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01" r:id="rId3"/>
    <p:sldId id="322" r:id="rId4"/>
    <p:sldId id="324" r:id="rId5"/>
    <p:sldId id="323" r:id="rId6"/>
    <p:sldId id="310" r:id="rId7"/>
    <p:sldId id="305" r:id="rId8"/>
    <p:sldId id="321" r:id="rId9"/>
    <p:sldId id="311" r:id="rId10"/>
    <p:sldId id="325" r:id="rId11"/>
    <p:sldId id="304" r:id="rId12"/>
    <p:sldId id="312" r:id="rId13"/>
    <p:sldId id="326" r:id="rId14"/>
    <p:sldId id="318" r:id="rId15"/>
    <p:sldId id="333" r:id="rId16"/>
    <p:sldId id="327" r:id="rId17"/>
    <p:sldId id="332" r:id="rId18"/>
    <p:sldId id="320" r:id="rId19"/>
    <p:sldId id="280" r:id="rId20"/>
    <p:sldId id="281" r:id="rId21"/>
    <p:sldId id="329" r:id="rId22"/>
    <p:sldId id="330" r:id="rId23"/>
    <p:sldId id="331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36E6E"/>
    <a:srgbClr val="E50012"/>
    <a:srgbClr val="2B2A32"/>
    <a:srgbClr val="F8F8F8"/>
    <a:srgbClr val="D7DCE6"/>
    <a:srgbClr val="1F25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97" d="100"/>
          <a:sy n="197" d="100"/>
        </p:scale>
        <p:origin x="930" y="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ECB-422F-B8CF-674979BFCFD9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tx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ECB-422F-B8CF-674979BFCFD9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CB-422F-B8CF-674979BFC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0D4-4418-8E32-569D51917A43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tx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0D4-4418-8E32-569D51917A4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D4-4418-8E32-569D51917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7D9-40A5-81F0-10E6290F7902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tx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7D9-40A5-81F0-10E6290F790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D9-40A5-81F0-10E6290F7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82F2D-86FB-4F76-943F-9850BBDB490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26B7-BBB1-41DB-AEA0-72D6BFBEE5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5DE695CD-F643-4CAE-AC0D-B6D829EF9338}" type="slidenum">
              <a:rPr lang="zh-CN" altLang="en-US" smtClean="0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39752" y="1772981"/>
            <a:ext cx="4464496" cy="1518849"/>
          </a:xfrm>
        </p:spPr>
        <p:txBody>
          <a:bodyPr>
            <a:noAutofit/>
          </a:bodyPr>
          <a:lstStyle>
            <a:lvl1pPr algn="ctr">
              <a:lnSpc>
                <a:spcPct val="130000"/>
              </a:lnSpc>
              <a:defRPr sz="4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89497" y="3363838"/>
            <a:ext cx="5165007" cy="36004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5856" y="1995686"/>
            <a:ext cx="5472608" cy="743024"/>
          </a:xfrm>
        </p:spPr>
        <p:txBody>
          <a:bodyPr anchor="ctr" anchorCtr="0">
            <a:normAutofit/>
          </a:bodyPr>
          <a:lstStyle>
            <a:lvl1pPr algn="l">
              <a:defRPr sz="2800" b="1" cap="all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75856" y="2711016"/>
            <a:ext cx="5472608" cy="36004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29AD-3CDE-45B0-8AC6-3E585AD15A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07524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560" y="1121494"/>
            <a:ext cx="8075240" cy="361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29AD-3CDE-45B0-8AC6-3E585AD15A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D87C-EEFC-447B-A622-63CF4E05A6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 rot="5400000">
            <a:off x="0" y="0"/>
            <a:ext cx="504056" cy="50405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rot="10800000" flipV="1">
            <a:off x="8639944" y="4639444"/>
            <a:ext cx="504056" cy="50405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t="5039" r="18612" b="4241"/>
          <a:stretch>
            <a:fillRect/>
          </a:stretch>
        </p:blipFill>
        <p:spPr>
          <a:xfrm>
            <a:off x="926856" y="928644"/>
            <a:ext cx="7290288" cy="32862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39752" y="1563638"/>
            <a:ext cx="4464496" cy="1518849"/>
          </a:xfrm>
        </p:spPr>
        <p:txBody>
          <a:bodyPr/>
          <a:lstStyle/>
          <a:p>
            <a:r>
              <a:rPr lang="en-US" altLang="zh-CN" spc="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202X</a:t>
            </a:r>
            <a:r>
              <a:rPr lang="zh-CN" altLang="en-US" spc="200" dirty="0"/>
              <a:t>总结汇报</a:t>
            </a:r>
            <a:br>
              <a:rPr lang="en-US" altLang="zh-CN" spc="200" dirty="0"/>
            </a:br>
            <a:r>
              <a:rPr lang="zh-CN" altLang="en-US" spc="200" dirty="0"/>
              <a:t>简约</a:t>
            </a:r>
            <a:r>
              <a:rPr lang="en-US" altLang="zh-CN" spc="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PPT</a:t>
            </a:r>
            <a:r>
              <a:rPr lang="zh-CN" altLang="en-US" spc="200" dirty="0"/>
              <a:t>模板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89497" y="3226503"/>
            <a:ext cx="5165007" cy="360040"/>
          </a:xfrm>
        </p:spPr>
        <p:txBody>
          <a:bodyPr/>
          <a:lstStyle/>
          <a:p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consecte</a:t>
            </a:r>
            <a:r>
              <a:rPr lang="en-US" altLang="zh-CN" dirty="0"/>
              <a:t> Lorem ipsum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632200" y="3667125"/>
            <a:ext cx="1880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xiazaii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graphicFrame>
        <p:nvGraphicFramePr>
          <p:cNvPr id="6" name="Chart 12"/>
          <p:cNvGraphicFramePr/>
          <p:nvPr/>
        </p:nvGraphicFramePr>
        <p:xfrm>
          <a:off x="1050890" y="1511103"/>
          <a:ext cx="2097242" cy="162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12"/>
          <p:cNvGraphicFramePr/>
          <p:nvPr/>
        </p:nvGraphicFramePr>
        <p:xfrm>
          <a:off x="3523379" y="1511103"/>
          <a:ext cx="2097242" cy="162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2"/>
          <p:cNvGraphicFramePr/>
          <p:nvPr/>
        </p:nvGraphicFramePr>
        <p:xfrm>
          <a:off x="5995869" y="1511103"/>
          <a:ext cx="2097242" cy="162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318354" y="3160216"/>
            <a:ext cx="1562315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Lorem ipsum dolor sit </a:t>
            </a:r>
            <a:r>
              <a:rPr lang="en-US" altLang="zh-CN" sz="1400" dirty="0" err="1"/>
              <a:t>amet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consecte</a:t>
            </a:r>
            <a:r>
              <a:rPr lang="en-US" altLang="zh-CN" sz="1400" dirty="0"/>
              <a:t> Lorem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0842" y="3160216"/>
            <a:ext cx="1562315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Lorem ipsum dolor sit </a:t>
            </a:r>
            <a:r>
              <a:rPr lang="en-US" altLang="zh-CN" sz="1400" dirty="0" err="1"/>
              <a:t>amet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consecte</a:t>
            </a:r>
            <a:r>
              <a:rPr lang="en-US" altLang="zh-CN" sz="1400" dirty="0"/>
              <a:t> Lorem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63330" y="3160216"/>
            <a:ext cx="1562315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Lorem ipsum dolor sit </a:t>
            </a:r>
            <a:r>
              <a:rPr lang="en-US" altLang="zh-CN" sz="1400" dirty="0" err="1"/>
              <a:t>amet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consecte</a:t>
            </a:r>
            <a:r>
              <a:rPr lang="en-US" altLang="zh-CN" sz="1400" dirty="0"/>
              <a:t> Lorem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982027" y="1655548"/>
            <a:ext cx="2137905" cy="101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r>
              <a:rPr lang="en-US" altLang="zh-CN" sz="1500" dirty="0"/>
              <a:t> Lorem ipsum</a:t>
            </a:r>
            <a:endParaRPr lang="zh-CN" altLang="en-US" sz="1500" dirty="0"/>
          </a:p>
        </p:txBody>
      </p:sp>
      <p:sp>
        <p:nvSpPr>
          <p:cNvPr id="4" name="椭圆 3"/>
          <p:cNvSpPr/>
          <p:nvPr/>
        </p:nvSpPr>
        <p:spPr>
          <a:xfrm>
            <a:off x="1826629" y="1500150"/>
            <a:ext cx="467196" cy="467196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</a:rPr>
              <a:t>1</a:t>
            </a:r>
            <a:endParaRPr lang="zh-CN" altLang="en-US" sz="2100" b="1" dirty="0">
              <a:solidFill>
                <a:schemeClr val="tx1"/>
              </a:solidFill>
            </a:endParaRPr>
          </a:p>
        </p:txBody>
      </p:sp>
      <p:sp>
        <p:nvSpPr>
          <p:cNvPr id="5" name="箭头: 右 4"/>
          <p:cNvSpPr/>
          <p:nvPr/>
        </p:nvSpPr>
        <p:spPr>
          <a:xfrm>
            <a:off x="4451920" y="2032271"/>
            <a:ext cx="395559" cy="263706"/>
          </a:xfrm>
          <a:prstGeom prst="rightArrow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/>
          <p:cNvSpPr/>
          <p:nvPr/>
        </p:nvSpPr>
        <p:spPr>
          <a:xfrm>
            <a:off x="5179467" y="1655548"/>
            <a:ext cx="2137905" cy="101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r>
              <a:rPr lang="en-US" altLang="zh-CN" sz="1500" dirty="0"/>
              <a:t> Lorem ipsum</a:t>
            </a:r>
            <a:endParaRPr lang="zh-CN" altLang="en-US" sz="1500" dirty="0"/>
          </a:p>
        </p:txBody>
      </p:sp>
      <p:sp>
        <p:nvSpPr>
          <p:cNvPr id="7" name="椭圆 6"/>
          <p:cNvSpPr/>
          <p:nvPr/>
        </p:nvSpPr>
        <p:spPr>
          <a:xfrm>
            <a:off x="5024068" y="1500150"/>
            <a:ext cx="467196" cy="467196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</a:rPr>
              <a:t>2</a:t>
            </a:r>
            <a:endParaRPr lang="zh-CN" altLang="en-US" sz="2100" b="1" dirty="0">
              <a:solidFill>
                <a:schemeClr val="tx1"/>
              </a:solidFill>
            </a:endParaRPr>
          </a:p>
        </p:txBody>
      </p:sp>
      <p:sp>
        <p:nvSpPr>
          <p:cNvPr id="8" name="箭头: 右 7"/>
          <p:cNvSpPr/>
          <p:nvPr/>
        </p:nvSpPr>
        <p:spPr>
          <a:xfrm rot="5400000">
            <a:off x="6130694" y="2917900"/>
            <a:ext cx="395560" cy="263706"/>
          </a:xfrm>
          <a:prstGeom prst="rightArrow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5179467" y="3426805"/>
            <a:ext cx="2137905" cy="101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r>
              <a:rPr lang="en-US" altLang="zh-CN" sz="1500" dirty="0"/>
              <a:t> Lorem ipsum</a:t>
            </a:r>
            <a:endParaRPr lang="zh-CN" altLang="en-US" sz="1500" dirty="0"/>
          </a:p>
        </p:txBody>
      </p:sp>
      <p:sp>
        <p:nvSpPr>
          <p:cNvPr id="10" name="椭圆 9"/>
          <p:cNvSpPr/>
          <p:nvPr/>
        </p:nvSpPr>
        <p:spPr>
          <a:xfrm>
            <a:off x="5024068" y="3271406"/>
            <a:ext cx="467196" cy="467196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</a:rPr>
              <a:t>3</a:t>
            </a:r>
            <a:endParaRPr lang="zh-CN" altLang="en-US" sz="2100" b="1" dirty="0">
              <a:solidFill>
                <a:schemeClr val="tx1"/>
              </a:solidFill>
            </a:endParaRPr>
          </a:p>
        </p:txBody>
      </p:sp>
      <p:sp>
        <p:nvSpPr>
          <p:cNvPr id="11" name="箭头: 右 10"/>
          <p:cNvSpPr/>
          <p:nvPr/>
        </p:nvSpPr>
        <p:spPr>
          <a:xfrm flipH="1">
            <a:off x="4451920" y="3803527"/>
            <a:ext cx="395559" cy="263706"/>
          </a:xfrm>
          <a:prstGeom prst="rightArrow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1982027" y="3426805"/>
            <a:ext cx="2137905" cy="101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/>
              <a:t>Lorem ipsum dolor sit amet consecte Lorem ipsum</a:t>
            </a:r>
            <a:endParaRPr lang="zh-CN" altLang="en-US" sz="1500"/>
          </a:p>
        </p:txBody>
      </p:sp>
      <p:sp>
        <p:nvSpPr>
          <p:cNvPr id="13" name="椭圆 12"/>
          <p:cNvSpPr/>
          <p:nvPr/>
        </p:nvSpPr>
        <p:spPr>
          <a:xfrm>
            <a:off x="1826628" y="3271405"/>
            <a:ext cx="467196" cy="467196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tx1"/>
                </a:solidFill>
              </a:rPr>
              <a:t>4</a:t>
            </a:r>
            <a:endParaRPr lang="zh-CN" altLang="en-US" sz="2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Other_1"/>
          <p:cNvSpPr/>
          <p:nvPr>
            <p:custDataLst>
              <p:tags r:id="rId2"/>
            </p:custDataLst>
          </p:nvPr>
        </p:nvSpPr>
        <p:spPr>
          <a:xfrm>
            <a:off x="5403984" y="1660600"/>
            <a:ext cx="1000097" cy="1099592"/>
          </a:xfrm>
          <a:custGeom>
            <a:avLst/>
            <a:gdLst>
              <a:gd name="connsiteX0" fmla="*/ 1059517 w 1926055"/>
              <a:gd name="connsiteY0" fmla="*/ 0 h 2119034"/>
              <a:gd name="connsiteX1" fmla="*/ 1808709 w 1926055"/>
              <a:gd name="connsiteY1" fmla="*/ 310325 h 2119034"/>
              <a:gd name="connsiteX2" fmla="*/ 1809467 w 1926055"/>
              <a:gd name="connsiteY2" fmla="*/ 311244 h 2119034"/>
              <a:gd name="connsiteX3" fmla="*/ 1841388 w 1926055"/>
              <a:gd name="connsiteY3" fmla="*/ 304799 h 2119034"/>
              <a:gd name="connsiteX4" fmla="*/ 1926055 w 1926055"/>
              <a:gd name="connsiteY4" fmla="*/ 389466 h 2119034"/>
              <a:gd name="connsiteX5" fmla="*/ 1841388 w 1926055"/>
              <a:gd name="connsiteY5" fmla="*/ 474133 h 2119034"/>
              <a:gd name="connsiteX6" fmla="*/ 1756721 w 1926055"/>
              <a:gd name="connsiteY6" fmla="*/ 389466 h 2119034"/>
              <a:gd name="connsiteX7" fmla="*/ 1763375 w 1926055"/>
              <a:gd name="connsiteY7" fmla="*/ 356510 h 2119034"/>
              <a:gd name="connsiteX8" fmla="*/ 1777196 w 1926055"/>
              <a:gd name="connsiteY8" fmla="*/ 336010 h 2119034"/>
              <a:gd name="connsiteX9" fmla="*/ 1629511 w 1926055"/>
              <a:gd name="connsiteY9" fmla="*/ 214159 h 2119034"/>
              <a:gd name="connsiteX10" fmla="*/ 1059517 w 1926055"/>
              <a:gd name="connsiteY10" fmla="*/ 40050 h 2119034"/>
              <a:gd name="connsiteX11" fmla="*/ 40050 w 1926055"/>
              <a:gd name="connsiteY11" fmla="*/ 1059517 h 2119034"/>
              <a:gd name="connsiteX12" fmla="*/ 1059517 w 1926055"/>
              <a:gd name="connsiteY12" fmla="*/ 2078984 h 2119034"/>
              <a:gd name="connsiteX13" fmla="*/ 1629511 w 1926055"/>
              <a:gd name="connsiteY13" fmla="*/ 1904875 h 2119034"/>
              <a:gd name="connsiteX14" fmla="*/ 1774554 w 1926055"/>
              <a:gd name="connsiteY14" fmla="*/ 1785204 h 2119034"/>
              <a:gd name="connsiteX15" fmla="*/ 1763375 w 1926055"/>
              <a:gd name="connsiteY15" fmla="*/ 1768623 h 2119034"/>
              <a:gd name="connsiteX16" fmla="*/ 1756721 w 1926055"/>
              <a:gd name="connsiteY16" fmla="*/ 1735667 h 2119034"/>
              <a:gd name="connsiteX17" fmla="*/ 1841388 w 1926055"/>
              <a:gd name="connsiteY17" fmla="*/ 1651000 h 2119034"/>
              <a:gd name="connsiteX18" fmla="*/ 1926055 w 1926055"/>
              <a:gd name="connsiteY18" fmla="*/ 1735667 h 2119034"/>
              <a:gd name="connsiteX19" fmla="*/ 1841388 w 1926055"/>
              <a:gd name="connsiteY19" fmla="*/ 1820334 h 2119034"/>
              <a:gd name="connsiteX20" fmla="*/ 1808432 w 1926055"/>
              <a:gd name="connsiteY20" fmla="*/ 1813681 h 2119034"/>
              <a:gd name="connsiteX21" fmla="*/ 1805269 w 1926055"/>
              <a:gd name="connsiteY21" fmla="*/ 1811548 h 2119034"/>
              <a:gd name="connsiteX22" fmla="*/ 1651903 w 1926055"/>
              <a:gd name="connsiteY22" fmla="*/ 1938086 h 2119034"/>
              <a:gd name="connsiteX23" fmla="*/ 1059517 w 1926055"/>
              <a:gd name="connsiteY23" fmla="*/ 2119034 h 2119034"/>
              <a:gd name="connsiteX24" fmla="*/ 0 w 1926055"/>
              <a:gd name="connsiteY24" fmla="*/ 1059517 h 2119034"/>
              <a:gd name="connsiteX25" fmla="*/ 1059517 w 1926055"/>
              <a:gd name="connsiteY25" fmla="*/ 0 h 211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26055" h="2119034">
                <a:moveTo>
                  <a:pt x="1059517" y="0"/>
                </a:moveTo>
                <a:cubicBezTo>
                  <a:pt x="1352095" y="0"/>
                  <a:pt x="1616974" y="118591"/>
                  <a:pt x="1808709" y="310325"/>
                </a:cubicBezTo>
                <a:lnTo>
                  <a:pt x="1809467" y="311244"/>
                </a:lnTo>
                <a:lnTo>
                  <a:pt x="1841388" y="304799"/>
                </a:lnTo>
                <a:cubicBezTo>
                  <a:pt x="1888148" y="304799"/>
                  <a:pt x="1926055" y="342706"/>
                  <a:pt x="1926055" y="389466"/>
                </a:cubicBezTo>
                <a:cubicBezTo>
                  <a:pt x="1926055" y="436226"/>
                  <a:pt x="1888148" y="474133"/>
                  <a:pt x="1841388" y="474133"/>
                </a:cubicBezTo>
                <a:cubicBezTo>
                  <a:pt x="1794628" y="474133"/>
                  <a:pt x="1756721" y="436226"/>
                  <a:pt x="1756721" y="389466"/>
                </a:cubicBezTo>
                <a:cubicBezTo>
                  <a:pt x="1756721" y="377776"/>
                  <a:pt x="1759090" y="366639"/>
                  <a:pt x="1763375" y="356510"/>
                </a:cubicBezTo>
                <a:lnTo>
                  <a:pt x="1777196" y="336010"/>
                </a:lnTo>
                <a:lnTo>
                  <a:pt x="1629511" y="214159"/>
                </a:lnTo>
                <a:cubicBezTo>
                  <a:pt x="1466803" y="104236"/>
                  <a:pt x="1270655" y="40050"/>
                  <a:pt x="1059517" y="40050"/>
                </a:cubicBezTo>
                <a:cubicBezTo>
                  <a:pt x="496481" y="40050"/>
                  <a:pt x="40050" y="496481"/>
                  <a:pt x="40050" y="1059517"/>
                </a:cubicBezTo>
                <a:cubicBezTo>
                  <a:pt x="40050" y="1622553"/>
                  <a:pt x="496481" y="2078984"/>
                  <a:pt x="1059517" y="2078984"/>
                </a:cubicBezTo>
                <a:cubicBezTo>
                  <a:pt x="1270655" y="2078984"/>
                  <a:pt x="1466803" y="2014798"/>
                  <a:pt x="1629511" y="1904875"/>
                </a:cubicBezTo>
                <a:lnTo>
                  <a:pt x="1774554" y="1785204"/>
                </a:lnTo>
                <a:lnTo>
                  <a:pt x="1763375" y="1768623"/>
                </a:lnTo>
                <a:cubicBezTo>
                  <a:pt x="1759090" y="1758494"/>
                  <a:pt x="1756721" y="1747357"/>
                  <a:pt x="1756721" y="1735667"/>
                </a:cubicBezTo>
                <a:cubicBezTo>
                  <a:pt x="1756721" y="1688907"/>
                  <a:pt x="1794628" y="1651000"/>
                  <a:pt x="1841388" y="1651000"/>
                </a:cubicBezTo>
                <a:cubicBezTo>
                  <a:pt x="1888148" y="1651000"/>
                  <a:pt x="1926055" y="1688907"/>
                  <a:pt x="1926055" y="1735667"/>
                </a:cubicBezTo>
                <a:cubicBezTo>
                  <a:pt x="1926055" y="1782427"/>
                  <a:pt x="1888148" y="1820334"/>
                  <a:pt x="1841388" y="1820334"/>
                </a:cubicBezTo>
                <a:cubicBezTo>
                  <a:pt x="1829698" y="1820334"/>
                  <a:pt x="1818561" y="1817965"/>
                  <a:pt x="1808432" y="1813681"/>
                </a:cubicBezTo>
                <a:lnTo>
                  <a:pt x="1805269" y="1811548"/>
                </a:lnTo>
                <a:lnTo>
                  <a:pt x="1651903" y="1938086"/>
                </a:lnTo>
                <a:cubicBezTo>
                  <a:pt x="1482803" y="2052327"/>
                  <a:pt x="1278950" y="2119034"/>
                  <a:pt x="1059517" y="2119034"/>
                </a:cubicBezTo>
                <a:cubicBezTo>
                  <a:pt x="474362" y="2119034"/>
                  <a:pt x="0" y="1644672"/>
                  <a:pt x="0" y="1059517"/>
                </a:cubicBezTo>
                <a:cubicBezTo>
                  <a:pt x="0" y="474362"/>
                  <a:pt x="474362" y="0"/>
                  <a:pt x="1059517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2"/>
                </a:solidFill>
              </a:rPr>
              <a:t>B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MH_Other_2"/>
          <p:cNvSpPr/>
          <p:nvPr>
            <p:custDataLst>
              <p:tags r:id="rId3"/>
            </p:custDataLst>
          </p:nvPr>
        </p:nvSpPr>
        <p:spPr>
          <a:xfrm flipH="1">
            <a:off x="2739919" y="1660600"/>
            <a:ext cx="1000097" cy="1099592"/>
          </a:xfrm>
          <a:custGeom>
            <a:avLst/>
            <a:gdLst>
              <a:gd name="connsiteX0" fmla="*/ 1059517 w 1926055"/>
              <a:gd name="connsiteY0" fmla="*/ 0 h 2119034"/>
              <a:gd name="connsiteX1" fmla="*/ 1808709 w 1926055"/>
              <a:gd name="connsiteY1" fmla="*/ 310325 h 2119034"/>
              <a:gd name="connsiteX2" fmla="*/ 1809467 w 1926055"/>
              <a:gd name="connsiteY2" fmla="*/ 311244 h 2119034"/>
              <a:gd name="connsiteX3" fmla="*/ 1841388 w 1926055"/>
              <a:gd name="connsiteY3" fmla="*/ 304799 h 2119034"/>
              <a:gd name="connsiteX4" fmla="*/ 1926055 w 1926055"/>
              <a:gd name="connsiteY4" fmla="*/ 389466 h 2119034"/>
              <a:gd name="connsiteX5" fmla="*/ 1841388 w 1926055"/>
              <a:gd name="connsiteY5" fmla="*/ 474133 h 2119034"/>
              <a:gd name="connsiteX6" fmla="*/ 1756721 w 1926055"/>
              <a:gd name="connsiteY6" fmla="*/ 389466 h 2119034"/>
              <a:gd name="connsiteX7" fmla="*/ 1763375 w 1926055"/>
              <a:gd name="connsiteY7" fmla="*/ 356510 h 2119034"/>
              <a:gd name="connsiteX8" fmla="*/ 1777196 w 1926055"/>
              <a:gd name="connsiteY8" fmla="*/ 336010 h 2119034"/>
              <a:gd name="connsiteX9" fmla="*/ 1629511 w 1926055"/>
              <a:gd name="connsiteY9" fmla="*/ 214159 h 2119034"/>
              <a:gd name="connsiteX10" fmla="*/ 1059517 w 1926055"/>
              <a:gd name="connsiteY10" fmla="*/ 40050 h 2119034"/>
              <a:gd name="connsiteX11" fmla="*/ 40050 w 1926055"/>
              <a:gd name="connsiteY11" fmla="*/ 1059517 h 2119034"/>
              <a:gd name="connsiteX12" fmla="*/ 1059517 w 1926055"/>
              <a:gd name="connsiteY12" fmla="*/ 2078984 h 2119034"/>
              <a:gd name="connsiteX13" fmla="*/ 1629511 w 1926055"/>
              <a:gd name="connsiteY13" fmla="*/ 1904875 h 2119034"/>
              <a:gd name="connsiteX14" fmla="*/ 1774554 w 1926055"/>
              <a:gd name="connsiteY14" fmla="*/ 1785204 h 2119034"/>
              <a:gd name="connsiteX15" fmla="*/ 1763375 w 1926055"/>
              <a:gd name="connsiteY15" fmla="*/ 1768623 h 2119034"/>
              <a:gd name="connsiteX16" fmla="*/ 1756721 w 1926055"/>
              <a:gd name="connsiteY16" fmla="*/ 1735667 h 2119034"/>
              <a:gd name="connsiteX17" fmla="*/ 1841388 w 1926055"/>
              <a:gd name="connsiteY17" fmla="*/ 1651000 h 2119034"/>
              <a:gd name="connsiteX18" fmla="*/ 1926055 w 1926055"/>
              <a:gd name="connsiteY18" fmla="*/ 1735667 h 2119034"/>
              <a:gd name="connsiteX19" fmla="*/ 1841388 w 1926055"/>
              <a:gd name="connsiteY19" fmla="*/ 1820334 h 2119034"/>
              <a:gd name="connsiteX20" fmla="*/ 1808432 w 1926055"/>
              <a:gd name="connsiteY20" fmla="*/ 1813681 h 2119034"/>
              <a:gd name="connsiteX21" fmla="*/ 1805269 w 1926055"/>
              <a:gd name="connsiteY21" fmla="*/ 1811548 h 2119034"/>
              <a:gd name="connsiteX22" fmla="*/ 1651903 w 1926055"/>
              <a:gd name="connsiteY22" fmla="*/ 1938086 h 2119034"/>
              <a:gd name="connsiteX23" fmla="*/ 1059517 w 1926055"/>
              <a:gd name="connsiteY23" fmla="*/ 2119034 h 2119034"/>
              <a:gd name="connsiteX24" fmla="*/ 0 w 1926055"/>
              <a:gd name="connsiteY24" fmla="*/ 1059517 h 2119034"/>
              <a:gd name="connsiteX25" fmla="*/ 1059517 w 1926055"/>
              <a:gd name="connsiteY25" fmla="*/ 0 h 211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26055" h="2119034">
                <a:moveTo>
                  <a:pt x="1059517" y="0"/>
                </a:moveTo>
                <a:cubicBezTo>
                  <a:pt x="1352095" y="0"/>
                  <a:pt x="1616974" y="118591"/>
                  <a:pt x="1808709" y="310325"/>
                </a:cubicBezTo>
                <a:lnTo>
                  <a:pt x="1809467" y="311244"/>
                </a:lnTo>
                <a:lnTo>
                  <a:pt x="1841388" y="304799"/>
                </a:lnTo>
                <a:cubicBezTo>
                  <a:pt x="1888148" y="304799"/>
                  <a:pt x="1926055" y="342706"/>
                  <a:pt x="1926055" y="389466"/>
                </a:cubicBezTo>
                <a:cubicBezTo>
                  <a:pt x="1926055" y="436226"/>
                  <a:pt x="1888148" y="474133"/>
                  <a:pt x="1841388" y="474133"/>
                </a:cubicBezTo>
                <a:cubicBezTo>
                  <a:pt x="1794628" y="474133"/>
                  <a:pt x="1756721" y="436226"/>
                  <a:pt x="1756721" y="389466"/>
                </a:cubicBezTo>
                <a:cubicBezTo>
                  <a:pt x="1756721" y="377776"/>
                  <a:pt x="1759090" y="366639"/>
                  <a:pt x="1763375" y="356510"/>
                </a:cubicBezTo>
                <a:lnTo>
                  <a:pt x="1777196" y="336010"/>
                </a:lnTo>
                <a:lnTo>
                  <a:pt x="1629511" y="214159"/>
                </a:lnTo>
                <a:cubicBezTo>
                  <a:pt x="1466803" y="104236"/>
                  <a:pt x="1270655" y="40050"/>
                  <a:pt x="1059517" y="40050"/>
                </a:cubicBezTo>
                <a:cubicBezTo>
                  <a:pt x="496481" y="40050"/>
                  <a:pt x="40050" y="496481"/>
                  <a:pt x="40050" y="1059517"/>
                </a:cubicBezTo>
                <a:cubicBezTo>
                  <a:pt x="40050" y="1622553"/>
                  <a:pt x="496481" y="2078984"/>
                  <a:pt x="1059517" y="2078984"/>
                </a:cubicBezTo>
                <a:cubicBezTo>
                  <a:pt x="1270655" y="2078984"/>
                  <a:pt x="1466803" y="2014798"/>
                  <a:pt x="1629511" y="1904875"/>
                </a:cubicBezTo>
                <a:lnTo>
                  <a:pt x="1774554" y="1785204"/>
                </a:lnTo>
                <a:lnTo>
                  <a:pt x="1763375" y="1768623"/>
                </a:lnTo>
                <a:cubicBezTo>
                  <a:pt x="1759090" y="1758494"/>
                  <a:pt x="1756721" y="1747357"/>
                  <a:pt x="1756721" y="1735667"/>
                </a:cubicBezTo>
                <a:cubicBezTo>
                  <a:pt x="1756721" y="1688907"/>
                  <a:pt x="1794628" y="1651000"/>
                  <a:pt x="1841388" y="1651000"/>
                </a:cubicBezTo>
                <a:cubicBezTo>
                  <a:pt x="1888148" y="1651000"/>
                  <a:pt x="1926055" y="1688907"/>
                  <a:pt x="1926055" y="1735667"/>
                </a:cubicBezTo>
                <a:cubicBezTo>
                  <a:pt x="1926055" y="1782427"/>
                  <a:pt x="1888148" y="1820334"/>
                  <a:pt x="1841388" y="1820334"/>
                </a:cubicBezTo>
                <a:cubicBezTo>
                  <a:pt x="1829698" y="1820334"/>
                  <a:pt x="1818561" y="1817965"/>
                  <a:pt x="1808432" y="1813681"/>
                </a:cubicBezTo>
                <a:lnTo>
                  <a:pt x="1805269" y="1811548"/>
                </a:lnTo>
                <a:lnTo>
                  <a:pt x="1651903" y="1938086"/>
                </a:lnTo>
                <a:cubicBezTo>
                  <a:pt x="1482803" y="2052327"/>
                  <a:pt x="1278950" y="2119034"/>
                  <a:pt x="1059517" y="2119034"/>
                </a:cubicBezTo>
                <a:cubicBezTo>
                  <a:pt x="474362" y="2119034"/>
                  <a:pt x="0" y="1644672"/>
                  <a:pt x="0" y="1059517"/>
                </a:cubicBezTo>
                <a:cubicBezTo>
                  <a:pt x="0" y="474362"/>
                  <a:pt x="474362" y="0"/>
                  <a:pt x="1059517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2"/>
                </a:solidFill>
              </a:rPr>
              <a:t>A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MH_Title_1"/>
          <p:cNvSpPr/>
          <p:nvPr>
            <p:custDataLst>
              <p:tags r:id="rId4"/>
            </p:custDataLst>
          </p:nvPr>
        </p:nvSpPr>
        <p:spPr>
          <a:xfrm>
            <a:off x="3740016" y="1377554"/>
            <a:ext cx="1663969" cy="16656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EFFFF"/>
                </a:solidFill>
              </a:rPr>
              <a:t>标题</a:t>
            </a:r>
          </a:p>
        </p:txBody>
      </p:sp>
      <p:sp>
        <p:nvSpPr>
          <p:cNvPr id="2053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4081" y="1904191"/>
            <a:ext cx="1965885" cy="54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1600" dirty="0"/>
              <a:t>Lorem ipsum dolor 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  <p:sp>
        <p:nvSpPr>
          <p:cNvPr id="2054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033" y="1904191"/>
            <a:ext cx="1965885" cy="54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en-US" altLang="zh-CN" sz="1600" dirty="0"/>
              <a:t>Lorem ipsum dolor </a:t>
            </a:r>
            <a:endParaRPr lang="zh-CN" altLang="en-US" sz="16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2055" name="MH_Page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请在此处输入您的标题</a:t>
            </a:r>
            <a:endParaRPr lang="zh-CN" altLang="en-US" dirty="0"/>
          </a:p>
        </p:txBody>
      </p:sp>
      <p:sp>
        <p:nvSpPr>
          <p:cNvPr id="12" name="MH_Text_1"/>
          <p:cNvSpPr/>
          <p:nvPr/>
        </p:nvSpPr>
        <p:spPr>
          <a:xfrm>
            <a:off x="774033" y="3400046"/>
            <a:ext cx="7595933" cy="116242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/>
              <a:t>Lorem ipsum dolor sit </a:t>
            </a:r>
            <a:r>
              <a:rPr lang="en-US" altLang="zh-CN" sz="1400" dirty="0" err="1"/>
              <a:t>amet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consecteLorem</a:t>
            </a:r>
            <a:r>
              <a:rPr lang="en-US" altLang="zh-CN" sz="1400" dirty="0"/>
              <a:t> ipsum dolor sit Lorem ipsum dolor sit </a:t>
            </a:r>
            <a:r>
              <a:rPr lang="en-US" altLang="zh-CN" sz="1400" dirty="0" err="1"/>
              <a:t>ametcon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secteLore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mip</a:t>
            </a:r>
            <a:r>
              <a:rPr lang="en-US" altLang="zh-CN" sz="1400" dirty="0"/>
              <a:t> sum dolor sit Lorem ipsum dolor sit </a:t>
            </a:r>
            <a:r>
              <a:rPr lang="en-US" altLang="zh-CN" sz="1400" dirty="0" err="1"/>
              <a:t>amet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consecteLorem</a:t>
            </a:r>
            <a:r>
              <a:rPr lang="en-US" altLang="zh-CN" sz="1400" dirty="0"/>
              <a:t> ipsum dolor sit. Lorem ipsum dolor sit </a:t>
            </a:r>
            <a:r>
              <a:rPr lang="en-US" altLang="zh-CN" sz="1400" dirty="0" err="1"/>
              <a:t>amet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consecteLorem</a:t>
            </a:r>
            <a:r>
              <a:rPr lang="en-US" altLang="zh-CN" sz="1400" dirty="0"/>
              <a:t> ipsum dolor sit Lorem ipsum dolor sit </a:t>
            </a:r>
            <a:r>
              <a:rPr lang="en-US" altLang="zh-CN" sz="1400" dirty="0" err="1"/>
              <a:t>ametcon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secteLore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mip</a:t>
            </a:r>
            <a:r>
              <a:rPr lang="en-US" altLang="zh-CN" sz="1400" dirty="0"/>
              <a:t> sum dolor sit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4896036" y="1635646"/>
            <a:ext cx="648072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696"/>
          <p:cNvSpPr>
            <a:spLocks noEditPoints="1"/>
          </p:cNvSpPr>
          <p:nvPr/>
        </p:nvSpPr>
        <p:spPr bwMode="auto">
          <a:xfrm>
            <a:off x="5054396" y="1775847"/>
            <a:ext cx="331351" cy="355511"/>
          </a:xfrm>
          <a:custGeom>
            <a:avLst/>
            <a:gdLst>
              <a:gd name="T0" fmla="*/ 1024 w 3072"/>
              <a:gd name="T1" fmla="*/ 823 h 3292"/>
              <a:gd name="T2" fmla="*/ 1639 w 3072"/>
              <a:gd name="T3" fmla="*/ 1439 h 3292"/>
              <a:gd name="T4" fmla="*/ 1024 w 3072"/>
              <a:gd name="T5" fmla="*/ 2057 h 3292"/>
              <a:gd name="T6" fmla="*/ 1024 w 3072"/>
              <a:gd name="T7" fmla="*/ 1646 h 3292"/>
              <a:gd name="T8" fmla="*/ 0 w 3072"/>
              <a:gd name="T9" fmla="*/ 1646 h 3292"/>
              <a:gd name="T10" fmla="*/ 0 w 3072"/>
              <a:gd name="T11" fmla="*/ 1234 h 3292"/>
              <a:gd name="T12" fmla="*/ 1024 w 3072"/>
              <a:gd name="T13" fmla="*/ 1234 h 3292"/>
              <a:gd name="T14" fmla="*/ 1024 w 3072"/>
              <a:gd name="T15" fmla="*/ 823 h 3292"/>
              <a:gd name="T16" fmla="*/ 615 w 3072"/>
              <a:gd name="T17" fmla="*/ 0 h 3292"/>
              <a:gd name="T18" fmla="*/ 3072 w 3072"/>
              <a:gd name="T19" fmla="*/ 0 h 3292"/>
              <a:gd name="T20" fmla="*/ 3072 w 3072"/>
              <a:gd name="T21" fmla="*/ 2674 h 3292"/>
              <a:gd name="T22" fmla="*/ 1843 w 3072"/>
              <a:gd name="T23" fmla="*/ 3292 h 3292"/>
              <a:gd name="T24" fmla="*/ 1843 w 3072"/>
              <a:gd name="T25" fmla="*/ 2674 h 3292"/>
              <a:gd name="T26" fmla="*/ 615 w 3072"/>
              <a:gd name="T27" fmla="*/ 2674 h 3292"/>
              <a:gd name="T28" fmla="*/ 615 w 3072"/>
              <a:gd name="T29" fmla="*/ 1851 h 3292"/>
              <a:gd name="T30" fmla="*/ 819 w 3072"/>
              <a:gd name="T31" fmla="*/ 1851 h 3292"/>
              <a:gd name="T32" fmla="*/ 819 w 3072"/>
              <a:gd name="T33" fmla="*/ 2469 h 3292"/>
              <a:gd name="T34" fmla="*/ 1843 w 3072"/>
              <a:gd name="T35" fmla="*/ 2469 h 3292"/>
              <a:gd name="T36" fmla="*/ 1843 w 3072"/>
              <a:gd name="T37" fmla="*/ 617 h 3292"/>
              <a:gd name="T38" fmla="*/ 2663 w 3072"/>
              <a:gd name="T39" fmla="*/ 205 h 3292"/>
              <a:gd name="T40" fmla="*/ 819 w 3072"/>
              <a:gd name="T41" fmla="*/ 205 h 3292"/>
              <a:gd name="T42" fmla="*/ 819 w 3072"/>
              <a:gd name="T43" fmla="*/ 1028 h 3292"/>
              <a:gd name="T44" fmla="*/ 615 w 3072"/>
              <a:gd name="T45" fmla="*/ 1028 h 3292"/>
              <a:gd name="T46" fmla="*/ 615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1024" y="823"/>
                </a:moveTo>
                <a:lnTo>
                  <a:pt x="1639" y="1439"/>
                </a:lnTo>
                <a:lnTo>
                  <a:pt x="1024" y="2057"/>
                </a:lnTo>
                <a:lnTo>
                  <a:pt x="1024" y="1646"/>
                </a:lnTo>
                <a:lnTo>
                  <a:pt x="0" y="1646"/>
                </a:lnTo>
                <a:lnTo>
                  <a:pt x="0" y="1234"/>
                </a:lnTo>
                <a:lnTo>
                  <a:pt x="1024" y="1234"/>
                </a:lnTo>
                <a:lnTo>
                  <a:pt x="1024" y="823"/>
                </a:lnTo>
                <a:close/>
                <a:moveTo>
                  <a:pt x="615" y="0"/>
                </a:moveTo>
                <a:lnTo>
                  <a:pt x="3072" y="0"/>
                </a:lnTo>
                <a:lnTo>
                  <a:pt x="3072" y="2674"/>
                </a:lnTo>
                <a:lnTo>
                  <a:pt x="1843" y="3292"/>
                </a:lnTo>
                <a:lnTo>
                  <a:pt x="1843" y="2674"/>
                </a:lnTo>
                <a:lnTo>
                  <a:pt x="615" y="2674"/>
                </a:lnTo>
                <a:lnTo>
                  <a:pt x="615" y="1851"/>
                </a:lnTo>
                <a:lnTo>
                  <a:pt x="819" y="1851"/>
                </a:lnTo>
                <a:lnTo>
                  <a:pt x="819" y="2469"/>
                </a:lnTo>
                <a:lnTo>
                  <a:pt x="1843" y="2469"/>
                </a:lnTo>
                <a:lnTo>
                  <a:pt x="1843" y="617"/>
                </a:lnTo>
                <a:lnTo>
                  <a:pt x="2663" y="205"/>
                </a:lnTo>
                <a:lnTo>
                  <a:pt x="819" y="205"/>
                </a:lnTo>
                <a:lnTo>
                  <a:pt x="819" y="1028"/>
                </a:lnTo>
                <a:lnTo>
                  <a:pt x="615" y="1028"/>
                </a:lnTo>
                <a:lnTo>
                  <a:pt x="615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4896036" y="2607754"/>
            <a:ext cx="648072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96036" y="3579862"/>
            <a:ext cx="648072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045271" y="2772414"/>
            <a:ext cx="349600" cy="318752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61"/>
          <p:cNvSpPr>
            <a:spLocks noEditPoints="1"/>
          </p:cNvSpPr>
          <p:nvPr/>
        </p:nvSpPr>
        <p:spPr bwMode="auto">
          <a:xfrm>
            <a:off x="5043848" y="3750135"/>
            <a:ext cx="352448" cy="307527"/>
          </a:xfrm>
          <a:custGeom>
            <a:avLst/>
            <a:gdLst>
              <a:gd name="T0" fmla="*/ 2647 w 3261"/>
              <a:gd name="T1" fmla="*/ 891 h 2852"/>
              <a:gd name="T2" fmla="*/ 2606 w 3261"/>
              <a:gd name="T3" fmla="*/ 1109 h 2852"/>
              <a:gd name="T4" fmla="*/ 2650 w 3261"/>
              <a:gd name="T5" fmla="*/ 1185 h 2852"/>
              <a:gd name="T6" fmla="*/ 2783 w 3261"/>
              <a:gd name="T7" fmla="*/ 1160 h 2852"/>
              <a:gd name="T8" fmla="*/ 2894 w 3261"/>
              <a:gd name="T9" fmla="*/ 1091 h 2852"/>
              <a:gd name="T10" fmla="*/ 2976 w 3261"/>
              <a:gd name="T11" fmla="*/ 988 h 2852"/>
              <a:gd name="T12" fmla="*/ 3016 w 3261"/>
              <a:gd name="T13" fmla="*/ 862 h 2852"/>
              <a:gd name="T14" fmla="*/ 2650 w 3261"/>
              <a:gd name="T15" fmla="*/ 611 h 2852"/>
              <a:gd name="T16" fmla="*/ 245 w 3261"/>
              <a:gd name="T17" fmla="*/ 862 h 2852"/>
              <a:gd name="T18" fmla="*/ 285 w 3261"/>
              <a:gd name="T19" fmla="*/ 988 h 2852"/>
              <a:gd name="T20" fmla="*/ 366 w 3261"/>
              <a:gd name="T21" fmla="*/ 1091 h 2852"/>
              <a:gd name="T22" fmla="*/ 478 w 3261"/>
              <a:gd name="T23" fmla="*/ 1160 h 2852"/>
              <a:gd name="T24" fmla="*/ 611 w 3261"/>
              <a:gd name="T25" fmla="*/ 1185 h 2852"/>
              <a:gd name="T26" fmla="*/ 654 w 3261"/>
              <a:gd name="T27" fmla="*/ 1109 h 2852"/>
              <a:gd name="T28" fmla="*/ 614 w 3261"/>
              <a:gd name="T29" fmla="*/ 891 h 2852"/>
              <a:gd name="T30" fmla="*/ 242 w 3261"/>
              <a:gd name="T31" fmla="*/ 611 h 2852"/>
              <a:gd name="T32" fmla="*/ 2650 w 3261"/>
              <a:gd name="T33" fmla="*/ 407 h 2852"/>
              <a:gd name="T34" fmla="*/ 3258 w 3261"/>
              <a:gd name="T35" fmla="*/ 878 h 2852"/>
              <a:gd name="T36" fmla="*/ 3213 w 3261"/>
              <a:gd name="T37" fmla="*/ 1053 h 2852"/>
              <a:gd name="T38" fmla="*/ 3121 w 3261"/>
              <a:gd name="T39" fmla="*/ 1204 h 2852"/>
              <a:gd name="T40" fmla="*/ 2992 w 3261"/>
              <a:gd name="T41" fmla="*/ 1321 h 2852"/>
              <a:gd name="T42" fmla="*/ 2831 w 3261"/>
              <a:gd name="T43" fmla="*/ 1398 h 2852"/>
              <a:gd name="T44" fmla="*/ 2650 w 3261"/>
              <a:gd name="T45" fmla="*/ 1425 h 2852"/>
              <a:gd name="T46" fmla="*/ 2510 w 3261"/>
              <a:gd name="T47" fmla="*/ 1410 h 2852"/>
              <a:gd name="T48" fmla="*/ 2379 w 3261"/>
              <a:gd name="T49" fmla="*/ 1507 h 2852"/>
              <a:gd name="T50" fmla="*/ 2222 w 3261"/>
              <a:gd name="T51" fmla="*/ 1645 h 2852"/>
              <a:gd name="T52" fmla="*/ 2038 w 3261"/>
              <a:gd name="T53" fmla="*/ 1748 h 2852"/>
              <a:gd name="T54" fmla="*/ 1835 w 3261"/>
              <a:gd name="T55" fmla="*/ 1813 h 2852"/>
              <a:gd name="T56" fmla="*/ 2090 w 3261"/>
              <a:gd name="T57" fmla="*/ 2448 h 2852"/>
              <a:gd name="T58" fmla="*/ 2230 w 3261"/>
              <a:gd name="T59" fmla="*/ 2492 h 2852"/>
              <a:gd name="T60" fmla="*/ 2342 w 3261"/>
              <a:gd name="T61" fmla="*/ 2581 h 2852"/>
              <a:gd name="T62" fmla="*/ 2418 w 3261"/>
              <a:gd name="T63" fmla="*/ 2704 h 2852"/>
              <a:gd name="T64" fmla="*/ 2446 w 3261"/>
              <a:gd name="T65" fmla="*/ 2852 h 2852"/>
              <a:gd name="T66" fmla="*/ 828 w 3261"/>
              <a:gd name="T67" fmla="*/ 2751 h 2852"/>
              <a:gd name="T68" fmla="*/ 888 w 3261"/>
              <a:gd name="T69" fmla="*/ 2619 h 2852"/>
              <a:gd name="T70" fmla="*/ 990 w 3261"/>
              <a:gd name="T71" fmla="*/ 2518 h 2852"/>
              <a:gd name="T72" fmla="*/ 1122 w 3261"/>
              <a:gd name="T73" fmla="*/ 2457 h 2852"/>
              <a:gd name="T74" fmla="*/ 1426 w 3261"/>
              <a:gd name="T75" fmla="*/ 2445 h 2852"/>
              <a:gd name="T76" fmla="*/ 1289 w 3261"/>
              <a:gd name="T77" fmla="*/ 1774 h 2852"/>
              <a:gd name="T78" fmla="*/ 1098 w 3261"/>
              <a:gd name="T79" fmla="*/ 1683 h 2852"/>
              <a:gd name="T80" fmla="*/ 931 w 3261"/>
              <a:gd name="T81" fmla="*/ 1556 h 2852"/>
              <a:gd name="T82" fmla="*/ 795 w 3261"/>
              <a:gd name="T83" fmla="*/ 1398 h 2852"/>
              <a:gd name="T84" fmla="*/ 659 w 3261"/>
              <a:gd name="T85" fmla="*/ 1424 h 2852"/>
              <a:gd name="T86" fmla="*/ 489 w 3261"/>
              <a:gd name="T87" fmla="*/ 1413 h 2852"/>
              <a:gd name="T88" fmla="*/ 320 w 3261"/>
              <a:gd name="T89" fmla="*/ 1352 h 2852"/>
              <a:gd name="T90" fmla="*/ 179 w 3261"/>
              <a:gd name="T91" fmla="*/ 1247 h 2852"/>
              <a:gd name="T92" fmla="*/ 74 w 3261"/>
              <a:gd name="T93" fmla="*/ 1106 h 2852"/>
              <a:gd name="T94" fmla="*/ 12 w 3261"/>
              <a:gd name="T95" fmla="*/ 938 h 2852"/>
              <a:gd name="T96" fmla="*/ 0 w 3261"/>
              <a:gd name="T97" fmla="*/ 407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2852">
                <a:moveTo>
                  <a:pt x="2650" y="611"/>
                </a:moveTo>
                <a:lnTo>
                  <a:pt x="2650" y="815"/>
                </a:lnTo>
                <a:lnTo>
                  <a:pt x="2647" y="891"/>
                </a:lnTo>
                <a:lnTo>
                  <a:pt x="2639" y="965"/>
                </a:lnTo>
                <a:lnTo>
                  <a:pt x="2625" y="1038"/>
                </a:lnTo>
                <a:lnTo>
                  <a:pt x="2606" y="1109"/>
                </a:lnTo>
                <a:lnTo>
                  <a:pt x="2582" y="1178"/>
                </a:lnTo>
                <a:lnTo>
                  <a:pt x="2615" y="1183"/>
                </a:lnTo>
                <a:lnTo>
                  <a:pt x="2650" y="1185"/>
                </a:lnTo>
                <a:lnTo>
                  <a:pt x="2696" y="1182"/>
                </a:lnTo>
                <a:lnTo>
                  <a:pt x="2741" y="1173"/>
                </a:lnTo>
                <a:lnTo>
                  <a:pt x="2783" y="1160"/>
                </a:lnTo>
                <a:lnTo>
                  <a:pt x="2823" y="1141"/>
                </a:lnTo>
                <a:lnTo>
                  <a:pt x="2860" y="1118"/>
                </a:lnTo>
                <a:lnTo>
                  <a:pt x="2894" y="1091"/>
                </a:lnTo>
                <a:lnTo>
                  <a:pt x="2926" y="1060"/>
                </a:lnTo>
                <a:lnTo>
                  <a:pt x="2953" y="1026"/>
                </a:lnTo>
                <a:lnTo>
                  <a:pt x="2976" y="988"/>
                </a:lnTo>
                <a:lnTo>
                  <a:pt x="2994" y="948"/>
                </a:lnTo>
                <a:lnTo>
                  <a:pt x="3008" y="906"/>
                </a:lnTo>
                <a:lnTo>
                  <a:pt x="3016" y="862"/>
                </a:lnTo>
                <a:lnTo>
                  <a:pt x="3019" y="815"/>
                </a:lnTo>
                <a:lnTo>
                  <a:pt x="3019" y="611"/>
                </a:lnTo>
                <a:lnTo>
                  <a:pt x="2650" y="611"/>
                </a:lnTo>
                <a:close/>
                <a:moveTo>
                  <a:pt x="242" y="611"/>
                </a:moveTo>
                <a:lnTo>
                  <a:pt x="242" y="815"/>
                </a:lnTo>
                <a:lnTo>
                  <a:pt x="245" y="862"/>
                </a:lnTo>
                <a:lnTo>
                  <a:pt x="253" y="906"/>
                </a:lnTo>
                <a:lnTo>
                  <a:pt x="267" y="948"/>
                </a:lnTo>
                <a:lnTo>
                  <a:pt x="285" y="988"/>
                </a:lnTo>
                <a:lnTo>
                  <a:pt x="308" y="1026"/>
                </a:lnTo>
                <a:lnTo>
                  <a:pt x="335" y="1060"/>
                </a:lnTo>
                <a:lnTo>
                  <a:pt x="366" y="1091"/>
                </a:lnTo>
                <a:lnTo>
                  <a:pt x="400" y="1118"/>
                </a:lnTo>
                <a:lnTo>
                  <a:pt x="438" y="1141"/>
                </a:lnTo>
                <a:lnTo>
                  <a:pt x="478" y="1160"/>
                </a:lnTo>
                <a:lnTo>
                  <a:pt x="521" y="1173"/>
                </a:lnTo>
                <a:lnTo>
                  <a:pt x="565" y="1182"/>
                </a:lnTo>
                <a:lnTo>
                  <a:pt x="611" y="1185"/>
                </a:lnTo>
                <a:lnTo>
                  <a:pt x="645" y="1183"/>
                </a:lnTo>
                <a:lnTo>
                  <a:pt x="678" y="1178"/>
                </a:lnTo>
                <a:lnTo>
                  <a:pt x="654" y="1109"/>
                </a:lnTo>
                <a:lnTo>
                  <a:pt x="636" y="1038"/>
                </a:lnTo>
                <a:lnTo>
                  <a:pt x="622" y="965"/>
                </a:lnTo>
                <a:lnTo>
                  <a:pt x="614" y="891"/>
                </a:lnTo>
                <a:lnTo>
                  <a:pt x="611" y="815"/>
                </a:lnTo>
                <a:lnTo>
                  <a:pt x="611" y="611"/>
                </a:lnTo>
                <a:lnTo>
                  <a:pt x="242" y="611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50" y="407"/>
                </a:lnTo>
                <a:lnTo>
                  <a:pt x="3261" y="407"/>
                </a:lnTo>
                <a:lnTo>
                  <a:pt x="3261" y="815"/>
                </a:lnTo>
                <a:lnTo>
                  <a:pt x="3258" y="878"/>
                </a:lnTo>
                <a:lnTo>
                  <a:pt x="3249" y="938"/>
                </a:lnTo>
                <a:lnTo>
                  <a:pt x="3234" y="997"/>
                </a:lnTo>
                <a:lnTo>
                  <a:pt x="3213" y="1053"/>
                </a:lnTo>
                <a:lnTo>
                  <a:pt x="3188" y="1106"/>
                </a:lnTo>
                <a:lnTo>
                  <a:pt x="3156" y="1157"/>
                </a:lnTo>
                <a:lnTo>
                  <a:pt x="3121" y="1204"/>
                </a:lnTo>
                <a:lnTo>
                  <a:pt x="3082" y="1247"/>
                </a:lnTo>
                <a:lnTo>
                  <a:pt x="3039" y="1286"/>
                </a:lnTo>
                <a:lnTo>
                  <a:pt x="2992" y="1321"/>
                </a:lnTo>
                <a:lnTo>
                  <a:pt x="2941" y="1352"/>
                </a:lnTo>
                <a:lnTo>
                  <a:pt x="2887" y="1378"/>
                </a:lnTo>
                <a:lnTo>
                  <a:pt x="2831" y="1398"/>
                </a:lnTo>
                <a:lnTo>
                  <a:pt x="2773" y="1413"/>
                </a:lnTo>
                <a:lnTo>
                  <a:pt x="2712" y="1422"/>
                </a:lnTo>
                <a:lnTo>
                  <a:pt x="2650" y="1425"/>
                </a:lnTo>
                <a:lnTo>
                  <a:pt x="2602" y="1424"/>
                </a:lnTo>
                <a:lnTo>
                  <a:pt x="2555" y="1418"/>
                </a:lnTo>
                <a:lnTo>
                  <a:pt x="2510" y="1410"/>
                </a:lnTo>
                <a:lnTo>
                  <a:pt x="2466" y="1398"/>
                </a:lnTo>
                <a:lnTo>
                  <a:pt x="2424" y="1454"/>
                </a:lnTo>
                <a:lnTo>
                  <a:pt x="2379" y="1507"/>
                </a:lnTo>
                <a:lnTo>
                  <a:pt x="2329" y="1556"/>
                </a:lnTo>
                <a:lnTo>
                  <a:pt x="2277" y="1602"/>
                </a:lnTo>
                <a:lnTo>
                  <a:pt x="2222" y="1645"/>
                </a:lnTo>
                <a:lnTo>
                  <a:pt x="2163" y="1683"/>
                </a:lnTo>
                <a:lnTo>
                  <a:pt x="2103" y="1718"/>
                </a:lnTo>
                <a:lnTo>
                  <a:pt x="2038" y="1748"/>
                </a:lnTo>
                <a:lnTo>
                  <a:pt x="1972" y="1774"/>
                </a:lnTo>
                <a:lnTo>
                  <a:pt x="1905" y="1797"/>
                </a:lnTo>
                <a:lnTo>
                  <a:pt x="1835" y="1813"/>
                </a:lnTo>
                <a:lnTo>
                  <a:pt x="1835" y="2445"/>
                </a:lnTo>
                <a:lnTo>
                  <a:pt x="2038" y="2445"/>
                </a:lnTo>
                <a:lnTo>
                  <a:pt x="2090" y="2448"/>
                </a:lnTo>
                <a:lnTo>
                  <a:pt x="2139" y="2457"/>
                </a:lnTo>
                <a:lnTo>
                  <a:pt x="2186" y="2472"/>
                </a:lnTo>
                <a:lnTo>
                  <a:pt x="2230" y="2492"/>
                </a:lnTo>
                <a:lnTo>
                  <a:pt x="2271" y="2518"/>
                </a:lnTo>
                <a:lnTo>
                  <a:pt x="2308" y="2547"/>
                </a:lnTo>
                <a:lnTo>
                  <a:pt x="2342" y="2581"/>
                </a:lnTo>
                <a:lnTo>
                  <a:pt x="2373" y="2619"/>
                </a:lnTo>
                <a:lnTo>
                  <a:pt x="2398" y="2660"/>
                </a:lnTo>
                <a:lnTo>
                  <a:pt x="2418" y="2704"/>
                </a:lnTo>
                <a:lnTo>
                  <a:pt x="2433" y="2751"/>
                </a:lnTo>
                <a:lnTo>
                  <a:pt x="2443" y="2801"/>
                </a:lnTo>
                <a:lnTo>
                  <a:pt x="2446" y="2852"/>
                </a:lnTo>
                <a:lnTo>
                  <a:pt x="815" y="2852"/>
                </a:lnTo>
                <a:lnTo>
                  <a:pt x="819" y="2801"/>
                </a:lnTo>
                <a:lnTo>
                  <a:pt x="828" y="2751"/>
                </a:lnTo>
                <a:lnTo>
                  <a:pt x="843" y="2704"/>
                </a:lnTo>
                <a:lnTo>
                  <a:pt x="863" y="2660"/>
                </a:lnTo>
                <a:lnTo>
                  <a:pt x="888" y="2619"/>
                </a:lnTo>
                <a:lnTo>
                  <a:pt x="918" y="2581"/>
                </a:lnTo>
                <a:lnTo>
                  <a:pt x="952" y="2547"/>
                </a:lnTo>
                <a:lnTo>
                  <a:pt x="990" y="2518"/>
                </a:lnTo>
                <a:lnTo>
                  <a:pt x="1031" y="2492"/>
                </a:lnTo>
                <a:lnTo>
                  <a:pt x="1076" y="2472"/>
                </a:lnTo>
                <a:lnTo>
                  <a:pt x="1122" y="2457"/>
                </a:lnTo>
                <a:lnTo>
                  <a:pt x="1171" y="2448"/>
                </a:lnTo>
                <a:lnTo>
                  <a:pt x="1222" y="2445"/>
                </a:lnTo>
                <a:lnTo>
                  <a:pt x="1426" y="2445"/>
                </a:lnTo>
                <a:lnTo>
                  <a:pt x="1426" y="1813"/>
                </a:lnTo>
                <a:lnTo>
                  <a:pt x="1357" y="1797"/>
                </a:lnTo>
                <a:lnTo>
                  <a:pt x="1289" y="1774"/>
                </a:lnTo>
                <a:lnTo>
                  <a:pt x="1222" y="1748"/>
                </a:lnTo>
                <a:lnTo>
                  <a:pt x="1159" y="1718"/>
                </a:lnTo>
                <a:lnTo>
                  <a:pt x="1098" y="1683"/>
                </a:lnTo>
                <a:lnTo>
                  <a:pt x="1040" y="1645"/>
                </a:lnTo>
                <a:lnTo>
                  <a:pt x="984" y="1602"/>
                </a:lnTo>
                <a:lnTo>
                  <a:pt x="931" y="1556"/>
                </a:lnTo>
                <a:lnTo>
                  <a:pt x="882" y="1507"/>
                </a:lnTo>
                <a:lnTo>
                  <a:pt x="837" y="1454"/>
                </a:lnTo>
                <a:lnTo>
                  <a:pt x="795" y="1398"/>
                </a:lnTo>
                <a:lnTo>
                  <a:pt x="751" y="1410"/>
                </a:lnTo>
                <a:lnTo>
                  <a:pt x="706" y="1418"/>
                </a:lnTo>
                <a:lnTo>
                  <a:pt x="659" y="1424"/>
                </a:lnTo>
                <a:lnTo>
                  <a:pt x="611" y="1425"/>
                </a:lnTo>
                <a:lnTo>
                  <a:pt x="549" y="1422"/>
                </a:lnTo>
                <a:lnTo>
                  <a:pt x="489" y="1413"/>
                </a:lnTo>
                <a:lnTo>
                  <a:pt x="430" y="1398"/>
                </a:lnTo>
                <a:lnTo>
                  <a:pt x="373" y="1378"/>
                </a:lnTo>
                <a:lnTo>
                  <a:pt x="320" y="1352"/>
                </a:lnTo>
                <a:lnTo>
                  <a:pt x="270" y="1321"/>
                </a:lnTo>
                <a:lnTo>
                  <a:pt x="223" y="1286"/>
                </a:lnTo>
                <a:lnTo>
                  <a:pt x="179" y="1247"/>
                </a:lnTo>
                <a:lnTo>
                  <a:pt x="140" y="1204"/>
                </a:lnTo>
                <a:lnTo>
                  <a:pt x="104" y="1157"/>
                </a:lnTo>
                <a:lnTo>
                  <a:pt x="74" y="1106"/>
                </a:lnTo>
                <a:lnTo>
                  <a:pt x="48" y="1053"/>
                </a:lnTo>
                <a:lnTo>
                  <a:pt x="27" y="997"/>
                </a:lnTo>
                <a:lnTo>
                  <a:pt x="12" y="938"/>
                </a:lnTo>
                <a:lnTo>
                  <a:pt x="3" y="878"/>
                </a:lnTo>
                <a:lnTo>
                  <a:pt x="0" y="815"/>
                </a:lnTo>
                <a:lnTo>
                  <a:pt x="0" y="407"/>
                </a:lnTo>
                <a:lnTo>
                  <a:pt x="611" y="407"/>
                </a:lnTo>
                <a:lnTo>
                  <a:pt x="611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827584" y="1275606"/>
            <a:ext cx="3528392" cy="32403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170" t="-2222" r="-17550" b="-2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691680" y="2067694"/>
            <a:ext cx="1800200" cy="16561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Lorem ipsum dolor sit </a:t>
            </a:r>
          </a:p>
          <a:p>
            <a:pPr algn="ctr">
              <a:lnSpc>
                <a:spcPct val="110000"/>
              </a:lnSpc>
            </a:pPr>
            <a:r>
              <a:rPr lang="en-US" altLang="zh-CN" sz="2000" dirty="0">
                <a:solidFill>
                  <a:schemeClr val="accent1"/>
                </a:solidFill>
              </a:rPr>
              <a:t>ipsum dolor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88743" y="1625229"/>
            <a:ext cx="2727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ipsum dolor sit 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588743" y="2596541"/>
            <a:ext cx="2727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ipsum dolor sit 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588743" y="3567853"/>
            <a:ext cx="2727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r>
              <a:rPr lang="en-US" altLang="zh-CN" dirty="0"/>
              <a:t> ipsum dolor sit 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514485" y="1968246"/>
            <a:ext cx="1578760" cy="2209476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6000" tIns="259475" rIns="229362" bIns="229362" numCol="1" spcCol="127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350" dirty="0">
                <a:solidFill>
                  <a:schemeClr val="tx1"/>
                </a:solidFill>
              </a:rPr>
              <a:t>Lorem ipsum dolor sit </a:t>
            </a:r>
            <a:r>
              <a:rPr lang="en-US" altLang="zh-CN" sz="1350" dirty="0" err="1">
                <a:solidFill>
                  <a:schemeClr val="tx1"/>
                </a:solidFill>
              </a:rPr>
              <a:t>amet</a:t>
            </a:r>
            <a:r>
              <a:rPr lang="en-US" altLang="zh-CN" sz="1350" dirty="0">
                <a:solidFill>
                  <a:schemeClr val="tx1"/>
                </a:solidFill>
              </a:rPr>
              <a:t> </a:t>
            </a:r>
            <a:r>
              <a:rPr lang="en-US" altLang="zh-CN" sz="1350" dirty="0" err="1">
                <a:solidFill>
                  <a:schemeClr val="tx1"/>
                </a:solidFill>
              </a:rPr>
              <a:t>consecteLorem</a:t>
            </a:r>
            <a:r>
              <a:rPr lang="en-US" altLang="zh-CN" sz="1350" dirty="0">
                <a:solidFill>
                  <a:schemeClr val="tx1"/>
                </a:solidFill>
              </a:rPr>
              <a:t> ipsum dolor sit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78731" y="2837232"/>
            <a:ext cx="471507" cy="471506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2700" b="1" dirty="0">
                <a:solidFill>
                  <a:schemeClr val="bg1"/>
                </a:solidFill>
              </a:rPr>
              <a:t>1</a:t>
            </a:r>
            <a:endParaRPr lang="zh-CN" altLang="en-US" sz="2700" b="1" dirty="0">
              <a:solidFill>
                <a:schemeClr val="bg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900498" y="1968246"/>
            <a:ext cx="1578760" cy="2209476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6000" tIns="259475" rIns="229362" bIns="229362" numCol="1" spcCol="1270" anchor="ctr" anchorCtr="1"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350" dirty="0">
                <a:solidFill>
                  <a:schemeClr val="tx1"/>
                </a:solidFill>
              </a:rPr>
              <a:t>Lorem ipsum dolor sit </a:t>
            </a:r>
            <a:r>
              <a:rPr lang="en-US" altLang="zh-CN" sz="1350" dirty="0" err="1">
                <a:solidFill>
                  <a:schemeClr val="tx1"/>
                </a:solidFill>
              </a:rPr>
              <a:t>amet</a:t>
            </a:r>
            <a:r>
              <a:rPr lang="en-US" altLang="zh-CN" sz="1350" dirty="0">
                <a:solidFill>
                  <a:schemeClr val="tx1"/>
                </a:solidFill>
              </a:rPr>
              <a:t> </a:t>
            </a:r>
            <a:r>
              <a:rPr lang="en-US" altLang="zh-CN" sz="1350" dirty="0" err="1">
                <a:solidFill>
                  <a:schemeClr val="tx1"/>
                </a:solidFill>
              </a:rPr>
              <a:t>consecteLorem</a:t>
            </a:r>
            <a:r>
              <a:rPr lang="en-US" altLang="zh-CN" sz="1350" dirty="0">
                <a:solidFill>
                  <a:schemeClr val="tx1"/>
                </a:solidFill>
              </a:rPr>
              <a:t> ipsum dolor sit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64743" y="2837232"/>
            <a:ext cx="471507" cy="471506"/>
          </a:xfrm>
          <a:prstGeom prst="rect">
            <a:avLst/>
          </a:pr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2700" b="1" dirty="0">
                <a:solidFill>
                  <a:schemeClr val="bg1"/>
                </a:solidFill>
              </a:rPr>
              <a:t>2</a:t>
            </a:r>
            <a:endParaRPr lang="zh-CN" altLang="en-US" sz="2700" b="1" dirty="0">
              <a:solidFill>
                <a:schemeClr val="bg1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286510" y="1968246"/>
            <a:ext cx="1578760" cy="2209476"/>
          </a:xfrm>
          <a:custGeom>
            <a:avLst/>
            <a:gdLst>
              <a:gd name="connsiteX0" fmla="*/ 0 w 1953958"/>
              <a:gd name="connsiteY0" fmla="*/ 0 h 4226560"/>
              <a:gd name="connsiteX1" fmla="*/ 1953958 w 1953958"/>
              <a:gd name="connsiteY1" fmla="*/ 0 h 4226560"/>
              <a:gd name="connsiteX2" fmla="*/ 1953958 w 1953958"/>
              <a:gd name="connsiteY2" fmla="*/ 4226560 h 4226560"/>
              <a:gd name="connsiteX3" fmla="*/ 0 w 1953958"/>
              <a:gd name="connsiteY3" fmla="*/ 4226560 h 4226560"/>
              <a:gd name="connsiteX4" fmla="*/ 0 w 1953958"/>
              <a:gd name="connsiteY4" fmla="*/ 0 h 42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958" h="4226560">
                <a:moveTo>
                  <a:pt x="0" y="0"/>
                </a:moveTo>
                <a:lnTo>
                  <a:pt x="1953958" y="0"/>
                </a:lnTo>
                <a:lnTo>
                  <a:pt x="1953958" y="4226560"/>
                </a:lnTo>
                <a:lnTo>
                  <a:pt x="0" y="422656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>
                <a:alpha val="91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6000" tIns="259475" rIns="229362" bIns="229362" numCol="1" spcCol="1270" anchor="ctr" anchorCtr="1"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350" dirty="0">
                <a:solidFill>
                  <a:schemeClr val="tx1"/>
                </a:solidFill>
              </a:rPr>
              <a:t>Lorem ipsum dolor sit </a:t>
            </a:r>
            <a:r>
              <a:rPr lang="en-US" altLang="zh-CN" sz="1350" dirty="0" err="1">
                <a:solidFill>
                  <a:schemeClr val="tx1"/>
                </a:solidFill>
              </a:rPr>
              <a:t>amet</a:t>
            </a:r>
            <a:r>
              <a:rPr lang="en-US" altLang="zh-CN" sz="1350" dirty="0">
                <a:solidFill>
                  <a:schemeClr val="tx1"/>
                </a:solidFill>
              </a:rPr>
              <a:t> </a:t>
            </a:r>
            <a:r>
              <a:rPr lang="en-US" altLang="zh-CN" sz="1350" dirty="0" err="1">
                <a:solidFill>
                  <a:schemeClr val="tx1"/>
                </a:solidFill>
              </a:rPr>
              <a:t>consecteLorem</a:t>
            </a:r>
            <a:r>
              <a:rPr lang="en-US" altLang="zh-CN" sz="1350" dirty="0">
                <a:solidFill>
                  <a:schemeClr val="tx1"/>
                </a:solidFill>
              </a:rPr>
              <a:t> ipsum dolor sit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50756" y="2837232"/>
            <a:ext cx="471507" cy="471506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1"/>
          <a:lstStyle/>
          <a:p>
            <a:r>
              <a:rPr lang="en-US" altLang="zh-CN" sz="2700" b="1" dirty="0">
                <a:solidFill>
                  <a:schemeClr val="bg1"/>
                </a:solidFill>
              </a:rPr>
              <a:t>3</a:t>
            </a:r>
            <a:endParaRPr lang="zh-CN" altLang="en-US" sz="2700" b="1" dirty="0">
              <a:solidFill>
                <a:schemeClr val="bg1"/>
              </a:solidFill>
            </a:endParaRPr>
          </a:p>
        </p:txBody>
      </p:sp>
      <p:sp>
        <p:nvSpPr>
          <p:cNvPr id="9" name="文本框 11"/>
          <p:cNvSpPr txBox="1"/>
          <p:nvPr/>
        </p:nvSpPr>
        <p:spPr>
          <a:xfrm>
            <a:off x="628650" y="919483"/>
            <a:ext cx="7886700" cy="6654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 Lorem ipsum dolor sit </a:t>
            </a:r>
            <a:r>
              <a:rPr lang="en-US" altLang="zh-CN" sz="1500" dirty="0" err="1"/>
              <a:t>ametcon</a:t>
            </a:r>
            <a:r>
              <a:rPr lang="en-US" altLang="zh-CN" sz="1500" dirty="0"/>
              <a:t> </a:t>
            </a:r>
            <a:r>
              <a:rPr lang="en-US" altLang="zh-CN" sz="1500" dirty="0" err="1"/>
              <a:t>secteLore</a:t>
            </a:r>
            <a:r>
              <a:rPr lang="en-US" altLang="zh-CN" sz="1500" dirty="0"/>
              <a:t> </a:t>
            </a:r>
            <a:r>
              <a:rPr lang="en-US" altLang="zh-CN" sz="1500" dirty="0" err="1"/>
              <a:t>mip</a:t>
            </a:r>
            <a:r>
              <a:rPr lang="en-US" altLang="zh-CN" sz="1500" dirty="0"/>
              <a:t> sum dolor sit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cxnSp>
        <p:nvCxnSpPr>
          <p:cNvPr id="4" name="MH_Other_1"/>
          <p:cNvCxnSpPr/>
          <p:nvPr>
            <p:custDataLst>
              <p:tags r:id="rId1"/>
            </p:custDataLst>
          </p:nvPr>
        </p:nvCxnSpPr>
        <p:spPr>
          <a:xfrm>
            <a:off x="1152000" y="2598449"/>
            <a:ext cx="6840000" cy="0"/>
          </a:xfrm>
          <a:prstGeom prst="straightConnector1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Other_3"/>
          <p:cNvSpPr/>
          <p:nvPr>
            <p:custDataLst>
              <p:tags r:id="rId2"/>
            </p:custDataLst>
          </p:nvPr>
        </p:nvSpPr>
        <p:spPr>
          <a:xfrm>
            <a:off x="1854202" y="1741715"/>
            <a:ext cx="637059" cy="90204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4300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2015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MH_Other_4"/>
          <p:cNvSpPr/>
          <p:nvPr>
            <p:custDataLst>
              <p:tags r:id="rId3"/>
            </p:custDataLst>
          </p:nvPr>
        </p:nvSpPr>
        <p:spPr>
          <a:xfrm>
            <a:off x="3455087" y="1741715"/>
            <a:ext cx="637059" cy="90204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4300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2016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MH_Other_5"/>
          <p:cNvSpPr/>
          <p:nvPr>
            <p:custDataLst>
              <p:tags r:id="rId4"/>
            </p:custDataLst>
          </p:nvPr>
        </p:nvSpPr>
        <p:spPr>
          <a:xfrm>
            <a:off x="5054599" y="1741715"/>
            <a:ext cx="637059" cy="90204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4300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2017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MH_Other_5"/>
          <p:cNvSpPr/>
          <p:nvPr>
            <p:custDataLst>
              <p:tags r:id="rId5"/>
            </p:custDataLst>
          </p:nvPr>
        </p:nvSpPr>
        <p:spPr>
          <a:xfrm>
            <a:off x="6654111" y="1741715"/>
            <a:ext cx="637059" cy="902043"/>
          </a:xfrm>
          <a:custGeom>
            <a:avLst/>
            <a:gdLst>
              <a:gd name="connsiteX0" fmla="*/ 368300 w 736600"/>
              <a:gd name="connsiteY0" fmla="*/ 937419 h 1043781"/>
              <a:gd name="connsiteX1" fmla="*/ 421481 w 736600"/>
              <a:gd name="connsiteY1" fmla="*/ 990600 h 1043781"/>
              <a:gd name="connsiteX2" fmla="*/ 368300 w 736600"/>
              <a:gd name="connsiteY2" fmla="*/ 1043781 h 1043781"/>
              <a:gd name="connsiteX3" fmla="*/ 315119 w 736600"/>
              <a:gd name="connsiteY3" fmla="*/ 990600 h 1043781"/>
              <a:gd name="connsiteX4" fmla="*/ 368300 w 736600"/>
              <a:gd name="connsiteY4" fmla="*/ 937419 h 1043781"/>
              <a:gd name="connsiteX5" fmla="*/ 368300 w 736600"/>
              <a:gd name="connsiteY5" fmla="*/ 0 h 1043781"/>
              <a:gd name="connsiteX6" fmla="*/ 736600 w 736600"/>
              <a:gd name="connsiteY6" fmla="*/ 368300 h 1043781"/>
              <a:gd name="connsiteX7" fmla="*/ 442525 w 736600"/>
              <a:gd name="connsiteY7" fmla="*/ 729118 h 1043781"/>
              <a:gd name="connsiteX8" fmla="*/ 408955 w 736600"/>
              <a:gd name="connsiteY8" fmla="*/ 732502 h 1043781"/>
              <a:gd name="connsiteX9" fmla="*/ 368300 w 736600"/>
              <a:gd name="connsiteY9" fmla="*/ 827559 h 1043781"/>
              <a:gd name="connsiteX10" fmla="*/ 327646 w 736600"/>
              <a:gd name="connsiteY10" fmla="*/ 732502 h 1043781"/>
              <a:gd name="connsiteX11" fmla="*/ 294075 w 736600"/>
              <a:gd name="connsiteY11" fmla="*/ 729118 h 1043781"/>
              <a:gd name="connsiteX12" fmla="*/ 0 w 736600"/>
              <a:gd name="connsiteY12" fmla="*/ 368300 h 1043781"/>
              <a:gd name="connsiteX13" fmla="*/ 368300 w 736600"/>
              <a:gd name="connsiteY13" fmla="*/ 0 h 10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1043781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4300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2018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70001" y="2728625"/>
            <a:ext cx="1405459" cy="10525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  <p:sp>
        <p:nvSpPr>
          <p:cNvPr id="25" name="矩形 24"/>
          <p:cNvSpPr/>
          <p:nvPr/>
        </p:nvSpPr>
        <p:spPr>
          <a:xfrm>
            <a:off x="3069514" y="2728625"/>
            <a:ext cx="1405459" cy="10525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  <p:sp>
        <p:nvSpPr>
          <p:cNvPr id="26" name="矩形 25"/>
          <p:cNvSpPr/>
          <p:nvPr/>
        </p:nvSpPr>
        <p:spPr>
          <a:xfrm>
            <a:off x="4669027" y="2728625"/>
            <a:ext cx="1405459" cy="10525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  <p:sp>
        <p:nvSpPr>
          <p:cNvPr id="27" name="矩形 26"/>
          <p:cNvSpPr/>
          <p:nvPr/>
        </p:nvSpPr>
        <p:spPr>
          <a:xfrm>
            <a:off x="6268540" y="2728625"/>
            <a:ext cx="1405459" cy="10525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点击此处输入</a:t>
            </a:r>
            <a:r>
              <a:rPr lang="zh-CN" altLang="en-US"/>
              <a:t>您的标题</a:t>
            </a:r>
            <a:endParaRPr lang="zh-CN" altLang="en-US" dirty="0"/>
          </a:p>
        </p:txBody>
      </p:sp>
      <p:sp>
        <p:nvSpPr>
          <p:cNvPr id="2" name="任意多边形 1"/>
          <p:cNvSpPr/>
          <p:nvPr/>
        </p:nvSpPr>
        <p:spPr>
          <a:xfrm rot="5400000">
            <a:off x="3478672" y="1839133"/>
            <a:ext cx="1067754" cy="1082672"/>
          </a:xfrm>
          <a:custGeom>
            <a:avLst/>
            <a:gdLst>
              <a:gd name="connsiteX0" fmla="*/ 0 w 1659836"/>
              <a:gd name="connsiteY0" fmla="*/ 1683026 h 1683026"/>
              <a:gd name="connsiteX1" fmla="*/ 0 w 1659836"/>
              <a:gd name="connsiteY1" fmla="*/ 848139 h 1683026"/>
              <a:gd name="connsiteX2" fmla="*/ 347 w 1659836"/>
              <a:gd name="connsiteY2" fmla="*/ 848486 h 1683026"/>
              <a:gd name="connsiteX3" fmla="*/ 0 w 1659836"/>
              <a:gd name="connsiteY3" fmla="*/ 841513 h 1683026"/>
              <a:gd name="connsiteX4" fmla="*/ 829918 w 1659836"/>
              <a:gd name="connsiteY4" fmla="*/ 0 h 1683026"/>
              <a:gd name="connsiteX5" fmla="*/ 887533 w 1659836"/>
              <a:gd name="connsiteY5" fmla="*/ 2950 h 1683026"/>
              <a:gd name="connsiteX6" fmla="*/ 884583 w 1659836"/>
              <a:gd name="connsiteY6" fmla="*/ 0 h 1683026"/>
              <a:gd name="connsiteX7" fmla="*/ 1659835 w 1659836"/>
              <a:gd name="connsiteY7" fmla="*/ 0 h 1683026"/>
              <a:gd name="connsiteX8" fmla="*/ 1659835 w 1659836"/>
              <a:gd name="connsiteY8" fmla="*/ 775252 h 1683026"/>
              <a:gd name="connsiteX9" fmla="*/ 1656363 w 1659836"/>
              <a:gd name="connsiteY9" fmla="*/ 771780 h 1683026"/>
              <a:gd name="connsiteX10" fmla="*/ 1659836 w 1659836"/>
              <a:gd name="connsiteY10" fmla="*/ 841513 h 1683026"/>
              <a:gd name="connsiteX11" fmla="*/ 914772 w 1659836"/>
              <a:gd name="connsiteY11" fmla="*/ 1678682 h 1683026"/>
              <a:gd name="connsiteX12" fmla="*/ 834645 w 1659836"/>
              <a:gd name="connsiteY12" fmla="*/ 1682784 h 1683026"/>
              <a:gd name="connsiteX13" fmla="*/ 834887 w 1659836"/>
              <a:gd name="connsiteY13" fmla="*/ 1683026 h 1683026"/>
              <a:gd name="connsiteX14" fmla="*/ 829918 w 1659836"/>
              <a:gd name="connsiteY14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836" h="1683026">
                <a:moveTo>
                  <a:pt x="0" y="1683026"/>
                </a:moveTo>
                <a:lnTo>
                  <a:pt x="0" y="848139"/>
                </a:lnTo>
                <a:lnTo>
                  <a:pt x="347" y="848486"/>
                </a:lnTo>
                <a:lnTo>
                  <a:pt x="0" y="841513"/>
                </a:lnTo>
                <a:cubicBezTo>
                  <a:pt x="0" y="376758"/>
                  <a:pt x="371567" y="0"/>
                  <a:pt x="829918" y="0"/>
                </a:cubicBezTo>
                <a:lnTo>
                  <a:pt x="887533" y="2950"/>
                </a:lnTo>
                <a:lnTo>
                  <a:pt x="884583" y="0"/>
                </a:lnTo>
                <a:lnTo>
                  <a:pt x="1659835" y="0"/>
                </a:lnTo>
                <a:lnTo>
                  <a:pt x="1659835" y="775252"/>
                </a:lnTo>
                <a:lnTo>
                  <a:pt x="1656363" y="771780"/>
                </a:lnTo>
                <a:lnTo>
                  <a:pt x="1659836" y="841513"/>
                </a:lnTo>
                <a:cubicBezTo>
                  <a:pt x="1659836" y="1277221"/>
                  <a:pt x="1333264" y="1635588"/>
                  <a:pt x="914772" y="1678682"/>
                </a:cubicBezTo>
                <a:lnTo>
                  <a:pt x="834645" y="1682784"/>
                </a:lnTo>
                <a:lnTo>
                  <a:pt x="834887" y="1683026"/>
                </a:lnTo>
                <a:lnTo>
                  <a:pt x="829918" y="16830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 rot="10800000">
            <a:off x="3486130" y="2961399"/>
            <a:ext cx="1067754" cy="1082672"/>
          </a:xfrm>
          <a:custGeom>
            <a:avLst/>
            <a:gdLst>
              <a:gd name="connsiteX0" fmla="*/ 0 w 1659836"/>
              <a:gd name="connsiteY0" fmla="*/ 1683026 h 1683026"/>
              <a:gd name="connsiteX1" fmla="*/ 0 w 1659836"/>
              <a:gd name="connsiteY1" fmla="*/ 848139 h 1683026"/>
              <a:gd name="connsiteX2" fmla="*/ 347 w 1659836"/>
              <a:gd name="connsiteY2" fmla="*/ 848486 h 1683026"/>
              <a:gd name="connsiteX3" fmla="*/ 0 w 1659836"/>
              <a:gd name="connsiteY3" fmla="*/ 841513 h 1683026"/>
              <a:gd name="connsiteX4" fmla="*/ 829918 w 1659836"/>
              <a:gd name="connsiteY4" fmla="*/ 0 h 1683026"/>
              <a:gd name="connsiteX5" fmla="*/ 887533 w 1659836"/>
              <a:gd name="connsiteY5" fmla="*/ 2950 h 1683026"/>
              <a:gd name="connsiteX6" fmla="*/ 884583 w 1659836"/>
              <a:gd name="connsiteY6" fmla="*/ 0 h 1683026"/>
              <a:gd name="connsiteX7" fmla="*/ 1659835 w 1659836"/>
              <a:gd name="connsiteY7" fmla="*/ 0 h 1683026"/>
              <a:gd name="connsiteX8" fmla="*/ 1659835 w 1659836"/>
              <a:gd name="connsiteY8" fmla="*/ 775252 h 1683026"/>
              <a:gd name="connsiteX9" fmla="*/ 1656363 w 1659836"/>
              <a:gd name="connsiteY9" fmla="*/ 771780 h 1683026"/>
              <a:gd name="connsiteX10" fmla="*/ 1659836 w 1659836"/>
              <a:gd name="connsiteY10" fmla="*/ 841513 h 1683026"/>
              <a:gd name="connsiteX11" fmla="*/ 914772 w 1659836"/>
              <a:gd name="connsiteY11" fmla="*/ 1678682 h 1683026"/>
              <a:gd name="connsiteX12" fmla="*/ 834645 w 1659836"/>
              <a:gd name="connsiteY12" fmla="*/ 1682784 h 1683026"/>
              <a:gd name="connsiteX13" fmla="*/ 834887 w 1659836"/>
              <a:gd name="connsiteY13" fmla="*/ 1683026 h 1683026"/>
              <a:gd name="connsiteX14" fmla="*/ 829918 w 1659836"/>
              <a:gd name="connsiteY14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836" h="1683026">
                <a:moveTo>
                  <a:pt x="0" y="1683026"/>
                </a:moveTo>
                <a:lnTo>
                  <a:pt x="0" y="848139"/>
                </a:lnTo>
                <a:lnTo>
                  <a:pt x="347" y="848486"/>
                </a:lnTo>
                <a:lnTo>
                  <a:pt x="0" y="841513"/>
                </a:lnTo>
                <a:cubicBezTo>
                  <a:pt x="0" y="376758"/>
                  <a:pt x="371567" y="0"/>
                  <a:pt x="829918" y="0"/>
                </a:cubicBezTo>
                <a:lnTo>
                  <a:pt x="887533" y="2950"/>
                </a:lnTo>
                <a:lnTo>
                  <a:pt x="884583" y="0"/>
                </a:lnTo>
                <a:lnTo>
                  <a:pt x="1659835" y="0"/>
                </a:lnTo>
                <a:lnTo>
                  <a:pt x="1659835" y="775252"/>
                </a:lnTo>
                <a:lnTo>
                  <a:pt x="1656363" y="771780"/>
                </a:lnTo>
                <a:lnTo>
                  <a:pt x="1659836" y="841513"/>
                </a:lnTo>
                <a:cubicBezTo>
                  <a:pt x="1659836" y="1277221"/>
                  <a:pt x="1333264" y="1635588"/>
                  <a:pt x="914772" y="1678682"/>
                </a:cubicBezTo>
                <a:lnTo>
                  <a:pt x="834645" y="1682784"/>
                </a:lnTo>
                <a:lnTo>
                  <a:pt x="834887" y="1683026"/>
                </a:lnTo>
                <a:lnTo>
                  <a:pt x="829918" y="1683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任意多边形 3"/>
          <p:cNvSpPr/>
          <p:nvPr/>
        </p:nvSpPr>
        <p:spPr>
          <a:xfrm rot="5400000">
            <a:off x="4597575" y="2953939"/>
            <a:ext cx="1067754" cy="1082672"/>
          </a:xfrm>
          <a:custGeom>
            <a:avLst/>
            <a:gdLst>
              <a:gd name="connsiteX0" fmla="*/ 0 w 1659836"/>
              <a:gd name="connsiteY0" fmla="*/ 1683026 h 1683026"/>
              <a:gd name="connsiteX1" fmla="*/ 0 w 1659836"/>
              <a:gd name="connsiteY1" fmla="*/ 848139 h 1683026"/>
              <a:gd name="connsiteX2" fmla="*/ 347 w 1659836"/>
              <a:gd name="connsiteY2" fmla="*/ 848486 h 1683026"/>
              <a:gd name="connsiteX3" fmla="*/ 0 w 1659836"/>
              <a:gd name="connsiteY3" fmla="*/ 841513 h 1683026"/>
              <a:gd name="connsiteX4" fmla="*/ 829918 w 1659836"/>
              <a:gd name="connsiteY4" fmla="*/ 0 h 1683026"/>
              <a:gd name="connsiteX5" fmla="*/ 887533 w 1659836"/>
              <a:gd name="connsiteY5" fmla="*/ 2950 h 1683026"/>
              <a:gd name="connsiteX6" fmla="*/ 884583 w 1659836"/>
              <a:gd name="connsiteY6" fmla="*/ 0 h 1683026"/>
              <a:gd name="connsiteX7" fmla="*/ 1659835 w 1659836"/>
              <a:gd name="connsiteY7" fmla="*/ 0 h 1683026"/>
              <a:gd name="connsiteX8" fmla="*/ 1659835 w 1659836"/>
              <a:gd name="connsiteY8" fmla="*/ 775252 h 1683026"/>
              <a:gd name="connsiteX9" fmla="*/ 1656363 w 1659836"/>
              <a:gd name="connsiteY9" fmla="*/ 771780 h 1683026"/>
              <a:gd name="connsiteX10" fmla="*/ 1659836 w 1659836"/>
              <a:gd name="connsiteY10" fmla="*/ 841513 h 1683026"/>
              <a:gd name="connsiteX11" fmla="*/ 914772 w 1659836"/>
              <a:gd name="connsiteY11" fmla="*/ 1678682 h 1683026"/>
              <a:gd name="connsiteX12" fmla="*/ 834645 w 1659836"/>
              <a:gd name="connsiteY12" fmla="*/ 1682784 h 1683026"/>
              <a:gd name="connsiteX13" fmla="*/ 834887 w 1659836"/>
              <a:gd name="connsiteY13" fmla="*/ 1683026 h 1683026"/>
              <a:gd name="connsiteX14" fmla="*/ 829918 w 1659836"/>
              <a:gd name="connsiteY14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836" h="1683026">
                <a:moveTo>
                  <a:pt x="0" y="1683026"/>
                </a:moveTo>
                <a:lnTo>
                  <a:pt x="0" y="848139"/>
                </a:lnTo>
                <a:lnTo>
                  <a:pt x="347" y="848486"/>
                </a:lnTo>
                <a:lnTo>
                  <a:pt x="0" y="841513"/>
                </a:lnTo>
                <a:cubicBezTo>
                  <a:pt x="0" y="376758"/>
                  <a:pt x="371567" y="0"/>
                  <a:pt x="829918" y="0"/>
                </a:cubicBezTo>
                <a:lnTo>
                  <a:pt x="887533" y="2950"/>
                </a:lnTo>
                <a:lnTo>
                  <a:pt x="884583" y="0"/>
                </a:lnTo>
                <a:lnTo>
                  <a:pt x="1659835" y="0"/>
                </a:lnTo>
                <a:lnTo>
                  <a:pt x="1659835" y="775252"/>
                </a:lnTo>
                <a:lnTo>
                  <a:pt x="1656363" y="771780"/>
                </a:lnTo>
                <a:lnTo>
                  <a:pt x="1659836" y="841513"/>
                </a:lnTo>
                <a:cubicBezTo>
                  <a:pt x="1659836" y="1277221"/>
                  <a:pt x="1333264" y="1635588"/>
                  <a:pt x="914772" y="1678682"/>
                </a:cubicBezTo>
                <a:lnTo>
                  <a:pt x="834645" y="1682784"/>
                </a:lnTo>
                <a:lnTo>
                  <a:pt x="834887" y="1683026"/>
                </a:lnTo>
                <a:lnTo>
                  <a:pt x="829918" y="16830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10800000">
            <a:off x="4590116" y="1840364"/>
            <a:ext cx="1067754" cy="1082672"/>
          </a:xfrm>
          <a:custGeom>
            <a:avLst/>
            <a:gdLst>
              <a:gd name="connsiteX0" fmla="*/ 0 w 1659836"/>
              <a:gd name="connsiteY0" fmla="*/ 1683026 h 1683026"/>
              <a:gd name="connsiteX1" fmla="*/ 0 w 1659836"/>
              <a:gd name="connsiteY1" fmla="*/ 848139 h 1683026"/>
              <a:gd name="connsiteX2" fmla="*/ 347 w 1659836"/>
              <a:gd name="connsiteY2" fmla="*/ 848486 h 1683026"/>
              <a:gd name="connsiteX3" fmla="*/ 0 w 1659836"/>
              <a:gd name="connsiteY3" fmla="*/ 841513 h 1683026"/>
              <a:gd name="connsiteX4" fmla="*/ 829918 w 1659836"/>
              <a:gd name="connsiteY4" fmla="*/ 0 h 1683026"/>
              <a:gd name="connsiteX5" fmla="*/ 887533 w 1659836"/>
              <a:gd name="connsiteY5" fmla="*/ 2950 h 1683026"/>
              <a:gd name="connsiteX6" fmla="*/ 884583 w 1659836"/>
              <a:gd name="connsiteY6" fmla="*/ 0 h 1683026"/>
              <a:gd name="connsiteX7" fmla="*/ 1659835 w 1659836"/>
              <a:gd name="connsiteY7" fmla="*/ 0 h 1683026"/>
              <a:gd name="connsiteX8" fmla="*/ 1659835 w 1659836"/>
              <a:gd name="connsiteY8" fmla="*/ 775252 h 1683026"/>
              <a:gd name="connsiteX9" fmla="*/ 1656363 w 1659836"/>
              <a:gd name="connsiteY9" fmla="*/ 771780 h 1683026"/>
              <a:gd name="connsiteX10" fmla="*/ 1659836 w 1659836"/>
              <a:gd name="connsiteY10" fmla="*/ 841513 h 1683026"/>
              <a:gd name="connsiteX11" fmla="*/ 914772 w 1659836"/>
              <a:gd name="connsiteY11" fmla="*/ 1678682 h 1683026"/>
              <a:gd name="connsiteX12" fmla="*/ 834645 w 1659836"/>
              <a:gd name="connsiteY12" fmla="*/ 1682784 h 1683026"/>
              <a:gd name="connsiteX13" fmla="*/ 834887 w 1659836"/>
              <a:gd name="connsiteY13" fmla="*/ 1683026 h 1683026"/>
              <a:gd name="connsiteX14" fmla="*/ 829918 w 1659836"/>
              <a:gd name="connsiteY14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836" h="1683026">
                <a:moveTo>
                  <a:pt x="0" y="1683026"/>
                </a:moveTo>
                <a:lnTo>
                  <a:pt x="0" y="848139"/>
                </a:lnTo>
                <a:lnTo>
                  <a:pt x="347" y="848486"/>
                </a:lnTo>
                <a:lnTo>
                  <a:pt x="0" y="841513"/>
                </a:lnTo>
                <a:cubicBezTo>
                  <a:pt x="0" y="376758"/>
                  <a:pt x="371567" y="0"/>
                  <a:pt x="829918" y="0"/>
                </a:cubicBezTo>
                <a:lnTo>
                  <a:pt x="887533" y="2950"/>
                </a:lnTo>
                <a:lnTo>
                  <a:pt x="884583" y="0"/>
                </a:lnTo>
                <a:lnTo>
                  <a:pt x="1659835" y="0"/>
                </a:lnTo>
                <a:lnTo>
                  <a:pt x="1659835" y="775252"/>
                </a:lnTo>
                <a:lnTo>
                  <a:pt x="1656363" y="771780"/>
                </a:lnTo>
                <a:lnTo>
                  <a:pt x="1659836" y="841513"/>
                </a:lnTo>
                <a:cubicBezTo>
                  <a:pt x="1659836" y="1277221"/>
                  <a:pt x="1333264" y="1635588"/>
                  <a:pt x="914772" y="1678682"/>
                </a:cubicBezTo>
                <a:lnTo>
                  <a:pt x="834645" y="1682784"/>
                </a:lnTo>
                <a:lnTo>
                  <a:pt x="834887" y="1683026"/>
                </a:lnTo>
                <a:lnTo>
                  <a:pt x="829918" y="1683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3702453" y="1963481"/>
            <a:ext cx="620192" cy="91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06650" y="1956023"/>
            <a:ext cx="834685" cy="91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6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13897" y="3069599"/>
            <a:ext cx="620192" cy="91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09911" y="3077057"/>
            <a:ext cx="620192" cy="91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6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87624" y="1635646"/>
            <a:ext cx="218121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con </a:t>
            </a:r>
            <a:r>
              <a:rPr lang="en-US" altLang="zh-CN" sz="1600" dirty="0" err="1"/>
              <a:t>secte</a:t>
            </a: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775157" y="1635646"/>
            <a:ext cx="21816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con </a:t>
            </a:r>
            <a:r>
              <a:rPr lang="en-US" altLang="zh-CN" sz="1600" dirty="0" err="1"/>
              <a:t>secte</a:t>
            </a:r>
            <a:endParaRPr lang="zh-CN" alt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187624" y="3622929"/>
            <a:ext cx="218121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con </a:t>
            </a:r>
            <a:r>
              <a:rPr lang="en-US" altLang="zh-CN" sz="1600" dirty="0" err="1"/>
              <a:t>secte</a:t>
            </a:r>
            <a:endParaRPr lang="zh-CN" altLang="en-US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5775157" y="3622929"/>
            <a:ext cx="21816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con </a:t>
            </a:r>
            <a:r>
              <a:rPr lang="en-US" altLang="zh-CN" sz="1600" dirty="0" err="1"/>
              <a:t>secte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点击此处输入您的标题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865845" y="1491630"/>
            <a:ext cx="1697382" cy="16973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332" r="-373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/>
        </p:nvSpPr>
        <p:spPr>
          <a:xfrm>
            <a:off x="1213190" y="3377866"/>
            <a:ext cx="1002693" cy="304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</a:rPr>
              <a:t>STEP 1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1806" y="3702621"/>
            <a:ext cx="1405459" cy="73821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  <p:sp>
        <p:nvSpPr>
          <p:cNvPr id="4" name="椭圆 3"/>
          <p:cNvSpPr/>
          <p:nvPr/>
        </p:nvSpPr>
        <p:spPr>
          <a:xfrm>
            <a:off x="2770821" y="1491630"/>
            <a:ext cx="1697382" cy="169738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00" r="-249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3118166" y="3377866"/>
            <a:ext cx="1002693" cy="304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</a:rPr>
              <a:t>STEP 2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16782" y="3702621"/>
            <a:ext cx="1405459" cy="73821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675797" y="1491630"/>
            <a:ext cx="1697382" cy="169738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436" r="-25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/>
        </p:nvSpPr>
        <p:spPr>
          <a:xfrm>
            <a:off x="5023142" y="3377866"/>
            <a:ext cx="1002693" cy="304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</a:rPr>
              <a:t>STEP 3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21758" y="3702621"/>
            <a:ext cx="1405459" cy="73821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  <p:sp>
        <p:nvSpPr>
          <p:cNvPr id="6" name="椭圆 5"/>
          <p:cNvSpPr/>
          <p:nvPr/>
        </p:nvSpPr>
        <p:spPr>
          <a:xfrm>
            <a:off x="6580773" y="1491630"/>
            <a:ext cx="1697382" cy="169738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739" r="-247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6928118" y="3377866"/>
            <a:ext cx="1002693" cy="304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</a:rPr>
              <a:t>STEP 4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26734" y="3702621"/>
            <a:ext cx="1405459" cy="73821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altLang="zh-CN" sz="1600" dirty="0"/>
              <a:t>Lorem ipsum dolor sit </a:t>
            </a:r>
            <a:r>
              <a:rPr lang="en-US" altLang="zh-CN" sz="1600" dirty="0" err="1"/>
              <a:t>amet</a:t>
            </a:r>
            <a:r>
              <a:rPr lang="en-US" altLang="zh-CN" sz="1600" dirty="0"/>
              <a:t> ipsum dolor sit 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26772" y="1711546"/>
            <a:ext cx="5290457" cy="172040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accen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88041" y="1877850"/>
            <a:ext cx="4967919" cy="1387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文本框 14"/>
          <p:cNvSpPr txBox="1"/>
          <p:nvPr/>
        </p:nvSpPr>
        <p:spPr>
          <a:xfrm>
            <a:off x="2303749" y="2156252"/>
            <a:ext cx="453650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950" dirty="0">
                <a:latin typeface="Britannic Bold" panose="020B0903060703020204" pitchFamily="34" charset="0"/>
              </a:rPr>
              <a:t>THANK YOU !</a:t>
            </a:r>
            <a:endParaRPr lang="zh-CN" altLang="en-US" sz="4950" dirty="0"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79"/>
          <p:cNvSpPr>
            <a:spLocks noEditPoints="1"/>
          </p:cNvSpPr>
          <p:nvPr/>
        </p:nvSpPr>
        <p:spPr bwMode="auto">
          <a:xfrm>
            <a:off x="662142" y="356857"/>
            <a:ext cx="331351" cy="307190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727 w 3456"/>
              <a:gd name="T21" fmla="*/ 0 h 3208"/>
              <a:gd name="T22" fmla="*/ 1728 w 3456"/>
              <a:gd name="T23" fmla="*/ 0 h 3208"/>
              <a:gd name="T24" fmla="*/ 2650 w 3456"/>
              <a:gd name="T25" fmla="*/ 916 h 3208"/>
              <a:gd name="T26" fmla="*/ 2074 w 3456"/>
              <a:gd name="T27" fmla="*/ 916 h 3208"/>
              <a:gd name="T28" fmla="*/ 2074 w 3456"/>
              <a:gd name="T29" fmla="*/ 2062 h 3208"/>
              <a:gd name="T30" fmla="*/ 1382 w 3456"/>
              <a:gd name="T31" fmla="*/ 2062 h 3208"/>
              <a:gd name="T32" fmla="*/ 1382 w 3456"/>
              <a:gd name="T33" fmla="*/ 916 h 3208"/>
              <a:gd name="T34" fmla="*/ 806 w 3456"/>
              <a:gd name="T35" fmla="*/ 916 h 3208"/>
              <a:gd name="T36" fmla="*/ 1727 w 3456"/>
              <a:gd name="T37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727" y="0"/>
                </a:moveTo>
                <a:lnTo>
                  <a:pt x="1728" y="0"/>
                </a:lnTo>
                <a:lnTo>
                  <a:pt x="2650" y="916"/>
                </a:lnTo>
                <a:lnTo>
                  <a:pt x="2074" y="916"/>
                </a:lnTo>
                <a:lnTo>
                  <a:pt x="2074" y="2062"/>
                </a:lnTo>
                <a:lnTo>
                  <a:pt x="1382" y="2062"/>
                </a:lnTo>
                <a:lnTo>
                  <a:pt x="1382" y="916"/>
                </a:lnTo>
                <a:lnTo>
                  <a:pt x="806" y="916"/>
                </a:lnTo>
                <a:lnTo>
                  <a:pt x="172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" name="Freeform 284"/>
          <p:cNvSpPr>
            <a:spLocks noEditPoints="1"/>
          </p:cNvSpPr>
          <p:nvPr/>
        </p:nvSpPr>
        <p:spPr bwMode="auto">
          <a:xfrm>
            <a:off x="1196102" y="348492"/>
            <a:ext cx="331351" cy="331350"/>
          </a:xfrm>
          <a:custGeom>
            <a:avLst/>
            <a:gdLst>
              <a:gd name="T0" fmla="*/ 2465 w 3456"/>
              <a:gd name="T1" fmla="*/ 2944 h 3456"/>
              <a:gd name="T2" fmla="*/ 2660 w 3456"/>
              <a:gd name="T3" fmla="*/ 2900 h 3456"/>
              <a:gd name="T4" fmla="*/ 2990 w 3456"/>
              <a:gd name="T5" fmla="*/ 2534 h 3456"/>
              <a:gd name="T6" fmla="*/ 1999 w 3456"/>
              <a:gd name="T7" fmla="*/ 3132 h 3456"/>
              <a:gd name="T8" fmla="*/ 2263 w 3456"/>
              <a:gd name="T9" fmla="*/ 2832 h 3456"/>
              <a:gd name="T10" fmla="*/ 1054 w 3456"/>
              <a:gd name="T11" fmla="*/ 2534 h 3456"/>
              <a:gd name="T12" fmla="*/ 1275 w 3456"/>
              <a:gd name="T13" fmla="*/ 2951 h 3456"/>
              <a:gd name="T14" fmla="*/ 1560 w 3456"/>
              <a:gd name="T15" fmla="*/ 3190 h 3456"/>
              <a:gd name="T16" fmla="*/ 560 w 3456"/>
              <a:gd name="T17" fmla="*/ 2665 h 3456"/>
              <a:gd name="T18" fmla="*/ 934 w 3456"/>
              <a:gd name="T19" fmla="*/ 2998 h 3456"/>
              <a:gd name="T20" fmla="*/ 911 w 3456"/>
              <a:gd name="T21" fmla="*/ 2791 h 3456"/>
              <a:gd name="T22" fmla="*/ 2755 w 3456"/>
              <a:gd name="T23" fmla="*/ 1963 h 3456"/>
              <a:gd name="T24" fmla="*/ 3173 w 3456"/>
              <a:gd name="T25" fmla="*/ 2124 h 3456"/>
              <a:gd name="T26" fmla="*/ 1843 w 3456"/>
              <a:gd name="T27" fmla="*/ 2304 h 3456"/>
              <a:gd name="T28" fmla="*/ 1843 w 3456"/>
              <a:gd name="T29" fmla="*/ 1843 h 3456"/>
              <a:gd name="T30" fmla="*/ 1613 w 3456"/>
              <a:gd name="T31" fmla="*/ 2304 h 3456"/>
              <a:gd name="T32" fmla="*/ 283 w 3456"/>
              <a:gd name="T33" fmla="*/ 2124 h 3456"/>
              <a:gd name="T34" fmla="*/ 701 w 3456"/>
              <a:gd name="T35" fmla="*/ 1963 h 3456"/>
              <a:gd name="T36" fmla="*/ 2755 w 3456"/>
              <a:gd name="T37" fmla="*/ 1493 h 3456"/>
              <a:gd name="T38" fmla="*/ 3145 w 3456"/>
              <a:gd name="T39" fmla="*/ 1241 h 3456"/>
              <a:gd name="T40" fmla="*/ 2524 w 3456"/>
              <a:gd name="T41" fmla="*/ 1494 h 3456"/>
              <a:gd name="T42" fmla="*/ 963 w 3456"/>
              <a:gd name="T43" fmla="*/ 1264 h 3456"/>
              <a:gd name="T44" fmla="*/ 987 w 3456"/>
              <a:gd name="T45" fmla="*/ 1152 h 3456"/>
              <a:gd name="T46" fmla="*/ 235 w 3456"/>
              <a:gd name="T47" fmla="*/ 1613 h 3456"/>
              <a:gd name="T48" fmla="*/ 346 w 3456"/>
              <a:gd name="T49" fmla="*/ 1152 h 3456"/>
              <a:gd name="T50" fmla="*/ 2582 w 3456"/>
              <a:gd name="T51" fmla="*/ 747 h 3456"/>
              <a:gd name="T52" fmla="*/ 2843 w 3456"/>
              <a:gd name="T53" fmla="*/ 729 h 3456"/>
              <a:gd name="T54" fmla="*/ 2450 w 3456"/>
              <a:gd name="T55" fmla="*/ 415 h 3456"/>
              <a:gd name="T56" fmla="*/ 796 w 3456"/>
              <a:gd name="T57" fmla="*/ 556 h 3456"/>
              <a:gd name="T58" fmla="*/ 466 w 3456"/>
              <a:gd name="T59" fmla="*/ 922 h 3456"/>
              <a:gd name="T60" fmla="*/ 991 w 3456"/>
              <a:gd name="T61" fmla="*/ 512 h 3456"/>
              <a:gd name="T62" fmla="*/ 2372 w 3456"/>
              <a:gd name="T63" fmla="*/ 842 h 3456"/>
              <a:gd name="T64" fmla="*/ 2139 w 3456"/>
              <a:gd name="T65" fmla="*/ 451 h 3456"/>
              <a:gd name="T66" fmla="*/ 1843 w 3456"/>
              <a:gd name="T67" fmla="*/ 247 h 3456"/>
              <a:gd name="T68" fmla="*/ 1364 w 3456"/>
              <a:gd name="T69" fmla="*/ 403 h 3456"/>
              <a:gd name="T70" fmla="*/ 1117 w 3456"/>
              <a:gd name="T71" fmla="*/ 766 h 3456"/>
              <a:gd name="T72" fmla="*/ 1834 w 3456"/>
              <a:gd name="T73" fmla="*/ 3 h 3456"/>
              <a:gd name="T74" fmla="*/ 2423 w 3456"/>
              <a:gd name="T75" fmla="*/ 146 h 3456"/>
              <a:gd name="T76" fmla="*/ 2915 w 3456"/>
              <a:gd name="T77" fmla="*/ 472 h 3456"/>
              <a:gd name="T78" fmla="*/ 3267 w 3456"/>
              <a:gd name="T79" fmla="*/ 943 h 3456"/>
              <a:gd name="T80" fmla="*/ 3443 w 3456"/>
              <a:gd name="T81" fmla="*/ 1520 h 3456"/>
              <a:gd name="T82" fmla="*/ 3407 w 3456"/>
              <a:gd name="T83" fmla="*/ 2139 h 3456"/>
              <a:gd name="T84" fmla="*/ 3168 w 3456"/>
              <a:gd name="T85" fmla="*/ 2684 h 3456"/>
              <a:gd name="T86" fmla="*/ 2765 w 3456"/>
              <a:gd name="T87" fmla="*/ 3110 h 3456"/>
              <a:gd name="T88" fmla="*/ 2236 w 3456"/>
              <a:gd name="T89" fmla="*/ 3381 h 3456"/>
              <a:gd name="T90" fmla="*/ 1622 w 3456"/>
              <a:gd name="T91" fmla="*/ 3453 h 3456"/>
              <a:gd name="T92" fmla="*/ 1033 w 3456"/>
              <a:gd name="T93" fmla="*/ 3310 h 3456"/>
              <a:gd name="T94" fmla="*/ 541 w 3456"/>
              <a:gd name="T95" fmla="*/ 2984 h 3456"/>
              <a:gd name="T96" fmla="*/ 189 w 3456"/>
              <a:gd name="T97" fmla="*/ 2513 h 3456"/>
              <a:gd name="T98" fmla="*/ 13 w 3456"/>
              <a:gd name="T99" fmla="*/ 1936 h 3456"/>
              <a:gd name="T100" fmla="*/ 49 w 3456"/>
              <a:gd name="T101" fmla="*/ 1317 h 3456"/>
              <a:gd name="T102" fmla="*/ 288 w 3456"/>
              <a:gd name="T103" fmla="*/ 772 h 3456"/>
              <a:gd name="T104" fmla="*/ 691 w 3456"/>
              <a:gd name="T105" fmla="*/ 346 h 3456"/>
              <a:gd name="T106" fmla="*/ 1220 w 3456"/>
              <a:gd name="T107" fmla="*/ 7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2645" y="2534"/>
                </a:moveTo>
                <a:lnTo>
                  <a:pt x="2615" y="2623"/>
                </a:lnTo>
                <a:lnTo>
                  <a:pt x="2582" y="2709"/>
                </a:lnTo>
                <a:lnTo>
                  <a:pt x="2545" y="2791"/>
                </a:lnTo>
                <a:lnTo>
                  <a:pt x="2506" y="2870"/>
                </a:lnTo>
                <a:lnTo>
                  <a:pt x="2465" y="2944"/>
                </a:lnTo>
                <a:lnTo>
                  <a:pt x="2420" y="3014"/>
                </a:lnTo>
                <a:lnTo>
                  <a:pt x="2374" y="3080"/>
                </a:lnTo>
                <a:lnTo>
                  <a:pt x="2450" y="3041"/>
                </a:lnTo>
                <a:lnTo>
                  <a:pt x="2522" y="2998"/>
                </a:lnTo>
                <a:lnTo>
                  <a:pt x="2592" y="2951"/>
                </a:lnTo>
                <a:lnTo>
                  <a:pt x="2660" y="2900"/>
                </a:lnTo>
                <a:lnTo>
                  <a:pt x="2725" y="2845"/>
                </a:lnTo>
                <a:lnTo>
                  <a:pt x="2787" y="2787"/>
                </a:lnTo>
                <a:lnTo>
                  <a:pt x="2843" y="2727"/>
                </a:lnTo>
                <a:lnTo>
                  <a:pt x="2896" y="2665"/>
                </a:lnTo>
                <a:lnTo>
                  <a:pt x="2945" y="2601"/>
                </a:lnTo>
                <a:lnTo>
                  <a:pt x="2990" y="2534"/>
                </a:lnTo>
                <a:lnTo>
                  <a:pt x="2645" y="2534"/>
                </a:lnTo>
                <a:close/>
                <a:moveTo>
                  <a:pt x="1843" y="2534"/>
                </a:moveTo>
                <a:lnTo>
                  <a:pt x="1843" y="3209"/>
                </a:lnTo>
                <a:lnTo>
                  <a:pt x="1896" y="3190"/>
                </a:lnTo>
                <a:lnTo>
                  <a:pt x="1948" y="3165"/>
                </a:lnTo>
                <a:lnTo>
                  <a:pt x="1999" y="3132"/>
                </a:lnTo>
                <a:lnTo>
                  <a:pt x="2046" y="3096"/>
                </a:lnTo>
                <a:lnTo>
                  <a:pt x="2092" y="3053"/>
                </a:lnTo>
                <a:lnTo>
                  <a:pt x="2139" y="3005"/>
                </a:lnTo>
                <a:lnTo>
                  <a:pt x="2181" y="2951"/>
                </a:lnTo>
                <a:lnTo>
                  <a:pt x="2223" y="2894"/>
                </a:lnTo>
                <a:lnTo>
                  <a:pt x="2263" y="2832"/>
                </a:lnTo>
                <a:lnTo>
                  <a:pt x="2302" y="2763"/>
                </a:lnTo>
                <a:lnTo>
                  <a:pt x="2339" y="2690"/>
                </a:lnTo>
                <a:lnTo>
                  <a:pt x="2372" y="2614"/>
                </a:lnTo>
                <a:lnTo>
                  <a:pt x="2402" y="2534"/>
                </a:lnTo>
                <a:lnTo>
                  <a:pt x="1843" y="2534"/>
                </a:lnTo>
                <a:close/>
                <a:moveTo>
                  <a:pt x="1054" y="2534"/>
                </a:moveTo>
                <a:lnTo>
                  <a:pt x="1084" y="2614"/>
                </a:lnTo>
                <a:lnTo>
                  <a:pt x="1117" y="2690"/>
                </a:lnTo>
                <a:lnTo>
                  <a:pt x="1154" y="2763"/>
                </a:lnTo>
                <a:lnTo>
                  <a:pt x="1193" y="2832"/>
                </a:lnTo>
                <a:lnTo>
                  <a:pt x="1233" y="2894"/>
                </a:lnTo>
                <a:lnTo>
                  <a:pt x="1275" y="2951"/>
                </a:lnTo>
                <a:lnTo>
                  <a:pt x="1317" y="3005"/>
                </a:lnTo>
                <a:lnTo>
                  <a:pt x="1364" y="3053"/>
                </a:lnTo>
                <a:lnTo>
                  <a:pt x="1410" y="3096"/>
                </a:lnTo>
                <a:lnTo>
                  <a:pt x="1457" y="3132"/>
                </a:lnTo>
                <a:lnTo>
                  <a:pt x="1508" y="3165"/>
                </a:lnTo>
                <a:lnTo>
                  <a:pt x="1560" y="3190"/>
                </a:lnTo>
                <a:lnTo>
                  <a:pt x="1613" y="3209"/>
                </a:lnTo>
                <a:lnTo>
                  <a:pt x="1613" y="2534"/>
                </a:lnTo>
                <a:lnTo>
                  <a:pt x="1054" y="2534"/>
                </a:lnTo>
                <a:close/>
                <a:moveTo>
                  <a:pt x="466" y="2534"/>
                </a:moveTo>
                <a:lnTo>
                  <a:pt x="511" y="2601"/>
                </a:lnTo>
                <a:lnTo>
                  <a:pt x="560" y="2665"/>
                </a:lnTo>
                <a:lnTo>
                  <a:pt x="613" y="2727"/>
                </a:lnTo>
                <a:lnTo>
                  <a:pt x="669" y="2787"/>
                </a:lnTo>
                <a:lnTo>
                  <a:pt x="731" y="2845"/>
                </a:lnTo>
                <a:lnTo>
                  <a:pt x="796" y="2900"/>
                </a:lnTo>
                <a:lnTo>
                  <a:pt x="864" y="2951"/>
                </a:lnTo>
                <a:lnTo>
                  <a:pt x="934" y="2998"/>
                </a:lnTo>
                <a:lnTo>
                  <a:pt x="1006" y="3041"/>
                </a:lnTo>
                <a:lnTo>
                  <a:pt x="1082" y="3079"/>
                </a:lnTo>
                <a:lnTo>
                  <a:pt x="1036" y="3014"/>
                </a:lnTo>
                <a:lnTo>
                  <a:pt x="991" y="2944"/>
                </a:lnTo>
                <a:lnTo>
                  <a:pt x="950" y="2870"/>
                </a:lnTo>
                <a:lnTo>
                  <a:pt x="911" y="2791"/>
                </a:lnTo>
                <a:lnTo>
                  <a:pt x="874" y="2709"/>
                </a:lnTo>
                <a:lnTo>
                  <a:pt x="841" y="2623"/>
                </a:lnTo>
                <a:lnTo>
                  <a:pt x="811" y="2534"/>
                </a:lnTo>
                <a:lnTo>
                  <a:pt x="466" y="2534"/>
                </a:lnTo>
                <a:close/>
                <a:moveTo>
                  <a:pt x="2763" y="1843"/>
                </a:moveTo>
                <a:lnTo>
                  <a:pt x="2755" y="1963"/>
                </a:lnTo>
                <a:lnTo>
                  <a:pt x="2743" y="2079"/>
                </a:lnTo>
                <a:lnTo>
                  <a:pt x="2727" y="2193"/>
                </a:lnTo>
                <a:lnTo>
                  <a:pt x="2705" y="2304"/>
                </a:lnTo>
                <a:lnTo>
                  <a:pt x="3110" y="2304"/>
                </a:lnTo>
                <a:lnTo>
                  <a:pt x="3145" y="2215"/>
                </a:lnTo>
                <a:lnTo>
                  <a:pt x="3173" y="2124"/>
                </a:lnTo>
                <a:lnTo>
                  <a:pt x="3195" y="2032"/>
                </a:lnTo>
                <a:lnTo>
                  <a:pt x="3211" y="1939"/>
                </a:lnTo>
                <a:lnTo>
                  <a:pt x="3221" y="1843"/>
                </a:lnTo>
                <a:lnTo>
                  <a:pt x="2763" y="1843"/>
                </a:lnTo>
                <a:close/>
                <a:moveTo>
                  <a:pt x="1843" y="1843"/>
                </a:moveTo>
                <a:lnTo>
                  <a:pt x="1843" y="2304"/>
                </a:lnTo>
                <a:lnTo>
                  <a:pt x="2469" y="2304"/>
                </a:lnTo>
                <a:lnTo>
                  <a:pt x="2493" y="2192"/>
                </a:lnTo>
                <a:lnTo>
                  <a:pt x="2511" y="2078"/>
                </a:lnTo>
                <a:lnTo>
                  <a:pt x="2524" y="1962"/>
                </a:lnTo>
                <a:lnTo>
                  <a:pt x="2532" y="1843"/>
                </a:lnTo>
                <a:lnTo>
                  <a:pt x="1843" y="1843"/>
                </a:lnTo>
                <a:close/>
                <a:moveTo>
                  <a:pt x="924" y="1843"/>
                </a:moveTo>
                <a:lnTo>
                  <a:pt x="932" y="1962"/>
                </a:lnTo>
                <a:lnTo>
                  <a:pt x="945" y="2078"/>
                </a:lnTo>
                <a:lnTo>
                  <a:pt x="963" y="2192"/>
                </a:lnTo>
                <a:lnTo>
                  <a:pt x="987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924" y="1843"/>
                </a:lnTo>
                <a:close/>
                <a:moveTo>
                  <a:pt x="235" y="1843"/>
                </a:moveTo>
                <a:lnTo>
                  <a:pt x="245" y="1939"/>
                </a:lnTo>
                <a:lnTo>
                  <a:pt x="261" y="2032"/>
                </a:lnTo>
                <a:lnTo>
                  <a:pt x="283" y="2124"/>
                </a:lnTo>
                <a:lnTo>
                  <a:pt x="311" y="2215"/>
                </a:lnTo>
                <a:lnTo>
                  <a:pt x="346" y="2304"/>
                </a:lnTo>
                <a:lnTo>
                  <a:pt x="751" y="2304"/>
                </a:lnTo>
                <a:lnTo>
                  <a:pt x="729" y="2193"/>
                </a:lnTo>
                <a:lnTo>
                  <a:pt x="713" y="2079"/>
                </a:lnTo>
                <a:lnTo>
                  <a:pt x="701" y="1963"/>
                </a:lnTo>
                <a:lnTo>
                  <a:pt x="693" y="1843"/>
                </a:lnTo>
                <a:lnTo>
                  <a:pt x="235" y="1843"/>
                </a:lnTo>
                <a:close/>
                <a:moveTo>
                  <a:pt x="2705" y="1152"/>
                </a:moveTo>
                <a:lnTo>
                  <a:pt x="2727" y="1263"/>
                </a:lnTo>
                <a:lnTo>
                  <a:pt x="2743" y="1377"/>
                </a:lnTo>
                <a:lnTo>
                  <a:pt x="2755" y="1493"/>
                </a:lnTo>
                <a:lnTo>
                  <a:pt x="2763" y="1613"/>
                </a:lnTo>
                <a:lnTo>
                  <a:pt x="3221" y="1613"/>
                </a:lnTo>
                <a:lnTo>
                  <a:pt x="3211" y="1517"/>
                </a:lnTo>
                <a:lnTo>
                  <a:pt x="3195" y="1424"/>
                </a:lnTo>
                <a:lnTo>
                  <a:pt x="3173" y="1332"/>
                </a:lnTo>
                <a:lnTo>
                  <a:pt x="3145" y="1241"/>
                </a:lnTo>
                <a:lnTo>
                  <a:pt x="3110" y="1152"/>
                </a:lnTo>
                <a:lnTo>
                  <a:pt x="2705" y="1152"/>
                </a:lnTo>
                <a:close/>
                <a:moveTo>
                  <a:pt x="1843" y="1152"/>
                </a:moveTo>
                <a:lnTo>
                  <a:pt x="1843" y="1613"/>
                </a:lnTo>
                <a:lnTo>
                  <a:pt x="2532" y="1613"/>
                </a:lnTo>
                <a:lnTo>
                  <a:pt x="2524" y="1494"/>
                </a:lnTo>
                <a:lnTo>
                  <a:pt x="2511" y="1378"/>
                </a:lnTo>
                <a:lnTo>
                  <a:pt x="2493" y="1264"/>
                </a:lnTo>
                <a:lnTo>
                  <a:pt x="2469" y="1152"/>
                </a:lnTo>
                <a:lnTo>
                  <a:pt x="1843" y="1152"/>
                </a:lnTo>
                <a:close/>
                <a:moveTo>
                  <a:pt x="987" y="1152"/>
                </a:moveTo>
                <a:lnTo>
                  <a:pt x="963" y="1264"/>
                </a:lnTo>
                <a:lnTo>
                  <a:pt x="945" y="1378"/>
                </a:lnTo>
                <a:lnTo>
                  <a:pt x="932" y="1494"/>
                </a:lnTo>
                <a:lnTo>
                  <a:pt x="924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987" y="1152"/>
                </a:lnTo>
                <a:close/>
                <a:moveTo>
                  <a:pt x="346" y="1152"/>
                </a:moveTo>
                <a:lnTo>
                  <a:pt x="311" y="1241"/>
                </a:lnTo>
                <a:lnTo>
                  <a:pt x="283" y="1332"/>
                </a:lnTo>
                <a:lnTo>
                  <a:pt x="261" y="1424"/>
                </a:lnTo>
                <a:lnTo>
                  <a:pt x="245" y="1517"/>
                </a:lnTo>
                <a:lnTo>
                  <a:pt x="235" y="1613"/>
                </a:lnTo>
                <a:lnTo>
                  <a:pt x="693" y="1613"/>
                </a:lnTo>
                <a:lnTo>
                  <a:pt x="701" y="1493"/>
                </a:lnTo>
                <a:lnTo>
                  <a:pt x="713" y="1377"/>
                </a:lnTo>
                <a:lnTo>
                  <a:pt x="729" y="1263"/>
                </a:lnTo>
                <a:lnTo>
                  <a:pt x="751" y="1152"/>
                </a:lnTo>
                <a:lnTo>
                  <a:pt x="346" y="1152"/>
                </a:lnTo>
                <a:close/>
                <a:moveTo>
                  <a:pt x="2374" y="377"/>
                </a:moveTo>
                <a:lnTo>
                  <a:pt x="2420" y="442"/>
                </a:lnTo>
                <a:lnTo>
                  <a:pt x="2465" y="512"/>
                </a:lnTo>
                <a:lnTo>
                  <a:pt x="2506" y="586"/>
                </a:lnTo>
                <a:lnTo>
                  <a:pt x="2545" y="665"/>
                </a:lnTo>
                <a:lnTo>
                  <a:pt x="2582" y="747"/>
                </a:lnTo>
                <a:lnTo>
                  <a:pt x="2615" y="833"/>
                </a:lnTo>
                <a:lnTo>
                  <a:pt x="2645" y="922"/>
                </a:lnTo>
                <a:lnTo>
                  <a:pt x="2990" y="922"/>
                </a:lnTo>
                <a:lnTo>
                  <a:pt x="2945" y="855"/>
                </a:lnTo>
                <a:lnTo>
                  <a:pt x="2896" y="791"/>
                </a:lnTo>
                <a:lnTo>
                  <a:pt x="2843" y="729"/>
                </a:lnTo>
                <a:lnTo>
                  <a:pt x="2787" y="669"/>
                </a:lnTo>
                <a:lnTo>
                  <a:pt x="2725" y="611"/>
                </a:lnTo>
                <a:lnTo>
                  <a:pt x="2660" y="556"/>
                </a:lnTo>
                <a:lnTo>
                  <a:pt x="2592" y="505"/>
                </a:lnTo>
                <a:lnTo>
                  <a:pt x="2522" y="458"/>
                </a:lnTo>
                <a:lnTo>
                  <a:pt x="2450" y="415"/>
                </a:lnTo>
                <a:lnTo>
                  <a:pt x="2374" y="377"/>
                </a:lnTo>
                <a:close/>
                <a:moveTo>
                  <a:pt x="1082" y="377"/>
                </a:moveTo>
                <a:lnTo>
                  <a:pt x="1006" y="415"/>
                </a:lnTo>
                <a:lnTo>
                  <a:pt x="934" y="458"/>
                </a:lnTo>
                <a:lnTo>
                  <a:pt x="864" y="505"/>
                </a:lnTo>
                <a:lnTo>
                  <a:pt x="796" y="556"/>
                </a:lnTo>
                <a:lnTo>
                  <a:pt x="731" y="611"/>
                </a:lnTo>
                <a:lnTo>
                  <a:pt x="669" y="669"/>
                </a:lnTo>
                <a:lnTo>
                  <a:pt x="613" y="729"/>
                </a:lnTo>
                <a:lnTo>
                  <a:pt x="560" y="791"/>
                </a:lnTo>
                <a:lnTo>
                  <a:pt x="511" y="855"/>
                </a:lnTo>
                <a:lnTo>
                  <a:pt x="466" y="922"/>
                </a:lnTo>
                <a:lnTo>
                  <a:pt x="811" y="922"/>
                </a:lnTo>
                <a:lnTo>
                  <a:pt x="841" y="833"/>
                </a:lnTo>
                <a:lnTo>
                  <a:pt x="874" y="747"/>
                </a:lnTo>
                <a:lnTo>
                  <a:pt x="911" y="665"/>
                </a:lnTo>
                <a:lnTo>
                  <a:pt x="950" y="586"/>
                </a:lnTo>
                <a:lnTo>
                  <a:pt x="991" y="512"/>
                </a:lnTo>
                <a:lnTo>
                  <a:pt x="1036" y="442"/>
                </a:lnTo>
                <a:lnTo>
                  <a:pt x="1082" y="377"/>
                </a:lnTo>
                <a:close/>
                <a:moveTo>
                  <a:pt x="1843" y="247"/>
                </a:moveTo>
                <a:lnTo>
                  <a:pt x="1843" y="922"/>
                </a:lnTo>
                <a:lnTo>
                  <a:pt x="2402" y="922"/>
                </a:lnTo>
                <a:lnTo>
                  <a:pt x="2372" y="842"/>
                </a:lnTo>
                <a:lnTo>
                  <a:pt x="2339" y="766"/>
                </a:lnTo>
                <a:lnTo>
                  <a:pt x="2302" y="693"/>
                </a:lnTo>
                <a:lnTo>
                  <a:pt x="2263" y="624"/>
                </a:lnTo>
                <a:lnTo>
                  <a:pt x="2223" y="562"/>
                </a:lnTo>
                <a:lnTo>
                  <a:pt x="2181" y="505"/>
                </a:lnTo>
                <a:lnTo>
                  <a:pt x="2139" y="451"/>
                </a:lnTo>
                <a:lnTo>
                  <a:pt x="2092" y="403"/>
                </a:lnTo>
                <a:lnTo>
                  <a:pt x="2046" y="360"/>
                </a:lnTo>
                <a:lnTo>
                  <a:pt x="1999" y="324"/>
                </a:lnTo>
                <a:lnTo>
                  <a:pt x="1948" y="291"/>
                </a:lnTo>
                <a:lnTo>
                  <a:pt x="1896" y="266"/>
                </a:lnTo>
                <a:lnTo>
                  <a:pt x="1843" y="247"/>
                </a:lnTo>
                <a:close/>
                <a:moveTo>
                  <a:pt x="1613" y="247"/>
                </a:moveTo>
                <a:lnTo>
                  <a:pt x="1560" y="266"/>
                </a:lnTo>
                <a:lnTo>
                  <a:pt x="1508" y="291"/>
                </a:lnTo>
                <a:lnTo>
                  <a:pt x="1457" y="324"/>
                </a:lnTo>
                <a:lnTo>
                  <a:pt x="1410" y="360"/>
                </a:lnTo>
                <a:lnTo>
                  <a:pt x="1364" y="403"/>
                </a:lnTo>
                <a:lnTo>
                  <a:pt x="1317" y="451"/>
                </a:lnTo>
                <a:lnTo>
                  <a:pt x="1275" y="505"/>
                </a:lnTo>
                <a:lnTo>
                  <a:pt x="1233" y="562"/>
                </a:lnTo>
                <a:lnTo>
                  <a:pt x="1193" y="624"/>
                </a:lnTo>
                <a:lnTo>
                  <a:pt x="1154" y="693"/>
                </a:lnTo>
                <a:lnTo>
                  <a:pt x="1117" y="766"/>
                </a:lnTo>
                <a:lnTo>
                  <a:pt x="1084" y="842"/>
                </a:lnTo>
                <a:lnTo>
                  <a:pt x="1054" y="922"/>
                </a:lnTo>
                <a:lnTo>
                  <a:pt x="1613" y="922"/>
                </a:lnTo>
                <a:lnTo>
                  <a:pt x="1613" y="247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" name="Freeform 289"/>
          <p:cNvSpPr>
            <a:spLocks noEditPoints="1"/>
          </p:cNvSpPr>
          <p:nvPr/>
        </p:nvSpPr>
        <p:spPr bwMode="auto">
          <a:xfrm>
            <a:off x="1730061" y="340127"/>
            <a:ext cx="352060" cy="355511"/>
          </a:xfrm>
          <a:custGeom>
            <a:avLst/>
            <a:gdLst>
              <a:gd name="T0" fmla="*/ 1301 w 3262"/>
              <a:gd name="T1" fmla="*/ 243 h 3292"/>
              <a:gd name="T2" fmla="*/ 1206 w 3262"/>
              <a:gd name="T3" fmla="*/ 571 h 3292"/>
              <a:gd name="T4" fmla="*/ 734 w 3262"/>
              <a:gd name="T5" fmla="*/ 1026 h 3292"/>
              <a:gd name="T6" fmla="*/ 251 w 3262"/>
              <a:gd name="T7" fmla="*/ 1280 h 3292"/>
              <a:gd name="T8" fmla="*/ 207 w 3262"/>
              <a:gd name="T9" fmla="*/ 1743 h 3292"/>
              <a:gd name="T10" fmla="*/ 313 w 3262"/>
              <a:gd name="T11" fmla="*/ 2198 h 3292"/>
              <a:gd name="T12" fmla="*/ 549 w 3262"/>
              <a:gd name="T13" fmla="*/ 2585 h 3292"/>
              <a:gd name="T14" fmla="*/ 815 w 3262"/>
              <a:gd name="T15" fmla="*/ 2224 h 3292"/>
              <a:gd name="T16" fmla="*/ 410 w 3262"/>
              <a:gd name="T17" fmla="*/ 1977 h 3292"/>
              <a:gd name="T18" fmla="*/ 430 w 3262"/>
              <a:gd name="T19" fmla="*/ 1273 h 3292"/>
              <a:gd name="T20" fmla="*/ 918 w 3262"/>
              <a:gd name="T21" fmla="*/ 1234 h 3292"/>
              <a:gd name="T22" fmla="*/ 992 w 3262"/>
              <a:gd name="T23" fmla="*/ 1267 h 3292"/>
              <a:gd name="T24" fmla="*/ 1057 w 3262"/>
              <a:gd name="T25" fmla="*/ 1326 h 3292"/>
              <a:gd name="T26" fmla="*/ 1194 w 3262"/>
              <a:gd name="T27" fmla="*/ 1433 h 3292"/>
              <a:gd name="T28" fmla="*/ 1381 w 3262"/>
              <a:gd name="T29" fmla="*/ 1548 h 3292"/>
              <a:gd name="T30" fmla="*/ 1598 w 3262"/>
              <a:gd name="T31" fmla="*/ 1629 h 3292"/>
              <a:gd name="T32" fmla="*/ 1778 w 3262"/>
              <a:gd name="T33" fmla="*/ 1656 h 3292"/>
              <a:gd name="T34" fmla="*/ 1835 w 3262"/>
              <a:gd name="T35" fmla="*/ 1748 h 3292"/>
              <a:gd name="T36" fmla="*/ 1809 w 3262"/>
              <a:gd name="T37" fmla="*/ 2125 h 3292"/>
              <a:gd name="T38" fmla="*/ 1379 w 3262"/>
              <a:gd name="T39" fmla="*/ 3064 h 3292"/>
              <a:gd name="T40" fmla="*/ 1812 w 3262"/>
              <a:gd name="T41" fmla="*/ 3074 h 3292"/>
              <a:gd name="T42" fmla="*/ 2233 w 3262"/>
              <a:gd name="T43" fmla="*/ 2952 h 3292"/>
              <a:gd name="T44" fmla="*/ 2589 w 3262"/>
              <a:gd name="T45" fmla="*/ 2713 h 3292"/>
              <a:gd name="T46" fmla="*/ 2713 w 3262"/>
              <a:gd name="T47" fmla="*/ 2336 h 3292"/>
              <a:gd name="T48" fmla="*/ 2741 w 3262"/>
              <a:gd name="T49" fmla="*/ 1913 h 3292"/>
              <a:gd name="T50" fmla="*/ 2713 w 3262"/>
              <a:gd name="T51" fmla="*/ 1599 h 3292"/>
              <a:gd name="T52" fmla="*/ 2650 w 3262"/>
              <a:gd name="T53" fmla="*/ 1440 h 3292"/>
              <a:gd name="T54" fmla="*/ 2393 w 3262"/>
              <a:gd name="T55" fmla="*/ 1382 h 3292"/>
              <a:gd name="T56" fmla="*/ 2181 w 3262"/>
              <a:gd name="T57" fmla="*/ 1219 h 3292"/>
              <a:gd name="T58" fmla="*/ 2060 w 3262"/>
              <a:gd name="T59" fmla="*/ 983 h 3292"/>
              <a:gd name="T60" fmla="*/ 2048 w 3262"/>
              <a:gd name="T61" fmla="*/ 714 h 3292"/>
              <a:gd name="T62" fmla="*/ 2149 w 3262"/>
              <a:gd name="T63" fmla="*/ 470 h 3292"/>
              <a:gd name="T64" fmla="*/ 2089 w 3262"/>
              <a:gd name="T65" fmla="*/ 281 h 3292"/>
              <a:gd name="T66" fmla="*/ 1631 w 3262"/>
              <a:gd name="T67" fmla="*/ 205 h 3292"/>
              <a:gd name="T68" fmla="*/ 1935 w 3262"/>
              <a:gd name="T69" fmla="*/ 28 h 3292"/>
              <a:gd name="T70" fmla="*/ 2397 w 3262"/>
              <a:gd name="T71" fmla="*/ 193 h 3292"/>
              <a:gd name="T72" fmla="*/ 2784 w 3262"/>
              <a:gd name="T73" fmla="*/ 482 h 3292"/>
              <a:gd name="T74" fmla="*/ 3071 w 3262"/>
              <a:gd name="T75" fmla="*/ 871 h 3292"/>
              <a:gd name="T76" fmla="*/ 3233 w 3262"/>
              <a:gd name="T77" fmla="*/ 1339 h 3292"/>
              <a:gd name="T78" fmla="*/ 3250 w 3262"/>
              <a:gd name="T79" fmla="*/ 1852 h 3292"/>
              <a:gd name="T80" fmla="*/ 3113 w 3262"/>
              <a:gd name="T81" fmla="*/ 2332 h 3292"/>
              <a:gd name="T82" fmla="*/ 2851 w 3262"/>
              <a:gd name="T83" fmla="*/ 2738 h 3292"/>
              <a:gd name="T84" fmla="*/ 2482 w 3262"/>
              <a:gd name="T85" fmla="*/ 3050 h 3292"/>
              <a:gd name="T86" fmla="*/ 2033 w 3262"/>
              <a:gd name="T87" fmla="*/ 3241 h 3292"/>
              <a:gd name="T88" fmla="*/ 1528 w 3262"/>
              <a:gd name="T89" fmla="*/ 3289 h 3292"/>
              <a:gd name="T90" fmla="*/ 1042 w 3262"/>
              <a:gd name="T91" fmla="*/ 3180 h 3292"/>
              <a:gd name="T92" fmla="*/ 622 w 3262"/>
              <a:gd name="T93" fmla="*/ 2939 h 3292"/>
              <a:gd name="T94" fmla="*/ 293 w 3262"/>
              <a:gd name="T95" fmla="*/ 2586 h 3292"/>
              <a:gd name="T96" fmla="*/ 77 w 3262"/>
              <a:gd name="T97" fmla="*/ 2147 h 3292"/>
              <a:gd name="T98" fmla="*/ 0 w 3262"/>
              <a:gd name="T99" fmla="*/ 1646 h 3292"/>
              <a:gd name="T100" fmla="*/ 77 w 3262"/>
              <a:gd name="T101" fmla="*/ 1144 h 3292"/>
              <a:gd name="T102" fmla="*/ 293 w 3262"/>
              <a:gd name="T103" fmla="*/ 705 h 3292"/>
              <a:gd name="T104" fmla="*/ 622 w 3262"/>
              <a:gd name="T105" fmla="*/ 353 h 3292"/>
              <a:gd name="T106" fmla="*/ 1042 w 3262"/>
              <a:gd name="T107" fmla="*/ 110 h 3292"/>
              <a:gd name="T108" fmla="*/ 1528 w 3262"/>
              <a:gd name="T10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205"/>
                </a:moveTo>
                <a:lnTo>
                  <a:pt x="1547" y="207"/>
                </a:lnTo>
                <a:lnTo>
                  <a:pt x="1463" y="215"/>
                </a:lnTo>
                <a:lnTo>
                  <a:pt x="1381" y="227"/>
                </a:lnTo>
                <a:lnTo>
                  <a:pt x="1301" y="243"/>
                </a:lnTo>
                <a:lnTo>
                  <a:pt x="1224" y="265"/>
                </a:lnTo>
                <a:lnTo>
                  <a:pt x="1224" y="514"/>
                </a:lnTo>
                <a:lnTo>
                  <a:pt x="1222" y="535"/>
                </a:lnTo>
                <a:lnTo>
                  <a:pt x="1216" y="553"/>
                </a:lnTo>
                <a:lnTo>
                  <a:pt x="1206" y="571"/>
                </a:lnTo>
                <a:lnTo>
                  <a:pt x="1193" y="586"/>
                </a:lnTo>
                <a:lnTo>
                  <a:pt x="786" y="998"/>
                </a:lnTo>
                <a:lnTo>
                  <a:pt x="770" y="1011"/>
                </a:lnTo>
                <a:lnTo>
                  <a:pt x="753" y="1020"/>
                </a:lnTo>
                <a:lnTo>
                  <a:pt x="734" y="1026"/>
                </a:lnTo>
                <a:lnTo>
                  <a:pt x="713" y="1028"/>
                </a:lnTo>
                <a:lnTo>
                  <a:pt x="342" y="1028"/>
                </a:lnTo>
                <a:lnTo>
                  <a:pt x="306" y="1110"/>
                </a:lnTo>
                <a:lnTo>
                  <a:pt x="275" y="1193"/>
                </a:lnTo>
                <a:lnTo>
                  <a:pt x="251" y="1280"/>
                </a:lnTo>
                <a:lnTo>
                  <a:pt x="230" y="1369"/>
                </a:lnTo>
                <a:lnTo>
                  <a:pt x="216" y="1459"/>
                </a:lnTo>
                <a:lnTo>
                  <a:pt x="207" y="1552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2"/>
                </a:lnTo>
                <a:lnTo>
                  <a:pt x="254" y="2023"/>
                </a:lnTo>
                <a:lnTo>
                  <a:pt x="280" y="2112"/>
                </a:lnTo>
                <a:lnTo>
                  <a:pt x="313" y="2198"/>
                </a:lnTo>
                <a:lnTo>
                  <a:pt x="350" y="2282"/>
                </a:lnTo>
                <a:lnTo>
                  <a:pt x="393" y="2363"/>
                </a:lnTo>
                <a:lnTo>
                  <a:pt x="441" y="2440"/>
                </a:lnTo>
                <a:lnTo>
                  <a:pt x="493" y="2514"/>
                </a:lnTo>
                <a:lnTo>
                  <a:pt x="549" y="2585"/>
                </a:lnTo>
                <a:lnTo>
                  <a:pt x="610" y="2652"/>
                </a:lnTo>
                <a:lnTo>
                  <a:pt x="675" y="2715"/>
                </a:lnTo>
                <a:lnTo>
                  <a:pt x="744" y="2774"/>
                </a:lnTo>
                <a:lnTo>
                  <a:pt x="815" y="2827"/>
                </a:lnTo>
                <a:lnTo>
                  <a:pt x="815" y="2224"/>
                </a:lnTo>
                <a:lnTo>
                  <a:pt x="464" y="2047"/>
                </a:lnTo>
                <a:lnTo>
                  <a:pt x="445" y="2034"/>
                </a:lnTo>
                <a:lnTo>
                  <a:pt x="430" y="2018"/>
                </a:lnTo>
                <a:lnTo>
                  <a:pt x="417" y="1998"/>
                </a:lnTo>
                <a:lnTo>
                  <a:pt x="410" y="1977"/>
                </a:lnTo>
                <a:lnTo>
                  <a:pt x="407" y="1955"/>
                </a:lnTo>
                <a:lnTo>
                  <a:pt x="407" y="1337"/>
                </a:lnTo>
                <a:lnTo>
                  <a:pt x="410" y="1313"/>
                </a:lnTo>
                <a:lnTo>
                  <a:pt x="418" y="1292"/>
                </a:lnTo>
                <a:lnTo>
                  <a:pt x="430" y="1273"/>
                </a:lnTo>
                <a:lnTo>
                  <a:pt x="446" y="1256"/>
                </a:lnTo>
                <a:lnTo>
                  <a:pt x="464" y="1244"/>
                </a:lnTo>
                <a:lnTo>
                  <a:pt x="486" y="1237"/>
                </a:lnTo>
                <a:lnTo>
                  <a:pt x="510" y="1234"/>
                </a:lnTo>
                <a:lnTo>
                  <a:pt x="918" y="1234"/>
                </a:lnTo>
                <a:lnTo>
                  <a:pt x="937" y="1236"/>
                </a:lnTo>
                <a:lnTo>
                  <a:pt x="957" y="1242"/>
                </a:lnTo>
                <a:lnTo>
                  <a:pt x="974" y="1251"/>
                </a:lnTo>
                <a:lnTo>
                  <a:pt x="989" y="1264"/>
                </a:lnTo>
                <a:lnTo>
                  <a:pt x="992" y="1267"/>
                </a:lnTo>
                <a:lnTo>
                  <a:pt x="999" y="1272"/>
                </a:lnTo>
                <a:lnTo>
                  <a:pt x="1008" y="1281"/>
                </a:lnTo>
                <a:lnTo>
                  <a:pt x="1021" y="1294"/>
                </a:lnTo>
                <a:lnTo>
                  <a:pt x="1037" y="1308"/>
                </a:lnTo>
                <a:lnTo>
                  <a:pt x="1057" y="1326"/>
                </a:lnTo>
                <a:lnTo>
                  <a:pt x="1079" y="1344"/>
                </a:lnTo>
                <a:lnTo>
                  <a:pt x="1104" y="1365"/>
                </a:lnTo>
                <a:lnTo>
                  <a:pt x="1132" y="1387"/>
                </a:lnTo>
                <a:lnTo>
                  <a:pt x="1161" y="1409"/>
                </a:lnTo>
                <a:lnTo>
                  <a:pt x="1194" y="1433"/>
                </a:lnTo>
                <a:lnTo>
                  <a:pt x="1228" y="1457"/>
                </a:lnTo>
                <a:lnTo>
                  <a:pt x="1264" y="1480"/>
                </a:lnTo>
                <a:lnTo>
                  <a:pt x="1301" y="1503"/>
                </a:lnTo>
                <a:lnTo>
                  <a:pt x="1340" y="1526"/>
                </a:lnTo>
                <a:lnTo>
                  <a:pt x="1381" y="1548"/>
                </a:lnTo>
                <a:lnTo>
                  <a:pt x="1423" y="1568"/>
                </a:lnTo>
                <a:lnTo>
                  <a:pt x="1465" y="1587"/>
                </a:lnTo>
                <a:lnTo>
                  <a:pt x="1509" y="1603"/>
                </a:lnTo>
                <a:lnTo>
                  <a:pt x="1553" y="1618"/>
                </a:lnTo>
                <a:lnTo>
                  <a:pt x="1598" y="1629"/>
                </a:lnTo>
                <a:lnTo>
                  <a:pt x="1643" y="1639"/>
                </a:lnTo>
                <a:lnTo>
                  <a:pt x="1688" y="1644"/>
                </a:lnTo>
                <a:lnTo>
                  <a:pt x="1733" y="1646"/>
                </a:lnTo>
                <a:lnTo>
                  <a:pt x="1757" y="1649"/>
                </a:lnTo>
                <a:lnTo>
                  <a:pt x="1778" y="1656"/>
                </a:lnTo>
                <a:lnTo>
                  <a:pt x="1797" y="1669"/>
                </a:lnTo>
                <a:lnTo>
                  <a:pt x="1813" y="1684"/>
                </a:lnTo>
                <a:lnTo>
                  <a:pt x="1824" y="1704"/>
                </a:lnTo>
                <a:lnTo>
                  <a:pt x="1832" y="1725"/>
                </a:lnTo>
                <a:lnTo>
                  <a:pt x="1835" y="1748"/>
                </a:lnTo>
                <a:lnTo>
                  <a:pt x="1835" y="2057"/>
                </a:lnTo>
                <a:lnTo>
                  <a:pt x="1833" y="2075"/>
                </a:lnTo>
                <a:lnTo>
                  <a:pt x="1828" y="2094"/>
                </a:lnTo>
                <a:lnTo>
                  <a:pt x="1820" y="2111"/>
                </a:lnTo>
                <a:lnTo>
                  <a:pt x="1809" y="2125"/>
                </a:lnTo>
                <a:lnTo>
                  <a:pt x="1066" y="2969"/>
                </a:lnTo>
                <a:lnTo>
                  <a:pt x="1142" y="2999"/>
                </a:lnTo>
                <a:lnTo>
                  <a:pt x="1219" y="3024"/>
                </a:lnTo>
                <a:lnTo>
                  <a:pt x="1298" y="3046"/>
                </a:lnTo>
                <a:lnTo>
                  <a:pt x="1379" y="3064"/>
                </a:lnTo>
                <a:lnTo>
                  <a:pt x="1462" y="3076"/>
                </a:lnTo>
                <a:lnTo>
                  <a:pt x="1546" y="3083"/>
                </a:lnTo>
                <a:lnTo>
                  <a:pt x="1631" y="3085"/>
                </a:lnTo>
                <a:lnTo>
                  <a:pt x="1723" y="3083"/>
                </a:lnTo>
                <a:lnTo>
                  <a:pt x="1812" y="3074"/>
                </a:lnTo>
                <a:lnTo>
                  <a:pt x="1901" y="3061"/>
                </a:lnTo>
                <a:lnTo>
                  <a:pt x="1987" y="3041"/>
                </a:lnTo>
                <a:lnTo>
                  <a:pt x="2071" y="3016"/>
                </a:lnTo>
                <a:lnTo>
                  <a:pt x="2154" y="2986"/>
                </a:lnTo>
                <a:lnTo>
                  <a:pt x="2233" y="2952"/>
                </a:lnTo>
                <a:lnTo>
                  <a:pt x="2310" y="2913"/>
                </a:lnTo>
                <a:lnTo>
                  <a:pt x="2384" y="2869"/>
                </a:lnTo>
                <a:lnTo>
                  <a:pt x="2456" y="2821"/>
                </a:lnTo>
                <a:lnTo>
                  <a:pt x="2524" y="2768"/>
                </a:lnTo>
                <a:lnTo>
                  <a:pt x="2589" y="2713"/>
                </a:lnTo>
                <a:lnTo>
                  <a:pt x="2651" y="2653"/>
                </a:lnTo>
                <a:lnTo>
                  <a:pt x="2653" y="2636"/>
                </a:lnTo>
                <a:lnTo>
                  <a:pt x="2678" y="2533"/>
                </a:lnTo>
                <a:lnTo>
                  <a:pt x="2697" y="2433"/>
                </a:lnTo>
                <a:lnTo>
                  <a:pt x="2713" y="2336"/>
                </a:lnTo>
                <a:lnTo>
                  <a:pt x="2725" y="2244"/>
                </a:lnTo>
                <a:lnTo>
                  <a:pt x="2733" y="2155"/>
                </a:lnTo>
                <a:lnTo>
                  <a:pt x="2738" y="2070"/>
                </a:lnTo>
                <a:lnTo>
                  <a:pt x="2741" y="1989"/>
                </a:lnTo>
                <a:lnTo>
                  <a:pt x="2741" y="1913"/>
                </a:lnTo>
                <a:lnTo>
                  <a:pt x="2738" y="1841"/>
                </a:lnTo>
                <a:lnTo>
                  <a:pt x="2734" y="1774"/>
                </a:lnTo>
                <a:lnTo>
                  <a:pt x="2729" y="1711"/>
                </a:lnTo>
                <a:lnTo>
                  <a:pt x="2722" y="1653"/>
                </a:lnTo>
                <a:lnTo>
                  <a:pt x="2713" y="1599"/>
                </a:lnTo>
                <a:lnTo>
                  <a:pt x="2705" y="1552"/>
                </a:lnTo>
                <a:lnTo>
                  <a:pt x="2697" y="1508"/>
                </a:lnTo>
                <a:lnTo>
                  <a:pt x="2688" y="1471"/>
                </a:lnTo>
                <a:lnTo>
                  <a:pt x="2681" y="1439"/>
                </a:lnTo>
                <a:lnTo>
                  <a:pt x="2650" y="1440"/>
                </a:lnTo>
                <a:lnTo>
                  <a:pt x="2597" y="1437"/>
                </a:lnTo>
                <a:lnTo>
                  <a:pt x="2544" y="1431"/>
                </a:lnTo>
                <a:lnTo>
                  <a:pt x="2492" y="1419"/>
                </a:lnTo>
                <a:lnTo>
                  <a:pt x="2442" y="1403"/>
                </a:lnTo>
                <a:lnTo>
                  <a:pt x="2393" y="1382"/>
                </a:lnTo>
                <a:lnTo>
                  <a:pt x="2346" y="1358"/>
                </a:lnTo>
                <a:lnTo>
                  <a:pt x="2301" y="1329"/>
                </a:lnTo>
                <a:lnTo>
                  <a:pt x="2258" y="1296"/>
                </a:lnTo>
                <a:lnTo>
                  <a:pt x="2218" y="1260"/>
                </a:lnTo>
                <a:lnTo>
                  <a:pt x="2181" y="1219"/>
                </a:lnTo>
                <a:lnTo>
                  <a:pt x="2149" y="1176"/>
                </a:lnTo>
                <a:lnTo>
                  <a:pt x="2120" y="1130"/>
                </a:lnTo>
                <a:lnTo>
                  <a:pt x="2095" y="1083"/>
                </a:lnTo>
                <a:lnTo>
                  <a:pt x="2075" y="1034"/>
                </a:lnTo>
                <a:lnTo>
                  <a:pt x="2060" y="983"/>
                </a:lnTo>
                <a:lnTo>
                  <a:pt x="2048" y="930"/>
                </a:lnTo>
                <a:lnTo>
                  <a:pt x="2041" y="877"/>
                </a:lnTo>
                <a:lnTo>
                  <a:pt x="2039" y="823"/>
                </a:lnTo>
                <a:lnTo>
                  <a:pt x="2041" y="768"/>
                </a:lnTo>
                <a:lnTo>
                  <a:pt x="2048" y="714"/>
                </a:lnTo>
                <a:lnTo>
                  <a:pt x="2060" y="662"/>
                </a:lnTo>
                <a:lnTo>
                  <a:pt x="2075" y="611"/>
                </a:lnTo>
                <a:lnTo>
                  <a:pt x="2095" y="561"/>
                </a:lnTo>
                <a:lnTo>
                  <a:pt x="2120" y="514"/>
                </a:lnTo>
                <a:lnTo>
                  <a:pt x="2149" y="470"/>
                </a:lnTo>
                <a:lnTo>
                  <a:pt x="2181" y="426"/>
                </a:lnTo>
                <a:lnTo>
                  <a:pt x="2218" y="386"/>
                </a:lnTo>
                <a:lnTo>
                  <a:pt x="2256" y="351"/>
                </a:lnTo>
                <a:lnTo>
                  <a:pt x="2174" y="314"/>
                </a:lnTo>
                <a:lnTo>
                  <a:pt x="2089" y="281"/>
                </a:lnTo>
                <a:lnTo>
                  <a:pt x="2001" y="255"/>
                </a:lnTo>
                <a:lnTo>
                  <a:pt x="1912" y="233"/>
                </a:lnTo>
                <a:lnTo>
                  <a:pt x="1820" y="218"/>
                </a:lnTo>
                <a:lnTo>
                  <a:pt x="1726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5" name="Group 292"/>
          <p:cNvGrpSpPr>
            <a:grpSpLocks noChangeAspect="1"/>
          </p:cNvGrpSpPr>
          <p:nvPr/>
        </p:nvGrpSpPr>
        <p:grpSpPr bwMode="auto">
          <a:xfrm>
            <a:off x="2291100" y="343712"/>
            <a:ext cx="346883" cy="345157"/>
            <a:chOff x="13529" y="6556"/>
            <a:chExt cx="402" cy="400"/>
          </a:xfrm>
          <a:solidFill>
            <a:srgbClr val="FFFFFF"/>
          </a:solidFill>
        </p:grpSpPr>
        <p:sp>
          <p:nvSpPr>
            <p:cNvPr id="6" name="Freeform 294"/>
            <p:cNvSpPr/>
            <p:nvPr/>
          </p:nvSpPr>
          <p:spPr bwMode="auto">
            <a:xfrm>
              <a:off x="13658" y="6556"/>
              <a:ext cx="273" cy="249"/>
            </a:xfrm>
            <a:custGeom>
              <a:avLst/>
              <a:gdLst>
                <a:gd name="T0" fmla="*/ 1715 w 2459"/>
                <a:gd name="T1" fmla="*/ 10 h 2246"/>
                <a:gd name="T2" fmla="*/ 1914 w 2459"/>
                <a:gd name="T3" fmla="*/ 66 h 2246"/>
                <a:gd name="T4" fmla="*/ 2094 w 2459"/>
                <a:gd name="T5" fmla="*/ 167 h 2246"/>
                <a:gd name="T6" fmla="*/ 2250 w 2459"/>
                <a:gd name="T7" fmla="*/ 310 h 2246"/>
                <a:gd name="T8" fmla="*/ 2366 w 2459"/>
                <a:gd name="T9" fmla="*/ 486 h 2246"/>
                <a:gd name="T10" fmla="*/ 2435 w 2459"/>
                <a:gd name="T11" fmla="*/ 677 h 2246"/>
                <a:gd name="T12" fmla="*/ 2459 w 2459"/>
                <a:gd name="T13" fmla="*/ 878 h 2246"/>
                <a:gd name="T14" fmla="*/ 2435 w 2459"/>
                <a:gd name="T15" fmla="*/ 1080 h 2246"/>
                <a:gd name="T16" fmla="*/ 2366 w 2459"/>
                <a:gd name="T17" fmla="*/ 1272 h 2246"/>
                <a:gd name="T18" fmla="*/ 2250 w 2459"/>
                <a:gd name="T19" fmla="*/ 1447 h 2246"/>
                <a:gd name="T20" fmla="*/ 1857 w 2459"/>
                <a:gd name="T21" fmla="*/ 1838 h 2246"/>
                <a:gd name="T22" fmla="*/ 1767 w 2459"/>
                <a:gd name="T23" fmla="*/ 1870 h 2246"/>
                <a:gd name="T24" fmla="*/ 1672 w 2459"/>
                <a:gd name="T25" fmla="*/ 1853 h 2246"/>
                <a:gd name="T26" fmla="*/ 1595 w 2459"/>
                <a:gd name="T27" fmla="*/ 1790 h 2246"/>
                <a:gd name="T28" fmla="*/ 1562 w 2459"/>
                <a:gd name="T29" fmla="*/ 1700 h 2246"/>
                <a:gd name="T30" fmla="*/ 1579 w 2459"/>
                <a:gd name="T31" fmla="*/ 1605 h 2246"/>
                <a:gd name="T32" fmla="*/ 1934 w 2459"/>
                <a:gd name="T33" fmla="*/ 1235 h 2246"/>
                <a:gd name="T34" fmla="*/ 2029 w 2459"/>
                <a:gd name="T35" fmla="*/ 1104 h 2246"/>
                <a:gd name="T36" fmla="*/ 2076 w 2459"/>
                <a:gd name="T37" fmla="*/ 955 h 2246"/>
                <a:gd name="T38" fmla="*/ 2076 w 2459"/>
                <a:gd name="T39" fmla="*/ 802 h 2246"/>
                <a:gd name="T40" fmla="*/ 2029 w 2459"/>
                <a:gd name="T41" fmla="*/ 652 h 2246"/>
                <a:gd name="T42" fmla="*/ 1934 w 2459"/>
                <a:gd name="T43" fmla="*/ 522 h 2246"/>
                <a:gd name="T44" fmla="*/ 1815 w 2459"/>
                <a:gd name="T45" fmla="*/ 433 h 2246"/>
                <a:gd name="T46" fmla="*/ 1676 w 2459"/>
                <a:gd name="T47" fmla="*/ 384 h 2246"/>
                <a:gd name="T48" fmla="*/ 1526 w 2459"/>
                <a:gd name="T49" fmla="*/ 376 h 2246"/>
                <a:gd name="T50" fmla="*/ 1382 w 2459"/>
                <a:gd name="T51" fmla="*/ 412 h 2246"/>
                <a:gd name="T52" fmla="*/ 1255 w 2459"/>
                <a:gd name="T53" fmla="*/ 488 h 2246"/>
                <a:gd name="T54" fmla="*/ 487 w 2459"/>
                <a:gd name="T55" fmla="*/ 1255 h 2246"/>
                <a:gd name="T56" fmla="*/ 408 w 2459"/>
                <a:gd name="T57" fmla="*/ 1393 h 2246"/>
                <a:gd name="T58" fmla="*/ 376 w 2459"/>
                <a:gd name="T59" fmla="*/ 1544 h 2246"/>
                <a:gd name="T60" fmla="*/ 392 w 2459"/>
                <a:gd name="T61" fmla="*/ 1698 h 2246"/>
                <a:gd name="T62" fmla="*/ 455 w 2459"/>
                <a:gd name="T63" fmla="*/ 1841 h 2246"/>
                <a:gd name="T64" fmla="*/ 545 w 2459"/>
                <a:gd name="T65" fmla="*/ 1953 h 2246"/>
                <a:gd name="T66" fmla="*/ 578 w 2459"/>
                <a:gd name="T67" fmla="*/ 2043 h 2246"/>
                <a:gd name="T68" fmla="*/ 562 w 2459"/>
                <a:gd name="T69" fmla="*/ 2136 h 2246"/>
                <a:gd name="T70" fmla="*/ 501 w 2459"/>
                <a:gd name="T71" fmla="*/ 2211 h 2246"/>
                <a:gd name="T72" fmla="*/ 419 w 2459"/>
                <a:gd name="T73" fmla="*/ 2244 h 2246"/>
                <a:gd name="T74" fmla="*/ 333 w 2459"/>
                <a:gd name="T75" fmla="*/ 2237 h 2246"/>
                <a:gd name="T76" fmla="*/ 257 w 2459"/>
                <a:gd name="T77" fmla="*/ 2191 h 2246"/>
                <a:gd name="T78" fmla="*/ 126 w 2459"/>
                <a:gd name="T79" fmla="*/ 2024 h 2246"/>
                <a:gd name="T80" fmla="*/ 41 w 2459"/>
                <a:gd name="T81" fmla="*/ 1837 h 2246"/>
                <a:gd name="T82" fmla="*/ 2 w 2459"/>
                <a:gd name="T83" fmla="*/ 1638 h 2246"/>
                <a:gd name="T84" fmla="*/ 10 w 2459"/>
                <a:gd name="T85" fmla="*/ 1435 h 2246"/>
                <a:gd name="T86" fmla="*/ 63 w 2459"/>
                <a:gd name="T87" fmla="*/ 1239 h 2246"/>
                <a:gd name="T88" fmla="*/ 164 w 2459"/>
                <a:gd name="T89" fmla="*/ 1058 h 2246"/>
                <a:gd name="T90" fmla="*/ 952 w 2459"/>
                <a:gd name="T91" fmla="*/ 257 h 2246"/>
                <a:gd name="T92" fmla="*/ 1116 w 2459"/>
                <a:gd name="T93" fmla="*/ 128 h 2246"/>
                <a:gd name="T94" fmla="*/ 1302 w 2459"/>
                <a:gd name="T95" fmla="*/ 43 h 2246"/>
                <a:gd name="T96" fmla="*/ 1506 w 2459"/>
                <a:gd name="T97" fmla="*/ 2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9" h="2246">
                  <a:moveTo>
                    <a:pt x="1576" y="0"/>
                  </a:moveTo>
                  <a:lnTo>
                    <a:pt x="1647" y="2"/>
                  </a:lnTo>
                  <a:lnTo>
                    <a:pt x="1715" y="10"/>
                  </a:lnTo>
                  <a:lnTo>
                    <a:pt x="1783" y="24"/>
                  </a:lnTo>
                  <a:lnTo>
                    <a:pt x="1849" y="43"/>
                  </a:lnTo>
                  <a:lnTo>
                    <a:pt x="1914" y="66"/>
                  </a:lnTo>
                  <a:lnTo>
                    <a:pt x="1977" y="95"/>
                  </a:lnTo>
                  <a:lnTo>
                    <a:pt x="2037" y="128"/>
                  </a:lnTo>
                  <a:lnTo>
                    <a:pt x="2094" y="167"/>
                  </a:lnTo>
                  <a:lnTo>
                    <a:pt x="2149" y="209"/>
                  </a:lnTo>
                  <a:lnTo>
                    <a:pt x="2201" y="257"/>
                  </a:lnTo>
                  <a:lnTo>
                    <a:pt x="2250" y="310"/>
                  </a:lnTo>
                  <a:lnTo>
                    <a:pt x="2293" y="366"/>
                  </a:lnTo>
                  <a:lnTo>
                    <a:pt x="2333" y="424"/>
                  </a:lnTo>
                  <a:lnTo>
                    <a:pt x="2366" y="486"/>
                  </a:lnTo>
                  <a:lnTo>
                    <a:pt x="2394" y="548"/>
                  </a:lnTo>
                  <a:lnTo>
                    <a:pt x="2418" y="612"/>
                  </a:lnTo>
                  <a:lnTo>
                    <a:pt x="2435" y="677"/>
                  </a:lnTo>
                  <a:lnTo>
                    <a:pt x="2449" y="744"/>
                  </a:lnTo>
                  <a:lnTo>
                    <a:pt x="2457" y="811"/>
                  </a:lnTo>
                  <a:lnTo>
                    <a:pt x="2459" y="878"/>
                  </a:lnTo>
                  <a:lnTo>
                    <a:pt x="2457" y="946"/>
                  </a:lnTo>
                  <a:lnTo>
                    <a:pt x="2449" y="1013"/>
                  </a:lnTo>
                  <a:lnTo>
                    <a:pt x="2435" y="1080"/>
                  </a:lnTo>
                  <a:lnTo>
                    <a:pt x="2418" y="1146"/>
                  </a:lnTo>
                  <a:lnTo>
                    <a:pt x="2394" y="1209"/>
                  </a:lnTo>
                  <a:lnTo>
                    <a:pt x="2366" y="1272"/>
                  </a:lnTo>
                  <a:lnTo>
                    <a:pt x="2333" y="1333"/>
                  </a:lnTo>
                  <a:lnTo>
                    <a:pt x="2293" y="1392"/>
                  </a:lnTo>
                  <a:lnTo>
                    <a:pt x="2250" y="1447"/>
                  </a:lnTo>
                  <a:lnTo>
                    <a:pt x="2201" y="1500"/>
                  </a:lnTo>
                  <a:lnTo>
                    <a:pt x="1883" y="1816"/>
                  </a:lnTo>
                  <a:lnTo>
                    <a:pt x="1857" y="1838"/>
                  </a:lnTo>
                  <a:lnTo>
                    <a:pt x="1828" y="1853"/>
                  </a:lnTo>
                  <a:lnTo>
                    <a:pt x="1798" y="1865"/>
                  </a:lnTo>
                  <a:lnTo>
                    <a:pt x="1767" y="1870"/>
                  </a:lnTo>
                  <a:lnTo>
                    <a:pt x="1734" y="1870"/>
                  </a:lnTo>
                  <a:lnTo>
                    <a:pt x="1702" y="1865"/>
                  </a:lnTo>
                  <a:lnTo>
                    <a:pt x="1672" y="1853"/>
                  </a:lnTo>
                  <a:lnTo>
                    <a:pt x="1642" y="1838"/>
                  </a:lnTo>
                  <a:lnTo>
                    <a:pt x="1617" y="1816"/>
                  </a:lnTo>
                  <a:lnTo>
                    <a:pt x="1595" y="1790"/>
                  </a:lnTo>
                  <a:lnTo>
                    <a:pt x="1579" y="1761"/>
                  </a:lnTo>
                  <a:lnTo>
                    <a:pt x="1568" y="1731"/>
                  </a:lnTo>
                  <a:lnTo>
                    <a:pt x="1562" y="1700"/>
                  </a:lnTo>
                  <a:lnTo>
                    <a:pt x="1562" y="1668"/>
                  </a:lnTo>
                  <a:lnTo>
                    <a:pt x="1568" y="1636"/>
                  </a:lnTo>
                  <a:lnTo>
                    <a:pt x="1579" y="1605"/>
                  </a:lnTo>
                  <a:lnTo>
                    <a:pt x="1595" y="1577"/>
                  </a:lnTo>
                  <a:lnTo>
                    <a:pt x="1617" y="1551"/>
                  </a:lnTo>
                  <a:lnTo>
                    <a:pt x="1934" y="1235"/>
                  </a:lnTo>
                  <a:lnTo>
                    <a:pt x="1971" y="1195"/>
                  </a:lnTo>
                  <a:lnTo>
                    <a:pt x="2003" y="1150"/>
                  </a:lnTo>
                  <a:lnTo>
                    <a:pt x="2029" y="1104"/>
                  </a:lnTo>
                  <a:lnTo>
                    <a:pt x="2051" y="1057"/>
                  </a:lnTo>
                  <a:lnTo>
                    <a:pt x="2066" y="1006"/>
                  </a:lnTo>
                  <a:lnTo>
                    <a:pt x="2076" y="955"/>
                  </a:lnTo>
                  <a:lnTo>
                    <a:pt x="2082" y="904"/>
                  </a:lnTo>
                  <a:lnTo>
                    <a:pt x="2082" y="853"/>
                  </a:lnTo>
                  <a:lnTo>
                    <a:pt x="2076" y="802"/>
                  </a:lnTo>
                  <a:lnTo>
                    <a:pt x="2066" y="750"/>
                  </a:lnTo>
                  <a:lnTo>
                    <a:pt x="2051" y="700"/>
                  </a:lnTo>
                  <a:lnTo>
                    <a:pt x="2029" y="652"/>
                  </a:lnTo>
                  <a:lnTo>
                    <a:pt x="2003" y="607"/>
                  </a:lnTo>
                  <a:lnTo>
                    <a:pt x="1971" y="562"/>
                  </a:lnTo>
                  <a:lnTo>
                    <a:pt x="1934" y="522"/>
                  </a:lnTo>
                  <a:lnTo>
                    <a:pt x="1897" y="488"/>
                  </a:lnTo>
                  <a:lnTo>
                    <a:pt x="1857" y="459"/>
                  </a:lnTo>
                  <a:lnTo>
                    <a:pt x="1815" y="433"/>
                  </a:lnTo>
                  <a:lnTo>
                    <a:pt x="1770" y="412"/>
                  </a:lnTo>
                  <a:lnTo>
                    <a:pt x="1724" y="395"/>
                  </a:lnTo>
                  <a:lnTo>
                    <a:pt x="1676" y="384"/>
                  </a:lnTo>
                  <a:lnTo>
                    <a:pt x="1627" y="376"/>
                  </a:lnTo>
                  <a:lnTo>
                    <a:pt x="1576" y="374"/>
                  </a:lnTo>
                  <a:lnTo>
                    <a:pt x="1526" y="376"/>
                  </a:lnTo>
                  <a:lnTo>
                    <a:pt x="1477" y="384"/>
                  </a:lnTo>
                  <a:lnTo>
                    <a:pt x="1429" y="395"/>
                  </a:lnTo>
                  <a:lnTo>
                    <a:pt x="1382" y="412"/>
                  </a:lnTo>
                  <a:lnTo>
                    <a:pt x="1338" y="433"/>
                  </a:lnTo>
                  <a:lnTo>
                    <a:pt x="1296" y="459"/>
                  </a:lnTo>
                  <a:lnTo>
                    <a:pt x="1255" y="488"/>
                  </a:lnTo>
                  <a:lnTo>
                    <a:pt x="1219" y="522"/>
                  </a:lnTo>
                  <a:lnTo>
                    <a:pt x="524" y="1213"/>
                  </a:lnTo>
                  <a:lnTo>
                    <a:pt x="487" y="1255"/>
                  </a:lnTo>
                  <a:lnTo>
                    <a:pt x="455" y="1298"/>
                  </a:lnTo>
                  <a:lnTo>
                    <a:pt x="429" y="1344"/>
                  </a:lnTo>
                  <a:lnTo>
                    <a:pt x="408" y="1393"/>
                  </a:lnTo>
                  <a:lnTo>
                    <a:pt x="392" y="1442"/>
                  </a:lnTo>
                  <a:lnTo>
                    <a:pt x="381" y="1493"/>
                  </a:lnTo>
                  <a:lnTo>
                    <a:pt x="376" y="1544"/>
                  </a:lnTo>
                  <a:lnTo>
                    <a:pt x="376" y="1595"/>
                  </a:lnTo>
                  <a:lnTo>
                    <a:pt x="381" y="1648"/>
                  </a:lnTo>
                  <a:lnTo>
                    <a:pt x="392" y="1698"/>
                  </a:lnTo>
                  <a:lnTo>
                    <a:pt x="408" y="1748"/>
                  </a:lnTo>
                  <a:lnTo>
                    <a:pt x="429" y="1796"/>
                  </a:lnTo>
                  <a:lnTo>
                    <a:pt x="455" y="1841"/>
                  </a:lnTo>
                  <a:lnTo>
                    <a:pt x="487" y="1886"/>
                  </a:lnTo>
                  <a:lnTo>
                    <a:pt x="524" y="1926"/>
                  </a:lnTo>
                  <a:lnTo>
                    <a:pt x="545" y="1953"/>
                  </a:lnTo>
                  <a:lnTo>
                    <a:pt x="562" y="1980"/>
                  </a:lnTo>
                  <a:lnTo>
                    <a:pt x="572" y="2012"/>
                  </a:lnTo>
                  <a:lnTo>
                    <a:pt x="578" y="2043"/>
                  </a:lnTo>
                  <a:lnTo>
                    <a:pt x="578" y="2075"/>
                  </a:lnTo>
                  <a:lnTo>
                    <a:pt x="572" y="2106"/>
                  </a:lnTo>
                  <a:lnTo>
                    <a:pt x="562" y="2136"/>
                  </a:lnTo>
                  <a:lnTo>
                    <a:pt x="545" y="2165"/>
                  </a:lnTo>
                  <a:lnTo>
                    <a:pt x="524" y="2191"/>
                  </a:lnTo>
                  <a:lnTo>
                    <a:pt x="501" y="2211"/>
                  </a:lnTo>
                  <a:lnTo>
                    <a:pt x="475" y="2226"/>
                  </a:lnTo>
                  <a:lnTo>
                    <a:pt x="448" y="2237"/>
                  </a:lnTo>
                  <a:lnTo>
                    <a:pt x="419" y="2244"/>
                  </a:lnTo>
                  <a:lnTo>
                    <a:pt x="390" y="2246"/>
                  </a:lnTo>
                  <a:lnTo>
                    <a:pt x="362" y="2244"/>
                  </a:lnTo>
                  <a:lnTo>
                    <a:pt x="333" y="2237"/>
                  </a:lnTo>
                  <a:lnTo>
                    <a:pt x="306" y="2226"/>
                  </a:lnTo>
                  <a:lnTo>
                    <a:pt x="280" y="2211"/>
                  </a:lnTo>
                  <a:lnTo>
                    <a:pt x="257" y="2191"/>
                  </a:lnTo>
                  <a:lnTo>
                    <a:pt x="209" y="2138"/>
                  </a:lnTo>
                  <a:lnTo>
                    <a:pt x="164" y="2083"/>
                  </a:lnTo>
                  <a:lnTo>
                    <a:pt x="126" y="2024"/>
                  </a:lnTo>
                  <a:lnTo>
                    <a:pt x="92" y="1964"/>
                  </a:lnTo>
                  <a:lnTo>
                    <a:pt x="63" y="1900"/>
                  </a:lnTo>
                  <a:lnTo>
                    <a:pt x="41" y="1837"/>
                  </a:lnTo>
                  <a:lnTo>
                    <a:pt x="22" y="1771"/>
                  </a:lnTo>
                  <a:lnTo>
                    <a:pt x="10" y="1704"/>
                  </a:lnTo>
                  <a:lnTo>
                    <a:pt x="2" y="1638"/>
                  </a:lnTo>
                  <a:lnTo>
                    <a:pt x="0" y="1570"/>
                  </a:lnTo>
                  <a:lnTo>
                    <a:pt x="2" y="1503"/>
                  </a:lnTo>
                  <a:lnTo>
                    <a:pt x="10" y="1435"/>
                  </a:lnTo>
                  <a:lnTo>
                    <a:pt x="22" y="1369"/>
                  </a:lnTo>
                  <a:lnTo>
                    <a:pt x="41" y="1304"/>
                  </a:lnTo>
                  <a:lnTo>
                    <a:pt x="63" y="1239"/>
                  </a:lnTo>
                  <a:lnTo>
                    <a:pt x="92" y="1177"/>
                  </a:lnTo>
                  <a:lnTo>
                    <a:pt x="126" y="1116"/>
                  </a:lnTo>
                  <a:lnTo>
                    <a:pt x="164" y="1058"/>
                  </a:lnTo>
                  <a:lnTo>
                    <a:pt x="209" y="1001"/>
                  </a:lnTo>
                  <a:lnTo>
                    <a:pt x="257" y="949"/>
                  </a:lnTo>
                  <a:lnTo>
                    <a:pt x="952" y="257"/>
                  </a:lnTo>
                  <a:lnTo>
                    <a:pt x="1004" y="209"/>
                  </a:lnTo>
                  <a:lnTo>
                    <a:pt x="1059" y="167"/>
                  </a:lnTo>
                  <a:lnTo>
                    <a:pt x="1116" y="128"/>
                  </a:lnTo>
                  <a:lnTo>
                    <a:pt x="1176" y="95"/>
                  </a:lnTo>
                  <a:lnTo>
                    <a:pt x="1239" y="66"/>
                  </a:lnTo>
                  <a:lnTo>
                    <a:pt x="1302" y="43"/>
                  </a:lnTo>
                  <a:lnTo>
                    <a:pt x="1368" y="24"/>
                  </a:lnTo>
                  <a:lnTo>
                    <a:pt x="1437" y="10"/>
                  </a:lnTo>
                  <a:lnTo>
                    <a:pt x="1506" y="2"/>
                  </a:lnTo>
                  <a:lnTo>
                    <a:pt x="1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" name="Freeform 295"/>
            <p:cNvSpPr>
              <a:spLocks noEditPoints="1"/>
            </p:cNvSpPr>
            <p:nvPr/>
          </p:nvSpPr>
          <p:spPr bwMode="auto">
            <a:xfrm>
              <a:off x="13529" y="6706"/>
              <a:ext cx="273" cy="250"/>
            </a:xfrm>
            <a:custGeom>
              <a:avLst/>
              <a:gdLst>
                <a:gd name="T0" fmla="*/ 882 w 2460"/>
                <a:gd name="T1" fmla="*/ 2246 h 2246"/>
                <a:gd name="T2" fmla="*/ 2085 w 2460"/>
                <a:gd name="T3" fmla="*/ 0 h 2246"/>
                <a:gd name="T4" fmla="*/ 2176 w 2460"/>
                <a:gd name="T5" fmla="*/ 33 h 2246"/>
                <a:gd name="T6" fmla="*/ 2295 w 2460"/>
                <a:gd name="T7" fmla="*/ 163 h 2246"/>
                <a:gd name="T8" fmla="*/ 2395 w 2460"/>
                <a:gd name="T9" fmla="*/ 345 h 2246"/>
                <a:gd name="T10" fmla="*/ 2449 w 2460"/>
                <a:gd name="T11" fmla="*/ 541 h 2246"/>
                <a:gd name="T12" fmla="*/ 2457 w 2460"/>
                <a:gd name="T13" fmla="*/ 743 h 2246"/>
                <a:gd name="T14" fmla="*/ 2419 w 2460"/>
                <a:gd name="T15" fmla="*/ 943 h 2246"/>
                <a:gd name="T16" fmla="*/ 2333 w 2460"/>
                <a:gd name="T17" fmla="*/ 1130 h 2246"/>
                <a:gd name="T18" fmla="*/ 2202 w 2460"/>
                <a:gd name="T19" fmla="*/ 1298 h 2246"/>
                <a:gd name="T20" fmla="*/ 1400 w 2460"/>
                <a:gd name="T21" fmla="*/ 2079 h 2246"/>
                <a:gd name="T22" fmla="*/ 1221 w 2460"/>
                <a:gd name="T23" fmla="*/ 2179 h 2246"/>
                <a:gd name="T24" fmla="*/ 1022 w 2460"/>
                <a:gd name="T25" fmla="*/ 2235 h 2246"/>
                <a:gd name="T26" fmla="*/ 813 w 2460"/>
                <a:gd name="T27" fmla="*/ 2243 h 2246"/>
                <a:gd name="T28" fmla="*/ 609 w 2460"/>
                <a:gd name="T29" fmla="*/ 2203 h 2246"/>
                <a:gd name="T30" fmla="*/ 423 w 2460"/>
                <a:gd name="T31" fmla="*/ 2117 h 2246"/>
                <a:gd name="T32" fmla="*/ 258 w 2460"/>
                <a:gd name="T33" fmla="*/ 1989 h 2246"/>
                <a:gd name="T34" fmla="*/ 126 w 2460"/>
                <a:gd name="T35" fmla="*/ 1822 h 2246"/>
                <a:gd name="T36" fmla="*/ 41 w 2460"/>
                <a:gd name="T37" fmla="*/ 1634 h 2246"/>
                <a:gd name="T38" fmla="*/ 3 w 2460"/>
                <a:gd name="T39" fmla="*/ 1435 h 2246"/>
                <a:gd name="T40" fmla="*/ 11 w 2460"/>
                <a:gd name="T41" fmla="*/ 1233 h 2246"/>
                <a:gd name="T42" fmla="*/ 65 w 2460"/>
                <a:gd name="T43" fmla="*/ 1036 h 2246"/>
                <a:gd name="T44" fmla="*/ 165 w 2460"/>
                <a:gd name="T45" fmla="*/ 855 h 2246"/>
                <a:gd name="T46" fmla="*/ 576 w 2460"/>
                <a:gd name="T47" fmla="*/ 429 h 2246"/>
                <a:gd name="T48" fmla="*/ 661 w 2460"/>
                <a:gd name="T49" fmla="*/ 382 h 2246"/>
                <a:gd name="T50" fmla="*/ 757 w 2460"/>
                <a:gd name="T51" fmla="*/ 382 h 2246"/>
                <a:gd name="T52" fmla="*/ 842 w 2460"/>
                <a:gd name="T53" fmla="*/ 429 h 2246"/>
                <a:gd name="T54" fmla="*/ 891 w 2460"/>
                <a:gd name="T55" fmla="*/ 515 h 2246"/>
                <a:gd name="T56" fmla="*/ 891 w 2460"/>
                <a:gd name="T57" fmla="*/ 610 h 2246"/>
                <a:gd name="T58" fmla="*/ 842 w 2460"/>
                <a:gd name="T59" fmla="*/ 694 h 2246"/>
                <a:gd name="T60" fmla="*/ 456 w 2460"/>
                <a:gd name="T61" fmla="*/ 1095 h 2246"/>
                <a:gd name="T62" fmla="*/ 392 w 2460"/>
                <a:gd name="T63" fmla="*/ 1240 h 2246"/>
                <a:gd name="T64" fmla="*/ 377 w 2460"/>
                <a:gd name="T65" fmla="*/ 1393 h 2246"/>
                <a:gd name="T66" fmla="*/ 409 w 2460"/>
                <a:gd name="T67" fmla="*/ 1545 h 2246"/>
                <a:gd name="T68" fmla="*/ 488 w 2460"/>
                <a:gd name="T69" fmla="*/ 1683 h 2246"/>
                <a:gd name="T70" fmla="*/ 602 w 2460"/>
                <a:gd name="T71" fmla="*/ 1787 h 2246"/>
                <a:gd name="T72" fmla="*/ 735 w 2460"/>
                <a:gd name="T73" fmla="*/ 1850 h 2246"/>
                <a:gd name="T74" fmla="*/ 882 w 2460"/>
                <a:gd name="T75" fmla="*/ 1871 h 2246"/>
                <a:gd name="T76" fmla="*/ 1030 w 2460"/>
                <a:gd name="T77" fmla="*/ 1850 h 2246"/>
                <a:gd name="T78" fmla="*/ 1164 w 2460"/>
                <a:gd name="T79" fmla="*/ 1787 h 2246"/>
                <a:gd name="T80" fmla="*/ 1936 w 2460"/>
                <a:gd name="T81" fmla="*/ 1033 h 2246"/>
                <a:gd name="T82" fmla="*/ 2031 w 2460"/>
                <a:gd name="T83" fmla="*/ 901 h 2246"/>
                <a:gd name="T84" fmla="*/ 2078 w 2460"/>
                <a:gd name="T85" fmla="*/ 753 h 2246"/>
                <a:gd name="T86" fmla="*/ 2078 w 2460"/>
                <a:gd name="T87" fmla="*/ 599 h 2246"/>
                <a:gd name="T88" fmla="*/ 2031 w 2460"/>
                <a:gd name="T89" fmla="*/ 451 h 2246"/>
                <a:gd name="T90" fmla="*/ 1936 w 2460"/>
                <a:gd name="T91" fmla="*/ 319 h 2246"/>
                <a:gd name="T92" fmla="*/ 1887 w 2460"/>
                <a:gd name="T93" fmla="*/ 235 h 2246"/>
                <a:gd name="T94" fmla="*/ 1887 w 2460"/>
                <a:gd name="T95" fmla="*/ 139 h 2246"/>
                <a:gd name="T96" fmla="*/ 1936 w 2460"/>
                <a:gd name="T97" fmla="*/ 54 h 2246"/>
                <a:gd name="T98" fmla="*/ 2021 w 2460"/>
                <a:gd name="T99" fmla="*/ 5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60" h="2246">
                  <a:moveTo>
                    <a:pt x="882" y="2246"/>
                  </a:moveTo>
                  <a:lnTo>
                    <a:pt x="882" y="2246"/>
                  </a:lnTo>
                  <a:lnTo>
                    <a:pt x="882" y="2246"/>
                  </a:lnTo>
                  <a:lnTo>
                    <a:pt x="882" y="2246"/>
                  </a:lnTo>
                  <a:close/>
                  <a:moveTo>
                    <a:pt x="2052" y="0"/>
                  </a:moveTo>
                  <a:lnTo>
                    <a:pt x="2085" y="0"/>
                  </a:lnTo>
                  <a:lnTo>
                    <a:pt x="2116" y="5"/>
                  </a:lnTo>
                  <a:lnTo>
                    <a:pt x="2147" y="17"/>
                  </a:lnTo>
                  <a:lnTo>
                    <a:pt x="2176" y="33"/>
                  </a:lnTo>
                  <a:lnTo>
                    <a:pt x="2202" y="54"/>
                  </a:lnTo>
                  <a:lnTo>
                    <a:pt x="2251" y="108"/>
                  </a:lnTo>
                  <a:lnTo>
                    <a:pt x="2295" y="163"/>
                  </a:lnTo>
                  <a:lnTo>
                    <a:pt x="2333" y="221"/>
                  </a:lnTo>
                  <a:lnTo>
                    <a:pt x="2366" y="283"/>
                  </a:lnTo>
                  <a:lnTo>
                    <a:pt x="2395" y="345"/>
                  </a:lnTo>
                  <a:lnTo>
                    <a:pt x="2419" y="408"/>
                  </a:lnTo>
                  <a:lnTo>
                    <a:pt x="2437" y="475"/>
                  </a:lnTo>
                  <a:lnTo>
                    <a:pt x="2449" y="541"/>
                  </a:lnTo>
                  <a:lnTo>
                    <a:pt x="2457" y="609"/>
                  </a:lnTo>
                  <a:lnTo>
                    <a:pt x="2460" y="675"/>
                  </a:lnTo>
                  <a:lnTo>
                    <a:pt x="2457" y="743"/>
                  </a:lnTo>
                  <a:lnTo>
                    <a:pt x="2449" y="810"/>
                  </a:lnTo>
                  <a:lnTo>
                    <a:pt x="2437" y="877"/>
                  </a:lnTo>
                  <a:lnTo>
                    <a:pt x="2419" y="943"/>
                  </a:lnTo>
                  <a:lnTo>
                    <a:pt x="2395" y="1007"/>
                  </a:lnTo>
                  <a:lnTo>
                    <a:pt x="2366" y="1069"/>
                  </a:lnTo>
                  <a:lnTo>
                    <a:pt x="2333" y="1130"/>
                  </a:lnTo>
                  <a:lnTo>
                    <a:pt x="2295" y="1189"/>
                  </a:lnTo>
                  <a:lnTo>
                    <a:pt x="2251" y="1244"/>
                  </a:lnTo>
                  <a:lnTo>
                    <a:pt x="2202" y="1298"/>
                  </a:lnTo>
                  <a:lnTo>
                    <a:pt x="1507" y="1989"/>
                  </a:lnTo>
                  <a:lnTo>
                    <a:pt x="1455" y="2037"/>
                  </a:lnTo>
                  <a:lnTo>
                    <a:pt x="1400" y="2079"/>
                  </a:lnTo>
                  <a:lnTo>
                    <a:pt x="1343" y="2117"/>
                  </a:lnTo>
                  <a:lnTo>
                    <a:pt x="1283" y="2151"/>
                  </a:lnTo>
                  <a:lnTo>
                    <a:pt x="1221" y="2179"/>
                  </a:lnTo>
                  <a:lnTo>
                    <a:pt x="1156" y="2203"/>
                  </a:lnTo>
                  <a:lnTo>
                    <a:pt x="1090" y="2222"/>
                  </a:lnTo>
                  <a:lnTo>
                    <a:pt x="1022" y="2235"/>
                  </a:lnTo>
                  <a:lnTo>
                    <a:pt x="953" y="2243"/>
                  </a:lnTo>
                  <a:lnTo>
                    <a:pt x="882" y="2246"/>
                  </a:lnTo>
                  <a:lnTo>
                    <a:pt x="813" y="2243"/>
                  </a:lnTo>
                  <a:lnTo>
                    <a:pt x="744" y="2235"/>
                  </a:lnTo>
                  <a:lnTo>
                    <a:pt x="675" y="2222"/>
                  </a:lnTo>
                  <a:lnTo>
                    <a:pt x="609" y="2203"/>
                  </a:lnTo>
                  <a:lnTo>
                    <a:pt x="545" y="2179"/>
                  </a:lnTo>
                  <a:lnTo>
                    <a:pt x="482" y="2151"/>
                  </a:lnTo>
                  <a:lnTo>
                    <a:pt x="423" y="2117"/>
                  </a:lnTo>
                  <a:lnTo>
                    <a:pt x="364" y="2079"/>
                  </a:lnTo>
                  <a:lnTo>
                    <a:pt x="310" y="2037"/>
                  </a:lnTo>
                  <a:lnTo>
                    <a:pt x="258" y="1989"/>
                  </a:lnTo>
                  <a:lnTo>
                    <a:pt x="209" y="1935"/>
                  </a:lnTo>
                  <a:lnTo>
                    <a:pt x="165" y="1880"/>
                  </a:lnTo>
                  <a:lnTo>
                    <a:pt x="126" y="1822"/>
                  </a:lnTo>
                  <a:lnTo>
                    <a:pt x="93" y="1761"/>
                  </a:lnTo>
                  <a:lnTo>
                    <a:pt x="65" y="1698"/>
                  </a:lnTo>
                  <a:lnTo>
                    <a:pt x="41" y="1634"/>
                  </a:lnTo>
                  <a:lnTo>
                    <a:pt x="23" y="1568"/>
                  </a:lnTo>
                  <a:lnTo>
                    <a:pt x="11" y="1501"/>
                  </a:lnTo>
                  <a:lnTo>
                    <a:pt x="3" y="1435"/>
                  </a:lnTo>
                  <a:lnTo>
                    <a:pt x="0" y="1368"/>
                  </a:lnTo>
                  <a:lnTo>
                    <a:pt x="3" y="1300"/>
                  </a:lnTo>
                  <a:lnTo>
                    <a:pt x="11" y="1233"/>
                  </a:lnTo>
                  <a:lnTo>
                    <a:pt x="23" y="1166"/>
                  </a:lnTo>
                  <a:lnTo>
                    <a:pt x="41" y="1101"/>
                  </a:lnTo>
                  <a:lnTo>
                    <a:pt x="65" y="1036"/>
                  </a:lnTo>
                  <a:lnTo>
                    <a:pt x="93" y="974"/>
                  </a:lnTo>
                  <a:lnTo>
                    <a:pt x="126" y="914"/>
                  </a:lnTo>
                  <a:lnTo>
                    <a:pt x="165" y="855"/>
                  </a:lnTo>
                  <a:lnTo>
                    <a:pt x="209" y="799"/>
                  </a:lnTo>
                  <a:lnTo>
                    <a:pt x="258" y="746"/>
                  </a:lnTo>
                  <a:lnTo>
                    <a:pt x="576" y="429"/>
                  </a:lnTo>
                  <a:lnTo>
                    <a:pt x="603" y="408"/>
                  </a:lnTo>
                  <a:lnTo>
                    <a:pt x="631" y="392"/>
                  </a:lnTo>
                  <a:lnTo>
                    <a:pt x="661" y="382"/>
                  </a:lnTo>
                  <a:lnTo>
                    <a:pt x="693" y="376"/>
                  </a:lnTo>
                  <a:lnTo>
                    <a:pt x="725" y="376"/>
                  </a:lnTo>
                  <a:lnTo>
                    <a:pt x="757" y="382"/>
                  </a:lnTo>
                  <a:lnTo>
                    <a:pt x="787" y="392"/>
                  </a:lnTo>
                  <a:lnTo>
                    <a:pt x="816" y="408"/>
                  </a:lnTo>
                  <a:lnTo>
                    <a:pt x="842" y="429"/>
                  </a:lnTo>
                  <a:lnTo>
                    <a:pt x="864" y="456"/>
                  </a:lnTo>
                  <a:lnTo>
                    <a:pt x="880" y="484"/>
                  </a:lnTo>
                  <a:lnTo>
                    <a:pt x="891" y="515"/>
                  </a:lnTo>
                  <a:lnTo>
                    <a:pt x="897" y="546"/>
                  </a:lnTo>
                  <a:lnTo>
                    <a:pt x="897" y="579"/>
                  </a:lnTo>
                  <a:lnTo>
                    <a:pt x="891" y="610"/>
                  </a:lnTo>
                  <a:lnTo>
                    <a:pt x="880" y="640"/>
                  </a:lnTo>
                  <a:lnTo>
                    <a:pt x="864" y="669"/>
                  </a:lnTo>
                  <a:lnTo>
                    <a:pt x="842" y="694"/>
                  </a:lnTo>
                  <a:lnTo>
                    <a:pt x="524" y="1010"/>
                  </a:lnTo>
                  <a:lnTo>
                    <a:pt x="488" y="1052"/>
                  </a:lnTo>
                  <a:lnTo>
                    <a:pt x="456" y="1095"/>
                  </a:lnTo>
                  <a:lnTo>
                    <a:pt x="429" y="1142"/>
                  </a:lnTo>
                  <a:lnTo>
                    <a:pt x="409" y="1190"/>
                  </a:lnTo>
                  <a:lnTo>
                    <a:pt x="392" y="1240"/>
                  </a:lnTo>
                  <a:lnTo>
                    <a:pt x="382" y="1290"/>
                  </a:lnTo>
                  <a:lnTo>
                    <a:pt x="377" y="1341"/>
                  </a:lnTo>
                  <a:lnTo>
                    <a:pt x="377" y="1393"/>
                  </a:lnTo>
                  <a:lnTo>
                    <a:pt x="382" y="1445"/>
                  </a:lnTo>
                  <a:lnTo>
                    <a:pt x="392" y="1496"/>
                  </a:lnTo>
                  <a:lnTo>
                    <a:pt x="409" y="1545"/>
                  </a:lnTo>
                  <a:lnTo>
                    <a:pt x="429" y="1593"/>
                  </a:lnTo>
                  <a:lnTo>
                    <a:pt x="456" y="1639"/>
                  </a:lnTo>
                  <a:lnTo>
                    <a:pt x="488" y="1683"/>
                  </a:lnTo>
                  <a:lnTo>
                    <a:pt x="524" y="1724"/>
                  </a:lnTo>
                  <a:lnTo>
                    <a:pt x="562" y="1757"/>
                  </a:lnTo>
                  <a:lnTo>
                    <a:pt x="602" y="1787"/>
                  </a:lnTo>
                  <a:lnTo>
                    <a:pt x="644" y="1812"/>
                  </a:lnTo>
                  <a:lnTo>
                    <a:pt x="689" y="1833"/>
                  </a:lnTo>
                  <a:lnTo>
                    <a:pt x="735" y="1850"/>
                  </a:lnTo>
                  <a:lnTo>
                    <a:pt x="783" y="1862"/>
                  </a:lnTo>
                  <a:lnTo>
                    <a:pt x="832" y="1869"/>
                  </a:lnTo>
                  <a:lnTo>
                    <a:pt x="882" y="1871"/>
                  </a:lnTo>
                  <a:lnTo>
                    <a:pt x="933" y="1869"/>
                  </a:lnTo>
                  <a:lnTo>
                    <a:pt x="982" y="1862"/>
                  </a:lnTo>
                  <a:lnTo>
                    <a:pt x="1030" y="1850"/>
                  </a:lnTo>
                  <a:lnTo>
                    <a:pt x="1077" y="1833"/>
                  </a:lnTo>
                  <a:lnTo>
                    <a:pt x="1122" y="1812"/>
                  </a:lnTo>
                  <a:lnTo>
                    <a:pt x="1164" y="1787"/>
                  </a:lnTo>
                  <a:lnTo>
                    <a:pt x="1203" y="1757"/>
                  </a:lnTo>
                  <a:lnTo>
                    <a:pt x="1241" y="1724"/>
                  </a:lnTo>
                  <a:lnTo>
                    <a:pt x="1936" y="1033"/>
                  </a:lnTo>
                  <a:lnTo>
                    <a:pt x="1973" y="992"/>
                  </a:lnTo>
                  <a:lnTo>
                    <a:pt x="2004" y="948"/>
                  </a:lnTo>
                  <a:lnTo>
                    <a:pt x="2031" y="901"/>
                  </a:lnTo>
                  <a:lnTo>
                    <a:pt x="2051" y="854"/>
                  </a:lnTo>
                  <a:lnTo>
                    <a:pt x="2068" y="803"/>
                  </a:lnTo>
                  <a:lnTo>
                    <a:pt x="2078" y="753"/>
                  </a:lnTo>
                  <a:lnTo>
                    <a:pt x="2083" y="702"/>
                  </a:lnTo>
                  <a:lnTo>
                    <a:pt x="2083" y="650"/>
                  </a:lnTo>
                  <a:lnTo>
                    <a:pt x="2078" y="599"/>
                  </a:lnTo>
                  <a:lnTo>
                    <a:pt x="2068" y="547"/>
                  </a:lnTo>
                  <a:lnTo>
                    <a:pt x="2051" y="498"/>
                  </a:lnTo>
                  <a:lnTo>
                    <a:pt x="2031" y="451"/>
                  </a:lnTo>
                  <a:lnTo>
                    <a:pt x="2004" y="404"/>
                  </a:lnTo>
                  <a:lnTo>
                    <a:pt x="1973" y="360"/>
                  </a:lnTo>
                  <a:lnTo>
                    <a:pt x="1936" y="319"/>
                  </a:lnTo>
                  <a:lnTo>
                    <a:pt x="1913" y="294"/>
                  </a:lnTo>
                  <a:lnTo>
                    <a:pt x="1898" y="265"/>
                  </a:lnTo>
                  <a:lnTo>
                    <a:pt x="1887" y="235"/>
                  </a:lnTo>
                  <a:lnTo>
                    <a:pt x="1881" y="202"/>
                  </a:lnTo>
                  <a:lnTo>
                    <a:pt x="1881" y="171"/>
                  </a:lnTo>
                  <a:lnTo>
                    <a:pt x="1887" y="139"/>
                  </a:lnTo>
                  <a:lnTo>
                    <a:pt x="1898" y="109"/>
                  </a:lnTo>
                  <a:lnTo>
                    <a:pt x="1913" y="80"/>
                  </a:lnTo>
                  <a:lnTo>
                    <a:pt x="1936" y="54"/>
                  </a:lnTo>
                  <a:lnTo>
                    <a:pt x="1962" y="33"/>
                  </a:lnTo>
                  <a:lnTo>
                    <a:pt x="1991" y="17"/>
                  </a:lnTo>
                  <a:lnTo>
                    <a:pt x="2021" y="5"/>
                  </a:lnTo>
                  <a:lnTo>
                    <a:pt x="2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" name="Group 298"/>
          <p:cNvGrpSpPr>
            <a:grpSpLocks noChangeAspect="1"/>
          </p:cNvGrpSpPr>
          <p:nvPr/>
        </p:nvGrpSpPr>
        <p:grpSpPr bwMode="auto">
          <a:xfrm>
            <a:off x="2845370" y="340127"/>
            <a:ext cx="352060" cy="355511"/>
            <a:chOff x="13907" y="6554"/>
            <a:chExt cx="408" cy="412"/>
          </a:xfrm>
          <a:solidFill>
            <a:srgbClr val="FFFFFF"/>
          </a:solidFill>
        </p:grpSpPr>
        <p:sp>
          <p:nvSpPr>
            <p:cNvPr id="9" name="Rectangle 300"/>
            <p:cNvSpPr>
              <a:spLocks noChangeArrowheads="1"/>
            </p:cNvSpPr>
            <p:nvPr/>
          </p:nvSpPr>
          <p:spPr bwMode="auto">
            <a:xfrm>
              <a:off x="13907" y="6554"/>
              <a:ext cx="51" cy="4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" name="Freeform 301"/>
            <p:cNvSpPr/>
            <p:nvPr/>
          </p:nvSpPr>
          <p:spPr bwMode="auto">
            <a:xfrm>
              <a:off x="14162" y="6587"/>
              <a:ext cx="153" cy="226"/>
            </a:xfrm>
            <a:custGeom>
              <a:avLst/>
              <a:gdLst>
                <a:gd name="T0" fmla="*/ 0 w 1223"/>
                <a:gd name="T1" fmla="*/ 0 h 1806"/>
                <a:gd name="T2" fmla="*/ 35 w 1223"/>
                <a:gd name="T3" fmla="*/ 26 h 1806"/>
                <a:gd name="T4" fmla="*/ 75 w 1223"/>
                <a:gd name="T5" fmla="*/ 48 h 1806"/>
                <a:gd name="T6" fmla="*/ 120 w 1223"/>
                <a:gd name="T7" fmla="*/ 70 h 1806"/>
                <a:gd name="T8" fmla="*/ 170 w 1223"/>
                <a:gd name="T9" fmla="*/ 90 h 1806"/>
                <a:gd name="T10" fmla="*/ 223 w 1223"/>
                <a:gd name="T11" fmla="*/ 107 h 1806"/>
                <a:gd name="T12" fmla="*/ 281 w 1223"/>
                <a:gd name="T13" fmla="*/ 123 h 1806"/>
                <a:gd name="T14" fmla="*/ 341 w 1223"/>
                <a:gd name="T15" fmla="*/ 136 h 1806"/>
                <a:gd name="T16" fmla="*/ 405 w 1223"/>
                <a:gd name="T17" fmla="*/ 146 h 1806"/>
                <a:gd name="T18" fmla="*/ 472 w 1223"/>
                <a:gd name="T19" fmla="*/ 154 h 1806"/>
                <a:gd name="T20" fmla="*/ 540 w 1223"/>
                <a:gd name="T21" fmla="*/ 158 h 1806"/>
                <a:gd name="T22" fmla="*/ 611 w 1223"/>
                <a:gd name="T23" fmla="*/ 160 h 1806"/>
                <a:gd name="T24" fmla="*/ 683 w 1223"/>
                <a:gd name="T25" fmla="*/ 158 h 1806"/>
                <a:gd name="T26" fmla="*/ 751 w 1223"/>
                <a:gd name="T27" fmla="*/ 154 h 1806"/>
                <a:gd name="T28" fmla="*/ 818 w 1223"/>
                <a:gd name="T29" fmla="*/ 146 h 1806"/>
                <a:gd name="T30" fmla="*/ 881 w 1223"/>
                <a:gd name="T31" fmla="*/ 136 h 1806"/>
                <a:gd name="T32" fmla="*/ 941 w 1223"/>
                <a:gd name="T33" fmla="*/ 123 h 1806"/>
                <a:gd name="T34" fmla="*/ 999 w 1223"/>
                <a:gd name="T35" fmla="*/ 107 h 1806"/>
                <a:gd name="T36" fmla="*/ 1053 w 1223"/>
                <a:gd name="T37" fmla="*/ 90 h 1806"/>
                <a:gd name="T38" fmla="*/ 1102 w 1223"/>
                <a:gd name="T39" fmla="*/ 70 h 1806"/>
                <a:gd name="T40" fmla="*/ 1147 w 1223"/>
                <a:gd name="T41" fmla="*/ 48 h 1806"/>
                <a:gd name="T42" fmla="*/ 1188 w 1223"/>
                <a:gd name="T43" fmla="*/ 26 h 1806"/>
                <a:gd name="T44" fmla="*/ 1223 w 1223"/>
                <a:gd name="T45" fmla="*/ 0 h 1806"/>
                <a:gd name="T46" fmla="*/ 1223 w 1223"/>
                <a:gd name="T47" fmla="*/ 1647 h 1806"/>
                <a:gd name="T48" fmla="*/ 1188 w 1223"/>
                <a:gd name="T49" fmla="*/ 1672 h 1806"/>
                <a:gd name="T50" fmla="*/ 1147 w 1223"/>
                <a:gd name="T51" fmla="*/ 1696 h 1806"/>
                <a:gd name="T52" fmla="*/ 1102 w 1223"/>
                <a:gd name="T53" fmla="*/ 1716 h 1806"/>
                <a:gd name="T54" fmla="*/ 1053 w 1223"/>
                <a:gd name="T55" fmla="*/ 1736 h 1806"/>
                <a:gd name="T56" fmla="*/ 999 w 1223"/>
                <a:gd name="T57" fmla="*/ 1753 h 1806"/>
                <a:gd name="T58" fmla="*/ 941 w 1223"/>
                <a:gd name="T59" fmla="*/ 1769 h 1806"/>
                <a:gd name="T60" fmla="*/ 881 w 1223"/>
                <a:gd name="T61" fmla="*/ 1782 h 1806"/>
                <a:gd name="T62" fmla="*/ 818 w 1223"/>
                <a:gd name="T63" fmla="*/ 1792 h 1806"/>
                <a:gd name="T64" fmla="*/ 751 w 1223"/>
                <a:gd name="T65" fmla="*/ 1800 h 1806"/>
                <a:gd name="T66" fmla="*/ 683 w 1223"/>
                <a:gd name="T67" fmla="*/ 1804 h 1806"/>
                <a:gd name="T68" fmla="*/ 611 w 1223"/>
                <a:gd name="T69" fmla="*/ 1806 h 1806"/>
                <a:gd name="T70" fmla="*/ 540 w 1223"/>
                <a:gd name="T71" fmla="*/ 1804 h 1806"/>
                <a:gd name="T72" fmla="*/ 472 w 1223"/>
                <a:gd name="T73" fmla="*/ 1800 h 1806"/>
                <a:gd name="T74" fmla="*/ 405 w 1223"/>
                <a:gd name="T75" fmla="*/ 1792 h 1806"/>
                <a:gd name="T76" fmla="*/ 341 w 1223"/>
                <a:gd name="T77" fmla="*/ 1782 h 1806"/>
                <a:gd name="T78" fmla="*/ 281 w 1223"/>
                <a:gd name="T79" fmla="*/ 1769 h 1806"/>
                <a:gd name="T80" fmla="*/ 223 w 1223"/>
                <a:gd name="T81" fmla="*/ 1753 h 1806"/>
                <a:gd name="T82" fmla="*/ 170 w 1223"/>
                <a:gd name="T83" fmla="*/ 1736 h 1806"/>
                <a:gd name="T84" fmla="*/ 120 w 1223"/>
                <a:gd name="T85" fmla="*/ 1716 h 1806"/>
                <a:gd name="T86" fmla="*/ 75 w 1223"/>
                <a:gd name="T87" fmla="*/ 1696 h 1806"/>
                <a:gd name="T88" fmla="*/ 35 w 1223"/>
                <a:gd name="T89" fmla="*/ 1672 h 1806"/>
                <a:gd name="T90" fmla="*/ 0 w 1223"/>
                <a:gd name="T91" fmla="*/ 1647 h 1806"/>
                <a:gd name="T92" fmla="*/ 0 w 1223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3" h="1806">
                  <a:moveTo>
                    <a:pt x="0" y="0"/>
                  </a:moveTo>
                  <a:lnTo>
                    <a:pt x="35" y="26"/>
                  </a:lnTo>
                  <a:lnTo>
                    <a:pt x="75" y="48"/>
                  </a:lnTo>
                  <a:lnTo>
                    <a:pt x="120" y="70"/>
                  </a:lnTo>
                  <a:lnTo>
                    <a:pt x="170" y="90"/>
                  </a:lnTo>
                  <a:lnTo>
                    <a:pt x="223" y="107"/>
                  </a:lnTo>
                  <a:lnTo>
                    <a:pt x="281" y="123"/>
                  </a:lnTo>
                  <a:lnTo>
                    <a:pt x="341" y="136"/>
                  </a:lnTo>
                  <a:lnTo>
                    <a:pt x="405" y="146"/>
                  </a:lnTo>
                  <a:lnTo>
                    <a:pt x="472" y="154"/>
                  </a:lnTo>
                  <a:lnTo>
                    <a:pt x="540" y="158"/>
                  </a:lnTo>
                  <a:lnTo>
                    <a:pt x="611" y="160"/>
                  </a:lnTo>
                  <a:lnTo>
                    <a:pt x="683" y="158"/>
                  </a:lnTo>
                  <a:lnTo>
                    <a:pt x="751" y="154"/>
                  </a:lnTo>
                  <a:lnTo>
                    <a:pt x="818" y="146"/>
                  </a:lnTo>
                  <a:lnTo>
                    <a:pt x="881" y="136"/>
                  </a:lnTo>
                  <a:lnTo>
                    <a:pt x="941" y="123"/>
                  </a:lnTo>
                  <a:lnTo>
                    <a:pt x="999" y="107"/>
                  </a:lnTo>
                  <a:lnTo>
                    <a:pt x="1053" y="90"/>
                  </a:lnTo>
                  <a:lnTo>
                    <a:pt x="1102" y="70"/>
                  </a:lnTo>
                  <a:lnTo>
                    <a:pt x="1147" y="48"/>
                  </a:lnTo>
                  <a:lnTo>
                    <a:pt x="1188" y="26"/>
                  </a:lnTo>
                  <a:lnTo>
                    <a:pt x="1223" y="0"/>
                  </a:lnTo>
                  <a:lnTo>
                    <a:pt x="1223" y="1647"/>
                  </a:lnTo>
                  <a:lnTo>
                    <a:pt x="1188" y="1672"/>
                  </a:lnTo>
                  <a:lnTo>
                    <a:pt x="1147" y="1696"/>
                  </a:lnTo>
                  <a:lnTo>
                    <a:pt x="1102" y="1716"/>
                  </a:lnTo>
                  <a:lnTo>
                    <a:pt x="1053" y="1736"/>
                  </a:lnTo>
                  <a:lnTo>
                    <a:pt x="999" y="1753"/>
                  </a:lnTo>
                  <a:lnTo>
                    <a:pt x="941" y="1769"/>
                  </a:lnTo>
                  <a:lnTo>
                    <a:pt x="881" y="1782"/>
                  </a:lnTo>
                  <a:lnTo>
                    <a:pt x="818" y="1792"/>
                  </a:lnTo>
                  <a:lnTo>
                    <a:pt x="751" y="1800"/>
                  </a:lnTo>
                  <a:lnTo>
                    <a:pt x="683" y="1804"/>
                  </a:lnTo>
                  <a:lnTo>
                    <a:pt x="611" y="1806"/>
                  </a:lnTo>
                  <a:lnTo>
                    <a:pt x="540" y="1804"/>
                  </a:lnTo>
                  <a:lnTo>
                    <a:pt x="472" y="1800"/>
                  </a:lnTo>
                  <a:lnTo>
                    <a:pt x="405" y="1792"/>
                  </a:lnTo>
                  <a:lnTo>
                    <a:pt x="341" y="1782"/>
                  </a:lnTo>
                  <a:lnTo>
                    <a:pt x="281" y="1769"/>
                  </a:lnTo>
                  <a:lnTo>
                    <a:pt x="223" y="1753"/>
                  </a:lnTo>
                  <a:lnTo>
                    <a:pt x="170" y="1736"/>
                  </a:lnTo>
                  <a:lnTo>
                    <a:pt x="120" y="1716"/>
                  </a:lnTo>
                  <a:lnTo>
                    <a:pt x="75" y="1696"/>
                  </a:lnTo>
                  <a:lnTo>
                    <a:pt x="35" y="1672"/>
                  </a:lnTo>
                  <a:lnTo>
                    <a:pt x="0" y="16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" name="Freeform 302"/>
            <p:cNvSpPr/>
            <p:nvPr/>
          </p:nvSpPr>
          <p:spPr bwMode="auto">
            <a:xfrm>
              <a:off x="13983" y="6554"/>
              <a:ext cx="166" cy="226"/>
            </a:xfrm>
            <a:custGeom>
              <a:avLst/>
              <a:gdLst>
                <a:gd name="T0" fmla="*/ 713 w 1325"/>
                <a:gd name="T1" fmla="*/ 0 h 1805"/>
                <a:gd name="T2" fmla="*/ 713 w 1325"/>
                <a:gd name="T3" fmla="*/ 0 h 1805"/>
                <a:gd name="T4" fmla="*/ 794 w 1325"/>
                <a:gd name="T5" fmla="*/ 1 h 1805"/>
                <a:gd name="T6" fmla="*/ 872 w 1325"/>
                <a:gd name="T7" fmla="*/ 5 h 1805"/>
                <a:gd name="T8" fmla="*/ 947 w 1325"/>
                <a:gd name="T9" fmla="*/ 12 h 1805"/>
                <a:gd name="T10" fmla="*/ 1019 w 1325"/>
                <a:gd name="T11" fmla="*/ 22 h 1805"/>
                <a:gd name="T12" fmla="*/ 1088 w 1325"/>
                <a:gd name="T13" fmla="*/ 34 h 1805"/>
                <a:gd name="T14" fmla="*/ 1154 w 1325"/>
                <a:gd name="T15" fmla="*/ 48 h 1805"/>
                <a:gd name="T16" fmla="*/ 1215 w 1325"/>
                <a:gd name="T17" fmla="*/ 65 h 1805"/>
                <a:gd name="T18" fmla="*/ 1273 w 1325"/>
                <a:gd name="T19" fmla="*/ 83 h 1805"/>
                <a:gd name="T20" fmla="*/ 1325 w 1325"/>
                <a:gd name="T21" fmla="*/ 104 h 1805"/>
                <a:gd name="T22" fmla="*/ 1325 w 1325"/>
                <a:gd name="T23" fmla="*/ 1750 h 1805"/>
                <a:gd name="T24" fmla="*/ 1273 w 1325"/>
                <a:gd name="T25" fmla="*/ 1729 h 1805"/>
                <a:gd name="T26" fmla="*/ 1215 w 1325"/>
                <a:gd name="T27" fmla="*/ 1711 h 1805"/>
                <a:gd name="T28" fmla="*/ 1154 w 1325"/>
                <a:gd name="T29" fmla="*/ 1694 h 1805"/>
                <a:gd name="T30" fmla="*/ 1088 w 1325"/>
                <a:gd name="T31" fmla="*/ 1680 h 1805"/>
                <a:gd name="T32" fmla="*/ 1019 w 1325"/>
                <a:gd name="T33" fmla="*/ 1669 h 1805"/>
                <a:gd name="T34" fmla="*/ 947 w 1325"/>
                <a:gd name="T35" fmla="*/ 1658 h 1805"/>
                <a:gd name="T36" fmla="*/ 872 w 1325"/>
                <a:gd name="T37" fmla="*/ 1651 h 1805"/>
                <a:gd name="T38" fmla="*/ 794 w 1325"/>
                <a:gd name="T39" fmla="*/ 1647 h 1805"/>
                <a:gd name="T40" fmla="*/ 713 w 1325"/>
                <a:gd name="T41" fmla="*/ 1646 h 1805"/>
                <a:gd name="T42" fmla="*/ 630 w 1325"/>
                <a:gd name="T43" fmla="*/ 1647 h 1805"/>
                <a:gd name="T44" fmla="*/ 550 w 1325"/>
                <a:gd name="T45" fmla="*/ 1651 h 1805"/>
                <a:gd name="T46" fmla="*/ 473 w 1325"/>
                <a:gd name="T47" fmla="*/ 1659 h 1805"/>
                <a:gd name="T48" fmla="*/ 398 w 1325"/>
                <a:gd name="T49" fmla="*/ 1670 h 1805"/>
                <a:gd name="T50" fmla="*/ 327 w 1325"/>
                <a:gd name="T51" fmla="*/ 1682 h 1805"/>
                <a:gd name="T52" fmla="*/ 261 w 1325"/>
                <a:gd name="T53" fmla="*/ 1697 h 1805"/>
                <a:gd name="T54" fmla="*/ 198 w 1325"/>
                <a:gd name="T55" fmla="*/ 1715 h 1805"/>
                <a:gd name="T56" fmla="*/ 140 w 1325"/>
                <a:gd name="T57" fmla="*/ 1735 h 1805"/>
                <a:gd name="T58" fmla="*/ 88 w 1325"/>
                <a:gd name="T59" fmla="*/ 1756 h 1805"/>
                <a:gd name="T60" fmla="*/ 41 w 1325"/>
                <a:gd name="T61" fmla="*/ 1780 h 1805"/>
                <a:gd name="T62" fmla="*/ 0 w 1325"/>
                <a:gd name="T63" fmla="*/ 1805 h 1805"/>
                <a:gd name="T64" fmla="*/ 0 w 1325"/>
                <a:gd name="T65" fmla="*/ 159 h 1805"/>
                <a:gd name="T66" fmla="*/ 41 w 1325"/>
                <a:gd name="T67" fmla="*/ 134 h 1805"/>
                <a:gd name="T68" fmla="*/ 88 w 1325"/>
                <a:gd name="T69" fmla="*/ 110 h 1805"/>
                <a:gd name="T70" fmla="*/ 140 w 1325"/>
                <a:gd name="T71" fmla="*/ 88 h 1805"/>
                <a:gd name="T72" fmla="*/ 198 w 1325"/>
                <a:gd name="T73" fmla="*/ 69 h 1805"/>
                <a:gd name="T74" fmla="*/ 261 w 1325"/>
                <a:gd name="T75" fmla="*/ 51 h 1805"/>
                <a:gd name="T76" fmla="*/ 327 w 1325"/>
                <a:gd name="T77" fmla="*/ 36 h 1805"/>
                <a:gd name="T78" fmla="*/ 398 w 1325"/>
                <a:gd name="T79" fmla="*/ 23 h 1805"/>
                <a:gd name="T80" fmla="*/ 473 w 1325"/>
                <a:gd name="T81" fmla="*/ 13 h 1805"/>
                <a:gd name="T82" fmla="*/ 550 w 1325"/>
                <a:gd name="T83" fmla="*/ 6 h 1805"/>
                <a:gd name="T84" fmla="*/ 630 w 1325"/>
                <a:gd name="T85" fmla="*/ 1 h 1805"/>
                <a:gd name="T86" fmla="*/ 713 w 1325"/>
                <a:gd name="T87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5" h="1805">
                  <a:moveTo>
                    <a:pt x="713" y="0"/>
                  </a:moveTo>
                  <a:lnTo>
                    <a:pt x="713" y="0"/>
                  </a:lnTo>
                  <a:lnTo>
                    <a:pt x="794" y="1"/>
                  </a:lnTo>
                  <a:lnTo>
                    <a:pt x="872" y="5"/>
                  </a:lnTo>
                  <a:lnTo>
                    <a:pt x="947" y="12"/>
                  </a:lnTo>
                  <a:lnTo>
                    <a:pt x="1019" y="22"/>
                  </a:lnTo>
                  <a:lnTo>
                    <a:pt x="1088" y="34"/>
                  </a:lnTo>
                  <a:lnTo>
                    <a:pt x="1154" y="48"/>
                  </a:lnTo>
                  <a:lnTo>
                    <a:pt x="1215" y="65"/>
                  </a:lnTo>
                  <a:lnTo>
                    <a:pt x="1273" y="83"/>
                  </a:lnTo>
                  <a:lnTo>
                    <a:pt x="1325" y="104"/>
                  </a:lnTo>
                  <a:lnTo>
                    <a:pt x="1325" y="1750"/>
                  </a:lnTo>
                  <a:lnTo>
                    <a:pt x="1273" y="1729"/>
                  </a:lnTo>
                  <a:lnTo>
                    <a:pt x="1215" y="1711"/>
                  </a:lnTo>
                  <a:lnTo>
                    <a:pt x="1154" y="1694"/>
                  </a:lnTo>
                  <a:lnTo>
                    <a:pt x="1088" y="1680"/>
                  </a:lnTo>
                  <a:lnTo>
                    <a:pt x="1019" y="1669"/>
                  </a:lnTo>
                  <a:lnTo>
                    <a:pt x="947" y="1658"/>
                  </a:lnTo>
                  <a:lnTo>
                    <a:pt x="872" y="1651"/>
                  </a:lnTo>
                  <a:lnTo>
                    <a:pt x="794" y="1647"/>
                  </a:lnTo>
                  <a:lnTo>
                    <a:pt x="713" y="1646"/>
                  </a:lnTo>
                  <a:lnTo>
                    <a:pt x="630" y="1647"/>
                  </a:lnTo>
                  <a:lnTo>
                    <a:pt x="550" y="1651"/>
                  </a:lnTo>
                  <a:lnTo>
                    <a:pt x="473" y="1659"/>
                  </a:lnTo>
                  <a:lnTo>
                    <a:pt x="398" y="1670"/>
                  </a:lnTo>
                  <a:lnTo>
                    <a:pt x="327" y="1682"/>
                  </a:lnTo>
                  <a:lnTo>
                    <a:pt x="261" y="1697"/>
                  </a:lnTo>
                  <a:lnTo>
                    <a:pt x="198" y="1715"/>
                  </a:lnTo>
                  <a:lnTo>
                    <a:pt x="140" y="1735"/>
                  </a:lnTo>
                  <a:lnTo>
                    <a:pt x="88" y="1756"/>
                  </a:lnTo>
                  <a:lnTo>
                    <a:pt x="41" y="1780"/>
                  </a:lnTo>
                  <a:lnTo>
                    <a:pt x="0" y="1805"/>
                  </a:lnTo>
                  <a:lnTo>
                    <a:pt x="0" y="159"/>
                  </a:lnTo>
                  <a:lnTo>
                    <a:pt x="41" y="134"/>
                  </a:lnTo>
                  <a:lnTo>
                    <a:pt x="88" y="110"/>
                  </a:lnTo>
                  <a:lnTo>
                    <a:pt x="140" y="88"/>
                  </a:lnTo>
                  <a:lnTo>
                    <a:pt x="198" y="69"/>
                  </a:lnTo>
                  <a:lnTo>
                    <a:pt x="261" y="51"/>
                  </a:lnTo>
                  <a:lnTo>
                    <a:pt x="327" y="36"/>
                  </a:lnTo>
                  <a:lnTo>
                    <a:pt x="398" y="23"/>
                  </a:lnTo>
                  <a:lnTo>
                    <a:pt x="473" y="13"/>
                  </a:lnTo>
                  <a:lnTo>
                    <a:pt x="550" y="6"/>
                  </a:lnTo>
                  <a:lnTo>
                    <a:pt x="630" y="1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" name="Freeform 307"/>
          <p:cNvSpPr/>
          <p:nvPr/>
        </p:nvSpPr>
        <p:spPr bwMode="auto">
          <a:xfrm>
            <a:off x="3406409" y="340127"/>
            <a:ext cx="308915" cy="355511"/>
          </a:xfrm>
          <a:custGeom>
            <a:avLst/>
            <a:gdLst>
              <a:gd name="T0" fmla="*/ 2339 w 2868"/>
              <a:gd name="T1" fmla="*/ 29 h 3292"/>
              <a:gd name="T2" fmla="*/ 2557 w 2868"/>
              <a:gd name="T3" fmla="*/ 134 h 3292"/>
              <a:gd name="T4" fmla="*/ 2734 w 2868"/>
              <a:gd name="T5" fmla="*/ 313 h 3292"/>
              <a:gd name="T6" fmla="*/ 2839 w 2868"/>
              <a:gd name="T7" fmla="*/ 531 h 3292"/>
              <a:gd name="T8" fmla="*/ 2868 w 2868"/>
              <a:gd name="T9" fmla="*/ 768 h 3292"/>
              <a:gd name="T10" fmla="*/ 2820 w 2868"/>
              <a:gd name="T11" fmla="*/ 1001 h 3292"/>
              <a:gd name="T12" fmla="*/ 2696 w 2868"/>
              <a:gd name="T13" fmla="*/ 1213 h 3292"/>
              <a:gd name="T14" fmla="*/ 1331 w 2868"/>
              <a:gd name="T15" fmla="*/ 2572 h 3292"/>
              <a:gd name="T16" fmla="*/ 1161 w 2868"/>
              <a:gd name="T17" fmla="*/ 2637 h 3292"/>
              <a:gd name="T18" fmla="*/ 981 w 2868"/>
              <a:gd name="T19" fmla="*/ 2628 h 3292"/>
              <a:gd name="T20" fmla="*/ 817 w 2868"/>
              <a:gd name="T21" fmla="*/ 2545 h 3292"/>
              <a:gd name="T22" fmla="*/ 698 w 2868"/>
              <a:gd name="T23" fmla="*/ 2398 h 3292"/>
              <a:gd name="T24" fmla="*/ 653 w 2868"/>
              <a:gd name="T25" fmla="*/ 2222 h 3292"/>
              <a:gd name="T26" fmla="*/ 681 w 2868"/>
              <a:gd name="T27" fmla="*/ 2043 h 3292"/>
              <a:gd name="T28" fmla="*/ 781 w 2868"/>
              <a:gd name="T29" fmla="*/ 1886 h 3292"/>
              <a:gd name="T30" fmla="*/ 972 w 2868"/>
              <a:gd name="T31" fmla="*/ 2116 h 3292"/>
              <a:gd name="T32" fmla="*/ 947 w 2868"/>
              <a:gd name="T33" fmla="*/ 2212 h 3292"/>
              <a:gd name="T34" fmla="*/ 989 w 2868"/>
              <a:gd name="T35" fmla="*/ 2304 h 3292"/>
              <a:gd name="T36" fmla="*/ 1081 w 2868"/>
              <a:gd name="T37" fmla="*/ 2347 h 3292"/>
              <a:gd name="T38" fmla="*/ 1177 w 2868"/>
              <a:gd name="T39" fmla="*/ 2321 h 3292"/>
              <a:gd name="T40" fmla="*/ 2505 w 2868"/>
              <a:gd name="T41" fmla="*/ 977 h 3292"/>
              <a:gd name="T42" fmla="*/ 2568 w 2868"/>
              <a:gd name="T43" fmla="*/ 805 h 3292"/>
              <a:gd name="T44" fmla="*/ 2559 w 2868"/>
              <a:gd name="T45" fmla="*/ 625 h 3292"/>
              <a:gd name="T46" fmla="*/ 2477 w 2868"/>
              <a:gd name="T47" fmla="*/ 460 h 3292"/>
              <a:gd name="T48" fmla="*/ 2330 w 2868"/>
              <a:gd name="T49" fmla="*/ 341 h 3292"/>
              <a:gd name="T50" fmla="*/ 2155 w 2868"/>
              <a:gd name="T51" fmla="*/ 295 h 3292"/>
              <a:gd name="T52" fmla="*/ 1977 w 2868"/>
              <a:gd name="T53" fmla="*/ 323 h 3292"/>
              <a:gd name="T54" fmla="*/ 1821 w 2868"/>
              <a:gd name="T55" fmla="*/ 424 h 3292"/>
              <a:gd name="T56" fmla="*/ 508 w 2868"/>
              <a:gd name="T57" fmla="*/ 1743 h 3292"/>
              <a:gd name="T58" fmla="*/ 366 w 2868"/>
              <a:gd name="T59" fmla="*/ 1944 h 3292"/>
              <a:gd name="T60" fmla="*/ 300 w 2868"/>
              <a:gd name="T61" fmla="*/ 2174 h 3292"/>
              <a:gd name="T62" fmla="*/ 309 w 2868"/>
              <a:gd name="T63" fmla="*/ 2410 h 3292"/>
              <a:gd name="T64" fmla="*/ 395 w 2868"/>
              <a:gd name="T65" fmla="*/ 2634 h 3292"/>
              <a:gd name="T66" fmla="*/ 554 w 2868"/>
              <a:gd name="T67" fmla="*/ 2824 h 3292"/>
              <a:gd name="T68" fmla="*/ 764 w 2868"/>
              <a:gd name="T69" fmla="*/ 2948 h 3292"/>
              <a:gd name="T70" fmla="*/ 995 w 2868"/>
              <a:gd name="T71" fmla="*/ 2996 h 3292"/>
              <a:gd name="T72" fmla="*/ 1230 w 2868"/>
              <a:gd name="T73" fmla="*/ 2967 h 3292"/>
              <a:gd name="T74" fmla="*/ 1447 w 2868"/>
              <a:gd name="T75" fmla="*/ 2862 h 3292"/>
              <a:gd name="T76" fmla="*/ 1545 w 2868"/>
              <a:gd name="T77" fmla="*/ 2779 h 3292"/>
              <a:gd name="T78" fmla="*/ 1752 w 2868"/>
              <a:gd name="T79" fmla="*/ 2988 h 3292"/>
              <a:gd name="T80" fmla="*/ 1574 w 2868"/>
              <a:gd name="T81" fmla="*/ 3132 h 3292"/>
              <a:gd name="T82" fmla="*/ 1309 w 2868"/>
              <a:gd name="T83" fmla="*/ 3252 h 3292"/>
              <a:gd name="T84" fmla="*/ 1025 w 2868"/>
              <a:gd name="T85" fmla="*/ 3292 h 3292"/>
              <a:gd name="T86" fmla="*/ 742 w 2868"/>
              <a:gd name="T87" fmla="*/ 3252 h 3292"/>
              <a:gd name="T88" fmla="*/ 477 w 2868"/>
              <a:gd name="T89" fmla="*/ 3132 h 3292"/>
              <a:gd name="T90" fmla="*/ 248 w 2868"/>
              <a:gd name="T91" fmla="*/ 2934 h 3292"/>
              <a:gd name="T92" fmla="*/ 89 w 2868"/>
              <a:gd name="T93" fmla="*/ 2683 h 3292"/>
              <a:gd name="T94" fmla="*/ 10 w 2868"/>
              <a:gd name="T95" fmla="*/ 2406 h 3292"/>
              <a:gd name="T96" fmla="*/ 10 w 2868"/>
              <a:gd name="T97" fmla="*/ 2119 h 3292"/>
              <a:gd name="T98" fmla="*/ 89 w 2868"/>
              <a:gd name="T99" fmla="*/ 1841 h 3292"/>
              <a:gd name="T100" fmla="*/ 248 w 2868"/>
              <a:gd name="T101" fmla="*/ 1590 h 3292"/>
              <a:gd name="T102" fmla="*/ 1613 w 2868"/>
              <a:gd name="T103" fmla="*/ 215 h 3292"/>
              <a:gd name="T104" fmla="*/ 1815 w 2868"/>
              <a:gd name="T105" fmla="*/ 72 h 3292"/>
              <a:gd name="T106" fmla="*/ 2044 w 2868"/>
              <a:gd name="T107" fmla="*/ 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92">
                <a:moveTo>
                  <a:pt x="2162" y="0"/>
                </a:moveTo>
                <a:lnTo>
                  <a:pt x="2222" y="5"/>
                </a:lnTo>
                <a:lnTo>
                  <a:pt x="2281" y="14"/>
                </a:lnTo>
                <a:lnTo>
                  <a:pt x="2339" y="29"/>
                </a:lnTo>
                <a:lnTo>
                  <a:pt x="2396" y="48"/>
                </a:lnTo>
                <a:lnTo>
                  <a:pt x="2451" y="72"/>
                </a:lnTo>
                <a:lnTo>
                  <a:pt x="2505" y="101"/>
                </a:lnTo>
                <a:lnTo>
                  <a:pt x="2557" y="134"/>
                </a:lnTo>
                <a:lnTo>
                  <a:pt x="2606" y="172"/>
                </a:lnTo>
                <a:lnTo>
                  <a:pt x="2653" y="215"/>
                </a:lnTo>
                <a:lnTo>
                  <a:pt x="2696" y="263"/>
                </a:lnTo>
                <a:lnTo>
                  <a:pt x="2734" y="313"/>
                </a:lnTo>
                <a:lnTo>
                  <a:pt x="2768" y="364"/>
                </a:lnTo>
                <a:lnTo>
                  <a:pt x="2796" y="418"/>
                </a:lnTo>
                <a:lnTo>
                  <a:pt x="2820" y="474"/>
                </a:lnTo>
                <a:lnTo>
                  <a:pt x="2839" y="531"/>
                </a:lnTo>
                <a:lnTo>
                  <a:pt x="2853" y="589"/>
                </a:lnTo>
                <a:lnTo>
                  <a:pt x="2862" y="648"/>
                </a:lnTo>
                <a:lnTo>
                  <a:pt x="2868" y="708"/>
                </a:lnTo>
                <a:lnTo>
                  <a:pt x="2868" y="768"/>
                </a:lnTo>
                <a:lnTo>
                  <a:pt x="2862" y="827"/>
                </a:lnTo>
                <a:lnTo>
                  <a:pt x="2853" y="886"/>
                </a:lnTo>
                <a:lnTo>
                  <a:pt x="2839" y="945"/>
                </a:lnTo>
                <a:lnTo>
                  <a:pt x="2820" y="1001"/>
                </a:lnTo>
                <a:lnTo>
                  <a:pt x="2796" y="1057"/>
                </a:lnTo>
                <a:lnTo>
                  <a:pt x="2768" y="1111"/>
                </a:lnTo>
                <a:lnTo>
                  <a:pt x="2734" y="1164"/>
                </a:lnTo>
                <a:lnTo>
                  <a:pt x="2696" y="1213"/>
                </a:lnTo>
                <a:lnTo>
                  <a:pt x="2653" y="1260"/>
                </a:lnTo>
                <a:lnTo>
                  <a:pt x="1406" y="2512"/>
                </a:lnTo>
                <a:lnTo>
                  <a:pt x="1370" y="2545"/>
                </a:lnTo>
                <a:lnTo>
                  <a:pt x="1331" y="2572"/>
                </a:lnTo>
                <a:lnTo>
                  <a:pt x="1290" y="2596"/>
                </a:lnTo>
                <a:lnTo>
                  <a:pt x="1248" y="2615"/>
                </a:lnTo>
                <a:lnTo>
                  <a:pt x="1205" y="2628"/>
                </a:lnTo>
                <a:lnTo>
                  <a:pt x="1161" y="2637"/>
                </a:lnTo>
                <a:lnTo>
                  <a:pt x="1116" y="2641"/>
                </a:lnTo>
                <a:lnTo>
                  <a:pt x="1070" y="2641"/>
                </a:lnTo>
                <a:lnTo>
                  <a:pt x="1026" y="2637"/>
                </a:lnTo>
                <a:lnTo>
                  <a:pt x="981" y="2628"/>
                </a:lnTo>
                <a:lnTo>
                  <a:pt x="938" y="2615"/>
                </a:lnTo>
                <a:lnTo>
                  <a:pt x="896" y="2596"/>
                </a:lnTo>
                <a:lnTo>
                  <a:pt x="855" y="2572"/>
                </a:lnTo>
                <a:lnTo>
                  <a:pt x="817" y="2545"/>
                </a:lnTo>
                <a:lnTo>
                  <a:pt x="781" y="2512"/>
                </a:lnTo>
                <a:lnTo>
                  <a:pt x="750" y="2477"/>
                </a:lnTo>
                <a:lnTo>
                  <a:pt x="722" y="2438"/>
                </a:lnTo>
                <a:lnTo>
                  <a:pt x="698" y="2398"/>
                </a:lnTo>
                <a:lnTo>
                  <a:pt x="681" y="2355"/>
                </a:lnTo>
                <a:lnTo>
                  <a:pt x="666" y="2312"/>
                </a:lnTo>
                <a:lnTo>
                  <a:pt x="657" y="2268"/>
                </a:lnTo>
                <a:lnTo>
                  <a:pt x="653" y="2222"/>
                </a:lnTo>
                <a:lnTo>
                  <a:pt x="653" y="2177"/>
                </a:lnTo>
                <a:lnTo>
                  <a:pt x="657" y="2131"/>
                </a:lnTo>
                <a:lnTo>
                  <a:pt x="666" y="2087"/>
                </a:lnTo>
                <a:lnTo>
                  <a:pt x="681" y="2043"/>
                </a:lnTo>
                <a:lnTo>
                  <a:pt x="698" y="2001"/>
                </a:lnTo>
                <a:lnTo>
                  <a:pt x="722" y="1961"/>
                </a:lnTo>
                <a:lnTo>
                  <a:pt x="750" y="1923"/>
                </a:lnTo>
                <a:lnTo>
                  <a:pt x="781" y="1886"/>
                </a:lnTo>
                <a:lnTo>
                  <a:pt x="1821" y="842"/>
                </a:lnTo>
                <a:lnTo>
                  <a:pt x="2029" y="1051"/>
                </a:lnTo>
                <a:lnTo>
                  <a:pt x="989" y="2095"/>
                </a:lnTo>
                <a:lnTo>
                  <a:pt x="972" y="2116"/>
                </a:lnTo>
                <a:lnTo>
                  <a:pt x="959" y="2138"/>
                </a:lnTo>
                <a:lnTo>
                  <a:pt x="951" y="2162"/>
                </a:lnTo>
                <a:lnTo>
                  <a:pt x="947" y="2187"/>
                </a:lnTo>
                <a:lnTo>
                  <a:pt x="947" y="2212"/>
                </a:lnTo>
                <a:lnTo>
                  <a:pt x="951" y="2237"/>
                </a:lnTo>
                <a:lnTo>
                  <a:pt x="959" y="2261"/>
                </a:lnTo>
                <a:lnTo>
                  <a:pt x="972" y="2283"/>
                </a:lnTo>
                <a:lnTo>
                  <a:pt x="989" y="2304"/>
                </a:lnTo>
                <a:lnTo>
                  <a:pt x="1010" y="2321"/>
                </a:lnTo>
                <a:lnTo>
                  <a:pt x="1032" y="2334"/>
                </a:lnTo>
                <a:lnTo>
                  <a:pt x="1056" y="2342"/>
                </a:lnTo>
                <a:lnTo>
                  <a:pt x="1081" y="2347"/>
                </a:lnTo>
                <a:lnTo>
                  <a:pt x="1105" y="2347"/>
                </a:lnTo>
                <a:lnTo>
                  <a:pt x="1130" y="2342"/>
                </a:lnTo>
                <a:lnTo>
                  <a:pt x="1155" y="2334"/>
                </a:lnTo>
                <a:lnTo>
                  <a:pt x="1177" y="2321"/>
                </a:lnTo>
                <a:lnTo>
                  <a:pt x="1197" y="2304"/>
                </a:lnTo>
                <a:lnTo>
                  <a:pt x="2445" y="1051"/>
                </a:lnTo>
                <a:lnTo>
                  <a:pt x="2477" y="1015"/>
                </a:lnTo>
                <a:lnTo>
                  <a:pt x="2505" y="977"/>
                </a:lnTo>
                <a:lnTo>
                  <a:pt x="2527" y="936"/>
                </a:lnTo>
                <a:lnTo>
                  <a:pt x="2546" y="894"/>
                </a:lnTo>
                <a:lnTo>
                  <a:pt x="2559" y="851"/>
                </a:lnTo>
                <a:lnTo>
                  <a:pt x="2568" y="805"/>
                </a:lnTo>
                <a:lnTo>
                  <a:pt x="2574" y="761"/>
                </a:lnTo>
                <a:lnTo>
                  <a:pt x="2574" y="715"/>
                </a:lnTo>
                <a:lnTo>
                  <a:pt x="2568" y="670"/>
                </a:lnTo>
                <a:lnTo>
                  <a:pt x="2559" y="625"/>
                </a:lnTo>
                <a:lnTo>
                  <a:pt x="2546" y="582"/>
                </a:lnTo>
                <a:lnTo>
                  <a:pt x="2527" y="540"/>
                </a:lnTo>
                <a:lnTo>
                  <a:pt x="2505" y="498"/>
                </a:lnTo>
                <a:lnTo>
                  <a:pt x="2477" y="460"/>
                </a:lnTo>
                <a:lnTo>
                  <a:pt x="2445" y="424"/>
                </a:lnTo>
                <a:lnTo>
                  <a:pt x="2409" y="392"/>
                </a:lnTo>
                <a:lnTo>
                  <a:pt x="2371" y="364"/>
                </a:lnTo>
                <a:lnTo>
                  <a:pt x="2330" y="341"/>
                </a:lnTo>
                <a:lnTo>
                  <a:pt x="2289" y="323"/>
                </a:lnTo>
                <a:lnTo>
                  <a:pt x="2245" y="309"/>
                </a:lnTo>
                <a:lnTo>
                  <a:pt x="2200" y="300"/>
                </a:lnTo>
                <a:lnTo>
                  <a:pt x="2155" y="295"/>
                </a:lnTo>
                <a:lnTo>
                  <a:pt x="2110" y="295"/>
                </a:lnTo>
                <a:lnTo>
                  <a:pt x="2066" y="300"/>
                </a:lnTo>
                <a:lnTo>
                  <a:pt x="2021" y="309"/>
                </a:lnTo>
                <a:lnTo>
                  <a:pt x="1977" y="323"/>
                </a:lnTo>
                <a:lnTo>
                  <a:pt x="1935" y="341"/>
                </a:lnTo>
                <a:lnTo>
                  <a:pt x="1895" y="364"/>
                </a:lnTo>
                <a:lnTo>
                  <a:pt x="1857" y="392"/>
                </a:lnTo>
                <a:lnTo>
                  <a:pt x="1821" y="424"/>
                </a:lnTo>
                <a:lnTo>
                  <a:pt x="511" y="1740"/>
                </a:lnTo>
                <a:lnTo>
                  <a:pt x="511" y="1741"/>
                </a:lnTo>
                <a:lnTo>
                  <a:pt x="510" y="1742"/>
                </a:lnTo>
                <a:lnTo>
                  <a:pt x="508" y="1743"/>
                </a:lnTo>
                <a:lnTo>
                  <a:pt x="466" y="1789"/>
                </a:lnTo>
                <a:lnTo>
                  <a:pt x="428" y="1839"/>
                </a:lnTo>
                <a:lnTo>
                  <a:pt x="395" y="1891"/>
                </a:lnTo>
                <a:lnTo>
                  <a:pt x="366" y="1944"/>
                </a:lnTo>
                <a:lnTo>
                  <a:pt x="342" y="2000"/>
                </a:lnTo>
                <a:lnTo>
                  <a:pt x="324" y="2057"/>
                </a:lnTo>
                <a:lnTo>
                  <a:pt x="309" y="2115"/>
                </a:lnTo>
                <a:lnTo>
                  <a:pt x="300" y="2174"/>
                </a:lnTo>
                <a:lnTo>
                  <a:pt x="295" y="2232"/>
                </a:lnTo>
                <a:lnTo>
                  <a:pt x="295" y="2292"/>
                </a:lnTo>
                <a:lnTo>
                  <a:pt x="300" y="2351"/>
                </a:lnTo>
                <a:lnTo>
                  <a:pt x="309" y="2410"/>
                </a:lnTo>
                <a:lnTo>
                  <a:pt x="324" y="2468"/>
                </a:lnTo>
                <a:lnTo>
                  <a:pt x="342" y="2525"/>
                </a:lnTo>
                <a:lnTo>
                  <a:pt x="366" y="2580"/>
                </a:lnTo>
                <a:lnTo>
                  <a:pt x="395" y="2634"/>
                </a:lnTo>
                <a:lnTo>
                  <a:pt x="428" y="2686"/>
                </a:lnTo>
                <a:lnTo>
                  <a:pt x="466" y="2734"/>
                </a:lnTo>
                <a:lnTo>
                  <a:pt x="508" y="2781"/>
                </a:lnTo>
                <a:lnTo>
                  <a:pt x="554" y="2824"/>
                </a:lnTo>
                <a:lnTo>
                  <a:pt x="604" y="2862"/>
                </a:lnTo>
                <a:lnTo>
                  <a:pt x="655" y="2895"/>
                </a:lnTo>
                <a:lnTo>
                  <a:pt x="708" y="2924"/>
                </a:lnTo>
                <a:lnTo>
                  <a:pt x="764" y="2948"/>
                </a:lnTo>
                <a:lnTo>
                  <a:pt x="820" y="2967"/>
                </a:lnTo>
                <a:lnTo>
                  <a:pt x="878" y="2981"/>
                </a:lnTo>
                <a:lnTo>
                  <a:pt x="937" y="2990"/>
                </a:lnTo>
                <a:lnTo>
                  <a:pt x="995" y="2996"/>
                </a:lnTo>
                <a:lnTo>
                  <a:pt x="1055" y="2996"/>
                </a:lnTo>
                <a:lnTo>
                  <a:pt x="1114" y="2990"/>
                </a:lnTo>
                <a:lnTo>
                  <a:pt x="1172" y="2981"/>
                </a:lnTo>
                <a:lnTo>
                  <a:pt x="1230" y="2967"/>
                </a:lnTo>
                <a:lnTo>
                  <a:pt x="1286" y="2948"/>
                </a:lnTo>
                <a:lnTo>
                  <a:pt x="1342" y="2924"/>
                </a:lnTo>
                <a:lnTo>
                  <a:pt x="1395" y="2895"/>
                </a:lnTo>
                <a:lnTo>
                  <a:pt x="1447" y="2862"/>
                </a:lnTo>
                <a:lnTo>
                  <a:pt x="1496" y="2824"/>
                </a:lnTo>
                <a:lnTo>
                  <a:pt x="1542" y="2781"/>
                </a:lnTo>
                <a:lnTo>
                  <a:pt x="1543" y="2780"/>
                </a:lnTo>
                <a:lnTo>
                  <a:pt x="1545" y="2779"/>
                </a:lnTo>
                <a:lnTo>
                  <a:pt x="2439" y="1880"/>
                </a:lnTo>
                <a:lnTo>
                  <a:pt x="2648" y="2090"/>
                </a:lnTo>
                <a:lnTo>
                  <a:pt x="1753" y="2987"/>
                </a:lnTo>
                <a:lnTo>
                  <a:pt x="1752" y="2988"/>
                </a:lnTo>
                <a:lnTo>
                  <a:pt x="1750" y="2990"/>
                </a:lnTo>
                <a:lnTo>
                  <a:pt x="1694" y="3042"/>
                </a:lnTo>
                <a:lnTo>
                  <a:pt x="1636" y="3090"/>
                </a:lnTo>
                <a:lnTo>
                  <a:pt x="1574" y="3132"/>
                </a:lnTo>
                <a:lnTo>
                  <a:pt x="1510" y="3169"/>
                </a:lnTo>
                <a:lnTo>
                  <a:pt x="1445" y="3202"/>
                </a:lnTo>
                <a:lnTo>
                  <a:pt x="1378" y="3229"/>
                </a:lnTo>
                <a:lnTo>
                  <a:pt x="1309" y="3252"/>
                </a:lnTo>
                <a:lnTo>
                  <a:pt x="1239" y="3269"/>
                </a:lnTo>
                <a:lnTo>
                  <a:pt x="1168" y="3282"/>
                </a:lnTo>
                <a:lnTo>
                  <a:pt x="1097" y="3289"/>
                </a:lnTo>
                <a:lnTo>
                  <a:pt x="1025" y="3292"/>
                </a:lnTo>
                <a:lnTo>
                  <a:pt x="954" y="3289"/>
                </a:lnTo>
                <a:lnTo>
                  <a:pt x="882" y="3282"/>
                </a:lnTo>
                <a:lnTo>
                  <a:pt x="812" y="3269"/>
                </a:lnTo>
                <a:lnTo>
                  <a:pt x="742" y="3252"/>
                </a:lnTo>
                <a:lnTo>
                  <a:pt x="673" y="3229"/>
                </a:lnTo>
                <a:lnTo>
                  <a:pt x="606" y="3202"/>
                </a:lnTo>
                <a:lnTo>
                  <a:pt x="541" y="3169"/>
                </a:lnTo>
                <a:lnTo>
                  <a:pt x="477" y="3132"/>
                </a:lnTo>
                <a:lnTo>
                  <a:pt x="415" y="3090"/>
                </a:lnTo>
                <a:lnTo>
                  <a:pt x="357" y="3042"/>
                </a:lnTo>
                <a:lnTo>
                  <a:pt x="300" y="2990"/>
                </a:lnTo>
                <a:lnTo>
                  <a:pt x="248" y="2934"/>
                </a:lnTo>
                <a:lnTo>
                  <a:pt x="201" y="2875"/>
                </a:lnTo>
                <a:lnTo>
                  <a:pt x="159" y="2813"/>
                </a:lnTo>
                <a:lnTo>
                  <a:pt x="121" y="2749"/>
                </a:lnTo>
                <a:lnTo>
                  <a:pt x="89" y="2683"/>
                </a:lnTo>
                <a:lnTo>
                  <a:pt x="62" y="2616"/>
                </a:lnTo>
                <a:lnTo>
                  <a:pt x="40" y="2546"/>
                </a:lnTo>
                <a:lnTo>
                  <a:pt x="23" y="2476"/>
                </a:lnTo>
                <a:lnTo>
                  <a:pt x="10" y="2406"/>
                </a:lnTo>
                <a:lnTo>
                  <a:pt x="3" y="2334"/>
                </a:lnTo>
                <a:lnTo>
                  <a:pt x="0" y="2262"/>
                </a:lnTo>
                <a:lnTo>
                  <a:pt x="3" y="2190"/>
                </a:lnTo>
                <a:lnTo>
                  <a:pt x="10" y="2119"/>
                </a:lnTo>
                <a:lnTo>
                  <a:pt x="23" y="2048"/>
                </a:lnTo>
                <a:lnTo>
                  <a:pt x="40" y="1977"/>
                </a:lnTo>
                <a:lnTo>
                  <a:pt x="62" y="1909"/>
                </a:lnTo>
                <a:lnTo>
                  <a:pt x="89" y="1841"/>
                </a:lnTo>
                <a:lnTo>
                  <a:pt x="121" y="1775"/>
                </a:lnTo>
                <a:lnTo>
                  <a:pt x="159" y="1711"/>
                </a:lnTo>
                <a:lnTo>
                  <a:pt x="201" y="1650"/>
                </a:lnTo>
                <a:lnTo>
                  <a:pt x="248" y="1590"/>
                </a:lnTo>
                <a:lnTo>
                  <a:pt x="300" y="1534"/>
                </a:lnTo>
                <a:lnTo>
                  <a:pt x="301" y="1532"/>
                </a:lnTo>
                <a:lnTo>
                  <a:pt x="303" y="1531"/>
                </a:lnTo>
                <a:lnTo>
                  <a:pt x="1613" y="215"/>
                </a:lnTo>
                <a:lnTo>
                  <a:pt x="1659" y="172"/>
                </a:lnTo>
                <a:lnTo>
                  <a:pt x="1709" y="134"/>
                </a:lnTo>
                <a:lnTo>
                  <a:pt x="1761" y="101"/>
                </a:lnTo>
                <a:lnTo>
                  <a:pt x="1815" y="72"/>
                </a:lnTo>
                <a:lnTo>
                  <a:pt x="1870" y="48"/>
                </a:lnTo>
                <a:lnTo>
                  <a:pt x="1927" y="29"/>
                </a:lnTo>
                <a:lnTo>
                  <a:pt x="1985" y="14"/>
                </a:lnTo>
                <a:lnTo>
                  <a:pt x="2044" y="5"/>
                </a:lnTo>
                <a:lnTo>
                  <a:pt x="2104" y="0"/>
                </a:lnTo>
                <a:lnTo>
                  <a:pt x="216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312"/>
          <p:cNvSpPr>
            <a:spLocks noEditPoints="1"/>
          </p:cNvSpPr>
          <p:nvPr/>
        </p:nvSpPr>
        <p:spPr bwMode="auto">
          <a:xfrm>
            <a:off x="3911032" y="386133"/>
            <a:ext cx="352060" cy="222626"/>
          </a:xfrm>
          <a:custGeom>
            <a:avLst/>
            <a:gdLst>
              <a:gd name="T0" fmla="*/ 688 w 3261"/>
              <a:gd name="T1" fmla="*/ 648 h 2064"/>
              <a:gd name="T2" fmla="*/ 450 w 3261"/>
              <a:gd name="T3" fmla="*/ 892 h 2064"/>
              <a:gd name="T4" fmla="*/ 450 w 3261"/>
              <a:gd name="T5" fmla="*/ 1172 h 2064"/>
              <a:gd name="T6" fmla="*/ 688 w 3261"/>
              <a:gd name="T7" fmla="*/ 1416 h 2064"/>
              <a:gd name="T8" fmla="*/ 976 w 3261"/>
              <a:gd name="T9" fmla="*/ 1601 h 2064"/>
              <a:gd name="T10" fmla="*/ 1294 w 3261"/>
              <a:gd name="T11" fmla="*/ 1715 h 2064"/>
              <a:gd name="T12" fmla="*/ 1631 w 3261"/>
              <a:gd name="T13" fmla="*/ 1755 h 2064"/>
              <a:gd name="T14" fmla="*/ 1967 w 3261"/>
              <a:gd name="T15" fmla="*/ 1715 h 2064"/>
              <a:gd name="T16" fmla="*/ 2285 w 3261"/>
              <a:gd name="T17" fmla="*/ 1601 h 2064"/>
              <a:gd name="T18" fmla="*/ 2572 w 3261"/>
              <a:gd name="T19" fmla="*/ 1416 h 2064"/>
              <a:gd name="T20" fmla="*/ 2811 w 3261"/>
              <a:gd name="T21" fmla="*/ 1172 h 2064"/>
              <a:gd name="T22" fmla="*/ 2811 w 3261"/>
              <a:gd name="T23" fmla="*/ 892 h 2064"/>
              <a:gd name="T24" fmla="*/ 2572 w 3261"/>
              <a:gd name="T25" fmla="*/ 648 h 2064"/>
              <a:gd name="T26" fmla="*/ 2414 w 3261"/>
              <a:gd name="T27" fmla="*/ 578 h 2064"/>
              <a:gd name="T28" fmla="*/ 2446 w 3261"/>
              <a:gd name="T29" fmla="*/ 806 h 2064"/>
              <a:gd name="T30" fmla="*/ 2400 w 3261"/>
              <a:gd name="T31" fmla="*/ 1080 h 2064"/>
              <a:gd name="T32" fmla="*/ 2272 w 3261"/>
              <a:gd name="T33" fmla="*/ 1316 h 2064"/>
              <a:gd name="T34" fmla="*/ 2080 w 3261"/>
              <a:gd name="T35" fmla="*/ 1496 h 2064"/>
              <a:gd name="T36" fmla="*/ 1837 w 3261"/>
              <a:gd name="T37" fmla="*/ 1605 h 2064"/>
              <a:gd name="T38" fmla="*/ 1561 w 3261"/>
              <a:gd name="T39" fmla="*/ 1629 h 2064"/>
              <a:gd name="T40" fmla="*/ 1298 w 3261"/>
              <a:gd name="T41" fmla="*/ 1561 h 2064"/>
              <a:gd name="T42" fmla="*/ 1078 w 3261"/>
              <a:gd name="T43" fmla="*/ 1413 h 2064"/>
              <a:gd name="T44" fmla="*/ 915 w 3261"/>
              <a:gd name="T45" fmla="*/ 1204 h 2064"/>
              <a:gd name="T46" fmla="*/ 827 w 3261"/>
              <a:gd name="T47" fmla="*/ 947 h 2064"/>
              <a:gd name="T48" fmla="*/ 823 w 3261"/>
              <a:gd name="T49" fmla="*/ 689 h 2064"/>
              <a:gd name="T50" fmla="*/ 1325 w 3261"/>
              <a:gd name="T51" fmla="*/ 413 h 2064"/>
              <a:gd name="T52" fmla="*/ 1170 w 3261"/>
              <a:gd name="T53" fmla="*/ 454 h 2064"/>
              <a:gd name="T54" fmla="*/ 1061 w 3261"/>
              <a:gd name="T55" fmla="*/ 566 h 2064"/>
              <a:gd name="T56" fmla="*/ 1019 w 3261"/>
              <a:gd name="T57" fmla="*/ 722 h 2064"/>
              <a:gd name="T58" fmla="*/ 1061 w 3261"/>
              <a:gd name="T59" fmla="*/ 878 h 2064"/>
              <a:gd name="T60" fmla="*/ 1170 w 3261"/>
              <a:gd name="T61" fmla="*/ 989 h 2064"/>
              <a:gd name="T62" fmla="*/ 1325 w 3261"/>
              <a:gd name="T63" fmla="*/ 1032 h 2064"/>
              <a:gd name="T64" fmla="*/ 1479 w 3261"/>
              <a:gd name="T65" fmla="*/ 989 h 2064"/>
              <a:gd name="T66" fmla="*/ 1589 w 3261"/>
              <a:gd name="T67" fmla="*/ 878 h 2064"/>
              <a:gd name="T68" fmla="*/ 1631 w 3261"/>
              <a:gd name="T69" fmla="*/ 722 h 2064"/>
              <a:gd name="T70" fmla="*/ 1589 w 3261"/>
              <a:gd name="T71" fmla="*/ 566 h 2064"/>
              <a:gd name="T72" fmla="*/ 1479 w 3261"/>
              <a:gd name="T73" fmla="*/ 454 h 2064"/>
              <a:gd name="T74" fmla="*/ 1325 w 3261"/>
              <a:gd name="T75" fmla="*/ 413 h 2064"/>
              <a:gd name="T76" fmla="*/ 1943 w 3261"/>
              <a:gd name="T77" fmla="*/ 27 h 2064"/>
              <a:gd name="T78" fmla="*/ 2333 w 3261"/>
              <a:gd name="T79" fmla="*/ 144 h 2064"/>
              <a:gd name="T80" fmla="*/ 2682 w 3261"/>
              <a:gd name="T81" fmla="*/ 343 h 2064"/>
              <a:gd name="T82" fmla="*/ 2979 w 3261"/>
              <a:gd name="T83" fmla="*/ 612 h 2064"/>
              <a:gd name="T84" fmla="*/ 3214 w 3261"/>
              <a:gd name="T85" fmla="*/ 942 h 2064"/>
              <a:gd name="T86" fmla="*/ 3104 w 3261"/>
              <a:gd name="T87" fmla="*/ 1294 h 2064"/>
              <a:gd name="T88" fmla="*/ 2837 w 3261"/>
              <a:gd name="T89" fmla="*/ 1594 h 2064"/>
              <a:gd name="T90" fmla="*/ 2513 w 3261"/>
              <a:gd name="T91" fmla="*/ 1830 h 2064"/>
              <a:gd name="T92" fmla="*/ 2143 w 3261"/>
              <a:gd name="T93" fmla="*/ 1989 h 2064"/>
              <a:gd name="T94" fmla="*/ 1736 w 3261"/>
              <a:gd name="T95" fmla="*/ 2061 h 2064"/>
              <a:gd name="T96" fmla="*/ 1318 w 3261"/>
              <a:gd name="T97" fmla="*/ 2037 h 2064"/>
              <a:gd name="T98" fmla="*/ 928 w 3261"/>
              <a:gd name="T99" fmla="*/ 1920 h 2064"/>
              <a:gd name="T100" fmla="*/ 579 w 3261"/>
              <a:gd name="T101" fmla="*/ 1721 h 2064"/>
              <a:gd name="T102" fmla="*/ 283 w 3261"/>
              <a:gd name="T103" fmla="*/ 1452 h 2064"/>
              <a:gd name="T104" fmla="*/ 48 w 3261"/>
              <a:gd name="T105" fmla="*/ 1122 h 2064"/>
              <a:gd name="T106" fmla="*/ 157 w 3261"/>
              <a:gd name="T107" fmla="*/ 770 h 2064"/>
              <a:gd name="T108" fmla="*/ 424 w 3261"/>
              <a:gd name="T109" fmla="*/ 470 h 2064"/>
              <a:gd name="T110" fmla="*/ 748 w 3261"/>
              <a:gd name="T111" fmla="*/ 234 h 2064"/>
              <a:gd name="T112" fmla="*/ 1118 w 3261"/>
              <a:gd name="T113" fmla="*/ 75 h 2064"/>
              <a:gd name="T114" fmla="*/ 1525 w 3261"/>
              <a:gd name="T115" fmla="*/ 3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064">
                <a:moveTo>
                  <a:pt x="864" y="524"/>
                </a:moveTo>
                <a:lnTo>
                  <a:pt x="827" y="547"/>
                </a:lnTo>
                <a:lnTo>
                  <a:pt x="756" y="596"/>
                </a:lnTo>
                <a:lnTo>
                  <a:pt x="688" y="648"/>
                </a:lnTo>
                <a:lnTo>
                  <a:pt x="624" y="704"/>
                </a:lnTo>
                <a:lnTo>
                  <a:pt x="563" y="763"/>
                </a:lnTo>
                <a:lnTo>
                  <a:pt x="505" y="826"/>
                </a:lnTo>
                <a:lnTo>
                  <a:pt x="450" y="892"/>
                </a:lnTo>
                <a:lnTo>
                  <a:pt x="398" y="960"/>
                </a:lnTo>
                <a:lnTo>
                  <a:pt x="351" y="1032"/>
                </a:lnTo>
                <a:lnTo>
                  <a:pt x="398" y="1104"/>
                </a:lnTo>
                <a:lnTo>
                  <a:pt x="450" y="1172"/>
                </a:lnTo>
                <a:lnTo>
                  <a:pt x="505" y="1238"/>
                </a:lnTo>
                <a:lnTo>
                  <a:pt x="563" y="1301"/>
                </a:lnTo>
                <a:lnTo>
                  <a:pt x="624" y="1360"/>
                </a:lnTo>
                <a:lnTo>
                  <a:pt x="688" y="1416"/>
                </a:lnTo>
                <a:lnTo>
                  <a:pt x="756" y="1468"/>
                </a:lnTo>
                <a:lnTo>
                  <a:pt x="827" y="1517"/>
                </a:lnTo>
                <a:lnTo>
                  <a:pt x="900" y="1562"/>
                </a:lnTo>
                <a:lnTo>
                  <a:pt x="976" y="1601"/>
                </a:lnTo>
                <a:lnTo>
                  <a:pt x="1053" y="1637"/>
                </a:lnTo>
                <a:lnTo>
                  <a:pt x="1131" y="1667"/>
                </a:lnTo>
                <a:lnTo>
                  <a:pt x="1211" y="1694"/>
                </a:lnTo>
                <a:lnTo>
                  <a:pt x="1294" y="1715"/>
                </a:lnTo>
                <a:lnTo>
                  <a:pt x="1377" y="1733"/>
                </a:lnTo>
                <a:lnTo>
                  <a:pt x="1460" y="1745"/>
                </a:lnTo>
                <a:lnTo>
                  <a:pt x="1546" y="1752"/>
                </a:lnTo>
                <a:lnTo>
                  <a:pt x="1631" y="1755"/>
                </a:lnTo>
                <a:lnTo>
                  <a:pt x="1716" y="1752"/>
                </a:lnTo>
                <a:lnTo>
                  <a:pt x="1801" y="1745"/>
                </a:lnTo>
                <a:lnTo>
                  <a:pt x="1885" y="1733"/>
                </a:lnTo>
                <a:lnTo>
                  <a:pt x="1967" y="1715"/>
                </a:lnTo>
                <a:lnTo>
                  <a:pt x="2049" y="1694"/>
                </a:lnTo>
                <a:lnTo>
                  <a:pt x="2130" y="1667"/>
                </a:lnTo>
                <a:lnTo>
                  <a:pt x="2209" y="1637"/>
                </a:lnTo>
                <a:lnTo>
                  <a:pt x="2285" y="1601"/>
                </a:lnTo>
                <a:lnTo>
                  <a:pt x="2362" y="1562"/>
                </a:lnTo>
                <a:lnTo>
                  <a:pt x="2435" y="1517"/>
                </a:lnTo>
                <a:lnTo>
                  <a:pt x="2505" y="1468"/>
                </a:lnTo>
                <a:lnTo>
                  <a:pt x="2572" y="1416"/>
                </a:lnTo>
                <a:lnTo>
                  <a:pt x="2638" y="1360"/>
                </a:lnTo>
                <a:lnTo>
                  <a:pt x="2699" y="1301"/>
                </a:lnTo>
                <a:lnTo>
                  <a:pt x="2757" y="1238"/>
                </a:lnTo>
                <a:lnTo>
                  <a:pt x="2811" y="1172"/>
                </a:lnTo>
                <a:lnTo>
                  <a:pt x="2862" y="1104"/>
                </a:lnTo>
                <a:lnTo>
                  <a:pt x="2911" y="1032"/>
                </a:lnTo>
                <a:lnTo>
                  <a:pt x="2862" y="960"/>
                </a:lnTo>
                <a:lnTo>
                  <a:pt x="2811" y="892"/>
                </a:lnTo>
                <a:lnTo>
                  <a:pt x="2757" y="826"/>
                </a:lnTo>
                <a:lnTo>
                  <a:pt x="2699" y="763"/>
                </a:lnTo>
                <a:lnTo>
                  <a:pt x="2637" y="704"/>
                </a:lnTo>
                <a:lnTo>
                  <a:pt x="2572" y="648"/>
                </a:lnTo>
                <a:lnTo>
                  <a:pt x="2505" y="596"/>
                </a:lnTo>
                <a:lnTo>
                  <a:pt x="2435" y="547"/>
                </a:lnTo>
                <a:lnTo>
                  <a:pt x="2397" y="524"/>
                </a:lnTo>
                <a:lnTo>
                  <a:pt x="2414" y="578"/>
                </a:lnTo>
                <a:lnTo>
                  <a:pt x="2428" y="632"/>
                </a:lnTo>
                <a:lnTo>
                  <a:pt x="2438" y="689"/>
                </a:lnTo>
                <a:lnTo>
                  <a:pt x="2444" y="747"/>
                </a:lnTo>
                <a:lnTo>
                  <a:pt x="2446" y="806"/>
                </a:lnTo>
                <a:lnTo>
                  <a:pt x="2443" y="877"/>
                </a:lnTo>
                <a:lnTo>
                  <a:pt x="2434" y="947"/>
                </a:lnTo>
                <a:lnTo>
                  <a:pt x="2420" y="1015"/>
                </a:lnTo>
                <a:lnTo>
                  <a:pt x="2400" y="1080"/>
                </a:lnTo>
                <a:lnTo>
                  <a:pt x="2376" y="1143"/>
                </a:lnTo>
                <a:lnTo>
                  <a:pt x="2345" y="1204"/>
                </a:lnTo>
                <a:lnTo>
                  <a:pt x="2311" y="1261"/>
                </a:lnTo>
                <a:lnTo>
                  <a:pt x="2272" y="1316"/>
                </a:lnTo>
                <a:lnTo>
                  <a:pt x="2230" y="1367"/>
                </a:lnTo>
                <a:lnTo>
                  <a:pt x="2183" y="1413"/>
                </a:lnTo>
                <a:lnTo>
                  <a:pt x="2133" y="1457"/>
                </a:lnTo>
                <a:lnTo>
                  <a:pt x="2080" y="1496"/>
                </a:lnTo>
                <a:lnTo>
                  <a:pt x="2023" y="1530"/>
                </a:lnTo>
                <a:lnTo>
                  <a:pt x="1963" y="1561"/>
                </a:lnTo>
                <a:lnTo>
                  <a:pt x="1901" y="1585"/>
                </a:lnTo>
                <a:lnTo>
                  <a:pt x="1837" y="1605"/>
                </a:lnTo>
                <a:lnTo>
                  <a:pt x="1769" y="1620"/>
                </a:lnTo>
                <a:lnTo>
                  <a:pt x="1701" y="1629"/>
                </a:lnTo>
                <a:lnTo>
                  <a:pt x="1631" y="1632"/>
                </a:lnTo>
                <a:lnTo>
                  <a:pt x="1561" y="1629"/>
                </a:lnTo>
                <a:lnTo>
                  <a:pt x="1491" y="1620"/>
                </a:lnTo>
                <a:lnTo>
                  <a:pt x="1425" y="1605"/>
                </a:lnTo>
                <a:lnTo>
                  <a:pt x="1360" y="1585"/>
                </a:lnTo>
                <a:lnTo>
                  <a:pt x="1298" y="1561"/>
                </a:lnTo>
                <a:lnTo>
                  <a:pt x="1238" y="1530"/>
                </a:lnTo>
                <a:lnTo>
                  <a:pt x="1181" y="1496"/>
                </a:lnTo>
                <a:lnTo>
                  <a:pt x="1128" y="1457"/>
                </a:lnTo>
                <a:lnTo>
                  <a:pt x="1078" y="1413"/>
                </a:lnTo>
                <a:lnTo>
                  <a:pt x="1032" y="1367"/>
                </a:lnTo>
                <a:lnTo>
                  <a:pt x="989" y="1316"/>
                </a:lnTo>
                <a:lnTo>
                  <a:pt x="950" y="1261"/>
                </a:lnTo>
                <a:lnTo>
                  <a:pt x="915" y="1204"/>
                </a:lnTo>
                <a:lnTo>
                  <a:pt x="886" y="1143"/>
                </a:lnTo>
                <a:lnTo>
                  <a:pt x="861" y="1080"/>
                </a:lnTo>
                <a:lnTo>
                  <a:pt x="841" y="1015"/>
                </a:lnTo>
                <a:lnTo>
                  <a:pt x="827" y="947"/>
                </a:lnTo>
                <a:lnTo>
                  <a:pt x="818" y="877"/>
                </a:lnTo>
                <a:lnTo>
                  <a:pt x="815" y="806"/>
                </a:lnTo>
                <a:lnTo>
                  <a:pt x="817" y="747"/>
                </a:lnTo>
                <a:lnTo>
                  <a:pt x="823" y="689"/>
                </a:lnTo>
                <a:lnTo>
                  <a:pt x="833" y="632"/>
                </a:lnTo>
                <a:lnTo>
                  <a:pt x="847" y="578"/>
                </a:lnTo>
                <a:lnTo>
                  <a:pt x="864" y="524"/>
                </a:lnTo>
                <a:close/>
                <a:moveTo>
                  <a:pt x="1325" y="413"/>
                </a:moveTo>
                <a:lnTo>
                  <a:pt x="1284" y="415"/>
                </a:lnTo>
                <a:lnTo>
                  <a:pt x="1244" y="424"/>
                </a:lnTo>
                <a:lnTo>
                  <a:pt x="1205" y="437"/>
                </a:lnTo>
                <a:lnTo>
                  <a:pt x="1170" y="454"/>
                </a:lnTo>
                <a:lnTo>
                  <a:pt x="1138" y="477"/>
                </a:lnTo>
                <a:lnTo>
                  <a:pt x="1109" y="503"/>
                </a:lnTo>
                <a:lnTo>
                  <a:pt x="1083" y="533"/>
                </a:lnTo>
                <a:lnTo>
                  <a:pt x="1061" y="566"/>
                </a:lnTo>
                <a:lnTo>
                  <a:pt x="1043" y="602"/>
                </a:lnTo>
                <a:lnTo>
                  <a:pt x="1030" y="640"/>
                </a:lnTo>
                <a:lnTo>
                  <a:pt x="1022" y="680"/>
                </a:lnTo>
                <a:lnTo>
                  <a:pt x="1019" y="722"/>
                </a:lnTo>
                <a:lnTo>
                  <a:pt x="1022" y="765"/>
                </a:lnTo>
                <a:lnTo>
                  <a:pt x="1030" y="804"/>
                </a:lnTo>
                <a:lnTo>
                  <a:pt x="1043" y="843"/>
                </a:lnTo>
                <a:lnTo>
                  <a:pt x="1061" y="878"/>
                </a:lnTo>
                <a:lnTo>
                  <a:pt x="1083" y="912"/>
                </a:lnTo>
                <a:lnTo>
                  <a:pt x="1109" y="942"/>
                </a:lnTo>
                <a:lnTo>
                  <a:pt x="1138" y="968"/>
                </a:lnTo>
                <a:lnTo>
                  <a:pt x="1170" y="989"/>
                </a:lnTo>
                <a:lnTo>
                  <a:pt x="1205" y="1008"/>
                </a:lnTo>
                <a:lnTo>
                  <a:pt x="1244" y="1021"/>
                </a:lnTo>
                <a:lnTo>
                  <a:pt x="1284" y="1029"/>
                </a:lnTo>
                <a:lnTo>
                  <a:pt x="1325" y="1032"/>
                </a:lnTo>
                <a:lnTo>
                  <a:pt x="1366" y="1029"/>
                </a:lnTo>
                <a:lnTo>
                  <a:pt x="1406" y="1021"/>
                </a:lnTo>
                <a:lnTo>
                  <a:pt x="1444" y="1008"/>
                </a:lnTo>
                <a:lnTo>
                  <a:pt x="1479" y="989"/>
                </a:lnTo>
                <a:lnTo>
                  <a:pt x="1511" y="968"/>
                </a:lnTo>
                <a:lnTo>
                  <a:pt x="1542" y="942"/>
                </a:lnTo>
                <a:lnTo>
                  <a:pt x="1567" y="912"/>
                </a:lnTo>
                <a:lnTo>
                  <a:pt x="1589" y="878"/>
                </a:lnTo>
                <a:lnTo>
                  <a:pt x="1607" y="843"/>
                </a:lnTo>
                <a:lnTo>
                  <a:pt x="1620" y="804"/>
                </a:lnTo>
                <a:lnTo>
                  <a:pt x="1628" y="765"/>
                </a:lnTo>
                <a:lnTo>
                  <a:pt x="1631" y="722"/>
                </a:lnTo>
                <a:lnTo>
                  <a:pt x="1628" y="680"/>
                </a:lnTo>
                <a:lnTo>
                  <a:pt x="1620" y="640"/>
                </a:lnTo>
                <a:lnTo>
                  <a:pt x="1607" y="602"/>
                </a:lnTo>
                <a:lnTo>
                  <a:pt x="1589" y="566"/>
                </a:lnTo>
                <a:lnTo>
                  <a:pt x="1567" y="533"/>
                </a:lnTo>
                <a:lnTo>
                  <a:pt x="1542" y="503"/>
                </a:lnTo>
                <a:lnTo>
                  <a:pt x="1511" y="477"/>
                </a:lnTo>
                <a:lnTo>
                  <a:pt x="1479" y="454"/>
                </a:lnTo>
                <a:lnTo>
                  <a:pt x="1444" y="437"/>
                </a:lnTo>
                <a:lnTo>
                  <a:pt x="1406" y="424"/>
                </a:lnTo>
                <a:lnTo>
                  <a:pt x="1366" y="415"/>
                </a:lnTo>
                <a:lnTo>
                  <a:pt x="1325" y="413"/>
                </a:lnTo>
                <a:close/>
                <a:moveTo>
                  <a:pt x="1631" y="0"/>
                </a:moveTo>
                <a:lnTo>
                  <a:pt x="1736" y="3"/>
                </a:lnTo>
                <a:lnTo>
                  <a:pt x="1841" y="12"/>
                </a:lnTo>
                <a:lnTo>
                  <a:pt x="1943" y="27"/>
                </a:lnTo>
                <a:lnTo>
                  <a:pt x="2044" y="48"/>
                </a:lnTo>
                <a:lnTo>
                  <a:pt x="2143" y="75"/>
                </a:lnTo>
                <a:lnTo>
                  <a:pt x="2239" y="107"/>
                </a:lnTo>
                <a:lnTo>
                  <a:pt x="2333" y="144"/>
                </a:lnTo>
                <a:lnTo>
                  <a:pt x="2425" y="186"/>
                </a:lnTo>
                <a:lnTo>
                  <a:pt x="2513" y="234"/>
                </a:lnTo>
                <a:lnTo>
                  <a:pt x="2599" y="286"/>
                </a:lnTo>
                <a:lnTo>
                  <a:pt x="2682" y="343"/>
                </a:lnTo>
                <a:lnTo>
                  <a:pt x="2761" y="404"/>
                </a:lnTo>
                <a:lnTo>
                  <a:pt x="2837" y="470"/>
                </a:lnTo>
                <a:lnTo>
                  <a:pt x="2910" y="539"/>
                </a:lnTo>
                <a:lnTo>
                  <a:pt x="2979" y="612"/>
                </a:lnTo>
                <a:lnTo>
                  <a:pt x="3043" y="689"/>
                </a:lnTo>
                <a:lnTo>
                  <a:pt x="3104" y="770"/>
                </a:lnTo>
                <a:lnTo>
                  <a:pt x="3161" y="854"/>
                </a:lnTo>
                <a:lnTo>
                  <a:pt x="3214" y="942"/>
                </a:lnTo>
                <a:lnTo>
                  <a:pt x="3261" y="1032"/>
                </a:lnTo>
                <a:lnTo>
                  <a:pt x="3214" y="1122"/>
                </a:lnTo>
                <a:lnTo>
                  <a:pt x="3161" y="1210"/>
                </a:lnTo>
                <a:lnTo>
                  <a:pt x="3104" y="1294"/>
                </a:lnTo>
                <a:lnTo>
                  <a:pt x="3043" y="1375"/>
                </a:lnTo>
                <a:lnTo>
                  <a:pt x="2979" y="1452"/>
                </a:lnTo>
                <a:lnTo>
                  <a:pt x="2910" y="1525"/>
                </a:lnTo>
                <a:lnTo>
                  <a:pt x="2837" y="1594"/>
                </a:lnTo>
                <a:lnTo>
                  <a:pt x="2761" y="1660"/>
                </a:lnTo>
                <a:lnTo>
                  <a:pt x="2682" y="1721"/>
                </a:lnTo>
                <a:lnTo>
                  <a:pt x="2599" y="1778"/>
                </a:lnTo>
                <a:lnTo>
                  <a:pt x="2513" y="1830"/>
                </a:lnTo>
                <a:lnTo>
                  <a:pt x="2425" y="1878"/>
                </a:lnTo>
                <a:lnTo>
                  <a:pt x="2333" y="1920"/>
                </a:lnTo>
                <a:lnTo>
                  <a:pt x="2239" y="1957"/>
                </a:lnTo>
                <a:lnTo>
                  <a:pt x="2143" y="1989"/>
                </a:lnTo>
                <a:lnTo>
                  <a:pt x="2044" y="2016"/>
                </a:lnTo>
                <a:lnTo>
                  <a:pt x="1943" y="2037"/>
                </a:lnTo>
                <a:lnTo>
                  <a:pt x="1841" y="2052"/>
                </a:lnTo>
                <a:lnTo>
                  <a:pt x="1736" y="2061"/>
                </a:lnTo>
                <a:lnTo>
                  <a:pt x="1631" y="2064"/>
                </a:lnTo>
                <a:lnTo>
                  <a:pt x="1525" y="2061"/>
                </a:lnTo>
                <a:lnTo>
                  <a:pt x="1420" y="2052"/>
                </a:lnTo>
                <a:lnTo>
                  <a:pt x="1318" y="2037"/>
                </a:lnTo>
                <a:lnTo>
                  <a:pt x="1217" y="2016"/>
                </a:lnTo>
                <a:lnTo>
                  <a:pt x="1118" y="1989"/>
                </a:lnTo>
                <a:lnTo>
                  <a:pt x="1022" y="1957"/>
                </a:lnTo>
                <a:lnTo>
                  <a:pt x="928" y="1920"/>
                </a:lnTo>
                <a:lnTo>
                  <a:pt x="837" y="1878"/>
                </a:lnTo>
                <a:lnTo>
                  <a:pt x="748" y="1830"/>
                </a:lnTo>
                <a:lnTo>
                  <a:pt x="662" y="1778"/>
                </a:lnTo>
                <a:lnTo>
                  <a:pt x="579" y="1721"/>
                </a:lnTo>
                <a:lnTo>
                  <a:pt x="500" y="1660"/>
                </a:lnTo>
                <a:lnTo>
                  <a:pt x="424" y="1594"/>
                </a:lnTo>
                <a:lnTo>
                  <a:pt x="351" y="1525"/>
                </a:lnTo>
                <a:lnTo>
                  <a:pt x="283" y="1452"/>
                </a:lnTo>
                <a:lnTo>
                  <a:pt x="218" y="1375"/>
                </a:lnTo>
                <a:lnTo>
                  <a:pt x="157" y="1294"/>
                </a:lnTo>
                <a:lnTo>
                  <a:pt x="100" y="1210"/>
                </a:lnTo>
                <a:lnTo>
                  <a:pt x="48" y="1122"/>
                </a:lnTo>
                <a:lnTo>
                  <a:pt x="0" y="1032"/>
                </a:lnTo>
                <a:lnTo>
                  <a:pt x="48" y="942"/>
                </a:lnTo>
                <a:lnTo>
                  <a:pt x="100" y="854"/>
                </a:lnTo>
                <a:lnTo>
                  <a:pt x="157" y="770"/>
                </a:lnTo>
                <a:lnTo>
                  <a:pt x="218" y="689"/>
                </a:lnTo>
                <a:lnTo>
                  <a:pt x="283" y="612"/>
                </a:lnTo>
                <a:lnTo>
                  <a:pt x="351" y="539"/>
                </a:lnTo>
                <a:lnTo>
                  <a:pt x="424" y="470"/>
                </a:lnTo>
                <a:lnTo>
                  <a:pt x="500" y="404"/>
                </a:lnTo>
                <a:lnTo>
                  <a:pt x="579" y="343"/>
                </a:lnTo>
                <a:lnTo>
                  <a:pt x="662" y="286"/>
                </a:lnTo>
                <a:lnTo>
                  <a:pt x="748" y="234"/>
                </a:lnTo>
                <a:lnTo>
                  <a:pt x="837" y="186"/>
                </a:lnTo>
                <a:lnTo>
                  <a:pt x="928" y="144"/>
                </a:lnTo>
                <a:lnTo>
                  <a:pt x="1022" y="107"/>
                </a:lnTo>
                <a:lnTo>
                  <a:pt x="1118" y="75"/>
                </a:lnTo>
                <a:lnTo>
                  <a:pt x="1217" y="48"/>
                </a:lnTo>
                <a:lnTo>
                  <a:pt x="1318" y="27"/>
                </a:lnTo>
                <a:lnTo>
                  <a:pt x="1420" y="12"/>
                </a:lnTo>
                <a:lnTo>
                  <a:pt x="1525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4" name="Group 315"/>
          <p:cNvGrpSpPr>
            <a:grpSpLocks noChangeAspect="1"/>
          </p:cNvGrpSpPr>
          <p:nvPr/>
        </p:nvGrpSpPr>
        <p:grpSpPr bwMode="auto">
          <a:xfrm>
            <a:off x="4472071" y="364326"/>
            <a:ext cx="352060" cy="285617"/>
            <a:chOff x="15023" y="6551"/>
            <a:chExt cx="408" cy="331"/>
          </a:xfrm>
          <a:solidFill>
            <a:srgbClr val="FFFFFF"/>
          </a:solidFill>
        </p:grpSpPr>
        <p:sp>
          <p:nvSpPr>
            <p:cNvPr id="15" name="Freeform 317"/>
            <p:cNvSpPr/>
            <p:nvPr/>
          </p:nvSpPr>
          <p:spPr bwMode="auto">
            <a:xfrm>
              <a:off x="15278" y="6551"/>
              <a:ext cx="153" cy="153"/>
            </a:xfrm>
            <a:custGeom>
              <a:avLst/>
              <a:gdLst>
                <a:gd name="T0" fmla="*/ 408 w 1223"/>
                <a:gd name="T1" fmla="*/ 0 h 1222"/>
                <a:gd name="T2" fmla="*/ 815 w 1223"/>
                <a:gd name="T3" fmla="*/ 0 h 1222"/>
                <a:gd name="T4" fmla="*/ 815 w 1223"/>
                <a:gd name="T5" fmla="*/ 407 h 1222"/>
                <a:gd name="T6" fmla="*/ 1223 w 1223"/>
                <a:gd name="T7" fmla="*/ 407 h 1222"/>
                <a:gd name="T8" fmla="*/ 1223 w 1223"/>
                <a:gd name="T9" fmla="*/ 814 h 1222"/>
                <a:gd name="T10" fmla="*/ 815 w 1223"/>
                <a:gd name="T11" fmla="*/ 814 h 1222"/>
                <a:gd name="T12" fmla="*/ 815 w 1223"/>
                <a:gd name="T13" fmla="*/ 1222 h 1222"/>
                <a:gd name="T14" fmla="*/ 408 w 1223"/>
                <a:gd name="T15" fmla="*/ 1222 h 1222"/>
                <a:gd name="T16" fmla="*/ 408 w 1223"/>
                <a:gd name="T17" fmla="*/ 814 h 1222"/>
                <a:gd name="T18" fmla="*/ 0 w 1223"/>
                <a:gd name="T19" fmla="*/ 814 h 1222"/>
                <a:gd name="T20" fmla="*/ 0 w 1223"/>
                <a:gd name="T21" fmla="*/ 407 h 1222"/>
                <a:gd name="T22" fmla="*/ 408 w 1223"/>
                <a:gd name="T23" fmla="*/ 407 h 1222"/>
                <a:gd name="T24" fmla="*/ 408 w 1223"/>
                <a:gd name="T25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3" h="1222">
                  <a:moveTo>
                    <a:pt x="408" y="0"/>
                  </a:moveTo>
                  <a:lnTo>
                    <a:pt x="815" y="0"/>
                  </a:lnTo>
                  <a:lnTo>
                    <a:pt x="815" y="407"/>
                  </a:lnTo>
                  <a:lnTo>
                    <a:pt x="1223" y="407"/>
                  </a:lnTo>
                  <a:lnTo>
                    <a:pt x="1223" y="814"/>
                  </a:lnTo>
                  <a:lnTo>
                    <a:pt x="815" y="814"/>
                  </a:lnTo>
                  <a:lnTo>
                    <a:pt x="815" y="1222"/>
                  </a:lnTo>
                  <a:lnTo>
                    <a:pt x="408" y="1222"/>
                  </a:lnTo>
                  <a:lnTo>
                    <a:pt x="408" y="814"/>
                  </a:lnTo>
                  <a:lnTo>
                    <a:pt x="0" y="814"/>
                  </a:lnTo>
                  <a:lnTo>
                    <a:pt x="0" y="407"/>
                  </a:lnTo>
                  <a:lnTo>
                    <a:pt x="408" y="407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" name="Freeform 318"/>
            <p:cNvSpPr>
              <a:spLocks noEditPoints="1"/>
            </p:cNvSpPr>
            <p:nvPr/>
          </p:nvSpPr>
          <p:spPr bwMode="auto">
            <a:xfrm>
              <a:off x="15023" y="6627"/>
              <a:ext cx="408" cy="255"/>
            </a:xfrm>
            <a:custGeom>
              <a:avLst/>
              <a:gdLst>
                <a:gd name="T0" fmla="*/ 1205 w 3261"/>
                <a:gd name="T1" fmla="*/ 431 h 2037"/>
                <a:gd name="T2" fmla="*/ 1083 w 3261"/>
                <a:gd name="T3" fmla="*/ 526 h 2037"/>
                <a:gd name="T4" fmla="*/ 1022 w 3261"/>
                <a:gd name="T5" fmla="*/ 672 h 2037"/>
                <a:gd name="T6" fmla="*/ 1043 w 3261"/>
                <a:gd name="T7" fmla="*/ 832 h 2037"/>
                <a:gd name="T8" fmla="*/ 1138 w 3261"/>
                <a:gd name="T9" fmla="*/ 955 h 2037"/>
                <a:gd name="T10" fmla="*/ 1284 w 3261"/>
                <a:gd name="T11" fmla="*/ 1016 h 2037"/>
                <a:gd name="T12" fmla="*/ 1444 w 3261"/>
                <a:gd name="T13" fmla="*/ 995 h 2037"/>
                <a:gd name="T14" fmla="*/ 1567 w 3261"/>
                <a:gd name="T15" fmla="*/ 899 h 2037"/>
                <a:gd name="T16" fmla="*/ 1628 w 3261"/>
                <a:gd name="T17" fmla="*/ 754 h 2037"/>
                <a:gd name="T18" fmla="*/ 1607 w 3261"/>
                <a:gd name="T19" fmla="*/ 594 h 2037"/>
                <a:gd name="T20" fmla="*/ 1511 w 3261"/>
                <a:gd name="T21" fmla="*/ 471 h 2037"/>
                <a:gd name="T22" fmla="*/ 1366 w 3261"/>
                <a:gd name="T23" fmla="*/ 410 h 2037"/>
                <a:gd name="T24" fmla="*/ 1835 w 3261"/>
                <a:gd name="T25" fmla="*/ 12 h 2037"/>
                <a:gd name="T26" fmla="*/ 1883 w 3261"/>
                <a:gd name="T27" fmla="*/ 279 h 2037"/>
                <a:gd name="T28" fmla="*/ 2011 w 3261"/>
                <a:gd name="T29" fmla="*/ 507 h 2037"/>
                <a:gd name="T30" fmla="*/ 2204 w 3261"/>
                <a:gd name="T31" fmla="*/ 683 h 2037"/>
                <a:gd name="T32" fmla="*/ 2446 w 3261"/>
                <a:gd name="T33" fmla="*/ 789 h 2037"/>
                <a:gd name="T34" fmla="*/ 2420 w 3261"/>
                <a:gd name="T35" fmla="*/ 1002 h 2037"/>
                <a:gd name="T36" fmla="*/ 2311 w 3261"/>
                <a:gd name="T37" fmla="*/ 1244 h 2037"/>
                <a:gd name="T38" fmla="*/ 2133 w 3261"/>
                <a:gd name="T39" fmla="*/ 1437 h 2037"/>
                <a:gd name="T40" fmla="*/ 1901 w 3261"/>
                <a:gd name="T41" fmla="*/ 1564 h 2037"/>
                <a:gd name="T42" fmla="*/ 1631 w 3261"/>
                <a:gd name="T43" fmla="*/ 1611 h 2037"/>
                <a:gd name="T44" fmla="*/ 1360 w 3261"/>
                <a:gd name="T45" fmla="*/ 1564 h 2037"/>
                <a:gd name="T46" fmla="*/ 1128 w 3261"/>
                <a:gd name="T47" fmla="*/ 1437 h 2037"/>
                <a:gd name="T48" fmla="*/ 950 w 3261"/>
                <a:gd name="T49" fmla="*/ 1244 h 2037"/>
                <a:gd name="T50" fmla="*/ 841 w 3261"/>
                <a:gd name="T51" fmla="*/ 1002 h 2037"/>
                <a:gd name="T52" fmla="*/ 817 w 3261"/>
                <a:gd name="T53" fmla="*/ 737 h 2037"/>
                <a:gd name="T54" fmla="*/ 864 w 3261"/>
                <a:gd name="T55" fmla="*/ 517 h 2037"/>
                <a:gd name="T56" fmla="*/ 624 w 3261"/>
                <a:gd name="T57" fmla="*/ 694 h 2037"/>
                <a:gd name="T58" fmla="*/ 398 w 3261"/>
                <a:gd name="T59" fmla="*/ 948 h 2037"/>
                <a:gd name="T60" fmla="*/ 505 w 3261"/>
                <a:gd name="T61" fmla="*/ 1222 h 2037"/>
                <a:gd name="T62" fmla="*/ 756 w 3261"/>
                <a:gd name="T63" fmla="*/ 1449 h 2037"/>
                <a:gd name="T64" fmla="*/ 1053 w 3261"/>
                <a:gd name="T65" fmla="*/ 1615 h 2037"/>
                <a:gd name="T66" fmla="*/ 1377 w 3261"/>
                <a:gd name="T67" fmla="*/ 1710 h 2037"/>
                <a:gd name="T68" fmla="*/ 1716 w 3261"/>
                <a:gd name="T69" fmla="*/ 1729 h 2037"/>
                <a:gd name="T70" fmla="*/ 2049 w 3261"/>
                <a:gd name="T71" fmla="*/ 1672 h 2037"/>
                <a:gd name="T72" fmla="*/ 2362 w 3261"/>
                <a:gd name="T73" fmla="*/ 1540 h 2037"/>
                <a:gd name="T74" fmla="*/ 2638 w 3261"/>
                <a:gd name="T75" fmla="*/ 1343 h 2037"/>
                <a:gd name="T76" fmla="*/ 2862 w 3261"/>
                <a:gd name="T77" fmla="*/ 1089 h 2037"/>
                <a:gd name="T78" fmla="*/ 2751 w 3261"/>
                <a:gd name="T79" fmla="*/ 808 h 2037"/>
                <a:gd name="T80" fmla="*/ 2945 w 3261"/>
                <a:gd name="T81" fmla="*/ 760 h 2037"/>
                <a:gd name="T82" fmla="*/ 3168 w 3261"/>
                <a:gd name="T83" fmla="*/ 855 h 2037"/>
                <a:gd name="T84" fmla="*/ 3161 w 3261"/>
                <a:gd name="T85" fmla="*/ 1194 h 2037"/>
                <a:gd name="T86" fmla="*/ 2910 w 3261"/>
                <a:gd name="T87" fmla="*/ 1505 h 2037"/>
                <a:gd name="T88" fmla="*/ 2599 w 3261"/>
                <a:gd name="T89" fmla="*/ 1754 h 2037"/>
                <a:gd name="T90" fmla="*/ 2239 w 3261"/>
                <a:gd name="T91" fmla="*/ 1932 h 2037"/>
                <a:gd name="T92" fmla="*/ 1841 w 3261"/>
                <a:gd name="T93" fmla="*/ 2025 h 2037"/>
                <a:gd name="T94" fmla="*/ 1420 w 3261"/>
                <a:gd name="T95" fmla="*/ 2025 h 2037"/>
                <a:gd name="T96" fmla="*/ 1022 w 3261"/>
                <a:gd name="T97" fmla="*/ 1932 h 2037"/>
                <a:gd name="T98" fmla="*/ 662 w 3261"/>
                <a:gd name="T99" fmla="*/ 1754 h 2037"/>
                <a:gd name="T100" fmla="*/ 351 w 3261"/>
                <a:gd name="T101" fmla="*/ 1505 h 2037"/>
                <a:gd name="T102" fmla="*/ 100 w 3261"/>
                <a:gd name="T103" fmla="*/ 1194 h 2037"/>
                <a:gd name="T104" fmla="*/ 100 w 3261"/>
                <a:gd name="T105" fmla="*/ 843 h 2037"/>
                <a:gd name="T106" fmla="*/ 351 w 3261"/>
                <a:gd name="T107" fmla="*/ 531 h 2037"/>
                <a:gd name="T108" fmla="*/ 662 w 3261"/>
                <a:gd name="T109" fmla="*/ 283 h 2037"/>
                <a:gd name="T110" fmla="*/ 1022 w 3261"/>
                <a:gd name="T111" fmla="*/ 106 h 2037"/>
                <a:gd name="T112" fmla="*/ 1420 w 3261"/>
                <a:gd name="T113" fmla="*/ 1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1" h="2037"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7"/>
                  </a:lnTo>
                  <a:lnTo>
                    <a:pt x="1083" y="526"/>
                  </a:lnTo>
                  <a:lnTo>
                    <a:pt x="1061" y="558"/>
                  </a:lnTo>
                  <a:lnTo>
                    <a:pt x="1043" y="594"/>
                  </a:lnTo>
                  <a:lnTo>
                    <a:pt x="1030" y="632"/>
                  </a:lnTo>
                  <a:lnTo>
                    <a:pt x="1022" y="672"/>
                  </a:lnTo>
                  <a:lnTo>
                    <a:pt x="1019" y="713"/>
                  </a:lnTo>
                  <a:lnTo>
                    <a:pt x="1022" y="754"/>
                  </a:lnTo>
                  <a:lnTo>
                    <a:pt x="1030" y="794"/>
                  </a:lnTo>
                  <a:lnTo>
                    <a:pt x="1043" y="832"/>
                  </a:lnTo>
                  <a:lnTo>
                    <a:pt x="1061" y="867"/>
                  </a:lnTo>
                  <a:lnTo>
                    <a:pt x="1083" y="899"/>
                  </a:lnTo>
                  <a:lnTo>
                    <a:pt x="1109" y="929"/>
                  </a:lnTo>
                  <a:lnTo>
                    <a:pt x="1138" y="955"/>
                  </a:lnTo>
                  <a:lnTo>
                    <a:pt x="1170" y="977"/>
                  </a:lnTo>
                  <a:lnTo>
                    <a:pt x="1205" y="995"/>
                  </a:lnTo>
                  <a:lnTo>
                    <a:pt x="1244" y="1008"/>
                  </a:lnTo>
                  <a:lnTo>
                    <a:pt x="1284" y="1016"/>
                  </a:lnTo>
                  <a:lnTo>
                    <a:pt x="1325" y="1019"/>
                  </a:lnTo>
                  <a:lnTo>
                    <a:pt x="1366" y="1016"/>
                  </a:lnTo>
                  <a:lnTo>
                    <a:pt x="1406" y="1008"/>
                  </a:lnTo>
                  <a:lnTo>
                    <a:pt x="1444" y="995"/>
                  </a:lnTo>
                  <a:lnTo>
                    <a:pt x="1479" y="977"/>
                  </a:lnTo>
                  <a:lnTo>
                    <a:pt x="1511" y="955"/>
                  </a:lnTo>
                  <a:lnTo>
                    <a:pt x="1542" y="929"/>
                  </a:lnTo>
                  <a:lnTo>
                    <a:pt x="1567" y="899"/>
                  </a:lnTo>
                  <a:lnTo>
                    <a:pt x="1589" y="867"/>
                  </a:lnTo>
                  <a:lnTo>
                    <a:pt x="1607" y="832"/>
                  </a:lnTo>
                  <a:lnTo>
                    <a:pt x="1620" y="794"/>
                  </a:lnTo>
                  <a:lnTo>
                    <a:pt x="1628" y="754"/>
                  </a:lnTo>
                  <a:lnTo>
                    <a:pt x="1631" y="713"/>
                  </a:lnTo>
                  <a:lnTo>
                    <a:pt x="1628" y="672"/>
                  </a:lnTo>
                  <a:lnTo>
                    <a:pt x="1620" y="632"/>
                  </a:lnTo>
                  <a:lnTo>
                    <a:pt x="1607" y="594"/>
                  </a:lnTo>
                  <a:lnTo>
                    <a:pt x="1589" y="558"/>
                  </a:lnTo>
                  <a:lnTo>
                    <a:pt x="1567" y="526"/>
                  </a:lnTo>
                  <a:lnTo>
                    <a:pt x="1542" y="497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2"/>
                  </a:lnTo>
                  <a:lnTo>
                    <a:pt x="1839" y="81"/>
                  </a:lnTo>
                  <a:lnTo>
                    <a:pt x="1848" y="148"/>
                  </a:lnTo>
                  <a:lnTo>
                    <a:pt x="1863" y="214"/>
                  </a:lnTo>
                  <a:lnTo>
                    <a:pt x="1883" y="279"/>
                  </a:lnTo>
                  <a:lnTo>
                    <a:pt x="1908" y="340"/>
                  </a:lnTo>
                  <a:lnTo>
                    <a:pt x="1938" y="398"/>
                  </a:lnTo>
                  <a:lnTo>
                    <a:pt x="1973" y="454"/>
                  </a:lnTo>
                  <a:lnTo>
                    <a:pt x="2011" y="507"/>
                  </a:lnTo>
                  <a:lnTo>
                    <a:pt x="2054" y="556"/>
                  </a:lnTo>
                  <a:lnTo>
                    <a:pt x="2101" y="603"/>
                  </a:lnTo>
                  <a:lnTo>
                    <a:pt x="2151" y="645"/>
                  </a:lnTo>
                  <a:lnTo>
                    <a:pt x="2204" y="683"/>
                  </a:lnTo>
                  <a:lnTo>
                    <a:pt x="2260" y="716"/>
                  </a:lnTo>
                  <a:lnTo>
                    <a:pt x="2319" y="745"/>
                  </a:lnTo>
                  <a:lnTo>
                    <a:pt x="2382" y="769"/>
                  </a:lnTo>
                  <a:lnTo>
                    <a:pt x="2446" y="789"/>
                  </a:lnTo>
                  <a:lnTo>
                    <a:pt x="2446" y="796"/>
                  </a:lnTo>
                  <a:lnTo>
                    <a:pt x="2443" y="866"/>
                  </a:lnTo>
                  <a:lnTo>
                    <a:pt x="2434" y="935"/>
                  </a:lnTo>
                  <a:lnTo>
                    <a:pt x="2420" y="1002"/>
                  </a:lnTo>
                  <a:lnTo>
                    <a:pt x="2400" y="1066"/>
                  </a:lnTo>
                  <a:lnTo>
                    <a:pt x="2376" y="1128"/>
                  </a:lnTo>
                  <a:lnTo>
                    <a:pt x="2345" y="1187"/>
                  </a:lnTo>
                  <a:lnTo>
                    <a:pt x="2311" y="1244"/>
                  </a:lnTo>
                  <a:lnTo>
                    <a:pt x="2272" y="1298"/>
                  </a:lnTo>
                  <a:lnTo>
                    <a:pt x="2230" y="1348"/>
                  </a:lnTo>
                  <a:lnTo>
                    <a:pt x="2183" y="1395"/>
                  </a:lnTo>
                  <a:lnTo>
                    <a:pt x="2133" y="1437"/>
                  </a:lnTo>
                  <a:lnTo>
                    <a:pt x="2080" y="1476"/>
                  </a:lnTo>
                  <a:lnTo>
                    <a:pt x="2022" y="1510"/>
                  </a:lnTo>
                  <a:lnTo>
                    <a:pt x="1963" y="1539"/>
                  </a:lnTo>
                  <a:lnTo>
                    <a:pt x="1901" y="1564"/>
                  </a:lnTo>
                  <a:lnTo>
                    <a:pt x="1837" y="1584"/>
                  </a:lnTo>
                  <a:lnTo>
                    <a:pt x="1769" y="1599"/>
                  </a:lnTo>
                  <a:lnTo>
                    <a:pt x="1701" y="1608"/>
                  </a:lnTo>
                  <a:lnTo>
                    <a:pt x="1631" y="1611"/>
                  </a:lnTo>
                  <a:lnTo>
                    <a:pt x="1561" y="1608"/>
                  </a:lnTo>
                  <a:lnTo>
                    <a:pt x="1491" y="1599"/>
                  </a:lnTo>
                  <a:lnTo>
                    <a:pt x="1425" y="1584"/>
                  </a:lnTo>
                  <a:lnTo>
                    <a:pt x="1360" y="1564"/>
                  </a:lnTo>
                  <a:lnTo>
                    <a:pt x="1298" y="1539"/>
                  </a:lnTo>
                  <a:lnTo>
                    <a:pt x="1238" y="1510"/>
                  </a:lnTo>
                  <a:lnTo>
                    <a:pt x="1181" y="1476"/>
                  </a:lnTo>
                  <a:lnTo>
                    <a:pt x="1128" y="1437"/>
                  </a:lnTo>
                  <a:lnTo>
                    <a:pt x="1078" y="1395"/>
                  </a:lnTo>
                  <a:lnTo>
                    <a:pt x="1032" y="1348"/>
                  </a:lnTo>
                  <a:lnTo>
                    <a:pt x="989" y="1298"/>
                  </a:lnTo>
                  <a:lnTo>
                    <a:pt x="950" y="1244"/>
                  </a:lnTo>
                  <a:lnTo>
                    <a:pt x="915" y="1187"/>
                  </a:lnTo>
                  <a:lnTo>
                    <a:pt x="886" y="1128"/>
                  </a:lnTo>
                  <a:lnTo>
                    <a:pt x="861" y="1066"/>
                  </a:lnTo>
                  <a:lnTo>
                    <a:pt x="841" y="1002"/>
                  </a:lnTo>
                  <a:lnTo>
                    <a:pt x="827" y="935"/>
                  </a:lnTo>
                  <a:lnTo>
                    <a:pt x="818" y="866"/>
                  </a:lnTo>
                  <a:lnTo>
                    <a:pt x="815" y="796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5"/>
                  </a:lnTo>
                  <a:lnTo>
                    <a:pt x="847" y="570"/>
                  </a:lnTo>
                  <a:lnTo>
                    <a:pt x="864" y="517"/>
                  </a:lnTo>
                  <a:lnTo>
                    <a:pt x="827" y="540"/>
                  </a:lnTo>
                  <a:lnTo>
                    <a:pt x="756" y="588"/>
                  </a:lnTo>
                  <a:lnTo>
                    <a:pt x="688" y="640"/>
                  </a:lnTo>
                  <a:lnTo>
                    <a:pt x="624" y="694"/>
                  </a:lnTo>
                  <a:lnTo>
                    <a:pt x="563" y="753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8"/>
                  </a:lnTo>
                  <a:lnTo>
                    <a:pt x="351" y="1019"/>
                  </a:lnTo>
                  <a:lnTo>
                    <a:pt x="398" y="1089"/>
                  </a:lnTo>
                  <a:lnTo>
                    <a:pt x="450" y="1157"/>
                  </a:lnTo>
                  <a:lnTo>
                    <a:pt x="505" y="1222"/>
                  </a:lnTo>
                  <a:lnTo>
                    <a:pt x="563" y="1284"/>
                  </a:lnTo>
                  <a:lnTo>
                    <a:pt x="624" y="1343"/>
                  </a:lnTo>
                  <a:lnTo>
                    <a:pt x="688" y="1397"/>
                  </a:lnTo>
                  <a:lnTo>
                    <a:pt x="756" y="1449"/>
                  </a:lnTo>
                  <a:lnTo>
                    <a:pt x="827" y="1496"/>
                  </a:lnTo>
                  <a:lnTo>
                    <a:pt x="900" y="1540"/>
                  </a:lnTo>
                  <a:lnTo>
                    <a:pt x="976" y="1579"/>
                  </a:lnTo>
                  <a:lnTo>
                    <a:pt x="1053" y="1615"/>
                  </a:lnTo>
                  <a:lnTo>
                    <a:pt x="1131" y="1646"/>
                  </a:lnTo>
                  <a:lnTo>
                    <a:pt x="1211" y="1672"/>
                  </a:lnTo>
                  <a:lnTo>
                    <a:pt x="1294" y="1693"/>
                  </a:lnTo>
                  <a:lnTo>
                    <a:pt x="1377" y="1710"/>
                  </a:lnTo>
                  <a:lnTo>
                    <a:pt x="1460" y="1722"/>
                  </a:lnTo>
                  <a:lnTo>
                    <a:pt x="1546" y="1729"/>
                  </a:lnTo>
                  <a:lnTo>
                    <a:pt x="1631" y="1731"/>
                  </a:lnTo>
                  <a:lnTo>
                    <a:pt x="1716" y="1729"/>
                  </a:lnTo>
                  <a:lnTo>
                    <a:pt x="1801" y="1722"/>
                  </a:lnTo>
                  <a:lnTo>
                    <a:pt x="1885" y="1710"/>
                  </a:lnTo>
                  <a:lnTo>
                    <a:pt x="1967" y="1693"/>
                  </a:lnTo>
                  <a:lnTo>
                    <a:pt x="2049" y="1672"/>
                  </a:lnTo>
                  <a:lnTo>
                    <a:pt x="2130" y="1646"/>
                  </a:lnTo>
                  <a:lnTo>
                    <a:pt x="2209" y="1615"/>
                  </a:lnTo>
                  <a:lnTo>
                    <a:pt x="2285" y="1579"/>
                  </a:lnTo>
                  <a:lnTo>
                    <a:pt x="2362" y="1540"/>
                  </a:lnTo>
                  <a:lnTo>
                    <a:pt x="2435" y="1496"/>
                  </a:lnTo>
                  <a:lnTo>
                    <a:pt x="2505" y="1449"/>
                  </a:lnTo>
                  <a:lnTo>
                    <a:pt x="2572" y="1397"/>
                  </a:lnTo>
                  <a:lnTo>
                    <a:pt x="2638" y="1343"/>
                  </a:lnTo>
                  <a:lnTo>
                    <a:pt x="2699" y="1284"/>
                  </a:lnTo>
                  <a:lnTo>
                    <a:pt x="2757" y="1222"/>
                  </a:lnTo>
                  <a:lnTo>
                    <a:pt x="2811" y="1157"/>
                  </a:lnTo>
                  <a:lnTo>
                    <a:pt x="2862" y="1089"/>
                  </a:lnTo>
                  <a:lnTo>
                    <a:pt x="2911" y="1019"/>
                  </a:lnTo>
                  <a:lnTo>
                    <a:pt x="2861" y="946"/>
                  </a:lnTo>
                  <a:lnTo>
                    <a:pt x="2808" y="875"/>
                  </a:lnTo>
                  <a:lnTo>
                    <a:pt x="2751" y="808"/>
                  </a:lnTo>
                  <a:lnTo>
                    <a:pt x="2751" y="808"/>
                  </a:lnTo>
                  <a:lnTo>
                    <a:pt x="2817" y="797"/>
                  </a:lnTo>
                  <a:lnTo>
                    <a:pt x="2881" y="781"/>
                  </a:lnTo>
                  <a:lnTo>
                    <a:pt x="2945" y="760"/>
                  </a:lnTo>
                  <a:lnTo>
                    <a:pt x="3004" y="734"/>
                  </a:lnTo>
                  <a:lnTo>
                    <a:pt x="3061" y="703"/>
                  </a:lnTo>
                  <a:lnTo>
                    <a:pt x="3117" y="778"/>
                  </a:lnTo>
                  <a:lnTo>
                    <a:pt x="3168" y="855"/>
                  </a:lnTo>
                  <a:lnTo>
                    <a:pt x="3217" y="936"/>
                  </a:lnTo>
                  <a:lnTo>
                    <a:pt x="3261" y="1019"/>
                  </a:lnTo>
                  <a:lnTo>
                    <a:pt x="3214" y="1108"/>
                  </a:lnTo>
                  <a:lnTo>
                    <a:pt x="3161" y="1194"/>
                  </a:lnTo>
                  <a:lnTo>
                    <a:pt x="3104" y="1277"/>
                  </a:lnTo>
                  <a:lnTo>
                    <a:pt x="3043" y="1357"/>
                  </a:lnTo>
                  <a:lnTo>
                    <a:pt x="2979" y="1433"/>
                  </a:lnTo>
                  <a:lnTo>
                    <a:pt x="2910" y="1505"/>
                  </a:lnTo>
                  <a:lnTo>
                    <a:pt x="2837" y="1573"/>
                  </a:lnTo>
                  <a:lnTo>
                    <a:pt x="2761" y="1638"/>
                  </a:lnTo>
                  <a:lnTo>
                    <a:pt x="2682" y="1699"/>
                  </a:lnTo>
                  <a:lnTo>
                    <a:pt x="2599" y="1754"/>
                  </a:lnTo>
                  <a:lnTo>
                    <a:pt x="2513" y="1806"/>
                  </a:lnTo>
                  <a:lnTo>
                    <a:pt x="2425" y="1852"/>
                  </a:lnTo>
                  <a:lnTo>
                    <a:pt x="2333" y="1894"/>
                  </a:lnTo>
                  <a:lnTo>
                    <a:pt x="2239" y="1932"/>
                  </a:lnTo>
                  <a:lnTo>
                    <a:pt x="2143" y="1963"/>
                  </a:lnTo>
                  <a:lnTo>
                    <a:pt x="2044" y="1989"/>
                  </a:lnTo>
                  <a:lnTo>
                    <a:pt x="1943" y="2010"/>
                  </a:lnTo>
                  <a:lnTo>
                    <a:pt x="1841" y="2025"/>
                  </a:lnTo>
                  <a:lnTo>
                    <a:pt x="1736" y="2034"/>
                  </a:lnTo>
                  <a:lnTo>
                    <a:pt x="1631" y="2037"/>
                  </a:lnTo>
                  <a:lnTo>
                    <a:pt x="1525" y="2034"/>
                  </a:lnTo>
                  <a:lnTo>
                    <a:pt x="1420" y="2025"/>
                  </a:lnTo>
                  <a:lnTo>
                    <a:pt x="1318" y="2010"/>
                  </a:lnTo>
                  <a:lnTo>
                    <a:pt x="1217" y="1989"/>
                  </a:lnTo>
                  <a:lnTo>
                    <a:pt x="1118" y="1963"/>
                  </a:lnTo>
                  <a:lnTo>
                    <a:pt x="1022" y="1932"/>
                  </a:lnTo>
                  <a:lnTo>
                    <a:pt x="928" y="1894"/>
                  </a:lnTo>
                  <a:lnTo>
                    <a:pt x="837" y="1852"/>
                  </a:lnTo>
                  <a:lnTo>
                    <a:pt x="748" y="1806"/>
                  </a:lnTo>
                  <a:lnTo>
                    <a:pt x="662" y="1754"/>
                  </a:lnTo>
                  <a:lnTo>
                    <a:pt x="579" y="1699"/>
                  </a:lnTo>
                  <a:lnTo>
                    <a:pt x="500" y="1638"/>
                  </a:lnTo>
                  <a:lnTo>
                    <a:pt x="424" y="1573"/>
                  </a:lnTo>
                  <a:lnTo>
                    <a:pt x="351" y="1505"/>
                  </a:lnTo>
                  <a:lnTo>
                    <a:pt x="283" y="1433"/>
                  </a:lnTo>
                  <a:lnTo>
                    <a:pt x="218" y="1357"/>
                  </a:lnTo>
                  <a:lnTo>
                    <a:pt x="157" y="1277"/>
                  </a:lnTo>
                  <a:lnTo>
                    <a:pt x="100" y="1194"/>
                  </a:lnTo>
                  <a:lnTo>
                    <a:pt x="48" y="1108"/>
                  </a:lnTo>
                  <a:lnTo>
                    <a:pt x="0" y="1019"/>
                  </a:lnTo>
                  <a:lnTo>
                    <a:pt x="48" y="930"/>
                  </a:lnTo>
                  <a:lnTo>
                    <a:pt x="100" y="843"/>
                  </a:lnTo>
                  <a:lnTo>
                    <a:pt x="157" y="760"/>
                  </a:lnTo>
                  <a:lnTo>
                    <a:pt x="218" y="681"/>
                  </a:lnTo>
                  <a:lnTo>
                    <a:pt x="283" y="605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9"/>
                  </a:lnTo>
                  <a:lnTo>
                    <a:pt x="579" y="339"/>
                  </a:lnTo>
                  <a:lnTo>
                    <a:pt x="662" y="283"/>
                  </a:lnTo>
                  <a:lnTo>
                    <a:pt x="748" y="232"/>
                  </a:lnTo>
                  <a:lnTo>
                    <a:pt x="837" y="184"/>
                  </a:lnTo>
                  <a:lnTo>
                    <a:pt x="928" y="142"/>
                  </a:lnTo>
                  <a:lnTo>
                    <a:pt x="1022" y="106"/>
                  </a:lnTo>
                  <a:lnTo>
                    <a:pt x="1118" y="74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7" name="Group 321"/>
          <p:cNvGrpSpPr>
            <a:grpSpLocks noChangeAspect="1"/>
          </p:cNvGrpSpPr>
          <p:nvPr/>
        </p:nvGrpSpPr>
        <p:grpSpPr bwMode="auto">
          <a:xfrm>
            <a:off x="5033110" y="379561"/>
            <a:ext cx="352060" cy="241610"/>
            <a:chOff x="15413" y="6554"/>
            <a:chExt cx="408" cy="280"/>
          </a:xfrm>
          <a:solidFill>
            <a:srgbClr val="FFFFFF"/>
          </a:solidFill>
        </p:grpSpPr>
        <p:sp>
          <p:nvSpPr>
            <p:cNvPr id="18" name="Rectangle 323"/>
            <p:cNvSpPr>
              <a:spLocks noChangeArrowheads="1"/>
            </p:cNvSpPr>
            <p:nvPr/>
          </p:nvSpPr>
          <p:spPr bwMode="auto">
            <a:xfrm>
              <a:off x="15668" y="6554"/>
              <a:ext cx="153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" name="Freeform 324"/>
            <p:cNvSpPr>
              <a:spLocks noEditPoints="1"/>
            </p:cNvSpPr>
            <p:nvPr/>
          </p:nvSpPr>
          <p:spPr bwMode="auto">
            <a:xfrm>
              <a:off x="15413" y="6580"/>
              <a:ext cx="408" cy="254"/>
            </a:xfrm>
            <a:custGeom>
              <a:avLst/>
              <a:gdLst>
                <a:gd name="T0" fmla="*/ 688 w 3261"/>
                <a:gd name="T1" fmla="*/ 639 h 2035"/>
                <a:gd name="T2" fmla="*/ 450 w 3261"/>
                <a:gd name="T3" fmla="*/ 879 h 2035"/>
                <a:gd name="T4" fmla="*/ 450 w 3261"/>
                <a:gd name="T5" fmla="*/ 1156 h 2035"/>
                <a:gd name="T6" fmla="*/ 688 w 3261"/>
                <a:gd name="T7" fmla="*/ 1396 h 2035"/>
                <a:gd name="T8" fmla="*/ 976 w 3261"/>
                <a:gd name="T9" fmla="*/ 1578 h 2035"/>
                <a:gd name="T10" fmla="*/ 1294 w 3261"/>
                <a:gd name="T11" fmla="*/ 1691 h 2035"/>
                <a:gd name="T12" fmla="*/ 1631 w 3261"/>
                <a:gd name="T13" fmla="*/ 1729 h 2035"/>
                <a:gd name="T14" fmla="*/ 1967 w 3261"/>
                <a:gd name="T15" fmla="*/ 1691 h 2035"/>
                <a:gd name="T16" fmla="*/ 2285 w 3261"/>
                <a:gd name="T17" fmla="*/ 1578 h 2035"/>
                <a:gd name="T18" fmla="*/ 2572 w 3261"/>
                <a:gd name="T19" fmla="*/ 1396 h 2035"/>
                <a:gd name="T20" fmla="*/ 2811 w 3261"/>
                <a:gd name="T21" fmla="*/ 1156 h 2035"/>
                <a:gd name="T22" fmla="*/ 2811 w 3261"/>
                <a:gd name="T23" fmla="*/ 879 h 2035"/>
                <a:gd name="T24" fmla="*/ 2572 w 3261"/>
                <a:gd name="T25" fmla="*/ 639 h 2035"/>
                <a:gd name="T26" fmla="*/ 2414 w 3261"/>
                <a:gd name="T27" fmla="*/ 569 h 2035"/>
                <a:gd name="T28" fmla="*/ 2446 w 3261"/>
                <a:gd name="T29" fmla="*/ 795 h 2035"/>
                <a:gd name="T30" fmla="*/ 2400 w 3261"/>
                <a:gd name="T31" fmla="*/ 1065 h 2035"/>
                <a:gd name="T32" fmla="*/ 2272 w 3261"/>
                <a:gd name="T33" fmla="*/ 1297 h 2035"/>
                <a:gd name="T34" fmla="*/ 2080 w 3261"/>
                <a:gd name="T35" fmla="*/ 1474 h 2035"/>
                <a:gd name="T36" fmla="*/ 1837 w 3261"/>
                <a:gd name="T37" fmla="*/ 1582 h 2035"/>
                <a:gd name="T38" fmla="*/ 1561 w 3261"/>
                <a:gd name="T39" fmla="*/ 1605 h 2035"/>
                <a:gd name="T40" fmla="*/ 1298 w 3261"/>
                <a:gd name="T41" fmla="*/ 1538 h 2035"/>
                <a:gd name="T42" fmla="*/ 1078 w 3261"/>
                <a:gd name="T43" fmla="*/ 1393 h 2035"/>
                <a:gd name="T44" fmla="*/ 915 w 3261"/>
                <a:gd name="T45" fmla="*/ 1186 h 2035"/>
                <a:gd name="T46" fmla="*/ 827 w 3261"/>
                <a:gd name="T47" fmla="*/ 934 h 2035"/>
                <a:gd name="T48" fmla="*/ 823 w 3261"/>
                <a:gd name="T49" fmla="*/ 680 h 2035"/>
                <a:gd name="T50" fmla="*/ 1325 w 3261"/>
                <a:gd name="T51" fmla="*/ 407 h 2035"/>
                <a:gd name="T52" fmla="*/ 1170 w 3261"/>
                <a:gd name="T53" fmla="*/ 449 h 2035"/>
                <a:gd name="T54" fmla="*/ 1061 w 3261"/>
                <a:gd name="T55" fmla="*/ 558 h 2035"/>
                <a:gd name="T56" fmla="*/ 1019 w 3261"/>
                <a:gd name="T57" fmla="*/ 712 h 2035"/>
                <a:gd name="T58" fmla="*/ 1061 w 3261"/>
                <a:gd name="T59" fmla="*/ 866 h 2035"/>
                <a:gd name="T60" fmla="*/ 1170 w 3261"/>
                <a:gd name="T61" fmla="*/ 976 h 2035"/>
                <a:gd name="T62" fmla="*/ 1325 w 3261"/>
                <a:gd name="T63" fmla="*/ 1017 h 2035"/>
                <a:gd name="T64" fmla="*/ 1479 w 3261"/>
                <a:gd name="T65" fmla="*/ 976 h 2035"/>
                <a:gd name="T66" fmla="*/ 1589 w 3261"/>
                <a:gd name="T67" fmla="*/ 866 h 2035"/>
                <a:gd name="T68" fmla="*/ 1631 w 3261"/>
                <a:gd name="T69" fmla="*/ 712 h 2035"/>
                <a:gd name="T70" fmla="*/ 1589 w 3261"/>
                <a:gd name="T71" fmla="*/ 558 h 2035"/>
                <a:gd name="T72" fmla="*/ 1479 w 3261"/>
                <a:gd name="T73" fmla="*/ 449 h 2035"/>
                <a:gd name="T74" fmla="*/ 1325 w 3261"/>
                <a:gd name="T75" fmla="*/ 407 h 2035"/>
                <a:gd name="T76" fmla="*/ 1835 w 3261"/>
                <a:gd name="T77" fmla="*/ 407 h 2035"/>
                <a:gd name="T78" fmla="*/ 2984 w 3261"/>
                <a:gd name="T79" fmla="*/ 610 h 2035"/>
                <a:gd name="T80" fmla="*/ 3214 w 3261"/>
                <a:gd name="T81" fmla="*/ 930 h 2035"/>
                <a:gd name="T82" fmla="*/ 3104 w 3261"/>
                <a:gd name="T83" fmla="*/ 1276 h 2035"/>
                <a:gd name="T84" fmla="*/ 2837 w 3261"/>
                <a:gd name="T85" fmla="*/ 1572 h 2035"/>
                <a:gd name="T86" fmla="*/ 2513 w 3261"/>
                <a:gd name="T87" fmla="*/ 1803 h 2035"/>
                <a:gd name="T88" fmla="*/ 2143 w 3261"/>
                <a:gd name="T89" fmla="*/ 1961 h 2035"/>
                <a:gd name="T90" fmla="*/ 1736 w 3261"/>
                <a:gd name="T91" fmla="*/ 2031 h 2035"/>
                <a:gd name="T92" fmla="*/ 1318 w 3261"/>
                <a:gd name="T93" fmla="*/ 2007 h 2035"/>
                <a:gd name="T94" fmla="*/ 928 w 3261"/>
                <a:gd name="T95" fmla="*/ 1892 h 2035"/>
                <a:gd name="T96" fmla="*/ 579 w 3261"/>
                <a:gd name="T97" fmla="*/ 1696 h 2035"/>
                <a:gd name="T98" fmla="*/ 283 w 3261"/>
                <a:gd name="T99" fmla="*/ 1431 h 2035"/>
                <a:gd name="T100" fmla="*/ 48 w 3261"/>
                <a:gd name="T101" fmla="*/ 1106 h 2035"/>
                <a:gd name="T102" fmla="*/ 157 w 3261"/>
                <a:gd name="T103" fmla="*/ 760 h 2035"/>
                <a:gd name="T104" fmla="*/ 424 w 3261"/>
                <a:gd name="T105" fmla="*/ 463 h 2035"/>
                <a:gd name="T106" fmla="*/ 748 w 3261"/>
                <a:gd name="T107" fmla="*/ 231 h 2035"/>
                <a:gd name="T108" fmla="*/ 1118 w 3261"/>
                <a:gd name="T109" fmla="*/ 75 h 2035"/>
                <a:gd name="T110" fmla="*/ 1525 w 3261"/>
                <a:gd name="T111" fmla="*/ 3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1" h="2035">
                  <a:moveTo>
                    <a:pt x="864" y="516"/>
                  </a:moveTo>
                  <a:lnTo>
                    <a:pt x="827" y="539"/>
                  </a:lnTo>
                  <a:lnTo>
                    <a:pt x="756" y="587"/>
                  </a:lnTo>
                  <a:lnTo>
                    <a:pt x="688" y="639"/>
                  </a:lnTo>
                  <a:lnTo>
                    <a:pt x="624" y="694"/>
                  </a:lnTo>
                  <a:lnTo>
                    <a:pt x="563" y="752"/>
                  </a:lnTo>
                  <a:lnTo>
                    <a:pt x="505" y="814"/>
                  </a:lnTo>
                  <a:lnTo>
                    <a:pt x="450" y="879"/>
                  </a:lnTo>
                  <a:lnTo>
                    <a:pt x="398" y="946"/>
                  </a:lnTo>
                  <a:lnTo>
                    <a:pt x="351" y="1017"/>
                  </a:lnTo>
                  <a:lnTo>
                    <a:pt x="398" y="1088"/>
                  </a:lnTo>
                  <a:lnTo>
                    <a:pt x="450" y="1156"/>
                  </a:lnTo>
                  <a:lnTo>
                    <a:pt x="505" y="1221"/>
                  </a:lnTo>
                  <a:lnTo>
                    <a:pt x="563" y="1283"/>
                  </a:lnTo>
                  <a:lnTo>
                    <a:pt x="624" y="1341"/>
                  </a:lnTo>
                  <a:lnTo>
                    <a:pt x="688" y="1396"/>
                  </a:lnTo>
                  <a:lnTo>
                    <a:pt x="756" y="1448"/>
                  </a:lnTo>
                  <a:lnTo>
                    <a:pt x="827" y="1495"/>
                  </a:lnTo>
                  <a:lnTo>
                    <a:pt x="900" y="1539"/>
                  </a:lnTo>
                  <a:lnTo>
                    <a:pt x="976" y="1578"/>
                  </a:lnTo>
                  <a:lnTo>
                    <a:pt x="1053" y="1613"/>
                  </a:lnTo>
                  <a:lnTo>
                    <a:pt x="1131" y="1643"/>
                  </a:lnTo>
                  <a:lnTo>
                    <a:pt x="1211" y="1669"/>
                  </a:lnTo>
                  <a:lnTo>
                    <a:pt x="1294" y="1691"/>
                  </a:lnTo>
                  <a:lnTo>
                    <a:pt x="1377" y="1707"/>
                  </a:lnTo>
                  <a:lnTo>
                    <a:pt x="1460" y="1719"/>
                  </a:lnTo>
                  <a:lnTo>
                    <a:pt x="1546" y="1726"/>
                  </a:lnTo>
                  <a:lnTo>
                    <a:pt x="1631" y="1729"/>
                  </a:lnTo>
                  <a:lnTo>
                    <a:pt x="1716" y="1726"/>
                  </a:lnTo>
                  <a:lnTo>
                    <a:pt x="1801" y="1719"/>
                  </a:lnTo>
                  <a:lnTo>
                    <a:pt x="1885" y="1707"/>
                  </a:lnTo>
                  <a:lnTo>
                    <a:pt x="1967" y="1691"/>
                  </a:lnTo>
                  <a:lnTo>
                    <a:pt x="2049" y="1669"/>
                  </a:lnTo>
                  <a:lnTo>
                    <a:pt x="2130" y="1643"/>
                  </a:lnTo>
                  <a:lnTo>
                    <a:pt x="2209" y="1613"/>
                  </a:lnTo>
                  <a:lnTo>
                    <a:pt x="2285" y="1578"/>
                  </a:lnTo>
                  <a:lnTo>
                    <a:pt x="2362" y="1539"/>
                  </a:lnTo>
                  <a:lnTo>
                    <a:pt x="2435" y="1495"/>
                  </a:lnTo>
                  <a:lnTo>
                    <a:pt x="2505" y="1448"/>
                  </a:lnTo>
                  <a:lnTo>
                    <a:pt x="2572" y="1396"/>
                  </a:lnTo>
                  <a:lnTo>
                    <a:pt x="2638" y="1341"/>
                  </a:lnTo>
                  <a:lnTo>
                    <a:pt x="2699" y="1283"/>
                  </a:lnTo>
                  <a:lnTo>
                    <a:pt x="2757" y="1221"/>
                  </a:lnTo>
                  <a:lnTo>
                    <a:pt x="2811" y="1156"/>
                  </a:lnTo>
                  <a:lnTo>
                    <a:pt x="2862" y="1088"/>
                  </a:lnTo>
                  <a:lnTo>
                    <a:pt x="2911" y="1017"/>
                  </a:lnTo>
                  <a:lnTo>
                    <a:pt x="2862" y="947"/>
                  </a:lnTo>
                  <a:lnTo>
                    <a:pt x="2811" y="879"/>
                  </a:lnTo>
                  <a:lnTo>
                    <a:pt x="2757" y="814"/>
                  </a:lnTo>
                  <a:lnTo>
                    <a:pt x="2699" y="752"/>
                  </a:lnTo>
                  <a:lnTo>
                    <a:pt x="2638" y="694"/>
                  </a:lnTo>
                  <a:lnTo>
                    <a:pt x="2572" y="639"/>
                  </a:lnTo>
                  <a:lnTo>
                    <a:pt x="2505" y="587"/>
                  </a:lnTo>
                  <a:lnTo>
                    <a:pt x="2435" y="539"/>
                  </a:lnTo>
                  <a:lnTo>
                    <a:pt x="2397" y="516"/>
                  </a:lnTo>
                  <a:lnTo>
                    <a:pt x="2414" y="569"/>
                  </a:lnTo>
                  <a:lnTo>
                    <a:pt x="2428" y="623"/>
                  </a:lnTo>
                  <a:lnTo>
                    <a:pt x="2438" y="680"/>
                  </a:lnTo>
                  <a:lnTo>
                    <a:pt x="2444" y="737"/>
                  </a:lnTo>
                  <a:lnTo>
                    <a:pt x="2446" y="795"/>
                  </a:lnTo>
                  <a:lnTo>
                    <a:pt x="2443" y="865"/>
                  </a:lnTo>
                  <a:lnTo>
                    <a:pt x="2434" y="934"/>
                  </a:lnTo>
                  <a:lnTo>
                    <a:pt x="2420" y="1000"/>
                  </a:lnTo>
                  <a:lnTo>
                    <a:pt x="2400" y="1065"/>
                  </a:lnTo>
                  <a:lnTo>
                    <a:pt x="2376" y="1127"/>
                  </a:lnTo>
                  <a:lnTo>
                    <a:pt x="2345" y="1186"/>
                  </a:lnTo>
                  <a:lnTo>
                    <a:pt x="2311" y="1243"/>
                  </a:lnTo>
                  <a:lnTo>
                    <a:pt x="2272" y="1297"/>
                  </a:lnTo>
                  <a:lnTo>
                    <a:pt x="2230" y="1347"/>
                  </a:lnTo>
                  <a:lnTo>
                    <a:pt x="2183" y="1393"/>
                  </a:lnTo>
                  <a:lnTo>
                    <a:pt x="2133" y="1436"/>
                  </a:lnTo>
                  <a:lnTo>
                    <a:pt x="2080" y="1474"/>
                  </a:lnTo>
                  <a:lnTo>
                    <a:pt x="2022" y="1508"/>
                  </a:lnTo>
                  <a:lnTo>
                    <a:pt x="1963" y="1538"/>
                  </a:lnTo>
                  <a:lnTo>
                    <a:pt x="1901" y="1563"/>
                  </a:lnTo>
                  <a:lnTo>
                    <a:pt x="1837" y="1582"/>
                  </a:lnTo>
                  <a:lnTo>
                    <a:pt x="1769" y="1597"/>
                  </a:lnTo>
                  <a:lnTo>
                    <a:pt x="1701" y="1605"/>
                  </a:lnTo>
                  <a:lnTo>
                    <a:pt x="1631" y="1608"/>
                  </a:lnTo>
                  <a:lnTo>
                    <a:pt x="1561" y="1605"/>
                  </a:lnTo>
                  <a:lnTo>
                    <a:pt x="1491" y="1597"/>
                  </a:lnTo>
                  <a:lnTo>
                    <a:pt x="1425" y="1582"/>
                  </a:lnTo>
                  <a:lnTo>
                    <a:pt x="1360" y="1563"/>
                  </a:lnTo>
                  <a:lnTo>
                    <a:pt x="1298" y="1538"/>
                  </a:lnTo>
                  <a:lnTo>
                    <a:pt x="1238" y="1508"/>
                  </a:lnTo>
                  <a:lnTo>
                    <a:pt x="1181" y="1474"/>
                  </a:lnTo>
                  <a:lnTo>
                    <a:pt x="1128" y="1436"/>
                  </a:lnTo>
                  <a:lnTo>
                    <a:pt x="1078" y="1393"/>
                  </a:lnTo>
                  <a:lnTo>
                    <a:pt x="1032" y="1347"/>
                  </a:lnTo>
                  <a:lnTo>
                    <a:pt x="989" y="1297"/>
                  </a:lnTo>
                  <a:lnTo>
                    <a:pt x="950" y="1243"/>
                  </a:lnTo>
                  <a:lnTo>
                    <a:pt x="915" y="1186"/>
                  </a:lnTo>
                  <a:lnTo>
                    <a:pt x="886" y="1127"/>
                  </a:lnTo>
                  <a:lnTo>
                    <a:pt x="861" y="1065"/>
                  </a:lnTo>
                  <a:lnTo>
                    <a:pt x="841" y="1000"/>
                  </a:lnTo>
                  <a:lnTo>
                    <a:pt x="827" y="934"/>
                  </a:lnTo>
                  <a:lnTo>
                    <a:pt x="818" y="865"/>
                  </a:lnTo>
                  <a:lnTo>
                    <a:pt x="815" y="795"/>
                  </a:lnTo>
                  <a:lnTo>
                    <a:pt x="817" y="737"/>
                  </a:lnTo>
                  <a:lnTo>
                    <a:pt x="823" y="680"/>
                  </a:lnTo>
                  <a:lnTo>
                    <a:pt x="833" y="623"/>
                  </a:lnTo>
                  <a:lnTo>
                    <a:pt x="847" y="569"/>
                  </a:lnTo>
                  <a:lnTo>
                    <a:pt x="864" y="516"/>
                  </a:lnTo>
                  <a:close/>
                  <a:moveTo>
                    <a:pt x="1325" y="407"/>
                  </a:moveTo>
                  <a:lnTo>
                    <a:pt x="1284" y="410"/>
                  </a:lnTo>
                  <a:lnTo>
                    <a:pt x="1244" y="418"/>
                  </a:lnTo>
                  <a:lnTo>
                    <a:pt x="1205" y="431"/>
                  </a:lnTo>
                  <a:lnTo>
                    <a:pt x="1170" y="449"/>
                  </a:lnTo>
                  <a:lnTo>
                    <a:pt x="1138" y="471"/>
                  </a:lnTo>
                  <a:lnTo>
                    <a:pt x="1109" y="496"/>
                  </a:lnTo>
                  <a:lnTo>
                    <a:pt x="1083" y="525"/>
                  </a:lnTo>
                  <a:lnTo>
                    <a:pt x="1061" y="558"/>
                  </a:lnTo>
                  <a:lnTo>
                    <a:pt x="1043" y="593"/>
                  </a:lnTo>
                  <a:lnTo>
                    <a:pt x="1030" y="632"/>
                  </a:lnTo>
                  <a:lnTo>
                    <a:pt x="1022" y="671"/>
                  </a:lnTo>
                  <a:lnTo>
                    <a:pt x="1019" y="712"/>
                  </a:lnTo>
                  <a:lnTo>
                    <a:pt x="1022" y="754"/>
                  </a:lnTo>
                  <a:lnTo>
                    <a:pt x="1030" y="793"/>
                  </a:lnTo>
                  <a:lnTo>
                    <a:pt x="1043" y="831"/>
                  </a:lnTo>
                  <a:lnTo>
                    <a:pt x="1061" y="866"/>
                  </a:lnTo>
                  <a:lnTo>
                    <a:pt x="1083" y="899"/>
                  </a:lnTo>
                  <a:lnTo>
                    <a:pt x="1109" y="928"/>
                  </a:lnTo>
                  <a:lnTo>
                    <a:pt x="1138" y="954"/>
                  </a:lnTo>
                  <a:lnTo>
                    <a:pt x="1170" y="976"/>
                  </a:lnTo>
                  <a:lnTo>
                    <a:pt x="1205" y="993"/>
                  </a:lnTo>
                  <a:lnTo>
                    <a:pt x="1244" y="1006"/>
                  </a:lnTo>
                  <a:lnTo>
                    <a:pt x="1284" y="1014"/>
                  </a:lnTo>
                  <a:lnTo>
                    <a:pt x="1325" y="1017"/>
                  </a:lnTo>
                  <a:lnTo>
                    <a:pt x="1366" y="1014"/>
                  </a:lnTo>
                  <a:lnTo>
                    <a:pt x="1406" y="1006"/>
                  </a:lnTo>
                  <a:lnTo>
                    <a:pt x="1444" y="993"/>
                  </a:lnTo>
                  <a:lnTo>
                    <a:pt x="1479" y="976"/>
                  </a:lnTo>
                  <a:lnTo>
                    <a:pt x="1511" y="954"/>
                  </a:lnTo>
                  <a:lnTo>
                    <a:pt x="1542" y="928"/>
                  </a:lnTo>
                  <a:lnTo>
                    <a:pt x="1567" y="899"/>
                  </a:lnTo>
                  <a:lnTo>
                    <a:pt x="1589" y="866"/>
                  </a:lnTo>
                  <a:lnTo>
                    <a:pt x="1607" y="831"/>
                  </a:lnTo>
                  <a:lnTo>
                    <a:pt x="1620" y="793"/>
                  </a:lnTo>
                  <a:lnTo>
                    <a:pt x="1628" y="754"/>
                  </a:lnTo>
                  <a:lnTo>
                    <a:pt x="1631" y="712"/>
                  </a:lnTo>
                  <a:lnTo>
                    <a:pt x="1628" y="671"/>
                  </a:lnTo>
                  <a:lnTo>
                    <a:pt x="1620" y="632"/>
                  </a:lnTo>
                  <a:lnTo>
                    <a:pt x="1607" y="593"/>
                  </a:lnTo>
                  <a:lnTo>
                    <a:pt x="1589" y="558"/>
                  </a:lnTo>
                  <a:lnTo>
                    <a:pt x="1567" y="525"/>
                  </a:lnTo>
                  <a:lnTo>
                    <a:pt x="1542" y="496"/>
                  </a:lnTo>
                  <a:lnTo>
                    <a:pt x="1511" y="471"/>
                  </a:lnTo>
                  <a:lnTo>
                    <a:pt x="1479" y="449"/>
                  </a:lnTo>
                  <a:lnTo>
                    <a:pt x="1444" y="431"/>
                  </a:lnTo>
                  <a:lnTo>
                    <a:pt x="1406" y="418"/>
                  </a:lnTo>
                  <a:lnTo>
                    <a:pt x="1366" y="410"/>
                  </a:lnTo>
                  <a:lnTo>
                    <a:pt x="1325" y="407"/>
                  </a:lnTo>
                  <a:close/>
                  <a:moveTo>
                    <a:pt x="1631" y="0"/>
                  </a:moveTo>
                  <a:lnTo>
                    <a:pt x="1733" y="3"/>
                  </a:lnTo>
                  <a:lnTo>
                    <a:pt x="1835" y="11"/>
                  </a:lnTo>
                  <a:lnTo>
                    <a:pt x="1835" y="407"/>
                  </a:lnTo>
                  <a:lnTo>
                    <a:pt x="2772" y="407"/>
                  </a:lnTo>
                  <a:lnTo>
                    <a:pt x="2846" y="471"/>
                  </a:lnTo>
                  <a:lnTo>
                    <a:pt x="2917" y="538"/>
                  </a:lnTo>
                  <a:lnTo>
                    <a:pt x="2984" y="610"/>
                  </a:lnTo>
                  <a:lnTo>
                    <a:pt x="3048" y="685"/>
                  </a:lnTo>
                  <a:lnTo>
                    <a:pt x="3107" y="764"/>
                  </a:lnTo>
                  <a:lnTo>
                    <a:pt x="3162" y="845"/>
                  </a:lnTo>
                  <a:lnTo>
                    <a:pt x="3214" y="930"/>
                  </a:lnTo>
                  <a:lnTo>
                    <a:pt x="3261" y="1017"/>
                  </a:lnTo>
                  <a:lnTo>
                    <a:pt x="3214" y="1106"/>
                  </a:lnTo>
                  <a:lnTo>
                    <a:pt x="3161" y="1192"/>
                  </a:lnTo>
                  <a:lnTo>
                    <a:pt x="3104" y="1276"/>
                  </a:lnTo>
                  <a:lnTo>
                    <a:pt x="3043" y="1355"/>
                  </a:lnTo>
                  <a:lnTo>
                    <a:pt x="2979" y="1431"/>
                  </a:lnTo>
                  <a:lnTo>
                    <a:pt x="2910" y="1503"/>
                  </a:lnTo>
                  <a:lnTo>
                    <a:pt x="2837" y="1572"/>
                  </a:lnTo>
                  <a:lnTo>
                    <a:pt x="2761" y="1636"/>
                  </a:lnTo>
                  <a:lnTo>
                    <a:pt x="2682" y="1696"/>
                  </a:lnTo>
                  <a:lnTo>
                    <a:pt x="2599" y="1752"/>
                  </a:lnTo>
                  <a:lnTo>
                    <a:pt x="2513" y="1803"/>
                  </a:lnTo>
                  <a:lnTo>
                    <a:pt x="2425" y="1851"/>
                  </a:lnTo>
                  <a:lnTo>
                    <a:pt x="2333" y="1892"/>
                  </a:lnTo>
                  <a:lnTo>
                    <a:pt x="2239" y="1929"/>
                  </a:lnTo>
                  <a:lnTo>
                    <a:pt x="2143" y="1961"/>
                  </a:lnTo>
                  <a:lnTo>
                    <a:pt x="2044" y="1987"/>
                  </a:lnTo>
                  <a:lnTo>
                    <a:pt x="1943" y="2007"/>
                  </a:lnTo>
                  <a:lnTo>
                    <a:pt x="1841" y="2022"/>
                  </a:lnTo>
                  <a:lnTo>
                    <a:pt x="1736" y="2031"/>
                  </a:lnTo>
                  <a:lnTo>
                    <a:pt x="1631" y="2035"/>
                  </a:lnTo>
                  <a:lnTo>
                    <a:pt x="1525" y="2031"/>
                  </a:lnTo>
                  <a:lnTo>
                    <a:pt x="1420" y="2022"/>
                  </a:lnTo>
                  <a:lnTo>
                    <a:pt x="1318" y="2007"/>
                  </a:lnTo>
                  <a:lnTo>
                    <a:pt x="1217" y="1987"/>
                  </a:lnTo>
                  <a:lnTo>
                    <a:pt x="1118" y="1961"/>
                  </a:lnTo>
                  <a:lnTo>
                    <a:pt x="1022" y="1929"/>
                  </a:lnTo>
                  <a:lnTo>
                    <a:pt x="928" y="1892"/>
                  </a:lnTo>
                  <a:lnTo>
                    <a:pt x="837" y="1851"/>
                  </a:lnTo>
                  <a:lnTo>
                    <a:pt x="748" y="1803"/>
                  </a:lnTo>
                  <a:lnTo>
                    <a:pt x="662" y="1752"/>
                  </a:lnTo>
                  <a:lnTo>
                    <a:pt x="579" y="1696"/>
                  </a:lnTo>
                  <a:lnTo>
                    <a:pt x="500" y="1636"/>
                  </a:lnTo>
                  <a:lnTo>
                    <a:pt x="424" y="1572"/>
                  </a:lnTo>
                  <a:lnTo>
                    <a:pt x="351" y="1503"/>
                  </a:lnTo>
                  <a:lnTo>
                    <a:pt x="283" y="1431"/>
                  </a:lnTo>
                  <a:lnTo>
                    <a:pt x="218" y="1355"/>
                  </a:lnTo>
                  <a:lnTo>
                    <a:pt x="157" y="1276"/>
                  </a:lnTo>
                  <a:lnTo>
                    <a:pt x="100" y="1192"/>
                  </a:lnTo>
                  <a:lnTo>
                    <a:pt x="48" y="1106"/>
                  </a:lnTo>
                  <a:lnTo>
                    <a:pt x="0" y="1017"/>
                  </a:lnTo>
                  <a:lnTo>
                    <a:pt x="48" y="928"/>
                  </a:lnTo>
                  <a:lnTo>
                    <a:pt x="100" y="842"/>
                  </a:lnTo>
                  <a:lnTo>
                    <a:pt x="157" y="760"/>
                  </a:lnTo>
                  <a:lnTo>
                    <a:pt x="218" y="680"/>
                  </a:lnTo>
                  <a:lnTo>
                    <a:pt x="283" y="603"/>
                  </a:lnTo>
                  <a:lnTo>
                    <a:pt x="351" y="531"/>
                  </a:lnTo>
                  <a:lnTo>
                    <a:pt x="424" y="463"/>
                  </a:lnTo>
                  <a:lnTo>
                    <a:pt x="500" y="398"/>
                  </a:lnTo>
                  <a:lnTo>
                    <a:pt x="579" y="338"/>
                  </a:lnTo>
                  <a:lnTo>
                    <a:pt x="662" y="282"/>
                  </a:lnTo>
                  <a:lnTo>
                    <a:pt x="748" y="231"/>
                  </a:lnTo>
                  <a:lnTo>
                    <a:pt x="837" y="185"/>
                  </a:lnTo>
                  <a:lnTo>
                    <a:pt x="928" y="143"/>
                  </a:lnTo>
                  <a:lnTo>
                    <a:pt x="1022" y="106"/>
                  </a:lnTo>
                  <a:lnTo>
                    <a:pt x="1118" y="75"/>
                  </a:lnTo>
                  <a:lnTo>
                    <a:pt x="1217" y="48"/>
                  </a:lnTo>
                  <a:lnTo>
                    <a:pt x="1318" y="27"/>
                  </a:lnTo>
                  <a:lnTo>
                    <a:pt x="1420" y="12"/>
                  </a:lnTo>
                  <a:lnTo>
                    <a:pt x="1525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0" name="Group 327"/>
          <p:cNvGrpSpPr>
            <a:grpSpLocks noChangeAspect="1"/>
          </p:cNvGrpSpPr>
          <p:nvPr/>
        </p:nvGrpSpPr>
        <p:grpSpPr bwMode="auto">
          <a:xfrm>
            <a:off x="5594149" y="349090"/>
            <a:ext cx="352061" cy="329625"/>
            <a:chOff x="15803" y="6556"/>
            <a:chExt cx="408" cy="382"/>
          </a:xfrm>
          <a:solidFill>
            <a:srgbClr val="FFFFFF"/>
          </a:solidFill>
        </p:grpSpPr>
        <p:sp>
          <p:nvSpPr>
            <p:cNvPr id="21" name="Freeform 329"/>
            <p:cNvSpPr>
              <a:spLocks noEditPoints="1"/>
            </p:cNvSpPr>
            <p:nvPr/>
          </p:nvSpPr>
          <p:spPr bwMode="auto">
            <a:xfrm>
              <a:off x="15803" y="6556"/>
              <a:ext cx="382" cy="382"/>
            </a:xfrm>
            <a:custGeom>
              <a:avLst/>
              <a:gdLst>
                <a:gd name="T0" fmla="*/ 756 w 3057"/>
                <a:gd name="T1" fmla="*/ 1199 h 3057"/>
                <a:gd name="T2" fmla="*/ 562 w 3057"/>
                <a:gd name="T3" fmla="*/ 1364 h 3057"/>
                <a:gd name="T4" fmla="*/ 398 w 3057"/>
                <a:gd name="T5" fmla="*/ 1560 h 3057"/>
                <a:gd name="T6" fmla="*/ 399 w 3057"/>
                <a:gd name="T7" fmla="*/ 1703 h 3057"/>
                <a:gd name="T8" fmla="*/ 569 w 3057"/>
                <a:gd name="T9" fmla="*/ 1903 h 3057"/>
                <a:gd name="T10" fmla="*/ 770 w 3057"/>
                <a:gd name="T11" fmla="*/ 2071 h 3057"/>
                <a:gd name="T12" fmla="*/ 901 w 3057"/>
                <a:gd name="T13" fmla="*/ 1772 h 3057"/>
                <a:gd name="T14" fmla="*/ 838 w 3057"/>
                <a:gd name="T15" fmla="*/ 1598 h 3057"/>
                <a:gd name="T16" fmla="*/ 815 w 3057"/>
                <a:gd name="T17" fmla="*/ 1407 h 3057"/>
                <a:gd name="T18" fmla="*/ 833 w 3057"/>
                <a:gd name="T19" fmla="*/ 1236 h 3057"/>
                <a:gd name="T20" fmla="*/ 1325 w 3057"/>
                <a:gd name="T21" fmla="*/ 1019 h 3057"/>
                <a:gd name="T22" fmla="*/ 1205 w 3057"/>
                <a:gd name="T23" fmla="*/ 1043 h 3057"/>
                <a:gd name="T24" fmla="*/ 1109 w 3057"/>
                <a:gd name="T25" fmla="*/ 1108 h 3057"/>
                <a:gd name="T26" fmla="*/ 1043 w 3057"/>
                <a:gd name="T27" fmla="*/ 1205 h 3057"/>
                <a:gd name="T28" fmla="*/ 1019 w 3057"/>
                <a:gd name="T29" fmla="*/ 1325 h 3057"/>
                <a:gd name="T30" fmla="*/ 1046 w 3057"/>
                <a:gd name="T31" fmla="*/ 1450 h 3057"/>
                <a:gd name="T32" fmla="*/ 1119 w 3057"/>
                <a:gd name="T33" fmla="*/ 1551 h 3057"/>
                <a:gd name="T34" fmla="*/ 1226 w 3057"/>
                <a:gd name="T35" fmla="*/ 1614 h 3057"/>
                <a:gd name="T36" fmla="*/ 1577 w 3057"/>
                <a:gd name="T37" fmla="*/ 1151 h 3057"/>
                <a:gd name="T38" fmla="*/ 1487 w 3057"/>
                <a:gd name="T39" fmla="*/ 1066 h 3057"/>
                <a:gd name="T40" fmla="*/ 1369 w 3057"/>
                <a:gd name="T41" fmla="*/ 1022 h 3057"/>
                <a:gd name="T42" fmla="*/ 2943 w 3057"/>
                <a:gd name="T43" fmla="*/ 5 h 3057"/>
                <a:gd name="T44" fmla="*/ 3013 w 3057"/>
                <a:gd name="T45" fmla="*/ 44 h 3057"/>
                <a:gd name="T46" fmla="*/ 3052 w 3057"/>
                <a:gd name="T47" fmla="*/ 114 h 3057"/>
                <a:gd name="T48" fmla="*/ 3052 w 3057"/>
                <a:gd name="T49" fmla="*/ 192 h 3057"/>
                <a:gd name="T50" fmla="*/ 3013 w 3057"/>
                <a:gd name="T51" fmla="*/ 261 h 3057"/>
                <a:gd name="T52" fmla="*/ 222 w 3057"/>
                <a:gd name="T53" fmla="*/ 3041 h 3057"/>
                <a:gd name="T54" fmla="*/ 153 w 3057"/>
                <a:gd name="T55" fmla="*/ 3057 h 3057"/>
                <a:gd name="T56" fmla="*/ 84 w 3057"/>
                <a:gd name="T57" fmla="*/ 3041 h 3057"/>
                <a:gd name="T58" fmla="*/ 27 w 3057"/>
                <a:gd name="T59" fmla="*/ 2991 h 3057"/>
                <a:gd name="T60" fmla="*/ 1 w 3057"/>
                <a:gd name="T61" fmla="*/ 2917 h 3057"/>
                <a:gd name="T62" fmla="*/ 14 w 3057"/>
                <a:gd name="T63" fmla="*/ 2840 h 3057"/>
                <a:gd name="T64" fmla="*/ 551 w 3057"/>
                <a:gd name="T65" fmla="*/ 2289 h 3057"/>
                <a:gd name="T66" fmla="*/ 335 w 3057"/>
                <a:gd name="T67" fmla="*/ 2101 h 3057"/>
                <a:gd name="T68" fmla="*/ 150 w 3057"/>
                <a:gd name="T69" fmla="*/ 1879 h 3057"/>
                <a:gd name="T70" fmla="*/ 0 w 3057"/>
                <a:gd name="T71" fmla="*/ 1630 h 3057"/>
                <a:gd name="T72" fmla="*/ 157 w 3057"/>
                <a:gd name="T73" fmla="*/ 1371 h 3057"/>
                <a:gd name="T74" fmla="*/ 351 w 3057"/>
                <a:gd name="T75" fmla="*/ 1143 h 3057"/>
                <a:gd name="T76" fmla="*/ 579 w 3057"/>
                <a:gd name="T77" fmla="*/ 950 h 3057"/>
                <a:gd name="T78" fmla="*/ 837 w 3057"/>
                <a:gd name="T79" fmla="*/ 796 h 3057"/>
                <a:gd name="T80" fmla="*/ 1118 w 3057"/>
                <a:gd name="T81" fmla="*/ 686 h 3057"/>
                <a:gd name="T82" fmla="*/ 1420 w 3057"/>
                <a:gd name="T83" fmla="*/ 623 h 3057"/>
                <a:gd name="T84" fmla="*/ 1738 w 3057"/>
                <a:gd name="T85" fmla="*/ 614 h 3057"/>
                <a:gd name="T86" fmla="*/ 2052 w 3057"/>
                <a:gd name="T87" fmla="*/ 662 h 3057"/>
                <a:gd name="T88" fmla="*/ 2817 w 3057"/>
                <a:gd name="T89" fmla="*/ 27 h 3057"/>
                <a:gd name="T90" fmla="*/ 2891 w 3057"/>
                <a:gd name="T9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7" h="3057">
                  <a:moveTo>
                    <a:pt x="864" y="1128"/>
                  </a:moveTo>
                  <a:lnTo>
                    <a:pt x="827" y="1151"/>
                  </a:lnTo>
                  <a:lnTo>
                    <a:pt x="756" y="1199"/>
                  </a:lnTo>
                  <a:lnTo>
                    <a:pt x="688" y="1251"/>
                  </a:lnTo>
                  <a:lnTo>
                    <a:pt x="624" y="1306"/>
                  </a:lnTo>
                  <a:lnTo>
                    <a:pt x="562" y="1364"/>
                  </a:lnTo>
                  <a:lnTo>
                    <a:pt x="505" y="1426"/>
                  </a:lnTo>
                  <a:lnTo>
                    <a:pt x="450" y="1491"/>
                  </a:lnTo>
                  <a:lnTo>
                    <a:pt x="398" y="1560"/>
                  </a:lnTo>
                  <a:lnTo>
                    <a:pt x="350" y="1630"/>
                  </a:lnTo>
                  <a:lnTo>
                    <a:pt x="350" y="1630"/>
                  </a:lnTo>
                  <a:lnTo>
                    <a:pt x="399" y="1703"/>
                  </a:lnTo>
                  <a:lnTo>
                    <a:pt x="453" y="1772"/>
                  </a:lnTo>
                  <a:lnTo>
                    <a:pt x="509" y="1840"/>
                  </a:lnTo>
                  <a:lnTo>
                    <a:pt x="569" y="1903"/>
                  </a:lnTo>
                  <a:lnTo>
                    <a:pt x="633" y="1962"/>
                  </a:lnTo>
                  <a:lnTo>
                    <a:pt x="700" y="2018"/>
                  </a:lnTo>
                  <a:lnTo>
                    <a:pt x="770" y="2071"/>
                  </a:lnTo>
                  <a:lnTo>
                    <a:pt x="964" y="1877"/>
                  </a:lnTo>
                  <a:lnTo>
                    <a:pt x="930" y="1826"/>
                  </a:lnTo>
                  <a:lnTo>
                    <a:pt x="901" y="1772"/>
                  </a:lnTo>
                  <a:lnTo>
                    <a:pt x="876" y="1716"/>
                  </a:lnTo>
                  <a:lnTo>
                    <a:pt x="854" y="1658"/>
                  </a:lnTo>
                  <a:lnTo>
                    <a:pt x="838" y="1598"/>
                  </a:lnTo>
                  <a:lnTo>
                    <a:pt x="825" y="1536"/>
                  </a:lnTo>
                  <a:lnTo>
                    <a:pt x="818" y="1472"/>
                  </a:lnTo>
                  <a:lnTo>
                    <a:pt x="815" y="1407"/>
                  </a:lnTo>
                  <a:lnTo>
                    <a:pt x="817" y="1349"/>
                  </a:lnTo>
                  <a:lnTo>
                    <a:pt x="823" y="1292"/>
                  </a:lnTo>
                  <a:lnTo>
                    <a:pt x="833" y="1236"/>
                  </a:lnTo>
                  <a:lnTo>
                    <a:pt x="847" y="1181"/>
                  </a:lnTo>
                  <a:lnTo>
                    <a:pt x="864" y="1128"/>
                  </a:lnTo>
                  <a:close/>
                  <a:moveTo>
                    <a:pt x="1325" y="1019"/>
                  </a:moveTo>
                  <a:lnTo>
                    <a:pt x="1284" y="1022"/>
                  </a:lnTo>
                  <a:lnTo>
                    <a:pt x="1244" y="1030"/>
                  </a:lnTo>
                  <a:lnTo>
                    <a:pt x="1205" y="1043"/>
                  </a:lnTo>
                  <a:lnTo>
                    <a:pt x="1170" y="1061"/>
                  </a:lnTo>
                  <a:lnTo>
                    <a:pt x="1138" y="1082"/>
                  </a:lnTo>
                  <a:lnTo>
                    <a:pt x="1109" y="1108"/>
                  </a:lnTo>
                  <a:lnTo>
                    <a:pt x="1083" y="1137"/>
                  </a:lnTo>
                  <a:lnTo>
                    <a:pt x="1061" y="1170"/>
                  </a:lnTo>
                  <a:lnTo>
                    <a:pt x="1043" y="1205"/>
                  </a:lnTo>
                  <a:lnTo>
                    <a:pt x="1030" y="1244"/>
                  </a:lnTo>
                  <a:lnTo>
                    <a:pt x="1022" y="1283"/>
                  </a:lnTo>
                  <a:lnTo>
                    <a:pt x="1019" y="1325"/>
                  </a:lnTo>
                  <a:lnTo>
                    <a:pt x="1023" y="1369"/>
                  </a:lnTo>
                  <a:lnTo>
                    <a:pt x="1032" y="1410"/>
                  </a:lnTo>
                  <a:lnTo>
                    <a:pt x="1046" y="1450"/>
                  </a:lnTo>
                  <a:lnTo>
                    <a:pt x="1066" y="1487"/>
                  </a:lnTo>
                  <a:lnTo>
                    <a:pt x="1090" y="1521"/>
                  </a:lnTo>
                  <a:lnTo>
                    <a:pt x="1119" y="1551"/>
                  </a:lnTo>
                  <a:lnTo>
                    <a:pt x="1152" y="1577"/>
                  </a:lnTo>
                  <a:lnTo>
                    <a:pt x="1188" y="1598"/>
                  </a:lnTo>
                  <a:lnTo>
                    <a:pt x="1226" y="1614"/>
                  </a:lnTo>
                  <a:lnTo>
                    <a:pt x="1615" y="1227"/>
                  </a:lnTo>
                  <a:lnTo>
                    <a:pt x="1598" y="1187"/>
                  </a:lnTo>
                  <a:lnTo>
                    <a:pt x="1577" y="1151"/>
                  </a:lnTo>
                  <a:lnTo>
                    <a:pt x="1551" y="1119"/>
                  </a:lnTo>
                  <a:lnTo>
                    <a:pt x="1522" y="1090"/>
                  </a:lnTo>
                  <a:lnTo>
                    <a:pt x="1487" y="1066"/>
                  </a:lnTo>
                  <a:lnTo>
                    <a:pt x="1450" y="1046"/>
                  </a:lnTo>
                  <a:lnTo>
                    <a:pt x="1411" y="1031"/>
                  </a:lnTo>
                  <a:lnTo>
                    <a:pt x="1369" y="1022"/>
                  </a:lnTo>
                  <a:lnTo>
                    <a:pt x="1325" y="1019"/>
                  </a:lnTo>
                  <a:close/>
                  <a:moveTo>
                    <a:pt x="2918" y="0"/>
                  </a:moveTo>
                  <a:lnTo>
                    <a:pt x="2943" y="5"/>
                  </a:lnTo>
                  <a:lnTo>
                    <a:pt x="2968" y="13"/>
                  </a:lnTo>
                  <a:lnTo>
                    <a:pt x="2991" y="27"/>
                  </a:lnTo>
                  <a:lnTo>
                    <a:pt x="3013" y="44"/>
                  </a:lnTo>
                  <a:lnTo>
                    <a:pt x="3030" y="65"/>
                  </a:lnTo>
                  <a:lnTo>
                    <a:pt x="3043" y="90"/>
                  </a:lnTo>
                  <a:lnTo>
                    <a:pt x="3052" y="114"/>
                  </a:lnTo>
                  <a:lnTo>
                    <a:pt x="3057" y="140"/>
                  </a:lnTo>
                  <a:lnTo>
                    <a:pt x="3057" y="166"/>
                  </a:lnTo>
                  <a:lnTo>
                    <a:pt x="3052" y="192"/>
                  </a:lnTo>
                  <a:lnTo>
                    <a:pt x="3043" y="216"/>
                  </a:lnTo>
                  <a:lnTo>
                    <a:pt x="3030" y="240"/>
                  </a:lnTo>
                  <a:lnTo>
                    <a:pt x="3013" y="261"/>
                  </a:lnTo>
                  <a:lnTo>
                    <a:pt x="261" y="3012"/>
                  </a:lnTo>
                  <a:lnTo>
                    <a:pt x="242" y="3028"/>
                  </a:lnTo>
                  <a:lnTo>
                    <a:pt x="222" y="3041"/>
                  </a:lnTo>
                  <a:lnTo>
                    <a:pt x="200" y="3050"/>
                  </a:lnTo>
                  <a:lnTo>
                    <a:pt x="177" y="3055"/>
                  </a:lnTo>
                  <a:lnTo>
                    <a:pt x="153" y="3057"/>
                  </a:lnTo>
                  <a:lnTo>
                    <a:pt x="129" y="3055"/>
                  </a:lnTo>
                  <a:lnTo>
                    <a:pt x="106" y="3050"/>
                  </a:lnTo>
                  <a:lnTo>
                    <a:pt x="84" y="3041"/>
                  </a:lnTo>
                  <a:lnTo>
                    <a:pt x="63" y="3028"/>
                  </a:lnTo>
                  <a:lnTo>
                    <a:pt x="45" y="3012"/>
                  </a:lnTo>
                  <a:lnTo>
                    <a:pt x="27" y="2991"/>
                  </a:lnTo>
                  <a:lnTo>
                    <a:pt x="14" y="2968"/>
                  </a:lnTo>
                  <a:lnTo>
                    <a:pt x="5" y="2943"/>
                  </a:lnTo>
                  <a:lnTo>
                    <a:pt x="1" y="2917"/>
                  </a:lnTo>
                  <a:lnTo>
                    <a:pt x="1" y="2890"/>
                  </a:lnTo>
                  <a:lnTo>
                    <a:pt x="5" y="2865"/>
                  </a:lnTo>
                  <a:lnTo>
                    <a:pt x="14" y="2840"/>
                  </a:lnTo>
                  <a:lnTo>
                    <a:pt x="27" y="2817"/>
                  </a:lnTo>
                  <a:lnTo>
                    <a:pt x="45" y="2796"/>
                  </a:lnTo>
                  <a:lnTo>
                    <a:pt x="551" y="2289"/>
                  </a:lnTo>
                  <a:lnTo>
                    <a:pt x="476" y="2230"/>
                  </a:lnTo>
                  <a:lnTo>
                    <a:pt x="403" y="2167"/>
                  </a:lnTo>
                  <a:lnTo>
                    <a:pt x="335" y="2101"/>
                  </a:lnTo>
                  <a:lnTo>
                    <a:pt x="269" y="2030"/>
                  </a:lnTo>
                  <a:lnTo>
                    <a:pt x="208" y="1956"/>
                  </a:lnTo>
                  <a:lnTo>
                    <a:pt x="150" y="1879"/>
                  </a:lnTo>
                  <a:lnTo>
                    <a:pt x="95" y="1799"/>
                  </a:lnTo>
                  <a:lnTo>
                    <a:pt x="46" y="1716"/>
                  </a:lnTo>
                  <a:lnTo>
                    <a:pt x="0" y="1630"/>
                  </a:lnTo>
                  <a:lnTo>
                    <a:pt x="48" y="1541"/>
                  </a:lnTo>
                  <a:lnTo>
                    <a:pt x="100" y="1454"/>
                  </a:lnTo>
                  <a:lnTo>
                    <a:pt x="157" y="1371"/>
                  </a:lnTo>
                  <a:lnTo>
                    <a:pt x="218" y="1292"/>
                  </a:lnTo>
                  <a:lnTo>
                    <a:pt x="283" y="1216"/>
                  </a:lnTo>
                  <a:lnTo>
                    <a:pt x="351" y="1143"/>
                  </a:lnTo>
                  <a:lnTo>
                    <a:pt x="424" y="1075"/>
                  </a:lnTo>
                  <a:lnTo>
                    <a:pt x="500" y="1010"/>
                  </a:lnTo>
                  <a:lnTo>
                    <a:pt x="579" y="950"/>
                  </a:lnTo>
                  <a:lnTo>
                    <a:pt x="662" y="893"/>
                  </a:lnTo>
                  <a:lnTo>
                    <a:pt x="748" y="842"/>
                  </a:lnTo>
                  <a:lnTo>
                    <a:pt x="837" y="796"/>
                  </a:lnTo>
                  <a:lnTo>
                    <a:pt x="928" y="754"/>
                  </a:lnTo>
                  <a:lnTo>
                    <a:pt x="1022" y="717"/>
                  </a:lnTo>
                  <a:lnTo>
                    <a:pt x="1118" y="686"/>
                  </a:lnTo>
                  <a:lnTo>
                    <a:pt x="1217" y="659"/>
                  </a:lnTo>
                  <a:lnTo>
                    <a:pt x="1318" y="638"/>
                  </a:lnTo>
                  <a:lnTo>
                    <a:pt x="1420" y="623"/>
                  </a:lnTo>
                  <a:lnTo>
                    <a:pt x="1525" y="614"/>
                  </a:lnTo>
                  <a:lnTo>
                    <a:pt x="1631" y="611"/>
                  </a:lnTo>
                  <a:lnTo>
                    <a:pt x="1738" y="614"/>
                  </a:lnTo>
                  <a:lnTo>
                    <a:pt x="1845" y="623"/>
                  </a:lnTo>
                  <a:lnTo>
                    <a:pt x="1949" y="639"/>
                  </a:lnTo>
                  <a:lnTo>
                    <a:pt x="2052" y="662"/>
                  </a:lnTo>
                  <a:lnTo>
                    <a:pt x="2153" y="689"/>
                  </a:lnTo>
                  <a:lnTo>
                    <a:pt x="2796" y="44"/>
                  </a:lnTo>
                  <a:lnTo>
                    <a:pt x="2817" y="27"/>
                  </a:lnTo>
                  <a:lnTo>
                    <a:pt x="2840" y="13"/>
                  </a:lnTo>
                  <a:lnTo>
                    <a:pt x="2865" y="5"/>
                  </a:lnTo>
                  <a:lnTo>
                    <a:pt x="2891" y="0"/>
                  </a:lnTo>
                  <a:lnTo>
                    <a:pt x="2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2" name="Freeform 330"/>
            <p:cNvSpPr/>
            <p:nvPr/>
          </p:nvSpPr>
          <p:spPr bwMode="auto">
            <a:xfrm>
              <a:off x="15976" y="6701"/>
              <a:ext cx="133" cy="133"/>
            </a:xfrm>
            <a:custGeom>
              <a:avLst/>
              <a:gdLst>
                <a:gd name="T0" fmla="*/ 1026 w 1064"/>
                <a:gd name="T1" fmla="*/ 0 h 1063"/>
                <a:gd name="T2" fmla="*/ 1042 w 1064"/>
                <a:gd name="T3" fmla="*/ 60 h 1063"/>
                <a:gd name="T4" fmla="*/ 1054 w 1064"/>
                <a:gd name="T5" fmla="*/ 121 h 1063"/>
                <a:gd name="T6" fmla="*/ 1061 w 1064"/>
                <a:gd name="T7" fmla="*/ 184 h 1063"/>
                <a:gd name="T8" fmla="*/ 1064 w 1064"/>
                <a:gd name="T9" fmla="*/ 248 h 1063"/>
                <a:gd name="T10" fmla="*/ 1061 w 1064"/>
                <a:gd name="T11" fmla="*/ 318 h 1063"/>
                <a:gd name="T12" fmla="*/ 1052 w 1064"/>
                <a:gd name="T13" fmla="*/ 388 h 1063"/>
                <a:gd name="T14" fmla="*/ 1038 w 1064"/>
                <a:gd name="T15" fmla="*/ 454 h 1063"/>
                <a:gd name="T16" fmla="*/ 1018 w 1064"/>
                <a:gd name="T17" fmla="*/ 518 h 1063"/>
                <a:gd name="T18" fmla="*/ 993 w 1064"/>
                <a:gd name="T19" fmla="*/ 580 h 1063"/>
                <a:gd name="T20" fmla="*/ 963 w 1064"/>
                <a:gd name="T21" fmla="*/ 641 h 1063"/>
                <a:gd name="T22" fmla="*/ 929 w 1064"/>
                <a:gd name="T23" fmla="*/ 697 h 1063"/>
                <a:gd name="T24" fmla="*/ 890 w 1064"/>
                <a:gd name="T25" fmla="*/ 751 h 1063"/>
                <a:gd name="T26" fmla="*/ 848 w 1064"/>
                <a:gd name="T27" fmla="*/ 801 h 1063"/>
                <a:gd name="T28" fmla="*/ 801 w 1064"/>
                <a:gd name="T29" fmla="*/ 847 h 1063"/>
                <a:gd name="T30" fmla="*/ 751 w 1064"/>
                <a:gd name="T31" fmla="*/ 890 h 1063"/>
                <a:gd name="T32" fmla="*/ 698 w 1064"/>
                <a:gd name="T33" fmla="*/ 929 h 1063"/>
                <a:gd name="T34" fmla="*/ 640 w 1064"/>
                <a:gd name="T35" fmla="*/ 963 h 1063"/>
                <a:gd name="T36" fmla="*/ 581 w 1064"/>
                <a:gd name="T37" fmla="*/ 993 h 1063"/>
                <a:gd name="T38" fmla="*/ 519 w 1064"/>
                <a:gd name="T39" fmla="*/ 1018 h 1063"/>
                <a:gd name="T40" fmla="*/ 455 w 1064"/>
                <a:gd name="T41" fmla="*/ 1037 h 1063"/>
                <a:gd name="T42" fmla="*/ 387 w 1064"/>
                <a:gd name="T43" fmla="*/ 1052 h 1063"/>
                <a:gd name="T44" fmla="*/ 319 w 1064"/>
                <a:gd name="T45" fmla="*/ 1060 h 1063"/>
                <a:gd name="T46" fmla="*/ 249 w 1064"/>
                <a:gd name="T47" fmla="*/ 1063 h 1063"/>
                <a:gd name="T48" fmla="*/ 185 w 1064"/>
                <a:gd name="T49" fmla="*/ 1061 h 1063"/>
                <a:gd name="T50" fmla="*/ 121 w 1064"/>
                <a:gd name="T51" fmla="*/ 1054 h 1063"/>
                <a:gd name="T52" fmla="*/ 60 w 1064"/>
                <a:gd name="T53" fmla="*/ 1041 h 1063"/>
                <a:gd name="T54" fmla="*/ 0 w 1064"/>
                <a:gd name="T55" fmla="*/ 1025 h 1063"/>
                <a:gd name="T56" fmla="*/ 1026 w 1064"/>
                <a:gd name="T57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4" h="1063">
                  <a:moveTo>
                    <a:pt x="1026" y="0"/>
                  </a:moveTo>
                  <a:lnTo>
                    <a:pt x="1042" y="60"/>
                  </a:lnTo>
                  <a:lnTo>
                    <a:pt x="1054" y="121"/>
                  </a:lnTo>
                  <a:lnTo>
                    <a:pt x="1061" y="184"/>
                  </a:lnTo>
                  <a:lnTo>
                    <a:pt x="1064" y="248"/>
                  </a:lnTo>
                  <a:lnTo>
                    <a:pt x="1061" y="318"/>
                  </a:lnTo>
                  <a:lnTo>
                    <a:pt x="1052" y="388"/>
                  </a:lnTo>
                  <a:lnTo>
                    <a:pt x="1038" y="454"/>
                  </a:lnTo>
                  <a:lnTo>
                    <a:pt x="1018" y="518"/>
                  </a:lnTo>
                  <a:lnTo>
                    <a:pt x="993" y="580"/>
                  </a:lnTo>
                  <a:lnTo>
                    <a:pt x="963" y="641"/>
                  </a:lnTo>
                  <a:lnTo>
                    <a:pt x="929" y="697"/>
                  </a:lnTo>
                  <a:lnTo>
                    <a:pt x="890" y="751"/>
                  </a:lnTo>
                  <a:lnTo>
                    <a:pt x="848" y="801"/>
                  </a:lnTo>
                  <a:lnTo>
                    <a:pt x="801" y="847"/>
                  </a:lnTo>
                  <a:lnTo>
                    <a:pt x="751" y="890"/>
                  </a:lnTo>
                  <a:lnTo>
                    <a:pt x="698" y="929"/>
                  </a:lnTo>
                  <a:lnTo>
                    <a:pt x="640" y="963"/>
                  </a:lnTo>
                  <a:lnTo>
                    <a:pt x="581" y="993"/>
                  </a:lnTo>
                  <a:lnTo>
                    <a:pt x="519" y="1018"/>
                  </a:lnTo>
                  <a:lnTo>
                    <a:pt x="455" y="1037"/>
                  </a:lnTo>
                  <a:lnTo>
                    <a:pt x="387" y="1052"/>
                  </a:lnTo>
                  <a:lnTo>
                    <a:pt x="319" y="1060"/>
                  </a:lnTo>
                  <a:lnTo>
                    <a:pt x="249" y="1063"/>
                  </a:lnTo>
                  <a:lnTo>
                    <a:pt x="185" y="1061"/>
                  </a:lnTo>
                  <a:lnTo>
                    <a:pt x="121" y="1054"/>
                  </a:lnTo>
                  <a:lnTo>
                    <a:pt x="60" y="1041"/>
                  </a:lnTo>
                  <a:lnTo>
                    <a:pt x="0" y="102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" name="Freeform 331"/>
            <p:cNvSpPr/>
            <p:nvPr/>
          </p:nvSpPr>
          <p:spPr bwMode="auto">
            <a:xfrm>
              <a:off x="15931" y="6671"/>
              <a:ext cx="280" cy="216"/>
            </a:xfrm>
            <a:custGeom>
              <a:avLst/>
              <a:gdLst>
                <a:gd name="T0" fmla="*/ 1697 w 2238"/>
                <a:gd name="T1" fmla="*/ 56 h 1726"/>
                <a:gd name="T2" fmla="*/ 1841 w 2238"/>
                <a:gd name="T3" fmla="*/ 177 h 1726"/>
                <a:gd name="T4" fmla="*/ 1973 w 2238"/>
                <a:gd name="T5" fmla="*/ 313 h 1726"/>
                <a:gd name="T6" fmla="*/ 2090 w 2238"/>
                <a:gd name="T7" fmla="*/ 461 h 1726"/>
                <a:gd name="T8" fmla="*/ 2193 w 2238"/>
                <a:gd name="T9" fmla="*/ 623 h 1726"/>
                <a:gd name="T10" fmla="*/ 2191 w 2238"/>
                <a:gd name="T11" fmla="*/ 796 h 1726"/>
                <a:gd name="T12" fmla="*/ 2081 w 2238"/>
                <a:gd name="T13" fmla="*/ 966 h 1726"/>
                <a:gd name="T14" fmla="*/ 1956 w 2238"/>
                <a:gd name="T15" fmla="*/ 1121 h 1726"/>
                <a:gd name="T16" fmla="*/ 1814 w 2238"/>
                <a:gd name="T17" fmla="*/ 1263 h 1726"/>
                <a:gd name="T18" fmla="*/ 1659 w 2238"/>
                <a:gd name="T19" fmla="*/ 1387 h 1726"/>
                <a:gd name="T20" fmla="*/ 1490 w 2238"/>
                <a:gd name="T21" fmla="*/ 1495 h 1726"/>
                <a:gd name="T22" fmla="*/ 1310 w 2238"/>
                <a:gd name="T23" fmla="*/ 1583 h 1726"/>
                <a:gd name="T24" fmla="*/ 1120 w 2238"/>
                <a:gd name="T25" fmla="*/ 1652 h 1726"/>
                <a:gd name="T26" fmla="*/ 920 w 2238"/>
                <a:gd name="T27" fmla="*/ 1698 h 1726"/>
                <a:gd name="T28" fmla="*/ 713 w 2238"/>
                <a:gd name="T29" fmla="*/ 1723 h 1726"/>
                <a:gd name="T30" fmla="*/ 502 w 2238"/>
                <a:gd name="T31" fmla="*/ 1723 h 1726"/>
                <a:gd name="T32" fmla="*/ 295 w 2238"/>
                <a:gd name="T33" fmla="*/ 1698 h 1726"/>
                <a:gd name="T34" fmla="*/ 96 w 2238"/>
                <a:gd name="T35" fmla="*/ 1652 h 1726"/>
                <a:gd name="T36" fmla="*/ 245 w 2238"/>
                <a:gd name="T37" fmla="*/ 1375 h 1726"/>
                <a:gd name="T38" fmla="*/ 424 w 2238"/>
                <a:gd name="T39" fmla="*/ 1409 h 1726"/>
                <a:gd name="T40" fmla="*/ 608 w 2238"/>
                <a:gd name="T41" fmla="*/ 1420 h 1726"/>
                <a:gd name="T42" fmla="*/ 778 w 2238"/>
                <a:gd name="T43" fmla="*/ 1410 h 1726"/>
                <a:gd name="T44" fmla="*/ 944 w 2238"/>
                <a:gd name="T45" fmla="*/ 1382 h 1726"/>
                <a:gd name="T46" fmla="*/ 1107 w 2238"/>
                <a:gd name="T47" fmla="*/ 1334 h 1726"/>
                <a:gd name="T48" fmla="*/ 1262 w 2238"/>
                <a:gd name="T49" fmla="*/ 1269 h 1726"/>
                <a:gd name="T50" fmla="*/ 1412 w 2238"/>
                <a:gd name="T51" fmla="*/ 1186 h 1726"/>
                <a:gd name="T52" fmla="*/ 1549 w 2238"/>
                <a:gd name="T53" fmla="*/ 1086 h 1726"/>
                <a:gd name="T54" fmla="*/ 1676 w 2238"/>
                <a:gd name="T55" fmla="*/ 973 h 1726"/>
                <a:gd name="T56" fmla="*/ 1788 w 2238"/>
                <a:gd name="T57" fmla="*/ 846 h 1726"/>
                <a:gd name="T58" fmla="*/ 1888 w 2238"/>
                <a:gd name="T59" fmla="*/ 707 h 1726"/>
                <a:gd name="T60" fmla="*/ 1788 w 2238"/>
                <a:gd name="T61" fmla="*/ 568 h 1726"/>
                <a:gd name="T62" fmla="*/ 1676 w 2238"/>
                <a:gd name="T63" fmla="*/ 441 h 1726"/>
                <a:gd name="T64" fmla="*/ 1549 w 2238"/>
                <a:gd name="T65" fmla="*/ 328 h 1726"/>
                <a:gd name="T66" fmla="*/ 1412 w 2238"/>
                <a:gd name="T67" fmla="*/ 228 h 1726"/>
                <a:gd name="T68" fmla="*/ 1621 w 2238"/>
                <a:gd name="T69" fmla="*/ 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38" h="1726">
                  <a:moveTo>
                    <a:pt x="1621" y="0"/>
                  </a:moveTo>
                  <a:lnTo>
                    <a:pt x="1697" y="56"/>
                  </a:lnTo>
                  <a:lnTo>
                    <a:pt x="1771" y="114"/>
                  </a:lnTo>
                  <a:lnTo>
                    <a:pt x="1841" y="177"/>
                  </a:lnTo>
                  <a:lnTo>
                    <a:pt x="1909" y="243"/>
                  </a:lnTo>
                  <a:lnTo>
                    <a:pt x="1973" y="313"/>
                  </a:lnTo>
                  <a:lnTo>
                    <a:pt x="2034" y="386"/>
                  </a:lnTo>
                  <a:lnTo>
                    <a:pt x="2090" y="461"/>
                  </a:lnTo>
                  <a:lnTo>
                    <a:pt x="2143" y="540"/>
                  </a:lnTo>
                  <a:lnTo>
                    <a:pt x="2193" y="623"/>
                  </a:lnTo>
                  <a:lnTo>
                    <a:pt x="2238" y="707"/>
                  </a:lnTo>
                  <a:lnTo>
                    <a:pt x="2191" y="796"/>
                  </a:lnTo>
                  <a:lnTo>
                    <a:pt x="2138" y="883"/>
                  </a:lnTo>
                  <a:lnTo>
                    <a:pt x="2081" y="966"/>
                  </a:lnTo>
                  <a:lnTo>
                    <a:pt x="2020" y="1045"/>
                  </a:lnTo>
                  <a:lnTo>
                    <a:pt x="1956" y="1121"/>
                  </a:lnTo>
                  <a:lnTo>
                    <a:pt x="1887" y="1194"/>
                  </a:lnTo>
                  <a:lnTo>
                    <a:pt x="1814" y="1263"/>
                  </a:lnTo>
                  <a:lnTo>
                    <a:pt x="1738" y="1327"/>
                  </a:lnTo>
                  <a:lnTo>
                    <a:pt x="1659" y="1387"/>
                  </a:lnTo>
                  <a:lnTo>
                    <a:pt x="1576" y="1444"/>
                  </a:lnTo>
                  <a:lnTo>
                    <a:pt x="1490" y="1495"/>
                  </a:lnTo>
                  <a:lnTo>
                    <a:pt x="1402" y="1542"/>
                  </a:lnTo>
                  <a:lnTo>
                    <a:pt x="1310" y="1583"/>
                  </a:lnTo>
                  <a:lnTo>
                    <a:pt x="1216" y="1620"/>
                  </a:lnTo>
                  <a:lnTo>
                    <a:pt x="1120" y="1652"/>
                  </a:lnTo>
                  <a:lnTo>
                    <a:pt x="1021" y="1678"/>
                  </a:lnTo>
                  <a:lnTo>
                    <a:pt x="920" y="1698"/>
                  </a:lnTo>
                  <a:lnTo>
                    <a:pt x="818" y="1714"/>
                  </a:lnTo>
                  <a:lnTo>
                    <a:pt x="713" y="1723"/>
                  </a:lnTo>
                  <a:lnTo>
                    <a:pt x="608" y="1726"/>
                  </a:lnTo>
                  <a:lnTo>
                    <a:pt x="502" y="1723"/>
                  </a:lnTo>
                  <a:lnTo>
                    <a:pt x="397" y="1714"/>
                  </a:lnTo>
                  <a:lnTo>
                    <a:pt x="295" y="1698"/>
                  </a:lnTo>
                  <a:lnTo>
                    <a:pt x="194" y="1678"/>
                  </a:lnTo>
                  <a:lnTo>
                    <a:pt x="96" y="1652"/>
                  </a:lnTo>
                  <a:lnTo>
                    <a:pt x="0" y="1620"/>
                  </a:lnTo>
                  <a:lnTo>
                    <a:pt x="245" y="1375"/>
                  </a:lnTo>
                  <a:lnTo>
                    <a:pt x="334" y="1395"/>
                  </a:lnTo>
                  <a:lnTo>
                    <a:pt x="424" y="1409"/>
                  </a:lnTo>
                  <a:lnTo>
                    <a:pt x="516" y="1417"/>
                  </a:lnTo>
                  <a:lnTo>
                    <a:pt x="608" y="1420"/>
                  </a:lnTo>
                  <a:lnTo>
                    <a:pt x="693" y="1417"/>
                  </a:lnTo>
                  <a:lnTo>
                    <a:pt x="778" y="1410"/>
                  </a:lnTo>
                  <a:lnTo>
                    <a:pt x="862" y="1398"/>
                  </a:lnTo>
                  <a:lnTo>
                    <a:pt x="944" y="1382"/>
                  </a:lnTo>
                  <a:lnTo>
                    <a:pt x="1026" y="1360"/>
                  </a:lnTo>
                  <a:lnTo>
                    <a:pt x="1107" y="1334"/>
                  </a:lnTo>
                  <a:lnTo>
                    <a:pt x="1186" y="1304"/>
                  </a:lnTo>
                  <a:lnTo>
                    <a:pt x="1262" y="1269"/>
                  </a:lnTo>
                  <a:lnTo>
                    <a:pt x="1339" y="1230"/>
                  </a:lnTo>
                  <a:lnTo>
                    <a:pt x="1412" y="1186"/>
                  </a:lnTo>
                  <a:lnTo>
                    <a:pt x="1482" y="1137"/>
                  </a:lnTo>
                  <a:lnTo>
                    <a:pt x="1549" y="1086"/>
                  </a:lnTo>
                  <a:lnTo>
                    <a:pt x="1615" y="1031"/>
                  </a:lnTo>
                  <a:lnTo>
                    <a:pt x="1676" y="973"/>
                  </a:lnTo>
                  <a:lnTo>
                    <a:pt x="1734" y="911"/>
                  </a:lnTo>
                  <a:lnTo>
                    <a:pt x="1788" y="846"/>
                  </a:lnTo>
                  <a:lnTo>
                    <a:pt x="1839" y="778"/>
                  </a:lnTo>
                  <a:lnTo>
                    <a:pt x="1888" y="707"/>
                  </a:lnTo>
                  <a:lnTo>
                    <a:pt x="1839" y="637"/>
                  </a:lnTo>
                  <a:lnTo>
                    <a:pt x="1788" y="568"/>
                  </a:lnTo>
                  <a:lnTo>
                    <a:pt x="1734" y="503"/>
                  </a:lnTo>
                  <a:lnTo>
                    <a:pt x="1676" y="441"/>
                  </a:lnTo>
                  <a:lnTo>
                    <a:pt x="1615" y="383"/>
                  </a:lnTo>
                  <a:lnTo>
                    <a:pt x="1549" y="328"/>
                  </a:lnTo>
                  <a:lnTo>
                    <a:pt x="1482" y="276"/>
                  </a:lnTo>
                  <a:lnTo>
                    <a:pt x="1412" y="228"/>
                  </a:lnTo>
                  <a:lnTo>
                    <a:pt x="1400" y="221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4" name="Freeform 336"/>
          <p:cNvSpPr/>
          <p:nvPr/>
        </p:nvSpPr>
        <p:spPr bwMode="auto">
          <a:xfrm>
            <a:off x="6155188" y="340127"/>
            <a:ext cx="222626" cy="355511"/>
          </a:xfrm>
          <a:custGeom>
            <a:avLst/>
            <a:gdLst>
              <a:gd name="T0" fmla="*/ 0 w 2064"/>
              <a:gd name="T1" fmla="*/ 0 h 3292"/>
              <a:gd name="T2" fmla="*/ 2064 w 2064"/>
              <a:gd name="T3" fmla="*/ 0 h 3292"/>
              <a:gd name="T4" fmla="*/ 2064 w 2064"/>
              <a:gd name="T5" fmla="*/ 3292 h 3292"/>
              <a:gd name="T6" fmla="*/ 1032 w 2064"/>
              <a:gd name="T7" fmla="*/ 2262 h 3292"/>
              <a:gd name="T8" fmla="*/ 0 w 2064"/>
              <a:gd name="T9" fmla="*/ 3292 h 3292"/>
              <a:gd name="T10" fmla="*/ 0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0" y="0"/>
                </a:moveTo>
                <a:lnTo>
                  <a:pt x="2064" y="0"/>
                </a:lnTo>
                <a:lnTo>
                  <a:pt x="2064" y="3292"/>
                </a:lnTo>
                <a:lnTo>
                  <a:pt x="1032" y="226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5" name="Freeform 341"/>
          <p:cNvSpPr>
            <a:spLocks noEditPoints="1"/>
          </p:cNvSpPr>
          <p:nvPr/>
        </p:nvSpPr>
        <p:spPr bwMode="auto">
          <a:xfrm>
            <a:off x="6546982" y="340127"/>
            <a:ext cx="264908" cy="355511"/>
          </a:xfrm>
          <a:custGeom>
            <a:avLst/>
            <a:gdLst>
              <a:gd name="T0" fmla="*/ 409 w 2458"/>
              <a:gd name="T1" fmla="*/ 411 h 3292"/>
              <a:gd name="T2" fmla="*/ 2458 w 2458"/>
              <a:gd name="T3" fmla="*/ 411 h 3292"/>
              <a:gd name="T4" fmla="*/ 2458 w 2458"/>
              <a:gd name="T5" fmla="*/ 3292 h 3292"/>
              <a:gd name="T6" fmla="*/ 1433 w 2458"/>
              <a:gd name="T7" fmla="*/ 2262 h 3292"/>
              <a:gd name="T8" fmla="*/ 409 w 2458"/>
              <a:gd name="T9" fmla="*/ 3292 h 3292"/>
              <a:gd name="T10" fmla="*/ 409 w 2458"/>
              <a:gd name="T11" fmla="*/ 411 h 3292"/>
              <a:gd name="T12" fmla="*/ 0 w 2458"/>
              <a:gd name="T13" fmla="*/ 0 h 3292"/>
              <a:gd name="T14" fmla="*/ 2048 w 2458"/>
              <a:gd name="T15" fmla="*/ 0 h 3292"/>
              <a:gd name="T16" fmla="*/ 2048 w 2458"/>
              <a:gd name="T17" fmla="*/ 205 h 3292"/>
              <a:gd name="T18" fmla="*/ 205 w 2458"/>
              <a:gd name="T19" fmla="*/ 205 h 3292"/>
              <a:gd name="T20" fmla="*/ 205 w 2458"/>
              <a:gd name="T21" fmla="*/ 2674 h 3292"/>
              <a:gd name="T22" fmla="*/ 0 w 2458"/>
              <a:gd name="T23" fmla="*/ 2880 h 3292"/>
              <a:gd name="T24" fmla="*/ 0 w 2458"/>
              <a:gd name="T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58" h="3292">
                <a:moveTo>
                  <a:pt x="409" y="411"/>
                </a:moveTo>
                <a:lnTo>
                  <a:pt x="2458" y="411"/>
                </a:lnTo>
                <a:lnTo>
                  <a:pt x="2458" y="3292"/>
                </a:lnTo>
                <a:lnTo>
                  <a:pt x="1433" y="2262"/>
                </a:lnTo>
                <a:lnTo>
                  <a:pt x="409" y="3292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2048" y="0"/>
                </a:lnTo>
                <a:lnTo>
                  <a:pt x="2048" y="205"/>
                </a:lnTo>
                <a:lnTo>
                  <a:pt x="205" y="205"/>
                </a:lnTo>
                <a:lnTo>
                  <a:pt x="205" y="2674"/>
                </a:lnTo>
                <a:lnTo>
                  <a:pt x="0" y="28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26" name="Group 344"/>
          <p:cNvGrpSpPr>
            <a:grpSpLocks noChangeAspect="1"/>
          </p:cNvGrpSpPr>
          <p:nvPr/>
        </p:nvGrpSpPr>
        <p:grpSpPr bwMode="auto">
          <a:xfrm>
            <a:off x="6994061" y="340127"/>
            <a:ext cx="352060" cy="355511"/>
            <a:chOff x="16715" y="6554"/>
            <a:chExt cx="408" cy="412"/>
          </a:xfrm>
          <a:solidFill>
            <a:srgbClr val="FFFFFF"/>
          </a:solidFill>
        </p:grpSpPr>
        <p:sp>
          <p:nvSpPr>
            <p:cNvPr id="27" name="Freeform 346"/>
            <p:cNvSpPr>
              <a:spLocks noEditPoints="1"/>
            </p:cNvSpPr>
            <p:nvPr/>
          </p:nvSpPr>
          <p:spPr bwMode="auto">
            <a:xfrm>
              <a:off x="16715" y="6554"/>
              <a:ext cx="408" cy="412"/>
            </a:xfrm>
            <a:custGeom>
              <a:avLst/>
              <a:gdLst>
                <a:gd name="T0" fmla="*/ 1775 w 3262"/>
                <a:gd name="T1" fmla="*/ 2734 h 3292"/>
                <a:gd name="T2" fmla="*/ 1835 w 3262"/>
                <a:gd name="T3" fmla="*/ 3085 h 3292"/>
                <a:gd name="T4" fmla="*/ 1752 w 3262"/>
                <a:gd name="T5" fmla="*/ 3252 h 3292"/>
                <a:gd name="T6" fmla="*/ 1566 w 3262"/>
                <a:gd name="T7" fmla="*/ 3282 h 3292"/>
                <a:gd name="T8" fmla="*/ 1438 w 3262"/>
                <a:gd name="T9" fmla="*/ 3150 h 3292"/>
                <a:gd name="T10" fmla="*/ 1450 w 3262"/>
                <a:gd name="T11" fmla="*/ 2786 h 3292"/>
                <a:gd name="T12" fmla="*/ 1598 w 3262"/>
                <a:gd name="T13" fmla="*/ 2677 h 3292"/>
                <a:gd name="T14" fmla="*/ 2615 w 3262"/>
                <a:gd name="T15" fmla="*/ 2351 h 3292"/>
                <a:gd name="T16" fmla="*/ 2841 w 3262"/>
                <a:gd name="T17" fmla="*/ 2632 h 3292"/>
                <a:gd name="T18" fmla="*/ 2784 w 3262"/>
                <a:gd name="T19" fmla="*/ 2810 h 3292"/>
                <a:gd name="T20" fmla="*/ 2609 w 3262"/>
                <a:gd name="T21" fmla="*/ 2868 h 3292"/>
                <a:gd name="T22" fmla="*/ 2331 w 3262"/>
                <a:gd name="T23" fmla="*/ 2638 h 3292"/>
                <a:gd name="T24" fmla="*/ 2302 w 3262"/>
                <a:gd name="T25" fmla="*/ 2456 h 3292"/>
                <a:gd name="T26" fmla="*/ 2434 w 3262"/>
                <a:gd name="T27" fmla="*/ 2322 h 3292"/>
                <a:gd name="T28" fmla="*/ 857 w 3262"/>
                <a:gd name="T29" fmla="*/ 2335 h 3292"/>
                <a:gd name="T30" fmla="*/ 968 w 3262"/>
                <a:gd name="T31" fmla="*/ 2487 h 3292"/>
                <a:gd name="T32" fmla="*/ 911 w 3262"/>
                <a:gd name="T33" fmla="*/ 2664 h 3292"/>
                <a:gd name="T34" fmla="*/ 622 w 3262"/>
                <a:gd name="T35" fmla="*/ 2870 h 3292"/>
                <a:gd name="T36" fmla="*/ 456 w 3262"/>
                <a:gd name="T37" fmla="*/ 2784 h 3292"/>
                <a:gd name="T38" fmla="*/ 428 w 3262"/>
                <a:gd name="T39" fmla="*/ 2602 h 3292"/>
                <a:gd name="T40" fmla="*/ 675 w 3262"/>
                <a:gd name="T41" fmla="*/ 2335 h 3292"/>
                <a:gd name="T42" fmla="*/ 3091 w 3262"/>
                <a:gd name="T43" fmla="*/ 1442 h 3292"/>
                <a:gd name="T44" fmla="*/ 3239 w 3262"/>
                <a:gd name="T45" fmla="*/ 1551 h 3292"/>
                <a:gd name="T46" fmla="*/ 3239 w 3262"/>
                <a:gd name="T47" fmla="*/ 1740 h 3292"/>
                <a:gd name="T48" fmla="*/ 3091 w 3262"/>
                <a:gd name="T49" fmla="*/ 1848 h 3292"/>
                <a:gd name="T50" fmla="*/ 2734 w 3262"/>
                <a:gd name="T51" fmla="*/ 1812 h 3292"/>
                <a:gd name="T52" fmla="*/ 2650 w 3262"/>
                <a:gd name="T53" fmla="*/ 1646 h 3292"/>
                <a:gd name="T54" fmla="*/ 2734 w 3262"/>
                <a:gd name="T55" fmla="*/ 1480 h 3292"/>
                <a:gd name="T56" fmla="*/ 407 w 3262"/>
                <a:gd name="T57" fmla="*/ 1439 h 3292"/>
                <a:gd name="T58" fmla="*/ 573 w 3262"/>
                <a:gd name="T59" fmla="*/ 1524 h 3292"/>
                <a:gd name="T60" fmla="*/ 602 w 3262"/>
                <a:gd name="T61" fmla="*/ 1711 h 3292"/>
                <a:gd name="T62" fmla="*/ 473 w 3262"/>
                <a:gd name="T63" fmla="*/ 1841 h 3292"/>
                <a:gd name="T64" fmla="*/ 110 w 3262"/>
                <a:gd name="T65" fmla="*/ 1829 h 3292"/>
                <a:gd name="T66" fmla="*/ 3 w 3262"/>
                <a:gd name="T67" fmla="*/ 1679 h 3292"/>
                <a:gd name="T68" fmla="*/ 60 w 3262"/>
                <a:gd name="T69" fmla="*/ 1500 h 3292"/>
                <a:gd name="T70" fmla="*/ 2640 w 3262"/>
                <a:gd name="T71" fmla="*/ 421 h 3292"/>
                <a:gd name="T72" fmla="*/ 2806 w 3262"/>
                <a:gd name="T73" fmla="*/ 507 h 3292"/>
                <a:gd name="T74" fmla="*/ 2834 w 3262"/>
                <a:gd name="T75" fmla="*/ 689 h 3292"/>
                <a:gd name="T76" fmla="*/ 2588 w 3262"/>
                <a:gd name="T77" fmla="*/ 957 h 3292"/>
                <a:gd name="T78" fmla="*/ 2404 w 3262"/>
                <a:gd name="T79" fmla="*/ 957 h 3292"/>
                <a:gd name="T80" fmla="*/ 2295 w 3262"/>
                <a:gd name="T81" fmla="*/ 804 h 3292"/>
                <a:gd name="T82" fmla="*/ 2352 w 3262"/>
                <a:gd name="T83" fmla="*/ 628 h 3292"/>
                <a:gd name="T84" fmla="*/ 2640 w 3262"/>
                <a:gd name="T85" fmla="*/ 421 h 3292"/>
                <a:gd name="T86" fmla="*/ 766 w 3262"/>
                <a:gd name="T87" fmla="*/ 482 h 3292"/>
                <a:gd name="T88" fmla="*/ 970 w 3262"/>
                <a:gd name="T89" fmla="*/ 772 h 3292"/>
                <a:gd name="T90" fmla="*/ 885 w 3262"/>
                <a:gd name="T91" fmla="*/ 939 h 3292"/>
                <a:gd name="T92" fmla="*/ 704 w 3262"/>
                <a:gd name="T93" fmla="*/ 968 h 3292"/>
                <a:gd name="T94" fmla="*/ 440 w 3262"/>
                <a:gd name="T95" fmla="*/ 719 h 3292"/>
                <a:gd name="T96" fmla="*/ 440 w 3262"/>
                <a:gd name="T97" fmla="*/ 535 h 3292"/>
                <a:gd name="T98" fmla="*/ 590 w 3262"/>
                <a:gd name="T99" fmla="*/ 424 h 3292"/>
                <a:gd name="T100" fmla="*/ 1725 w 3262"/>
                <a:gd name="T101" fmla="*/ 22 h 3292"/>
                <a:gd name="T102" fmla="*/ 1832 w 3262"/>
                <a:gd name="T103" fmla="*/ 172 h 3292"/>
                <a:gd name="T104" fmla="*/ 1796 w 3262"/>
                <a:gd name="T105" fmla="*/ 533 h 3292"/>
                <a:gd name="T106" fmla="*/ 1631 w 3262"/>
                <a:gd name="T107" fmla="*/ 617 h 3292"/>
                <a:gd name="T108" fmla="*/ 1466 w 3262"/>
                <a:gd name="T109" fmla="*/ 533 h 3292"/>
                <a:gd name="T110" fmla="*/ 1429 w 3262"/>
                <a:gd name="T111" fmla="*/ 172 h 3292"/>
                <a:gd name="T112" fmla="*/ 1538 w 3262"/>
                <a:gd name="T113" fmla="*/ 2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1631" y="2674"/>
                  </a:moveTo>
                  <a:lnTo>
                    <a:pt x="1665" y="2677"/>
                  </a:lnTo>
                  <a:lnTo>
                    <a:pt x="1695" y="2685"/>
                  </a:lnTo>
                  <a:lnTo>
                    <a:pt x="1725" y="2697"/>
                  </a:lnTo>
                  <a:lnTo>
                    <a:pt x="1752" y="2714"/>
                  </a:lnTo>
                  <a:lnTo>
                    <a:pt x="1775" y="2734"/>
                  </a:lnTo>
                  <a:lnTo>
                    <a:pt x="1796" y="2759"/>
                  </a:lnTo>
                  <a:lnTo>
                    <a:pt x="1812" y="2786"/>
                  </a:lnTo>
                  <a:lnTo>
                    <a:pt x="1824" y="2815"/>
                  </a:lnTo>
                  <a:lnTo>
                    <a:pt x="1832" y="2847"/>
                  </a:lnTo>
                  <a:lnTo>
                    <a:pt x="1835" y="2880"/>
                  </a:lnTo>
                  <a:lnTo>
                    <a:pt x="1835" y="3085"/>
                  </a:lnTo>
                  <a:lnTo>
                    <a:pt x="1832" y="3120"/>
                  </a:lnTo>
                  <a:lnTo>
                    <a:pt x="1824" y="3150"/>
                  </a:lnTo>
                  <a:lnTo>
                    <a:pt x="1812" y="3180"/>
                  </a:lnTo>
                  <a:lnTo>
                    <a:pt x="1796" y="3207"/>
                  </a:lnTo>
                  <a:lnTo>
                    <a:pt x="1775" y="3231"/>
                  </a:lnTo>
                  <a:lnTo>
                    <a:pt x="1752" y="3252"/>
                  </a:lnTo>
                  <a:lnTo>
                    <a:pt x="1725" y="3268"/>
                  </a:lnTo>
                  <a:lnTo>
                    <a:pt x="1695" y="3282"/>
                  </a:lnTo>
                  <a:lnTo>
                    <a:pt x="1665" y="3289"/>
                  </a:lnTo>
                  <a:lnTo>
                    <a:pt x="1631" y="3292"/>
                  </a:lnTo>
                  <a:lnTo>
                    <a:pt x="1598" y="3289"/>
                  </a:lnTo>
                  <a:lnTo>
                    <a:pt x="1566" y="3282"/>
                  </a:lnTo>
                  <a:lnTo>
                    <a:pt x="1538" y="3268"/>
                  </a:lnTo>
                  <a:lnTo>
                    <a:pt x="1510" y="3252"/>
                  </a:lnTo>
                  <a:lnTo>
                    <a:pt x="1487" y="3231"/>
                  </a:lnTo>
                  <a:lnTo>
                    <a:pt x="1466" y="3207"/>
                  </a:lnTo>
                  <a:lnTo>
                    <a:pt x="1450" y="3180"/>
                  </a:lnTo>
                  <a:lnTo>
                    <a:pt x="1438" y="3150"/>
                  </a:lnTo>
                  <a:lnTo>
                    <a:pt x="1429" y="3120"/>
                  </a:lnTo>
                  <a:lnTo>
                    <a:pt x="1427" y="3085"/>
                  </a:lnTo>
                  <a:lnTo>
                    <a:pt x="1427" y="2880"/>
                  </a:lnTo>
                  <a:lnTo>
                    <a:pt x="1429" y="2847"/>
                  </a:lnTo>
                  <a:lnTo>
                    <a:pt x="1438" y="2815"/>
                  </a:lnTo>
                  <a:lnTo>
                    <a:pt x="1450" y="2786"/>
                  </a:lnTo>
                  <a:lnTo>
                    <a:pt x="1466" y="2759"/>
                  </a:lnTo>
                  <a:lnTo>
                    <a:pt x="1487" y="2734"/>
                  </a:lnTo>
                  <a:lnTo>
                    <a:pt x="1510" y="2714"/>
                  </a:lnTo>
                  <a:lnTo>
                    <a:pt x="1538" y="2697"/>
                  </a:lnTo>
                  <a:lnTo>
                    <a:pt x="1566" y="2685"/>
                  </a:lnTo>
                  <a:lnTo>
                    <a:pt x="1598" y="2677"/>
                  </a:lnTo>
                  <a:lnTo>
                    <a:pt x="1631" y="2674"/>
                  </a:lnTo>
                  <a:close/>
                  <a:moveTo>
                    <a:pt x="2495" y="2313"/>
                  </a:moveTo>
                  <a:lnTo>
                    <a:pt x="2527" y="2315"/>
                  </a:lnTo>
                  <a:lnTo>
                    <a:pt x="2558" y="2322"/>
                  </a:lnTo>
                  <a:lnTo>
                    <a:pt x="2588" y="2335"/>
                  </a:lnTo>
                  <a:lnTo>
                    <a:pt x="2615" y="2351"/>
                  </a:lnTo>
                  <a:lnTo>
                    <a:pt x="2640" y="2373"/>
                  </a:lnTo>
                  <a:lnTo>
                    <a:pt x="2784" y="2518"/>
                  </a:lnTo>
                  <a:lnTo>
                    <a:pt x="2806" y="2544"/>
                  </a:lnTo>
                  <a:lnTo>
                    <a:pt x="2823" y="2572"/>
                  </a:lnTo>
                  <a:lnTo>
                    <a:pt x="2834" y="2602"/>
                  </a:lnTo>
                  <a:lnTo>
                    <a:pt x="2841" y="2632"/>
                  </a:lnTo>
                  <a:lnTo>
                    <a:pt x="2844" y="2664"/>
                  </a:lnTo>
                  <a:lnTo>
                    <a:pt x="2841" y="2696"/>
                  </a:lnTo>
                  <a:lnTo>
                    <a:pt x="2834" y="2726"/>
                  </a:lnTo>
                  <a:lnTo>
                    <a:pt x="2823" y="2756"/>
                  </a:lnTo>
                  <a:lnTo>
                    <a:pt x="2806" y="2784"/>
                  </a:lnTo>
                  <a:lnTo>
                    <a:pt x="2784" y="2810"/>
                  </a:lnTo>
                  <a:lnTo>
                    <a:pt x="2759" y="2831"/>
                  </a:lnTo>
                  <a:lnTo>
                    <a:pt x="2732" y="2848"/>
                  </a:lnTo>
                  <a:lnTo>
                    <a:pt x="2702" y="2860"/>
                  </a:lnTo>
                  <a:lnTo>
                    <a:pt x="2671" y="2868"/>
                  </a:lnTo>
                  <a:lnTo>
                    <a:pt x="2640" y="2870"/>
                  </a:lnTo>
                  <a:lnTo>
                    <a:pt x="2609" y="2868"/>
                  </a:lnTo>
                  <a:lnTo>
                    <a:pt x="2578" y="2860"/>
                  </a:lnTo>
                  <a:lnTo>
                    <a:pt x="2549" y="2848"/>
                  </a:lnTo>
                  <a:lnTo>
                    <a:pt x="2521" y="2831"/>
                  </a:lnTo>
                  <a:lnTo>
                    <a:pt x="2495" y="2810"/>
                  </a:lnTo>
                  <a:lnTo>
                    <a:pt x="2352" y="2664"/>
                  </a:lnTo>
                  <a:lnTo>
                    <a:pt x="2331" y="2638"/>
                  </a:lnTo>
                  <a:lnTo>
                    <a:pt x="2313" y="2610"/>
                  </a:lnTo>
                  <a:lnTo>
                    <a:pt x="2302" y="2581"/>
                  </a:lnTo>
                  <a:lnTo>
                    <a:pt x="2295" y="2550"/>
                  </a:lnTo>
                  <a:lnTo>
                    <a:pt x="2292" y="2518"/>
                  </a:lnTo>
                  <a:lnTo>
                    <a:pt x="2295" y="2487"/>
                  </a:lnTo>
                  <a:lnTo>
                    <a:pt x="2302" y="2456"/>
                  </a:lnTo>
                  <a:lnTo>
                    <a:pt x="2313" y="2427"/>
                  </a:lnTo>
                  <a:lnTo>
                    <a:pt x="2331" y="2399"/>
                  </a:lnTo>
                  <a:lnTo>
                    <a:pt x="2352" y="2373"/>
                  </a:lnTo>
                  <a:lnTo>
                    <a:pt x="2377" y="2351"/>
                  </a:lnTo>
                  <a:lnTo>
                    <a:pt x="2404" y="2335"/>
                  </a:lnTo>
                  <a:lnTo>
                    <a:pt x="2434" y="2322"/>
                  </a:lnTo>
                  <a:lnTo>
                    <a:pt x="2465" y="2315"/>
                  </a:lnTo>
                  <a:lnTo>
                    <a:pt x="2495" y="2313"/>
                  </a:lnTo>
                  <a:close/>
                  <a:moveTo>
                    <a:pt x="766" y="2313"/>
                  </a:moveTo>
                  <a:lnTo>
                    <a:pt x="797" y="2315"/>
                  </a:lnTo>
                  <a:lnTo>
                    <a:pt x="828" y="2322"/>
                  </a:lnTo>
                  <a:lnTo>
                    <a:pt x="857" y="2335"/>
                  </a:lnTo>
                  <a:lnTo>
                    <a:pt x="885" y="2351"/>
                  </a:lnTo>
                  <a:lnTo>
                    <a:pt x="911" y="2373"/>
                  </a:lnTo>
                  <a:lnTo>
                    <a:pt x="932" y="2399"/>
                  </a:lnTo>
                  <a:lnTo>
                    <a:pt x="948" y="2427"/>
                  </a:lnTo>
                  <a:lnTo>
                    <a:pt x="961" y="2456"/>
                  </a:lnTo>
                  <a:lnTo>
                    <a:pt x="968" y="2487"/>
                  </a:lnTo>
                  <a:lnTo>
                    <a:pt x="970" y="2518"/>
                  </a:lnTo>
                  <a:lnTo>
                    <a:pt x="968" y="2550"/>
                  </a:lnTo>
                  <a:lnTo>
                    <a:pt x="961" y="2581"/>
                  </a:lnTo>
                  <a:lnTo>
                    <a:pt x="948" y="2610"/>
                  </a:lnTo>
                  <a:lnTo>
                    <a:pt x="932" y="2638"/>
                  </a:lnTo>
                  <a:lnTo>
                    <a:pt x="911" y="2664"/>
                  </a:lnTo>
                  <a:lnTo>
                    <a:pt x="766" y="2810"/>
                  </a:lnTo>
                  <a:lnTo>
                    <a:pt x="741" y="2831"/>
                  </a:lnTo>
                  <a:lnTo>
                    <a:pt x="713" y="2848"/>
                  </a:lnTo>
                  <a:lnTo>
                    <a:pt x="683" y="2860"/>
                  </a:lnTo>
                  <a:lnTo>
                    <a:pt x="653" y="2868"/>
                  </a:lnTo>
                  <a:lnTo>
                    <a:pt x="622" y="2870"/>
                  </a:lnTo>
                  <a:lnTo>
                    <a:pt x="590" y="2868"/>
                  </a:lnTo>
                  <a:lnTo>
                    <a:pt x="560" y="2860"/>
                  </a:lnTo>
                  <a:lnTo>
                    <a:pt x="531" y="2848"/>
                  </a:lnTo>
                  <a:lnTo>
                    <a:pt x="503" y="2831"/>
                  </a:lnTo>
                  <a:lnTo>
                    <a:pt x="478" y="2810"/>
                  </a:lnTo>
                  <a:lnTo>
                    <a:pt x="456" y="2784"/>
                  </a:lnTo>
                  <a:lnTo>
                    <a:pt x="440" y="2756"/>
                  </a:lnTo>
                  <a:lnTo>
                    <a:pt x="428" y="2726"/>
                  </a:lnTo>
                  <a:lnTo>
                    <a:pt x="420" y="2696"/>
                  </a:lnTo>
                  <a:lnTo>
                    <a:pt x="418" y="2664"/>
                  </a:lnTo>
                  <a:lnTo>
                    <a:pt x="420" y="2632"/>
                  </a:lnTo>
                  <a:lnTo>
                    <a:pt x="428" y="2602"/>
                  </a:lnTo>
                  <a:lnTo>
                    <a:pt x="440" y="2572"/>
                  </a:lnTo>
                  <a:lnTo>
                    <a:pt x="456" y="2544"/>
                  </a:lnTo>
                  <a:lnTo>
                    <a:pt x="478" y="2518"/>
                  </a:lnTo>
                  <a:lnTo>
                    <a:pt x="622" y="2373"/>
                  </a:lnTo>
                  <a:lnTo>
                    <a:pt x="648" y="2351"/>
                  </a:lnTo>
                  <a:lnTo>
                    <a:pt x="675" y="2335"/>
                  </a:lnTo>
                  <a:lnTo>
                    <a:pt x="704" y="2322"/>
                  </a:lnTo>
                  <a:lnTo>
                    <a:pt x="735" y="2315"/>
                  </a:lnTo>
                  <a:lnTo>
                    <a:pt x="766" y="2313"/>
                  </a:lnTo>
                  <a:close/>
                  <a:moveTo>
                    <a:pt x="2855" y="1439"/>
                  </a:moveTo>
                  <a:lnTo>
                    <a:pt x="3058" y="1439"/>
                  </a:lnTo>
                  <a:lnTo>
                    <a:pt x="3091" y="1442"/>
                  </a:lnTo>
                  <a:lnTo>
                    <a:pt x="3123" y="1451"/>
                  </a:lnTo>
                  <a:lnTo>
                    <a:pt x="3151" y="1463"/>
                  </a:lnTo>
                  <a:lnTo>
                    <a:pt x="3178" y="1480"/>
                  </a:lnTo>
                  <a:lnTo>
                    <a:pt x="3202" y="1500"/>
                  </a:lnTo>
                  <a:lnTo>
                    <a:pt x="3223" y="1524"/>
                  </a:lnTo>
                  <a:lnTo>
                    <a:pt x="3239" y="1551"/>
                  </a:lnTo>
                  <a:lnTo>
                    <a:pt x="3252" y="1581"/>
                  </a:lnTo>
                  <a:lnTo>
                    <a:pt x="3259" y="1613"/>
                  </a:lnTo>
                  <a:lnTo>
                    <a:pt x="3262" y="1646"/>
                  </a:lnTo>
                  <a:lnTo>
                    <a:pt x="3259" y="1679"/>
                  </a:lnTo>
                  <a:lnTo>
                    <a:pt x="3252" y="1711"/>
                  </a:lnTo>
                  <a:lnTo>
                    <a:pt x="3239" y="1740"/>
                  </a:lnTo>
                  <a:lnTo>
                    <a:pt x="3223" y="1767"/>
                  </a:lnTo>
                  <a:lnTo>
                    <a:pt x="3202" y="1791"/>
                  </a:lnTo>
                  <a:lnTo>
                    <a:pt x="3178" y="1812"/>
                  </a:lnTo>
                  <a:lnTo>
                    <a:pt x="3151" y="1829"/>
                  </a:lnTo>
                  <a:lnTo>
                    <a:pt x="3123" y="1841"/>
                  </a:lnTo>
                  <a:lnTo>
                    <a:pt x="3091" y="1848"/>
                  </a:lnTo>
                  <a:lnTo>
                    <a:pt x="3058" y="1851"/>
                  </a:lnTo>
                  <a:lnTo>
                    <a:pt x="2855" y="1851"/>
                  </a:lnTo>
                  <a:lnTo>
                    <a:pt x="2821" y="1848"/>
                  </a:lnTo>
                  <a:lnTo>
                    <a:pt x="2790" y="1841"/>
                  </a:lnTo>
                  <a:lnTo>
                    <a:pt x="2760" y="1829"/>
                  </a:lnTo>
                  <a:lnTo>
                    <a:pt x="2734" y="1812"/>
                  </a:lnTo>
                  <a:lnTo>
                    <a:pt x="2710" y="1791"/>
                  </a:lnTo>
                  <a:lnTo>
                    <a:pt x="2690" y="1767"/>
                  </a:lnTo>
                  <a:lnTo>
                    <a:pt x="2674" y="1740"/>
                  </a:lnTo>
                  <a:lnTo>
                    <a:pt x="2661" y="1711"/>
                  </a:lnTo>
                  <a:lnTo>
                    <a:pt x="2653" y="1679"/>
                  </a:lnTo>
                  <a:lnTo>
                    <a:pt x="2650" y="1646"/>
                  </a:lnTo>
                  <a:lnTo>
                    <a:pt x="2653" y="1613"/>
                  </a:lnTo>
                  <a:lnTo>
                    <a:pt x="2661" y="1581"/>
                  </a:lnTo>
                  <a:lnTo>
                    <a:pt x="2674" y="1551"/>
                  </a:lnTo>
                  <a:lnTo>
                    <a:pt x="2690" y="1524"/>
                  </a:lnTo>
                  <a:lnTo>
                    <a:pt x="2710" y="1500"/>
                  </a:lnTo>
                  <a:lnTo>
                    <a:pt x="2734" y="1480"/>
                  </a:lnTo>
                  <a:lnTo>
                    <a:pt x="2760" y="1463"/>
                  </a:lnTo>
                  <a:lnTo>
                    <a:pt x="2790" y="1451"/>
                  </a:lnTo>
                  <a:lnTo>
                    <a:pt x="2821" y="1442"/>
                  </a:lnTo>
                  <a:lnTo>
                    <a:pt x="2855" y="1439"/>
                  </a:lnTo>
                  <a:close/>
                  <a:moveTo>
                    <a:pt x="204" y="1439"/>
                  </a:moveTo>
                  <a:lnTo>
                    <a:pt x="407" y="1439"/>
                  </a:lnTo>
                  <a:lnTo>
                    <a:pt x="441" y="1442"/>
                  </a:lnTo>
                  <a:lnTo>
                    <a:pt x="473" y="1451"/>
                  </a:lnTo>
                  <a:lnTo>
                    <a:pt x="501" y="1463"/>
                  </a:lnTo>
                  <a:lnTo>
                    <a:pt x="528" y="1480"/>
                  </a:lnTo>
                  <a:lnTo>
                    <a:pt x="552" y="1500"/>
                  </a:lnTo>
                  <a:lnTo>
                    <a:pt x="573" y="1524"/>
                  </a:lnTo>
                  <a:lnTo>
                    <a:pt x="589" y="1551"/>
                  </a:lnTo>
                  <a:lnTo>
                    <a:pt x="602" y="1581"/>
                  </a:lnTo>
                  <a:lnTo>
                    <a:pt x="609" y="1613"/>
                  </a:lnTo>
                  <a:lnTo>
                    <a:pt x="612" y="1646"/>
                  </a:lnTo>
                  <a:lnTo>
                    <a:pt x="609" y="1679"/>
                  </a:lnTo>
                  <a:lnTo>
                    <a:pt x="602" y="1711"/>
                  </a:lnTo>
                  <a:lnTo>
                    <a:pt x="589" y="1740"/>
                  </a:lnTo>
                  <a:lnTo>
                    <a:pt x="573" y="1767"/>
                  </a:lnTo>
                  <a:lnTo>
                    <a:pt x="552" y="1791"/>
                  </a:lnTo>
                  <a:lnTo>
                    <a:pt x="528" y="1812"/>
                  </a:lnTo>
                  <a:lnTo>
                    <a:pt x="501" y="1829"/>
                  </a:lnTo>
                  <a:lnTo>
                    <a:pt x="473" y="1841"/>
                  </a:lnTo>
                  <a:lnTo>
                    <a:pt x="441" y="1848"/>
                  </a:lnTo>
                  <a:lnTo>
                    <a:pt x="407" y="1851"/>
                  </a:lnTo>
                  <a:lnTo>
                    <a:pt x="204" y="1851"/>
                  </a:lnTo>
                  <a:lnTo>
                    <a:pt x="171" y="1848"/>
                  </a:lnTo>
                  <a:lnTo>
                    <a:pt x="139" y="1841"/>
                  </a:lnTo>
                  <a:lnTo>
                    <a:pt x="110" y="1829"/>
                  </a:lnTo>
                  <a:lnTo>
                    <a:pt x="84" y="1812"/>
                  </a:lnTo>
                  <a:lnTo>
                    <a:pt x="60" y="1791"/>
                  </a:lnTo>
                  <a:lnTo>
                    <a:pt x="40" y="1767"/>
                  </a:lnTo>
                  <a:lnTo>
                    <a:pt x="22" y="1740"/>
                  </a:lnTo>
                  <a:lnTo>
                    <a:pt x="10" y="1711"/>
                  </a:lnTo>
                  <a:lnTo>
                    <a:pt x="3" y="1679"/>
                  </a:lnTo>
                  <a:lnTo>
                    <a:pt x="0" y="1646"/>
                  </a:lnTo>
                  <a:lnTo>
                    <a:pt x="3" y="1613"/>
                  </a:lnTo>
                  <a:lnTo>
                    <a:pt x="10" y="1581"/>
                  </a:lnTo>
                  <a:lnTo>
                    <a:pt x="22" y="1551"/>
                  </a:lnTo>
                  <a:lnTo>
                    <a:pt x="40" y="1524"/>
                  </a:lnTo>
                  <a:lnTo>
                    <a:pt x="60" y="1500"/>
                  </a:lnTo>
                  <a:lnTo>
                    <a:pt x="84" y="1480"/>
                  </a:lnTo>
                  <a:lnTo>
                    <a:pt x="110" y="1463"/>
                  </a:lnTo>
                  <a:lnTo>
                    <a:pt x="139" y="1451"/>
                  </a:lnTo>
                  <a:lnTo>
                    <a:pt x="171" y="1442"/>
                  </a:lnTo>
                  <a:lnTo>
                    <a:pt x="204" y="1439"/>
                  </a:lnTo>
                  <a:close/>
                  <a:moveTo>
                    <a:pt x="2640" y="421"/>
                  </a:moveTo>
                  <a:lnTo>
                    <a:pt x="2671" y="424"/>
                  </a:lnTo>
                  <a:lnTo>
                    <a:pt x="2702" y="431"/>
                  </a:lnTo>
                  <a:lnTo>
                    <a:pt x="2732" y="443"/>
                  </a:lnTo>
                  <a:lnTo>
                    <a:pt x="2759" y="460"/>
                  </a:lnTo>
                  <a:lnTo>
                    <a:pt x="2784" y="482"/>
                  </a:lnTo>
                  <a:lnTo>
                    <a:pt x="2806" y="507"/>
                  </a:lnTo>
                  <a:lnTo>
                    <a:pt x="2823" y="535"/>
                  </a:lnTo>
                  <a:lnTo>
                    <a:pt x="2834" y="565"/>
                  </a:lnTo>
                  <a:lnTo>
                    <a:pt x="2841" y="596"/>
                  </a:lnTo>
                  <a:lnTo>
                    <a:pt x="2844" y="628"/>
                  </a:lnTo>
                  <a:lnTo>
                    <a:pt x="2841" y="659"/>
                  </a:lnTo>
                  <a:lnTo>
                    <a:pt x="2834" y="689"/>
                  </a:lnTo>
                  <a:lnTo>
                    <a:pt x="2823" y="719"/>
                  </a:lnTo>
                  <a:lnTo>
                    <a:pt x="2806" y="747"/>
                  </a:lnTo>
                  <a:lnTo>
                    <a:pt x="2784" y="772"/>
                  </a:lnTo>
                  <a:lnTo>
                    <a:pt x="2640" y="918"/>
                  </a:lnTo>
                  <a:lnTo>
                    <a:pt x="2615" y="939"/>
                  </a:lnTo>
                  <a:lnTo>
                    <a:pt x="2588" y="957"/>
                  </a:lnTo>
                  <a:lnTo>
                    <a:pt x="2558" y="968"/>
                  </a:lnTo>
                  <a:lnTo>
                    <a:pt x="2527" y="976"/>
                  </a:lnTo>
                  <a:lnTo>
                    <a:pt x="2495" y="979"/>
                  </a:lnTo>
                  <a:lnTo>
                    <a:pt x="2465" y="976"/>
                  </a:lnTo>
                  <a:lnTo>
                    <a:pt x="2434" y="968"/>
                  </a:lnTo>
                  <a:lnTo>
                    <a:pt x="2404" y="957"/>
                  </a:lnTo>
                  <a:lnTo>
                    <a:pt x="2377" y="939"/>
                  </a:lnTo>
                  <a:lnTo>
                    <a:pt x="2352" y="918"/>
                  </a:lnTo>
                  <a:lnTo>
                    <a:pt x="2331" y="893"/>
                  </a:lnTo>
                  <a:lnTo>
                    <a:pt x="2313" y="865"/>
                  </a:lnTo>
                  <a:lnTo>
                    <a:pt x="2302" y="835"/>
                  </a:lnTo>
                  <a:lnTo>
                    <a:pt x="2295" y="804"/>
                  </a:lnTo>
                  <a:lnTo>
                    <a:pt x="2292" y="772"/>
                  </a:lnTo>
                  <a:lnTo>
                    <a:pt x="2295" y="741"/>
                  </a:lnTo>
                  <a:lnTo>
                    <a:pt x="2302" y="710"/>
                  </a:lnTo>
                  <a:lnTo>
                    <a:pt x="2313" y="680"/>
                  </a:lnTo>
                  <a:lnTo>
                    <a:pt x="2331" y="652"/>
                  </a:lnTo>
                  <a:lnTo>
                    <a:pt x="2352" y="628"/>
                  </a:lnTo>
                  <a:lnTo>
                    <a:pt x="2495" y="482"/>
                  </a:lnTo>
                  <a:lnTo>
                    <a:pt x="2521" y="460"/>
                  </a:lnTo>
                  <a:lnTo>
                    <a:pt x="2549" y="443"/>
                  </a:lnTo>
                  <a:lnTo>
                    <a:pt x="2578" y="431"/>
                  </a:lnTo>
                  <a:lnTo>
                    <a:pt x="2609" y="424"/>
                  </a:lnTo>
                  <a:lnTo>
                    <a:pt x="2640" y="421"/>
                  </a:lnTo>
                  <a:close/>
                  <a:moveTo>
                    <a:pt x="622" y="421"/>
                  </a:moveTo>
                  <a:lnTo>
                    <a:pt x="653" y="424"/>
                  </a:lnTo>
                  <a:lnTo>
                    <a:pt x="683" y="431"/>
                  </a:lnTo>
                  <a:lnTo>
                    <a:pt x="713" y="443"/>
                  </a:lnTo>
                  <a:lnTo>
                    <a:pt x="741" y="460"/>
                  </a:lnTo>
                  <a:lnTo>
                    <a:pt x="766" y="482"/>
                  </a:lnTo>
                  <a:lnTo>
                    <a:pt x="911" y="628"/>
                  </a:lnTo>
                  <a:lnTo>
                    <a:pt x="932" y="652"/>
                  </a:lnTo>
                  <a:lnTo>
                    <a:pt x="948" y="680"/>
                  </a:lnTo>
                  <a:lnTo>
                    <a:pt x="961" y="710"/>
                  </a:lnTo>
                  <a:lnTo>
                    <a:pt x="968" y="741"/>
                  </a:lnTo>
                  <a:lnTo>
                    <a:pt x="970" y="772"/>
                  </a:lnTo>
                  <a:lnTo>
                    <a:pt x="968" y="804"/>
                  </a:lnTo>
                  <a:lnTo>
                    <a:pt x="961" y="835"/>
                  </a:lnTo>
                  <a:lnTo>
                    <a:pt x="948" y="865"/>
                  </a:lnTo>
                  <a:lnTo>
                    <a:pt x="932" y="893"/>
                  </a:lnTo>
                  <a:lnTo>
                    <a:pt x="911" y="918"/>
                  </a:lnTo>
                  <a:lnTo>
                    <a:pt x="885" y="939"/>
                  </a:lnTo>
                  <a:lnTo>
                    <a:pt x="857" y="957"/>
                  </a:lnTo>
                  <a:lnTo>
                    <a:pt x="828" y="968"/>
                  </a:lnTo>
                  <a:lnTo>
                    <a:pt x="797" y="976"/>
                  </a:lnTo>
                  <a:lnTo>
                    <a:pt x="766" y="979"/>
                  </a:lnTo>
                  <a:lnTo>
                    <a:pt x="735" y="976"/>
                  </a:lnTo>
                  <a:lnTo>
                    <a:pt x="704" y="968"/>
                  </a:lnTo>
                  <a:lnTo>
                    <a:pt x="675" y="957"/>
                  </a:lnTo>
                  <a:lnTo>
                    <a:pt x="648" y="939"/>
                  </a:lnTo>
                  <a:lnTo>
                    <a:pt x="622" y="918"/>
                  </a:lnTo>
                  <a:lnTo>
                    <a:pt x="478" y="772"/>
                  </a:lnTo>
                  <a:lnTo>
                    <a:pt x="456" y="747"/>
                  </a:lnTo>
                  <a:lnTo>
                    <a:pt x="440" y="719"/>
                  </a:lnTo>
                  <a:lnTo>
                    <a:pt x="428" y="689"/>
                  </a:lnTo>
                  <a:lnTo>
                    <a:pt x="420" y="659"/>
                  </a:lnTo>
                  <a:lnTo>
                    <a:pt x="417" y="627"/>
                  </a:lnTo>
                  <a:lnTo>
                    <a:pt x="420" y="596"/>
                  </a:lnTo>
                  <a:lnTo>
                    <a:pt x="428" y="565"/>
                  </a:lnTo>
                  <a:lnTo>
                    <a:pt x="440" y="535"/>
                  </a:lnTo>
                  <a:lnTo>
                    <a:pt x="456" y="507"/>
                  </a:lnTo>
                  <a:lnTo>
                    <a:pt x="478" y="482"/>
                  </a:lnTo>
                  <a:lnTo>
                    <a:pt x="503" y="460"/>
                  </a:lnTo>
                  <a:lnTo>
                    <a:pt x="531" y="443"/>
                  </a:lnTo>
                  <a:lnTo>
                    <a:pt x="560" y="431"/>
                  </a:lnTo>
                  <a:lnTo>
                    <a:pt x="590" y="424"/>
                  </a:lnTo>
                  <a:lnTo>
                    <a:pt x="622" y="421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5" y="2"/>
                  </a:lnTo>
                  <a:lnTo>
                    <a:pt x="1695" y="10"/>
                  </a:lnTo>
                  <a:lnTo>
                    <a:pt x="1725" y="22"/>
                  </a:lnTo>
                  <a:lnTo>
                    <a:pt x="1752" y="39"/>
                  </a:lnTo>
                  <a:lnTo>
                    <a:pt x="1775" y="60"/>
                  </a:lnTo>
                  <a:lnTo>
                    <a:pt x="1796" y="83"/>
                  </a:lnTo>
                  <a:lnTo>
                    <a:pt x="1812" y="111"/>
                  </a:lnTo>
                  <a:lnTo>
                    <a:pt x="1824" y="140"/>
                  </a:lnTo>
                  <a:lnTo>
                    <a:pt x="1832" y="172"/>
                  </a:lnTo>
                  <a:lnTo>
                    <a:pt x="1835" y="205"/>
                  </a:lnTo>
                  <a:lnTo>
                    <a:pt x="1835" y="411"/>
                  </a:lnTo>
                  <a:lnTo>
                    <a:pt x="1832" y="445"/>
                  </a:lnTo>
                  <a:lnTo>
                    <a:pt x="1824" y="476"/>
                  </a:lnTo>
                  <a:lnTo>
                    <a:pt x="1812" y="506"/>
                  </a:lnTo>
                  <a:lnTo>
                    <a:pt x="1796" y="533"/>
                  </a:lnTo>
                  <a:lnTo>
                    <a:pt x="1775" y="556"/>
                  </a:lnTo>
                  <a:lnTo>
                    <a:pt x="1752" y="577"/>
                  </a:lnTo>
                  <a:lnTo>
                    <a:pt x="1725" y="593"/>
                  </a:lnTo>
                  <a:lnTo>
                    <a:pt x="1695" y="607"/>
                  </a:lnTo>
                  <a:lnTo>
                    <a:pt x="1665" y="614"/>
                  </a:lnTo>
                  <a:lnTo>
                    <a:pt x="1631" y="617"/>
                  </a:lnTo>
                  <a:lnTo>
                    <a:pt x="1598" y="614"/>
                  </a:lnTo>
                  <a:lnTo>
                    <a:pt x="1566" y="607"/>
                  </a:lnTo>
                  <a:lnTo>
                    <a:pt x="1538" y="593"/>
                  </a:lnTo>
                  <a:lnTo>
                    <a:pt x="1510" y="577"/>
                  </a:lnTo>
                  <a:lnTo>
                    <a:pt x="1487" y="556"/>
                  </a:lnTo>
                  <a:lnTo>
                    <a:pt x="1466" y="533"/>
                  </a:lnTo>
                  <a:lnTo>
                    <a:pt x="1450" y="506"/>
                  </a:lnTo>
                  <a:lnTo>
                    <a:pt x="1438" y="476"/>
                  </a:lnTo>
                  <a:lnTo>
                    <a:pt x="1429" y="445"/>
                  </a:lnTo>
                  <a:lnTo>
                    <a:pt x="1427" y="411"/>
                  </a:lnTo>
                  <a:lnTo>
                    <a:pt x="1427" y="205"/>
                  </a:lnTo>
                  <a:lnTo>
                    <a:pt x="1429" y="172"/>
                  </a:lnTo>
                  <a:lnTo>
                    <a:pt x="1438" y="140"/>
                  </a:lnTo>
                  <a:lnTo>
                    <a:pt x="1450" y="111"/>
                  </a:lnTo>
                  <a:lnTo>
                    <a:pt x="1466" y="83"/>
                  </a:lnTo>
                  <a:lnTo>
                    <a:pt x="1487" y="60"/>
                  </a:lnTo>
                  <a:lnTo>
                    <a:pt x="1510" y="39"/>
                  </a:lnTo>
                  <a:lnTo>
                    <a:pt x="1538" y="22"/>
                  </a:lnTo>
                  <a:lnTo>
                    <a:pt x="1566" y="10"/>
                  </a:lnTo>
                  <a:lnTo>
                    <a:pt x="1598" y="2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" name="Freeform 347"/>
            <p:cNvSpPr>
              <a:spLocks noEditPoints="1"/>
            </p:cNvSpPr>
            <p:nvPr/>
          </p:nvSpPr>
          <p:spPr bwMode="auto">
            <a:xfrm>
              <a:off x="16817" y="6657"/>
              <a:ext cx="204" cy="206"/>
            </a:xfrm>
            <a:custGeom>
              <a:avLst/>
              <a:gdLst>
                <a:gd name="T0" fmla="*/ 706 w 1631"/>
                <a:gd name="T1" fmla="*/ 320 h 1646"/>
                <a:gd name="T2" fmla="*/ 559 w 1631"/>
                <a:gd name="T3" fmla="*/ 379 h 1646"/>
                <a:gd name="T4" fmla="*/ 437 w 1631"/>
                <a:gd name="T5" fmla="*/ 478 h 1646"/>
                <a:gd name="T6" fmla="*/ 351 w 1631"/>
                <a:gd name="T7" fmla="*/ 610 h 1646"/>
                <a:gd name="T8" fmla="*/ 309 w 1631"/>
                <a:gd name="T9" fmla="*/ 767 h 1646"/>
                <a:gd name="T10" fmla="*/ 319 w 1631"/>
                <a:gd name="T11" fmla="*/ 933 h 1646"/>
                <a:gd name="T12" fmla="*/ 376 w 1631"/>
                <a:gd name="T13" fmla="*/ 1082 h 1646"/>
                <a:gd name="T14" fmla="*/ 474 w 1631"/>
                <a:gd name="T15" fmla="*/ 1205 h 1646"/>
                <a:gd name="T16" fmla="*/ 605 w 1631"/>
                <a:gd name="T17" fmla="*/ 1292 h 1646"/>
                <a:gd name="T18" fmla="*/ 761 w 1631"/>
                <a:gd name="T19" fmla="*/ 1334 h 1646"/>
                <a:gd name="T20" fmla="*/ 925 w 1631"/>
                <a:gd name="T21" fmla="*/ 1326 h 1646"/>
                <a:gd name="T22" fmla="*/ 1074 w 1631"/>
                <a:gd name="T23" fmla="*/ 1267 h 1646"/>
                <a:gd name="T24" fmla="*/ 1194 w 1631"/>
                <a:gd name="T25" fmla="*/ 1168 h 1646"/>
                <a:gd name="T26" fmla="*/ 1280 w 1631"/>
                <a:gd name="T27" fmla="*/ 1036 h 1646"/>
                <a:gd name="T28" fmla="*/ 1322 w 1631"/>
                <a:gd name="T29" fmla="*/ 879 h 1646"/>
                <a:gd name="T30" fmla="*/ 1314 w 1631"/>
                <a:gd name="T31" fmla="*/ 712 h 1646"/>
                <a:gd name="T32" fmla="*/ 1256 w 1631"/>
                <a:gd name="T33" fmla="*/ 563 h 1646"/>
                <a:gd name="T34" fmla="*/ 1158 w 1631"/>
                <a:gd name="T35" fmla="*/ 441 h 1646"/>
                <a:gd name="T36" fmla="*/ 1027 w 1631"/>
                <a:gd name="T37" fmla="*/ 354 h 1646"/>
                <a:gd name="T38" fmla="*/ 871 w 1631"/>
                <a:gd name="T39" fmla="*/ 312 h 1646"/>
                <a:gd name="T40" fmla="*/ 887 w 1631"/>
                <a:gd name="T41" fmla="*/ 3 h 1646"/>
                <a:gd name="T42" fmla="*/ 1086 w 1631"/>
                <a:gd name="T43" fmla="*/ 46 h 1646"/>
                <a:gd name="T44" fmla="*/ 1265 w 1631"/>
                <a:gd name="T45" fmla="*/ 135 h 1646"/>
                <a:gd name="T46" fmla="*/ 1415 w 1631"/>
                <a:gd name="T47" fmla="*/ 265 h 1646"/>
                <a:gd name="T48" fmla="*/ 1531 w 1631"/>
                <a:gd name="T49" fmla="*/ 426 h 1646"/>
                <a:gd name="T50" fmla="*/ 1605 w 1631"/>
                <a:gd name="T51" fmla="*/ 615 h 1646"/>
                <a:gd name="T52" fmla="*/ 1631 w 1631"/>
                <a:gd name="T53" fmla="*/ 823 h 1646"/>
                <a:gd name="T54" fmla="*/ 1605 w 1631"/>
                <a:gd name="T55" fmla="*/ 1030 h 1646"/>
                <a:gd name="T56" fmla="*/ 1531 w 1631"/>
                <a:gd name="T57" fmla="*/ 1218 h 1646"/>
                <a:gd name="T58" fmla="*/ 1415 w 1631"/>
                <a:gd name="T59" fmla="*/ 1380 h 1646"/>
                <a:gd name="T60" fmla="*/ 1265 w 1631"/>
                <a:gd name="T61" fmla="*/ 1510 h 1646"/>
                <a:gd name="T62" fmla="*/ 1086 w 1631"/>
                <a:gd name="T63" fmla="*/ 1599 h 1646"/>
                <a:gd name="T64" fmla="*/ 887 w 1631"/>
                <a:gd name="T65" fmla="*/ 1643 h 1646"/>
                <a:gd name="T66" fmla="*/ 677 w 1631"/>
                <a:gd name="T67" fmla="*/ 1633 h 1646"/>
                <a:gd name="T68" fmla="*/ 483 w 1631"/>
                <a:gd name="T69" fmla="*/ 1574 h 1646"/>
                <a:gd name="T70" fmla="*/ 314 w 1631"/>
                <a:gd name="T71" fmla="*/ 1470 h 1646"/>
                <a:gd name="T72" fmla="*/ 174 w 1631"/>
                <a:gd name="T73" fmla="*/ 1330 h 1646"/>
                <a:gd name="T74" fmla="*/ 71 w 1631"/>
                <a:gd name="T75" fmla="*/ 1158 h 1646"/>
                <a:gd name="T76" fmla="*/ 13 w 1631"/>
                <a:gd name="T77" fmla="*/ 963 h 1646"/>
                <a:gd name="T78" fmla="*/ 4 w 1631"/>
                <a:gd name="T79" fmla="*/ 752 h 1646"/>
                <a:gd name="T80" fmla="*/ 46 w 1631"/>
                <a:gd name="T81" fmla="*/ 549 h 1646"/>
                <a:gd name="T82" fmla="*/ 136 w 1631"/>
                <a:gd name="T83" fmla="*/ 369 h 1646"/>
                <a:gd name="T84" fmla="*/ 263 w 1631"/>
                <a:gd name="T85" fmla="*/ 218 h 1646"/>
                <a:gd name="T86" fmla="*/ 424 w 1631"/>
                <a:gd name="T87" fmla="*/ 101 h 1646"/>
                <a:gd name="T88" fmla="*/ 610 w 1631"/>
                <a:gd name="T89" fmla="*/ 26 h 1646"/>
                <a:gd name="T90" fmla="*/ 816 w 1631"/>
                <a:gd name="T91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1" h="1646">
                  <a:moveTo>
                    <a:pt x="816" y="309"/>
                  </a:moveTo>
                  <a:lnTo>
                    <a:pt x="761" y="312"/>
                  </a:lnTo>
                  <a:lnTo>
                    <a:pt x="706" y="320"/>
                  </a:lnTo>
                  <a:lnTo>
                    <a:pt x="655" y="334"/>
                  </a:lnTo>
                  <a:lnTo>
                    <a:pt x="605" y="354"/>
                  </a:lnTo>
                  <a:lnTo>
                    <a:pt x="559" y="379"/>
                  </a:lnTo>
                  <a:lnTo>
                    <a:pt x="515" y="408"/>
                  </a:lnTo>
                  <a:lnTo>
                    <a:pt x="474" y="441"/>
                  </a:lnTo>
                  <a:lnTo>
                    <a:pt x="437" y="478"/>
                  </a:lnTo>
                  <a:lnTo>
                    <a:pt x="405" y="519"/>
                  </a:lnTo>
                  <a:lnTo>
                    <a:pt x="376" y="563"/>
                  </a:lnTo>
                  <a:lnTo>
                    <a:pt x="351" y="610"/>
                  </a:lnTo>
                  <a:lnTo>
                    <a:pt x="332" y="660"/>
                  </a:lnTo>
                  <a:lnTo>
                    <a:pt x="319" y="712"/>
                  </a:lnTo>
                  <a:lnTo>
                    <a:pt x="309" y="767"/>
                  </a:lnTo>
                  <a:lnTo>
                    <a:pt x="306" y="823"/>
                  </a:lnTo>
                  <a:lnTo>
                    <a:pt x="309" y="879"/>
                  </a:lnTo>
                  <a:lnTo>
                    <a:pt x="319" y="933"/>
                  </a:lnTo>
                  <a:lnTo>
                    <a:pt x="332" y="985"/>
                  </a:lnTo>
                  <a:lnTo>
                    <a:pt x="351" y="1036"/>
                  </a:lnTo>
                  <a:lnTo>
                    <a:pt x="376" y="1082"/>
                  </a:lnTo>
                  <a:lnTo>
                    <a:pt x="405" y="1126"/>
                  </a:lnTo>
                  <a:lnTo>
                    <a:pt x="437" y="1168"/>
                  </a:lnTo>
                  <a:lnTo>
                    <a:pt x="474" y="1205"/>
                  </a:lnTo>
                  <a:lnTo>
                    <a:pt x="515" y="1238"/>
                  </a:lnTo>
                  <a:lnTo>
                    <a:pt x="559" y="1267"/>
                  </a:lnTo>
                  <a:lnTo>
                    <a:pt x="605" y="1292"/>
                  </a:lnTo>
                  <a:lnTo>
                    <a:pt x="655" y="1311"/>
                  </a:lnTo>
                  <a:lnTo>
                    <a:pt x="706" y="1326"/>
                  </a:lnTo>
                  <a:lnTo>
                    <a:pt x="761" y="1334"/>
                  </a:lnTo>
                  <a:lnTo>
                    <a:pt x="816" y="1337"/>
                  </a:lnTo>
                  <a:lnTo>
                    <a:pt x="871" y="1334"/>
                  </a:lnTo>
                  <a:lnTo>
                    <a:pt x="925" y="1326"/>
                  </a:lnTo>
                  <a:lnTo>
                    <a:pt x="978" y="1311"/>
                  </a:lnTo>
                  <a:lnTo>
                    <a:pt x="1027" y="1292"/>
                  </a:lnTo>
                  <a:lnTo>
                    <a:pt x="1074" y="1267"/>
                  </a:lnTo>
                  <a:lnTo>
                    <a:pt x="1117" y="1238"/>
                  </a:lnTo>
                  <a:lnTo>
                    <a:pt x="1158" y="1205"/>
                  </a:lnTo>
                  <a:lnTo>
                    <a:pt x="1194" y="1168"/>
                  </a:lnTo>
                  <a:lnTo>
                    <a:pt x="1227" y="1126"/>
                  </a:lnTo>
                  <a:lnTo>
                    <a:pt x="1256" y="1082"/>
                  </a:lnTo>
                  <a:lnTo>
                    <a:pt x="1280" y="1036"/>
                  </a:lnTo>
                  <a:lnTo>
                    <a:pt x="1300" y="985"/>
                  </a:lnTo>
                  <a:lnTo>
                    <a:pt x="1314" y="933"/>
                  </a:lnTo>
                  <a:lnTo>
                    <a:pt x="1322" y="879"/>
                  </a:lnTo>
                  <a:lnTo>
                    <a:pt x="1325" y="823"/>
                  </a:lnTo>
                  <a:lnTo>
                    <a:pt x="1322" y="767"/>
                  </a:lnTo>
                  <a:lnTo>
                    <a:pt x="1314" y="712"/>
                  </a:lnTo>
                  <a:lnTo>
                    <a:pt x="1300" y="660"/>
                  </a:lnTo>
                  <a:lnTo>
                    <a:pt x="1280" y="610"/>
                  </a:lnTo>
                  <a:lnTo>
                    <a:pt x="1256" y="563"/>
                  </a:lnTo>
                  <a:lnTo>
                    <a:pt x="1227" y="519"/>
                  </a:lnTo>
                  <a:lnTo>
                    <a:pt x="1194" y="478"/>
                  </a:lnTo>
                  <a:lnTo>
                    <a:pt x="1158" y="441"/>
                  </a:lnTo>
                  <a:lnTo>
                    <a:pt x="1117" y="408"/>
                  </a:lnTo>
                  <a:lnTo>
                    <a:pt x="1074" y="379"/>
                  </a:lnTo>
                  <a:lnTo>
                    <a:pt x="1027" y="354"/>
                  </a:lnTo>
                  <a:lnTo>
                    <a:pt x="978" y="334"/>
                  </a:lnTo>
                  <a:lnTo>
                    <a:pt x="925" y="320"/>
                  </a:lnTo>
                  <a:lnTo>
                    <a:pt x="871" y="312"/>
                  </a:lnTo>
                  <a:lnTo>
                    <a:pt x="816" y="309"/>
                  </a:lnTo>
                  <a:close/>
                  <a:moveTo>
                    <a:pt x="816" y="0"/>
                  </a:moveTo>
                  <a:lnTo>
                    <a:pt x="887" y="3"/>
                  </a:lnTo>
                  <a:lnTo>
                    <a:pt x="955" y="11"/>
                  </a:lnTo>
                  <a:lnTo>
                    <a:pt x="1022" y="26"/>
                  </a:lnTo>
                  <a:lnTo>
                    <a:pt x="1086" y="46"/>
                  </a:lnTo>
                  <a:lnTo>
                    <a:pt x="1148" y="71"/>
                  </a:lnTo>
                  <a:lnTo>
                    <a:pt x="1209" y="101"/>
                  </a:lnTo>
                  <a:lnTo>
                    <a:pt x="1265" y="135"/>
                  </a:lnTo>
                  <a:lnTo>
                    <a:pt x="1318" y="174"/>
                  </a:lnTo>
                  <a:lnTo>
                    <a:pt x="1368" y="218"/>
                  </a:lnTo>
                  <a:lnTo>
                    <a:pt x="1415" y="265"/>
                  </a:lnTo>
                  <a:lnTo>
                    <a:pt x="1458" y="316"/>
                  </a:lnTo>
                  <a:lnTo>
                    <a:pt x="1496" y="369"/>
                  </a:lnTo>
                  <a:lnTo>
                    <a:pt x="1531" y="426"/>
                  </a:lnTo>
                  <a:lnTo>
                    <a:pt x="1561" y="487"/>
                  </a:lnTo>
                  <a:lnTo>
                    <a:pt x="1585" y="549"/>
                  </a:lnTo>
                  <a:lnTo>
                    <a:pt x="1605" y="615"/>
                  </a:lnTo>
                  <a:lnTo>
                    <a:pt x="1619" y="682"/>
                  </a:lnTo>
                  <a:lnTo>
                    <a:pt x="1628" y="752"/>
                  </a:lnTo>
                  <a:lnTo>
                    <a:pt x="1631" y="823"/>
                  </a:lnTo>
                  <a:lnTo>
                    <a:pt x="1628" y="894"/>
                  </a:lnTo>
                  <a:lnTo>
                    <a:pt x="1619" y="963"/>
                  </a:lnTo>
                  <a:lnTo>
                    <a:pt x="1605" y="1030"/>
                  </a:lnTo>
                  <a:lnTo>
                    <a:pt x="1585" y="1095"/>
                  </a:lnTo>
                  <a:lnTo>
                    <a:pt x="1561" y="1158"/>
                  </a:lnTo>
                  <a:lnTo>
                    <a:pt x="1531" y="1218"/>
                  </a:lnTo>
                  <a:lnTo>
                    <a:pt x="1496" y="1276"/>
                  </a:lnTo>
                  <a:lnTo>
                    <a:pt x="1458" y="1330"/>
                  </a:lnTo>
                  <a:lnTo>
                    <a:pt x="1415" y="1380"/>
                  </a:lnTo>
                  <a:lnTo>
                    <a:pt x="1368" y="1428"/>
                  </a:lnTo>
                  <a:lnTo>
                    <a:pt x="1318" y="1470"/>
                  </a:lnTo>
                  <a:lnTo>
                    <a:pt x="1265" y="1510"/>
                  </a:lnTo>
                  <a:lnTo>
                    <a:pt x="1209" y="1545"/>
                  </a:lnTo>
                  <a:lnTo>
                    <a:pt x="1148" y="1574"/>
                  </a:lnTo>
                  <a:lnTo>
                    <a:pt x="1086" y="1599"/>
                  </a:lnTo>
                  <a:lnTo>
                    <a:pt x="1022" y="1619"/>
                  </a:lnTo>
                  <a:lnTo>
                    <a:pt x="955" y="1633"/>
                  </a:lnTo>
                  <a:lnTo>
                    <a:pt x="887" y="1643"/>
                  </a:lnTo>
                  <a:lnTo>
                    <a:pt x="816" y="1646"/>
                  </a:lnTo>
                  <a:lnTo>
                    <a:pt x="745" y="1643"/>
                  </a:lnTo>
                  <a:lnTo>
                    <a:pt x="677" y="1633"/>
                  </a:lnTo>
                  <a:lnTo>
                    <a:pt x="610" y="1619"/>
                  </a:lnTo>
                  <a:lnTo>
                    <a:pt x="546" y="1599"/>
                  </a:lnTo>
                  <a:lnTo>
                    <a:pt x="483" y="1574"/>
                  </a:lnTo>
                  <a:lnTo>
                    <a:pt x="424" y="1545"/>
                  </a:lnTo>
                  <a:lnTo>
                    <a:pt x="367" y="1510"/>
                  </a:lnTo>
                  <a:lnTo>
                    <a:pt x="314" y="1470"/>
                  </a:lnTo>
                  <a:lnTo>
                    <a:pt x="263" y="1428"/>
                  </a:lnTo>
                  <a:lnTo>
                    <a:pt x="216" y="1380"/>
                  </a:lnTo>
                  <a:lnTo>
                    <a:pt x="174" y="1330"/>
                  </a:lnTo>
                  <a:lnTo>
                    <a:pt x="136" y="1276"/>
                  </a:lnTo>
                  <a:lnTo>
                    <a:pt x="101" y="1218"/>
                  </a:lnTo>
                  <a:lnTo>
                    <a:pt x="71" y="1158"/>
                  </a:lnTo>
                  <a:lnTo>
                    <a:pt x="46" y="1095"/>
                  </a:lnTo>
                  <a:lnTo>
                    <a:pt x="27" y="1030"/>
                  </a:lnTo>
                  <a:lnTo>
                    <a:pt x="13" y="963"/>
                  </a:lnTo>
                  <a:lnTo>
                    <a:pt x="4" y="894"/>
                  </a:lnTo>
                  <a:lnTo>
                    <a:pt x="0" y="823"/>
                  </a:lnTo>
                  <a:lnTo>
                    <a:pt x="4" y="752"/>
                  </a:lnTo>
                  <a:lnTo>
                    <a:pt x="13" y="682"/>
                  </a:lnTo>
                  <a:lnTo>
                    <a:pt x="27" y="615"/>
                  </a:lnTo>
                  <a:lnTo>
                    <a:pt x="46" y="549"/>
                  </a:lnTo>
                  <a:lnTo>
                    <a:pt x="71" y="487"/>
                  </a:lnTo>
                  <a:lnTo>
                    <a:pt x="101" y="426"/>
                  </a:lnTo>
                  <a:lnTo>
                    <a:pt x="136" y="369"/>
                  </a:lnTo>
                  <a:lnTo>
                    <a:pt x="174" y="316"/>
                  </a:lnTo>
                  <a:lnTo>
                    <a:pt x="216" y="265"/>
                  </a:lnTo>
                  <a:lnTo>
                    <a:pt x="263" y="218"/>
                  </a:lnTo>
                  <a:lnTo>
                    <a:pt x="314" y="174"/>
                  </a:lnTo>
                  <a:lnTo>
                    <a:pt x="367" y="135"/>
                  </a:lnTo>
                  <a:lnTo>
                    <a:pt x="424" y="101"/>
                  </a:lnTo>
                  <a:lnTo>
                    <a:pt x="483" y="71"/>
                  </a:lnTo>
                  <a:lnTo>
                    <a:pt x="546" y="46"/>
                  </a:lnTo>
                  <a:lnTo>
                    <a:pt x="610" y="26"/>
                  </a:lnTo>
                  <a:lnTo>
                    <a:pt x="677" y="11"/>
                  </a:lnTo>
                  <a:lnTo>
                    <a:pt x="745" y="3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9" name="Freeform 352"/>
          <p:cNvSpPr>
            <a:spLocks noEditPoints="1"/>
          </p:cNvSpPr>
          <p:nvPr/>
        </p:nvSpPr>
        <p:spPr bwMode="auto">
          <a:xfrm>
            <a:off x="7555100" y="340127"/>
            <a:ext cx="352060" cy="355511"/>
          </a:xfrm>
          <a:custGeom>
            <a:avLst/>
            <a:gdLst>
              <a:gd name="T0" fmla="*/ 1458 w 3262"/>
              <a:gd name="T1" fmla="*/ 423 h 3292"/>
              <a:gd name="T2" fmla="*/ 1212 w 3262"/>
              <a:gd name="T3" fmla="*/ 485 h 3292"/>
              <a:gd name="T4" fmla="*/ 990 w 3262"/>
              <a:gd name="T5" fmla="*/ 593 h 3292"/>
              <a:gd name="T6" fmla="*/ 795 w 3262"/>
              <a:gd name="T7" fmla="*/ 744 h 3292"/>
              <a:gd name="T8" fmla="*/ 634 w 3262"/>
              <a:gd name="T9" fmla="*/ 930 h 3292"/>
              <a:gd name="T10" fmla="*/ 513 w 3262"/>
              <a:gd name="T11" fmla="*/ 1146 h 3292"/>
              <a:gd name="T12" fmla="*/ 435 w 3262"/>
              <a:gd name="T13" fmla="*/ 1387 h 3292"/>
              <a:gd name="T14" fmla="*/ 407 w 3262"/>
              <a:gd name="T15" fmla="*/ 1646 h 3292"/>
              <a:gd name="T16" fmla="*/ 435 w 3262"/>
              <a:gd name="T17" fmla="*/ 1905 h 3292"/>
              <a:gd name="T18" fmla="*/ 513 w 3262"/>
              <a:gd name="T19" fmla="*/ 2146 h 3292"/>
              <a:gd name="T20" fmla="*/ 634 w 3262"/>
              <a:gd name="T21" fmla="*/ 2361 h 3292"/>
              <a:gd name="T22" fmla="*/ 795 w 3262"/>
              <a:gd name="T23" fmla="*/ 2547 h 3292"/>
              <a:gd name="T24" fmla="*/ 990 w 3262"/>
              <a:gd name="T25" fmla="*/ 2697 h 3292"/>
              <a:gd name="T26" fmla="*/ 1212 w 3262"/>
              <a:gd name="T27" fmla="*/ 2807 h 3292"/>
              <a:gd name="T28" fmla="*/ 1458 w 3262"/>
              <a:gd name="T29" fmla="*/ 2868 h 3292"/>
              <a:gd name="T30" fmla="*/ 1631 w 3262"/>
              <a:gd name="T31" fmla="*/ 411 h 3292"/>
              <a:gd name="T32" fmla="*/ 1734 w 3262"/>
              <a:gd name="T33" fmla="*/ 3 h 3292"/>
              <a:gd name="T34" fmla="*/ 2033 w 3262"/>
              <a:gd name="T35" fmla="*/ 49 h 3292"/>
              <a:gd name="T36" fmla="*/ 2310 w 3262"/>
              <a:gd name="T37" fmla="*/ 148 h 3292"/>
              <a:gd name="T38" fmla="*/ 2563 w 3262"/>
              <a:gd name="T39" fmla="*/ 294 h 3292"/>
              <a:gd name="T40" fmla="*/ 2784 w 3262"/>
              <a:gd name="T41" fmla="*/ 482 h 3292"/>
              <a:gd name="T42" fmla="*/ 2969 w 3262"/>
              <a:gd name="T43" fmla="*/ 705 h 3292"/>
              <a:gd name="T44" fmla="*/ 3113 w 3262"/>
              <a:gd name="T45" fmla="*/ 960 h 3292"/>
              <a:gd name="T46" fmla="*/ 3212 w 3262"/>
              <a:gd name="T47" fmla="*/ 1240 h 3292"/>
              <a:gd name="T48" fmla="*/ 3259 w 3262"/>
              <a:gd name="T49" fmla="*/ 1541 h 3292"/>
              <a:gd name="T50" fmla="*/ 3250 w 3262"/>
              <a:gd name="T51" fmla="*/ 1852 h 3292"/>
              <a:gd name="T52" fmla="*/ 3185 w 3262"/>
              <a:gd name="T53" fmla="*/ 2147 h 3292"/>
              <a:gd name="T54" fmla="*/ 3071 w 3262"/>
              <a:gd name="T55" fmla="*/ 2419 h 3292"/>
              <a:gd name="T56" fmla="*/ 2912 w 3262"/>
              <a:gd name="T57" fmla="*/ 2664 h 3292"/>
              <a:gd name="T58" fmla="*/ 2714 w 3262"/>
              <a:gd name="T59" fmla="*/ 2876 h 3292"/>
              <a:gd name="T60" fmla="*/ 2482 w 3262"/>
              <a:gd name="T61" fmla="*/ 3050 h 3292"/>
              <a:gd name="T62" fmla="*/ 2220 w 3262"/>
              <a:gd name="T63" fmla="*/ 3180 h 3292"/>
              <a:gd name="T64" fmla="*/ 1935 w 3262"/>
              <a:gd name="T65" fmla="*/ 3263 h 3292"/>
              <a:gd name="T66" fmla="*/ 1631 w 3262"/>
              <a:gd name="T67" fmla="*/ 3292 h 3292"/>
              <a:gd name="T68" fmla="*/ 1327 w 3262"/>
              <a:gd name="T69" fmla="*/ 3263 h 3292"/>
              <a:gd name="T70" fmla="*/ 1042 w 3262"/>
              <a:gd name="T71" fmla="*/ 3180 h 3292"/>
              <a:gd name="T72" fmla="*/ 781 w 3262"/>
              <a:gd name="T73" fmla="*/ 3050 h 3292"/>
              <a:gd name="T74" fmla="*/ 547 w 3262"/>
              <a:gd name="T75" fmla="*/ 2876 h 3292"/>
              <a:gd name="T76" fmla="*/ 350 w 3262"/>
              <a:gd name="T77" fmla="*/ 2664 h 3292"/>
              <a:gd name="T78" fmla="*/ 191 w 3262"/>
              <a:gd name="T79" fmla="*/ 2419 h 3292"/>
              <a:gd name="T80" fmla="*/ 77 w 3262"/>
              <a:gd name="T81" fmla="*/ 2147 h 3292"/>
              <a:gd name="T82" fmla="*/ 13 w 3262"/>
              <a:gd name="T83" fmla="*/ 1852 h 3292"/>
              <a:gd name="T84" fmla="*/ 3 w 3262"/>
              <a:gd name="T85" fmla="*/ 1541 h 3292"/>
              <a:gd name="T86" fmla="*/ 50 w 3262"/>
              <a:gd name="T87" fmla="*/ 1240 h 3292"/>
              <a:gd name="T88" fmla="*/ 148 w 3262"/>
              <a:gd name="T89" fmla="*/ 960 h 3292"/>
              <a:gd name="T90" fmla="*/ 293 w 3262"/>
              <a:gd name="T91" fmla="*/ 705 h 3292"/>
              <a:gd name="T92" fmla="*/ 478 w 3262"/>
              <a:gd name="T93" fmla="*/ 482 h 3292"/>
              <a:gd name="T94" fmla="*/ 699 w 3262"/>
              <a:gd name="T95" fmla="*/ 294 h 3292"/>
              <a:gd name="T96" fmla="*/ 952 w 3262"/>
              <a:gd name="T97" fmla="*/ 148 h 3292"/>
              <a:gd name="T98" fmla="*/ 1230 w 3262"/>
              <a:gd name="T99" fmla="*/ 49 h 3292"/>
              <a:gd name="T100" fmla="*/ 1528 w 3262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357"/>
          <p:cNvSpPr>
            <a:spLocks noEditPoints="1"/>
          </p:cNvSpPr>
          <p:nvPr/>
        </p:nvSpPr>
        <p:spPr bwMode="auto">
          <a:xfrm>
            <a:off x="8116139" y="340127"/>
            <a:ext cx="352060" cy="355511"/>
          </a:xfrm>
          <a:custGeom>
            <a:avLst/>
            <a:gdLst>
              <a:gd name="T0" fmla="*/ 1812 w 3262"/>
              <a:gd name="T1" fmla="*/ 2786 h 3292"/>
              <a:gd name="T2" fmla="*/ 1796 w 3262"/>
              <a:gd name="T3" fmla="*/ 3207 h 3292"/>
              <a:gd name="T4" fmla="*/ 1566 w 3262"/>
              <a:gd name="T5" fmla="*/ 3282 h 3292"/>
              <a:gd name="T6" fmla="*/ 1427 w 3262"/>
              <a:gd name="T7" fmla="*/ 3085 h 3292"/>
              <a:gd name="T8" fmla="*/ 1538 w 3262"/>
              <a:gd name="T9" fmla="*/ 2697 h 3292"/>
              <a:gd name="T10" fmla="*/ 2615 w 3262"/>
              <a:gd name="T11" fmla="*/ 2351 h 3292"/>
              <a:gd name="T12" fmla="*/ 2841 w 3262"/>
              <a:gd name="T13" fmla="*/ 2696 h 3292"/>
              <a:gd name="T14" fmla="*/ 2671 w 3262"/>
              <a:gd name="T15" fmla="*/ 2868 h 3292"/>
              <a:gd name="T16" fmla="*/ 2331 w 3262"/>
              <a:gd name="T17" fmla="*/ 2638 h 3292"/>
              <a:gd name="T18" fmla="*/ 2331 w 3262"/>
              <a:gd name="T19" fmla="*/ 2399 h 3292"/>
              <a:gd name="T20" fmla="*/ 797 w 3262"/>
              <a:gd name="T21" fmla="*/ 2315 h 3292"/>
              <a:gd name="T22" fmla="*/ 968 w 3262"/>
              <a:gd name="T23" fmla="*/ 2487 h 3292"/>
              <a:gd name="T24" fmla="*/ 741 w 3262"/>
              <a:gd name="T25" fmla="*/ 2831 h 3292"/>
              <a:gd name="T26" fmla="*/ 503 w 3262"/>
              <a:gd name="T27" fmla="*/ 2831 h 3292"/>
              <a:gd name="T28" fmla="*/ 428 w 3262"/>
              <a:gd name="T29" fmla="*/ 2602 h 3292"/>
              <a:gd name="T30" fmla="*/ 735 w 3262"/>
              <a:gd name="T31" fmla="*/ 2315 h 3292"/>
              <a:gd name="T32" fmla="*/ 3202 w 3262"/>
              <a:gd name="T33" fmla="*/ 1500 h 3292"/>
              <a:gd name="T34" fmla="*/ 3239 w 3262"/>
              <a:gd name="T35" fmla="*/ 1740 h 3292"/>
              <a:gd name="T36" fmla="*/ 2855 w 3262"/>
              <a:gd name="T37" fmla="*/ 1851 h 3292"/>
              <a:gd name="T38" fmla="*/ 2661 w 3262"/>
              <a:gd name="T39" fmla="*/ 1711 h 3292"/>
              <a:gd name="T40" fmla="*/ 2734 w 3262"/>
              <a:gd name="T41" fmla="*/ 1480 h 3292"/>
              <a:gd name="T42" fmla="*/ 473 w 3262"/>
              <a:gd name="T43" fmla="*/ 1451 h 3292"/>
              <a:gd name="T44" fmla="*/ 612 w 3262"/>
              <a:gd name="T45" fmla="*/ 1646 h 3292"/>
              <a:gd name="T46" fmla="*/ 473 w 3262"/>
              <a:gd name="T47" fmla="*/ 1841 h 3292"/>
              <a:gd name="T48" fmla="*/ 60 w 3262"/>
              <a:gd name="T49" fmla="*/ 1791 h 3292"/>
              <a:gd name="T50" fmla="*/ 22 w 3262"/>
              <a:gd name="T51" fmla="*/ 1551 h 3292"/>
              <a:gd name="T52" fmla="*/ 1631 w 3262"/>
              <a:gd name="T53" fmla="*/ 1132 h 3292"/>
              <a:gd name="T54" fmla="*/ 1973 w 3262"/>
              <a:gd name="T55" fmla="*/ 2028 h 3292"/>
              <a:gd name="T56" fmla="*/ 2140 w 3262"/>
              <a:gd name="T57" fmla="*/ 1646 h 3292"/>
              <a:gd name="T58" fmla="*/ 1973 w 3262"/>
              <a:gd name="T59" fmla="*/ 1264 h 3292"/>
              <a:gd name="T60" fmla="*/ 1631 w 3262"/>
              <a:gd name="T61" fmla="*/ 823 h 3292"/>
              <a:gd name="T62" fmla="*/ 2133 w 3262"/>
              <a:gd name="T63" fmla="*/ 997 h 3292"/>
              <a:gd name="T64" fmla="*/ 2420 w 3262"/>
              <a:gd name="T65" fmla="*/ 1438 h 3292"/>
              <a:gd name="T66" fmla="*/ 2376 w 3262"/>
              <a:gd name="T67" fmla="*/ 1981 h 3292"/>
              <a:gd name="T68" fmla="*/ 2024 w 3262"/>
              <a:gd name="T69" fmla="*/ 2368 h 3292"/>
              <a:gd name="T70" fmla="*/ 1492 w 3262"/>
              <a:gd name="T71" fmla="*/ 2456 h 3292"/>
              <a:gd name="T72" fmla="*/ 1031 w 3262"/>
              <a:gd name="T73" fmla="*/ 2203 h 3292"/>
              <a:gd name="T74" fmla="*/ 819 w 3262"/>
              <a:gd name="T75" fmla="*/ 1717 h 3292"/>
              <a:gd name="T76" fmla="*/ 951 w 3262"/>
              <a:gd name="T77" fmla="*/ 1192 h 3292"/>
              <a:gd name="T78" fmla="*/ 1361 w 3262"/>
              <a:gd name="T79" fmla="*/ 869 h 3292"/>
              <a:gd name="T80" fmla="*/ 2732 w 3262"/>
              <a:gd name="T81" fmla="*/ 443 h 3292"/>
              <a:gd name="T82" fmla="*/ 2841 w 3262"/>
              <a:gd name="T83" fmla="*/ 659 h 3292"/>
              <a:gd name="T84" fmla="*/ 2558 w 3262"/>
              <a:gd name="T85" fmla="*/ 968 h 3292"/>
              <a:gd name="T86" fmla="*/ 2331 w 3262"/>
              <a:gd name="T87" fmla="*/ 893 h 3292"/>
              <a:gd name="T88" fmla="*/ 2331 w 3262"/>
              <a:gd name="T89" fmla="*/ 652 h 3292"/>
              <a:gd name="T90" fmla="*/ 622 w 3262"/>
              <a:gd name="T91" fmla="*/ 421 h 3292"/>
              <a:gd name="T92" fmla="*/ 948 w 3262"/>
              <a:gd name="T93" fmla="*/ 680 h 3292"/>
              <a:gd name="T94" fmla="*/ 911 w 3262"/>
              <a:gd name="T95" fmla="*/ 918 h 3292"/>
              <a:gd name="T96" fmla="*/ 675 w 3262"/>
              <a:gd name="T97" fmla="*/ 957 h 3292"/>
              <a:gd name="T98" fmla="*/ 417 w 3262"/>
              <a:gd name="T99" fmla="*/ 627 h 3292"/>
              <a:gd name="T100" fmla="*/ 560 w 3262"/>
              <a:gd name="T101" fmla="*/ 431 h 3292"/>
              <a:gd name="T102" fmla="*/ 1752 w 3262"/>
              <a:gd name="T103" fmla="*/ 39 h 3292"/>
              <a:gd name="T104" fmla="*/ 1832 w 3262"/>
              <a:gd name="T105" fmla="*/ 445 h 3292"/>
              <a:gd name="T106" fmla="*/ 1665 w 3262"/>
              <a:gd name="T107" fmla="*/ 614 h 3292"/>
              <a:gd name="T108" fmla="*/ 1450 w 3262"/>
              <a:gd name="T109" fmla="*/ 506 h 3292"/>
              <a:gd name="T110" fmla="*/ 1466 w 3262"/>
              <a:gd name="T111" fmla="*/ 8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2674"/>
                </a:moveTo>
                <a:lnTo>
                  <a:pt x="1665" y="2677"/>
                </a:lnTo>
                <a:lnTo>
                  <a:pt x="1695" y="2685"/>
                </a:lnTo>
                <a:lnTo>
                  <a:pt x="1725" y="2697"/>
                </a:lnTo>
                <a:lnTo>
                  <a:pt x="1752" y="2714"/>
                </a:lnTo>
                <a:lnTo>
                  <a:pt x="1775" y="2734"/>
                </a:lnTo>
                <a:lnTo>
                  <a:pt x="1796" y="2759"/>
                </a:lnTo>
                <a:lnTo>
                  <a:pt x="1812" y="2786"/>
                </a:lnTo>
                <a:lnTo>
                  <a:pt x="1824" y="2815"/>
                </a:lnTo>
                <a:lnTo>
                  <a:pt x="1832" y="2847"/>
                </a:lnTo>
                <a:lnTo>
                  <a:pt x="1835" y="2880"/>
                </a:lnTo>
                <a:lnTo>
                  <a:pt x="1835" y="3085"/>
                </a:lnTo>
                <a:lnTo>
                  <a:pt x="1832" y="3120"/>
                </a:lnTo>
                <a:lnTo>
                  <a:pt x="1824" y="3150"/>
                </a:lnTo>
                <a:lnTo>
                  <a:pt x="1812" y="3180"/>
                </a:lnTo>
                <a:lnTo>
                  <a:pt x="1796" y="3207"/>
                </a:lnTo>
                <a:lnTo>
                  <a:pt x="1775" y="3231"/>
                </a:lnTo>
                <a:lnTo>
                  <a:pt x="1752" y="3252"/>
                </a:lnTo>
                <a:lnTo>
                  <a:pt x="1725" y="3268"/>
                </a:lnTo>
                <a:lnTo>
                  <a:pt x="1695" y="3282"/>
                </a:lnTo>
                <a:lnTo>
                  <a:pt x="1665" y="3289"/>
                </a:lnTo>
                <a:lnTo>
                  <a:pt x="1631" y="3292"/>
                </a:lnTo>
                <a:lnTo>
                  <a:pt x="1598" y="3289"/>
                </a:lnTo>
                <a:lnTo>
                  <a:pt x="1566" y="3282"/>
                </a:lnTo>
                <a:lnTo>
                  <a:pt x="1538" y="3268"/>
                </a:lnTo>
                <a:lnTo>
                  <a:pt x="1510" y="3252"/>
                </a:lnTo>
                <a:lnTo>
                  <a:pt x="1487" y="3231"/>
                </a:lnTo>
                <a:lnTo>
                  <a:pt x="1466" y="3207"/>
                </a:lnTo>
                <a:lnTo>
                  <a:pt x="1450" y="3180"/>
                </a:lnTo>
                <a:lnTo>
                  <a:pt x="1438" y="3150"/>
                </a:lnTo>
                <a:lnTo>
                  <a:pt x="1429" y="3120"/>
                </a:lnTo>
                <a:lnTo>
                  <a:pt x="1427" y="3085"/>
                </a:lnTo>
                <a:lnTo>
                  <a:pt x="1427" y="2880"/>
                </a:lnTo>
                <a:lnTo>
                  <a:pt x="1429" y="2847"/>
                </a:lnTo>
                <a:lnTo>
                  <a:pt x="1438" y="2815"/>
                </a:lnTo>
                <a:lnTo>
                  <a:pt x="1450" y="2786"/>
                </a:lnTo>
                <a:lnTo>
                  <a:pt x="1466" y="2759"/>
                </a:lnTo>
                <a:lnTo>
                  <a:pt x="1487" y="2734"/>
                </a:lnTo>
                <a:lnTo>
                  <a:pt x="1510" y="2714"/>
                </a:lnTo>
                <a:lnTo>
                  <a:pt x="1538" y="2697"/>
                </a:lnTo>
                <a:lnTo>
                  <a:pt x="1566" y="2685"/>
                </a:lnTo>
                <a:lnTo>
                  <a:pt x="1598" y="2677"/>
                </a:lnTo>
                <a:lnTo>
                  <a:pt x="1631" y="2674"/>
                </a:lnTo>
                <a:close/>
                <a:moveTo>
                  <a:pt x="2495" y="2313"/>
                </a:moveTo>
                <a:lnTo>
                  <a:pt x="2527" y="2315"/>
                </a:lnTo>
                <a:lnTo>
                  <a:pt x="2558" y="2322"/>
                </a:lnTo>
                <a:lnTo>
                  <a:pt x="2588" y="2335"/>
                </a:lnTo>
                <a:lnTo>
                  <a:pt x="2615" y="2351"/>
                </a:lnTo>
                <a:lnTo>
                  <a:pt x="2640" y="2373"/>
                </a:lnTo>
                <a:lnTo>
                  <a:pt x="2784" y="2518"/>
                </a:lnTo>
                <a:lnTo>
                  <a:pt x="2806" y="2544"/>
                </a:lnTo>
                <a:lnTo>
                  <a:pt x="2823" y="2572"/>
                </a:lnTo>
                <a:lnTo>
                  <a:pt x="2834" y="2602"/>
                </a:lnTo>
                <a:lnTo>
                  <a:pt x="2841" y="2632"/>
                </a:lnTo>
                <a:lnTo>
                  <a:pt x="2844" y="2664"/>
                </a:lnTo>
                <a:lnTo>
                  <a:pt x="2841" y="2696"/>
                </a:lnTo>
                <a:lnTo>
                  <a:pt x="2834" y="2726"/>
                </a:lnTo>
                <a:lnTo>
                  <a:pt x="2823" y="2756"/>
                </a:lnTo>
                <a:lnTo>
                  <a:pt x="2806" y="2784"/>
                </a:lnTo>
                <a:lnTo>
                  <a:pt x="2784" y="2810"/>
                </a:lnTo>
                <a:lnTo>
                  <a:pt x="2759" y="2831"/>
                </a:lnTo>
                <a:lnTo>
                  <a:pt x="2732" y="2848"/>
                </a:lnTo>
                <a:lnTo>
                  <a:pt x="2702" y="2860"/>
                </a:lnTo>
                <a:lnTo>
                  <a:pt x="2671" y="2868"/>
                </a:lnTo>
                <a:lnTo>
                  <a:pt x="2640" y="2870"/>
                </a:lnTo>
                <a:lnTo>
                  <a:pt x="2609" y="2868"/>
                </a:lnTo>
                <a:lnTo>
                  <a:pt x="2578" y="2860"/>
                </a:lnTo>
                <a:lnTo>
                  <a:pt x="2549" y="2848"/>
                </a:lnTo>
                <a:lnTo>
                  <a:pt x="2521" y="2831"/>
                </a:lnTo>
                <a:lnTo>
                  <a:pt x="2495" y="2810"/>
                </a:lnTo>
                <a:lnTo>
                  <a:pt x="2352" y="2664"/>
                </a:lnTo>
                <a:lnTo>
                  <a:pt x="2331" y="2638"/>
                </a:lnTo>
                <a:lnTo>
                  <a:pt x="2313" y="2610"/>
                </a:lnTo>
                <a:lnTo>
                  <a:pt x="2302" y="2581"/>
                </a:lnTo>
                <a:lnTo>
                  <a:pt x="2295" y="2550"/>
                </a:lnTo>
                <a:lnTo>
                  <a:pt x="2292" y="2518"/>
                </a:lnTo>
                <a:lnTo>
                  <a:pt x="2295" y="2487"/>
                </a:lnTo>
                <a:lnTo>
                  <a:pt x="2302" y="2456"/>
                </a:lnTo>
                <a:lnTo>
                  <a:pt x="2313" y="2427"/>
                </a:lnTo>
                <a:lnTo>
                  <a:pt x="2331" y="2399"/>
                </a:lnTo>
                <a:lnTo>
                  <a:pt x="2352" y="2373"/>
                </a:lnTo>
                <a:lnTo>
                  <a:pt x="2377" y="2351"/>
                </a:lnTo>
                <a:lnTo>
                  <a:pt x="2404" y="2335"/>
                </a:lnTo>
                <a:lnTo>
                  <a:pt x="2434" y="2322"/>
                </a:lnTo>
                <a:lnTo>
                  <a:pt x="2465" y="2315"/>
                </a:lnTo>
                <a:lnTo>
                  <a:pt x="2495" y="2313"/>
                </a:lnTo>
                <a:close/>
                <a:moveTo>
                  <a:pt x="766" y="2313"/>
                </a:moveTo>
                <a:lnTo>
                  <a:pt x="797" y="2315"/>
                </a:lnTo>
                <a:lnTo>
                  <a:pt x="828" y="2322"/>
                </a:lnTo>
                <a:lnTo>
                  <a:pt x="857" y="2335"/>
                </a:lnTo>
                <a:lnTo>
                  <a:pt x="885" y="2351"/>
                </a:lnTo>
                <a:lnTo>
                  <a:pt x="911" y="2373"/>
                </a:lnTo>
                <a:lnTo>
                  <a:pt x="932" y="2399"/>
                </a:lnTo>
                <a:lnTo>
                  <a:pt x="948" y="2427"/>
                </a:lnTo>
                <a:lnTo>
                  <a:pt x="961" y="2456"/>
                </a:lnTo>
                <a:lnTo>
                  <a:pt x="968" y="2487"/>
                </a:lnTo>
                <a:lnTo>
                  <a:pt x="970" y="2518"/>
                </a:lnTo>
                <a:lnTo>
                  <a:pt x="968" y="2550"/>
                </a:lnTo>
                <a:lnTo>
                  <a:pt x="961" y="2581"/>
                </a:lnTo>
                <a:lnTo>
                  <a:pt x="948" y="2610"/>
                </a:lnTo>
                <a:lnTo>
                  <a:pt x="932" y="2638"/>
                </a:lnTo>
                <a:lnTo>
                  <a:pt x="911" y="2664"/>
                </a:lnTo>
                <a:lnTo>
                  <a:pt x="766" y="2810"/>
                </a:lnTo>
                <a:lnTo>
                  <a:pt x="741" y="2831"/>
                </a:lnTo>
                <a:lnTo>
                  <a:pt x="713" y="2848"/>
                </a:lnTo>
                <a:lnTo>
                  <a:pt x="683" y="2860"/>
                </a:lnTo>
                <a:lnTo>
                  <a:pt x="653" y="2868"/>
                </a:lnTo>
                <a:lnTo>
                  <a:pt x="622" y="2870"/>
                </a:lnTo>
                <a:lnTo>
                  <a:pt x="590" y="2868"/>
                </a:lnTo>
                <a:lnTo>
                  <a:pt x="560" y="2860"/>
                </a:lnTo>
                <a:lnTo>
                  <a:pt x="531" y="2848"/>
                </a:lnTo>
                <a:lnTo>
                  <a:pt x="503" y="2831"/>
                </a:lnTo>
                <a:lnTo>
                  <a:pt x="478" y="2810"/>
                </a:lnTo>
                <a:lnTo>
                  <a:pt x="456" y="2784"/>
                </a:lnTo>
                <a:lnTo>
                  <a:pt x="440" y="2756"/>
                </a:lnTo>
                <a:lnTo>
                  <a:pt x="428" y="2726"/>
                </a:lnTo>
                <a:lnTo>
                  <a:pt x="420" y="2696"/>
                </a:lnTo>
                <a:lnTo>
                  <a:pt x="418" y="2664"/>
                </a:lnTo>
                <a:lnTo>
                  <a:pt x="420" y="2632"/>
                </a:lnTo>
                <a:lnTo>
                  <a:pt x="428" y="2602"/>
                </a:lnTo>
                <a:lnTo>
                  <a:pt x="440" y="2572"/>
                </a:lnTo>
                <a:lnTo>
                  <a:pt x="456" y="2544"/>
                </a:lnTo>
                <a:lnTo>
                  <a:pt x="478" y="2518"/>
                </a:lnTo>
                <a:lnTo>
                  <a:pt x="622" y="2373"/>
                </a:lnTo>
                <a:lnTo>
                  <a:pt x="648" y="2351"/>
                </a:lnTo>
                <a:lnTo>
                  <a:pt x="675" y="2335"/>
                </a:lnTo>
                <a:lnTo>
                  <a:pt x="704" y="2322"/>
                </a:lnTo>
                <a:lnTo>
                  <a:pt x="735" y="2315"/>
                </a:lnTo>
                <a:lnTo>
                  <a:pt x="766" y="2313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91" y="1442"/>
                </a:lnTo>
                <a:lnTo>
                  <a:pt x="3123" y="1451"/>
                </a:lnTo>
                <a:lnTo>
                  <a:pt x="3151" y="1463"/>
                </a:lnTo>
                <a:lnTo>
                  <a:pt x="3178" y="1480"/>
                </a:lnTo>
                <a:lnTo>
                  <a:pt x="3202" y="1500"/>
                </a:lnTo>
                <a:lnTo>
                  <a:pt x="3223" y="1524"/>
                </a:lnTo>
                <a:lnTo>
                  <a:pt x="3239" y="1551"/>
                </a:lnTo>
                <a:lnTo>
                  <a:pt x="3252" y="1581"/>
                </a:lnTo>
                <a:lnTo>
                  <a:pt x="3259" y="161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1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1"/>
                </a:lnTo>
                <a:lnTo>
                  <a:pt x="3178" y="1812"/>
                </a:lnTo>
                <a:lnTo>
                  <a:pt x="3151" y="1829"/>
                </a:lnTo>
                <a:lnTo>
                  <a:pt x="3123" y="1841"/>
                </a:lnTo>
                <a:lnTo>
                  <a:pt x="3091" y="1848"/>
                </a:lnTo>
                <a:lnTo>
                  <a:pt x="3058" y="1851"/>
                </a:lnTo>
                <a:lnTo>
                  <a:pt x="2855" y="1851"/>
                </a:lnTo>
                <a:lnTo>
                  <a:pt x="2821" y="1848"/>
                </a:lnTo>
                <a:lnTo>
                  <a:pt x="2790" y="1841"/>
                </a:lnTo>
                <a:lnTo>
                  <a:pt x="2760" y="1829"/>
                </a:lnTo>
                <a:lnTo>
                  <a:pt x="2734" y="1812"/>
                </a:lnTo>
                <a:lnTo>
                  <a:pt x="2710" y="1791"/>
                </a:lnTo>
                <a:lnTo>
                  <a:pt x="2690" y="1767"/>
                </a:lnTo>
                <a:lnTo>
                  <a:pt x="2674" y="1740"/>
                </a:lnTo>
                <a:lnTo>
                  <a:pt x="2661" y="1711"/>
                </a:lnTo>
                <a:lnTo>
                  <a:pt x="2653" y="1679"/>
                </a:lnTo>
                <a:lnTo>
                  <a:pt x="2650" y="1646"/>
                </a:lnTo>
                <a:lnTo>
                  <a:pt x="2653" y="1613"/>
                </a:lnTo>
                <a:lnTo>
                  <a:pt x="2661" y="1581"/>
                </a:lnTo>
                <a:lnTo>
                  <a:pt x="2674" y="1551"/>
                </a:lnTo>
                <a:lnTo>
                  <a:pt x="2690" y="1524"/>
                </a:lnTo>
                <a:lnTo>
                  <a:pt x="2710" y="1500"/>
                </a:lnTo>
                <a:lnTo>
                  <a:pt x="2734" y="1480"/>
                </a:lnTo>
                <a:lnTo>
                  <a:pt x="2760" y="1463"/>
                </a:lnTo>
                <a:lnTo>
                  <a:pt x="2790" y="1451"/>
                </a:lnTo>
                <a:lnTo>
                  <a:pt x="2821" y="1442"/>
                </a:lnTo>
                <a:lnTo>
                  <a:pt x="2855" y="1439"/>
                </a:lnTo>
                <a:close/>
                <a:moveTo>
                  <a:pt x="204" y="1439"/>
                </a:moveTo>
                <a:lnTo>
                  <a:pt x="407" y="1439"/>
                </a:lnTo>
                <a:lnTo>
                  <a:pt x="441" y="1442"/>
                </a:lnTo>
                <a:lnTo>
                  <a:pt x="473" y="1451"/>
                </a:lnTo>
                <a:lnTo>
                  <a:pt x="501" y="1463"/>
                </a:lnTo>
                <a:lnTo>
                  <a:pt x="528" y="1480"/>
                </a:lnTo>
                <a:lnTo>
                  <a:pt x="552" y="1500"/>
                </a:lnTo>
                <a:lnTo>
                  <a:pt x="573" y="1524"/>
                </a:lnTo>
                <a:lnTo>
                  <a:pt x="589" y="1551"/>
                </a:lnTo>
                <a:lnTo>
                  <a:pt x="602" y="1581"/>
                </a:lnTo>
                <a:lnTo>
                  <a:pt x="609" y="1613"/>
                </a:lnTo>
                <a:lnTo>
                  <a:pt x="612" y="1646"/>
                </a:lnTo>
                <a:lnTo>
                  <a:pt x="609" y="1679"/>
                </a:lnTo>
                <a:lnTo>
                  <a:pt x="602" y="1711"/>
                </a:lnTo>
                <a:lnTo>
                  <a:pt x="589" y="1740"/>
                </a:lnTo>
                <a:lnTo>
                  <a:pt x="573" y="1767"/>
                </a:lnTo>
                <a:lnTo>
                  <a:pt x="552" y="1791"/>
                </a:lnTo>
                <a:lnTo>
                  <a:pt x="528" y="1812"/>
                </a:lnTo>
                <a:lnTo>
                  <a:pt x="501" y="1829"/>
                </a:lnTo>
                <a:lnTo>
                  <a:pt x="473" y="1841"/>
                </a:lnTo>
                <a:lnTo>
                  <a:pt x="441" y="1848"/>
                </a:lnTo>
                <a:lnTo>
                  <a:pt x="407" y="1851"/>
                </a:lnTo>
                <a:lnTo>
                  <a:pt x="204" y="1851"/>
                </a:lnTo>
                <a:lnTo>
                  <a:pt x="171" y="1848"/>
                </a:lnTo>
                <a:lnTo>
                  <a:pt x="139" y="1841"/>
                </a:lnTo>
                <a:lnTo>
                  <a:pt x="110" y="1829"/>
                </a:lnTo>
                <a:lnTo>
                  <a:pt x="84" y="1812"/>
                </a:lnTo>
                <a:lnTo>
                  <a:pt x="60" y="1791"/>
                </a:lnTo>
                <a:lnTo>
                  <a:pt x="40" y="1767"/>
                </a:lnTo>
                <a:lnTo>
                  <a:pt x="22" y="1740"/>
                </a:lnTo>
                <a:lnTo>
                  <a:pt x="10" y="1711"/>
                </a:lnTo>
                <a:lnTo>
                  <a:pt x="3" y="1679"/>
                </a:lnTo>
                <a:lnTo>
                  <a:pt x="0" y="1646"/>
                </a:lnTo>
                <a:lnTo>
                  <a:pt x="3" y="1613"/>
                </a:lnTo>
                <a:lnTo>
                  <a:pt x="10" y="1581"/>
                </a:lnTo>
                <a:lnTo>
                  <a:pt x="22" y="1551"/>
                </a:lnTo>
                <a:lnTo>
                  <a:pt x="40" y="1524"/>
                </a:lnTo>
                <a:lnTo>
                  <a:pt x="60" y="1500"/>
                </a:lnTo>
                <a:lnTo>
                  <a:pt x="84" y="1480"/>
                </a:lnTo>
                <a:lnTo>
                  <a:pt x="110" y="1463"/>
                </a:lnTo>
                <a:lnTo>
                  <a:pt x="139" y="1451"/>
                </a:lnTo>
                <a:lnTo>
                  <a:pt x="171" y="1442"/>
                </a:lnTo>
                <a:lnTo>
                  <a:pt x="204" y="1439"/>
                </a:lnTo>
                <a:close/>
                <a:moveTo>
                  <a:pt x="1631" y="1132"/>
                </a:moveTo>
                <a:lnTo>
                  <a:pt x="1631" y="2160"/>
                </a:lnTo>
                <a:lnTo>
                  <a:pt x="1686" y="2157"/>
                </a:lnTo>
                <a:lnTo>
                  <a:pt x="1740" y="2148"/>
                </a:lnTo>
                <a:lnTo>
                  <a:pt x="1792" y="2134"/>
                </a:lnTo>
                <a:lnTo>
                  <a:pt x="1842" y="2115"/>
                </a:lnTo>
                <a:lnTo>
                  <a:pt x="1888" y="2090"/>
                </a:lnTo>
                <a:lnTo>
                  <a:pt x="1932" y="2061"/>
                </a:lnTo>
                <a:lnTo>
                  <a:pt x="1973" y="2028"/>
                </a:lnTo>
                <a:lnTo>
                  <a:pt x="2009" y="1990"/>
                </a:lnTo>
                <a:lnTo>
                  <a:pt x="2042" y="1949"/>
                </a:lnTo>
                <a:lnTo>
                  <a:pt x="2071" y="1905"/>
                </a:lnTo>
                <a:lnTo>
                  <a:pt x="2095" y="1858"/>
                </a:lnTo>
                <a:lnTo>
                  <a:pt x="2115" y="1808"/>
                </a:lnTo>
                <a:lnTo>
                  <a:pt x="2129" y="1756"/>
                </a:lnTo>
                <a:lnTo>
                  <a:pt x="2137" y="1702"/>
                </a:lnTo>
                <a:lnTo>
                  <a:pt x="2140" y="1646"/>
                </a:lnTo>
                <a:lnTo>
                  <a:pt x="2137" y="1590"/>
                </a:lnTo>
                <a:lnTo>
                  <a:pt x="2129" y="1535"/>
                </a:lnTo>
                <a:lnTo>
                  <a:pt x="2115" y="1484"/>
                </a:lnTo>
                <a:lnTo>
                  <a:pt x="2095" y="1433"/>
                </a:lnTo>
                <a:lnTo>
                  <a:pt x="2071" y="1387"/>
                </a:lnTo>
                <a:lnTo>
                  <a:pt x="2042" y="1342"/>
                </a:lnTo>
                <a:lnTo>
                  <a:pt x="2009" y="1301"/>
                </a:lnTo>
                <a:lnTo>
                  <a:pt x="1973" y="1264"/>
                </a:lnTo>
                <a:lnTo>
                  <a:pt x="1932" y="1231"/>
                </a:lnTo>
                <a:lnTo>
                  <a:pt x="1888" y="1202"/>
                </a:lnTo>
                <a:lnTo>
                  <a:pt x="1842" y="1177"/>
                </a:lnTo>
                <a:lnTo>
                  <a:pt x="1792" y="1157"/>
                </a:lnTo>
                <a:lnTo>
                  <a:pt x="1740" y="1143"/>
                </a:lnTo>
                <a:lnTo>
                  <a:pt x="1686" y="1135"/>
                </a:lnTo>
                <a:lnTo>
                  <a:pt x="1631" y="1132"/>
                </a:lnTo>
                <a:close/>
                <a:moveTo>
                  <a:pt x="1631" y="823"/>
                </a:moveTo>
                <a:lnTo>
                  <a:pt x="1702" y="826"/>
                </a:lnTo>
                <a:lnTo>
                  <a:pt x="1770" y="834"/>
                </a:lnTo>
                <a:lnTo>
                  <a:pt x="1837" y="849"/>
                </a:lnTo>
                <a:lnTo>
                  <a:pt x="1901" y="869"/>
                </a:lnTo>
                <a:lnTo>
                  <a:pt x="1963" y="894"/>
                </a:lnTo>
                <a:lnTo>
                  <a:pt x="2024" y="924"/>
                </a:lnTo>
                <a:lnTo>
                  <a:pt x="2080" y="958"/>
                </a:lnTo>
                <a:lnTo>
                  <a:pt x="2133" y="997"/>
                </a:lnTo>
                <a:lnTo>
                  <a:pt x="2183" y="1041"/>
                </a:lnTo>
                <a:lnTo>
                  <a:pt x="2230" y="1088"/>
                </a:lnTo>
                <a:lnTo>
                  <a:pt x="2273" y="1139"/>
                </a:lnTo>
                <a:lnTo>
                  <a:pt x="2311" y="1192"/>
                </a:lnTo>
                <a:lnTo>
                  <a:pt x="2346" y="1249"/>
                </a:lnTo>
                <a:lnTo>
                  <a:pt x="2376" y="1310"/>
                </a:lnTo>
                <a:lnTo>
                  <a:pt x="2400" y="1372"/>
                </a:lnTo>
                <a:lnTo>
                  <a:pt x="2420" y="1438"/>
                </a:lnTo>
                <a:lnTo>
                  <a:pt x="2434" y="1505"/>
                </a:lnTo>
                <a:lnTo>
                  <a:pt x="2443" y="1575"/>
                </a:lnTo>
                <a:lnTo>
                  <a:pt x="2446" y="1646"/>
                </a:lnTo>
                <a:lnTo>
                  <a:pt x="2443" y="1717"/>
                </a:lnTo>
                <a:lnTo>
                  <a:pt x="2434" y="1786"/>
                </a:lnTo>
                <a:lnTo>
                  <a:pt x="2420" y="1853"/>
                </a:lnTo>
                <a:lnTo>
                  <a:pt x="2400" y="1918"/>
                </a:lnTo>
                <a:lnTo>
                  <a:pt x="2376" y="1981"/>
                </a:lnTo>
                <a:lnTo>
                  <a:pt x="2346" y="2041"/>
                </a:lnTo>
                <a:lnTo>
                  <a:pt x="2311" y="2099"/>
                </a:lnTo>
                <a:lnTo>
                  <a:pt x="2273" y="2153"/>
                </a:lnTo>
                <a:lnTo>
                  <a:pt x="2230" y="2203"/>
                </a:lnTo>
                <a:lnTo>
                  <a:pt x="2183" y="2251"/>
                </a:lnTo>
                <a:lnTo>
                  <a:pt x="2133" y="2293"/>
                </a:lnTo>
                <a:lnTo>
                  <a:pt x="2080" y="2333"/>
                </a:lnTo>
                <a:lnTo>
                  <a:pt x="2024" y="2368"/>
                </a:lnTo>
                <a:lnTo>
                  <a:pt x="1963" y="2397"/>
                </a:lnTo>
                <a:lnTo>
                  <a:pt x="1901" y="2422"/>
                </a:lnTo>
                <a:lnTo>
                  <a:pt x="1837" y="2442"/>
                </a:lnTo>
                <a:lnTo>
                  <a:pt x="1770" y="2456"/>
                </a:lnTo>
                <a:lnTo>
                  <a:pt x="1702" y="2466"/>
                </a:lnTo>
                <a:lnTo>
                  <a:pt x="1631" y="2469"/>
                </a:lnTo>
                <a:lnTo>
                  <a:pt x="1560" y="2466"/>
                </a:lnTo>
                <a:lnTo>
                  <a:pt x="1492" y="2456"/>
                </a:lnTo>
                <a:lnTo>
                  <a:pt x="1425" y="2442"/>
                </a:lnTo>
                <a:lnTo>
                  <a:pt x="1361" y="2422"/>
                </a:lnTo>
                <a:lnTo>
                  <a:pt x="1298" y="2397"/>
                </a:lnTo>
                <a:lnTo>
                  <a:pt x="1239" y="2368"/>
                </a:lnTo>
                <a:lnTo>
                  <a:pt x="1182" y="2333"/>
                </a:lnTo>
                <a:lnTo>
                  <a:pt x="1129" y="2293"/>
                </a:lnTo>
                <a:lnTo>
                  <a:pt x="1078" y="2251"/>
                </a:lnTo>
                <a:lnTo>
                  <a:pt x="1031" y="2203"/>
                </a:lnTo>
                <a:lnTo>
                  <a:pt x="989" y="2153"/>
                </a:lnTo>
                <a:lnTo>
                  <a:pt x="951" y="2099"/>
                </a:lnTo>
                <a:lnTo>
                  <a:pt x="916" y="2041"/>
                </a:lnTo>
                <a:lnTo>
                  <a:pt x="886" y="1981"/>
                </a:lnTo>
                <a:lnTo>
                  <a:pt x="861" y="1918"/>
                </a:lnTo>
                <a:lnTo>
                  <a:pt x="842" y="1853"/>
                </a:lnTo>
                <a:lnTo>
                  <a:pt x="828" y="1786"/>
                </a:lnTo>
                <a:lnTo>
                  <a:pt x="819" y="1717"/>
                </a:lnTo>
                <a:lnTo>
                  <a:pt x="815" y="1646"/>
                </a:lnTo>
                <a:lnTo>
                  <a:pt x="819" y="1575"/>
                </a:lnTo>
                <a:lnTo>
                  <a:pt x="828" y="1505"/>
                </a:lnTo>
                <a:lnTo>
                  <a:pt x="842" y="1438"/>
                </a:lnTo>
                <a:lnTo>
                  <a:pt x="861" y="1372"/>
                </a:lnTo>
                <a:lnTo>
                  <a:pt x="886" y="1310"/>
                </a:lnTo>
                <a:lnTo>
                  <a:pt x="916" y="1249"/>
                </a:lnTo>
                <a:lnTo>
                  <a:pt x="951" y="1192"/>
                </a:lnTo>
                <a:lnTo>
                  <a:pt x="989" y="1139"/>
                </a:lnTo>
                <a:lnTo>
                  <a:pt x="1031" y="1088"/>
                </a:lnTo>
                <a:lnTo>
                  <a:pt x="1078" y="1041"/>
                </a:lnTo>
                <a:lnTo>
                  <a:pt x="1129" y="997"/>
                </a:lnTo>
                <a:lnTo>
                  <a:pt x="1182" y="958"/>
                </a:lnTo>
                <a:lnTo>
                  <a:pt x="1239" y="924"/>
                </a:lnTo>
                <a:lnTo>
                  <a:pt x="1298" y="894"/>
                </a:lnTo>
                <a:lnTo>
                  <a:pt x="1361" y="869"/>
                </a:lnTo>
                <a:lnTo>
                  <a:pt x="1425" y="849"/>
                </a:lnTo>
                <a:lnTo>
                  <a:pt x="1492" y="834"/>
                </a:lnTo>
                <a:lnTo>
                  <a:pt x="1560" y="826"/>
                </a:lnTo>
                <a:lnTo>
                  <a:pt x="1631" y="823"/>
                </a:lnTo>
                <a:close/>
                <a:moveTo>
                  <a:pt x="2640" y="421"/>
                </a:moveTo>
                <a:lnTo>
                  <a:pt x="2671" y="424"/>
                </a:lnTo>
                <a:lnTo>
                  <a:pt x="2702" y="431"/>
                </a:lnTo>
                <a:lnTo>
                  <a:pt x="2732" y="443"/>
                </a:lnTo>
                <a:lnTo>
                  <a:pt x="2759" y="460"/>
                </a:lnTo>
                <a:lnTo>
                  <a:pt x="2784" y="482"/>
                </a:lnTo>
                <a:lnTo>
                  <a:pt x="2806" y="507"/>
                </a:lnTo>
                <a:lnTo>
                  <a:pt x="2823" y="535"/>
                </a:lnTo>
                <a:lnTo>
                  <a:pt x="2834" y="565"/>
                </a:lnTo>
                <a:lnTo>
                  <a:pt x="2841" y="596"/>
                </a:lnTo>
                <a:lnTo>
                  <a:pt x="2844" y="628"/>
                </a:lnTo>
                <a:lnTo>
                  <a:pt x="2841" y="659"/>
                </a:lnTo>
                <a:lnTo>
                  <a:pt x="2834" y="689"/>
                </a:lnTo>
                <a:lnTo>
                  <a:pt x="2823" y="719"/>
                </a:lnTo>
                <a:lnTo>
                  <a:pt x="2806" y="747"/>
                </a:lnTo>
                <a:lnTo>
                  <a:pt x="2784" y="772"/>
                </a:lnTo>
                <a:lnTo>
                  <a:pt x="2640" y="918"/>
                </a:lnTo>
                <a:lnTo>
                  <a:pt x="2615" y="939"/>
                </a:lnTo>
                <a:lnTo>
                  <a:pt x="2588" y="957"/>
                </a:lnTo>
                <a:lnTo>
                  <a:pt x="2558" y="968"/>
                </a:lnTo>
                <a:lnTo>
                  <a:pt x="2527" y="976"/>
                </a:lnTo>
                <a:lnTo>
                  <a:pt x="2495" y="979"/>
                </a:lnTo>
                <a:lnTo>
                  <a:pt x="2465" y="976"/>
                </a:lnTo>
                <a:lnTo>
                  <a:pt x="2434" y="968"/>
                </a:lnTo>
                <a:lnTo>
                  <a:pt x="2404" y="957"/>
                </a:lnTo>
                <a:lnTo>
                  <a:pt x="2377" y="939"/>
                </a:lnTo>
                <a:lnTo>
                  <a:pt x="2352" y="918"/>
                </a:lnTo>
                <a:lnTo>
                  <a:pt x="2331" y="893"/>
                </a:lnTo>
                <a:lnTo>
                  <a:pt x="2313" y="865"/>
                </a:lnTo>
                <a:lnTo>
                  <a:pt x="2302" y="835"/>
                </a:lnTo>
                <a:lnTo>
                  <a:pt x="2295" y="804"/>
                </a:lnTo>
                <a:lnTo>
                  <a:pt x="2292" y="772"/>
                </a:lnTo>
                <a:lnTo>
                  <a:pt x="2295" y="741"/>
                </a:lnTo>
                <a:lnTo>
                  <a:pt x="2302" y="710"/>
                </a:lnTo>
                <a:lnTo>
                  <a:pt x="2313" y="680"/>
                </a:lnTo>
                <a:lnTo>
                  <a:pt x="2331" y="652"/>
                </a:lnTo>
                <a:lnTo>
                  <a:pt x="2352" y="628"/>
                </a:lnTo>
                <a:lnTo>
                  <a:pt x="2495" y="482"/>
                </a:lnTo>
                <a:lnTo>
                  <a:pt x="2521" y="460"/>
                </a:lnTo>
                <a:lnTo>
                  <a:pt x="2549" y="443"/>
                </a:lnTo>
                <a:lnTo>
                  <a:pt x="2578" y="431"/>
                </a:lnTo>
                <a:lnTo>
                  <a:pt x="2609" y="424"/>
                </a:lnTo>
                <a:lnTo>
                  <a:pt x="2640" y="421"/>
                </a:lnTo>
                <a:close/>
                <a:moveTo>
                  <a:pt x="622" y="421"/>
                </a:moveTo>
                <a:lnTo>
                  <a:pt x="653" y="424"/>
                </a:lnTo>
                <a:lnTo>
                  <a:pt x="683" y="431"/>
                </a:lnTo>
                <a:lnTo>
                  <a:pt x="713" y="443"/>
                </a:lnTo>
                <a:lnTo>
                  <a:pt x="741" y="460"/>
                </a:lnTo>
                <a:lnTo>
                  <a:pt x="766" y="482"/>
                </a:lnTo>
                <a:lnTo>
                  <a:pt x="911" y="628"/>
                </a:lnTo>
                <a:lnTo>
                  <a:pt x="932" y="652"/>
                </a:lnTo>
                <a:lnTo>
                  <a:pt x="948" y="680"/>
                </a:lnTo>
                <a:lnTo>
                  <a:pt x="961" y="710"/>
                </a:lnTo>
                <a:lnTo>
                  <a:pt x="968" y="741"/>
                </a:lnTo>
                <a:lnTo>
                  <a:pt x="970" y="772"/>
                </a:lnTo>
                <a:lnTo>
                  <a:pt x="968" y="804"/>
                </a:lnTo>
                <a:lnTo>
                  <a:pt x="961" y="835"/>
                </a:lnTo>
                <a:lnTo>
                  <a:pt x="948" y="865"/>
                </a:lnTo>
                <a:lnTo>
                  <a:pt x="932" y="893"/>
                </a:lnTo>
                <a:lnTo>
                  <a:pt x="911" y="918"/>
                </a:lnTo>
                <a:lnTo>
                  <a:pt x="885" y="939"/>
                </a:lnTo>
                <a:lnTo>
                  <a:pt x="857" y="957"/>
                </a:lnTo>
                <a:lnTo>
                  <a:pt x="828" y="968"/>
                </a:lnTo>
                <a:lnTo>
                  <a:pt x="797" y="976"/>
                </a:lnTo>
                <a:lnTo>
                  <a:pt x="766" y="979"/>
                </a:lnTo>
                <a:lnTo>
                  <a:pt x="735" y="976"/>
                </a:lnTo>
                <a:lnTo>
                  <a:pt x="704" y="968"/>
                </a:lnTo>
                <a:lnTo>
                  <a:pt x="675" y="957"/>
                </a:lnTo>
                <a:lnTo>
                  <a:pt x="648" y="939"/>
                </a:lnTo>
                <a:lnTo>
                  <a:pt x="622" y="918"/>
                </a:lnTo>
                <a:lnTo>
                  <a:pt x="478" y="772"/>
                </a:lnTo>
                <a:lnTo>
                  <a:pt x="456" y="747"/>
                </a:lnTo>
                <a:lnTo>
                  <a:pt x="440" y="719"/>
                </a:lnTo>
                <a:lnTo>
                  <a:pt x="428" y="689"/>
                </a:lnTo>
                <a:lnTo>
                  <a:pt x="420" y="659"/>
                </a:lnTo>
                <a:lnTo>
                  <a:pt x="417" y="627"/>
                </a:lnTo>
                <a:lnTo>
                  <a:pt x="420" y="596"/>
                </a:lnTo>
                <a:lnTo>
                  <a:pt x="428" y="565"/>
                </a:lnTo>
                <a:lnTo>
                  <a:pt x="440" y="535"/>
                </a:lnTo>
                <a:lnTo>
                  <a:pt x="456" y="507"/>
                </a:lnTo>
                <a:lnTo>
                  <a:pt x="478" y="482"/>
                </a:lnTo>
                <a:lnTo>
                  <a:pt x="503" y="460"/>
                </a:lnTo>
                <a:lnTo>
                  <a:pt x="531" y="443"/>
                </a:lnTo>
                <a:lnTo>
                  <a:pt x="560" y="431"/>
                </a:lnTo>
                <a:lnTo>
                  <a:pt x="590" y="424"/>
                </a:lnTo>
                <a:lnTo>
                  <a:pt x="622" y="42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665" y="2"/>
                </a:lnTo>
                <a:lnTo>
                  <a:pt x="1695" y="10"/>
                </a:lnTo>
                <a:lnTo>
                  <a:pt x="1725" y="22"/>
                </a:lnTo>
                <a:lnTo>
                  <a:pt x="1752" y="39"/>
                </a:lnTo>
                <a:lnTo>
                  <a:pt x="1775" y="60"/>
                </a:lnTo>
                <a:lnTo>
                  <a:pt x="1796" y="83"/>
                </a:lnTo>
                <a:lnTo>
                  <a:pt x="1812" y="111"/>
                </a:lnTo>
                <a:lnTo>
                  <a:pt x="1824" y="140"/>
                </a:lnTo>
                <a:lnTo>
                  <a:pt x="1832" y="172"/>
                </a:lnTo>
                <a:lnTo>
                  <a:pt x="1835" y="205"/>
                </a:lnTo>
                <a:lnTo>
                  <a:pt x="1835" y="411"/>
                </a:lnTo>
                <a:lnTo>
                  <a:pt x="1832" y="445"/>
                </a:lnTo>
                <a:lnTo>
                  <a:pt x="1824" y="476"/>
                </a:lnTo>
                <a:lnTo>
                  <a:pt x="1812" y="506"/>
                </a:lnTo>
                <a:lnTo>
                  <a:pt x="1796" y="533"/>
                </a:lnTo>
                <a:lnTo>
                  <a:pt x="1775" y="556"/>
                </a:lnTo>
                <a:lnTo>
                  <a:pt x="1752" y="577"/>
                </a:lnTo>
                <a:lnTo>
                  <a:pt x="1725" y="593"/>
                </a:lnTo>
                <a:lnTo>
                  <a:pt x="1695" y="607"/>
                </a:lnTo>
                <a:lnTo>
                  <a:pt x="1665" y="614"/>
                </a:lnTo>
                <a:lnTo>
                  <a:pt x="1631" y="617"/>
                </a:lnTo>
                <a:lnTo>
                  <a:pt x="1598" y="614"/>
                </a:lnTo>
                <a:lnTo>
                  <a:pt x="1566" y="607"/>
                </a:lnTo>
                <a:lnTo>
                  <a:pt x="1538" y="593"/>
                </a:lnTo>
                <a:lnTo>
                  <a:pt x="1510" y="577"/>
                </a:lnTo>
                <a:lnTo>
                  <a:pt x="1487" y="556"/>
                </a:lnTo>
                <a:lnTo>
                  <a:pt x="1466" y="533"/>
                </a:lnTo>
                <a:lnTo>
                  <a:pt x="1450" y="506"/>
                </a:lnTo>
                <a:lnTo>
                  <a:pt x="1438" y="476"/>
                </a:lnTo>
                <a:lnTo>
                  <a:pt x="1429" y="445"/>
                </a:lnTo>
                <a:lnTo>
                  <a:pt x="1427" y="411"/>
                </a:lnTo>
                <a:lnTo>
                  <a:pt x="1427" y="205"/>
                </a:lnTo>
                <a:lnTo>
                  <a:pt x="1429" y="172"/>
                </a:lnTo>
                <a:lnTo>
                  <a:pt x="1438" y="140"/>
                </a:lnTo>
                <a:lnTo>
                  <a:pt x="1450" y="111"/>
                </a:lnTo>
                <a:lnTo>
                  <a:pt x="1466" y="83"/>
                </a:lnTo>
                <a:lnTo>
                  <a:pt x="1487" y="60"/>
                </a:lnTo>
                <a:lnTo>
                  <a:pt x="1510" y="39"/>
                </a:lnTo>
                <a:lnTo>
                  <a:pt x="1538" y="22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362"/>
          <p:cNvSpPr>
            <a:spLocks noEditPoints="1"/>
          </p:cNvSpPr>
          <p:nvPr/>
        </p:nvSpPr>
        <p:spPr bwMode="auto">
          <a:xfrm>
            <a:off x="662143" y="1036365"/>
            <a:ext cx="352061" cy="338254"/>
          </a:xfrm>
          <a:custGeom>
            <a:avLst/>
            <a:gdLst>
              <a:gd name="T0" fmla="*/ 1631 w 3261"/>
              <a:gd name="T1" fmla="*/ 509 h 3132"/>
              <a:gd name="T2" fmla="*/ 1275 w 3261"/>
              <a:gd name="T3" fmla="*/ 1237 h 3132"/>
              <a:gd name="T4" fmla="*/ 479 w 3261"/>
              <a:gd name="T5" fmla="*/ 1353 h 3132"/>
              <a:gd name="T6" fmla="*/ 1055 w 3261"/>
              <a:gd name="T7" fmla="*/ 1921 h 3132"/>
              <a:gd name="T8" fmla="*/ 918 w 3261"/>
              <a:gd name="T9" fmla="*/ 2721 h 3132"/>
              <a:gd name="T10" fmla="*/ 1631 w 3261"/>
              <a:gd name="T11" fmla="*/ 2343 h 3132"/>
              <a:gd name="T12" fmla="*/ 2342 w 3261"/>
              <a:gd name="T13" fmla="*/ 2721 h 3132"/>
              <a:gd name="T14" fmla="*/ 2206 w 3261"/>
              <a:gd name="T15" fmla="*/ 1921 h 3132"/>
              <a:gd name="T16" fmla="*/ 2782 w 3261"/>
              <a:gd name="T17" fmla="*/ 1353 h 3132"/>
              <a:gd name="T18" fmla="*/ 1986 w 3261"/>
              <a:gd name="T19" fmla="*/ 1237 h 3132"/>
              <a:gd name="T20" fmla="*/ 1631 w 3261"/>
              <a:gd name="T21" fmla="*/ 509 h 3132"/>
              <a:gd name="T22" fmla="*/ 1631 w 3261"/>
              <a:gd name="T23" fmla="*/ 0 h 3132"/>
              <a:gd name="T24" fmla="*/ 2135 w 3261"/>
              <a:gd name="T25" fmla="*/ 1031 h 3132"/>
              <a:gd name="T26" fmla="*/ 3261 w 3261"/>
              <a:gd name="T27" fmla="*/ 1196 h 3132"/>
              <a:gd name="T28" fmla="*/ 2446 w 3261"/>
              <a:gd name="T29" fmla="*/ 1999 h 3132"/>
              <a:gd name="T30" fmla="*/ 2639 w 3261"/>
              <a:gd name="T31" fmla="*/ 3132 h 3132"/>
              <a:gd name="T32" fmla="*/ 1631 w 3261"/>
              <a:gd name="T33" fmla="*/ 2597 h 3132"/>
              <a:gd name="T34" fmla="*/ 622 w 3261"/>
              <a:gd name="T35" fmla="*/ 3132 h 3132"/>
              <a:gd name="T36" fmla="*/ 815 w 3261"/>
              <a:gd name="T37" fmla="*/ 1999 h 3132"/>
              <a:gd name="T38" fmla="*/ 0 w 3261"/>
              <a:gd name="T39" fmla="*/ 1196 h 3132"/>
              <a:gd name="T40" fmla="*/ 1127 w 3261"/>
              <a:gd name="T41" fmla="*/ 1031 h 3132"/>
              <a:gd name="T42" fmla="*/ 1631 w 3261"/>
              <a:gd name="T43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275" y="1237"/>
                </a:lnTo>
                <a:lnTo>
                  <a:pt x="479" y="1353"/>
                </a:lnTo>
                <a:lnTo>
                  <a:pt x="1055" y="1921"/>
                </a:lnTo>
                <a:lnTo>
                  <a:pt x="918" y="2721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367"/>
          <p:cNvSpPr>
            <a:spLocks noEditPoints="1"/>
          </p:cNvSpPr>
          <p:nvPr/>
        </p:nvSpPr>
        <p:spPr bwMode="auto">
          <a:xfrm>
            <a:off x="1232450" y="1036365"/>
            <a:ext cx="352061" cy="338254"/>
          </a:xfrm>
          <a:custGeom>
            <a:avLst/>
            <a:gdLst>
              <a:gd name="T0" fmla="*/ 1631 w 3261"/>
              <a:gd name="T1" fmla="*/ 509 h 3132"/>
              <a:gd name="T2" fmla="*/ 1628 w 3261"/>
              <a:gd name="T3" fmla="*/ 2345 h 3132"/>
              <a:gd name="T4" fmla="*/ 1631 w 3261"/>
              <a:gd name="T5" fmla="*/ 2343 h 3132"/>
              <a:gd name="T6" fmla="*/ 2342 w 3261"/>
              <a:gd name="T7" fmla="*/ 2721 h 3132"/>
              <a:gd name="T8" fmla="*/ 2206 w 3261"/>
              <a:gd name="T9" fmla="*/ 1921 h 3132"/>
              <a:gd name="T10" fmla="*/ 2782 w 3261"/>
              <a:gd name="T11" fmla="*/ 1353 h 3132"/>
              <a:gd name="T12" fmla="*/ 1986 w 3261"/>
              <a:gd name="T13" fmla="*/ 1237 h 3132"/>
              <a:gd name="T14" fmla="*/ 1631 w 3261"/>
              <a:gd name="T15" fmla="*/ 509 h 3132"/>
              <a:gd name="T16" fmla="*/ 1631 w 3261"/>
              <a:gd name="T17" fmla="*/ 0 h 3132"/>
              <a:gd name="T18" fmla="*/ 2135 w 3261"/>
              <a:gd name="T19" fmla="*/ 1031 h 3132"/>
              <a:gd name="T20" fmla="*/ 3261 w 3261"/>
              <a:gd name="T21" fmla="*/ 1196 h 3132"/>
              <a:gd name="T22" fmla="*/ 2446 w 3261"/>
              <a:gd name="T23" fmla="*/ 1999 h 3132"/>
              <a:gd name="T24" fmla="*/ 2639 w 3261"/>
              <a:gd name="T25" fmla="*/ 3132 h 3132"/>
              <a:gd name="T26" fmla="*/ 1631 w 3261"/>
              <a:gd name="T27" fmla="*/ 2597 h 3132"/>
              <a:gd name="T28" fmla="*/ 622 w 3261"/>
              <a:gd name="T29" fmla="*/ 3132 h 3132"/>
              <a:gd name="T30" fmla="*/ 815 w 3261"/>
              <a:gd name="T31" fmla="*/ 1999 h 3132"/>
              <a:gd name="T32" fmla="*/ 0 w 3261"/>
              <a:gd name="T33" fmla="*/ 1196 h 3132"/>
              <a:gd name="T34" fmla="*/ 1127 w 3261"/>
              <a:gd name="T35" fmla="*/ 1031 h 3132"/>
              <a:gd name="T36" fmla="*/ 1631 w 3261"/>
              <a:gd name="T37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3132">
                <a:moveTo>
                  <a:pt x="1631" y="509"/>
                </a:moveTo>
                <a:lnTo>
                  <a:pt x="1628" y="2345"/>
                </a:lnTo>
                <a:lnTo>
                  <a:pt x="1631" y="2343"/>
                </a:lnTo>
                <a:lnTo>
                  <a:pt x="2342" y="2721"/>
                </a:lnTo>
                <a:lnTo>
                  <a:pt x="2206" y="1921"/>
                </a:lnTo>
                <a:lnTo>
                  <a:pt x="2782" y="1353"/>
                </a:lnTo>
                <a:lnTo>
                  <a:pt x="1986" y="1237"/>
                </a:lnTo>
                <a:lnTo>
                  <a:pt x="1631" y="509"/>
                </a:lnTo>
                <a:close/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3" name="Freeform 372"/>
          <p:cNvSpPr/>
          <p:nvPr/>
        </p:nvSpPr>
        <p:spPr bwMode="auto">
          <a:xfrm>
            <a:off x="1802757" y="1036365"/>
            <a:ext cx="352061" cy="338254"/>
          </a:xfrm>
          <a:custGeom>
            <a:avLst/>
            <a:gdLst>
              <a:gd name="T0" fmla="*/ 1631 w 3261"/>
              <a:gd name="T1" fmla="*/ 0 h 3132"/>
              <a:gd name="T2" fmla="*/ 2135 w 3261"/>
              <a:gd name="T3" fmla="*/ 1031 h 3132"/>
              <a:gd name="T4" fmla="*/ 3261 w 3261"/>
              <a:gd name="T5" fmla="*/ 1196 h 3132"/>
              <a:gd name="T6" fmla="*/ 2446 w 3261"/>
              <a:gd name="T7" fmla="*/ 1999 h 3132"/>
              <a:gd name="T8" fmla="*/ 2639 w 3261"/>
              <a:gd name="T9" fmla="*/ 3132 h 3132"/>
              <a:gd name="T10" fmla="*/ 1631 w 3261"/>
              <a:gd name="T11" fmla="*/ 2597 h 3132"/>
              <a:gd name="T12" fmla="*/ 622 w 3261"/>
              <a:gd name="T13" fmla="*/ 3132 h 3132"/>
              <a:gd name="T14" fmla="*/ 815 w 3261"/>
              <a:gd name="T15" fmla="*/ 1999 h 3132"/>
              <a:gd name="T16" fmla="*/ 0 w 3261"/>
              <a:gd name="T17" fmla="*/ 1196 h 3132"/>
              <a:gd name="T18" fmla="*/ 1127 w 3261"/>
              <a:gd name="T19" fmla="*/ 1031 h 3132"/>
              <a:gd name="T20" fmla="*/ 1631 w 3261"/>
              <a:gd name="T21" fmla="*/ 0 h 3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1" h="3132">
                <a:moveTo>
                  <a:pt x="1631" y="0"/>
                </a:moveTo>
                <a:lnTo>
                  <a:pt x="2135" y="1031"/>
                </a:lnTo>
                <a:lnTo>
                  <a:pt x="3261" y="1196"/>
                </a:lnTo>
                <a:lnTo>
                  <a:pt x="2446" y="1999"/>
                </a:lnTo>
                <a:lnTo>
                  <a:pt x="2639" y="3132"/>
                </a:lnTo>
                <a:lnTo>
                  <a:pt x="1631" y="2597"/>
                </a:lnTo>
                <a:lnTo>
                  <a:pt x="622" y="3132"/>
                </a:lnTo>
                <a:lnTo>
                  <a:pt x="815" y="1999"/>
                </a:lnTo>
                <a:lnTo>
                  <a:pt x="0" y="1196"/>
                </a:lnTo>
                <a:lnTo>
                  <a:pt x="1127" y="1031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4" name="Freeform 377"/>
          <p:cNvSpPr/>
          <p:nvPr/>
        </p:nvSpPr>
        <p:spPr bwMode="auto">
          <a:xfrm>
            <a:off x="2373064" y="1040847"/>
            <a:ext cx="352060" cy="325310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70 w 3261"/>
              <a:gd name="T5" fmla="*/ 139 h 3020"/>
              <a:gd name="T6" fmla="*/ 1416 w 3261"/>
              <a:gd name="T7" fmla="*/ 262 h 3020"/>
              <a:gd name="T8" fmla="*/ 1538 w 3261"/>
              <a:gd name="T9" fmla="*/ 410 h 3020"/>
              <a:gd name="T10" fmla="*/ 1631 w 3261"/>
              <a:gd name="T11" fmla="*/ 570 h 3020"/>
              <a:gd name="T12" fmla="*/ 1723 w 3261"/>
              <a:gd name="T13" fmla="*/ 410 h 3020"/>
              <a:gd name="T14" fmla="*/ 1846 w 3261"/>
              <a:gd name="T15" fmla="*/ 262 h 3020"/>
              <a:gd name="T16" fmla="*/ 1992 w 3261"/>
              <a:gd name="T17" fmla="*/ 139 h 3020"/>
              <a:gd name="T18" fmla="*/ 2159 w 3261"/>
              <a:gd name="T19" fmla="*/ 48 h 3020"/>
              <a:gd name="T20" fmla="*/ 2341 w 3261"/>
              <a:gd name="T21" fmla="*/ 4 h 3020"/>
              <a:gd name="T22" fmla="*/ 2479 w 3261"/>
              <a:gd name="T23" fmla="*/ 4 h 3020"/>
              <a:gd name="T24" fmla="*/ 2689 w 3261"/>
              <a:gd name="T25" fmla="*/ 49 h 3020"/>
              <a:gd name="T26" fmla="*/ 2876 w 3261"/>
              <a:gd name="T27" fmla="*/ 142 h 3020"/>
              <a:gd name="T28" fmla="*/ 3034 w 3261"/>
              <a:gd name="T29" fmla="*/ 276 h 3020"/>
              <a:gd name="T30" fmla="*/ 3155 w 3261"/>
              <a:gd name="T31" fmla="*/ 445 h 3020"/>
              <a:gd name="T32" fmla="*/ 3234 w 3261"/>
              <a:gd name="T33" fmla="*/ 640 h 3020"/>
              <a:gd name="T34" fmla="*/ 3261 w 3261"/>
              <a:gd name="T35" fmla="*/ 856 h 3020"/>
              <a:gd name="T36" fmla="*/ 3241 w 3261"/>
              <a:gd name="T37" fmla="*/ 1077 h 3020"/>
              <a:gd name="T38" fmla="*/ 3184 w 3261"/>
              <a:gd name="T39" fmla="*/ 1275 h 3020"/>
              <a:gd name="T40" fmla="*/ 3094 w 3261"/>
              <a:gd name="T41" fmla="*/ 1454 h 3020"/>
              <a:gd name="T42" fmla="*/ 2977 w 3261"/>
              <a:gd name="T43" fmla="*/ 1621 h 3020"/>
              <a:gd name="T44" fmla="*/ 2837 w 3261"/>
              <a:gd name="T45" fmla="*/ 1779 h 3020"/>
              <a:gd name="T46" fmla="*/ 2680 w 3261"/>
              <a:gd name="T47" fmla="*/ 1933 h 3020"/>
              <a:gd name="T48" fmla="*/ 2510 w 3261"/>
              <a:gd name="T49" fmla="*/ 2087 h 3020"/>
              <a:gd name="T50" fmla="*/ 2331 w 3261"/>
              <a:gd name="T51" fmla="*/ 2246 h 3020"/>
              <a:gd name="T52" fmla="*/ 2149 w 3261"/>
              <a:gd name="T53" fmla="*/ 2415 h 3020"/>
              <a:gd name="T54" fmla="*/ 1968 w 3261"/>
              <a:gd name="T55" fmla="*/ 2596 h 3020"/>
              <a:gd name="T56" fmla="*/ 1793 w 3261"/>
              <a:gd name="T57" fmla="*/ 2797 h 3020"/>
              <a:gd name="T58" fmla="*/ 1631 w 3261"/>
              <a:gd name="T59" fmla="*/ 3020 h 3020"/>
              <a:gd name="T60" fmla="*/ 1459 w 3261"/>
              <a:gd name="T61" fmla="*/ 2796 h 3020"/>
              <a:gd name="T62" fmla="*/ 1281 w 3261"/>
              <a:gd name="T63" fmla="*/ 2596 h 3020"/>
              <a:gd name="T64" fmla="*/ 1097 w 3261"/>
              <a:gd name="T65" fmla="*/ 2417 h 3020"/>
              <a:gd name="T66" fmla="*/ 914 w 3261"/>
              <a:gd name="T67" fmla="*/ 2250 h 3020"/>
              <a:gd name="T68" fmla="*/ 737 w 3261"/>
              <a:gd name="T69" fmla="*/ 2095 h 3020"/>
              <a:gd name="T70" fmla="*/ 567 w 3261"/>
              <a:gd name="T71" fmla="*/ 1943 h 3020"/>
              <a:gd name="T72" fmla="*/ 412 w 3261"/>
              <a:gd name="T73" fmla="*/ 1790 h 3020"/>
              <a:gd name="T74" fmla="*/ 276 w 3261"/>
              <a:gd name="T75" fmla="*/ 1634 h 3020"/>
              <a:gd name="T76" fmla="*/ 162 w 3261"/>
              <a:gd name="T77" fmla="*/ 1466 h 3020"/>
              <a:gd name="T78" fmla="*/ 75 w 3261"/>
              <a:gd name="T79" fmla="*/ 1285 h 3020"/>
              <a:gd name="T80" fmla="*/ 19 w 3261"/>
              <a:gd name="T81" fmla="*/ 1083 h 3020"/>
              <a:gd name="T82" fmla="*/ 0 w 3261"/>
              <a:gd name="T83" fmla="*/ 856 h 3020"/>
              <a:gd name="T84" fmla="*/ 27 w 3261"/>
              <a:gd name="T85" fmla="*/ 640 h 3020"/>
              <a:gd name="T86" fmla="*/ 105 w 3261"/>
              <a:gd name="T87" fmla="*/ 445 h 3020"/>
              <a:gd name="T88" fmla="*/ 227 w 3261"/>
              <a:gd name="T89" fmla="*/ 276 h 3020"/>
              <a:gd name="T90" fmla="*/ 384 w 3261"/>
              <a:gd name="T91" fmla="*/ 142 h 3020"/>
              <a:gd name="T92" fmla="*/ 572 w 3261"/>
              <a:gd name="T93" fmla="*/ 49 h 3020"/>
              <a:gd name="T94" fmla="*/ 782 w 3261"/>
              <a:gd name="T95" fmla="*/ 4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3" y="13"/>
                </a:lnTo>
                <a:lnTo>
                  <a:pt x="1043" y="28"/>
                </a:lnTo>
                <a:lnTo>
                  <a:pt x="1102" y="48"/>
                </a:lnTo>
                <a:lnTo>
                  <a:pt x="1160" y="74"/>
                </a:lnTo>
                <a:lnTo>
                  <a:pt x="1215" y="104"/>
                </a:lnTo>
                <a:lnTo>
                  <a:pt x="1270" y="139"/>
                </a:lnTo>
                <a:lnTo>
                  <a:pt x="1321" y="177"/>
                </a:lnTo>
                <a:lnTo>
                  <a:pt x="1369" y="218"/>
                </a:lnTo>
                <a:lnTo>
                  <a:pt x="1416" y="262"/>
                </a:lnTo>
                <a:lnTo>
                  <a:pt x="1459" y="309"/>
                </a:lnTo>
                <a:lnTo>
                  <a:pt x="1500" y="358"/>
                </a:lnTo>
                <a:lnTo>
                  <a:pt x="1538" y="410"/>
                </a:lnTo>
                <a:lnTo>
                  <a:pt x="1572" y="463"/>
                </a:lnTo>
                <a:lnTo>
                  <a:pt x="1603" y="516"/>
                </a:lnTo>
                <a:lnTo>
                  <a:pt x="1631" y="570"/>
                </a:lnTo>
                <a:lnTo>
                  <a:pt x="1658" y="516"/>
                </a:lnTo>
                <a:lnTo>
                  <a:pt x="1689" y="463"/>
                </a:lnTo>
                <a:lnTo>
                  <a:pt x="1723" y="410"/>
                </a:lnTo>
                <a:lnTo>
                  <a:pt x="1761" y="358"/>
                </a:lnTo>
                <a:lnTo>
                  <a:pt x="1802" y="309"/>
                </a:lnTo>
                <a:lnTo>
                  <a:pt x="1846" y="262"/>
                </a:lnTo>
                <a:lnTo>
                  <a:pt x="1892" y="218"/>
                </a:lnTo>
                <a:lnTo>
                  <a:pt x="1940" y="177"/>
                </a:lnTo>
                <a:lnTo>
                  <a:pt x="1992" y="139"/>
                </a:lnTo>
                <a:lnTo>
                  <a:pt x="2045" y="104"/>
                </a:lnTo>
                <a:lnTo>
                  <a:pt x="2101" y="74"/>
                </a:lnTo>
                <a:lnTo>
                  <a:pt x="2159" y="48"/>
                </a:lnTo>
                <a:lnTo>
                  <a:pt x="2218" y="28"/>
                </a:lnTo>
                <a:lnTo>
                  <a:pt x="2279" y="13"/>
                </a:lnTo>
                <a:lnTo>
                  <a:pt x="2341" y="4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5" name="Freeform 382"/>
          <p:cNvSpPr/>
          <p:nvPr/>
        </p:nvSpPr>
        <p:spPr bwMode="auto">
          <a:xfrm>
            <a:off x="2943371" y="1040847"/>
            <a:ext cx="352060" cy="325310"/>
          </a:xfrm>
          <a:custGeom>
            <a:avLst/>
            <a:gdLst>
              <a:gd name="T0" fmla="*/ 919 w 3261"/>
              <a:gd name="T1" fmla="*/ 4 h 3020"/>
              <a:gd name="T2" fmla="*/ 1102 w 3261"/>
              <a:gd name="T3" fmla="*/ 48 h 3020"/>
              <a:gd name="T4" fmla="*/ 1268 w 3261"/>
              <a:gd name="T5" fmla="*/ 138 h 3020"/>
              <a:gd name="T6" fmla="*/ 1121 w 3261"/>
              <a:gd name="T7" fmla="*/ 612 h 3020"/>
              <a:gd name="T8" fmla="*/ 2547 w 3261"/>
              <a:gd name="T9" fmla="*/ 816 h 3020"/>
              <a:gd name="T10" fmla="*/ 2081 w 3261"/>
              <a:gd name="T11" fmla="*/ 84 h 3020"/>
              <a:gd name="T12" fmla="*/ 2237 w 3261"/>
              <a:gd name="T13" fmla="*/ 23 h 3020"/>
              <a:gd name="T14" fmla="*/ 2405 w 3261"/>
              <a:gd name="T15" fmla="*/ 0 h 3020"/>
              <a:gd name="T16" fmla="*/ 2551 w 3261"/>
              <a:gd name="T17" fmla="*/ 13 h 3020"/>
              <a:gd name="T18" fmla="*/ 2754 w 3261"/>
              <a:gd name="T19" fmla="*/ 75 h 3020"/>
              <a:gd name="T20" fmla="*/ 2933 w 3261"/>
              <a:gd name="T21" fmla="*/ 183 h 3020"/>
              <a:gd name="T22" fmla="*/ 3079 w 3261"/>
              <a:gd name="T23" fmla="*/ 329 h 3020"/>
              <a:gd name="T24" fmla="*/ 3187 w 3261"/>
              <a:gd name="T25" fmla="*/ 508 h 3020"/>
              <a:gd name="T26" fmla="*/ 3249 w 3261"/>
              <a:gd name="T27" fmla="*/ 711 h 3020"/>
              <a:gd name="T28" fmla="*/ 3259 w 3261"/>
              <a:gd name="T29" fmla="*/ 932 h 3020"/>
              <a:gd name="T30" fmla="*/ 3226 w 3261"/>
              <a:gd name="T31" fmla="*/ 1145 h 3020"/>
              <a:gd name="T32" fmla="*/ 3157 w 3261"/>
              <a:gd name="T33" fmla="*/ 1336 h 3020"/>
              <a:gd name="T34" fmla="*/ 3058 w 3261"/>
              <a:gd name="T35" fmla="*/ 1511 h 3020"/>
              <a:gd name="T36" fmla="*/ 2933 w 3261"/>
              <a:gd name="T37" fmla="*/ 1675 h 3020"/>
              <a:gd name="T38" fmla="*/ 2787 w 3261"/>
              <a:gd name="T39" fmla="*/ 1831 h 3020"/>
              <a:gd name="T40" fmla="*/ 2625 w 3261"/>
              <a:gd name="T41" fmla="*/ 1984 h 3020"/>
              <a:gd name="T42" fmla="*/ 2451 w 3261"/>
              <a:gd name="T43" fmla="*/ 2140 h 3020"/>
              <a:gd name="T44" fmla="*/ 2270 w 3261"/>
              <a:gd name="T45" fmla="*/ 2301 h 3020"/>
              <a:gd name="T46" fmla="*/ 2089 w 3261"/>
              <a:gd name="T47" fmla="*/ 2474 h 3020"/>
              <a:gd name="T48" fmla="*/ 1909 w 3261"/>
              <a:gd name="T49" fmla="*/ 2662 h 3020"/>
              <a:gd name="T50" fmla="*/ 1738 w 3261"/>
              <a:gd name="T51" fmla="*/ 2868 h 3020"/>
              <a:gd name="T52" fmla="*/ 1575 w 3261"/>
              <a:gd name="T53" fmla="*/ 2943 h 3020"/>
              <a:gd name="T54" fmla="*/ 1401 w 3261"/>
              <a:gd name="T55" fmla="*/ 2728 h 3020"/>
              <a:gd name="T56" fmla="*/ 1219 w 3261"/>
              <a:gd name="T57" fmla="*/ 2535 h 3020"/>
              <a:gd name="T58" fmla="*/ 1036 w 3261"/>
              <a:gd name="T59" fmla="*/ 2359 h 3020"/>
              <a:gd name="T60" fmla="*/ 854 w 3261"/>
              <a:gd name="T61" fmla="*/ 2198 h 3020"/>
              <a:gd name="T62" fmla="*/ 678 w 3261"/>
              <a:gd name="T63" fmla="*/ 2043 h 3020"/>
              <a:gd name="T64" fmla="*/ 514 w 3261"/>
              <a:gd name="T65" fmla="*/ 1892 h 3020"/>
              <a:gd name="T66" fmla="*/ 364 w 3261"/>
              <a:gd name="T67" fmla="*/ 1739 h 3020"/>
              <a:gd name="T68" fmla="*/ 235 w 3261"/>
              <a:gd name="T69" fmla="*/ 1580 h 3020"/>
              <a:gd name="T70" fmla="*/ 129 w 3261"/>
              <a:gd name="T71" fmla="*/ 1408 h 3020"/>
              <a:gd name="T72" fmla="*/ 53 w 3261"/>
              <a:gd name="T73" fmla="*/ 1219 h 3020"/>
              <a:gd name="T74" fmla="*/ 9 w 3261"/>
              <a:gd name="T75" fmla="*/ 1011 h 3020"/>
              <a:gd name="T76" fmla="*/ 3 w 3261"/>
              <a:gd name="T77" fmla="*/ 783 h 3020"/>
              <a:gd name="T78" fmla="*/ 48 w 3261"/>
              <a:gd name="T79" fmla="*/ 573 h 3020"/>
              <a:gd name="T80" fmla="*/ 142 w 3261"/>
              <a:gd name="T81" fmla="*/ 385 h 3020"/>
              <a:gd name="T82" fmla="*/ 276 w 3261"/>
              <a:gd name="T83" fmla="*/ 228 h 3020"/>
              <a:gd name="T84" fmla="*/ 445 w 3261"/>
              <a:gd name="T85" fmla="*/ 107 h 3020"/>
              <a:gd name="T86" fmla="*/ 640 w 3261"/>
              <a:gd name="T87" fmla="*/ 28 h 3020"/>
              <a:gd name="T88" fmla="*/ 856 w 3261"/>
              <a:gd name="T89" fmla="*/ 0 h 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3020">
                <a:moveTo>
                  <a:pt x="856" y="0"/>
                </a:moveTo>
                <a:lnTo>
                  <a:pt x="856" y="0"/>
                </a:lnTo>
                <a:lnTo>
                  <a:pt x="919" y="4"/>
                </a:lnTo>
                <a:lnTo>
                  <a:pt x="982" y="13"/>
                </a:lnTo>
                <a:lnTo>
                  <a:pt x="1043" y="28"/>
                </a:lnTo>
                <a:lnTo>
                  <a:pt x="1102" y="48"/>
                </a:lnTo>
                <a:lnTo>
                  <a:pt x="1159" y="73"/>
                </a:lnTo>
                <a:lnTo>
                  <a:pt x="1214" y="103"/>
                </a:lnTo>
                <a:lnTo>
                  <a:pt x="1268" y="138"/>
                </a:lnTo>
                <a:lnTo>
                  <a:pt x="1319" y="176"/>
                </a:lnTo>
                <a:lnTo>
                  <a:pt x="1368" y="217"/>
                </a:lnTo>
                <a:lnTo>
                  <a:pt x="1121" y="612"/>
                </a:lnTo>
                <a:lnTo>
                  <a:pt x="1835" y="1020"/>
                </a:lnTo>
                <a:lnTo>
                  <a:pt x="1426" y="2038"/>
                </a:lnTo>
                <a:lnTo>
                  <a:pt x="2547" y="816"/>
                </a:lnTo>
                <a:lnTo>
                  <a:pt x="1835" y="409"/>
                </a:lnTo>
                <a:lnTo>
                  <a:pt x="2031" y="113"/>
                </a:lnTo>
                <a:lnTo>
                  <a:pt x="2081" y="84"/>
                </a:lnTo>
                <a:lnTo>
                  <a:pt x="2132" y="60"/>
                </a:lnTo>
                <a:lnTo>
                  <a:pt x="2184" y="39"/>
                </a:lnTo>
                <a:lnTo>
                  <a:pt x="2237" y="23"/>
                </a:lnTo>
                <a:lnTo>
                  <a:pt x="2292" y="10"/>
                </a:lnTo>
                <a:lnTo>
                  <a:pt x="2348" y="3"/>
                </a:lnTo>
                <a:lnTo>
                  <a:pt x="2405" y="0"/>
                </a:lnTo>
                <a:lnTo>
                  <a:pt x="2405" y="0"/>
                </a:lnTo>
                <a:lnTo>
                  <a:pt x="2479" y="4"/>
                </a:lnTo>
                <a:lnTo>
                  <a:pt x="2551" y="13"/>
                </a:lnTo>
                <a:lnTo>
                  <a:pt x="2620" y="28"/>
                </a:lnTo>
                <a:lnTo>
                  <a:pt x="2689" y="49"/>
                </a:lnTo>
                <a:lnTo>
                  <a:pt x="2754" y="75"/>
                </a:lnTo>
                <a:lnTo>
                  <a:pt x="2817" y="107"/>
                </a:lnTo>
                <a:lnTo>
                  <a:pt x="2876" y="142"/>
                </a:lnTo>
                <a:lnTo>
                  <a:pt x="2933" y="183"/>
                </a:lnTo>
                <a:lnTo>
                  <a:pt x="2985" y="228"/>
                </a:lnTo>
                <a:lnTo>
                  <a:pt x="3034" y="276"/>
                </a:lnTo>
                <a:lnTo>
                  <a:pt x="3079" y="329"/>
                </a:lnTo>
                <a:lnTo>
                  <a:pt x="3119" y="385"/>
                </a:lnTo>
                <a:lnTo>
                  <a:pt x="3155" y="445"/>
                </a:lnTo>
                <a:lnTo>
                  <a:pt x="3187" y="508"/>
                </a:lnTo>
                <a:lnTo>
                  <a:pt x="3213" y="573"/>
                </a:lnTo>
                <a:lnTo>
                  <a:pt x="3234" y="640"/>
                </a:lnTo>
                <a:lnTo>
                  <a:pt x="3249" y="711"/>
                </a:lnTo>
                <a:lnTo>
                  <a:pt x="3258" y="783"/>
                </a:lnTo>
                <a:lnTo>
                  <a:pt x="3261" y="856"/>
                </a:lnTo>
                <a:lnTo>
                  <a:pt x="3259" y="932"/>
                </a:lnTo>
                <a:lnTo>
                  <a:pt x="3252" y="1006"/>
                </a:lnTo>
                <a:lnTo>
                  <a:pt x="3241" y="1077"/>
                </a:lnTo>
                <a:lnTo>
                  <a:pt x="3226" y="1145"/>
                </a:lnTo>
                <a:lnTo>
                  <a:pt x="3207" y="1210"/>
                </a:lnTo>
                <a:lnTo>
                  <a:pt x="3184" y="1275"/>
                </a:lnTo>
                <a:lnTo>
                  <a:pt x="3157" y="1336"/>
                </a:lnTo>
                <a:lnTo>
                  <a:pt x="3127" y="1396"/>
                </a:lnTo>
                <a:lnTo>
                  <a:pt x="3094" y="1454"/>
                </a:lnTo>
                <a:lnTo>
                  <a:pt x="3058" y="1511"/>
                </a:lnTo>
                <a:lnTo>
                  <a:pt x="3019" y="1567"/>
                </a:lnTo>
                <a:lnTo>
                  <a:pt x="2977" y="1621"/>
                </a:lnTo>
                <a:lnTo>
                  <a:pt x="2933" y="1675"/>
                </a:lnTo>
                <a:lnTo>
                  <a:pt x="2886" y="1727"/>
                </a:lnTo>
                <a:lnTo>
                  <a:pt x="2837" y="1779"/>
                </a:lnTo>
                <a:lnTo>
                  <a:pt x="2787" y="1831"/>
                </a:lnTo>
                <a:lnTo>
                  <a:pt x="2734" y="1882"/>
                </a:lnTo>
                <a:lnTo>
                  <a:pt x="2680" y="1933"/>
                </a:lnTo>
                <a:lnTo>
                  <a:pt x="2625" y="1984"/>
                </a:lnTo>
                <a:lnTo>
                  <a:pt x="2567" y="2035"/>
                </a:lnTo>
                <a:lnTo>
                  <a:pt x="2510" y="2087"/>
                </a:lnTo>
                <a:lnTo>
                  <a:pt x="2451" y="2140"/>
                </a:lnTo>
                <a:lnTo>
                  <a:pt x="2391" y="2193"/>
                </a:lnTo>
                <a:lnTo>
                  <a:pt x="2331" y="2246"/>
                </a:lnTo>
                <a:lnTo>
                  <a:pt x="2270" y="2301"/>
                </a:lnTo>
                <a:lnTo>
                  <a:pt x="2210" y="2357"/>
                </a:lnTo>
                <a:lnTo>
                  <a:pt x="2149" y="2415"/>
                </a:lnTo>
                <a:lnTo>
                  <a:pt x="2089" y="2474"/>
                </a:lnTo>
                <a:lnTo>
                  <a:pt x="2028" y="2534"/>
                </a:lnTo>
                <a:lnTo>
                  <a:pt x="1968" y="2596"/>
                </a:lnTo>
                <a:lnTo>
                  <a:pt x="1909" y="2662"/>
                </a:lnTo>
                <a:lnTo>
                  <a:pt x="1851" y="2728"/>
                </a:lnTo>
                <a:lnTo>
                  <a:pt x="1793" y="2797"/>
                </a:lnTo>
                <a:lnTo>
                  <a:pt x="1738" y="2868"/>
                </a:lnTo>
                <a:lnTo>
                  <a:pt x="1683" y="2943"/>
                </a:lnTo>
                <a:lnTo>
                  <a:pt x="1631" y="3020"/>
                </a:lnTo>
                <a:lnTo>
                  <a:pt x="1575" y="2943"/>
                </a:lnTo>
                <a:lnTo>
                  <a:pt x="1517" y="2868"/>
                </a:lnTo>
                <a:lnTo>
                  <a:pt x="1459" y="2796"/>
                </a:lnTo>
                <a:lnTo>
                  <a:pt x="1401" y="2728"/>
                </a:lnTo>
                <a:lnTo>
                  <a:pt x="1341" y="2661"/>
                </a:lnTo>
                <a:lnTo>
                  <a:pt x="1281" y="2596"/>
                </a:lnTo>
                <a:lnTo>
                  <a:pt x="1219" y="2535"/>
                </a:lnTo>
                <a:lnTo>
                  <a:pt x="1158" y="2475"/>
                </a:lnTo>
                <a:lnTo>
                  <a:pt x="1097" y="2417"/>
                </a:lnTo>
                <a:lnTo>
                  <a:pt x="1036" y="2359"/>
                </a:lnTo>
                <a:lnTo>
                  <a:pt x="975" y="2304"/>
                </a:lnTo>
                <a:lnTo>
                  <a:pt x="914" y="2250"/>
                </a:lnTo>
                <a:lnTo>
                  <a:pt x="854" y="2198"/>
                </a:lnTo>
                <a:lnTo>
                  <a:pt x="795" y="2146"/>
                </a:lnTo>
                <a:lnTo>
                  <a:pt x="737" y="2095"/>
                </a:lnTo>
                <a:lnTo>
                  <a:pt x="678" y="2043"/>
                </a:lnTo>
                <a:lnTo>
                  <a:pt x="622" y="1993"/>
                </a:lnTo>
                <a:lnTo>
                  <a:pt x="567" y="1943"/>
                </a:lnTo>
                <a:lnTo>
                  <a:pt x="514" y="1892"/>
                </a:lnTo>
                <a:lnTo>
                  <a:pt x="463" y="1842"/>
                </a:lnTo>
                <a:lnTo>
                  <a:pt x="412" y="1790"/>
                </a:lnTo>
                <a:lnTo>
                  <a:pt x="364" y="1739"/>
                </a:lnTo>
                <a:lnTo>
                  <a:pt x="319" y="1687"/>
                </a:lnTo>
                <a:lnTo>
                  <a:pt x="276" y="1634"/>
                </a:lnTo>
                <a:lnTo>
                  <a:pt x="235" y="1580"/>
                </a:lnTo>
                <a:lnTo>
                  <a:pt x="197" y="1523"/>
                </a:lnTo>
                <a:lnTo>
                  <a:pt x="162" y="1466"/>
                </a:lnTo>
                <a:lnTo>
                  <a:pt x="129" y="1408"/>
                </a:lnTo>
                <a:lnTo>
                  <a:pt x="100" y="1347"/>
                </a:lnTo>
                <a:lnTo>
                  <a:pt x="75" y="1285"/>
                </a:lnTo>
                <a:lnTo>
                  <a:pt x="53" y="1219"/>
                </a:lnTo>
                <a:lnTo>
                  <a:pt x="34" y="1153"/>
                </a:lnTo>
                <a:lnTo>
                  <a:pt x="19" y="1083"/>
                </a:lnTo>
                <a:lnTo>
                  <a:pt x="9" y="1011"/>
                </a:lnTo>
                <a:lnTo>
                  <a:pt x="2" y="935"/>
                </a:lnTo>
                <a:lnTo>
                  <a:pt x="0" y="856"/>
                </a:lnTo>
                <a:lnTo>
                  <a:pt x="3" y="783"/>
                </a:lnTo>
                <a:lnTo>
                  <a:pt x="12" y="711"/>
                </a:lnTo>
                <a:lnTo>
                  <a:pt x="27" y="640"/>
                </a:lnTo>
                <a:lnTo>
                  <a:pt x="48" y="573"/>
                </a:lnTo>
                <a:lnTo>
                  <a:pt x="74" y="508"/>
                </a:lnTo>
                <a:lnTo>
                  <a:pt x="105" y="445"/>
                </a:lnTo>
                <a:lnTo>
                  <a:pt x="142" y="385"/>
                </a:lnTo>
                <a:lnTo>
                  <a:pt x="182" y="329"/>
                </a:lnTo>
                <a:lnTo>
                  <a:pt x="227" y="276"/>
                </a:lnTo>
                <a:lnTo>
                  <a:pt x="276" y="228"/>
                </a:lnTo>
                <a:lnTo>
                  <a:pt x="328" y="183"/>
                </a:lnTo>
                <a:lnTo>
                  <a:pt x="384" y="142"/>
                </a:lnTo>
                <a:lnTo>
                  <a:pt x="445" y="107"/>
                </a:lnTo>
                <a:lnTo>
                  <a:pt x="507" y="75"/>
                </a:lnTo>
                <a:lnTo>
                  <a:pt x="572" y="49"/>
                </a:lnTo>
                <a:lnTo>
                  <a:pt x="640" y="28"/>
                </a:lnTo>
                <a:lnTo>
                  <a:pt x="711" y="13"/>
                </a:lnTo>
                <a:lnTo>
                  <a:pt x="782" y="4"/>
                </a:lnTo>
                <a:lnTo>
                  <a:pt x="85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36" name="Group 385"/>
          <p:cNvGrpSpPr>
            <a:grpSpLocks noChangeAspect="1"/>
          </p:cNvGrpSpPr>
          <p:nvPr/>
        </p:nvGrpSpPr>
        <p:grpSpPr bwMode="auto">
          <a:xfrm>
            <a:off x="3765802" y="1030391"/>
            <a:ext cx="200191" cy="355511"/>
            <a:chOff x="19937" y="6554"/>
            <a:chExt cx="232" cy="412"/>
          </a:xfrm>
          <a:solidFill>
            <a:srgbClr val="FFFFFF"/>
          </a:solidFill>
        </p:grpSpPr>
        <p:sp>
          <p:nvSpPr>
            <p:cNvPr id="37" name="Freeform 387"/>
            <p:cNvSpPr/>
            <p:nvPr/>
          </p:nvSpPr>
          <p:spPr bwMode="auto">
            <a:xfrm>
              <a:off x="20014" y="6554"/>
              <a:ext cx="78" cy="78"/>
            </a:xfrm>
            <a:custGeom>
              <a:avLst/>
              <a:gdLst>
                <a:gd name="T0" fmla="*/ 310 w 620"/>
                <a:gd name="T1" fmla="*/ 0 h 617"/>
                <a:gd name="T2" fmla="*/ 310 w 620"/>
                <a:gd name="T3" fmla="*/ 0 h 617"/>
                <a:gd name="T4" fmla="*/ 352 w 620"/>
                <a:gd name="T5" fmla="*/ 3 h 617"/>
                <a:gd name="T6" fmla="*/ 392 w 620"/>
                <a:gd name="T7" fmla="*/ 10 h 617"/>
                <a:gd name="T8" fmla="*/ 431 w 620"/>
                <a:gd name="T9" fmla="*/ 23 h 617"/>
                <a:gd name="T10" fmla="*/ 467 w 620"/>
                <a:gd name="T11" fmla="*/ 42 h 617"/>
                <a:gd name="T12" fmla="*/ 499 w 620"/>
                <a:gd name="T13" fmla="*/ 64 h 617"/>
                <a:gd name="T14" fmla="*/ 529 w 620"/>
                <a:gd name="T15" fmla="*/ 89 h 617"/>
                <a:gd name="T16" fmla="*/ 555 w 620"/>
                <a:gd name="T17" fmla="*/ 119 h 617"/>
                <a:gd name="T18" fmla="*/ 578 w 620"/>
                <a:gd name="T19" fmla="*/ 152 h 617"/>
                <a:gd name="T20" fmla="*/ 595 w 620"/>
                <a:gd name="T21" fmla="*/ 188 h 617"/>
                <a:gd name="T22" fmla="*/ 609 w 620"/>
                <a:gd name="T23" fmla="*/ 226 h 617"/>
                <a:gd name="T24" fmla="*/ 617 w 620"/>
                <a:gd name="T25" fmla="*/ 266 h 617"/>
                <a:gd name="T26" fmla="*/ 620 w 620"/>
                <a:gd name="T27" fmla="*/ 308 h 617"/>
                <a:gd name="T28" fmla="*/ 617 w 620"/>
                <a:gd name="T29" fmla="*/ 350 h 617"/>
                <a:gd name="T30" fmla="*/ 609 w 620"/>
                <a:gd name="T31" fmla="*/ 390 h 617"/>
                <a:gd name="T32" fmla="*/ 595 w 620"/>
                <a:gd name="T33" fmla="*/ 428 h 617"/>
                <a:gd name="T34" fmla="*/ 578 w 620"/>
                <a:gd name="T35" fmla="*/ 464 h 617"/>
                <a:gd name="T36" fmla="*/ 555 w 620"/>
                <a:gd name="T37" fmla="*/ 496 h 617"/>
                <a:gd name="T38" fmla="*/ 529 w 620"/>
                <a:gd name="T39" fmla="*/ 526 h 617"/>
                <a:gd name="T40" fmla="*/ 499 w 620"/>
                <a:gd name="T41" fmla="*/ 552 h 617"/>
                <a:gd name="T42" fmla="*/ 467 w 620"/>
                <a:gd name="T43" fmla="*/ 575 h 617"/>
                <a:gd name="T44" fmla="*/ 431 w 620"/>
                <a:gd name="T45" fmla="*/ 592 h 617"/>
                <a:gd name="T46" fmla="*/ 392 w 620"/>
                <a:gd name="T47" fmla="*/ 606 h 617"/>
                <a:gd name="T48" fmla="*/ 352 w 620"/>
                <a:gd name="T49" fmla="*/ 614 h 617"/>
                <a:gd name="T50" fmla="*/ 310 w 620"/>
                <a:gd name="T51" fmla="*/ 617 h 617"/>
                <a:gd name="T52" fmla="*/ 268 w 620"/>
                <a:gd name="T53" fmla="*/ 614 h 617"/>
                <a:gd name="T54" fmla="*/ 227 w 620"/>
                <a:gd name="T55" fmla="*/ 606 h 617"/>
                <a:gd name="T56" fmla="*/ 189 w 620"/>
                <a:gd name="T57" fmla="*/ 592 h 617"/>
                <a:gd name="T58" fmla="*/ 154 w 620"/>
                <a:gd name="T59" fmla="*/ 575 h 617"/>
                <a:gd name="T60" fmla="*/ 120 w 620"/>
                <a:gd name="T61" fmla="*/ 552 h 617"/>
                <a:gd name="T62" fmla="*/ 90 w 620"/>
                <a:gd name="T63" fmla="*/ 526 h 617"/>
                <a:gd name="T64" fmla="*/ 64 w 620"/>
                <a:gd name="T65" fmla="*/ 496 h 617"/>
                <a:gd name="T66" fmla="*/ 43 w 620"/>
                <a:gd name="T67" fmla="*/ 464 h 617"/>
                <a:gd name="T68" fmla="*/ 24 w 620"/>
                <a:gd name="T69" fmla="*/ 428 h 617"/>
                <a:gd name="T70" fmla="*/ 11 w 620"/>
                <a:gd name="T71" fmla="*/ 390 h 617"/>
                <a:gd name="T72" fmla="*/ 3 w 620"/>
                <a:gd name="T73" fmla="*/ 350 h 617"/>
                <a:gd name="T74" fmla="*/ 0 w 620"/>
                <a:gd name="T75" fmla="*/ 308 h 617"/>
                <a:gd name="T76" fmla="*/ 3 w 620"/>
                <a:gd name="T77" fmla="*/ 266 h 617"/>
                <a:gd name="T78" fmla="*/ 11 w 620"/>
                <a:gd name="T79" fmla="*/ 226 h 617"/>
                <a:gd name="T80" fmla="*/ 24 w 620"/>
                <a:gd name="T81" fmla="*/ 188 h 617"/>
                <a:gd name="T82" fmla="*/ 43 w 620"/>
                <a:gd name="T83" fmla="*/ 152 h 617"/>
                <a:gd name="T84" fmla="*/ 64 w 620"/>
                <a:gd name="T85" fmla="*/ 119 h 617"/>
                <a:gd name="T86" fmla="*/ 90 w 620"/>
                <a:gd name="T87" fmla="*/ 89 h 617"/>
                <a:gd name="T88" fmla="*/ 120 w 620"/>
                <a:gd name="T89" fmla="*/ 64 h 617"/>
                <a:gd name="T90" fmla="*/ 154 w 620"/>
                <a:gd name="T91" fmla="*/ 42 h 617"/>
                <a:gd name="T92" fmla="*/ 189 w 620"/>
                <a:gd name="T93" fmla="*/ 23 h 617"/>
                <a:gd name="T94" fmla="*/ 227 w 620"/>
                <a:gd name="T95" fmla="*/ 10 h 617"/>
                <a:gd name="T96" fmla="*/ 268 w 620"/>
                <a:gd name="T97" fmla="*/ 3 h 617"/>
                <a:gd name="T98" fmla="*/ 310 w 620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0" h="617">
                  <a:moveTo>
                    <a:pt x="310" y="0"/>
                  </a:moveTo>
                  <a:lnTo>
                    <a:pt x="310" y="0"/>
                  </a:lnTo>
                  <a:lnTo>
                    <a:pt x="352" y="3"/>
                  </a:lnTo>
                  <a:lnTo>
                    <a:pt x="392" y="10"/>
                  </a:lnTo>
                  <a:lnTo>
                    <a:pt x="431" y="23"/>
                  </a:lnTo>
                  <a:lnTo>
                    <a:pt x="467" y="42"/>
                  </a:lnTo>
                  <a:lnTo>
                    <a:pt x="499" y="64"/>
                  </a:lnTo>
                  <a:lnTo>
                    <a:pt x="529" y="89"/>
                  </a:lnTo>
                  <a:lnTo>
                    <a:pt x="555" y="119"/>
                  </a:lnTo>
                  <a:lnTo>
                    <a:pt x="578" y="152"/>
                  </a:lnTo>
                  <a:lnTo>
                    <a:pt x="595" y="188"/>
                  </a:lnTo>
                  <a:lnTo>
                    <a:pt x="609" y="226"/>
                  </a:lnTo>
                  <a:lnTo>
                    <a:pt x="617" y="266"/>
                  </a:lnTo>
                  <a:lnTo>
                    <a:pt x="620" y="308"/>
                  </a:lnTo>
                  <a:lnTo>
                    <a:pt x="617" y="350"/>
                  </a:lnTo>
                  <a:lnTo>
                    <a:pt x="609" y="390"/>
                  </a:lnTo>
                  <a:lnTo>
                    <a:pt x="595" y="428"/>
                  </a:lnTo>
                  <a:lnTo>
                    <a:pt x="578" y="464"/>
                  </a:lnTo>
                  <a:lnTo>
                    <a:pt x="555" y="496"/>
                  </a:lnTo>
                  <a:lnTo>
                    <a:pt x="529" y="526"/>
                  </a:lnTo>
                  <a:lnTo>
                    <a:pt x="499" y="552"/>
                  </a:lnTo>
                  <a:lnTo>
                    <a:pt x="467" y="575"/>
                  </a:lnTo>
                  <a:lnTo>
                    <a:pt x="431" y="592"/>
                  </a:lnTo>
                  <a:lnTo>
                    <a:pt x="392" y="606"/>
                  </a:lnTo>
                  <a:lnTo>
                    <a:pt x="352" y="614"/>
                  </a:lnTo>
                  <a:lnTo>
                    <a:pt x="310" y="617"/>
                  </a:lnTo>
                  <a:lnTo>
                    <a:pt x="268" y="614"/>
                  </a:lnTo>
                  <a:lnTo>
                    <a:pt x="227" y="606"/>
                  </a:lnTo>
                  <a:lnTo>
                    <a:pt x="189" y="592"/>
                  </a:lnTo>
                  <a:lnTo>
                    <a:pt x="154" y="575"/>
                  </a:lnTo>
                  <a:lnTo>
                    <a:pt x="120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3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3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20" y="64"/>
                  </a:lnTo>
                  <a:lnTo>
                    <a:pt x="154" y="42"/>
                  </a:lnTo>
                  <a:lnTo>
                    <a:pt x="189" y="23"/>
                  </a:lnTo>
                  <a:lnTo>
                    <a:pt x="227" y="10"/>
                  </a:lnTo>
                  <a:lnTo>
                    <a:pt x="268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" name="Freeform 388"/>
            <p:cNvSpPr>
              <a:spLocks noEditPoints="1"/>
            </p:cNvSpPr>
            <p:nvPr/>
          </p:nvSpPr>
          <p:spPr bwMode="auto">
            <a:xfrm>
              <a:off x="19937" y="6657"/>
              <a:ext cx="232" cy="309"/>
            </a:xfrm>
            <a:custGeom>
              <a:avLst/>
              <a:gdLst>
                <a:gd name="T0" fmla="*/ 1702 w 1860"/>
                <a:gd name="T1" fmla="*/ 823 h 2469"/>
                <a:gd name="T2" fmla="*/ 1702 w 1860"/>
                <a:gd name="T3" fmla="*/ 823 h 2469"/>
                <a:gd name="T4" fmla="*/ 1702 w 1860"/>
                <a:gd name="T5" fmla="*/ 823 h 2469"/>
                <a:gd name="T6" fmla="*/ 1702 w 1860"/>
                <a:gd name="T7" fmla="*/ 823 h 2469"/>
                <a:gd name="T8" fmla="*/ 516 w 1860"/>
                <a:gd name="T9" fmla="*/ 0 h 2469"/>
                <a:gd name="T10" fmla="*/ 1343 w 1860"/>
                <a:gd name="T11" fmla="*/ 0 h 2469"/>
                <a:gd name="T12" fmla="*/ 1364 w 1860"/>
                <a:gd name="T13" fmla="*/ 2 h 2469"/>
                <a:gd name="T14" fmla="*/ 1383 w 1860"/>
                <a:gd name="T15" fmla="*/ 8 h 2469"/>
                <a:gd name="T16" fmla="*/ 1401 w 1860"/>
                <a:gd name="T17" fmla="*/ 17 h 2469"/>
                <a:gd name="T18" fmla="*/ 1417 w 1860"/>
                <a:gd name="T19" fmla="*/ 30 h 2469"/>
                <a:gd name="T20" fmla="*/ 1430 w 1860"/>
                <a:gd name="T21" fmla="*/ 46 h 2469"/>
                <a:gd name="T22" fmla="*/ 1860 w 1860"/>
                <a:gd name="T23" fmla="*/ 708 h 2469"/>
                <a:gd name="T24" fmla="*/ 1702 w 1860"/>
                <a:gd name="T25" fmla="*/ 823 h 2469"/>
                <a:gd name="T26" fmla="*/ 1345 w 1860"/>
                <a:gd name="T27" fmla="*/ 361 h 2469"/>
                <a:gd name="T28" fmla="*/ 1221 w 1860"/>
                <a:gd name="T29" fmla="*/ 649 h 2469"/>
                <a:gd name="T30" fmla="*/ 1653 w 1860"/>
                <a:gd name="T31" fmla="*/ 1439 h 2469"/>
                <a:gd name="T32" fmla="*/ 1257 w 1860"/>
                <a:gd name="T33" fmla="*/ 1439 h 2469"/>
                <a:gd name="T34" fmla="*/ 1189 w 1860"/>
                <a:gd name="T35" fmla="*/ 2469 h 2469"/>
                <a:gd name="T36" fmla="*/ 982 w 1860"/>
                <a:gd name="T37" fmla="*/ 2469 h 2469"/>
                <a:gd name="T38" fmla="*/ 982 w 1860"/>
                <a:gd name="T39" fmla="*/ 1439 h 2469"/>
                <a:gd name="T40" fmla="*/ 878 w 1860"/>
                <a:gd name="T41" fmla="*/ 1439 h 2469"/>
                <a:gd name="T42" fmla="*/ 878 w 1860"/>
                <a:gd name="T43" fmla="*/ 2469 h 2469"/>
                <a:gd name="T44" fmla="*/ 672 w 1860"/>
                <a:gd name="T45" fmla="*/ 2469 h 2469"/>
                <a:gd name="T46" fmla="*/ 603 w 1860"/>
                <a:gd name="T47" fmla="*/ 1439 h 2469"/>
                <a:gd name="T48" fmla="*/ 206 w 1860"/>
                <a:gd name="T49" fmla="*/ 1439 h 2469"/>
                <a:gd name="T50" fmla="*/ 640 w 1860"/>
                <a:gd name="T51" fmla="*/ 649 h 2469"/>
                <a:gd name="T52" fmla="*/ 515 w 1860"/>
                <a:gd name="T53" fmla="*/ 361 h 2469"/>
                <a:gd name="T54" fmla="*/ 159 w 1860"/>
                <a:gd name="T55" fmla="*/ 823 h 2469"/>
                <a:gd name="T56" fmla="*/ 0 w 1860"/>
                <a:gd name="T57" fmla="*/ 708 h 2469"/>
                <a:gd name="T58" fmla="*/ 430 w 1860"/>
                <a:gd name="T59" fmla="*/ 46 h 2469"/>
                <a:gd name="T60" fmla="*/ 444 w 1860"/>
                <a:gd name="T61" fmla="*/ 30 h 2469"/>
                <a:gd name="T62" fmla="*/ 459 w 1860"/>
                <a:gd name="T63" fmla="*/ 17 h 2469"/>
                <a:gd name="T64" fmla="*/ 477 w 1860"/>
                <a:gd name="T65" fmla="*/ 8 h 2469"/>
                <a:gd name="T66" fmla="*/ 497 w 1860"/>
                <a:gd name="T67" fmla="*/ 2 h 2469"/>
                <a:gd name="T68" fmla="*/ 516 w 1860"/>
                <a:gd name="T69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0" h="2469">
                  <a:moveTo>
                    <a:pt x="1702" y="823"/>
                  </a:moveTo>
                  <a:lnTo>
                    <a:pt x="1702" y="823"/>
                  </a:lnTo>
                  <a:lnTo>
                    <a:pt x="1702" y="823"/>
                  </a:lnTo>
                  <a:lnTo>
                    <a:pt x="1702" y="823"/>
                  </a:lnTo>
                  <a:close/>
                  <a:moveTo>
                    <a:pt x="516" y="0"/>
                  </a:moveTo>
                  <a:lnTo>
                    <a:pt x="1343" y="0"/>
                  </a:lnTo>
                  <a:lnTo>
                    <a:pt x="1364" y="2"/>
                  </a:lnTo>
                  <a:lnTo>
                    <a:pt x="1383" y="8"/>
                  </a:lnTo>
                  <a:lnTo>
                    <a:pt x="1401" y="17"/>
                  </a:lnTo>
                  <a:lnTo>
                    <a:pt x="1417" y="30"/>
                  </a:lnTo>
                  <a:lnTo>
                    <a:pt x="1430" y="46"/>
                  </a:lnTo>
                  <a:lnTo>
                    <a:pt x="1860" y="708"/>
                  </a:lnTo>
                  <a:lnTo>
                    <a:pt x="1702" y="823"/>
                  </a:lnTo>
                  <a:lnTo>
                    <a:pt x="1345" y="361"/>
                  </a:lnTo>
                  <a:lnTo>
                    <a:pt x="1221" y="649"/>
                  </a:lnTo>
                  <a:lnTo>
                    <a:pt x="1653" y="1439"/>
                  </a:lnTo>
                  <a:lnTo>
                    <a:pt x="1257" y="1439"/>
                  </a:lnTo>
                  <a:lnTo>
                    <a:pt x="1189" y="2469"/>
                  </a:lnTo>
                  <a:lnTo>
                    <a:pt x="982" y="2469"/>
                  </a:lnTo>
                  <a:lnTo>
                    <a:pt x="982" y="1439"/>
                  </a:lnTo>
                  <a:lnTo>
                    <a:pt x="878" y="1439"/>
                  </a:lnTo>
                  <a:lnTo>
                    <a:pt x="878" y="2469"/>
                  </a:lnTo>
                  <a:lnTo>
                    <a:pt x="672" y="2469"/>
                  </a:lnTo>
                  <a:lnTo>
                    <a:pt x="603" y="1439"/>
                  </a:lnTo>
                  <a:lnTo>
                    <a:pt x="206" y="1439"/>
                  </a:lnTo>
                  <a:lnTo>
                    <a:pt x="640" y="649"/>
                  </a:lnTo>
                  <a:lnTo>
                    <a:pt x="515" y="361"/>
                  </a:lnTo>
                  <a:lnTo>
                    <a:pt x="159" y="823"/>
                  </a:lnTo>
                  <a:lnTo>
                    <a:pt x="0" y="708"/>
                  </a:lnTo>
                  <a:lnTo>
                    <a:pt x="430" y="46"/>
                  </a:lnTo>
                  <a:lnTo>
                    <a:pt x="444" y="30"/>
                  </a:lnTo>
                  <a:lnTo>
                    <a:pt x="459" y="17"/>
                  </a:lnTo>
                  <a:lnTo>
                    <a:pt x="477" y="8"/>
                  </a:lnTo>
                  <a:lnTo>
                    <a:pt x="497" y="2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9" name="Group 391"/>
          <p:cNvGrpSpPr>
            <a:grpSpLocks noChangeAspect="1"/>
          </p:cNvGrpSpPr>
          <p:nvPr/>
        </p:nvGrpSpPr>
        <p:grpSpPr bwMode="auto">
          <a:xfrm>
            <a:off x="3513678" y="1030391"/>
            <a:ext cx="108725" cy="355511"/>
            <a:chOff x="19835" y="6554"/>
            <a:chExt cx="126" cy="412"/>
          </a:xfrm>
          <a:solidFill>
            <a:srgbClr val="FFFFFF"/>
          </a:solidFill>
        </p:grpSpPr>
        <p:sp>
          <p:nvSpPr>
            <p:cNvPr id="40" name="Freeform 393"/>
            <p:cNvSpPr/>
            <p:nvPr/>
          </p:nvSpPr>
          <p:spPr bwMode="auto">
            <a:xfrm>
              <a:off x="19860" y="6554"/>
              <a:ext cx="76" cy="78"/>
            </a:xfrm>
            <a:custGeom>
              <a:avLst/>
              <a:gdLst>
                <a:gd name="T0" fmla="*/ 302 w 606"/>
                <a:gd name="T1" fmla="*/ 0 h 617"/>
                <a:gd name="T2" fmla="*/ 303 w 606"/>
                <a:gd name="T3" fmla="*/ 0 h 617"/>
                <a:gd name="T4" fmla="*/ 344 w 606"/>
                <a:gd name="T5" fmla="*/ 3 h 617"/>
                <a:gd name="T6" fmla="*/ 383 w 606"/>
                <a:gd name="T7" fmla="*/ 10 h 617"/>
                <a:gd name="T8" fmla="*/ 420 w 606"/>
                <a:gd name="T9" fmla="*/ 23 h 617"/>
                <a:gd name="T10" fmla="*/ 456 w 606"/>
                <a:gd name="T11" fmla="*/ 42 h 617"/>
                <a:gd name="T12" fmla="*/ 488 w 606"/>
                <a:gd name="T13" fmla="*/ 64 h 617"/>
                <a:gd name="T14" fmla="*/ 517 w 606"/>
                <a:gd name="T15" fmla="*/ 89 h 617"/>
                <a:gd name="T16" fmla="*/ 543 w 606"/>
                <a:gd name="T17" fmla="*/ 119 h 617"/>
                <a:gd name="T18" fmla="*/ 564 w 606"/>
                <a:gd name="T19" fmla="*/ 152 h 617"/>
                <a:gd name="T20" fmla="*/ 581 w 606"/>
                <a:gd name="T21" fmla="*/ 188 h 617"/>
                <a:gd name="T22" fmla="*/ 594 w 606"/>
                <a:gd name="T23" fmla="*/ 226 h 617"/>
                <a:gd name="T24" fmla="*/ 603 w 606"/>
                <a:gd name="T25" fmla="*/ 266 h 617"/>
                <a:gd name="T26" fmla="*/ 606 w 606"/>
                <a:gd name="T27" fmla="*/ 308 h 617"/>
                <a:gd name="T28" fmla="*/ 603 w 606"/>
                <a:gd name="T29" fmla="*/ 350 h 617"/>
                <a:gd name="T30" fmla="*/ 594 w 606"/>
                <a:gd name="T31" fmla="*/ 390 h 617"/>
                <a:gd name="T32" fmla="*/ 581 w 606"/>
                <a:gd name="T33" fmla="*/ 428 h 617"/>
                <a:gd name="T34" fmla="*/ 564 w 606"/>
                <a:gd name="T35" fmla="*/ 464 h 617"/>
                <a:gd name="T36" fmla="*/ 543 w 606"/>
                <a:gd name="T37" fmla="*/ 496 h 617"/>
                <a:gd name="T38" fmla="*/ 517 w 606"/>
                <a:gd name="T39" fmla="*/ 526 h 617"/>
                <a:gd name="T40" fmla="*/ 488 w 606"/>
                <a:gd name="T41" fmla="*/ 552 h 617"/>
                <a:gd name="T42" fmla="*/ 456 w 606"/>
                <a:gd name="T43" fmla="*/ 575 h 617"/>
                <a:gd name="T44" fmla="*/ 420 w 606"/>
                <a:gd name="T45" fmla="*/ 592 h 617"/>
                <a:gd name="T46" fmla="*/ 383 w 606"/>
                <a:gd name="T47" fmla="*/ 606 h 617"/>
                <a:gd name="T48" fmla="*/ 344 w 606"/>
                <a:gd name="T49" fmla="*/ 614 h 617"/>
                <a:gd name="T50" fmla="*/ 303 w 606"/>
                <a:gd name="T51" fmla="*/ 617 h 617"/>
                <a:gd name="T52" fmla="*/ 262 w 606"/>
                <a:gd name="T53" fmla="*/ 614 h 617"/>
                <a:gd name="T54" fmla="*/ 223 w 606"/>
                <a:gd name="T55" fmla="*/ 606 h 617"/>
                <a:gd name="T56" fmla="*/ 186 w 606"/>
                <a:gd name="T57" fmla="*/ 592 h 617"/>
                <a:gd name="T58" fmla="*/ 150 w 606"/>
                <a:gd name="T59" fmla="*/ 575 h 617"/>
                <a:gd name="T60" fmla="*/ 118 w 606"/>
                <a:gd name="T61" fmla="*/ 552 h 617"/>
                <a:gd name="T62" fmla="*/ 89 w 606"/>
                <a:gd name="T63" fmla="*/ 526 h 617"/>
                <a:gd name="T64" fmla="*/ 63 w 606"/>
                <a:gd name="T65" fmla="*/ 496 h 617"/>
                <a:gd name="T66" fmla="*/ 42 w 606"/>
                <a:gd name="T67" fmla="*/ 464 h 617"/>
                <a:gd name="T68" fmla="*/ 25 w 606"/>
                <a:gd name="T69" fmla="*/ 428 h 617"/>
                <a:gd name="T70" fmla="*/ 12 w 606"/>
                <a:gd name="T71" fmla="*/ 390 h 617"/>
                <a:gd name="T72" fmla="*/ 3 w 606"/>
                <a:gd name="T73" fmla="*/ 350 h 617"/>
                <a:gd name="T74" fmla="*/ 0 w 606"/>
                <a:gd name="T75" fmla="*/ 308 h 617"/>
                <a:gd name="T76" fmla="*/ 3 w 606"/>
                <a:gd name="T77" fmla="*/ 266 h 617"/>
                <a:gd name="T78" fmla="*/ 12 w 606"/>
                <a:gd name="T79" fmla="*/ 226 h 617"/>
                <a:gd name="T80" fmla="*/ 25 w 606"/>
                <a:gd name="T81" fmla="*/ 188 h 617"/>
                <a:gd name="T82" fmla="*/ 42 w 606"/>
                <a:gd name="T83" fmla="*/ 152 h 617"/>
                <a:gd name="T84" fmla="*/ 63 w 606"/>
                <a:gd name="T85" fmla="*/ 119 h 617"/>
                <a:gd name="T86" fmla="*/ 89 w 606"/>
                <a:gd name="T87" fmla="*/ 89 h 617"/>
                <a:gd name="T88" fmla="*/ 118 w 606"/>
                <a:gd name="T89" fmla="*/ 64 h 617"/>
                <a:gd name="T90" fmla="*/ 150 w 606"/>
                <a:gd name="T91" fmla="*/ 42 h 617"/>
                <a:gd name="T92" fmla="*/ 186 w 606"/>
                <a:gd name="T93" fmla="*/ 23 h 617"/>
                <a:gd name="T94" fmla="*/ 223 w 606"/>
                <a:gd name="T95" fmla="*/ 10 h 617"/>
                <a:gd name="T96" fmla="*/ 262 w 606"/>
                <a:gd name="T97" fmla="*/ 3 h 617"/>
                <a:gd name="T98" fmla="*/ 302 w 606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6" h="617">
                  <a:moveTo>
                    <a:pt x="302" y="0"/>
                  </a:moveTo>
                  <a:lnTo>
                    <a:pt x="303" y="0"/>
                  </a:lnTo>
                  <a:lnTo>
                    <a:pt x="344" y="3"/>
                  </a:lnTo>
                  <a:lnTo>
                    <a:pt x="383" y="10"/>
                  </a:lnTo>
                  <a:lnTo>
                    <a:pt x="420" y="23"/>
                  </a:lnTo>
                  <a:lnTo>
                    <a:pt x="456" y="42"/>
                  </a:lnTo>
                  <a:lnTo>
                    <a:pt x="488" y="64"/>
                  </a:lnTo>
                  <a:lnTo>
                    <a:pt x="517" y="89"/>
                  </a:lnTo>
                  <a:lnTo>
                    <a:pt x="543" y="119"/>
                  </a:lnTo>
                  <a:lnTo>
                    <a:pt x="564" y="152"/>
                  </a:lnTo>
                  <a:lnTo>
                    <a:pt x="581" y="188"/>
                  </a:lnTo>
                  <a:lnTo>
                    <a:pt x="594" y="226"/>
                  </a:lnTo>
                  <a:lnTo>
                    <a:pt x="603" y="266"/>
                  </a:lnTo>
                  <a:lnTo>
                    <a:pt x="606" y="308"/>
                  </a:lnTo>
                  <a:lnTo>
                    <a:pt x="603" y="350"/>
                  </a:lnTo>
                  <a:lnTo>
                    <a:pt x="594" y="390"/>
                  </a:lnTo>
                  <a:lnTo>
                    <a:pt x="581" y="428"/>
                  </a:lnTo>
                  <a:lnTo>
                    <a:pt x="564" y="464"/>
                  </a:lnTo>
                  <a:lnTo>
                    <a:pt x="543" y="496"/>
                  </a:lnTo>
                  <a:lnTo>
                    <a:pt x="517" y="526"/>
                  </a:lnTo>
                  <a:lnTo>
                    <a:pt x="488" y="552"/>
                  </a:lnTo>
                  <a:lnTo>
                    <a:pt x="456" y="575"/>
                  </a:lnTo>
                  <a:lnTo>
                    <a:pt x="420" y="592"/>
                  </a:lnTo>
                  <a:lnTo>
                    <a:pt x="383" y="606"/>
                  </a:lnTo>
                  <a:lnTo>
                    <a:pt x="344" y="614"/>
                  </a:lnTo>
                  <a:lnTo>
                    <a:pt x="303" y="617"/>
                  </a:lnTo>
                  <a:lnTo>
                    <a:pt x="262" y="614"/>
                  </a:lnTo>
                  <a:lnTo>
                    <a:pt x="223" y="606"/>
                  </a:lnTo>
                  <a:lnTo>
                    <a:pt x="186" y="592"/>
                  </a:lnTo>
                  <a:lnTo>
                    <a:pt x="150" y="575"/>
                  </a:lnTo>
                  <a:lnTo>
                    <a:pt x="118" y="552"/>
                  </a:lnTo>
                  <a:lnTo>
                    <a:pt x="89" y="526"/>
                  </a:lnTo>
                  <a:lnTo>
                    <a:pt x="63" y="496"/>
                  </a:lnTo>
                  <a:lnTo>
                    <a:pt x="42" y="464"/>
                  </a:lnTo>
                  <a:lnTo>
                    <a:pt x="25" y="428"/>
                  </a:lnTo>
                  <a:lnTo>
                    <a:pt x="12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2" y="226"/>
                  </a:lnTo>
                  <a:lnTo>
                    <a:pt x="25" y="188"/>
                  </a:lnTo>
                  <a:lnTo>
                    <a:pt x="42" y="152"/>
                  </a:lnTo>
                  <a:lnTo>
                    <a:pt x="63" y="119"/>
                  </a:lnTo>
                  <a:lnTo>
                    <a:pt x="89" y="89"/>
                  </a:lnTo>
                  <a:lnTo>
                    <a:pt x="118" y="64"/>
                  </a:lnTo>
                  <a:lnTo>
                    <a:pt x="150" y="42"/>
                  </a:lnTo>
                  <a:lnTo>
                    <a:pt x="186" y="23"/>
                  </a:lnTo>
                  <a:lnTo>
                    <a:pt x="223" y="10"/>
                  </a:lnTo>
                  <a:lnTo>
                    <a:pt x="262" y="3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" name="Freeform 394"/>
            <p:cNvSpPr/>
            <p:nvPr/>
          </p:nvSpPr>
          <p:spPr bwMode="auto">
            <a:xfrm>
              <a:off x="19835" y="6657"/>
              <a:ext cx="126" cy="309"/>
            </a:xfrm>
            <a:custGeom>
              <a:avLst/>
              <a:gdLst>
                <a:gd name="T0" fmla="*/ 201 w 1008"/>
                <a:gd name="T1" fmla="*/ 0 h 2469"/>
                <a:gd name="T2" fmla="*/ 807 w 1008"/>
                <a:gd name="T3" fmla="*/ 0 h 2469"/>
                <a:gd name="T4" fmla="*/ 839 w 1008"/>
                <a:gd name="T5" fmla="*/ 2 h 2469"/>
                <a:gd name="T6" fmla="*/ 870 w 1008"/>
                <a:gd name="T7" fmla="*/ 10 h 2469"/>
                <a:gd name="T8" fmla="*/ 899 w 1008"/>
                <a:gd name="T9" fmla="*/ 22 h 2469"/>
                <a:gd name="T10" fmla="*/ 926 w 1008"/>
                <a:gd name="T11" fmla="*/ 39 h 2469"/>
                <a:gd name="T12" fmla="*/ 949 w 1008"/>
                <a:gd name="T13" fmla="*/ 60 h 2469"/>
                <a:gd name="T14" fmla="*/ 970 w 1008"/>
                <a:gd name="T15" fmla="*/ 83 h 2469"/>
                <a:gd name="T16" fmla="*/ 986 w 1008"/>
                <a:gd name="T17" fmla="*/ 111 h 2469"/>
                <a:gd name="T18" fmla="*/ 998 w 1008"/>
                <a:gd name="T19" fmla="*/ 140 h 2469"/>
                <a:gd name="T20" fmla="*/ 1006 w 1008"/>
                <a:gd name="T21" fmla="*/ 172 h 2469"/>
                <a:gd name="T22" fmla="*/ 1008 w 1008"/>
                <a:gd name="T23" fmla="*/ 205 h 2469"/>
                <a:gd name="T24" fmla="*/ 1008 w 1008"/>
                <a:gd name="T25" fmla="*/ 1234 h 2469"/>
                <a:gd name="T26" fmla="*/ 807 w 1008"/>
                <a:gd name="T27" fmla="*/ 1234 h 2469"/>
                <a:gd name="T28" fmla="*/ 807 w 1008"/>
                <a:gd name="T29" fmla="*/ 2469 h 2469"/>
                <a:gd name="T30" fmla="*/ 555 w 1008"/>
                <a:gd name="T31" fmla="*/ 2469 h 2469"/>
                <a:gd name="T32" fmla="*/ 555 w 1008"/>
                <a:gd name="T33" fmla="*/ 1234 h 2469"/>
                <a:gd name="T34" fmla="*/ 453 w 1008"/>
                <a:gd name="T35" fmla="*/ 1234 h 2469"/>
                <a:gd name="T36" fmla="*/ 453 w 1008"/>
                <a:gd name="T37" fmla="*/ 2469 h 2469"/>
                <a:gd name="T38" fmla="*/ 201 w 1008"/>
                <a:gd name="T39" fmla="*/ 2469 h 2469"/>
                <a:gd name="T40" fmla="*/ 201 w 1008"/>
                <a:gd name="T41" fmla="*/ 1234 h 2469"/>
                <a:gd name="T42" fmla="*/ 0 w 1008"/>
                <a:gd name="T43" fmla="*/ 1234 h 2469"/>
                <a:gd name="T44" fmla="*/ 0 w 1008"/>
                <a:gd name="T45" fmla="*/ 205 h 2469"/>
                <a:gd name="T46" fmla="*/ 2 w 1008"/>
                <a:gd name="T47" fmla="*/ 172 h 2469"/>
                <a:gd name="T48" fmla="*/ 10 w 1008"/>
                <a:gd name="T49" fmla="*/ 140 h 2469"/>
                <a:gd name="T50" fmla="*/ 22 w 1008"/>
                <a:gd name="T51" fmla="*/ 111 h 2469"/>
                <a:gd name="T52" fmla="*/ 38 w 1008"/>
                <a:gd name="T53" fmla="*/ 83 h 2469"/>
                <a:gd name="T54" fmla="*/ 59 w 1008"/>
                <a:gd name="T55" fmla="*/ 60 h 2469"/>
                <a:gd name="T56" fmla="*/ 82 w 1008"/>
                <a:gd name="T57" fmla="*/ 39 h 2469"/>
                <a:gd name="T58" fmla="*/ 109 w 1008"/>
                <a:gd name="T59" fmla="*/ 22 h 2469"/>
                <a:gd name="T60" fmla="*/ 138 w 1008"/>
                <a:gd name="T61" fmla="*/ 10 h 2469"/>
                <a:gd name="T62" fmla="*/ 169 w 1008"/>
                <a:gd name="T63" fmla="*/ 2 h 2469"/>
                <a:gd name="T64" fmla="*/ 201 w 1008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8" h="2469">
                  <a:moveTo>
                    <a:pt x="201" y="0"/>
                  </a:moveTo>
                  <a:lnTo>
                    <a:pt x="807" y="0"/>
                  </a:lnTo>
                  <a:lnTo>
                    <a:pt x="839" y="2"/>
                  </a:lnTo>
                  <a:lnTo>
                    <a:pt x="870" y="10"/>
                  </a:lnTo>
                  <a:lnTo>
                    <a:pt x="899" y="22"/>
                  </a:lnTo>
                  <a:lnTo>
                    <a:pt x="926" y="39"/>
                  </a:lnTo>
                  <a:lnTo>
                    <a:pt x="949" y="60"/>
                  </a:lnTo>
                  <a:lnTo>
                    <a:pt x="970" y="83"/>
                  </a:lnTo>
                  <a:lnTo>
                    <a:pt x="986" y="111"/>
                  </a:lnTo>
                  <a:lnTo>
                    <a:pt x="998" y="140"/>
                  </a:lnTo>
                  <a:lnTo>
                    <a:pt x="1006" y="172"/>
                  </a:lnTo>
                  <a:lnTo>
                    <a:pt x="1008" y="205"/>
                  </a:lnTo>
                  <a:lnTo>
                    <a:pt x="1008" y="1234"/>
                  </a:lnTo>
                  <a:lnTo>
                    <a:pt x="807" y="1234"/>
                  </a:lnTo>
                  <a:lnTo>
                    <a:pt x="807" y="2469"/>
                  </a:lnTo>
                  <a:lnTo>
                    <a:pt x="555" y="2469"/>
                  </a:lnTo>
                  <a:lnTo>
                    <a:pt x="555" y="1234"/>
                  </a:lnTo>
                  <a:lnTo>
                    <a:pt x="453" y="1234"/>
                  </a:lnTo>
                  <a:lnTo>
                    <a:pt x="453" y="2469"/>
                  </a:lnTo>
                  <a:lnTo>
                    <a:pt x="201" y="2469"/>
                  </a:lnTo>
                  <a:lnTo>
                    <a:pt x="201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38" y="83"/>
                  </a:lnTo>
                  <a:lnTo>
                    <a:pt x="59" y="60"/>
                  </a:lnTo>
                  <a:lnTo>
                    <a:pt x="82" y="39"/>
                  </a:lnTo>
                  <a:lnTo>
                    <a:pt x="109" y="22"/>
                  </a:lnTo>
                  <a:lnTo>
                    <a:pt x="138" y="10"/>
                  </a:lnTo>
                  <a:lnTo>
                    <a:pt x="16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42" name="Group 397"/>
          <p:cNvGrpSpPr>
            <a:grpSpLocks noChangeAspect="1"/>
          </p:cNvGrpSpPr>
          <p:nvPr/>
        </p:nvGrpSpPr>
        <p:grpSpPr bwMode="auto">
          <a:xfrm>
            <a:off x="4137527" y="1030391"/>
            <a:ext cx="352060" cy="355511"/>
            <a:chOff x="20147" y="6554"/>
            <a:chExt cx="408" cy="412"/>
          </a:xfrm>
          <a:solidFill>
            <a:srgbClr val="FFFFFF"/>
          </a:solidFill>
        </p:grpSpPr>
        <p:sp>
          <p:nvSpPr>
            <p:cNvPr id="43" name="Freeform 399"/>
            <p:cNvSpPr/>
            <p:nvPr/>
          </p:nvSpPr>
          <p:spPr bwMode="auto">
            <a:xfrm>
              <a:off x="20172" y="6554"/>
              <a:ext cx="77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3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69 w 611"/>
                <a:gd name="T19" fmla="*/ 152 h 617"/>
                <a:gd name="T20" fmla="*/ 588 w 611"/>
                <a:gd name="T21" fmla="*/ 188 h 617"/>
                <a:gd name="T22" fmla="*/ 600 w 611"/>
                <a:gd name="T23" fmla="*/ 226 h 617"/>
                <a:gd name="T24" fmla="*/ 608 w 611"/>
                <a:gd name="T25" fmla="*/ 266 h 617"/>
                <a:gd name="T26" fmla="*/ 611 w 611"/>
                <a:gd name="T27" fmla="*/ 308 h 617"/>
                <a:gd name="T28" fmla="*/ 608 w 611"/>
                <a:gd name="T29" fmla="*/ 350 h 617"/>
                <a:gd name="T30" fmla="*/ 600 w 611"/>
                <a:gd name="T31" fmla="*/ 390 h 617"/>
                <a:gd name="T32" fmla="*/ 588 w 611"/>
                <a:gd name="T33" fmla="*/ 428 h 617"/>
                <a:gd name="T34" fmla="*/ 569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3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5 w 611"/>
                <a:gd name="T53" fmla="*/ 614 h 617"/>
                <a:gd name="T54" fmla="*/ 225 w 611"/>
                <a:gd name="T55" fmla="*/ 606 h 617"/>
                <a:gd name="T56" fmla="*/ 187 w 611"/>
                <a:gd name="T57" fmla="*/ 592 h 617"/>
                <a:gd name="T58" fmla="*/ 151 w 611"/>
                <a:gd name="T59" fmla="*/ 575 h 617"/>
                <a:gd name="T60" fmla="*/ 119 w 611"/>
                <a:gd name="T61" fmla="*/ 552 h 617"/>
                <a:gd name="T62" fmla="*/ 90 w 611"/>
                <a:gd name="T63" fmla="*/ 526 h 617"/>
                <a:gd name="T64" fmla="*/ 64 w 611"/>
                <a:gd name="T65" fmla="*/ 496 h 617"/>
                <a:gd name="T66" fmla="*/ 42 w 611"/>
                <a:gd name="T67" fmla="*/ 464 h 617"/>
                <a:gd name="T68" fmla="*/ 24 w 611"/>
                <a:gd name="T69" fmla="*/ 428 h 617"/>
                <a:gd name="T70" fmla="*/ 11 w 611"/>
                <a:gd name="T71" fmla="*/ 390 h 617"/>
                <a:gd name="T72" fmla="*/ 3 w 611"/>
                <a:gd name="T73" fmla="*/ 350 h 617"/>
                <a:gd name="T74" fmla="*/ 0 w 611"/>
                <a:gd name="T75" fmla="*/ 308 h 617"/>
                <a:gd name="T76" fmla="*/ 3 w 611"/>
                <a:gd name="T77" fmla="*/ 266 h 617"/>
                <a:gd name="T78" fmla="*/ 11 w 611"/>
                <a:gd name="T79" fmla="*/ 226 h 617"/>
                <a:gd name="T80" fmla="*/ 24 w 611"/>
                <a:gd name="T81" fmla="*/ 188 h 617"/>
                <a:gd name="T82" fmla="*/ 42 w 611"/>
                <a:gd name="T83" fmla="*/ 152 h 617"/>
                <a:gd name="T84" fmla="*/ 64 w 611"/>
                <a:gd name="T85" fmla="*/ 119 h 617"/>
                <a:gd name="T86" fmla="*/ 90 w 611"/>
                <a:gd name="T87" fmla="*/ 89 h 617"/>
                <a:gd name="T88" fmla="*/ 119 w 611"/>
                <a:gd name="T89" fmla="*/ 64 h 617"/>
                <a:gd name="T90" fmla="*/ 151 w 611"/>
                <a:gd name="T91" fmla="*/ 42 h 617"/>
                <a:gd name="T92" fmla="*/ 187 w 611"/>
                <a:gd name="T93" fmla="*/ 23 h 617"/>
                <a:gd name="T94" fmla="*/ 225 w 611"/>
                <a:gd name="T95" fmla="*/ 10 h 617"/>
                <a:gd name="T96" fmla="*/ 265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69" y="152"/>
                  </a:lnTo>
                  <a:lnTo>
                    <a:pt x="588" y="188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0"/>
                  </a:lnTo>
                  <a:lnTo>
                    <a:pt x="600" y="390"/>
                  </a:lnTo>
                  <a:lnTo>
                    <a:pt x="588" y="428"/>
                  </a:lnTo>
                  <a:lnTo>
                    <a:pt x="569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3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5" y="614"/>
                  </a:lnTo>
                  <a:lnTo>
                    <a:pt x="225" y="606"/>
                  </a:lnTo>
                  <a:lnTo>
                    <a:pt x="187" y="592"/>
                  </a:lnTo>
                  <a:lnTo>
                    <a:pt x="151" y="575"/>
                  </a:lnTo>
                  <a:lnTo>
                    <a:pt x="119" y="552"/>
                  </a:lnTo>
                  <a:lnTo>
                    <a:pt x="90" y="526"/>
                  </a:lnTo>
                  <a:lnTo>
                    <a:pt x="64" y="496"/>
                  </a:lnTo>
                  <a:lnTo>
                    <a:pt x="42" y="464"/>
                  </a:lnTo>
                  <a:lnTo>
                    <a:pt x="24" y="428"/>
                  </a:lnTo>
                  <a:lnTo>
                    <a:pt x="11" y="390"/>
                  </a:lnTo>
                  <a:lnTo>
                    <a:pt x="3" y="350"/>
                  </a:lnTo>
                  <a:lnTo>
                    <a:pt x="0" y="308"/>
                  </a:lnTo>
                  <a:lnTo>
                    <a:pt x="3" y="266"/>
                  </a:lnTo>
                  <a:lnTo>
                    <a:pt x="11" y="226"/>
                  </a:lnTo>
                  <a:lnTo>
                    <a:pt x="24" y="188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0" y="89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7" y="23"/>
                  </a:lnTo>
                  <a:lnTo>
                    <a:pt x="225" y="10"/>
                  </a:lnTo>
                  <a:lnTo>
                    <a:pt x="265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" name="Freeform 400"/>
            <p:cNvSpPr/>
            <p:nvPr/>
          </p:nvSpPr>
          <p:spPr bwMode="auto">
            <a:xfrm>
              <a:off x="20402" y="6554"/>
              <a:ext cx="76" cy="78"/>
            </a:xfrm>
            <a:custGeom>
              <a:avLst/>
              <a:gdLst>
                <a:gd name="T0" fmla="*/ 306 w 611"/>
                <a:gd name="T1" fmla="*/ 0 h 617"/>
                <a:gd name="T2" fmla="*/ 306 w 611"/>
                <a:gd name="T3" fmla="*/ 0 h 617"/>
                <a:gd name="T4" fmla="*/ 347 w 611"/>
                <a:gd name="T5" fmla="*/ 3 h 617"/>
                <a:gd name="T6" fmla="*/ 387 w 611"/>
                <a:gd name="T7" fmla="*/ 10 h 617"/>
                <a:gd name="T8" fmla="*/ 425 w 611"/>
                <a:gd name="T9" fmla="*/ 23 h 617"/>
                <a:gd name="T10" fmla="*/ 460 w 611"/>
                <a:gd name="T11" fmla="*/ 42 h 617"/>
                <a:gd name="T12" fmla="*/ 492 w 611"/>
                <a:gd name="T13" fmla="*/ 64 h 617"/>
                <a:gd name="T14" fmla="*/ 522 w 611"/>
                <a:gd name="T15" fmla="*/ 89 h 617"/>
                <a:gd name="T16" fmla="*/ 548 w 611"/>
                <a:gd name="T17" fmla="*/ 119 h 617"/>
                <a:gd name="T18" fmla="*/ 570 w 611"/>
                <a:gd name="T19" fmla="*/ 152 h 617"/>
                <a:gd name="T20" fmla="*/ 587 w 611"/>
                <a:gd name="T21" fmla="*/ 188 h 617"/>
                <a:gd name="T22" fmla="*/ 601 w 611"/>
                <a:gd name="T23" fmla="*/ 226 h 617"/>
                <a:gd name="T24" fmla="*/ 609 w 611"/>
                <a:gd name="T25" fmla="*/ 266 h 617"/>
                <a:gd name="T26" fmla="*/ 611 w 611"/>
                <a:gd name="T27" fmla="*/ 308 h 617"/>
                <a:gd name="T28" fmla="*/ 609 w 611"/>
                <a:gd name="T29" fmla="*/ 350 h 617"/>
                <a:gd name="T30" fmla="*/ 601 w 611"/>
                <a:gd name="T31" fmla="*/ 390 h 617"/>
                <a:gd name="T32" fmla="*/ 587 w 611"/>
                <a:gd name="T33" fmla="*/ 428 h 617"/>
                <a:gd name="T34" fmla="*/ 570 w 611"/>
                <a:gd name="T35" fmla="*/ 464 h 617"/>
                <a:gd name="T36" fmla="*/ 548 w 611"/>
                <a:gd name="T37" fmla="*/ 496 h 617"/>
                <a:gd name="T38" fmla="*/ 522 w 611"/>
                <a:gd name="T39" fmla="*/ 526 h 617"/>
                <a:gd name="T40" fmla="*/ 492 w 611"/>
                <a:gd name="T41" fmla="*/ 552 h 617"/>
                <a:gd name="T42" fmla="*/ 460 w 611"/>
                <a:gd name="T43" fmla="*/ 575 h 617"/>
                <a:gd name="T44" fmla="*/ 425 w 611"/>
                <a:gd name="T45" fmla="*/ 592 h 617"/>
                <a:gd name="T46" fmla="*/ 387 w 611"/>
                <a:gd name="T47" fmla="*/ 606 h 617"/>
                <a:gd name="T48" fmla="*/ 347 w 611"/>
                <a:gd name="T49" fmla="*/ 614 h 617"/>
                <a:gd name="T50" fmla="*/ 306 w 611"/>
                <a:gd name="T51" fmla="*/ 617 h 617"/>
                <a:gd name="T52" fmla="*/ 264 w 611"/>
                <a:gd name="T53" fmla="*/ 614 h 617"/>
                <a:gd name="T54" fmla="*/ 224 w 611"/>
                <a:gd name="T55" fmla="*/ 606 h 617"/>
                <a:gd name="T56" fmla="*/ 186 w 611"/>
                <a:gd name="T57" fmla="*/ 592 h 617"/>
                <a:gd name="T58" fmla="*/ 152 w 611"/>
                <a:gd name="T59" fmla="*/ 575 h 617"/>
                <a:gd name="T60" fmla="*/ 119 w 611"/>
                <a:gd name="T61" fmla="*/ 552 h 617"/>
                <a:gd name="T62" fmla="*/ 89 w 611"/>
                <a:gd name="T63" fmla="*/ 526 h 617"/>
                <a:gd name="T64" fmla="*/ 64 w 611"/>
                <a:gd name="T65" fmla="*/ 496 h 617"/>
                <a:gd name="T66" fmla="*/ 41 w 611"/>
                <a:gd name="T67" fmla="*/ 464 h 617"/>
                <a:gd name="T68" fmla="*/ 24 w 611"/>
                <a:gd name="T69" fmla="*/ 428 h 617"/>
                <a:gd name="T70" fmla="*/ 10 w 611"/>
                <a:gd name="T71" fmla="*/ 390 h 617"/>
                <a:gd name="T72" fmla="*/ 2 w 611"/>
                <a:gd name="T73" fmla="*/ 350 h 617"/>
                <a:gd name="T74" fmla="*/ 0 w 611"/>
                <a:gd name="T75" fmla="*/ 308 h 617"/>
                <a:gd name="T76" fmla="*/ 2 w 611"/>
                <a:gd name="T77" fmla="*/ 266 h 617"/>
                <a:gd name="T78" fmla="*/ 10 w 611"/>
                <a:gd name="T79" fmla="*/ 226 h 617"/>
                <a:gd name="T80" fmla="*/ 24 w 611"/>
                <a:gd name="T81" fmla="*/ 188 h 617"/>
                <a:gd name="T82" fmla="*/ 41 w 611"/>
                <a:gd name="T83" fmla="*/ 152 h 617"/>
                <a:gd name="T84" fmla="*/ 64 w 611"/>
                <a:gd name="T85" fmla="*/ 119 h 617"/>
                <a:gd name="T86" fmla="*/ 89 w 611"/>
                <a:gd name="T87" fmla="*/ 89 h 617"/>
                <a:gd name="T88" fmla="*/ 119 w 611"/>
                <a:gd name="T89" fmla="*/ 64 h 617"/>
                <a:gd name="T90" fmla="*/ 152 w 611"/>
                <a:gd name="T91" fmla="*/ 42 h 617"/>
                <a:gd name="T92" fmla="*/ 186 w 611"/>
                <a:gd name="T93" fmla="*/ 23 h 617"/>
                <a:gd name="T94" fmla="*/ 224 w 611"/>
                <a:gd name="T95" fmla="*/ 10 h 617"/>
                <a:gd name="T96" fmla="*/ 264 w 611"/>
                <a:gd name="T97" fmla="*/ 3 h 617"/>
                <a:gd name="T98" fmla="*/ 306 w 611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306" y="0"/>
                  </a:moveTo>
                  <a:lnTo>
                    <a:pt x="306" y="0"/>
                  </a:lnTo>
                  <a:lnTo>
                    <a:pt x="347" y="3"/>
                  </a:lnTo>
                  <a:lnTo>
                    <a:pt x="387" y="10"/>
                  </a:lnTo>
                  <a:lnTo>
                    <a:pt x="425" y="23"/>
                  </a:lnTo>
                  <a:lnTo>
                    <a:pt x="460" y="42"/>
                  </a:lnTo>
                  <a:lnTo>
                    <a:pt x="492" y="64"/>
                  </a:lnTo>
                  <a:lnTo>
                    <a:pt x="522" y="89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8"/>
                  </a:lnTo>
                  <a:lnTo>
                    <a:pt x="601" y="226"/>
                  </a:lnTo>
                  <a:lnTo>
                    <a:pt x="609" y="266"/>
                  </a:lnTo>
                  <a:lnTo>
                    <a:pt x="611" y="308"/>
                  </a:lnTo>
                  <a:lnTo>
                    <a:pt x="609" y="350"/>
                  </a:lnTo>
                  <a:lnTo>
                    <a:pt x="601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8" y="496"/>
                  </a:lnTo>
                  <a:lnTo>
                    <a:pt x="522" y="526"/>
                  </a:lnTo>
                  <a:lnTo>
                    <a:pt x="492" y="552"/>
                  </a:lnTo>
                  <a:lnTo>
                    <a:pt x="460" y="575"/>
                  </a:lnTo>
                  <a:lnTo>
                    <a:pt x="425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6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2" y="575"/>
                  </a:lnTo>
                  <a:lnTo>
                    <a:pt x="119" y="552"/>
                  </a:lnTo>
                  <a:lnTo>
                    <a:pt x="89" y="526"/>
                  </a:lnTo>
                  <a:lnTo>
                    <a:pt x="64" y="496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0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8"/>
                  </a:lnTo>
                  <a:lnTo>
                    <a:pt x="41" y="152"/>
                  </a:lnTo>
                  <a:lnTo>
                    <a:pt x="64" y="119"/>
                  </a:lnTo>
                  <a:lnTo>
                    <a:pt x="89" y="89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6" y="23"/>
                  </a:lnTo>
                  <a:lnTo>
                    <a:pt x="224" y="10"/>
                  </a:lnTo>
                  <a:lnTo>
                    <a:pt x="264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" name="Freeform 401"/>
            <p:cNvSpPr/>
            <p:nvPr/>
          </p:nvSpPr>
          <p:spPr bwMode="auto">
            <a:xfrm>
              <a:off x="20147" y="6657"/>
              <a:ext cx="127" cy="309"/>
            </a:xfrm>
            <a:custGeom>
              <a:avLst/>
              <a:gdLst>
                <a:gd name="T0" fmla="*/ 204 w 1019"/>
                <a:gd name="T1" fmla="*/ 0 h 2469"/>
                <a:gd name="T2" fmla="*/ 815 w 1019"/>
                <a:gd name="T3" fmla="*/ 0 h 2469"/>
                <a:gd name="T4" fmla="*/ 848 w 1019"/>
                <a:gd name="T5" fmla="*/ 2 h 2469"/>
                <a:gd name="T6" fmla="*/ 880 w 1019"/>
                <a:gd name="T7" fmla="*/ 10 h 2469"/>
                <a:gd name="T8" fmla="*/ 910 w 1019"/>
                <a:gd name="T9" fmla="*/ 22 h 2469"/>
                <a:gd name="T10" fmla="*/ 936 w 1019"/>
                <a:gd name="T11" fmla="*/ 39 h 2469"/>
                <a:gd name="T12" fmla="*/ 960 w 1019"/>
                <a:gd name="T13" fmla="*/ 60 h 2469"/>
                <a:gd name="T14" fmla="*/ 980 w 1019"/>
                <a:gd name="T15" fmla="*/ 83 h 2469"/>
                <a:gd name="T16" fmla="*/ 997 w 1019"/>
                <a:gd name="T17" fmla="*/ 111 h 2469"/>
                <a:gd name="T18" fmla="*/ 1009 w 1019"/>
                <a:gd name="T19" fmla="*/ 140 h 2469"/>
                <a:gd name="T20" fmla="*/ 1017 w 1019"/>
                <a:gd name="T21" fmla="*/ 172 h 2469"/>
                <a:gd name="T22" fmla="*/ 1019 w 1019"/>
                <a:gd name="T23" fmla="*/ 205 h 2469"/>
                <a:gd name="T24" fmla="*/ 1019 w 1019"/>
                <a:gd name="T25" fmla="*/ 1234 h 2469"/>
                <a:gd name="T26" fmla="*/ 815 w 1019"/>
                <a:gd name="T27" fmla="*/ 1234 h 2469"/>
                <a:gd name="T28" fmla="*/ 815 w 1019"/>
                <a:gd name="T29" fmla="*/ 2469 h 2469"/>
                <a:gd name="T30" fmla="*/ 561 w 1019"/>
                <a:gd name="T31" fmla="*/ 2469 h 2469"/>
                <a:gd name="T32" fmla="*/ 561 w 1019"/>
                <a:gd name="T33" fmla="*/ 1234 h 2469"/>
                <a:gd name="T34" fmla="*/ 458 w 1019"/>
                <a:gd name="T35" fmla="*/ 1234 h 2469"/>
                <a:gd name="T36" fmla="*/ 458 w 1019"/>
                <a:gd name="T37" fmla="*/ 2469 h 2469"/>
                <a:gd name="T38" fmla="*/ 204 w 1019"/>
                <a:gd name="T39" fmla="*/ 2469 h 2469"/>
                <a:gd name="T40" fmla="*/ 204 w 1019"/>
                <a:gd name="T41" fmla="*/ 1234 h 2469"/>
                <a:gd name="T42" fmla="*/ 0 w 1019"/>
                <a:gd name="T43" fmla="*/ 1234 h 2469"/>
                <a:gd name="T44" fmla="*/ 0 w 1019"/>
                <a:gd name="T45" fmla="*/ 205 h 2469"/>
                <a:gd name="T46" fmla="*/ 3 w 1019"/>
                <a:gd name="T47" fmla="*/ 172 h 2469"/>
                <a:gd name="T48" fmla="*/ 10 w 1019"/>
                <a:gd name="T49" fmla="*/ 140 h 2469"/>
                <a:gd name="T50" fmla="*/ 22 w 1019"/>
                <a:gd name="T51" fmla="*/ 111 h 2469"/>
                <a:gd name="T52" fmla="*/ 40 w 1019"/>
                <a:gd name="T53" fmla="*/ 83 h 2469"/>
                <a:gd name="T54" fmla="*/ 60 w 1019"/>
                <a:gd name="T55" fmla="*/ 60 h 2469"/>
                <a:gd name="T56" fmla="*/ 84 w 1019"/>
                <a:gd name="T57" fmla="*/ 39 h 2469"/>
                <a:gd name="T58" fmla="*/ 110 w 1019"/>
                <a:gd name="T59" fmla="*/ 22 h 2469"/>
                <a:gd name="T60" fmla="*/ 139 w 1019"/>
                <a:gd name="T61" fmla="*/ 10 h 2469"/>
                <a:gd name="T62" fmla="*/ 171 w 1019"/>
                <a:gd name="T63" fmla="*/ 2 h 2469"/>
                <a:gd name="T64" fmla="*/ 204 w 1019"/>
                <a:gd name="T65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2469">
                  <a:moveTo>
                    <a:pt x="204" y="0"/>
                  </a:moveTo>
                  <a:lnTo>
                    <a:pt x="815" y="0"/>
                  </a:lnTo>
                  <a:lnTo>
                    <a:pt x="848" y="2"/>
                  </a:lnTo>
                  <a:lnTo>
                    <a:pt x="880" y="10"/>
                  </a:lnTo>
                  <a:lnTo>
                    <a:pt x="910" y="22"/>
                  </a:lnTo>
                  <a:lnTo>
                    <a:pt x="936" y="39"/>
                  </a:lnTo>
                  <a:lnTo>
                    <a:pt x="960" y="60"/>
                  </a:lnTo>
                  <a:lnTo>
                    <a:pt x="980" y="83"/>
                  </a:lnTo>
                  <a:lnTo>
                    <a:pt x="997" y="111"/>
                  </a:lnTo>
                  <a:lnTo>
                    <a:pt x="1009" y="140"/>
                  </a:lnTo>
                  <a:lnTo>
                    <a:pt x="1017" y="172"/>
                  </a:lnTo>
                  <a:lnTo>
                    <a:pt x="1019" y="205"/>
                  </a:lnTo>
                  <a:lnTo>
                    <a:pt x="1019" y="1234"/>
                  </a:lnTo>
                  <a:lnTo>
                    <a:pt x="815" y="1234"/>
                  </a:lnTo>
                  <a:lnTo>
                    <a:pt x="815" y="2469"/>
                  </a:lnTo>
                  <a:lnTo>
                    <a:pt x="561" y="2469"/>
                  </a:lnTo>
                  <a:lnTo>
                    <a:pt x="561" y="1234"/>
                  </a:lnTo>
                  <a:lnTo>
                    <a:pt x="458" y="1234"/>
                  </a:lnTo>
                  <a:lnTo>
                    <a:pt x="458" y="2469"/>
                  </a:lnTo>
                  <a:lnTo>
                    <a:pt x="204" y="2469"/>
                  </a:lnTo>
                  <a:lnTo>
                    <a:pt x="204" y="1234"/>
                  </a:lnTo>
                  <a:lnTo>
                    <a:pt x="0" y="1234"/>
                  </a:lnTo>
                  <a:lnTo>
                    <a:pt x="0" y="205"/>
                  </a:lnTo>
                  <a:lnTo>
                    <a:pt x="3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40" y="83"/>
                  </a:lnTo>
                  <a:lnTo>
                    <a:pt x="60" y="60"/>
                  </a:lnTo>
                  <a:lnTo>
                    <a:pt x="84" y="39"/>
                  </a:lnTo>
                  <a:lnTo>
                    <a:pt x="110" y="22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" name="Freeform 402"/>
            <p:cNvSpPr/>
            <p:nvPr/>
          </p:nvSpPr>
          <p:spPr bwMode="auto">
            <a:xfrm>
              <a:off x="20325" y="6657"/>
              <a:ext cx="230" cy="309"/>
            </a:xfrm>
            <a:custGeom>
              <a:avLst/>
              <a:gdLst>
                <a:gd name="T0" fmla="*/ 510 w 1835"/>
                <a:gd name="T1" fmla="*/ 0 h 2469"/>
                <a:gd name="T2" fmla="*/ 1325 w 1835"/>
                <a:gd name="T3" fmla="*/ 0 h 2469"/>
                <a:gd name="T4" fmla="*/ 1346 w 1835"/>
                <a:gd name="T5" fmla="*/ 2 h 2469"/>
                <a:gd name="T6" fmla="*/ 1364 w 1835"/>
                <a:gd name="T7" fmla="*/ 8 h 2469"/>
                <a:gd name="T8" fmla="*/ 1383 w 1835"/>
                <a:gd name="T9" fmla="*/ 17 h 2469"/>
                <a:gd name="T10" fmla="*/ 1398 w 1835"/>
                <a:gd name="T11" fmla="*/ 30 h 2469"/>
                <a:gd name="T12" fmla="*/ 1410 w 1835"/>
                <a:gd name="T13" fmla="*/ 46 h 2469"/>
                <a:gd name="T14" fmla="*/ 1835 w 1835"/>
                <a:gd name="T15" fmla="*/ 708 h 2469"/>
                <a:gd name="T16" fmla="*/ 1679 w 1835"/>
                <a:gd name="T17" fmla="*/ 823 h 2469"/>
                <a:gd name="T18" fmla="*/ 1326 w 1835"/>
                <a:gd name="T19" fmla="*/ 361 h 2469"/>
                <a:gd name="T20" fmla="*/ 1204 w 1835"/>
                <a:gd name="T21" fmla="*/ 649 h 2469"/>
                <a:gd name="T22" fmla="*/ 1631 w 1835"/>
                <a:gd name="T23" fmla="*/ 1439 h 2469"/>
                <a:gd name="T24" fmla="*/ 1240 w 1835"/>
                <a:gd name="T25" fmla="*/ 1439 h 2469"/>
                <a:gd name="T26" fmla="*/ 1173 w 1835"/>
                <a:gd name="T27" fmla="*/ 2469 h 2469"/>
                <a:gd name="T28" fmla="*/ 968 w 1835"/>
                <a:gd name="T29" fmla="*/ 2469 h 2469"/>
                <a:gd name="T30" fmla="*/ 968 w 1835"/>
                <a:gd name="T31" fmla="*/ 1439 h 2469"/>
                <a:gd name="T32" fmla="*/ 867 w 1835"/>
                <a:gd name="T33" fmla="*/ 1439 h 2469"/>
                <a:gd name="T34" fmla="*/ 867 w 1835"/>
                <a:gd name="T35" fmla="*/ 2469 h 2469"/>
                <a:gd name="T36" fmla="*/ 662 w 1835"/>
                <a:gd name="T37" fmla="*/ 2469 h 2469"/>
                <a:gd name="T38" fmla="*/ 595 w 1835"/>
                <a:gd name="T39" fmla="*/ 1439 h 2469"/>
                <a:gd name="T40" fmla="*/ 204 w 1835"/>
                <a:gd name="T41" fmla="*/ 1439 h 2469"/>
                <a:gd name="T42" fmla="*/ 632 w 1835"/>
                <a:gd name="T43" fmla="*/ 649 h 2469"/>
                <a:gd name="T44" fmla="*/ 509 w 1835"/>
                <a:gd name="T45" fmla="*/ 361 h 2469"/>
                <a:gd name="T46" fmla="*/ 157 w 1835"/>
                <a:gd name="T47" fmla="*/ 823 h 2469"/>
                <a:gd name="T48" fmla="*/ 0 w 1835"/>
                <a:gd name="T49" fmla="*/ 708 h 2469"/>
                <a:gd name="T50" fmla="*/ 425 w 1835"/>
                <a:gd name="T51" fmla="*/ 46 h 2469"/>
                <a:gd name="T52" fmla="*/ 437 w 1835"/>
                <a:gd name="T53" fmla="*/ 30 h 2469"/>
                <a:gd name="T54" fmla="*/ 453 w 1835"/>
                <a:gd name="T55" fmla="*/ 17 h 2469"/>
                <a:gd name="T56" fmla="*/ 471 w 1835"/>
                <a:gd name="T57" fmla="*/ 8 h 2469"/>
                <a:gd name="T58" fmla="*/ 489 w 1835"/>
                <a:gd name="T59" fmla="*/ 2 h 2469"/>
                <a:gd name="T60" fmla="*/ 510 w 1835"/>
                <a:gd name="T61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5" h="2469">
                  <a:moveTo>
                    <a:pt x="510" y="0"/>
                  </a:moveTo>
                  <a:lnTo>
                    <a:pt x="1325" y="0"/>
                  </a:lnTo>
                  <a:lnTo>
                    <a:pt x="1346" y="2"/>
                  </a:lnTo>
                  <a:lnTo>
                    <a:pt x="1364" y="8"/>
                  </a:lnTo>
                  <a:lnTo>
                    <a:pt x="1383" y="17"/>
                  </a:lnTo>
                  <a:lnTo>
                    <a:pt x="1398" y="30"/>
                  </a:lnTo>
                  <a:lnTo>
                    <a:pt x="1410" y="46"/>
                  </a:lnTo>
                  <a:lnTo>
                    <a:pt x="1835" y="708"/>
                  </a:lnTo>
                  <a:lnTo>
                    <a:pt x="1679" y="823"/>
                  </a:lnTo>
                  <a:lnTo>
                    <a:pt x="1326" y="361"/>
                  </a:lnTo>
                  <a:lnTo>
                    <a:pt x="1204" y="649"/>
                  </a:lnTo>
                  <a:lnTo>
                    <a:pt x="1631" y="1439"/>
                  </a:lnTo>
                  <a:lnTo>
                    <a:pt x="1240" y="1439"/>
                  </a:lnTo>
                  <a:lnTo>
                    <a:pt x="1173" y="2469"/>
                  </a:lnTo>
                  <a:lnTo>
                    <a:pt x="968" y="2469"/>
                  </a:lnTo>
                  <a:lnTo>
                    <a:pt x="968" y="1439"/>
                  </a:lnTo>
                  <a:lnTo>
                    <a:pt x="867" y="1439"/>
                  </a:lnTo>
                  <a:lnTo>
                    <a:pt x="867" y="2469"/>
                  </a:lnTo>
                  <a:lnTo>
                    <a:pt x="662" y="2469"/>
                  </a:lnTo>
                  <a:lnTo>
                    <a:pt x="595" y="1439"/>
                  </a:lnTo>
                  <a:lnTo>
                    <a:pt x="204" y="1439"/>
                  </a:lnTo>
                  <a:lnTo>
                    <a:pt x="632" y="649"/>
                  </a:lnTo>
                  <a:lnTo>
                    <a:pt x="509" y="361"/>
                  </a:lnTo>
                  <a:lnTo>
                    <a:pt x="157" y="823"/>
                  </a:lnTo>
                  <a:lnTo>
                    <a:pt x="0" y="708"/>
                  </a:lnTo>
                  <a:lnTo>
                    <a:pt x="425" y="46"/>
                  </a:lnTo>
                  <a:lnTo>
                    <a:pt x="437" y="30"/>
                  </a:lnTo>
                  <a:lnTo>
                    <a:pt x="453" y="17"/>
                  </a:lnTo>
                  <a:lnTo>
                    <a:pt x="471" y="8"/>
                  </a:lnTo>
                  <a:lnTo>
                    <a:pt x="489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7" name="Freeform 407"/>
          <p:cNvSpPr>
            <a:spLocks noEditPoints="1"/>
          </p:cNvSpPr>
          <p:nvPr/>
        </p:nvSpPr>
        <p:spPr bwMode="auto">
          <a:xfrm>
            <a:off x="4707834" y="1030391"/>
            <a:ext cx="352060" cy="355511"/>
          </a:xfrm>
          <a:custGeom>
            <a:avLst/>
            <a:gdLst>
              <a:gd name="T0" fmla="*/ 1095 w 3262"/>
              <a:gd name="T1" fmla="*/ 1853 h 3292"/>
              <a:gd name="T2" fmla="*/ 1741 w 3262"/>
              <a:gd name="T3" fmla="*/ 1922 h 3292"/>
              <a:gd name="T4" fmla="*/ 2369 w 3262"/>
              <a:gd name="T5" fmla="*/ 1787 h 3292"/>
              <a:gd name="T6" fmla="*/ 2604 w 3262"/>
              <a:gd name="T7" fmla="*/ 1900 h 3292"/>
              <a:gd name="T8" fmla="*/ 2376 w 3262"/>
              <a:gd name="T9" fmla="*/ 2321 h 3292"/>
              <a:gd name="T10" fmla="*/ 2008 w 3262"/>
              <a:gd name="T11" fmla="*/ 2595 h 3292"/>
              <a:gd name="T12" fmla="*/ 1552 w 3262"/>
              <a:gd name="T13" fmla="*/ 2671 h 3292"/>
              <a:gd name="T14" fmla="*/ 1119 w 3262"/>
              <a:gd name="T15" fmla="*/ 2524 h 3292"/>
              <a:gd name="T16" fmla="*/ 793 w 3262"/>
              <a:gd name="T17" fmla="*/ 2194 h 3292"/>
              <a:gd name="T18" fmla="*/ 622 w 3262"/>
              <a:gd name="T19" fmla="*/ 1736 h 3292"/>
              <a:gd name="T20" fmla="*/ 2353 w 3262"/>
              <a:gd name="T21" fmla="*/ 872 h 3292"/>
              <a:gd name="T22" fmla="*/ 2444 w 3262"/>
              <a:gd name="T23" fmla="*/ 1086 h 3292"/>
              <a:gd name="T24" fmla="*/ 2396 w 3262"/>
              <a:gd name="T25" fmla="*/ 1334 h 3292"/>
              <a:gd name="T26" fmla="*/ 2243 w 3262"/>
              <a:gd name="T27" fmla="*/ 1439 h 3292"/>
              <a:gd name="T28" fmla="*/ 2088 w 3262"/>
              <a:gd name="T29" fmla="*/ 1334 h 3292"/>
              <a:gd name="T30" fmla="*/ 2041 w 3262"/>
              <a:gd name="T31" fmla="*/ 1086 h 3292"/>
              <a:gd name="T32" fmla="*/ 2131 w 3262"/>
              <a:gd name="T33" fmla="*/ 872 h 3292"/>
              <a:gd name="T34" fmla="*/ 1050 w 3262"/>
              <a:gd name="T35" fmla="*/ 826 h 3292"/>
              <a:gd name="T36" fmla="*/ 1190 w 3262"/>
              <a:gd name="T37" fmla="*/ 963 h 3292"/>
              <a:gd name="T38" fmla="*/ 1214 w 3262"/>
              <a:gd name="T39" fmla="*/ 1220 h 3292"/>
              <a:gd name="T40" fmla="*/ 1105 w 3262"/>
              <a:gd name="T41" fmla="*/ 1411 h 3292"/>
              <a:gd name="T42" fmla="*/ 933 w 3262"/>
              <a:gd name="T43" fmla="*/ 1411 h 3292"/>
              <a:gd name="T44" fmla="*/ 825 w 3262"/>
              <a:gd name="T45" fmla="*/ 1220 h 3292"/>
              <a:gd name="T46" fmla="*/ 848 w 3262"/>
              <a:gd name="T47" fmla="*/ 963 h 3292"/>
              <a:gd name="T48" fmla="*/ 989 w 3262"/>
              <a:gd name="T49" fmla="*/ 826 h 3292"/>
              <a:gd name="T50" fmla="*/ 1279 w 3262"/>
              <a:gd name="T51" fmla="*/ 356 h 3292"/>
              <a:gd name="T52" fmla="*/ 822 w 3262"/>
              <a:gd name="T53" fmla="*/ 587 h 3292"/>
              <a:gd name="T54" fmla="*/ 487 w 3262"/>
              <a:gd name="T55" fmla="*/ 970 h 3292"/>
              <a:gd name="T56" fmla="*/ 318 w 3262"/>
              <a:gd name="T57" fmla="*/ 1464 h 3292"/>
              <a:gd name="T58" fmla="*/ 353 w 3262"/>
              <a:gd name="T59" fmla="*/ 2001 h 3292"/>
              <a:gd name="T60" fmla="*/ 582 w 3262"/>
              <a:gd name="T61" fmla="*/ 2463 h 3292"/>
              <a:gd name="T62" fmla="*/ 963 w 3262"/>
              <a:gd name="T63" fmla="*/ 2800 h 3292"/>
              <a:gd name="T64" fmla="*/ 1451 w 3262"/>
              <a:gd name="T65" fmla="*/ 2971 h 3292"/>
              <a:gd name="T66" fmla="*/ 1983 w 3262"/>
              <a:gd name="T67" fmla="*/ 2935 h 3292"/>
              <a:gd name="T68" fmla="*/ 2440 w 3262"/>
              <a:gd name="T69" fmla="*/ 2704 h 3292"/>
              <a:gd name="T70" fmla="*/ 2775 w 3262"/>
              <a:gd name="T71" fmla="*/ 2320 h 3292"/>
              <a:gd name="T72" fmla="*/ 2944 w 3262"/>
              <a:gd name="T73" fmla="*/ 1828 h 3292"/>
              <a:gd name="T74" fmla="*/ 2909 w 3262"/>
              <a:gd name="T75" fmla="*/ 1291 h 3292"/>
              <a:gd name="T76" fmla="*/ 2680 w 3262"/>
              <a:gd name="T77" fmla="*/ 828 h 3292"/>
              <a:gd name="T78" fmla="*/ 2300 w 3262"/>
              <a:gd name="T79" fmla="*/ 491 h 3292"/>
              <a:gd name="T80" fmla="*/ 1811 w 3262"/>
              <a:gd name="T81" fmla="*/ 321 h 3292"/>
              <a:gd name="T82" fmla="*/ 1836 w 3262"/>
              <a:gd name="T83" fmla="*/ 12 h 3292"/>
              <a:gd name="T84" fmla="*/ 2397 w 3262"/>
              <a:gd name="T85" fmla="*/ 193 h 3292"/>
              <a:gd name="T86" fmla="*/ 2851 w 3262"/>
              <a:gd name="T87" fmla="*/ 552 h 3292"/>
              <a:gd name="T88" fmla="*/ 3152 w 3262"/>
              <a:gd name="T89" fmla="*/ 1051 h 3292"/>
              <a:gd name="T90" fmla="*/ 3262 w 3262"/>
              <a:gd name="T91" fmla="*/ 1646 h 3292"/>
              <a:gd name="T92" fmla="*/ 3152 w 3262"/>
              <a:gd name="T93" fmla="*/ 2241 h 3292"/>
              <a:gd name="T94" fmla="*/ 2851 w 3262"/>
              <a:gd name="T95" fmla="*/ 2738 h 3292"/>
              <a:gd name="T96" fmla="*/ 2397 w 3262"/>
              <a:gd name="T97" fmla="*/ 3099 h 3292"/>
              <a:gd name="T98" fmla="*/ 1836 w 3262"/>
              <a:gd name="T99" fmla="*/ 3279 h 3292"/>
              <a:gd name="T100" fmla="*/ 1230 w 3262"/>
              <a:gd name="T101" fmla="*/ 3241 h 3292"/>
              <a:gd name="T102" fmla="*/ 699 w 3262"/>
              <a:gd name="T103" fmla="*/ 2997 h 3292"/>
              <a:gd name="T104" fmla="*/ 293 w 3262"/>
              <a:gd name="T105" fmla="*/ 2586 h 3292"/>
              <a:gd name="T106" fmla="*/ 50 w 3262"/>
              <a:gd name="T107" fmla="*/ 2051 h 3292"/>
              <a:gd name="T108" fmla="*/ 13 w 3262"/>
              <a:gd name="T109" fmla="*/ 1439 h 3292"/>
              <a:gd name="T110" fmla="*/ 191 w 3262"/>
              <a:gd name="T111" fmla="*/ 871 h 3292"/>
              <a:gd name="T112" fmla="*/ 547 w 3262"/>
              <a:gd name="T113" fmla="*/ 415 h 3292"/>
              <a:gd name="T114" fmla="*/ 1042 w 3262"/>
              <a:gd name="T115" fmla="*/ 110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612" y="1651"/>
                </a:moveTo>
                <a:lnTo>
                  <a:pt x="703" y="1701"/>
                </a:lnTo>
                <a:lnTo>
                  <a:pt x="797" y="1746"/>
                </a:lnTo>
                <a:lnTo>
                  <a:pt x="894" y="1787"/>
                </a:lnTo>
                <a:lnTo>
                  <a:pt x="993" y="1822"/>
                </a:lnTo>
                <a:lnTo>
                  <a:pt x="1095" y="1853"/>
                </a:lnTo>
                <a:lnTo>
                  <a:pt x="1199" y="1878"/>
                </a:lnTo>
                <a:lnTo>
                  <a:pt x="1305" y="1898"/>
                </a:lnTo>
                <a:lnTo>
                  <a:pt x="1412" y="1912"/>
                </a:lnTo>
                <a:lnTo>
                  <a:pt x="1520" y="1922"/>
                </a:lnTo>
                <a:lnTo>
                  <a:pt x="1631" y="1925"/>
                </a:lnTo>
                <a:lnTo>
                  <a:pt x="1741" y="1922"/>
                </a:lnTo>
                <a:lnTo>
                  <a:pt x="1850" y="1912"/>
                </a:lnTo>
                <a:lnTo>
                  <a:pt x="1957" y="1899"/>
                </a:lnTo>
                <a:lnTo>
                  <a:pt x="2064" y="1878"/>
                </a:lnTo>
                <a:lnTo>
                  <a:pt x="2167" y="1853"/>
                </a:lnTo>
                <a:lnTo>
                  <a:pt x="2269" y="1822"/>
                </a:lnTo>
                <a:lnTo>
                  <a:pt x="2369" y="1787"/>
                </a:lnTo>
                <a:lnTo>
                  <a:pt x="2465" y="1747"/>
                </a:lnTo>
                <a:lnTo>
                  <a:pt x="2559" y="1702"/>
                </a:lnTo>
                <a:lnTo>
                  <a:pt x="2650" y="1651"/>
                </a:lnTo>
                <a:lnTo>
                  <a:pt x="2641" y="1737"/>
                </a:lnTo>
                <a:lnTo>
                  <a:pt x="2625" y="1819"/>
                </a:lnTo>
                <a:lnTo>
                  <a:pt x="2604" y="1900"/>
                </a:lnTo>
                <a:lnTo>
                  <a:pt x="2577" y="1978"/>
                </a:lnTo>
                <a:lnTo>
                  <a:pt x="2547" y="2054"/>
                </a:lnTo>
                <a:lnTo>
                  <a:pt x="2510" y="2125"/>
                </a:lnTo>
                <a:lnTo>
                  <a:pt x="2470" y="2194"/>
                </a:lnTo>
                <a:lnTo>
                  <a:pt x="2425" y="2259"/>
                </a:lnTo>
                <a:lnTo>
                  <a:pt x="2376" y="2321"/>
                </a:lnTo>
                <a:lnTo>
                  <a:pt x="2323" y="2378"/>
                </a:lnTo>
                <a:lnTo>
                  <a:pt x="2266" y="2431"/>
                </a:lnTo>
                <a:lnTo>
                  <a:pt x="2206" y="2479"/>
                </a:lnTo>
                <a:lnTo>
                  <a:pt x="2142" y="2524"/>
                </a:lnTo>
                <a:lnTo>
                  <a:pt x="2077" y="2562"/>
                </a:lnTo>
                <a:lnTo>
                  <a:pt x="2008" y="2595"/>
                </a:lnTo>
                <a:lnTo>
                  <a:pt x="1937" y="2623"/>
                </a:lnTo>
                <a:lnTo>
                  <a:pt x="1863" y="2645"/>
                </a:lnTo>
                <a:lnTo>
                  <a:pt x="1787" y="2661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4" y="2661"/>
                </a:lnTo>
                <a:lnTo>
                  <a:pt x="1399" y="2645"/>
                </a:lnTo>
                <a:lnTo>
                  <a:pt x="1325" y="2623"/>
                </a:lnTo>
                <a:lnTo>
                  <a:pt x="1254" y="2595"/>
                </a:lnTo>
                <a:lnTo>
                  <a:pt x="1185" y="2562"/>
                </a:lnTo>
                <a:lnTo>
                  <a:pt x="1119" y="2524"/>
                </a:lnTo>
                <a:lnTo>
                  <a:pt x="1056" y="2479"/>
                </a:lnTo>
                <a:lnTo>
                  <a:pt x="997" y="2431"/>
                </a:lnTo>
                <a:lnTo>
                  <a:pt x="939" y="2378"/>
                </a:lnTo>
                <a:lnTo>
                  <a:pt x="887" y="2320"/>
                </a:lnTo>
                <a:lnTo>
                  <a:pt x="838" y="2259"/>
                </a:lnTo>
                <a:lnTo>
                  <a:pt x="793" y="2194"/>
                </a:lnTo>
                <a:lnTo>
                  <a:pt x="752" y="2125"/>
                </a:lnTo>
                <a:lnTo>
                  <a:pt x="716" y="2053"/>
                </a:lnTo>
                <a:lnTo>
                  <a:pt x="684" y="1977"/>
                </a:lnTo>
                <a:lnTo>
                  <a:pt x="658" y="1900"/>
                </a:lnTo>
                <a:lnTo>
                  <a:pt x="637" y="1819"/>
                </a:lnTo>
                <a:lnTo>
                  <a:pt x="622" y="1736"/>
                </a:lnTo>
                <a:lnTo>
                  <a:pt x="612" y="16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8" name="Freeform 412"/>
          <p:cNvSpPr>
            <a:spLocks noEditPoints="1"/>
          </p:cNvSpPr>
          <p:nvPr/>
        </p:nvSpPr>
        <p:spPr bwMode="auto">
          <a:xfrm>
            <a:off x="5278141" y="1030391"/>
            <a:ext cx="352060" cy="355511"/>
          </a:xfrm>
          <a:custGeom>
            <a:avLst/>
            <a:gdLst>
              <a:gd name="T0" fmla="*/ 684 w 3262"/>
              <a:gd name="T1" fmla="*/ 2184 h 3292"/>
              <a:gd name="T2" fmla="*/ 887 w 3262"/>
              <a:gd name="T3" fmla="*/ 2527 h 3292"/>
              <a:gd name="T4" fmla="*/ 1185 w 3262"/>
              <a:gd name="T5" fmla="*/ 2767 h 3292"/>
              <a:gd name="T6" fmla="*/ 1552 w 3262"/>
              <a:gd name="T7" fmla="*/ 2877 h 3292"/>
              <a:gd name="T8" fmla="*/ 1937 w 3262"/>
              <a:gd name="T9" fmla="*/ 2829 h 3292"/>
              <a:gd name="T10" fmla="*/ 2266 w 3262"/>
              <a:gd name="T11" fmla="*/ 2637 h 3292"/>
              <a:gd name="T12" fmla="*/ 2510 w 3262"/>
              <a:gd name="T13" fmla="*/ 2332 h 3292"/>
              <a:gd name="T14" fmla="*/ 2641 w 3262"/>
              <a:gd name="T15" fmla="*/ 1942 h 3292"/>
              <a:gd name="T16" fmla="*/ 2269 w 3262"/>
              <a:gd name="T17" fmla="*/ 2029 h 3292"/>
              <a:gd name="T18" fmla="*/ 1741 w 3262"/>
              <a:gd name="T19" fmla="*/ 2127 h 3292"/>
              <a:gd name="T20" fmla="*/ 1199 w 3262"/>
              <a:gd name="T21" fmla="*/ 2084 h 3292"/>
              <a:gd name="T22" fmla="*/ 703 w 3262"/>
              <a:gd name="T23" fmla="*/ 1907 h 3292"/>
              <a:gd name="T24" fmla="*/ 2157 w 3262"/>
              <a:gd name="T25" fmla="*/ 852 h 3292"/>
              <a:gd name="T26" fmla="*/ 2058 w 3262"/>
              <a:gd name="T27" fmla="*/ 1001 h 3292"/>
              <a:gd name="T28" fmla="*/ 2047 w 3262"/>
              <a:gd name="T29" fmla="*/ 1220 h 3292"/>
              <a:gd name="T30" fmla="*/ 2131 w 3262"/>
              <a:gd name="T31" fmla="*/ 1390 h 3292"/>
              <a:gd name="T32" fmla="*/ 2272 w 3262"/>
              <a:gd name="T33" fmla="*/ 1436 h 3292"/>
              <a:gd name="T34" fmla="*/ 2396 w 3262"/>
              <a:gd name="T35" fmla="*/ 1334 h 3292"/>
              <a:gd name="T36" fmla="*/ 2446 w 3262"/>
              <a:gd name="T37" fmla="*/ 1132 h 3292"/>
              <a:gd name="T38" fmla="*/ 2396 w 3262"/>
              <a:gd name="T39" fmla="*/ 929 h 3292"/>
              <a:gd name="T40" fmla="*/ 2272 w 3262"/>
              <a:gd name="T41" fmla="*/ 826 h 3292"/>
              <a:gd name="T42" fmla="*/ 933 w 3262"/>
              <a:gd name="T43" fmla="*/ 852 h 3292"/>
              <a:gd name="T44" fmla="*/ 835 w 3262"/>
              <a:gd name="T45" fmla="*/ 1001 h 3292"/>
              <a:gd name="T46" fmla="*/ 825 w 3262"/>
              <a:gd name="T47" fmla="*/ 1220 h 3292"/>
              <a:gd name="T48" fmla="*/ 909 w 3262"/>
              <a:gd name="T49" fmla="*/ 1390 h 3292"/>
              <a:gd name="T50" fmla="*/ 1050 w 3262"/>
              <a:gd name="T51" fmla="*/ 1436 h 3292"/>
              <a:gd name="T52" fmla="*/ 1174 w 3262"/>
              <a:gd name="T53" fmla="*/ 1334 h 3292"/>
              <a:gd name="T54" fmla="*/ 1224 w 3262"/>
              <a:gd name="T55" fmla="*/ 1132 h 3292"/>
              <a:gd name="T56" fmla="*/ 1174 w 3262"/>
              <a:gd name="T57" fmla="*/ 929 h 3292"/>
              <a:gd name="T58" fmla="*/ 1050 w 3262"/>
              <a:gd name="T59" fmla="*/ 826 h 3292"/>
              <a:gd name="T60" fmla="*/ 1836 w 3262"/>
              <a:gd name="T61" fmla="*/ 12 h 3292"/>
              <a:gd name="T62" fmla="*/ 2310 w 3262"/>
              <a:gd name="T63" fmla="*/ 148 h 3292"/>
              <a:gd name="T64" fmla="*/ 2714 w 3262"/>
              <a:gd name="T65" fmla="*/ 415 h 3292"/>
              <a:gd name="T66" fmla="*/ 3022 w 3262"/>
              <a:gd name="T67" fmla="*/ 787 h 3292"/>
              <a:gd name="T68" fmla="*/ 3212 w 3262"/>
              <a:gd name="T69" fmla="*/ 1240 h 3292"/>
              <a:gd name="T70" fmla="*/ 3259 w 3262"/>
              <a:gd name="T71" fmla="*/ 1750 h 3292"/>
              <a:gd name="T72" fmla="*/ 3152 w 3262"/>
              <a:gd name="T73" fmla="*/ 2241 h 3292"/>
              <a:gd name="T74" fmla="*/ 2912 w 3262"/>
              <a:gd name="T75" fmla="*/ 2664 h 3292"/>
              <a:gd name="T76" fmla="*/ 2563 w 3262"/>
              <a:gd name="T77" fmla="*/ 2997 h 3292"/>
              <a:gd name="T78" fmla="*/ 2128 w 3262"/>
              <a:gd name="T79" fmla="*/ 3213 h 3292"/>
              <a:gd name="T80" fmla="*/ 1631 w 3262"/>
              <a:gd name="T81" fmla="*/ 3292 h 3292"/>
              <a:gd name="T82" fmla="*/ 1135 w 3262"/>
              <a:gd name="T83" fmla="*/ 3213 h 3292"/>
              <a:gd name="T84" fmla="*/ 699 w 3262"/>
              <a:gd name="T85" fmla="*/ 2997 h 3292"/>
              <a:gd name="T86" fmla="*/ 350 w 3262"/>
              <a:gd name="T87" fmla="*/ 2664 h 3292"/>
              <a:gd name="T88" fmla="*/ 109 w 3262"/>
              <a:gd name="T89" fmla="*/ 2241 h 3292"/>
              <a:gd name="T90" fmla="*/ 3 w 3262"/>
              <a:gd name="T91" fmla="*/ 1750 h 3292"/>
              <a:gd name="T92" fmla="*/ 50 w 3262"/>
              <a:gd name="T93" fmla="*/ 1240 h 3292"/>
              <a:gd name="T94" fmla="*/ 239 w 3262"/>
              <a:gd name="T95" fmla="*/ 787 h 3292"/>
              <a:gd name="T96" fmla="*/ 547 w 3262"/>
              <a:gd name="T97" fmla="*/ 415 h 3292"/>
              <a:gd name="T98" fmla="*/ 952 w 3262"/>
              <a:gd name="T99" fmla="*/ 148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612" y="1856"/>
                </a:moveTo>
                <a:lnTo>
                  <a:pt x="622" y="1942"/>
                </a:lnTo>
                <a:lnTo>
                  <a:pt x="637" y="2025"/>
                </a:lnTo>
                <a:lnTo>
                  <a:pt x="658" y="2105"/>
                </a:lnTo>
                <a:lnTo>
                  <a:pt x="684" y="2184"/>
                </a:lnTo>
                <a:lnTo>
                  <a:pt x="716" y="2259"/>
                </a:lnTo>
                <a:lnTo>
                  <a:pt x="752" y="2331"/>
                </a:lnTo>
                <a:lnTo>
                  <a:pt x="793" y="2400"/>
                </a:lnTo>
                <a:lnTo>
                  <a:pt x="838" y="2465"/>
                </a:lnTo>
                <a:lnTo>
                  <a:pt x="887" y="2527"/>
                </a:lnTo>
                <a:lnTo>
                  <a:pt x="939" y="2584"/>
                </a:lnTo>
                <a:lnTo>
                  <a:pt x="997" y="2636"/>
                </a:lnTo>
                <a:lnTo>
                  <a:pt x="1056" y="2685"/>
                </a:lnTo>
                <a:lnTo>
                  <a:pt x="1119" y="2729"/>
                </a:lnTo>
                <a:lnTo>
                  <a:pt x="1185" y="2767"/>
                </a:lnTo>
                <a:lnTo>
                  <a:pt x="1254" y="2801"/>
                </a:lnTo>
                <a:lnTo>
                  <a:pt x="1325" y="2829"/>
                </a:lnTo>
                <a:lnTo>
                  <a:pt x="1399" y="2851"/>
                </a:lnTo>
                <a:lnTo>
                  <a:pt x="1474" y="2868"/>
                </a:lnTo>
                <a:lnTo>
                  <a:pt x="1552" y="2877"/>
                </a:lnTo>
                <a:lnTo>
                  <a:pt x="1631" y="2880"/>
                </a:lnTo>
                <a:lnTo>
                  <a:pt x="1710" y="2877"/>
                </a:lnTo>
                <a:lnTo>
                  <a:pt x="1787" y="2868"/>
                </a:lnTo>
                <a:lnTo>
                  <a:pt x="1863" y="2851"/>
                </a:lnTo>
                <a:lnTo>
                  <a:pt x="1937" y="2829"/>
                </a:lnTo>
                <a:lnTo>
                  <a:pt x="2008" y="2801"/>
                </a:lnTo>
                <a:lnTo>
                  <a:pt x="2077" y="2767"/>
                </a:lnTo>
                <a:lnTo>
                  <a:pt x="2142" y="2729"/>
                </a:lnTo>
                <a:lnTo>
                  <a:pt x="2206" y="2686"/>
                </a:lnTo>
                <a:lnTo>
                  <a:pt x="2266" y="2637"/>
                </a:lnTo>
                <a:lnTo>
                  <a:pt x="2323" y="2584"/>
                </a:lnTo>
                <a:lnTo>
                  <a:pt x="2376" y="2527"/>
                </a:lnTo>
                <a:lnTo>
                  <a:pt x="2425" y="2465"/>
                </a:lnTo>
                <a:lnTo>
                  <a:pt x="2470" y="2400"/>
                </a:lnTo>
                <a:lnTo>
                  <a:pt x="2510" y="2332"/>
                </a:lnTo>
                <a:lnTo>
                  <a:pt x="2547" y="2259"/>
                </a:lnTo>
                <a:lnTo>
                  <a:pt x="2577" y="2184"/>
                </a:lnTo>
                <a:lnTo>
                  <a:pt x="2604" y="2105"/>
                </a:lnTo>
                <a:lnTo>
                  <a:pt x="2625" y="2025"/>
                </a:lnTo>
                <a:lnTo>
                  <a:pt x="2641" y="1942"/>
                </a:lnTo>
                <a:lnTo>
                  <a:pt x="2650" y="1858"/>
                </a:lnTo>
                <a:lnTo>
                  <a:pt x="2559" y="1907"/>
                </a:lnTo>
                <a:lnTo>
                  <a:pt x="2465" y="1953"/>
                </a:lnTo>
                <a:lnTo>
                  <a:pt x="2369" y="1993"/>
                </a:lnTo>
                <a:lnTo>
                  <a:pt x="2269" y="2029"/>
                </a:lnTo>
                <a:lnTo>
                  <a:pt x="2167" y="2059"/>
                </a:lnTo>
                <a:lnTo>
                  <a:pt x="2064" y="2085"/>
                </a:lnTo>
                <a:lnTo>
                  <a:pt x="1957" y="2104"/>
                </a:lnTo>
                <a:lnTo>
                  <a:pt x="1850" y="2119"/>
                </a:lnTo>
                <a:lnTo>
                  <a:pt x="1741" y="2127"/>
                </a:lnTo>
                <a:lnTo>
                  <a:pt x="1631" y="2130"/>
                </a:lnTo>
                <a:lnTo>
                  <a:pt x="1520" y="2127"/>
                </a:lnTo>
                <a:lnTo>
                  <a:pt x="1412" y="2119"/>
                </a:lnTo>
                <a:lnTo>
                  <a:pt x="1305" y="2104"/>
                </a:lnTo>
                <a:lnTo>
                  <a:pt x="1199" y="2084"/>
                </a:lnTo>
                <a:lnTo>
                  <a:pt x="1095" y="2059"/>
                </a:lnTo>
                <a:lnTo>
                  <a:pt x="993" y="2028"/>
                </a:lnTo>
                <a:lnTo>
                  <a:pt x="894" y="1993"/>
                </a:lnTo>
                <a:lnTo>
                  <a:pt x="797" y="1953"/>
                </a:lnTo>
                <a:lnTo>
                  <a:pt x="703" y="1907"/>
                </a:lnTo>
                <a:lnTo>
                  <a:pt x="612" y="1856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9" name="Freeform 417"/>
          <p:cNvSpPr>
            <a:spLocks noEditPoints="1"/>
          </p:cNvSpPr>
          <p:nvPr/>
        </p:nvSpPr>
        <p:spPr bwMode="auto">
          <a:xfrm>
            <a:off x="5848448" y="1030391"/>
            <a:ext cx="352060" cy="355511"/>
          </a:xfrm>
          <a:custGeom>
            <a:avLst/>
            <a:gdLst>
              <a:gd name="T0" fmla="*/ 1224 w 3262"/>
              <a:gd name="T1" fmla="*/ 2237 h 3292"/>
              <a:gd name="T2" fmla="*/ 1566 w 3262"/>
              <a:gd name="T3" fmla="*/ 2363 h 3292"/>
              <a:gd name="T4" fmla="*/ 1934 w 3262"/>
              <a:gd name="T5" fmla="*/ 2297 h 3292"/>
              <a:gd name="T6" fmla="*/ 2210 w 3262"/>
              <a:gd name="T7" fmla="*/ 2067 h 3292"/>
              <a:gd name="T8" fmla="*/ 2318 w 3262"/>
              <a:gd name="T9" fmla="*/ 2405 h 3292"/>
              <a:gd name="T10" fmla="*/ 1936 w 3262"/>
              <a:gd name="T11" fmla="*/ 2628 h 3292"/>
              <a:gd name="T12" fmla="*/ 1475 w 3262"/>
              <a:gd name="T13" fmla="*/ 2663 h 3292"/>
              <a:gd name="T14" fmla="*/ 1059 w 3262"/>
              <a:gd name="T15" fmla="*/ 2497 h 3292"/>
              <a:gd name="T16" fmla="*/ 757 w 3262"/>
              <a:gd name="T17" fmla="*/ 2175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1052" y="2067"/>
                </a:lnTo>
                <a:lnTo>
                  <a:pt x="1090" y="2115"/>
                </a:lnTo>
                <a:lnTo>
                  <a:pt x="1131" y="2159"/>
                </a:lnTo>
                <a:lnTo>
                  <a:pt x="1176" y="2200"/>
                </a:lnTo>
                <a:lnTo>
                  <a:pt x="1224" y="2237"/>
                </a:lnTo>
                <a:lnTo>
                  <a:pt x="1274" y="2270"/>
                </a:lnTo>
                <a:lnTo>
                  <a:pt x="1328" y="2297"/>
                </a:lnTo>
                <a:lnTo>
                  <a:pt x="1384" y="2321"/>
                </a:lnTo>
                <a:lnTo>
                  <a:pt x="1444" y="2341"/>
                </a:lnTo>
                <a:lnTo>
                  <a:pt x="1504" y="2354"/>
                </a:lnTo>
                <a:lnTo>
                  <a:pt x="1566" y="2363"/>
                </a:lnTo>
                <a:lnTo>
                  <a:pt x="1631" y="2366"/>
                </a:lnTo>
                <a:lnTo>
                  <a:pt x="1695" y="2363"/>
                </a:lnTo>
                <a:lnTo>
                  <a:pt x="1758" y="2354"/>
                </a:lnTo>
                <a:lnTo>
                  <a:pt x="1818" y="2341"/>
                </a:lnTo>
                <a:lnTo>
                  <a:pt x="1877" y="2321"/>
                </a:lnTo>
                <a:lnTo>
                  <a:pt x="1934" y="2297"/>
                </a:lnTo>
                <a:lnTo>
                  <a:pt x="1988" y="2270"/>
                </a:lnTo>
                <a:lnTo>
                  <a:pt x="2038" y="2237"/>
                </a:lnTo>
                <a:lnTo>
                  <a:pt x="2086" y="2200"/>
                </a:lnTo>
                <a:lnTo>
                  <a:pt x="2131" y="2159"/>
                </a:lnTo>
                <a:lnTo>
                  <a:pt x="2172" y="2115"/>
                </a:lnTo>
                <a:lnTo>
                  <a:pt x="2210" y="2067"/>
                </a:lnTo>
                <a:lnTo>
                  <a:pt x="2243" y="2017"/>
                </a:ln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6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2" y="2671"/>
                </a:lnTo>
                <a:lnTo>
                  <a:pt x="1475" y="2663"/>
                </a:lnTo>
                <a:lnTo>
                  <a:pt x="1400" y="2648"/>
                </a:lnTo>
                <a:lnTo>
                  <a:pt x="1326" y="2628"/>
                </a:lnTo>
                <a:lnTo>
                  <a:pt x="1255" y="2602"/>
                </a:lnTo>
                <a:lnTo>
                  <a:pt x="1187" y="2572"/>
                </a:lnTo>
                <a:lnTo>
                  <a:pt x="1121" y="2537"/>
                </a:lnTo>
                <a:lnTo>
                  <a:pt x="1059" y="2497"/>
                </a:lnTo>
                <a:lnTo>
                  <a:pt x="1000" y="2453"/>
                </a:lnTo>
                <a:lnTo>
                  <a:pt x="943" y="2405"/>
                </a:lnTo>
                <a:lnTo>
                  <a:pt x="890" y="2353"/>
                </a:lnTo>
                <a:lnTo>
                  <a:pt x="842" y="2296"/>
                </a:lnTo>
                <a:lnTo>
                  <a:pt x="797" y="2238"/>
                </a:lnTo>
                <a:lnTo>
                  <a:pt x="757" y="2175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0" name="Freeform 422"/>
          <p:cNvSpPr>
            <a:spLocks noEditPoints="1"/>
          </p:cNvSpPr>
          <p:nvPr/>
        </p:nvSpPr>
        <p:spPr bwMode="auto">
          <a:xfrm>
            <a:off x="6418755" y="1030391"/>
            <a:ext cx="352060" cy="355511"/>
          </a:xfrm>
          <a:custGeom>
            <a:avLst/>
            <a:gdLst>
              <a:gd name="T0" fmla="*/ 842 w 3262"/>
              <a:gd name="T1" fmla="*/ 2296 h 3292"/>
              <a:gd name="T2" fmla="*/ 1059 w 3262"/>
              <a:gd name="T3" fmla="*/ 2497 h 3292"/>
              <a:gd name="T4" fmla="*/ 1327 w 3262"/>
              <a:gd name="T5" fmla="*/ 2628 h 3292"/>
              <a:gd name="T6" fmla="*/ 1631 w 3262"/>
              <a:gd name="T7" fmla="*/ 2674 h 3292"/>
              <a:gd name="T8" fmla="*/ 1936 w 3262"/>
              <a:gd name="T9" fmla="*/ 2628 h 3292"/>
              <a:gd name="T10" fmla="*/ 2203 w 3262"/>
              <a:gd name="T11" fmla="*/ 2497 h 3292"/>
              <a:gd name="T12" fmla="*/ 2420 w 3262"/>
              <a:gd name="T13" fmla="*/ 2296 h 3292"/>
              <a:gd name="T14" fmla="*/ 2210 w 3262"/>
              <a:gd name="T15" fmla="*/ 2067 h 3292"/>
              <a:gd name="T16" fmla="*/ 2038 w 3262"/>
              <a:gd name="T17" fmla="*/ 2237 h 3292"/>
              <a:gd name="T18" fmla="*/ 1819 w 3262"/>
              <a:gd name="T19" fmla="*/ 2341 h 3292"/>
              <a:gd name="T20" fmla="*/ 1566 w 3262"/>
              <a:gd name="T21" fmla="*/ 2363 h 3292"/>
              <a:gd name="T22" fmla="*/ 1328 w 3262"/>
              <a:gd name="T23" fmla="*/ 2297 h 3292"/>
              <a:gd name="T24" fmla="*/ 1131 w 3262"/>
              <a:gd name="T25" fmla="*/ 2159 h 3292"/>
              <a:gd name="T26" fmla="*/ 2243 w 3262"/>
              <a:gd name="T27" fmla="*/ 823 h 3292"/>
              <a:gd name="T28" fmla="*/ 2122 w 3262"/>
              <a:gd name="T29" fmla="*/ 862 h 3292"/>
              <a:gd name="T30" fmla="*/ 2049 w 3262"/>
              <a:gd name="T31" fmla="*/ 963 h 3292"/>
              <a:gd name="T32" fmla="*/ 2049 w 3262"/>
              <a:gd name="T33" fmla="*/ 1093 h 3292"/>
              <a:gd name="T34" fmla="*/ 2122 w 3262"/>
              <a:gd name="T35" fmla="*/ 1195 h 3292"/>
              <a:gd name="T36" fmla="*/ 2243 w 3262"/>
              <a:gd name="T37" fmla="*/ 1234 h 3292"/>
              <a:gd name="T38" fmla="*/ 2362 w 3262"/>
              <a:gd name="T39" fmla="*/ 1195 h 3292"/>
              <a:gd name="T40" fmla="*/ 2436 w 3262"/>
              <a:gd name="T41" fmla="*/ 1093 h 3292"/>
              <a:gd name="T42" fmla="*/ 2436 w 3262"/>
              <a:gd name="T43" fmla="*/ 963 h 3292"/>
              <a:gd name="T44" fmla="*/ 2362 w 3262"/>
              <a:gd name="T45" fmla="*/ 862 h 3292"/>
              <a:gd name="T46" fmla="*/ 2243 w 3262"/>
              <a:gd name="T47" fmla="*/ 823 h 3292"/>
              <a:gd name="T48" fmla="*/ 926 w 3262"/>
              <a:gd name="T49" fmla="*/ 845 h 3292"/>
              <a:gd name="T50" fmla="*/ 838 w 3262"/>
              <a:gd name="T51" fmla="*/ 934 h 3292"/>
              <a:gd name="T52" fmla="*/ 819 w 3262"/>
              <a:gd name="T53" fmla="*/ 1061 h 3292"/>
              <a:gd name="T54" fmla="*/ 876 w 3262"/>
              <a:gd name="T55" fmla="*/ 1174 h 3292"/>
              <a:gd name="T56" fmla="*/ 986 w 3262"/>
              <a:gd name="T57" fmla="*/ 1232 h 3292"/>
              <a:gd name="T58" fmla="*/ 1113 w 3262"/>
              <a:gd name="T59" fmla="*/ 1211 h 3292"/>
              <a:gd name="T60" fmla="*/ 1200 w 3262"/>
              <a:gd name="T61" fmla="*/ 1123 h 3292"/>
              <a:gd name="T62" fmla="*/ 1221 w 3262"/>
              <a:gd name="T63" fmla="*/ 995 h 3292"/>
              <a:gd name="T64" fmla="*/ 1163 w 3262"/>
              <a:gd name="T65" fmla="*/ 883 h 3292"/>
              <a:gd name="T66" fmla="*/ 1053 w 3262"/>
              <a:gd name="T67" fmla="*/ 825 h 3292"/>
              <a:gd name="T68" fmla="*/ 1734 w 3262"/>
              <a:gd name="T69" fmla="*/ 3 h 3292"/>
              <a:gd name="T70" fmla="*/ 2128 w 3262"/>
              <a:gd name="T71" fmla="*/ 77 h 3292"/>
              <a:gd name="T72" fmla="*/ 2482 w 3262"/>
              <a:gd name="T73" fmla="*/ 241 h 3292"/>
              <a:gd name="T74" fmla="*/ 2784 w 3262"/>
              <a:gd name="T75" fmla="*/ 482 h 3292"/>
              <a:gd name="T76" fmla="*/ 3022 w 3262"/>
              <a:gd name="T77" fmla="*/ 787 h 3292"/>
              <a:gd name="T78" fmla="*/ 3185 w 3262"/>
              <a:gd name="T79" fmla="*/ 1144 h 3292"/>
              <a:gd name="T80" fmla="*/ 3259 w 3262"/>
              <a:gd name="T81" fmla="*/ 1541 h 3292"/>
              <a:gd name="T82" fmla="*/ 3233 w 3262"/>
              <a:gd name="T83" fmla="*/ 1953 h 3292"/>
              <a:gd name="T84" fmla="*/ 3113 w 3262"/>
              <a:gd name="T85" fmla="*/ 2332 h 3292"/>
              <a:gd name="T86" fmla="*/ 2912 w 3262"/>
              <a:gd name="T87" fmla="*/ 2664 h 3292"/>
              <a:gd name="T88" fmla="*/ 2640 w 3262"/>
              <a:gd name="T89" fmla="*/ 2939 h 3292"/>
              <a:gd name="T90" fmla="*/ 2310 w 3262"/>
              <a:gd name="T91" fmla="*/ 3142 h 3292"/>
              <a:gd name="T92" fmla="*/ 1935 w 3262"/>
              <a:gd name="T93" fmla="*/ 3263 h 3292"/>
              <a:gd name="T94" fmla="*/ 1528 w 3262"/>
              <a:gd name="T95" fmla="*/ 3289 h 3292"/>
              <a:gd name="T96" fmla="*/ 1135 w 3262"/>
              <a:gd name="T97" fmla="*/ 3213 h 3292"/>
              <a:gd name="T98" fmla="*/ 781 w 3262"/>
              <a:gd name="T99" fmla="*/ 3050 h 3292"/>
              <a:gd name="T100" fmla="*/ 478 w 3262"/>
              <a:gd name="T101" fmla="*/ 2810 h 3292"/>
              <a:gd name="T102" fmla="*/ 239 w 3262"/>
              <a:gd name="T103" fmla="*/ 2504 h 3292"/>
              <a:gd name="T104" fmla="*/ 77 w 3262"/>
              <a:gd name="T105" fmla="*/ 2147 h 3292"/>
              <a:gd name="T106" fmla="*/ 3 w 3262"/>
              <a:gd name="T107" fmla="*/ 1750 h 3292"/>
              <a:gd name="T108" fmla="*/ 29 w 3262"/>
              <a:gd name="T109" fmla="*/ 1339 h 3292"/>
              <a:gd name="T110" fmla="*/ 148 w 3262"/>
              <a:gd name="T111" fmla="*/ 960 h 3292"/>
              <a:gd name="T112" fmla="*/ 350 w 3262"/>
              <a:gd name="T113" fmla="*/ 627 h 3292"/>
              <a:gd name="T114" fmla="*/ 622 w 3262"/>
              <a:gd name="T115" fmla="*/ 353 h 3292"/>
              <a:gd name="T116" fmla="*/ 952 w 3262"/>
              <a:gd name="T117" fmla="*/ 148 h 3292"/>
              <a:gd name="T118" fmla="*/ 1327 w 3262"/>
              <a:gd name="T119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019" y="2017"/>
                </a:moveTo>
                <a:lnTo>
                  <a:pt x="757" y="2175"/>
                </a:lnTo>
                <a:lnTo>
                  <a:pt x="797" y="2238"/>
                </a:lnTo>
                <a:lnTo>
                  <a:pt x="842" y="2296"/>
                </a:lnTo>
                <a:lnTo>
                  <a:pt x="890" y="2353"/>
                </a:lnTo>
                <a:lnTo>
                  <a:pt x="943" y="2405"/>
                </a:lnTo>
                <a:lnTo>
                  <a:pt x="1000" y="2453"/>
                </a:lnTo>
                <a:lnTo>
                  <a:pt x="1059" y="2497"/>
                </a:lnTo>
                <a:lnTo>
                  <a:pt x="1121" y="2537"/>
                </a:lnTo>
                <a:lnTo>
                  <a:pt x="1187" y="2572"/>
                </a:lnTo>
                <a:lnTo>
                  <a:pt x="1255" y="2602"/>
                </a:lnTo>
                <a:lnTo>
                  <a:pt x="1327" y="2628"/>
                </a:lnTo>
                <a:lnTo>
                  <a:pt x="1400" y="2648"/>
                </a:lnTo>
                <a:lnTo>
                  <a:pt x="1475" y="2663"/>
                </a:lnTo>
                <a:lnTo>
                  <a:pt x="1552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6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243" y="2017"/>
                </a:lnTo>
                <a:lnTo>
                  <a:pt x="2210" y="2067"/>
                </a:lnTo>
                <a:lnTo>
                  <a:pt x="2172" y="2115"/>
                </a:lnTo>
                <a:lnTo>
                  <a:pt x="2131" y="2159"/>
                </a:lnTo>
                <a:lnTo>
                  <a:pt x="2086" y="2200"/>
                </a:lnTo>
                <a:lnTo>
                  <a:pt x="2038" y="2237"/>
                </a:lnTo>
                <a:lnTo>
                  <a:pt x="1988" y="2270"/>
                </a:lnTo>
                <a:lnTo>
                  <a:pt x="1934" y="2297"/>
                </a:lnTo>
                <a:lnTo>
                  <a:pt x="1877" y="2321"/>
                </a:lnTo>
                <a:lnTo>
                  <a:pt x="1819" y="2341"/>
                </a:lnTo>
                <a:lnTo>
                  <a:pt x="1758" y="2354"/>
                </a:lnTo>
                <a:lnTo>
                  <a:pt x="1695" y="2363"/>
                </a:lnTo>
                <a:lnTo>
                  <a:pt x="1631" y="2366"/>
                </a:lnTo>
                <a:lnTo>
                  <a:pt x="1566" y="2363"/>
                </a:lnTo>
                <a:lnTo>
                  <a:pt x="1504" y="2354"/>
                </a:lnTo>
                <a:lnTo>
                  <a:pt x="1444" y="2341"/>
                </a:lnTo>
                <a:lnTo>
                  <a:pt x="1384" y="2321"/>
                </a:lnTo>
                <a:lnTo>
                  <a:pt x="1328" y="2297"/>
                </a:lnTo>
                <a:lnTo>
                  <a:pt x="1275" y="2270"/>
                </a:lnTo>
                <a:lnTo>
                  <a:pt x="1224" y="2237"/>
                </a:lnTo>
                <a:lnTo>
                  <a:pt x="1176" y="2200"/>
                </a:lnTo>
                <a:lnTo>
                  <a:pt x="1131" y="2159"/>
                </a:lnTo>
                <a:lnTo>
                  <a:pt x="1090" y="2115"/>
                </a:lnTo>
                <a:lnTo>
                  <a:pt x="1053" y="2067"/>
                </a:lnTo>
                <a:lnTo>
                  <a:pt x="1019" y="2017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1" name="Freeform 427"/>
          <p:cNvSpPr>
            <a:spLocks noEditPoints="1"/>
          </p:cNvSpPr>
          <p:nvPr/>
        </p:nvSpPr>
        <p:spPr bwMode="auto">
          <a:xfrm>
            <a:off x="6989062" y="1030391"/>
            <a:ext cx="352060" cy="355511"/>
          </a:xfrm>
          <a:custGeom>
            <a:avLst/>
            <a:gdLst>
              <a:gd name="T0" fmla="*/ 2243 w 3262"/>
              <a:gd name="T1" fmla="*/ 2366 h 3292"/>
              <a:gd name="T2" fmla="*/ 2179 w 3262"/>
              <a:gd name="T3" fmla="*/ 2555 h 3292"/>
              <a:gd name="T4" fmla="*/ 2018 w 3262"/>
              <a:gd name="T5" fmla="*/ 2663 h 3292"/>
              <a:gd name="T6" fmla="*/ 1818 w 3262"/>
              <a:gd name="T7" fmla="*/ 2651 h 3292"/>
              <a:gd name="T8" fmla="*/ 1673 w 3262"/>
              <a:gd name="T9" fmla="*/ 2522 h 3292"/>
              <a:gd name="T10" fmla="*/ 1631 w 3262"/>
              <a:gd name="T11" fmla="*/ 2057 h 3292"/>
              <a:gd name="T12" fmla="*/ 2307 w 3262"/>
              <a:gd name="T13" fmla="*/ 833 h 3292"/>
              <a:gd name="T14" fmla="*/ 2424 w 3262"/>
              <a:gd name="T15" fmla="*/ 934 h 3292"/>
              <a:gd name="T16" fmla="*/ 2436 w 3262"/>
              <a:gd name="T17" fmla="*/ 1093 h 3292"/>
              <a:gd name="T18" fmla="*/ 2336 w 3262"/>
              <a:gd name="T19" fmla="*/ 1211 h 3292"/>
              <a:gd name="T20" fmla="*/ 2178 w 3262"/>
              <a:gd name="T21" fmla="*/ 1223 h 3292"/>
              <a:gd name="T22" fmla="*/ 2062 w 3262"/>
              <a:gd name="T23" fmla="*/ 1123 h 3292"/>
              <a:gd name="T24" fmla="*/ 2049 w 3262"/>
              <a:gd name="T25" fmla="*/ 963 h 3292"/>
              <a:gd name="T26" fmla="*/ 2149 w 3262"/>
              <a:gd name="T27" fmla="*/ 845 h 3292"/>
              <a:gd name="T28" fmla="*/ 1053 w 3262"/>
              <a:gd name="T29" fmla="*/ 825 h 3292"/>
              <a:gd name="T30" fmla="*/ 1184 w 3262"/>
              <a:gd name="T31" fmla="*/ 906 h 3292"/>
              <a:gd name="T32" fmla="*/ 1221 w 3262"/>
              <a:gd name="T33" fmla="*/ 1061 h 3292"/>
              <a:gd name="T34" fmla="*/ 1140 w 3262"/>
              <a:gd name="T35" fmla="*/ 1195 h 3292"/>
              <a:gd name="T36" fmla="*/ 986 w 3262"/>
              <a:gd name="T37" fmla="*/ 1232 h 3292"/>
              <a:gd name="T38" fmla="*/ 855 w 3262"/>
              <a:gd name="T39" fmla="*/ 1150 h 3292"/>
              <a:gd name="T40" fmla="*/ 819 w 3262"/>
              <a:gd name="T41" fmla="*/ 995 h 3292"/>
              <a:gd name="T42" fmla="*/ 899 w 3262"/>
              <a:gd name="T43" fmla="*/ 862 h 3292"/>
              <a:gd name="T44" fmla="*/ 1631 w 3262"/>
              <a:gd name="T45" fmla="*/ 308 h 3292"/>
              <a:gd name="T46" fmla="*/ 1196 w 3262"/>
              <a:gd name="T47" fmla="*/ 382 h 3292"/>
              <a:gd name="T48" fmla="*/ 822 w 3262"/>
              <a:gd name="T49" fmla="*/ 587 h 3292"/>
              <a:gd name="T50" fmla="*/ 532 w 3262"/>
              <a:gd name="T51" fmla="*/ 898 h 3292"/>
              <a:gd name="T52" fmla="*/ 353 w 3262"/>
              <a:gd name="T53" fmla="*/ 1291 h 3292"/>
              <a:gd name="T54" fmla="*/ 309 w 3262"/>
              <a:gd name="T55" fmla="*/ 1738 h 3292"/>
              <a:gd name="T56" fmla="*/ 410 w 3262"/>
              <a:gd name="T57" fmla="*/ 2166 h 3292"/>
              <a:gd name="T58" fmla="*/ 636 w 3262"/>
              <a:gd name="T59" fmla="*/ 2529 h 3292"/>
              <a:gd name="T60" fmla="*/ 963 w 3262"/>
              <a:gd name="T61" fmla="*/ 2800 h 3292"/>
              <a:gd name="T62" fmla="*/ 1364 w 3262"/>
              <a:gd name="T63" fmla="*/ 2955 h 3292"/>
              <a:gd name="T64" fmla="*/ 1811 w 3262"/>
              <a:gd name="T65" fmla="*/ 2971 h 3292"/>
              <a:gd name="T66" fmla="*/ 2224 w 3262"/>
              <a:gd name="T67" fmla="*/ 2842 h 3292"/>
              <a:gd name="T68" fmla="*/ 2568 w 3262"/>
              <a:gd name="T69" fmla="*/ 2591 h 3292"/>
              <a:gd name="T70" fmla="*/ 2816 w 3262"/>
              <a:gd name="T71" fmla="*/ 2245 h 3292"/>
              <a:gd name="T72" fmla="*/ 2944 w 3262"/>
              <a:gd name="T73" fmla="*/ 1828 h 3292"/>
              <a:gd name="T74" fmla="*/ 2929 w 3262"/>
              <a:gd name="T75" fmla="*/ 1376 h 3292"/>
              <a:gd name="T76" fmla="*/ 2775 w 3262"/>
              <a:gd name="T77" fmla="*/ 970 h 3292"/>
              <a:gd name="T78" fmla="*/ 2506 w 3262"/>
              <a:gd name="T79" fmla="*/ 641 h 3292"/>
              <a:gd name="T80" fmla="*/ 2147 w 3262"/>
              <a:gd name="T81" fmla="*/ 414 h 3292"/>
              <a:gd name="T82" fmla="*/ 1722 w 3262"/>
              <a:gd name="T83" fmla="*/ 312 h 3292"/>
              <a:gd name="T84" fmla="*/ 1836 w 3262"/>
              <a:gd name="T85" fmla="*/ 12 h 3292"/>
              <a:gd name="T86" fmla="*/ 2310 w 3262"/>
              <a:gd name="T87" fmla="*/ 148 h 3292"/>
              <a:gd name="T88" fmla="*/ 2714 w 3262"/>
              <a:gd name="T89" fmla="*/ 415 h 3292"/>
              <a:gd name="T90" fmla="*/ 3022 w 3262"/>
              <a:gd name="T91" fmla="*/ 787 h 3292"/>
              <a:gd name="T92" fmla="*/ 3212 w 3262"/>
              <a:gd name="T93" fmla="*/ 1240 h 3292"/>
              <a:gd name="T94" fmla="*/ 3259 w 3262"/>
              <a:gd name="T95" fmla="*/ 1750 h 3292"/>
              <a:gd name="T96" fmla="*/ 3152 w 3262"/>
              <a:gd name="T97" fmla="*/ 2241 h 3292"/>
              <a:gd name="T98" fmla="*/ 2912 w 3262"/>
              <a:gd name="T99" fmla="*/ 2664 h 3292"/>
              <a:gd name="T100" fmla="*/ 2563 w 3262"/>
              <a:gd name="T101" fmla="*/ 2997 h 3292"/>
              <a:gd name="T102" fmla="*/ 2128 w 3262"/>
              <a:gd name="T103" fmla="*/ 3213 h 3292"/>
              <a:gd name="T104" fmla="*/ 1631 w 3262"/>
              <a:gd name="T105" fmla="*/ 3292 h 3292"/>
              <a:gd name="T106" fmla="*/ 1135 w 3262"/>
              <a:gd name="T107" fmla="*/ 3213 h 3292"/>
              <a:gd name="T108" fmla="*/ 699 w 3262"/>
              <a:gd name="T109" fmla="*/ 2997 h 3292"/>
              <a:gd name="T110" fmla="*/ 350 w 3262"/>
              <a:gd name="T111" fmla="*/ 2664 h 3292"/>
              <a:gd name="T112" fmla="*/ 109 w 3262"/>
              <a:gd name="T113" fmla="*/ 2241 h 3292"/>
              <a:gd name="T114" fmla="*/ 3 w 3262"/>
              <a:gd name="T115" fmla="*/ 1750 h 3292"/>
              <a:gd name="T116" fmla="*/ 50 w 3262"/>
              <a:gd name="T117" fmla="*/ 1240 h 3292"/>
              <a:gd name="T118" fmla="*/ 239 w 3262"/>
              <a:gd name="T119" fmla="*/ 787 h 3292"/>
              <a:gd name="T120" fmla="*/ 547 w 3262"/>
              <a:gd name="T121" fmla="*/ 415 h 3292"/>
              <a:gd name="T122" fmla="*/ 952 w 3262"/>
              <a:gd name="T123" fmla="*/ 148 h 3292"/>
              <a:gd name="T124" fmla="*/ 1426 w 3262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2446" y="1851"/>
                </a:lnTo>
                <a:lnTo>
                  <a:pt x="2446" y="2057"/>
                </a:lnTo>
                <a:lnTo>
                  <a:pt x="2243" y="2057"/>
                </a:lnTo>
                <a:lnTo>
                  <a:pt x="2243" y="2366"/>
                </a:lnTo>
                <a:lnTo>
                  <a:pt x="2240" y="2408"/>
                </a:lnTo>
                <a:lnTo>
                  <a:pt x="2232" y="2448"/>
                </a:lnTo>
                <a:lnTo>
                  <a:pt x="2218" y="2486"/>
                </a:lnTo>
                <a:lnTo>
                  <a:pt x="2201" y="2522"/>
                </a:lnTo>
                <a:lnTo>
                  <a:pt x="2179" y="2555"/>
                </a:lnTo>
                <a:lnTo>
                  <a:pt x="2153" y="2585"/>
                </a:lnTo>
                <a:lnTo>
                  <a:pt x="2124" y="2610"/>
                </a:lnTo>
                <a:lnTo>
                  <a:pt x="2091" y="2632"/>
                </a:lnTo>
                <a:lnTo>
                  <a:pt x="2056" y="2651"/>
                </a:lnTo>
                <a:lnTo>
                  <a:pt x="2018" y="2663"/>
                </a:lnTo>
                <a:lnTo>
                  <a:pt x="1978" y="2671"/>
                </a:lnTo>
                <a:lnTo>
                  <a:pt x="1937" y="2674"/>
                </a:lnTo>
                <a:lnTo>
                  <a:pt x="1895" y="2671"/>
                </a:lnTo>
                <a:lnTo>
                  <a:pt x="1855" y="2663"/>
                </a:lnTo>
                <a:lnTo>
                  <a:pt x="1818" y="2651"/>
                </a:lnTo>
                <a:lnTo>
                  <a:pt x="1782" y="2632"/>
                </a:lnTo>
                <a:lnTo>
                  <a:pt x="1750" y="2610"/>
                </a:lnTo>
                <a:lnTo>
                  <a:pt x="1721" y="2585"/>
                </a:lnTo>
                <a:lnTo>
                  <a:pt x="1694" y="2555"/>
                </a:lnTo>
                <a:lnTo>
                  <a:pt x="1673" y="2522"/>
                </a:lnTo>
                <a:lnTo>
                  <a:pt x="1655" y="2486"/>
                </a:lnTo>
                <a:lnTo>
                  <a:pt x="1642" y="2448"/>
                </a:lnTo>
                <a:lnTo>
                  <a:pt x="1634" y="2408"/>
                </a:lnTo>
                <a:lnTo>
                  <a:pt x="1631" y="2366"/>
                </a:lnTo>
                <a:lnTo>
                  <a:pt x="1631" y="2057"/>
                </a:lnTo>
                <a:lnTo>
                  <a:pt x="815" y="2057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2" name="Freeform 432"/>
          <p:cNvSpPr>
            <a:spLocks noEditPoints="1"/>
          </p:cNvSpPr>
          <p:nvPr/>
        </p:nvSpPr>
        <p:spPr bwMode="auto">
          <a:xfrm>
            <a:off x="7559370" y="1030391"/>
            <a:ext cx="352060" cy="355511"/>
          </a:xfrm>
          <a:custGeom>
            <a:avLst/>
            <a:gdLst>
              <a:gd name="T0" fmla="*/ 1631 w 3262"/>
              <a:gd name="T1" fmla="*/ 2366 h 3292"/>
              <a:gd name="T2" fmla="*/ 1673 w 3262"/>
              <a:gd name="T3" fmla="*/ 2522 h 3292"/>
              <a:gd name="T4" fmla="*/ 1782 w 3262"/>
              <a:gd name="T5" fmla="*/ 2632 h 3292"/>
              <a:gd name="T6" fmla="*/ 1937 w 3262"/>
              <a:gd name="T7" fmla="*/ 2674 h 3292"/>
              <a:gd name="T8" fmla="*/ 2091 w 3262"/>
              <a:gd name="T9" fmla="*/ 2632 h 3292"/>
              <a:gd name="T10" fmla="*/ 2201 w 3262"/>
              <a:gd name="T11" fmla="*/ 2522 h 3292"/>
              <a:gd name="T12" fmla="*/ 2243 w 3262"/>
              <a:gd name="T13" fmla="*/ 2366 h 3292"/>
              <a:gd name="T14" fmla="*/ 815 w 3262"/>
              <a:gd name="T15" fmla="*/ 1851 h 3292"/>
              <a:gd name="T16" fmla="*/ 2149 w 3262"/>
              <a:gd name="T17" fmla="*/ 845 h 3292"/>
              <a:gd name="T18" fmla="*/ 2062 w 3262"/>
              <a:gd name="T19" fmla="*/ 934 h 3292"/>
              <a:gd name="T20" fmla="*/ 2041 w 3262"/>
              <a:gd name="T21" fmla="*/ 1061 h 3292"/>
              <a:gd name="T22" fmla="*/ 2098 w 3262"/>
              <a:gd name="T23" fmla="*/ 1174 h 3292"/>
              <a:gd name="T24" fmla="*/ 2209 w 3262"/>
              <a:gd name="T25" fmla="*/ 1232 h 3292"/>
              <a:gd name="T26" fmla="*/ 2336 w 3262"/>
              <a:gd name="T27" fmla="*/ 1211 h 3292"/>
              <a:gd name="T28" fmla="*/ 2424 w 3262"/>
              <a:gd name="T29" fmla="*/ 1123 h 3292"/>
              <a:gd name="T30" fmla="*/ 2443 w 3262"/>
              <a:gd name="T31" fmla="*/ 995 h 3292"/>
              <a:gd name="T32" fmla="*/ 2387 w 3262"/>
              <a:gd name="T33" fmla="*/ 883 h 3292"/>
              <a:gd name="T34" fmla="*/ 2276 w 3262"/>
              <a:gd name="T35" fmla="*/ 825 h 3292"/>
              <a:gd name="T36" fmla="*/ 955 w 3262"/>
              <a:gd name="T37" fmla="*/ 833 h 3292"/>
              <a:gd name="T38" fmla="*/ 855 w 3262"/>
              <a:gd name="T39" fmla="*/ 906 h 3292"/>
              <a:gd name="T40" fmla="*/ 815 w 3262"/>
              <a:gd name="T41" fmla="*/ 1028 h 3292"/>
              <a:gd name="T42" fmla="*/ 855 w 3262"/>
              <a:gd name="T43" fmla="*/ 1150 h 3292"/>
              <a:gd name="T44" fmla="*/ 955 w 3262"/>
              <a:gd name="T45" fmla="*/ 1223 h 3292"/>
              <a:gd name="T46" fmla="*/ 1084 w 3262"/>
              <a:gd name="T47" fmla="*/ 1223 h 3292"/>
              <a:gd name="T48" fmla="*/ 1184 w 3262"/>
              <a:gd name="T49" fmla="*/ 1150 h 3292"/>
              <a:gd name="T50" fmla="*/ 1224 w 3262"/>
              <a:gd name="T51" fmla="*/ 1028 h 3292"/>
              <a:gd name="T52" fmla="*/ 1184 w 3262"/>
              <a:gd name="T53" fmla="*/ 906 h 3292"/>
              <a:gd name="T54" fmla="*/ 1084 w 3262"/>
              <a:gd name="T55" fmla="*/ 833 h 3292"/>
              <a:gd name="T56" fmla="*/ 1631 w 3262"/>
              <a:gd name="T57" fmla="*/ 0 h 3292"/>
              <a:gd name="T58" fmla="*/ 2033 w 3262"/>
              <a:gd name="T59" fmla="*/ 49 h 3292"/>
              <a:gd name="T60" fmla="*/ 2397 w 3262"/>
              <a:gd name="T61" fmla="*/ 193 h 3292"/>
              <a:gd name="T62" fmla="*/ 2714 w 3262"/>
              <a:gd name="T63" fmla="*/ 415 h 3292"/>
              <a:gd name="T64" fmla="*/ 2969 w 3262"/>
              <a:gd name="T65" fmla="*/ 705 h 3292"/>
              <a:gd name="T66" fmla="*/ 3152 w 3262"/>
              <a:gd name="T67" fmla="*/ 1051 h 3292"/>
              <a:gd name="T68" fmla="*/ 3250 w 3262"/>
              <a:gd name="T69" fmla="*/ 1439 h 3292"/>
              <a:gd name="T70" fmla="*/ 3250 w 3262"/>
              <a:gd name="T71" fmla="*/ 1852 h 3292"/>
              <a:gd name="T72" fmla="*/ 3152 w 3262"/>
              <a:gd name="T73" fmla="*/ 2241 h 3292"/>
              <a:gd name="T74" fmla="*/ 2969 w 3262"/>
              <a:gd name="T75" fmla="*/ 2586 h 3292"/>
              <a:gd name="T76" fmla="*/ 2714 w 3262"/>
              <a:gd name="T77" fmla="*/ 2876 h 3292"/>
              <a:gd name="T78" fmla="*/ 2397 w 3262"/>
              <a:gd name="T79" fmla="*/ 3099 h 3292"/>
              <a:gd name="T80" fmla="*/ 2033 w 3262"/>
              <a:gd name="T81" fmla="*/ 3241 h 3292"/>
              <a:gd name="T82" fmla="*/ 1631 w 3262"/>
              <a:gd name="T83" fmla="*/ 3292 h 3292"/>
              <a:gd name="T84" fmla="*/ 1230 w 3262"/>
              <a:gd name="T85" fmla="*/ 3241 h 3292"/>
              <a:gd name="T86" fmla="*/ 865 w 3262"/>
              <a:gd name="T87" fmla="*/ 3099 h 3292"/>
              <a:gd name="T88" fmla="*/ 547 w 3262"/>
              <a:gd name="T89" fmla="*/ 2876 h 3292"/>
              <a:gd name="T90" fmla="*/ 293 w 3262"/>
              <a:gd name="T91" fmla="*/ 2586 h 3292"/>
              <a:gd name="T92" fmla="*/ 109 w 3262"/>
              <a:gd name="T93" fmla="*/ 2241 h 3292"/>
              <a:gd name="T94" fmla="*/ 13 w 3262"/>
              <a:gd name="T95" fmla="*/ 1852 h 3292"/>
              <a:gd name="T96" fmla="*/ 13 w 3262"/>
              <a:gd name="T97" fmla="*/ 1439 h 3292"/>
              <a:gd name="T98" fmla="*/ 109 w 3262"/>
              <a:gd name="T99" fmla="*/ 1051 h 3292"/>
              <a:gd name="T100" fmla="*/ 293 w 3262"/>
              <a:gd name="T101" fmla="*/ 705 h 3292"/>
              <a:gd name="T102" fmla="*/ 547 w 3262"/>
              <a:gd name="T103" fmla="*/ 415 h 3292"/>
              <a:gd name="T104" fmla="*/ 865 w 3262"/>
              <a:gd name="T105" fmla="*/ 193 h 3292"/>
              <a:gd name="T106" fmla="*/ 1230 w 3262"/>
              <a:gd name="T107" fmla="*/ 49 h 3292"/>
              <a:gd name="T108" fmla="*/ 1631 w 3262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815" y="2057"/>
                </a:lnTo>
                <a:lnTo>
                  <a:pt x="1631" y="2057"/>
                </a:lnTo>
                <a:lnTo>
                  <a:pt x="1631" y="2366"/>
                </a:lnTo>
                <a:lnTo>
                  <a:pt x="1634" y="2408"/>
                </a:lnTo>
                <a:lnTo>
                  <a:pt x="1642" y="2448"/>
                </a:lnTo>
                <a:lnTo>
                  <a:pt x="1655" y="2486"/>
                </a:lnTo>
                <a:lnTo>
                  <a:pt x="1673" y="2522"/>
                </a:lnTo>
                <a:lnTo>
                  <a:pt x="1694" y="2555"/>
                </a:lnTo>
                <a:lnTo>
                  <a:pt x="1721" y="2585"/>
                </a:lnTo>
                <a:lnTo>
                  <a:pt x="1750" y="2610"/>
                </a:lnTo>
                <a:lnTo>
                  <a:pt x="1782" y="2632"/>
                </a:lnTo>
                <a:lnTo>
                  <a:pt x="1818" y="2651"/>
                </a:lnTo>
                <a:lnTo>
                  <a:pt x="1855" y="2663"/>
                </a:lnTo>
                <a:lnTo>
                  <a:pt x="1895" y="2671"/>
                </a:lnTo>
                <a:lnTo>
                  <a:pt x="1937" y="2674"/>
                </a:lnTo>
                <a:lnTo>
                  <a:pt x="1978" y="2671"/>
                </a:lnTo>
                <a:lnTo>
                  <a:pt x="2018" y="2663"/>
                </a:lnTo>
                <a:lnTo>
                  <a:pt x="2056" y="2651"/>
                </a:lnTo>
                <a:lnTo>
                  <a:pt x="2091" y="2632"/>
                </a:lnTo>
                <a:lnTo>
                  <a:pt x="2124" y="2610"/>
                </a:lnTo>
                <a:lnTo>
                  <a:pt x="2153" y="2585"/>
                </a:lnTo>
                <a:lnTo>
                  <a:pt x="2179" y="2555"/>
                </a:lnTo>
                <a:lnTo>
                  <a:pt x="2201" y="2522"/>
                </a:lnTo>
                <a:lnTo>
                  <a:pt x="2218" y="2486"/>
                </a:lnTo>
                <a:lnTo>
                  <a:pt x="2232" y="2448"/>
                </a:lnTo>
                <a:lnTo>
                  <a:pt x="2240" y="2408"/>
                </a:lnTo>
                <a:lnTo>
                  <a:pt x="2243" y="2366"/>
                </a:lnTo>
                <a:lnTo>
                  <a:pt x="2243" y="2057"/>
                </a:lnTo>
                <a:lnTo>
                  <a:pt x="2446" y="2057"/>
                </a:lnTo>
                <a:lnTo>
                  <a:pt x="2446" y="1851"/>
                </a:lnTo>
                <a:lnTo>
                  <a:pt x="815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3" name="Freeform 437"/>
          <p:cNvSpPr>
            <a:spLocks noEditPoints="1"/>
          </p:cNvSpPr>
          <p:nvPr/>
        </p:nvSpPr>
        <p:spPr bwMode="auto">
          <a:xfrm>
            <a:off x="8129679" y="1030391"/>
            <a:ext cx="352060" cy="355511"/>
          </a:xfrm>
          <a:custGeom>
            <a:avLst/>
            <a:gdLst>
              <a:gd name="T0" fmla="*/ 2006 w 3262"/>
              <a:gd name="T1" fmla="*/ 1924 h 3292"/>
              <a:gd name="T2" fmla="*/ 2372 w 3262"/>
              <a:gd name="T3" fmla="*/ 2174 h 3292"/>
              <a:gd name="T4" fmla="*/ 2172 w 3262"/>
              <a:gd name="T5" fmla="*/ 2411 h 3292"/>
              <a:gd name="T6" fmla="*/ 1877 w 3262"/>
              <a:gd name="T7" fmla="*/ 2205 h 3292"/>
              <a:gd name="T8" fmla="*/ 1504 w 3262"/>
              <a:gd name="T9" fmla="*/ 2171 h 3292"/>
              <a:gd name="T10" fmla="*/ 1176 w 3262"/>
              <a:gd name="T11" fmla="*/ 2325 h 3292"/>
              <a:gd name="T12" fmla="*/ 797 w 3262"/>
              <a:gd name="T13" fmla="*/ 2288 h 3292"/>
              <a:gd name="T14" fmla="*/ 1121 w 3262"/>
              <a:gd name="T15" fmla="*/ 1989 h 3292"/>
              <a:gd name="T16" fmla="*/ 1552 w 3262"/>
              <a:gd name="T17" fmla="*/ 1854 h 3292"/>
              <a:gd name="T18" fmla="*/ 2362 w 3262"/>
              <a:gd name="T19" fmla="*/ 862 h 3292"/>
              <a:gd name="T20" fmla="*/ 2446 w 3262"/>
              <a:gd name="T21" fmla="*/ 1028 h 3292"/>
              <a:gd name="T22" fmla="*/ 2362 w 3262"/>
              <a:gd name="T23" fmla="*/ 1195 h 3292"/>
              <a:gd name="T24" fmla="*/ 2178 w 3262"/>
              <a:gd name="T25" fmla="*/ 1223 h 3292"/>
              <a:gd name="T26" fmla="*/ 2049 w 3262"/>
              <a:gd name="T27" fmla="*/ 1093 h 3292"/>
              <a:gd name="T28" fmla="*/ 2078 w 3262"/>
              <a:gd name="T29" fmla="*/ 906 h 3292"/>
              <a:gd name="T30" fmla="*/ 2243 w 3262"/>
              <a:gd name="T31" fmla="*/ 823 h 3292"/>
              <a:gd name="T32" fmla="*/ 1163 w 3262"/>
              <a:gd name="T33" fmla="*/ 883 h 3292"/>
              <a:gd name="T34" fmla="*/ 1221 w 3262"/>
              <a:gd name="T35" fmla="*/ 1061 h 3292"/>
              <a:gd name="T36" fmla="*/ 1113 w 3262"/>
              <a:gd name="T37" fmla="*/ 1211 h 3292"/>
              <a:gd name="T38" fmla="*/ 926 w 3262"/>
              <a:gd name="T39" fmla="*/ 1211 h 3292"/>
              <a:gd name="T40" fmla="*/ 819 w 3262"/>
              <a:gd name="T41" fmla="*/ 1061 h 3292"/>
              <a:gd name="T42" fmla="*/ 876 w 3262"/>
              <a:gd name="T43" fmla="*/ 883 h 3292"/>
              <a:gd name="T44" fmla="*/ 1631 w 3262"/>
              <a:gd name="T45" fmla="*/ 308 h 3292"/>
              <a:gd name="T46" fmla="*/ 1115 w 3262"/>
              <a:gd name="T47" fmla="*/ 414 h 3292"/>
              <a:gd name="T48" fmla="*/ 694 w 3262"/>
              <a:gd name="T49" fmla="*/ 700 h 3292"/>
              <a:gd name="T50" fmla="*/ 410 w 3262"/>
              <a:gd name="T51" fmla="*/ 1125 h 3292"/>
              <a:gd name="T52" fmla="*/ 306 w 3262"/>
              <a:gd name="T53" fmla="*/ 1646 h 3292"/>
              <a:gd name="T54" fmla="*/ 410 w 3262"/>
              <a:gd name="T55" fmla="*/ 2166 h 3292"/>
              <a:gd name="T56" fmla="*/ 694 w 3262"/>
              <a:gd name="T57" fmla="*/ 2591 h 3292"/>
              <a:gd name="T58" fmla="*/ 1115 w 3262"/>
              <a:gd name="T59" fmla="*/ 2878 h 3292"/>
              <a:gd name="T60" fmla="*/ 1631 w 3262"/>
              <a:gd name="T61" fmla="*/ 2983 h 3292"/>
              <a:gd name="T62" fmla="*/ 2147 w 3262"/>
              <a:gd name="T63" fmla="*/ 2878 h 3292"/>
              <a:gd name="T64" fmla="*/ 2568 w 3262"/>
              <a:gd name="T65" fmla="*/ 2591 h 3292"/>
              <a:gd name="T66" fmla="*/ 2852 w 3262"/>
              <a:gd name="T67" fmla="*/ 2166 h 3292"/>
              <a:gd name="T68" fmla="*/ 2956 w 3262"/>
              <a:gd name="T69" fmla="*/ 1646 h 3292"/>
              <a:gd name="T70" fmla="*/ 2852 w 3262"/>
              <a:gd name="T71" fmla="*/ 1125 h 3292"/>
              <a:gd name="T72" fmla="*/ 2568 w 3262"/>
              <a:gd name="T73" fmla="*/ 700 h 3292"/>
              <a:gd name="T74" fmla="*/ 2147 w 3262"/>
              <a:gd name="T75" fmla="*/ 414 h 3292"/>
              <a:gd name="T76" fmla="*/ 1631 w 3262"/>
              <a:gd name="T77" fmla="*/ 308 h 3292"/>
              <a:gd name="T78" fmla="*/ 2033 w 3262"/>
              <a:gd name="T79" fmla="*/ 49 h 3292"/>
              <a:gd name="T80" fmla="*/ 2563 w 3262"/>
              <a:gd name="T81" fmla="*/ 294 h 3292"/>
              <a:gd name="T82" fmla="*/ 2969 w 3262"/>
              <a:gd name="T83" fmla="*/ 705 h 3292"/>
              <a:gd name="T84" fmla="*/ 3212 w 3262"/>
              <a:gd name="T85" fmla="*/ 1240 h 3292"/>
              <a:gd name="T86" fmla="*/ 3250 w 3262"/>
              <a:gd name="T87" fmla="*/ 1852 h 3292"/>
              <a:gd name="T88" fmla="*/ 3071 w 3262"/>
              <a:gd name="T89" fmla="*/ 2419 h 3292"/>
              <a:gd name="T90" fmla="*/ 2714 w 3262"/>
              <a:gd name="T91" fmla="*/ 2876 h 3292"/>
              <a:gd name="T92" fmla="*/ 2220 w 3262"/>
              <a:gd name="T93" fmla="*/ 3180 h 3292"/>
              <a:gd name="T94" fmla="*/ 1631 w 3262"/>
              <a:gd name="T95" fmla="*/ 3292 h 3292"/>
              <a:gd name="T96" fmla="*/ 1042 w 3262"/>
              <a:gd name="T97" fmla="*/ 3180 h 3292"/>
              <a:gd name="T98" fmla="*/ 547 w 3262"/>
              <a:gd name="T99" fmla="*/ 2876 h 3292"/>
              <a:gd name="T100" fmla="*/ 191 w 3262"/>
              <a:gd name="T101" fmla="*/ 2419 h 3292"/>
              <a:gd name="T102" fmla="*/ 13 w 3262"/>
              <a:gd name="T103" fmla="*/ 1852 h 3292"/>
              <a:gd name="T104" fmla="*/ 50 w 3262"/>
              <a:gd name="T105" fmla="*/ 1240 h 3292"/>
              <a:gd name="T106" fmla="*/ 293 w 3262"/>
              <a:gd name="T107" fmla="*/ 705 h 3292"/>
              <a:gd name="T108" fmla="*/ 699 w 3262"/>
              <a:gd name="T109" fmla="*/ 294 h 3292"/>
              <a:gd name="T110" fmla="*/ 1230 w 3262"/>
              <a:gd name="T111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9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4" name="Freeform 442"/>
          <p:cNvSpPr>
            <a:spLocks noEditPoints="1"/>
          </p:cNvSpPr>
          <p:nvPr/>
        </p:nvSpPr>
        <p:spPr bwMode="auto">
          <a:xfrm>
            <a:off x="662142" y="1734759"/>
            <a:ext cx="352060" cy="355511"/>
          </a:xfrm>
          <a:custGeom>
            <a:avLst/>
            <a:gdLst>
              <a:gd name="T0" fmla="*/ 1400 w 3262"/>
              <a:gd name="T1" fmla="*/ 1878 h 3292"/>
              <a:gd name="T2" fmla="*/ 1121 w 3262"/>
              <a:gd name="T3" fmla="*/ 1989 h 3292"/>
              <a:gd name="T4" fmla="*/ 890 w 3262"/>
              <a:gd name="T5" fmla="*/ 2174 h 3292"/>
              <a:gd name="T6" fmla="*/ 1019 w 3262"/>
              <a:gd name="T7" fmla="*/ 2509 h 3292"/>
              <a:gd name="T8" fmla="*/ 1176 w 3262"/>
              <a:gd name="T9" fmla="*/ 2325 h 3292"/>
              <a:gd name="T10" fmla="*/ 1384 w 3262"/>
              <a:gd name="T11" fmla="*/ 2205 h 3292"/>
              <a:gd name="T12" fmla="*/ 1631 w 3262"/>
              <a:gd name="T13" fmla="*/ 2160 h 3292"/>
              <a:gd name="T14" fmla="*/ 1877 w 3262"/>
              <a:gd name="T15" fmla="*/ 2205 h 3292"/>
              <a:gd name="T16" fmla="*/ 2086 w 3262"/>
              <a:gd name="T17" fmla="*/ 2325 h 3292"/>
              <a:gd name="T18" fmla="*/ 2243 w 3262"/>
              <a:gd name="T19" fmla="*/ 2509 h 3292"/>
              <a:gd name="T20" fmla="*/ 2420 w 3262"/>
              <a:gd name="T21" fmla="*/ 2229 h 3292"/>
              <a:gd name="T22" fmla="*/ 2203 w 3262"/>
              <a:gd name="T23" fmla="*/ 2029 h 3292"/>
              <a:gd name="T24" fmla="*/ 1936 w 3262"/>
              <a:gd name="T25" fmla="*/ 1898 h 3292"/>
              <a:gd name="T26" fmla="*/ 1631 w 3262"/>
              <a:gd name="T27" fmla="*/ 1851 h 3292"/>
              <a:gd name="T28" fmla="*/ 2149 w 3262"/>
              <a:gd name="T29" fmla="*/ 845 h 3292"/>
              <a:gd name="T30" fmla="*/ 2062 w 3262"/>
              <a:gd name="T31" fmla="*/ 934 h 3292"/>
              <a:gd name="T32" fmla="*/ 2041 w 3262"/>
              <a:gd name="T33" fmla="*/ 1061 h 3292"/>
              <a:gd name="T34" fmla="*/ 2098 w 3262"/>
              <a:gd name="T35" fmla="*/ 1174 h 3292"/>
              <a:gd name="T36" fmla="*/ 2209 w 3262"/>
              <a:gd name="T37" fmla="*/ 1232 h 3292"/>
              <a:gd name="T38" fmla="*/ 2336 w 3262"/>
              <a:gd name="T39" fmla="*/ 1211 h 3292"/>
              <a:gd name="T40" fmla="*/ 2424 w 3262"/>
              <a:gd name="T41" fmla="*/ 1123 h 3292"/>
              <a:gd name="T42" fmla="*/ 2443 w 3262"/>
              <a:gd name="T43" fmla="*/ 995 h 3292"/>
              <a:gd name="T44" fmla="*/ 2387 w 3262"/>
              <a:gd name="T45" fmla="*/ 883 h 3292"/>
              <a:gd name="T46" fmla="*/ 2276 w 3262"/>
              <a:gd name="T47" fmla="*/ 825 h 3292"/>
              <a:gd name="T48" fmla="*/ 955 w 3262"/>
              <a:gd name="T49" fmla="*/ 833 h 3292"/>
              <a:gd name="T50" fmla="*/ 855 w 3262"/>
              <a:gd name="T51" fmla="*/ 906 h 3292"/>
              <a:gd name="T52" fmla="*/ 815 w 3262"/>
              <a:gd name="T53" fmla="*/ 1028 h 3292"/>
              <a:gd name="T54" fmla="*/ 855 w 3262"/>
              <a:gd name="T55" fmla="*/ 1150 h 3292"/>
              <a:gd name="T56" fmla="*/ 955 w 3262"/>
              <a:gd name="T57" fmla="*/ 1223 h 3292"/>
              <a:gd name="T58" fmla="*/ 1084 w 3262"/>
              <a:gd name="T59" fmla="*/ 1223 h 3292"/>
              <a:gd name="T60" fmla="*/ 1184 w 3262"/>
              <a:gd name="T61" fmla="*/ 1150 h 3292"/>
              <a:gd name="T62" fmla="*/ 1224 w 3262"/>
              <a:gd name="T63" fmla="*/ 1028 h 3292"/>
              <a:gd name="T64" fmla="*/ 1184 w 3262"/>
              <a:gd name="T65" fmla="*/ 906 h 3292"/>
              <a:gd name="T66" fmla="*/ 1084 w 3262"/>
              <a:gd name="T67" fmla="*/ 833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5" name="Freeform 447"/>
          <p:cNvSpPr>
            <a:spLocks noEditPoints="1"/>
          </p:cNvSpPr>
          <p:nvPr/>
        </p:nvSpPr>
        <p:spPr bwMode="auto">
          <a:xfrm>
            <a:off x="1195538" y="1734759"/>
            <a:ext cx="352060" cy="355511"/>
          </a:xfrm>
          <a:custGeom>
            <a:avLst/>
            <a:gdLst>
              <a:gd name="T0" fmla="*/ 2530 w 3262"/>
              <a:gd name="T1" fmla="*/ 2095 h 3292"/>
              <a:gd name="T2" fmla="*/ 2240 w 3262"/>
              <a:gd name="T3" fmla="*/ 2448 h 3292"/>
              <a:gd name="T4" fmla="*/ 1829 w 3262"/>
              <a:gd name="T5" fmla="*/ 2648 h 3292"/>
              <a:gd name="T6" fmla="*/ 1357 w 3262"/>
              <a:gd name="T7" fmla="*/ 2648 h 3292"/>
              <a:gd name="T8" fmla="*/ 945 w 3262"/>
              <a:gd name="T9" fmla="*/ 2445 h 3292"/>
              <a:gd name="T10" fmla="*/ 737 w 3262"/>
              <a:gd name="T11" fmla="*/ 2189 h 3292"/>
              <a:gd name="T12" fmla="*/ 1073 w 3262"/>
              <a:gd name="T13" fmla="*/ 2310 h 3292"/>
              <a:gd name="T14" fmla="*/ 1498 w 3262"/>
              <a:gd name="T15" fmla="*/ 2319 h 3292"/>
              <a:gd name="T16" fmla="*/ 1984 w 3262"/>
              <a:gd name="T17" fmla="*/ 2218 h 3292"/>
              <a:gd name="T18" fmla="*/ 2399 w 3262"/>
              <a:gd name="T19" fmla="*/ 2010 h 3292"/>
              <a:gd name="T20" fmla="*/ 2648 w 3262"/>
              <a:gd name="T21" fmla="*/ 1718 h 3292"/>
              <a:gd name="T22" fmla="*/ 1322 w 3262"/>
              <a:gd name="T23" fmla="*/ 1053 h 3292"/>
              <a:gd name="T24" fmla="*/ 1427 w 3262"/>
              <a:gd name="T25" fmla="*/ 1189 h 3292"/>
              <a:gd name="T26" fmla="*/ 1417 w 3262"/>
              <a:gd name="T27" fmla="*/ 1290 h 3292"/>
              <a:gd name="T28" fmla="*/ 1316 w 3262"/>
              <a:gd name="T29" fmla="*/ 1235 h 3292"/>
              <a:gd name="T30" fmla="*/ 1078 w 3262"/>
              <a:gd name="T31" fmla="*/ 1196 h 3292"/>
              <a:gd name="T32" fmla="*/ 871 w 3262"/>
              <a:gd name="T33" fmla="*/ 1271 h 3292"/>
              <a:gd name="T34" fmla="*/ 821 w 3262"/>
              <a:gd name="T35" fmla="*/ 1253 h 3292"/>
              <a:gd name="T36" fmla="*/ 829 w 3262"/>
              <a:gd name="T37" fmla="*/ 1138 h 3292"/>
              <a:gd name="T38" fmla="*/ 992 w 3262"/>
              <a:gd name="T39" fmla="*/ 1026 h 3292"/>
              <a:gd name="T40" fmla="*/ 2301 w 3262"/>
              <a:gd name="T41" fmla="*/ 836 h 3292"/>
              <a:gd name="T42" fmla="*/ 2427 w 3262"/>
              <a:gd name="T43" fmla="*/ 1001 h 3292"/>
              <a:gd name="T44" fmla="*/ 2427 w 3262"/>
              <a:gd name="T45" fmla="*/ 1262 h 3292"/>
              <a:gd name="T46" fmla="*/ 2301 w 3262"/>
              <a:gd name="T47" fmla="*/ 1427 h 3292"/>
              <a:gd name="T48" fmla="*/ 2131 w 3262"/>
              <a:gd name="T49" fmla="*/ 1390 h 3292"/>
              <a:gd name="T50" fmla="*/ 2041 w 3262"/>
              <a:gd name="T51" fmla="*/ 1177 h 3292"/>
              <a:gd name="T52" fmla="*/ 2088 w 3262"/>
              <a:gd name="T53" fmla="*/ 929 h 3292"/>
              <a:gd name="T54" fmla="*/ 2243 w 3262"/>
              <a:gd name="T55" fmla="*/ 823 h 3292"/>
              <a:gd name="T56" fmla="*/ 1196 w 3262"/>
              <a:gd name="T57" fmla="*/ 382 h 3292"/>
              <a:gd name="T58" fmla="*/ 756 w 3262"/>
              <a:gd name="T59" fmla="*/ 641 h 3292"/>
              <a:gd name="T60" fmla="*/ 446 w 3262"/>
              <a:gd name="T61" fmla="*/ 1047 h 3292"/>
              <a:gd name="T62" fmla="*/ 309 w 3262"/>
              <a:gd name="T63" fmla="*/ 1554 h 3292"/>
              <a:gd name="T64" fmla="*/ 380 w 3262"/>
              <a:gd name="T65" fmla="*/ 2085 h 3292"/>
              <a:gd name="T66" fmla="*/ 636 w 3262"/>
              <a:gd name="T67" fmla="*/ 2529 h 3292"/>
              <a:gd name="T68" fmla="*/ 1037 w 3262"/>
              <a:gd name="T69" fmla="*/ 2842 h 3292"/>
              <a:gd name="T70" fmla="*/ 1541 w 3262"/>
              <a:gd name="T71" fmla="*/ 2980 h 3292"/>
              <a:gd name="T72" fmla="*/ 2066 w 3262"/>
              <a:gd name="T73" fmla="*/ 2909 h 3292"/>
              <a:gd name="T74" fmla="*/ 2506 w 3262"/>
              <a:gd name="T75" fmla="*/ 2650 h 3292"/>
              <a:gd name="T76" fmla="*/ 2816 w 3262"/>
              <a:gd name="T77" fmla="*/ 2245 h 3292"/>
              <a:gd name="T78" fmla="*/ 2953 w 3262"/>
              <a:gd name="T79" fmla="*/ 1738 h 3292"/>
              <a:gd name="T80" fmla="*/ 2883 w 3262"/>
              <a:gd name="T81" fmla="*/ 1206 h 3292"/>
              <a:gd name="T82" fmla="*/ 2625 w 3262"/>
              <a:gd name="T83" fmla="*/ 762 h 3292"/>
              <a:gd name="T84" fmla="*/ 2224 w 3262"/>
              <a:gd name="T85" fmla="*/ 450 h 3292"/>
              <a:gd name="T86" fmla="*/ 1722 w 3262"/>
              <a:gd name="T87" fmla="*/ 312 h 3292"/>
              <a:gd name="T88" fmla="*/ 1935 w 3262"/>
              <a:gd name="T89" fmla="*/ 28 h 3292"/>
              <a:gd name="T90" fmla="*/ 2482 w 3262"/>
              <a:gd name="T91" fmla="*/ 241 h 3292"/>
              <a:gd name="T92" fmla="*/ 2912 w 3262"/>
              <a:gd name="T93" fmla="*/ 627 h 3292"/>
              <a:gd name="T94" fmla="*/ 3185 w 3262"/>
              <a:gd name="T95" fmla="*/ 1144 h 3292"/>
              <a:gd name="T96" fmla="*/ 3259 w 3262"/>
              <a:gd name="T97" fmla="*/ 1750 h 3292"/>
              <a:gd name="T98" fmla="*/ 3113 w 3262"/>
              <a:gd name="T99" fmla="*/ 2332 h 3292"/>
              <a:gd name="T100" fmla="*/ 2784 w 3262"/>
              <a:gd name="T101" fmla="*/ 2810 h 3292"/>
              <a:gd name="T102" fmla="*/ 2310 w 3262"/>
              <a:gd name="T103" fmla="*/ 3142 h 3292"/>
              <a:gd name="T104" fmla="*/ 1734 w 3262"/>
              <a:gd name="T105" fmla="*/ 3289 h 3292"/>
              <a:gd name="T106" fmla="*/ 1135 w 3262"/>
              <a:gd name="T107" fmla="*/ 3213 h 3292"/>
              <a:gd name="T108" fmla="*/ 622 w 3262"/>
              <a:gd name="T109" fmla="*/ 2939 h 3292"/>
              <a:gd name="T110" fmla="*/ 239 w 3262"/>
              <a:gd name="T111" fmla="*/ 2504 h 3292"/>
              <a:gd name="T112" fmla="*/ 29 w 3262"/>
              <a:gd name="T113" fmla="*/ 1953 h 3292"/>
              <a:gd name="T114" fmla="*/ 29 w 3262"/>
              <a:gd name="T115" fmla="*/ 1339 h 3292"/>
              <a:gd name="T116" fmla="*/ 239 w 3262"/>
              <a:gd name="T117" fmla="*/ 787 h 3292"/>
              <a:gd name="T118" fmla="*/ 622 w 3262"/>
              <a:gd name="T119" fmla="*/ 353 h 3292"/>
              <a:gd name="T120" fmla="*/ 1135 w 3262"/>
              <a:gd name="T121" fmla="*/ 7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35" y="1798"/>
                </a:lnTo>
                <a:lnTo>
                  <a:pt x="2616" y="1876"/>
                </a:lnTo>
                <a:lnTo>
                  <a:pt x="2593" y="1951"/>
                </a:lnTo>
                <a:lnTo>
                  <a:pt x="2563" y="2025"/>
                </a:lnTo>
                <a:lnTo>
                  <a:pt x="2530" y="2095"/>
                </a:lnTo>
                <a:lnTo>
                  <a:pt x="2491" y="2162"/>
                </a:lnTo>
                <a:lnTo>
                  <a:pt x="2449" y="2227"/>
                </a:lnTo>
                <a:lnTo>
                  <a:pt x="2402" y="2288"/>
                </a:lnTo>
                <a:lnTo>
                  <a:pt x="2351" y="2345"/>
                </a:lnTo>
                <a:lnTo>
                  <a:pt x="2297" y="2399"/>
                </a:lnTo>
                <a:lnTo>
                  <a:pt x="2240" y="2448"/>
                </a:lnTo>
                <a:lnTo>
                  <a:pt x="2178" y="2494"/>
                </a:lnTo>
                <a:lnTo>
                  <a:pt x="2114" y="2534"/>
                </a:lnTo>
                <a:lnTo>
                  <a:pt x="2046" y="2570"/>
                </a:lnTo>
                <a:lnTo>
                  <a:pt x="1977" y="2601"/>
                </a:lnTo>
                <a:lnTo>
                  <a:pt x="1904" y="2627"/>
                </a:lnTo>
                <a:lnTo>
                  <a:pt x="1829" y="2648"/>
                </a:lnTo>
                <a:lnTo>
                  <a:pt x="1753" y="2662"/>
                </a:lnTo>
                <a:lnTo>
                  <a:pt x="1674" y="2671"/>
                </a:lnTo>
                <a:lnTo>
                  <a:pt x="1594" y="2674"/>
                </a:lnTo>
                <a:lnTo>
                  <a:pt x="1513" y="2671"/>
                </a:lnTo>
                <a:lnTo>
                  <a:pt x="1434" y="2662"/>
                </a:lnTo>
                <a:lnTo>
                  <a:pt x="1357" y="2648"/>
                </a:lnTo>
                <a:lnTo>
                  <a:pt x="1282" y="2626"/>
                </a:lnTo>
                <a:lnTo>
                  <a:pt x="1209" y="2600"/>
                </a:lnTo>
                <a:lnTo>
                  <a:pt x="1139" y="2569"/>
                </a:lnTo>
                <a:lnTo>
                  <a:pt x="1071" y="2532"/>
                </a:lnTo>
                <a:lnTo>
                  <a:pt x="1007" y="2492"/>
                </a:lnTo>
                <a:lnTo>
                  <a:pt x="945" y="2445"/>
                </a:lnTo>
                <a:lnTo>
                  <a:pt x="887" y="2396"/>
                </a:lnTo>
                <a:lnTo>
                  <a:pt x="833" y="2342"/>
                </a:lnTo>
                <a:lnTo>
                  <a:pt x="782" y="2284"/>
                </a:lnTo>
                <a:lnTo>
                  <a:pt x="736" y="2222"/>
                </a:lnTo>
                <a:lnTo>
                  <a:pt x="693" y="2157"/>
                </a:lnTo>
                <a:lnTo>
                  <a:pt x="737" y="2189"/>
                </a:lnTo>
                <a:lnTo>
                  <a:pt x="785" y="2217"/>
                </a:lnTo>
                <a:lnTo>
                  <a:pt x="836" y="2242"/>
                </a:lnTo>
                <a:lnTo>
                  <a:pt x="891" y="2263"/>
                </a:lnTo>
                <a:lnTo>
                  <a:pt x="948" y="2282"/>
                </a:lnTo>
                <a:lnTo>
                  <a:pt x="1010" y="2297"/>
                </a:lnTo>
                <a:lnTo>
                  <a:pt x="1073" y="2310"/>
                </a:lnTo>
                <a:lnTo>
                  <a:pt x="1139" y="2319"/>
                </a:lnTo>
                <a:lnTo>
                  <a:pt x="1207" y="2325"/>
                </a:lnTo>
                <a:lnTo>
                  <a:pt x="1277" y="2328"/>
                </a:lnTo>
                <a:lnTo>
                  <a:pt x="1350" y="2328"/>
                </a:lnTo>
                <a:lnTo>
                  <a:pt x="1423" y="2325"/>
                </a:lnTo>
                <a:lnTo>
                  <a:pt x="1498" y="2319"/>
                </a:lnTo>
                <a:lnTo>
                  <a:pt x="1574" y="2311"/>
                </a:lnTo>
                <a:lnTo>
                  <a:pt x="1651" y="2300"/>
                </a:lnTo>
                <a:lnTo>
                  <a:pt x="1729" y="2285"/>
                </a:lnTo>
                <a:lnTo>
                  <a:pt x="1817" y="2266"/>
                </a:lnTo>
                <a:lnTo>
                  <a:pt x="1902" y="2244"/>
                </a:lnTo>
                <a:lnTo>
                  <a:pt x="1984" y="2218"/>
                </a:lnTo>
                <a:lnTo>
                  <a:pt x="2063" y="2190"/>
                </a:lnTo>
                <a:lnTo>
                  <a:pt x="2137" y="2159"/>
                </a:lnTo>
                <a:lnTo>
                  <a:pt x="2209" y="2126"/>
                </a:lnTo>
                <a:lnTo>
                  <a:pt x="2277" y="2090"/>
                </a:lnTo>
                <a:lnTo>
                  <a:pt x="2340" y="2051"/>
                </a:lnTo>
                <a:lnTo>
                  <a:pt x="2399" y="2010"/>
                </a:lnTo>
                <a:lnTo>
                  <a:pt x="2454" y="1967"/>
                </a:lnTo>
                <a:lnTo>
                  <a:pt x="2503" y="1921"/>
                </a:lnTo>
                <a:lnTo>
                  <a:pt x="2547" y="1873"/>
                </a:lnTo>
                <a:lnTo>
                  <a:pt x="2587" y="1823"/>
                </a:lnTo>
                <a:lnTo>
                  <a:pt x="2619" y="1772"/>
                </a:lnTo>
                <a:lnTo>
                  <a:pt x="2648" y="1718"/>
                </a:lnTo>
                <a:close/>
                <a:moveTo>
                  <a:pt x="1121" y="1009"/>
                </a:moveTo>
                <a:lnTo>
                  <a:pt x="1166" y="1011"/>
                </a:lnTo>
                <a:lnTo>
                  <a:pt x="1209" y="1017"/>
                </a:lnTo>
                <a:lnTo>
                  <a:pt x="1250" y="1026"/>
                </a:lnTo>
                <a:lnTo>
                  <a:pt x="1288" y="1039"/>
                </a:lnTo>
                <a:lnTo>
                  <a:pt x="1322" y="1053"/>
                </a:lnTo>
                <a:lnTo>
                  <a:pt x="1352" y="1072"/>
                </a:lnTo>
                <a:lnTo>
                  <a:pt x="1378" y="1091"/>
                </a:lnTo>
                <a:lnTo>
                  <a:pt x="1399" y="1114"/>
                </a:lnTo>
                <a:lnTo>
                  <a:pt x="1414" y="1138"/>
                </a:lnTo>
                <a:lnTo>
                  <a:pt x="1423" y="1164"/>
                </a:lnTo>
                <a:lnTo>
                  <a:pt x="1427" y="1189"/>
                </a:lnTo>
                <a:lnTo>
                  <a:pt x="1426" y="1201"/>
                </a:lnTo>
                <a:lnTo>
                  <a:pt x="1426" y="1215"/>
                </a:lnTo>
                <a:lnTo>
                  <a:pt x="1424" y="1234"/>
                </a:lnTo>
                <a:lnTo>
                  <a:pt x="1422" y="1253"/>
                </a:lnTo>
                <a:lnTo>
                  <a:pt x="1420" y="1272"/>
                </a:lnTo>
                <a:lnTo>
                  <a:pt x="1417" y="1290"/>
                </a:lnTo>
                <a:lnTo>
                  <a:pt x="1414" y="1304"/>
                </a:lnTo>
                <a:lnTo>
                  <a:pt x="1410" y="1314"/>
                </a:lnTo>
                <a:lnTo>
                  <a:pt x="1394" y="1292"/>
                </a:lnTo>
                <a:lnTo>
                  <a:pt x="1372" y="1271"/>
                </a:lnTo>
                <a:lnTo>
                  <a:pt x="1345" y="1252"/>
                </a:lnTo>
                <a:lnTo>
                  <a:pt x="1316" y="1235"/>
                </a:lnTo>
                <a:lnTo>
                  <a:pt x="1283" y="1221"/>
                </a:lnTo>
                <a:lnTo>
                  <a:pt x="1246" y="1209"/>
                </a:lnTo>
                <a:lnTo>
                  <a:pt x="1206" y="1201"/>
                </a:lnTo>
                <a:lnTo>
                  <a:pt x="1165" y="1196"/>
                </a:lnTo>
                <a:lnTo>
                  <a:pt x="1121" y="1193"/>
                </a:lnTo>
                <a:lnTo>
                  <a:pt x="1078" y="1196"/>
                </a:lnTo>
                <a:lnTo>
                  <a:pt x="1036" y="1201"/>
                </a:lnTo>
                <a:lnTo>
                  <a:pt x="997" y="1209"/>
                </a:lnTo>
                <a:lnTo>
                  <a:pt x="961" y="1221"/>
                </a:lnTo>
                <a:lnTo>
                  <a:pt x="927" y="1235"/>
                </a:lnTo>
                <a:lnTo>
                  <a:pt x="897" y="1252"/>
                </a:lnTo>
                <a:lnTo>
                  <a:pt x="871" y="1271"/>
                </a:lnTo>
                <a:lnTo>
                  <a:pt x="849" y="1292"/>
                </a:lnTo>
                <a:lnTo>
                  <a:pt x="833" y="1314"/>
                </a:lnTo>
                <a:lnTo>
                  <a:pt x="829" y="1304"/>
                </a:lnTo>
                <a:lnTo>
                  <a:pt x="826" y="1290"/>
                </a:lnTo>
                <a:lnTo>
                  <a:pt x="823" y="1272"/>
                </a:lnTo>
                <a:lnTo>
                  <a:pt x="821" y="1253"/>
                </a:lnTo>
                <a:lnTo>
                  <a:pt x="819" y="1234"/>
                </a:lnTo>
                <a:lnTo>
                  <a:pt x="816" y="1215"/>
                </a:lnTo>
                <a:lnTo>
                  <a:pt x="815" y="1201"/>
                </a:lnTo>
                <a:lnTo>
                  <a:pt x="815" y="1189"/>
                </a:lnTo>
                <a:lnTo>
                  <a:pt x="819" y="1164"/>
                </a:lnTo>
                <a:lnTo>
                  <a:pt x="829" y="1138"/>
                </a:lnTo>
                <a:lnTo>
                  <a:pt x="844" y="1114"/>
                </a:lnTo>
                <a:lnTo>
                  <a:pt x="865" y="1091"/>
                </a:lnTo>
                <a:lnTo>
                  <a:pt x="890" y="1072"/>
                </a:lnTo>
                <a:lnTo>
                  <a:pt x="921" y="1053"/>
                </a:lnTo>
                <a:lnTo>
                  <a:pt x="955" y="1039"/>
                </a:lnTo>
                <a:lnTo>
                  <a:pt x="992" y="1026"/>
                </a:lnTo>
                <a:lnTo>
                  <a:pt x="1033" y="1017"/>
                </a:lnTo>
                <a:lnTo>
                  <a:pt x="1076" y="1011"/>
                </a:lnTo>
                <a:lnTo>
                  <a:pt x="1121" y="1009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6" name="Freeform 452"/>
          <p:cNvSpPr>
            <a:spLocks noEditPoints="1"/>
          </p:cNvSpPr>
          <p:nvPr/>
        </p:nvSpPr>
        <p:spPr bwMode="auto">
          <a:xfrm>
            <a:off x="1728933" y="1734759"/>
            <a:ext cx="352060" cy="355511"/>
          </a:xfrm>
          <a:custGeom>
            <a:avLst/>
            <a:gdLst>
              <a:gd name="T0" fmla="*/ 2503 w 3262"/>
              <a:gd name="T1" fmla="*/ 1922 h 3292"/>
              <a:gd name="T2" fmla="*/ 2209 w 3262"/>
              <a:gd name="T3" fmla="*/ 2126 h 3292"/>
              <a:gd name="T4" fmla="*/ 1817 w 3262"/>
              <a:gd name="T5" fmla="*/ 2266 h 3292"/>
              <a:gd name="T6" fmla="*/ 1423 w 3262"/>
              <a:gd name="T7" fmla="*/ 2325 h 3292"/>
              <a:gd name="T8" fmla="*/ 1073 w 3262"/>
              <a:gd name="T9" fmla="*/ 2310 h 3292"/>
              <a:gd name="T10" fmla="*/ 785 w 3262"/>
              <a:gd name="T11" fmla="*/ 2217 h 3292"/>
              <a:gd name="T12" fmla="*/ 833 w 3262"/>
              <a:gd name="T13" fmla="*/ 2342 h 3292"/>
              <a:gd name="T14" fmla="*/ 1139 w 3262"/>
              <a:gd name="T15" fmla="*/ 2569 h 3292"/>
              <a:gd name="T16" fmla="*/ 1513 w 3262"/>
              <a:gd name="T17" fmla="*/ 2671 h 3292"/>
              <a:gd name="T18" fmla="*/ 1904 w 3262"/>
              <a:gd name="T19" fmla="*/ 2627 h 3292"/>
              <a:gd name="T20" fmla="*/ 2240 w 3262"/>
              <a:gd name="T21" fmla="*/ 2448 h 3292"/>
              <a:gd name="T22" fmla="*/ 2491 w 3262"/>
              <a:gd name="T23" fmla="*/ 2162 h 3292"/>
              <a:gd name="T24" fmla="*/ 2635 w 3262"/>
              <a:gd name="T25" fmla="*/ 1798 h 3292"/>
              <a:gd name="T26" fmla="*/ 990 w 3262"/>
              <a:gd name="T27" fmla="*/ 1016 h 3292"/>
              <a:gd name="T28" fmla="*/ 838 w 3262"/>
              <a:gd name="T29" fmla="*/ 1089 h 3292"/>
              <a:gd name="T30" fmla="*/ 796 w 3262"/>
              <a:gd name="T31" fmla="*/ 1197 h 3292"/>
              <a:gd name="T32" fmla="*/ 791 w 3262"/>
              <a:gd name="T33" fmla="*/ 1287 h 3292"/>
              <a:gd name="T34" fmla="*/ 815 w 3262"/>
              <a:gd name="T35" fmla="*/ 1320 h 3292"/>
              <a:gd name="T36" fmla="*/ 981 w 3262"/>
              <a:gd name="T37" fmla="*/ 1229 h 3292"/>
              <a:gd name="T38" fmla="*/ 1218 w 3262"/>
              <a:gd name="T39" fmla="*/ 1218 h 3292"/>
              <a:gd name="T40" fmla="*/ 1403 w 3262"/>
              <a:gd name="T41" fmla="*/ 1298 h 3292"/>
              <a:gd name="T42" fmla="*/ 1452 w 3262"/>
              <a:gd name="T43" fmla="*/ 1307 h 3292"/>
              <a:gd name="T44" fmla="*/ 1448 w 3262"/>
              <a:gd name="T45" fmla="*/ 1211 h 3292"/>
              <a:gd name="T46" fmla="*/ 1422 w 3262"/>
              <a:gd name="T47" fmla="*/ 1111 h 3292"/>
              <a:gd name="T48" fmla="*/ 1290 w 3262"/>
              <a:gd name="T49" fmla="*/ 1025 h 3292"/>
              <a:gd name="T50" fmla="*/ 2243 w 3262"/>
              <a:gd name="T51" fmla="*/ 823 h 3292"/>
              <a:gd name="T52" fmla="*/ 2109 w 3262"/>
              <a:gd name="T53" fmla="*/ 898 h 3292"/>
              <a:gd name="T54" fmla="*/ 2041 w 3262"/>
              <a:gd name="T55" fmla="*/ 1086 h 3292"/>
              <a:gd name="T56" fmla="*/ 2072 w 3262"/>
              <a:gd name="T57" fmla="*/ 1299 h 3292"/>
              <a:gd name="T58" fmla="*/ 2183 w 3262"/>
              <a:gd name="T59" fmla="*/ 1427 h 3292"/>
              <a:gd name="T60" fmla="*/ 2329 w 3262"/>
              <a:gd name="T61" fmla="*/ 1411 h 3292"/>
              <a:gd name="T62" fmla="*/ 2427 w 3262"/>
              <a:gd name="T63" fmla="*/ 1262 h 3292"/>
              <a:gd name="T64" fmla="*/ 2438 w 3262"/>
              <a:gd name="T65" fmla="*/ 1042 h 3292"/>
              <a:gd name="T66" fmla="*/ 2353 w 3262"/>
              <a:gd name="T67" fmla="*/ 872 h 3292"/>
              <a:gd name="T68" fmla="*/ 1631 w 3262"/>
              <a:gd name="T69" fmla="*/ 0 h 3292"/>
              <a:gd name="T70" fmla="*/ 2033 w 3262"/>
              <a:gd name="T71" fmla="*/ 49 h 3292"/>
              <a:gd name="T72" fmla="*/ 2482 w 3262"/>
              <a:gd name="T73" fmla="*/ 241 h 3292"/>
              <a:gd name="T74" fmla="*/ 2851 w 3262"/>
              <a:gd name="T75" fmla="*/ 552 h 3292"/>
              <a:gd name="T76" fmla="*/ 3113 w 3262"/>
              <a:gd name="T77" fmla="*/ 960 h 3292"/>
              <a:gd name="T78" fmla="*/ 3250 w 3262"/>
              <a:gd name="T79" fmla="*/ 1439 h 3292"/>
              <a:gd name="T80" fmla="*/ 3233 w 3262"/>
              <a:gd name="T81" fmla="*/ 1953 h 3292"/>
              <a:gd name="T82" fmla="*/ 3071 w 3262"/>
              <a:gd name="T83" fmla="*/ 2419 h 3292"/>
              <a:gd name="T84" fmla="*/ 2784 w 3262"/>
              <a:gd name="T85" fmla="*/ 2810 h 3292"/>
              <a:gd name="T86" fmla="*/ 2397 w 3262"/>
              <a:gd name="T87" fmla="*/ 3099 h 3292"/>
              <a:gd name="T88" fmla="*/ 1935 w 3262"/>
              <a:gd name="T89" fmla="*/ 3263 h 3292"/>
              <a:gd name="T90" fmla="*/ 1426 w 3262"/>
              <a:gd name="T91" fmla="*/ 3279 h 3292"/>
              <a:gd name="T92" fmla="*/ 952 w 3262"/>
              <a:gd name="T93" fmla="*/ 3142 h 3292"/>
              <a:gd name="T94" fmla="*/ 547 w 3262"/>
              <a:gd name="T95" fmla="*/ 2876 h 3292"/>
              <a:gd name="T96" fmla="*/ 239 w 3262"/>
              <a:gd name="T97" fmla="*/ 2504 h 3292"/>
              <a:gd name="T98" fmla="*/ 50 w 3262"/>
              <a:gd name="T99" fmla="*/ 2051 h 3292"/>
              <a:gd name="T100" fmla="*/ 3 w 3262"/>
              <a:gd name="T101" fmla="*/ 1541 h 3292"/>
              <a:gd name="T102" fmla="*/ 109 w 3262"/>
              <a:gd name="T103" fmla="*/ 1051 h 3292"/>
              <a:gd name="T104" fmla="*/ 350 w 3262"/>
              <a:gd name="T105" fmla="*/ 627 h 3292"/>
              <a:gd name="T106" fmla="*/ 699 w 3262"/>
              <a:gd name="T107" fmla="*/ 294 h 3292"/>
              <a:gd name="T108" fmla="*/ 1135 w 3262"/>
              <a:gd name="T109" fmla="*/ 77 h 3292"/>
              <a:gd name="T110" fmla="*/ 1631 w 3262"/>
              <a:gd name="T1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648" y="1718"/>
                </a:moveTo>
                <a:lnTo>
                  <a:pt x="2619" y="1772"/>
                </a:lnTo>
                <a:lnTo>
                  <a:pt x="2587" y="1823"/>
                </a:lnTo>
                <a:lnTo>
                  <a:pt x="2547" y="1873"/>
                </a:lnTo>
                <a:lnTo>
                  <a:pt x="2503" y="1922"/>
                </a:lnTo>
                <a:lnTo>
                  <a:pt x="2454" y="1967"/>
                </a:lnTo>
                <a:lnTo>
                  <a:pt x="2399" y="2010"/>
                </a:lnTo>
                <a:lnTo>
                  <a:pt x="2340" y="2052"/>
                </a:lnTo>
                <a:lnTo>
                  <a:pt x="2277" y="2090"/>
                </a:lnTo>
                <a:lnTo>
                  <a:pt x="2209" y="2126"/>
                </a:lnTo>
                <a:lnTo>
                  <a:pt x="2137" y="2159"/>
                </a:lnTo>
                <a:lnTo>
                  <a:pt x="2063" y="2190"/>
                </a:lnTo>
                <a:lnTo>
                  <a:pt x="1984" y="2219"/>
                </a:lnTo>
                <a:lnTo>
                  <a:pt x="1902" y="2244"/>
                </a:lnTo>
                <a:lnTo>
                  <a:pt x="1817" y="2266"/>
                </a:lnTo>
                <a:lnTo>
                  <a:pt x="1729" y="2285"/>
                </a:lnTo>
                <a:lnTo>
                  <a:pt x="1651" y="2300"/>
                </a:lnTo>
                <a:lnTo>
                  <a:pt x="1574" y="2311"/>
                </a:lnTo>
                <a:lnTo>
                  <a:pt x="1498" y="2319"/>
                </a:lnTo>
                <a:lnTo>
                  <a:pt x="1423" y="2325"/>
                </a:lnTo>
                <a:lnTo>
                  <a:pt x="1350" y="2328"/>
                </a:lnTo>
                <a:lnTo>
                  <a:pt x="1277" y="2328"/>
                </a:lnTo>
                <a:lnTo>
                  <a:pt x="1207" y="2325"/>
                </a:lnTo>
                <a:lnTo>
                  <a:pt x="1139" y="2319"/>
                </a:lnTo>
                <a:lnTo>
                  <a:pt x="1073" y="2310"/>
                </a:lnTo>
                <a:lnTo>
                  <a:pt x="1010" y="2297"/>
                </a:lnTo>
                <a:lnTo>
                  <a:pt x="948" y="2282"/>
                </a:lnTo>
                <a:lnTo>
                  <a:pt x="891" y="2263"/>
                </a:lnTo>
                <a:lnTo>
                  <a:pt x="836" y="2242"/>
                </a:lnTo>
                <a:lnTo>
                  <a:pt x="785" y="2217"/>
                </a:lnTo>
                <a:lnTo>
                  <a:pt x="737" y="2189"/>
                </a:lnTo>
                <a:lnTo>
                  <a:pt x="693" y="2157"/>
                </a:lnTo>
                <a:lnTo>
                  <a:pt x="736" y="2222"/>
                </a:lnTo>
                <a:lnTo>
                  <a:pt x="782" y="2284"/>
                </a:lnTo>
                <a:lnTo>
                  <a:pt x="833" y="2342"/>
                </a:lnTo>
                <a:lnTo>
                  <a:pt x="887" y="2396"/>
                </a:lnTo>
                <a:lnTo>
                  <a:pt x="945" y="2445"/>
                </a:lnTo>
                <a:lnTo>
                  <a:pt x="1007" y="2492"/>
                </a:lnTo>
                <a:lnTo>
                  <a:pt x="1071" y="2532"/>
                </a:lnTo>
                <a:lnTo>
                  <a:pt x="1139" y="2569"/>
                </a:lnTo>
                <a:lnTo>
                  <a:pt x="1209" y="2600"/>
                </a:lnTo>
                <a:lnTo>
                  <a:pt x="1282" y="2626"/>
                </a:lnTo>
                <a:lnTo>
                  <a:pt x="1357" y="2648"/>
                </a:lnTo>
                <a:lnTo>
                  <a:pt x="1434" y="2662"/>
                </a:lnTo>
                <a:lnTo>
                  <a:pt x="1513" y="2671"/>
                </a:lnTo>
                <a:lnTo>
                  <a:pt x="1594" y="2674"/>
                </a:lnTo>
                <a:lnTo>
                  <a:pt x="1674" y="2671"/>
                </a:lnTo>
                <a:lnTo>
                  <a:pt x="1753" y="2662"/>
                </a:lnTo>
                <a:lnTo>
                  <a:pt x="1829" y="2648"/>
                </a:lnTo>
                <a:lnTo>
                  <a:pt x="1904" y="2627"/>
                </a:lnTo>
                <a:lnTo>
                  <a:pt x="1977" y="2601"/>
                </a:lnTo>
                <a:lnTo>
                  <a:pt x="2046" y="2570"/>
                </a:lnTo>
                <a:lnTo>
                  <a:pt x="2114" y="2534"/>
                </a:lnTo>
                <a:lnTo>
                  <a:pt x="2178" y="2494"/>
                </a:lnTo>
                <a:lnTo>
                  <a:pt x="2240" y="2448"/>
                </a:lnTo>
                <a:lnTo>
                  <a:pt x="2297" y="2399"/>
                </a:lnTo>
                <a:lnTo>
                  <a:pt x="2351" y="2345"/>
                </a:lnTo>
                <a:lnTo>
                  <a:pt x="2402" y="2288"/>
                </a:lnTo>
                <a:lnTo>
                  <a:pt x="2449" y="2227"/>
                </a:lnTo>
                <a:lnTo>
                  <a:pt x="2491" y="2162"/>
                </a:lnTo>
                <a:lnTo>
                  <a:pt x="2530" y="2095"/>
                </a:lnTo>
                <a:lnTo>
                  <a:pt x="2563" y="2025"/>
                </a:lnTo>
                <a:lnTo>
                  <a:pt x="2593" y="1951"/>
                </a:lnTo>
                <a:lnTo>
                  <a:pt x="2616" y="1876"/>
                </a:lnTo>
                <a:lnTo>
                  <a:pt x="2635" y="1798"/>
                </a:lnTo>
                <a:lnTo>
                  <a:pt x="2648" y="1718"/>
                </a:lnTo>
                <a:close/>
                <a:moveTo>
                  <a:pt x="1121" y="1002"/>
                </a:moveTo>
                <a:lnTo>
                  <a:pt x="1075" y="1004"/>
                </a:lnTo>
                <a:lnTo>
                  <a:pt x="1031" y="1009"/>
                </a:lnTo>
                <a:lnTo>
                  <a:pt x="990" y="1016"/>
                </a:lnTo>
                <a:lnTo>
                  <a:pt x="953" y="1025"/>
                </a:lnTo>
                <a:lnTo>
                  <a:pt x="919" y="1038"/>
                </a:lnTo>
                <a:lnTo>
                  <a:pt x="888" y="1053"/>
                </a:lnTo>
                <a:lnTo>
                  <a:pt x="860" y="1070"/>
                </a:lnTo>
                <a:lnTo>
                  <a:pt x="838" y="1089"/>
                </a:lnTo>
                <a:lnTo>
                  <a:pt x="821" y="1111"/>
                </a:lnTo>
                <a:lnTo>
                  <a:pt x="807" y="1135"/>
                </a:lnTo>
                <a:lnTo>
                  <a:pt x="799" y="1159"/>
                </a:lnTo>
                <a:lnTo>
                  <a:pt x="796" y="1187"/>
                </a:lnTo>
                <a:lnTo>
                  <a:pt x="796" y="1197"/>
                </a:lnTo>
                <a:lnTo>
                  <a:pt x="795" y="1211"/>
                </a:lnTo>
                <a:lnTo>
                  <a:pt x="794" y="1228"/>
                </a:lnTo>
                <a:lnTo>
                  <a:pt x="793" y="1247"/>
                </a:lnTo>
                <a:lnTo>
                  <a:pt x="792" y="1268"/>
                </a:lnTo>
                <a:lnTo>
                  <a:pt x="791" y="1287"/>
                </a:lnTo>
                <a:lnTo>
                  <a:pt x="791" y="1307"/>
                </a:lnTo>
                <a:lnTo>
                  <a:pt x="792" y="1324"/>
                </a:lnTo>
                <a:lnTo>
                  <a:pt x="794" y="1337"/>
                </a:lnTo>
                <a:lnTo>
                  <a:pt x="797" y="1346"/>
                </a:lnTo>
                <a:lnTo>
                  <a:pt x="815" y="1320"/>
                </a:lnTo>
                <a:lnTo>
                  <a:pt x="840" y="1298"/>
                </a:lnTo>
                <a:lnTo>
                  <a:pt x="869" y="1276"/>
                </a:lnTo>
                <a:lnTo>
                  <a:pt x="902" y="1257"/>
                </a:lnTo>
                <a:lnTo>
                  <a:pt x="940" y="1241"/>
                </a:lnTo>
                <a:lnTo>
                  <a:pt x="981" y="1229"/>
                </a:lnTo>
                <a:lnTo>
                  <a:pt x="1025" y="1218"/>
                </a:lnTo>
                <a:lnTo>
                  <a:pt x="1072" y="1213"/>
                </a:lnTo>
                <a:lnTo>
                  <a:pt x="1121" y="1211"/>
                </a:lnTo>
                <a:lnTo>
                  <a:pt x="1170" y="1213"/>
                </a:lnTo>
                <a:lnTo>
                  <a:pt x="1218" y="1218"/>
                </a:lnTo>
                <a:lnTo>
                  <a:pt x="1262" y="1229"/>
                </a:lnTo>
                <a:lnTo>
                  <a:pt x="1302" y="1241"/>
                </a:lnTo>
                <a:lnTo>
                  <a:pt x="1340" y="1257"/>
                </a:lnTo>
                <a:lnTo>
                  <a:pt x="1374" y="1276"/>
                </a:lnTo>
                <a:lnTo>
                  <a:pt x="1403" y="1298"/>
                </a:lnTo>
                <a:lnTo>
                  <a:pt x="1427" y="1320"/>
                </a:lnTo>
                <a:lnTo>
                  <a:pt x="1446" y="1346"/>
                </a:lnTo>
                <a:lnTo>
                  <a:pt x="1449" y="1337"/>
                </a:lnTo>
                <a:lnTo>
                  <a:pt x="1451" y="1324"/>
                </a:lnTo>
                <a:lnTo>
                  <a:pt x="1452" y="1307"/>
                </a:lnTo>
                <a:lnTo>
                  <a:pt x="1452" y="1287"/>
                </a:lnTo>
                <a:lnTo>
                  <a:pt x="1451" y="1268"/>
                </a:lnTo>
                <a:lnTo>
                  <a:pt x="1450" y="1247"/>
                </a:lnTo>
                <a:lnTo>
                  <a:pt x="1449" y="1228"/>
                </a:lnTo>
                <a:lnTo>
                  <a:pt x="1448" y="1211"/>
                </a:lnTo>
                <a:lnTo>
                  <a:pt x="1447" y="1197"/>
                </a:lnTo>
                <a:lnTo>
                  <a:pt x="1446" y="1187"/>
                </a:lnTo>
                <a:lnTo>
                  <a:pt x="1444" y="1159"/>
                </a:lnTo>
                <a:lnTo>
                  <a:pt x="1435" y="1135"/>
                </a:lnTo>
                <a:lnTo>
                  <a:pt x="1422" y="1111"/>
                </a:lnTo>
                <a:lnTo>
                  <a:pt x="1404" y="1089"/>
                </a:lnTo>
                <a:lnTo>
                  <a:pt x="1381" y="1070"/>
                </a:lnTo>
                <a:lnTo>
                  <a:pt x="1355" y="1053"/>
                </a:lnTo>
                <a:lnTo>
                  <a:pt x="1324" y="1038"/>
                </a:lnTo>
                <a:lnTo>
                  <a:pt x="1290" y="1025"/>
                </a:lnTo>
                <a:lnTo>
                  <a:pt x="1252" y="1016"/>
                </a:lnTo>
                <a:lnTo>
                  <a:pt x="1211" y="1009"/>
                </a:lnTo>
                <a:lnTo>
                  <a:pt x="1167" y="1004"/>
                </a:lnTo>
                <a:lnTo>
                  <a:pt x="1121" y="1002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7" name="Freeform 457"/>
          <p:cNvSpPr>
            <a:spLocks noEditPoints="1"/>
          </p:cNvSpPr>
          <p:nvPr/>
        </p:nvSpPr>
        <p:spPr bwMode="auto">
          <a:xfrm>
            <a:off x="2262328" y="1734759"/>
            <a:ext cx="352060" cy="355511"/>
          </a:xfrm>
          <a:custGeom>
            <a:avLst/>
            <a:gdLst>
              <a:gd name="T0" fmla="*/ 2266 w 3262"/>
              <a:gd name="T1" fmla="*/ 2287 h 3292"/>
              <a:gd name="T2" fmla="*/ 2426 w 3262"/>
              <a:gd name="T3" fmla="*/ 2011 h 3292"/>
              <a:gd name="T4" fmla="*/ 1835 w 3262"/>
              <a:gd name="T5" fmla="*/ 2469 h 3292"/>
              <a:gd name="T6" fmla="*/ 852 w 3262"/>
              <a:gd name="T7" fmla="*/ 2062 h 3292"/>
              <a:gd name="T8" fmla="*/ 1079 w 3262"/>
              <a:gd name="T9" fmla="*/ 2358 h 3292"/>
              <a:gd name="T10" fmla="*/ 2650 w 3262"/>
              <a:gd name="T11" fmla="*/ 1646 h 3292"/>
              <a:gd name="T12" fmla="*/ 2550 w 3262"/>
              <a:gd name="T13" fmla="*/ 2247 h 3292"/>
              <a:gd name="T14" fmla="*/ 2226 w 3262"/>
              <a:gd name="T15" fmla="*/ 2573 h 3292"/>
              <a:gd name="T16" fmla="*/ 1427 w 3262"/>
              <a:gd name="T17" fmla="*/ 2674 h 3292"/>
              <a:gd name="T18" fmla="*/ 979 w 3262"/>
              <a:gd name="T19" fmla="*/ 2538 h 3292"/>
              <a:gd name="T20" fmla="*/ 682 w 3262"/>
              <a:gd name="T21" fmla="*/ 2186 h 3292"/>
              <a:gd name="T22" fmla="*/ 2243 w 3262"/>
              <a:gd name="T23" fmla="*/ 745 h 3292"/>
              <a:gd name="T24" fmla="*/ 2519 w 3262"/>
              <a:gd name="T25" fmla="*/ 871 h 3292"/>
              <a:gd name="T26" fmla="*/ 2611 w 3262"/>
              <a:gd name="T27" fmla="*/ 1149 h 3292"/>
              <a:gd name="T28" fmla="*/ 2526 w 3262"/>
              <a:gd name="T29" fmla="*/ 1232 h 3292"/>
              <a:gd name="T30" fmla="*/ 2443 w 3262"/>
              <a:gd name="T31" fmla="*/ 1084 h 3292"/>
              <a:gd name="T32" fmla="*/ 2243 w 3262"/>
              <a:gd name="T33" fmla="*/ 977 h 3292"/>
              <a:gd name="T34" fmla="*/ 2041 w 3262"/>
              <a:gd name="T35" fmla="*/ 1084 h 3292"/>
              <a:gd name="T36" fmla="*/ 1959 w 3262"/>
              <a:gd name="T37" fmla="*/ 1232 h 3292"/>
              <a:gd name="T38" fmla="*/ 1874 w 3262"/>
              <a:gd name="T39" fmla="*/ 1149 h 3292"/>
              <a:gd name="T40" fmla="*/ 1967 w 3262"/>
              <a:gd name="T41" fmla="*/ 871 h 3292"/>
              <a:gd name="T42" fmla="*/ 2243 w 3262"/>
              <a:gd name="T43" fmla="*/ 745 h 3292"/>
              <a:gd name="T44" fmla="*/ 1265 w 3262"/>
              <a:gd name="T45" fmla="*/ 839 h 3292"/>
              <a:gd name="T46" fmla="*/ 1389 w 3262"/>
              <a:gd name="T47" fmla="*/ 1118 h 3292"/>
              <a:gd name="T48" fmla="*/ 1321 w 3262"/>
              <a:gd name="T49" fmla="*/ 1234 h 3292"/>
              <a:gd name="T50" fmla="*/ 1237 w 3262"/>
              <a:gd name="T51" fmla="*/ 1114 h 3292"/>
              <a:gd name="T52" fmla="*/ 1055 w 3262"/>
              <a:gd name="T53" fmla="*/ 980 h 3292"/>
              <a:gd name="T54" fmla="*/ 839 w 3262"/>
              <a:gd name="T55" fmla="*/ 1058 h 3292"/>
              <a:gd name="T56" fmla="*/ 752 w 3262"/>
              <a:gd name="T57" fmla="*/ 1224 h 3292"/>
              <a:gd name="T58" fmla="*/ 655 w 3262"/>
              <a:gd name="T59" fmla="*/ 1180 h 3292"/>
              <a:gd name="T60" fmla="*/ 716 w 3262"/>
              <a:gd name="T61" fmla="*/ 905 h 3292"/>
              <a:gd name="T62" fmla="*/ 973 w 3262"/>
              <a:gd name="T63" fmla="*/ 748 h 3292"/>
              <a:gd name="T64" fmla="*/ 1196 w 3262"/>
              <a:gd name="T65" fmla="*/ 382 h 3292"/>
              <a:gd name="T66" fmla="*/ 694 w 3262"/>
              <a:gd name="T67" fmla="*/ 700 h 3292"/>
              <a:gd name="T68" fmla="*/ 380 w 3262"/>
              <a:gd name="T69" fmla="*/ 1206 h 3292"/>
              <a:gd name="T70" fmla="*/ 318 w 3262"/>
              <a:gd name="T71" fmla="*/ 1828 h 3292"/>
              <a:gd name="T72" fmla="*/ 532 w 3262"/>
              <a:gd name="T73" fmla="*/ 2393 h 3292"/>
              <a:gd name="T74" fmla="*/ 963 w 3262"/>
              <a:gd name="T75" fmla="*/ 2800 h 3292"/>
              <a:gd name="T76" fmla="*/ 1541 w 3262"/>
              <a:gd name="T77" fmla="*/ 2980 h 3292"/>
              <a:gd name="T78" fmla="*/ 2147 w 3262"/>
              <a:gd name="T79" fmla="*/ 2878 h 3292"/>
              <a:gd name="T80" fmla="*/ 2625 w 3262"/>
              <a:gd name="T81" fmla="*/ 2529 h 3292"/>
              <a:gd name="T82" fmla="*/ 2909 w 3262"/>
              <a:gd name="T83" fmla="*/ 2001 h 3292"/>
              <a:gd name="T84" fmla="*/ 2929 w 3262"/>
              <a:gd name="T85" fmla="*/ 1376 h 3292"/>
              <a:gd name="T86" fmla="*/ 2680 w 3262"/>
              <a:gd name="T87" fmla="*/ 828 h 3292"/>
              <a:gd name="T88" fmla="*/ 2224 w 3262"/>
              <a:gd name="T89" fmla="*/ 450 h 3292"/>
              <a:gd name="T90" fmla="*/ 1631 w 3262"/>
              <a:gd name="T91" fmla="*/ 308 h 3292"/>
              <a:gd name="T92" fmla="*/ 2128 w 3262"/>
              <a:gd name="T93" fmla="*/ 77 h 3292"/>
              <a:gd name="T94" fmla="*/ 2714 w 3262"/>
              <a:gd name="T95" fmla="*/ 415 h 3292"/>
              <a:gd name="T96" fmla="*/ 3113 w 3262"/>
              <a:gd name="T97" fmla="*/ 960 h 3292"/>
              <a:gd name="T98" fmla="*/ 3262 w 3262"/>
              <a:gd name="T99" fmla="*/ 1646 h 3292"/>
              <a:gd name="T100" fmla="*/ 3113 w 3262"/>
              <a:gd name="T101" fmla="*/ 2332 h 3292"/>
              <a:gd name="T102" fmla="*/ 2714 w 3262"/>
              <a:gd name="T103" fmla="*/ 2876 h 3292"/>
              <a:gd name="T104" fmla="*/ 2128 w 3262"/>
              <a:gd name="T105" fmla="*/ 3213 h 3292"/>
              <a:gd name="T106" fmla="*/ 1426 w 3262"/>
              <a:gd name="T107" fmla="*/ 3279 h 3292"/>
              <a:gd name="T108" fmla="*/ 781 w 3262"/>
              <a:gd name="T109" fmla="*/ 3050 h 3292"/>
              <a:gd name="T110" fmla="*/ 293 w 3262"/>
              <a:gd name="T111" fmla="*/ 2586 h 3292"/>
              <a:gd name="T112" fmla="*/ 29 w 3262"/>
              <a:gd name="T113" fmla="*/ 1953 h 3292"/>
              <a:gd name="T114" fmla="*/ 50 w 3262"/>
              <a:gd name="T115" fmla="*/ 1240 h 3292"/>
              <a:gd name="T116" fmla="*/ 350 w 3262"/>
              <a:gd name="T117" fmla="*/ 627 h 3292"/>
              <a:gd name="T118" fmla="*/ 865 w 3262"/>
              <a:gd name="T119" fmla="*/ 193 h 3292"/>
              <a:gd name="T120" fmla="*/ 1528 w 3262"/>
              <a:gd name="T12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433"/>
                </a:lnTo>
                <a:lnTo>
                  <a:pt x="2088" y="2413"/>
                </a:lnTo>
                <a:lnTo>
                  <a:pt x="2136" y="2387"/>
                </a:lnTo>
                <a:lnTo>
                  <a:pt x="2182" y="2358"/>
                </a:lnTo>
                <a:lnTo>
                  <a:pt x="2225" y="2325"/>
                </a:lnTo>
                <a:lnTo>
                  <a:pt x="2266" y="2287"/>
                </a:lnTo>
                <a:lnTo>
                  <a:pt x="2266" y="2287"/>
                </a:lnTo>
                <a:lnTo>
                  <a:pt x="2303" y="2247"/>
                </a:lnTo>
                <a:lnTo>
                  <a:pt x="2336" y="2203"/>
                </a:lnTo>
                <a:lnTo>
                  <a:pt x="2365" y="2158"/>
                </a:lnTo>
                <a:lnTo>
                  <a:pt x="2389" y="2112"/>
                </a:lnTo>
                <a:lnTo>
                  <a:pt x="2410" y="2062"/>
                </a:lnTo>
                <a:lnTo>
                  <a:pt x="2426" y="2011"/>
                </a:lnTo>
                <a:lnTo>
                  <a:pt x="2437" y="1959"/>
                </a:lnTo>
                <a:lnTo>
                  <a:pt x="2444" y="1906"/>
                </a:lnTo>
                <a:lnTo>
                  <a:pt x="2446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469"/>
                </a:lnTo>
                <a:lnTo>
                  <a:pt x="1835" y="2469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815" y="1851"/>
                </a:moveTo>
                <a:lnTo>
                  <a:pt x="817" y="1906"/>
                </a:lnTo>
                <a:lnTo>
                  <a:pt x="825" y="1959"/>
                </a:lnTo>
                <a:lnTo>
                  <a:pt x="837" y="2011"/>
                </a:lnTo>
                <a:lnTo>
                  <a:pt x="852" y="2062"/>
                </a:lnTo>
                <a:lnTo>
                  <a:pt x="873" y="2112"/>
                </a:lnTo>
                <a:lnTo>
                  <a:pt x="897" y="2159"/>
                </a:lnTo>
                <a:lnTo>
                  <a:pt x="926" y="2203"/>
                </a:lnTo>
                <a:lnTo>
                  <a:pt x="959" y="2247"/>
                </a:lnTo>
                <a:lnTo>
                  <a:pt x="996" y="2287"/>
                </a:lnTo>
                <a:lnTo>
                  <a:pt x="1036" y="2325"/>
                </a:lnTo>
                <a:lnTo>
                  <a:pt x="1079" y="2358"/>
                </a:lnTo>
                <a:lnTo>
                  <a:pt x="1125" y="2387"/>
                </a:lnTo>
                <a:lnTo>
                  <a:pt x="1174" y="2413"/>
                </a:lnTo>
                <a:lnTo>
                  <a:pt x="1224" y="2433"/>
                </a:lnTo>
                <a:lnTo>
                  <a:pt x="1224" y="1851"/>
                </a:lnTo>
                <a:lnTo>
                  <a:pt x="815" y="1851"/>
                </a:lnTo>
                <a:close/>
                <a:moveTo>
                  <a:pt x="612" y="1646"/>
                </a:moveTo>
                <a:lnTo>
                  <a:pt x="2650" y="1646"/>
                </a:lnTo>
                <a:lnTo>
                  <a:pt x="2650" y="1851"/>
                </a:lnTo>
                <a:lnTo>
                  <a:pt x="2648" y="1923"/>
                </a:lnTo>
                <a:lnTo>
                  <a:pt x="2639" y="1992"/>
                </a:lnTo>
                <a:lnTo>
                  <a:pt x="2624" y="2059"/>
                </a:lnTo>
                <a:lnTo>
                  <a:pt x="2604" y="2124"/>
                </a:lnTo>
                <a:lnTo>
                  <a:pt x="2579" y="2186"/>
                </a:lnTo>
                <a:lnTo>
                  <a:pt x="2550" y="2247"/>
                </a:lnTo>
                <a:lnTo>
                  <a:pt x="2515" y="2304"/>
                </a:lnTo>
                <a:lnTo>
                  <a:pt x="2476" y="2358"/>
                </a:lnTo>
                <a:lnTo>
                  <a:pt x="2434" y="2409"/>
                </a:lnTo>
                <a:lnTo>
                  <a:pt x="2387" y="2455"/>
                </a:lnTo>
                <a:lnTo>
                  <a:pt x="2337" y="2499"/>
                </a:lnTo>
                <a:lnTo>
                  <a:pt x="2283" y="2538"/>
                </a:lnTo>
                <a:lnTo>
                  <a:pt x="2226" y="2573"/>
                </a:lnTo>
                <a:lnTo>
                  <a:pt x="2167" y="2603"/>
                </a:lnTo>
                <a:lnTo>
                  <a:pt x="2105" y="2628"/>
                </a:lnTo>
                <a:lnTo>
                  <a:pt x="2040" y="2648"/>
                </a:lnTo>
                <a:lnTo>
                  <a:pt x="1974" y="2663"/>
                </a:lnTo>
                <a:lnTo>
                  <a:pt x="1905" y="2671"/>
                </a:lnTo>
                <a:lnTo>
                  <a:pt x="1835" y="2674"/>
                </a:lnTo>
                <a:lnTo>
                  <a:pt x="1427" y="2674"/>
                </a:lnTo>
                <a:lnTo>
                  <a:pt x="1357" y="2671"/>
                </a:lnTo>
                <a:lnTo>
                  <a:pt x="1288" y="2663"/>
                </a:lnTo>
                <a:lnTo>
                  <a:pt x="1222" y="2648"/>
                </a:lnTo>
                <a:lnTo>
                  <a:pt x="1157" y="2628"/>
                </a:lnTo>
                <a:lnTo>
                  <a:pt x="1095" y="2603"/>
                </a:lnTo>
                <a:lnTo>
                  <a:pt x="1035" y="2573"/>
                </a:lnTo>
                <a:lnTo>
                  <a:pt x="979" y="2538"/>
                </a:lnTo>
                <a:lnTo>
                  <a:pt x="925" y="2499"/>
                </a:lnTo>
                <a:lnTo>
                  <a:pt x="875" y="2455"/>
                </a:lnTo>
                <a:lnTo>
                  <a:pt x="829" y="2409"/>
                </a:lnTo>
                <a:lnTo>
                  <a:pt x="786" y="2358"/>
                </a:lnTo>
                <a:lnTo>
                  <a:pt x="747" y="2304"/>
                </a:lnTo>
                <a:lnTo>
                  <a:pt x="712" y="2247"/>
                </a:lnTo>
                <a:lnTo>
                  <a:pt x="682" y="2186"/>
                </a:lnTo>
                <a:lnTo>
                  <a:pt x="658" y="2124"/>
                </a:lnTo>
                <a:lnTo>
                  <a:pt x="638" y="2059"/>
                </a:lnTo>
                <a:lnTo>
                  <a:pt x="624" y="1992"/>
                </a:lnTo>
                <a:lnTo>
                  <a:pt x="615" y="1923"/>
                </a:lnTo>
                <a:lnTo>
                  <a:pt x="612" y="1851"/>
                </a:lnTo>
                <a:lnTo>
                  <a:pt x="612" y="1646"/>
                </a:lnTo>
                <a:close/>
                <a:moveTo>
                  <a:pt x="2243" y="745"/>
                </a:moveTo>
                <a:lnTo>
                  <a:pt x="2289" y="748"/>
                </a:lnTo>
                <a:lnTo>
                  <a:pt x="2334" y="757"/>
                </a:lnTo>
                <a:lnTo>
                  <a:pt x="2376" y="771"/>
                </a:lnTo>
                <a:lnTo>
                  <a:pt x="2416" y="790"/>
                </a:lnTo>
                <a:lnTo>
                  <a:pt x="2454" y="812"/>
                </a:lnTo>
                <a:lnTo>
                  <a:pt x="2488" y="839"/>
                </a:lnTo>
                <a:lnTo>
                  <a:pt x="2519" y="871"/>
                </a:lnTo>
                <a:lnTo>
                  <a:pt x="2546" y="905"/>
                </a:lnTo>
                <a:lnTo>
                  <a:pt x="2569" y="944"/>
                </a:lnTo>
                <a:lnTo>
                  <a:pt x="2588" y="984"/>
                </a:lnTo>
                <a:lnTo>
                  <a:pt x="2601" y="1026"/>
                </a:lnTo>
                <a:lnTo>
                  <a:pt x="2609" y="1072"/>
                </a:lnTo>
                <a:lnTo>
                  <a:pt x="2612" y="1118"/>
                </a:lnTo>
                <a:lnTo>
                  <a:pt x="2611" y="1149"/>
                </a:lnTo>
                <a:lnTo>
                  <a:pt x="2607" y="1180"/>
                </a:lnTo>
                <a:lnTo>
                  <a:pt x="2602" y="1198"/>
                </a:lnTo>
                <a:lnTo>
                  <a:pt x="2592" y="1213"/>
                </a:lnTo>
                <a:lnTo>
                  <a:pt x="2578" y="1224"/>
                </a:lnTo>
                <a:lnTo>
                  <a:pt x="2562" y="1232"/>
                </a:lnTo>
                <a:lnTo>
                  <a:pt x="2545" y="1234"/>
                </a:lnTo>
                <a:lnTo>
                  <a:pt x="2526" y="1232"/>
                </a:lnTo>
                <a:lnTo>
                  <a:pt x="2510" y="1224"/>
                </a:lnTo>
                <a:lnTo>
                  <a:pt x="2497" y="1213"/>
                </a:lnTo>
                <a:lnTo>
                  <a:pt x="2486" y="1198"/>
                </a:lnTo>
                <a:lnTo>
                  <a:pt x="2481" y="1180"/>
                </a:lnTo>
                <a:lnTo>
                  <a:pt x="2473" y="1146"/>
                </a:lnTo>
                <a:lnTo>
                  <a:pt x="2461" y="1114"/>
                </a:lnTo>
                <a:lnTo>
                  <a:pt x="2443" y="1084"/>
                </a:lnTo>
                <a:lnTo>
                  <a:pt x="2423" y="1058"/>
                </a:lnTo>
                <a:lnTo>
                  <a:pt x="2399" y="1034"/>
                </a:lnTo>
                <a:lnTo>
                  <a:pt x="2372" y="1015"/>
                </a:lnTo>
                <a:lnTo>
                  <a:pt x="2343" y="998"/>
                </a:lnTo>
                <a:lnTo>
                  <a:pt x="2311" y="987"/>
                </a:lnTo>
                <a:lnTo>
                  <a:pt x="2278" y="980"/>
                </a:lnTo>
                <a:lnTo>
                  <a:pt x="2243" y="977"/>
                </a:lnTo>
                <a:lnTo>
                  <a:pt x="2208" y="980"/>
                </a:lnTo>
                <a:lnTo>
                  <a:pt x="2174" y="987"/>
                </a:lnTo>
                <a:lnTo>
                  <a:pt x="2142" y="998"/>
                </a:lnTo>
                <a:lnTo>
                  <a:pt x="2113" y="1015"/>
                </a:lnTo>
                <a:lnTo>
                  <a:pt x="2086" y="1034"/>
                </a:lnTo>
                <a:lnTo>
                  <a:pt x="2063" y="1058"/>
                </a:lnTo>
                <a:lnTo>
                  <a:pt x="2041" y="1084"/>
                </a:lnTo>
                <a:lnTo>
                  <a:pt x="2025" y="1114"/>
                </a:lnTo>
                <a:lnTo>
                  <a:pt x="2013" y="1146"/>
                </a:lnTo>
                <a:lnTo>
                  <a:pt x="2004" y="1180"/>
                </a:lnTo>
                <a:lnTo>
                  <a:pt x="1998" y="1198"/>
                </a:lnTo>
                <a:lnTo>
                  <a:pt x="1989" y="1213"/>
                </a:lnTo>
                <a:lnTo>
                  <a:pt x="1975" y="1224"/>
                </a:lnTo>
                <a:lnTo>
                  <a:pt x="1959" y="1232"/>
                </a:lnTo>
                <a:lnTo>
                  <a:pt x="1941" y="1234"/>
                </a:lnTo>
                <a:lnTo>
                  <a:pt x="1924" y="1232"/>
                </a:lnTo>
                <a:lnTo>
                  <a:pt x="1907" y="1224"/>
                </a:lnTo>
                <a:lnTo>
                  <a:pt x="1894" y="1213"/>
                </a:lnTo>
                <a:lnTo>
                  <a:pt x="1884" y="1198"/>
                </a:lnTo>
                <a:lnTo>
                  <a:pt x="1879" y="1180"/>
                </a:lnTo>
                <a:lnTo>
                  <a:pt x="1874" y="1149"/>
                </a:lnTo>
                <a:lnTo>
                  <a:pt x="1873" y="1118"/>
                </a:lnTo>
                <a:lnTo>
                  <a:pt x="1876" y="1072"/>
                </a:lnTo>
                <a:lnTo>
                  <a:pt x="1885" y="1026"/>
                </a:lnTo>
                <a:lnTo>
                  <a:pt x="1898" y="984"/>
                </a:lnTo>
                <a:lnTo>
                  <a:pt x="1916" y="944"/>
                </a:lnTo>
                <a:lnTo>
                  <a:pt x="1940" y="905"/>
                </a:lnTo>
                <a:lnTo>
                  <a:pt x="1967" y="871"/>
                </a:lnTo>
                <a:lnTo>
                  <a:pt x="1997" y="839"/>
                </a:lnTo>
                <a:lnTo>
                  <a:pt x="2032" y="812"/>
                </a:lnTo>
                <a:lnTo>
                  <a:pt x="2069" y="790"/>
                </a:lnTo>
                <a:lnTo>
                  <a:pt x="2109" y="771"/>
                </a:lnTo>
                <a:lnTo>
                  <a:pt x="2152" y="757"/>
                </a:lnTo>
                <a:lnTo>
                  <a:pt x="2197" y="748"/>
                </a:lnTo>
                <a:lnTo>
                  <a:pt x="2243" y="745"/>
                </a:lnTo>
                <a:close/>
                <a:moveTo>
                  <a:pt x="1019" y="745"/>
                </a:moveTo>
                <a:lnTo>
                  <a:pt x="1066" y="748"/>
                </a:lnTo>
                <a:lnTo>
                  <a:pt x="1110" y="757"/>
                </a:lnTo>
                <a:lnTo>
                  <a:pt x="1153" y="771"/>
                </a:lnTo>
                <a:lnTo>
                  <a:pt x="1193" y="790"/>
                </a:lnTo>
                <a:lnTo>
                  <a:pt x="1231" y="812"/>
                </a:lnTo>
                <a:lnTo>
                  <a:pt x="1265" y="839"/>
                </a:lnTo>
                <a:lnTo>
                  <a:pt x="1295" y="871"/>
                </a:lnTo>
                <a:lnTo>
                  <a:pt x="1323" y="905"/>
                </a:lnTo>
                <a:lnTo>
                  <a:pt x="1345" y="944"/>
                </a:lnTo>
                <a:lnTo>
                  <a:pt x="1364" y="984"/>
                </a:lnTo>
                <a:lnTo>
                  <a:pt x="1378" y="1026"/>
                </a:lnTo>
                <a:lnTo>
                  <a:pt x="1386" y="1072"/>
                </a:lnTo>
                <a:lnTo>
                  <a:pt x="1389" y="1118"/>
                </a:lnTo>
                <a:lnTo>
                  <a:pt x="1387" y="1149"/>
                </a:lnTo>
                <a:lnTo>
                  <a:pt x="1383" y="1180"/>
                </a:lnTo>
                <a:lnTo>
                  <a:pt x="1378" y="1198"/>
                </a:lnTo>
                <a:lnTo>
                  <a:pt x="1369" y="1213"/>
                </a:lnTo>
                <a:lnTo>
                  <a:pt x="1355" y="1224"/>
                </a:lnTo>
                <a:lnTo>
                  <a:pt x="1339" y="1232"/>
                </a:lnTo>
                <a:lnTo>
                  <a:pt x="1321" y="1234"/>
                </a:lnTo>
                <a:lnTo>
                  <a:pt x="1303" y="1232"/>
                </a:lnTo>
                <a:lnTo>
                  <a:pt x="1287" y="1224"/>
                </a:lnTo>
                <a:lnTo>
                  <a:pt x="1274" y="1213"/>
                </a:lnTo>
                <a:lnTo>
                  <a:pt x="1264" y="1198"/>
                </a:lnTo>
                <a:lnTo>
                  <a:pt x="1258" y="1180"/>
                </a:lnTo>
                <a:lnTo>
                  <a:pt x="1250" y="1146"/>
                </a:lnTo>
                <a:lnTo>
                  <a:pt x="1237" y="1114"/>
                </a:lnTo>
                <a:lnTo>
                  <a:pt x="1221" y="1084"/>
                </a:lnTo>
                <a:lnTo>
                  <a:pt x="1200" y="1058"/>
                </a:lnTo>
                <a:lnTo>
                  <a:pt x="1176" y="1034"/>
                </a:lnTo>
                <a:lnTo>
                  <a:pt x="1149" y="1015"/>
                </a:lnTo>
                <a:lnTo>
                  <a:pt x="1119" y="998"/>
                </a:lnTo>
                <a:lnTo>
                  <a:pt x="1088" y="987"/>
                </a:lnTo>
                <a:lnTo>
                  <a:pt x="1055" y="980"/>
                </a:lnTo>
                <a:lnTo>
                  <a:pt x="1019" y="977"/>
                </a:lnTo>
                <a:lnTo>
                  <a:pt x="984" y="980"/>
                </a:lnTo>
                <a:lnTo>
                  <a:pt x="951" y="987"/>
                </a:lnTo>
                <a:lnTo>
                  <a:pt x="919" y="998"/>
                </a:lnTo>
                <a:lnTo>
                  <a:pt x="890" y="1015"/>
                </a:lnTo>
                <a:lnTo>
                  <a:pt x="863" y="1034"/>
                </a:lnTo>
                <a:lnTo>
                  <a:pt x="839" y="1058"/>
                </a:lnTo>
                <a:lnTo>
                  <a:pt x="819" y="1084"/>
                </a:lnTo>
                <a:lnTo>
                  <a:pt x="802" y="1114"/>
                </a:lnTo>
                <a:lnTo>
                  <a:pt x="789" y="1146"/>
                </a:lnTo>
                <a:lnTo>
                  <a:pt x="781" y="1180"/>
                </a:lnTo>
                <a:lnTo>
                  <a:pt x="776" y="1198"/>
                </a:lnTo>
                <a:lnTo>
                  <a:pt x="765" y="1213"/>
                </a:lnTo>
                <a:lnTo>
                  <a:pt x="752" y="1224"/>
                </a:lnTo>
                <a:lnTo>
                  <a:pt x="736" y="1232"/>
                </a:lnTo>
                <a:lnTo>
                  <a:pt x="718" y="1234"/>
                </a:lnTo>
                <a:lnTo>
                  <a:pt x="700" y="1232"/>
                </a:lnTo>
                <a:lnTo>
                  <a:pt x="683" y="1224"/>
                </a:lnTo>
                <a:lnTo>
                  <a:pt x="670" y="1213"/>
                </a:lnTo>
                <a:lnTo>
                  <a:pt x="661" y="1198"/>
                </a:lnTo>
                <a:lnTo>
                  <a:pt x="655" y="1180"/>
                </a:lnTo>
                <a:lnTo>
                  <a:pt x="652" y="1149"/>
                </a:lnTo>
                <a:lnTo>
                  <a:pt x="650" y="1118"/>
                </a:lnTo>
                <a:lnTo>
                  <a:pt x="653" y="1072"/>
                </a:lnTo>
                <a:lnTo>
                  <a:pt x="661" y="1026"/>
                </a:lnTo>
                <a:lnTo>
                  <a:pt x="675" y="984"/>
                </a:lnTo>
                <a:lnTo>
                  <a:pt x="694" y="944"/>
                </a:lnTo>
                <a:lnTo>
                  <a:pt x="716" y="905"/>
                </a:lnTo>
                <a:lnTo>
                  <a:pt x="744" y="871"/>
                </a:lnTo>
                <a:lnTo>
                  <a:pt x="775" y="839"/>
                </a:lnTo>
                <a:lnTo>
                  <a:pt x="808" y="812"/>
                </a:lnTo>
                <a:lnTo>
                  <a:pt x="846" y="790"/>
                </a:lnTo>
                <a:lnTo>
                  <a:pt x="886" y="771"/>
                </a:lnTo>
                <a:lnTo>
                  <a:pt x="929" y="757"/>
                </a:lnTo>
                <a:lnTo>
                  <a:pt x="973" y="748"/>
                </a:lnTo>
                <a:lnTo>
                  <a:pt x="1019" y="74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8" name="Freeform 462"/>
          <p:cNvSpPr>
            <a:spLocks noEditPoints="1"/>
          </p:cNvSpPr>
          <p:nvPr/>
        </p:nvSpPr>
        <p:spPr bwMode="auto">
          <a:xfrm>
            <a:off x="2795724" y="1734759"/>
            <a:ext cx="352060" cy="355511"/>
          </a:xfrm>
          <a:custGeom>
            <a:avLst/>
            <a:gdLst>
              <a:gd name="T0" fmla="*/ 2225 w 3262"/>
              <a:gd name="T1" fmla="*/ 2573 h 3292"/>
              <a:gd name="T2" fmla="*/ 2476 w 3262"/>
              <a:gd name="T3" fmla="*/ 2358 h 3292"/>
              <a:gd name="T4" fmla="*/ 2624 w 3262"/>
              <a:gd name="T5" fmla="*/ 2059 h 3292"/>
              <a:gd name="T6" fmla="*/ 1427 w 3262"/>
              <a:gd name="T7" fmla="*/ 1851 h 3292"/>
              <a:gd name="T8" fmla="*/ 612 w 3262"/>
              <a:gd name="T9" fmla="*/ 1851 h 3292"/>
              <a:gd name="T10" fmla="*/ 683 w 3262"/>
              <a:gd name="T11" fmla="*/ 2187 h 3292"/>
              <a:gd name="T12" fmla="*/ 876 w 3262"/>
              <a:gd name="T13" fmla="*/ 2456 h 3292"/>
              <a:gd name="T14" fmla="*/ 1158 w 3262"/>
              <a:gd name="T15" fmla="*/ 2628 h 3292"/>
              <a:gd name="T16" fmla="*/ 2197 w 3262"/>
              <a:gd name="T17" fmla="*/ 761 h 3292"/>
              <a:gd name="T18" fmla="*/ 1997 w 3262"/>
              <a:gd name="T19" fmla="*/ 853 h 3292"/>
              <a:gd name="T20" fmla="*/ 1885 w 3262"/>
              <a:gd name="T21" fmla="*/ 1040 h 3292"/>
              <a:gd name="T22" fmla="*/ 1884 w 3262"/>
              <a:gd name="T23" fmla="*/ 1211 h 3292"/>
              <a:gd name="T24" fmla="*/ 1959 w 3262"/>
              <a:gd name="T25" fmla="*/ 1244 h 3292"/>
              <a:gd name="T26" fmla="*/ 2012 w 3262"/>
              <a:gd name="T27" fmla="*/ 1162 h 3292"/>
              <a:gd name="T28" fmla="*/ 2097 w 3262"/>
              <a:gd name="T29" fmla="*/ 1056 h 3292"/>
              <a:gd name="T30" fmla="*/ 2243 w 3262"/>
              <a:gd name="T31" fmla="*/ 1022 h 3292"/>
              <a:gd name="T32" fmla="*/ 2387 w 3262"/>
              <a:gd name="T33" fmla="*/ 1056 h 3292"/>
              <a:gd name="T34" fmla="*/ 2474 w 3262"/>
              <a:gd name="T35" fmla="*/ 1162 h 3292"/>
              <a:gd name="T36" fmla="*/ 2526 w 3262"/>
              <a:gd name="T37" fmla="*/ 1244 h 3292"/>
              <a:gd name="T38" fmla="*/ 2601 w 3262"/>
              <a:gd name="T39" fmla="*/ 1211 h 3292"/>
              <a:gd name="T40" fmla="*/ 2601 w 3262"/>
              <a:gd name="T41" fmla="*/ 1040 h 3292"/>
              <a:gd name="T42" fmla="*/ 2488 w 3262"/>
              <a:gd name="T43" fmla="*/ 853 h 3292"/>
              <a:gd name="T44" fmla="*/ 2289 w 3262"/>
              <a:gd name="T45" fmla="*/ 761 h 3292"/>
              <a:gd name="T46" fmla="*/ 886 w 3262"/>
              <a:gd name="T47" fmla="*/ 783 h 3292"/>
              <a:gd name="T48" fmla="*/ 716 w 3262"/>
              <a:gd name="T49" fmla="*/ 919 h 3292"/>
              <a:gd name="T50" fmla="*/ 650 w 3262"/>
              <a:gd name="T51" fmla="*/ 1132 h 3292"/>
              <a:gd name="T52" fmla="*/ 683 w 3262"/>
              <a:gd name="T53" fmla="*/ 1237 h 3292"/>
              <a:gd name="T54" fmla="*/ 765 w 3262"/>
              <a:gd name="T55" fmla="*/ 1225 h 3292"/>
              <a:gd name="T56" fmla="*/ 813 w 3262"/>
              <a:gd name="T57" fmla="*/ 1111 h 3292"/>
              <a:gd name="T58" fmla="*/ 928 w 3262"/>
              <a:gd name="T59" fmla="*/ 1033 h 3292"/>
              <a:gd name="T60" fmla="*/ 1081 w 3262"/>
              <a:gd name="T61" fmla="*/ 1027 h 3292"/>
              <a:gd name="T62" fmla="*/ 1207 w 3262"/>
              <a:gd name="T63" fmla="*/ 1089 h 3292"/>
              <a:gd name="T64" fmla="*/ 1264 w 3262"/>
              <a:gd name="T65" fmla="*/ 1211 h 3292"/>
              <a:gd name="T66" fmla="*/ 1339 w 3262"/>
              <a:gd name="T67" fmla="*/ 1244 h 3292"/>
              <a:gd name="T68" fmla="*/ 1387 w 3262"/>
              <a:gd name="T69" fmla="*/ 1162 h 3292"/>
              <a:gd name="T70" fmla="*/ 1345 w 3262"/>
              <a:gd name="T71" fmla="*/ 956 h 3292"/>
              <a:gd name="T72" fmla="*/ 1193 w 3262"/>
              <a:gd name="T73" fmla="*/ 802 h 3292"/>
              <a:gd name="T74" fmla="*/ 1631 w 3262"/>
              <a:gd name="T75" fmla="*/ 0 h 3292"/>
              <a:gd name="T76" fmla="*/ 2033 w 3262"/>
              <a:gd name="T77" fmla="*/ 49 h 3292"/>
              <a:gd name="T78" fmla="*/ 2482 w 3262"/>
              <a:gd name="T79" fmla="*/ 241 h 3292"/>
              <a:gd name="T80" fmla="*/ 2851 w 3262"/>
              <a:gd name="T81" fmla="*/ 552 h 3292"/>
              <a:gd name="T82" fmla="*/ 3113 w 3262"/>
              <a:gd name="T83" fmla="*/ 960 h 3292"/>
              <a:gd name="T84" fmla="*/ 3250 w 3262"/>
              <a:gd name="T85" fmla="*/ 1439 h 3292"/>
              <a:gd name="T86" fmla="*/ 3233 w 3262"/>
              <a:gd name="T87" fmla="*/ 1953 h 3292"/>
              <a:gd name="T88" fmla="*/ 3071 w 3262"/>
              <a:gd name="T89" fmla="*/ 2419 h 3292"/>
              <a:gd name="T90" fmla="*/ 2784 w 3262"/>
              <a:gd name="T91" fmla="*/ 2810 h 3292"/>
              <a:gd name="T92" fmla="*/ 2397 w 3262"/>
              <a:gd name="T93" fmla="*/ 3099 h 3292"/>
              <a:gd name="T94" fmla="*/ 1935 w 3262"/>
              <a:gd name="T95" fmla="*/ 3263 h 3292"/>
              <a:gd name="T96" fmla="*/ 1426 w 3262"/>
              <a:gd name="T97" fmla="*/ 3279 h 3292"/>
              <a:gd name="T98" fmla="*/ 952 w 3262"/>
              <a:gd name="T99" fmla="*/ 3142 h 3292"/>
              <a:gd name="T100" fmla="*/ 547 w 3262"/>
              <a:gd name="T101" fmla="*/ 2876 h 3292"/>
              <a:gd name="T102" fmla="*/ 239 w 3262"/>
              <a:gd name="T103" fmla="*/ 2504 h 3292"/>
              <a:gd name="T104" fmla="*/ 50 w 3262"/>
              <a:gd name="T105" fmla="*/ 2051 h 3292"/>
              <a:gd name="T106" fmla="*/ 3 w 3262"/>
              <a:gd name="T107" fmla="*/ 1541 h 3292"/>
              <a:gd name="T108" fmla="*/ 109 w 3262"/>
              <a:gd name="T109" fmla="*/ 1051 h 3292"/>
              <a:gd name="T110" fmla="*/ 350 w 3262"/>
              <a:gd name="T111" fmla="*/ 627 h 3292"/>
              <a:gd name="T112" fmla="*/ 699 w 3262"/>
              <a:gd name="T113" fmla="*/ 294 h 3292"/>
              <a:gd name="T114" fmla="*/ 1135 w 3262"/>
              <a:gd name="T115" fmla="*/ 77 h 3292"/>
              <a:gd name="T116" fmla="*/ 1631 w 3262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039" y="1851"/>
                </a:moveTo>
                <a:lnTo>
                  <a:pt x="2039" y="2649"/>
                </a:lnTo>
                <a:lnTo>
                  <a:pt x="2104" y="2628"/>
                </a:lnTo>
                <a:lnTo>
                  <a:pt x="2166" y="2603"/>
                </a:lnTo>
                <a:lnTo>
                  <a:pt x="2225" y="2573"/>
                </a:lnTo>
                <a:lnTo>
                  <a:pt x="2283" y="2538"/>
                </a:lnTo>
                <a:lnTo>
                  <a:pt x="2336" y="2500"/>
                </a:lnTo>
                <a:lnTo>
                  <a:pt x="2386" y="2456"/>
                </a:lnTo>
                <a:lnTo>
                  <a:pt x="2433" y="2409"/>
                </a:lnTo>
                <a:lnTo>
                  <a:pt x="2476" y="2358"/>
                </a:lnTo>
                <a:lnTo>
                  <a:pt x="2515" y="2305"/>
                </a:lnTo>
                <a:lnTo>
                  <a:pt x="2550" y="2247"/>
                </a:lnTo>
                <a:lnTo>
                  <a:pt x="2579" y="2187"/>
                </a:lnTo>
                <a:lnTo>
                  <a:pt x="2604" y="2124"/>
                </a:lnTo>
                <a:lnTo>
                  <a:pt x="2624" y="2059"/>
                </a:lnTo>
                <a:lnTo>
                  <a:pt x="2639" y="1992"/>
                </a:lnTo>
                <a:lnTo>
                  <a:pt x="2647" y="1923"/>
                </a:lnTo>
                <a:lnTo>
                  <a:pt x="2650" y="1851"/>
                </a:lnTo>
                <a:lnTo>
                  <a:pt x="2039" y="1851"/>
                </a:lnTo>
                <a:close/>
                <a:moveTo>
                  <a:pt x="1427" y="1851"/>
                </a:moveTo>
                <a:lnTo>
                  <a:pt x="1427" y="2674"/>
                </a:lnTo>
                <a:lnTo>
                  <a:pt x="1835" y="2674"/>
                </a:lnTo>
                <a:lnTo>
                  <a:pt x="1835" y="1851"/>
                </a:lnTo>
                <a:lnTo>
                  <a:pt x="1427" y="1851"/>
                </a:lnTo>
                <a:close/>
                <a:moveTo>
                  <a:pt x="612" y="1851"/>
                </a:moveTo>
                <a:lnTo>
                  <a:pt x="615" y="1923"/>
                </a:lnTo>
                <a:lnTo>
                  <a:pt x="624" y="1992"/>
                </a:lnTo>
                <a:lnTo>
                  <a:pt x="638" y="2059"/>
                </a:lnTo>
                <a:lnTo>
                  <a:pt x="658" y="2124"/>
                </a:lnTo>
                <a:lnTo>
                  <a:pt x="683" y="2187"/>
                </a:lnTo>
                <a:lnTo>
                  <a:pt x="713" y="2247"/>
                </a:lnTo>
                <a:lnTo>
                  <a:pt x="747" y="2305"/>
                </a:lnTo>
                <a:lnTo>
                  <a:pt x="786" y="2358"/>
                </a:lnTo>
                <a:lnTo>
                  <a:pt x="829" y="2409"/>
                </a:lnTo>
                <a:lnTo>
                  <a:pt x="876" y="2456"/>
                </a:lnTo>
                <a:lnTo>
                  <a:pt x="926" y="2500"/>
                </a:lnTo>
                <a:lnTo>
                  <a:pt x="980" y="2538"/>
                </a:lnTo>
                <a:lnTo>
                  <a:pt x="1036" y="2573"/>
                </a:lnTo>
                <a:lnTo>
                  <a:pt x="1096" y="2603"/>
                </a:lnTo>
                <a:lnTo>
                  <a:pt x="1158" y="2628"/>
                </a:lnTo>
                <a:lnTo>
                  <a:pt x="1224" y="2649"/>
                </a:lnTo>
                <a:lnTo>
                  <a:pt x="1224" y="1851"/>
                </a:lnTo>
                <a:lnTo>
                  <a:pt x="612" y="1851"/>
                </a:lnTo>
                <a:close/>
                <a:moveTo>
                  <a:pt x="2243" y="759"/>
                </a:moveTo>
                <a:lnTo>
                  <a:pt x="2197" y="761"/>
                </a:lnTo>
                <a:lnTo>
                  <a:pt x="2152" y="770"/>
                </a:lnTo>
                <a:lnTo>
                  <a:pt x="2109" y="783"/>
                </a:lnTo>
                <a:lnTo>
                  <a:pt x="2069" y="802"/>
                </a:lnTo>
                <a:lnTo>
                  <a:pt x="2032" y="825"/>
                </a:lnTo>
                <a:lnTo>
                  <a:pt x="1997" y="853"/>
                </a:lnTo>
                <a:lnTo>
                  <a:pt x="1967" y="884"/>
                </a:lnTo>
                <a:lnTo>
                  <a:pt x="1939" y="919"/>
                </a:lnTo>
                <a:lnTo>
                  <a:pt x="1916" y="956"/>
                </a:lnTo>
                <a:lnTo>
                  <a:pt x="1898" y="996"/>
                </a:lnTo>
                <a:lnTo>
                  <a:pt x="1885" y="1040"/>
                </a:lnTo>
                <a:lnTo>
                  <a:pt x="1875" y="1085"/>
                </a:lnTo>
                <a:lnTo>
                  <a:pt x="1873" y="1132"/>
                </a:lnTo>
                <a:lnTo>
                  <a:pt x="1874" y="1162"/>
                </a:lnTo>
                <a:lnTo>
                  <a:pt x="1879" y="1193"/>
                </a:lnTo>
                <a:lnTo>
                  <a:pt x="1884" y="1211"/>
                </a:lnTo>
                <a:lnTo>
                  <a:pt x="1894" y="1225"/>
                </a:lnTo>
                <a:lnTo>
                  <a:pt x="1907" y="1237"/>
                </a:lnTo>
                <a:lnTo>
                  <a:pt x="1923" y="1244"/>
                </a:lnTo>
                <a:lnTo>
                  <a:pt x="1941" y="1247"/>
                </a:lnTo>
                <a:lnTo>
                  <a:pt x="1959" y="1244"/>
                </a:lnTo>
                <a:lnTo>
                  <a:pt x="1975" y="1237"/>
                </a:lnTo>
                <a:lnTo>
                  <a:pt x="1988" y="1225"/>
                </a:lnTo>
                <a:lnTo>
                  <a:pt x="1998" y="1211"/>
                </a:lnTo>
                <a:lnTo>
                  <a:pt x="2004" y="1193"/>
                </a:lnTo>
                <a:lnTo>
                  <a:pt x="2012" y="1162"/>
                </a:lnTo>
                <a:lnTo>
                  <a:pt x="2022" y="1136"/>
                </a:lnTo>
                <a:lnTo>
                  <a:pt x="2037" y="1111"/>
                </a:lnTo>
                <a:lnTo>
                  <a:pt x="2055" y="1089"/>
                </a:lnTo>
                <a:lnTo>
                  <a:pt x="2075" y="1072"/>
                </a:lnTo>
                <a:lnTo>
                  <a:pt x="2097" y="1056"/>
                </a:lnTo>
                <a:lnTo>
                  <a:pt x="2123" y="1044"/>
                </a:lnTo>
                <a:lnTo>
                  <a:pt x="2151" y="1033"/>
                </a:lnTo>
                <a:lnTo>
                  <a:pt x="2180" y="1027"/>
                </a:lnTo>
                <a:lnTo>
                  <a:pt x="2211" y="1023"/>
                </a:lnTo>
                <a:lnTo>
                  <a:pt x="2243" y="1022"/>
                </a:lnTo>
                <a:lnTo>
                  <a:pt x="2274" y="1023"/>
                </a:lnTo>
                <a:lnTo>
                  <a:pt x="2305" y="1027"/>
                </a:lnTo>
                <a:lnTo>
                  <a:pt x="2334" y="1033"/>
                </a:lnTo>
                <a:lnTo>
                  <a:pt x="2361" y="1044"/>
                </a:lnTo>
                <a:lnTo>
                  <a:pt x="2387" y="1056"/>
                </a:lnTo>
                <a:lnTo>
                  <a:pt x="2411" y="1072"/>
                </a:lnTo>
                <a:lnTo>
                  <a:pt x="2431" y="1089"/>
                </a:lnTo>
                <a:lnTo>
                  <a:pt x="2448" y="1111"/>
                </a:lnTo>
                <a:lnTo>
                  <a:pt x="2463" y="1136"/>
                </a:lnTo>
                <a:lnTo>
                  <a:pt x="2474" y="1162"/>
                </a:lnTo>
                <a:lnTo>
                  <a:pt x="2481" y="1193"/>
                </a:lnTo>
                <a:lnTo>
                  <a:pt x="2486" y="1211"/>
                </a:lnTo>
                <a:lnTo>
                  <a:pt x="2497" y="1225"/>
                </a:lnTo>
                <a:lnTo>
                  <a:pt x="2510" y="1237"/>
                </a:lnTo>
                <a:lnTo>
                  <a:pt x="2526" y="1244"/>
                </a:lnTo>
                <a:lnTo>
                  <a:pt x="2545" y="1247"/>
                </a:lnTo>
                <a:lnTo>
                  <a:pt x="2562" y="1244"/>
                </a:lnTo>
                <a:lnTo>
                  <a:pt x="2578" y="1237"/>
                </a:lnTo>
                <a:lnTo>
                  <a:pt x="2592" y="1225"/>
                </a:lnTo>
                <a:lnTo>
                  <a:pt x="2601" y="1211"/>
                </a:lnTo>
                <a:lnTo>
                  <a:pt x="2607" y="1193"/>
                </a:lnTo>
                <a:lnTo>
                  <a:pt x="2611" y="1162"/>
                </a:lnTo>
                <a:lnTo>
                  <a:pt x="2612" y="1132"/>
                </a:lnTo>
                <a:lnTo>
                  <a:pt x="2609" y="1085"/>
                </a:lnTo>
                <a:lnTo>
                  <a:pt x="2601" y="1040"/>
                </a:lnTo>
                <a:lnTo>
                  <a:pt x="2588" y="996"/>
                </a:lnTo>
                <a:lnTo>
                  <a:pt x="2569" y="956"/>
                </a:lnTo>
                <a:lnTo>
                  <a:pt x="2546" y="919"/>
                </a:lnTo>
                <a:lnTo>
                  <a:pt x="2519" y="884"/>
                </a:lnTo>
                <a:lnTo>
                  <a:pt x="2488" y="853"/>
                </a:lnTo>
                <a:lnTo>
                  <a:pt x="2454" y="825"/>
                </a:lnTo>
                <a:lnTo>
                  <a:pt x="2416" y="802"/>
                </a:lnTo>
                <a:lnTo>
                  <a:pt x="2376" y="783"/>
                </a:lnTo>
                <a:lnTo>
                  <a:pt x="2334" y="770"/>
                </a:lnTo>
                <a:lnTo>
                  <a:pt x="2289" y="761"/>
                </a:lnTo>
                <a:lnTo>
                  <a:pt x="2243" y="759"/>
                </a:lnTo>
                <a:close/>
                <a:moveTo>
                  <a:pt x="1019" y="759"/>
                </a:moveTo>
                <a:lnTo>
                  <a:pt x="973" y="761"/>
                </a:lnTo>
                <a:lnTo>
                  <a:pt x="929" y="770"/>
                </a:lnTo>
                <a:lnTo>
                  <a:pt x="886" y="783"/>
                </a:lnTo>
                <a:lnTo>
                  <a:pt x="846" y="802"/>
                </a:lnTo>
                <a:lnTo>
                  <a:pt x="808" y="825"/>
                </a:lnTo>
                <a:lnTo>
                  <a:pt x="775" y="853"/>
                </a:lnTo>
                <a:lnTo>
                  <a:pt x="743" y="884"/>
                </a:lnTo>
                <a:lnTo>
                  <a:pt x="716" y="919"/>
                </a:lnTo>
                <a:lnTo>
                  <a:pt x="694" y="956"/>
                </a:lnTo>
                <a:lnTo>
                  <a:pt x="675" y="996"/>
                </a:lnTo>
                <a:lnTo>
                  <a:pt x="661" y="1040"/>
                </a:lnTo>
                <a:lnTo>
                  <a:pt x="653" y="1085"/>
                </a:lnTo>
                <a:lnTo>
                  <a:pt x="650" y="1132"/>
                </a:lnTo>
                <a:lnTo>
                  <a:pt x="651" y="1162"/>
                </a:lnTo>
                <a:lnTo>
                  <a:pt x="655" y="1193"/>
                </a:lnTo>
                <a:lnTo>
                  <a:pt x="661" y="1211"/>
                </a:lnTo>
                <a:lnTo>
                  <a:pt x="670" y="1225"/>
                </a:lnTo>
                <a:lnTo>
                  <a:pt x="683" y="1237"/>
                </a:lnTo>
                <a:lnTo>
                  <a:pt x="700" y="1244"/>
                </a:lnTo>
                <a:lnTo>
                  <a:pt x="718" y="1247"/>
                </a:lnTo>
                <a:lnTo>
                  <a:pt x="736" y="1244"/>
                </a:lnTo>
                <a:lnTo>
                  <a:pt x="752" y="1237"/>
                </a:lnTo>
                <a:lnTo>
                  <a:pt x="765" y="1225"/>
                </a:lnTo>
                <a:lnTo>
                  <a:pt x="776" y="1211"/>
                </a:lnTo>
                <a:lnTo>
                  <a:pt x="781" y="1193"/>
                </a:lnTo>
                <a:lnTo>
                  <a:pt x="788" y="1162"/>
                </a:lnTo>
                <a:lnTo>
                  <a:pt x="799" y="1136"/>
                </a:lnTo>
                <a:lnTo>
                  <a:pt x="813" y="1111"/>
                </a:lnTo>
                <a:lnTo>
                  <a:pt x="831" y="1089"/>
                </a:lnTo>
                <a:lnTo>
                  <a:pt x="851" y="1072"/>
                </a:lnTo>
                <a:lnTo>
                  <a:pt x="875" y="1056"/>
                </a:lnTo>
                <a:lnTo>
                  <a:pt x="900" y="1044"/>
                </a:lnTo>
                <a:lnTo>
                  <a:pt x="928" y="1033"/>
                </a:lnTo>
                <a:lnTo>
                  <a:pt x="957" y="1027"/>
                </a:lnTo>
                <a:lnTo>
                  <a:pt x="987" y="1023"/>
                </a:lnTo>
                <a:lnTo>
                  <a:pt x="1019" y="1022"/>
                </a:lnTo>
                <a:lnTo>
                  <a:pt x="1052" y="1023"/>
                </a:lnTo>
                <a:lnTo>
                  <a:pt x="1081" y="1027"/>
                </a:lnTo>
                <a:lnTo>
                  <a:pt x="1111" y="1033"/>
                </a:lnTo>
                <a:lnTo>
                  <a:pt x="1139" y="1044"/>
                </a:lnTo>
                <a:lnTo>
                  <a:pt x="1164" y="1056"/>
                </a:lnTo>
                <a:lnTo>
                  <a:pt x="1187" y="1072"/>
                </a:lnTo>
                <a:lnTo>
                  <a:pt x="1207" y="1089"/>
                </a:lnTo>
                <a:lnTo>
                  <a:pt x="1226" y="1111"/>
                </a:lnTo>
                <a:lnTo>
                  <a:pt x="1240" y="1136"/>
                </a:lnTo>
                <a:lnTo>
                  <a:pt x="1250" y="1162"/>
                </a:lnTo>
                <a:lnTo>
                  <a:pt x="1258" y="1193"/>
                </a:lnTo>
                <a:lnTo>
                  <a:pt x="1264" y="1211"/>
                </a:lnTo>
                <a:lnTo>
                  <a:pt x="1274" y="1225"/>
                </a:lnTo>
                <a:lnTo>
                  <a:pt x="1287" y="1237"/>
                </a:lnTo>
                <a:lnTo>
                  <a:pt x="1302" y="1244"/>
                </a:lnTo>
                <a:lnTo>
                  <a:pt x="1321" y="1247"/>
                </a:lnTo>
                <a:lnTo>
                  <a:pt x="1339" y="1244"/>
                </a:lnTo>
                <a:lnTo>
                  <a:pt x="1355" y="1237"/>
                </a:lnTo>
                <a:lnTo>
                  <a:pt x="1368" y="1225"/>
                </a:lnTo>
                <a:lnTo>
                  <a:pt x="1378" y="1211"/>
                </a:lnTo>
                <a:lnTo>
                  <a:pt x="1383" y="1193"/>
                </a:lnTo>
                <a:lnTo>
                  <a:pt x="1387" y="1162"/>
                </a:lnTo>
                <a:lnTo>
                  <a:pt x="1389" y="1132"/>
                </a:lnTo>
                <a:lnTo>
                  <a:pt x="1386" y="1085"/>
                </a:lnTo>
                <a:lnTo>
                  <a:pt x="1378" y="1040"/>
                </a:lnTo>
                <a:lnTo>
                  <a:pt x="1364" y="996"/>
                </a:lnTo>
                <a:lnTo>
                  <a:pt x="1345" y="956"/>
                </a:lnTo>
                <a:lnTo>
                  <a:pt x="1323" y="919"/>
                </a:lnTo>
                <a:lnTo>
                  <a:pt x="1295" y="884"/>
                </a:lnTo>
                <a:lnTo>
                  <a:pt x="1265" y="853"/>
                </a:lnTo>
                <a:lnTo>
                  <a:pt x="1231" y="825"/>
                </a:lnTo>
                <a:lnTo>
                  <a:pt x="1193" y="802"/>
                </a:lnTo>
                <a:lnTo>
                  <a:pt x="1153" y="783"/>
                </a:lnTo>
                <a:lnTo>
                  <a:pt x="1110" y="770"/>
                </a:lnTo>
                <a:lnTo>
                  <a:pt x="1066" y="761"/>
                </a:lnTo>
                <a:lnTo>
                  <a:pt x="1019" y="75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9" name="Freeform 467"/>
          <p:cNvSpPr>
            <a:spLocks noEditPoints="1"/>
          </p:cNvSpPr>
          <p:nvPr/>
        </p:nvSpPr>
        <p:spPr bwMode="auto">
          <a:xfrm>
            <a:off x="3329118" y="1734759"/>
            <a:ext cx="352060" cy="355511"/>
          </a:xfrm>
          <a:custGeom>
            <a:avLst/>
            <a:gdLst>
              <a:gd name="T0" fmla="*/ 2318 w 3262"/>
              <a:gd name="T1" fmla="*/ 2405 h 3292"/>
              <a:gd name="T2" fmla="*/ 1936 w 3262"/>
              <a:gd name="T3" fmla="*/ 2628 h 3292"/>
              <a:gd name="T4" fmla="*/ 1479 w 3262"/>
              <a:gd name="T5" fmla="*/ 2663 h 3292"/>
              <a:gd name="T6" fmla="*/ 1366 w 3262"/>
              <a:gd name="T7" fmla="*/ 2424 h 3292"/>
              <a:gd name="T8" fmla="*/ 1776 w 3262"/>
              <a:gd name="T9" fmla="*/ 2455 h 3292"/>
              <a:gd name="T10" fmla="*/ 2152 w 3262"/>
              <a:gd name="T11" fmla="*/ 2279 h 3292"/>
              <a:gd name="T12" fmla="*/ 1325 w 3262"/>
              <a:gd name="T13" fmla="*/ 823 h 3292"/>
              <a:gd name="T14" fmla="*/ 1424 w 3262"/>
              <a:gd name="T15" fmla="*/ 902 h 3292"/>
              <a:gd name="T16" fmla="*/ 1846 w 3262"/>
              <a:gd name="T17" fmla="*/ 881 h 3292"/>
              <a:gd name="T18" fmla="*/ 2549 w 3262"/>
              <a:gd name="T19" fmla="*/ 823 h 3292"/>
              <a:gd name="T20" fmla="*/ 2648 w 3262"/>
              <a:gd name="T21" fmla="*/ 902 h 3292"/>
              <a:gd name="T22" fmla="*/ 2611 w 3262"/>
              <a:gd name="T23" fmla="*/ 1356 h 3292"/>
              <a:gd name="T24" fmla="*/ 2446 w 3262"/>
              <a:gd name="T25" fmla="*/ 1439 h 3292"/>
              <a:gd name="T26" fmla="*/ 1895 w 3262"/>
              <a:gd name="T27" fmla="*/ 1379 h 3292"/>
              <a:gd name="T28" fmla="*/ 1427 w 3262"/>
              <a:gd name="T29" fmla="*/ 1234 h 3292"/>
              <a:gd name="T30" fmla="*/ 1343 w 3262"/>
              <a:gd name="T31" fmla="*/ 1400 h 3292"/>
              <a:gd name="T32" fmla="*/ 783 w 3262"/>
              <a:gd name="T33" fmla="*/ 1437 h 3292"/>
              <a:gd name="T34" fmla="*/ 634 w 3262"/>
              <a:gd name="T35" fmla="*/ 1329 h 3292"/>
              <a:gd name="T36" fmla="*/ 622 w 3262"/>
              <a:gd name="T37" fmla="*/ 881 h 3292"/>
              <a:gd name="T38" fmla="*/ 1631 w 3262"/>
              <a:gd name="T39" fmla="*/ 308 h 3292"/>
              <a:gd name="T40" fmla="*/ 1115 w 3262"/>
              <a:gd name="T41" fmla="*/ 414 h 3292"/>
              <a:gd name="T42" fmla="*/ 694 w 3262"/>
              <a:gd name="T43" fmla="*/ 700 h 3292"/>
              <a:gd name="T44" fmla="*/ 410 w 3262"/>
              <a:gd name="T45" fmla="*/ 1125 h 3292"/>
              <a:gd name="T46" fmla="*/ 306 w 3262"/>
              <a:gd name="T47" fmla="*/ 1646 h 3292"/>
              <a:gd name="T48" fmla="*/ 410 w 3262"/>
              <a:gd name="T49" fmla="*/ 2166 h 3292"/>
              <a:gd name="T50" fmla="*/ 694 w 3262"/>
              <a:gd name="T51" fmla="*/ 2591 h 3292"/>
              <a:gd name="T52" fmla="*/ 1115 w 3262"/>
              <a:gd name="T53" fmla="*/ 2878 h 3292"/>
              <a:gd name="T54" fmla="*/ 1631 w 3262"/>
              <a:gd name="T55" fmla="*/ 2983 h 3292"/>
              <a:gd name="T56" fmla="*/ 2147 w 3262"/>
              <a:gd name="T57" fmla="*/ 2878 h 3292"/>
              <a:gd name="T58" fmla="*/ 2568 w 3262"/>
              <a:gd name="T59" fmla="*/ 2591 h 3292"/>
              <a:gd name="T60" fmla="*/ 2852 w 3262"/>
              <a:gd name="T61" fmla="*/ 2166 h 3292"/>
              <a:gd name="T62" fmla="*/ 2956 w 3262"/>
              <a:gd name="T63" fmla="*/ 1646 h 3292"/>
              <a:gd name="T64" fmla="*/ 2852 w 3262"/>
              <a:gd name="T65" fmla="*/ 1125 h 3292"/>
              <a:gd name="T66" fmla="*/ 2568 w 3262"/>
              <a:gd name="T67" fmla="*/ 700 h 3292"/>
              <a:gd name="T68" fmla="*/ 2147 w 3262"/>
              <a:gd name="T69" fmla="*/ 414 h 3292"/>
              <a:gd name="T70" fmla="*/ 1631 w 3262"/>
              <a:gd name="T71" fmla="*/ 308 h 3292"/>
              <a:gd name="T72" fmla="*/ 2033 w 3262"/>
              <a:gd name="T73" fmla="*/ 49 h 3292"/>
              <a:gd name="T74" fmla="*/ 2563 w 3262"/>
              <a:gd name="T75" fmla="*/ 294 h 3292"/>
              <a:gd name="T76" fmla="*/ 2969 w 3262"/>
              <a:gd name="T77" fmla="*/ 705 h 3292"/>
              <a:gd name="T78" fmla="*/ 3212 w 3262"/>
              <a:gd name="T79" fmla="*/ 1240 h 3292"/>
              <a:gd name="T80" fmla="*/ 3250 w 3262"/>
              <a:gd name="T81" fmla="*/ 1852 h 3292"/>
              <a:gd name="T82" fmla="*/ 3071 w 3262"/>
              <a:gd name="T83" fmla="*/ 2419 h 3292"/>
              <a:gd name="T84" fmla="*/ 2714 w 3262"/>
              <a:gd name="T85" fmla="*/ 2876 h 3292"/>
              <a:gd name="T86" fmla="*/ 2220 w 3262"/>
              <a:gd name="T87" fmla="*/ 3180 h 3292"/>
              <a:gd name="T88" fmla="*/ 1631 w 3262"/>
              <a:gd name="T89" fmla="*/ 3292 h 3292"/>
              <a:gd name="T90" fmla="*/ 1042 w 3262"/>
              <a:gd name="T91" fmla="*/ 3180 h 3292"/>
              <a:gd name="T92" fmla="*/ 547 w 3262"/>
              <a:gd name="T93" fmla="*/ 2876 h 3292"/>
              <a:gd name="T94" fmla="*/ 191 w 3262"/>
              <a:gd name="T95" fmla="*/ 2419 h 3292"/>
              <a:gd name="T96" fmla="*/ 13 w 3262"/>
              <a:gd name="T97" fmla="*/ 1852 h 3292"/>
              <a:gd name="T98" fmla="*/ 50 w 3262"/>
              <a:gd name="T99" fmla="*/ 1240 h 3292"/>
              <a:gd name="T100" fmla="*/ 293 w 3262"/>
              <a:gd name="T101" fmla="*/ 705 h 3292"/>
              <a:gd name="T102" fmla="*/ 699 w 3262"/>
              <a:gd name="T103" fmla="*/ 294 h 3292"/>
              <a:gd name="T104" fmla="*/ 1230 w 3262"/>
              <a:gd name="T105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505" y="2175"/>
                </a:lnTo>
                <a:lnTo>
                  <a:pt x="2465" y="2238"/>
                </a:lnTo>
                <a:lnTo>
                  <a:pt x="2420" y="2296"/>
                </a:lnTo>
                <a:lnTo>
                  <a:pt x="2372" y="2353"/>
                </a:lnTo>
                <a:lnTo>
                  <a:pt x="2318" y="2405"/>
                </a:lnTo>
                <a:lnTo>
                  <a:pt x="2262" y="2453"/>
                </a:lnTo>
                <a:lnTo>
                  <a:pt x="2203" y="2497"/>
                </a:lnTo>
                <a:lnTo>
                  <a:pt x="2140" y="2537"/>
                </a:lnTo>
                <a:lnTo>
                  <a:pt x="2075" y="2572"/>
                </a:lnTo>
                <a:lnTo>
                  <a:pt x="2006" y="2602"/>
                </a:lnTo>
                <a:lnTo>
                  <a:pt x="1936" y="2628"/>
                </a:lnTo>
                <a:lnTo>
                  <a:pt x="1862" y="2648"/>
                </a:lnTo>
                <a:lnTo>
                  <a:pt x="1787" y="2663"/>
                </a:lnTo>
                <a:lnTo>
                  <a:pt x="1710" y="2671"/>
                </a:lnTo>
                <a:lnTo>
                  <a:pt x="1631" y="2674"/>
                </a:lnTo>
                <a:lnTo>
                  <a:pt x="1554" y="2671"/>
                </a:lnTo>
                <a:lnTo>
                  <a:pt x="1479" y="2663"/>
                </a:lnTo>
                <a:lnTo>
                  <a:pt x="1407" y="2650"/>
                </a:lnTo>
                <a:lnTo>
                  <a:pt x="1335" y="2630"/>
                </a:lnTo>
                <a:lnTo>
                  <a:pt x="1266" y="2606"/>
                </a:lnTo>
                <a:lnTo>
                  <a:pt x="1199" y="2577"/>
                </a:lnTo>
                <a:lnTo>
                  <a:pt x="1305" y="2400"/>
                </a:lnTo>
                <a:lnTo>
                  <a:pt x="1366" y="2424"/>
                </a:lnTo>
                <a:lnTo>
                  <a:pt x="1429" y="2443"/>
                </a:lnTo>
                <a:lnTo>
                  <a:pt x="1495" y="2458"/>
                </a:lnTo>
                <a:lnTo>
                  <a:pt x="1562" y="2466"/>
                </a:lnTo>
                <a:lnTo>
                  <a:pt x="1631" y="2469"/>
                </a:lnTo>
                <a:lnTo>
                  <a:pt x="1705" y="2465"/>
                </a:lnTo>
                <a:lnTo>
                  <a:pt x="1776" y="2455"/>
                </a:lnTo>
                <a:lnTo>
                  <a:pt x="1846" y="2440"/>
                </a:lnTo>
                <a:lnTo>
                  <a:pt x="1912" y="2418"/>
                </a:lnTo>
                <a:lnTo>
                  <a:pt x="1977" y="2391"/>
                </a:lnTo>
                <a:lnTo>
                  <a:pt x="2038" y="2358"/>
                </a:lnTo>
                <a:lnTo>
                  <a:pt x="2096" y="2321"/>
                </a:lnTo>
                <a:lnTo>
                  <a:pt x="2152" y="2279"/>
                </a:lnTo>
                <a:lnTo>
                  <a:pt x="2203" y="2232"/>
                </a:lnTo>
                <a:lnTo>
                  <a:pt x="2250" y="2182"/>
                </a:lnTo>
                <a:lnTo>
                  <a:pt x="2292" y="2127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1325" y="823"/>
                </a:lnTo>
                <a:lnTo>
                  <a:pt x="1349" y="825"/>
                </a:lnTo>
                <a:lnTo>
                  <a:pt x="1370" y="833"/>
                </a:lnTo>
                <a:lnTo>
                  <a:pt x="1388" y="845"/>
                </a:lnTo>
                <a:lnTo>
                  <a:pt x="1405" y="861"/>
                </a:lnTo>
                <a:lnTo>
                  <a:pt x="1417" y="881"/>
                </a:lnTo>
                <a:lnTo>
                  <a:pt x="1424" y="902"/>
                </a:lnTo>
                <a:lnTo>
                  <a:pt x="1427" y="925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925"/>
                </a:lnTo>
                <a:lnTo>
                  <a:pt x="1838" y="902"/>
                </a:lnTo>
                <a:lnTo>
                  <a:pt x="1846" y="881"/>
                </a:lnTo>
                <a:lnTo>
                  <a:pt x="1857" y="861"/>
                </a:lnTo>
                <a:lnTo>
                  <a:pt x="1873" y="845"/>
                </a:lnTo>
                <a:lnTo>
                  <a:pt x="1892" y="833"/>
                </a:lnTo>
                <a:lnTo>
                  <a:pt x="1913" y="825"/>
                </a:lnTo>
                <a:lnTo>
                  <a:pt x="1937" y="823"/>
                </a:lnTo>
                <a:lnTo>
                  <a:pt x="2549" y="823"/>
                </a:lnTo>
                <a:lnTo>
                  <a:pt x="2571" y="825"/>
                </a:lnTo>
                <a:lnTo>
                  <a:pt x="2593" y="833"/>
                </a:lnTo>
                <a:lnTo>
                  <a:pt x="2612" y="845"/>
                </a:lnTo>
                <a:lnTo>
                  <a:pt x="2627" y="861"/>
                </a:lnTo>
                <a:lnTo>
                  <a:pt x="2640" y="881"/>
                </a:lnTo>
                <a:lnTo>
                  <a:pt x="2648" y="902"/>
                </a:lnTo>
                <a:lnTo>
                  <a:pt x="2650" y="925"/>
                </a:lnTo>
                <a:lnTo>
                  <a:pt x="2650" y="1234"/>
                </a:lnTo>
                <a:lnTo>
                  <a:pt x="2648" y="1267"/>
                </a:lnTo>
                <a:lnTo>
                  <a:pt x="2640" y="1299"/>
                </a:lnTo>
                <a:lnTo>
                  <a:pt x="2627" y="1329"/>
                </a:lnTo>
                <a:lnTo>
                  <a:pt x="2611" y="1356"/>
                </a:lnTo>
                <a:lnTo>
                  <a:pt x="2591" y="1379"/>
                </a:lnTo>
                <a:lnTo>
                  <a:pt x="2567" y="1400"/>
                </a:lnTo>
                <a:lnTo>
                  <a:pt x="2539" y="1417"/>
                </a:lnTo>
                <a:lnTo>
                  <a:pt x="2511" y="1429"/>
                </a:lnTo>
                <a:lnTo>
                  <a:pt x="2479" y="1437"/>
                </a:lnTo>
                <a:lnTo>
                  <a:pt x="2446" y="1439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7"/>
                </a:lnTo>
                <a:lnTo>
                  <a:pt x="1835" y="1234"/>
                </a:lnTo>
                <a:lnTo>
                  <a:pt x="1427" y="1234"/>
                </a:lnTo>
                <a:lnTo>
                  <a:pt x="1424" y="1267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815" y="1439"/>
                </a:lnTo>
                <a:lnTo>
                  <a:pt x="783" y="1437"/>
                </a:lnTo>
                <a:lnTo>
                  <a:pt x="751" y="1429"/>
                </a:lnTo>
                <a:lnTo>
                  <a:pt x="722" y="1417"/>
                </a:lnTo>
                <a:lnTo>
                  <a:pt x="696" y="1400"/>
                </a:lnTo>
                <a:lnTo>
                  <a:pt x="671" y="1379"/>
                </a:lnTo>
                <a:lnTo>
                  <a:pt x="652" y="1356"/>
                </a:lnTo>
                <a:lnTo>
                  <a:pt x="634" y="1329"/>
                </a:lnTo>
                <a:lnTo>
                  <a:pt x="622" y="1299"/>
                </a:lnTo>
                <a:lnTo>
                  <a:pt x="615" y="1267"/>
                </a:lnTo>
                <a:lnTo>
                  <a:pt x="612" y="1234"/>
                </a:lnTo>
                <a:lnTo>
                  <a:pt x="612" y="925"/>
                </a:lnTo>
                <a:lnTo>
                  <a:pt x="615" y="902"/>
                </a:lnTo>
                <a:lnTo>
                  <a:pt x="622" y="881"/>
                </a:lnTo>
                <a:lnTo>
                  <a:pt x="634" y="861"/>
                </a:lnTo>
                <a:lnTo>
                  <a:pt x="650" y="845"/>
                </a:lnTo>
                <a:lnTo>
                  <a:pt x="669" y="833"/>
                </a:lnTo>
                <a:lnTo>
                  <a:pt x="691" y="825"/>
                </a:lnTo>
                <a:lnTo>
                  <a:pt x="71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0" name="Freeform 472"/>
          <p:cNvSpPr>
            <a:spLocks noEditPoints="1"/>
          </p:cNvSpPr>
          <p:nvPr/>
        </p:nvSpPr>
        <p:spPr bwMode="auto">
          <a:xfrm>
            <a:off x="3862514" y="1734759"/>
            <a:ext cx="352060" cy="355511"/>
          </a:xfrm>
          <a:custGeom>
            <a:avLst/>
            <a:gdLst>
              <a:gd name="T0" fmla="*/ 2203 w 3262"/>
              <a:gd name="T1" fmla="*/ 2232 h 3292"/>
              <a:gd name="T2" fmla="*/ 1977 w 3262"/>
              <a:gd name="T3" fmla="*/ 2391 h 3292"/>
              <a:gd name="T4" fmla="*/ 1705 w 3262"/>
              <a:gd name="T5" fmla="*/ 2465 h 3292"/>
              <a:gd name="T6" fmla="*/ 1429 w 3262"/>
              <a:gd name="T7" fmla="*/ 2443 h 3292"/>
              <a:gd name="T8" fmla="*/ 1266 w 3262"/>
              <a:gd name="T9" fmla="*/ 2606 h 3292"/>
              <a:gd name="T10" fmla="*/ 1554 w 3262"/>
              <a:gd name="T11" fmla="*/ 2671 h 3292"/>
              <a:gd name="T12" fmla="*/ 1862 w 3262"/>
              <a:gd name="T13" fmla="*/ 2648 h 3292"/>
              <a:gd name="T14" fmla="*/ 2140 w 3262"/>
              <a:gd name="T15" fmla="*/ 2537 h 3292"/>
              <a:gd name="T16" fmla="*/ 2372 w 3262"/>
              <a:gd name="T17" fmla="*/ 2353 h 3292"/>
              <a:gd name="T18" fmla="*/ 2331 w 3262"/>
              <a:gd name="T19" fmla="*/ 2069 h 3292"/>
              <a:gd name="T20" fmla="*/ 650 w 3262"/>
              <a:gd name="T21" fmla="*/ 845 h 3292"/>
              <a:gd name="T22" fmla="*/ 612 w 3262"/>
              <a:gd name="T23" fmla="*/ 925 h 3292"/>
              <a:gd name="T24" fmla="*/ 634 w 3262"/>
              <a:gd name="T25" fmla="*/ 1329 h 3292"/>
              <a:gd name="T26" fmla="*/ 722 w 3262"/>
              <a:gd name="T27" fmla="*/ 1417 h 3292"/>
              <a:gd name="T28" fmla="*/ 1224 w 3262"/>
              <a:gd name="T29" fmla="*/ 1439 h 3292"/>
              <a:gd name="T30" fmla="*/ 1343 w 3262"/>
              <a:gd name="T31" fmla="*/ 1400 h 3292"/>
              <a:gd name="T32" fmla="*/ 1417 w 3262"/>
              <a:gd name="T33" fmla="*/ 1299 h 3292"/>
              <a:gd name="T34" fmla="*/ 1838 w 3262"/>
              <a:gd name="T35" fmla="*/ 1267 h 3292"/>
              <a:gd name="T36" fmla="*/ 1895 w 3262"/>
              <a:gd name="T37" fmla="*/ 1379 h 3292"/>
              <a:gd name="T38" fmla="*/ 2005 w 3262"/>
              <a:gd name="T39" fmla="*/ 1437 h 3292"/>
              <a:gd name="T40" fmla="*/ 2511 w 3262"/>
              <a:gd name="T41" fmla="*/ 1429 h 3292"/>
              <a:gd name="T42" fmla="*/ 2611 w 3262"/>
              <a:gd name="T43" fmla="*/ 1356 h 3292"/>
              <a:gd name="T44" fmla="*/ 2650 w 3262"/>
              <a:gd name="T45" fmla="*/ 1234 h 3292"/>
              <a:gd name="T46" fmla="*/ 2627 w 3262"/>
              <a:gd name="T47" fmla="*/ 861 h 3292"/>
              <a:gd name="T48" fmla="*/ 2549 w 3262"/>
              <a:gd name="T49" fmla="*/ 823 h 3292"/>
              <a:gd name="T50" fmla="*/ 1873 w 3262"/>
              <a:gd name="T51" fmla="*/ 845 h 3292"/>
              <a:gd name="T52" fmla="*/ 1835 w 3262"/>
              <a:gd name="T53" fmla="*/ 925 h 3292"/>
              <a:gd name="T54" fmla="*/ 1424 w 3262"/>
              <a:gd name="T55" fmla="*/ 902 h 3292"/>
              <a:gd name="T56" fmla="*/ 1370 w 3262"/>
              <a:gd name="T57" fmla="*/ 833 h 3292"/>
              <a:gd name="T58" fmla="*/ 1631 w 3262"/>
              <a:gd name="T59" fmla="*/ 0 h 3292"/>
              <a:gd name="T60" fmla="*/ 1935 w 3262"/>
              <a:gd name="T61" fmla="*/ 28 h 3292"/>
              <a:gd name="T62" fmla="*/ 2310 w 3262"/>
              <a:gd name="T63" fmla="*/ 148 h 3292"/>
              <a:gd name="T64" fmla="*/ 2640 w 3262"/>
              <a:gd name="T65" fmla="*/ 353 h 3292"/>
              <a:gd name="T66" fmla="*/ 2912 w 3262"/>
              <a:gd name="T67" fmla="*/ 627 h 3292"/>
              <a:gd name="T68" fmla="*/ 3113 w 3262"/>
              <a:gd name="T69" fmla="*/ 960 h 3292"/>
              <a:gd name="T70" fmla="*/ 3233 w 3262"/>
              <a:gd name="T71" fmla="*/ 1339 h 3292"/>
              <a:gd name="T72" fmla="*/ 3259 w 3262"/>
              <a:gd name="T73" fmla="*/ 1750 h 3292"/>
              <a:gd name="T74" fmla="*/ 3185 w 3262"/>
              <a:gd name="T75" fmla="*/ 2147 h 3292"/>
              <a:gd name="T76" fmla="*/ 3022 w 3262"/>
              <a:gd name="T77" fmla="*/ 2504 h 3292"/>
              <a:gd name="T78" fmla="*/ 2784 w 3262"/>
              <a:gd name="T79" fmla="*/ 2810 h 3292"/>
              <a:gd name="T80" fmla="*/ 2482 w 3262"/>
              <a:gd name="T81" fmla="*/ 3050 h 3292"/>
              <a:gd name="T82" fmla="*/ 2128 w 3262"/>
              <a:gd name="T83" fmla="*/ 3213 h 3292"/>
              <a:gd name="T84" fmla="*/ 1734 w 3262"/>
              <a:gd name="T85" fmla="*/ 3289 h 3292"/>
              <a:gd name="T86" fmla="*/ 1327 w 3262"/>
              <a:gd name="T87" fmla="*/ 3263 h 3292"/>
              <a:gd name="T88" fmla="*/ 952 w 3262"/>
              <a:gd name="T89" fmla="*/ 3142 h 3292"/>
              <a:gd name="T90" fmla="*/ 622 w 3262"/>
              <a:gd name="T91" fmla="*/ 2939 h 3292"/>
              <a:gd name="T92" fmla="*/ 350 w 3262"/>
              <a:gd name="T93" fmla="*/ 2664 h 3292"/>
              <a:gd name="T94" fmla="*/ 148 w 3262"/>
              <a:gd name="T95" fmla="*/ 2332 h 3292"/>
              <a:gd name="T96" fmla="*/ 29 w 3262"/>
              <a:gd name="T97" fmla="*/ 1953 h 3292"/>
              <a:gd name="T98" fmla="*/ 3 w 3262"/>
              <a:gd name="T99" fmla="*/ 1541 h 3292"/>
              <a:gd name="T100" fmla="*/ 77 w 3262"/>
              <a:gd name="T101" fmla="*/ 1144 h 3292"/>
              <a:gd name="T102" fmla="*/ 239 w 3262"/>
              <a:gd name="T103" fmla="*/ 787 h 3292"/>
              <a:gd name="T104" fmla="*/ 478 w 3262"/>
              <a:gd name="T105" fmla="*/ 482 h 3292"/>
              <a:gd name="T106" fmla="*/ 781 w 3262"/>
              <a:gd name="T107" fmla="*/ 241 h 3292"/>
              <a:gd name="T108" fmla="*/ 1135 w 3262"/>
              <a:gd name="T109" fmla="*/ 77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2331" y="2069"/>
                </a:moveTo>
                <a:lnTo>
                  <a:pt x="2292" y="2127"/>
                </a:lnTo>
                <a:lnTo>
                  <a:pt x="2250" y="2182"/>
                </a:lnTo>
                <a:lnTo>
                  <a:pt x="2203" y="2232"/>
                </a:lnTo>
                <a:lnTo>
                  <a:pt x="2152" y="2279"/>
                </a:lnTo>
                <a:lnTo>
                  <a:pt x="2096" y="2321"/>
                </a:lnTo>
                <a:lnTo>
                  <a:pt x="2038" y="2358"/>
                </a:lnTo>
                <a:lnTo>
                  <a:pt x="1977" y="2391"/>
                </a:lnTo>
                <a:lnTo>
                  <a:pt x="1912" y="2418"/>
                </a:lnTo>
                <a:lnTo>
                  <a:pt x="1846" y="2440"/>
                </a:lnTo>
                <a:lnTo>
                  <a:pt x="1776" y="2455"/>
                </a:lnTo>
                <a:lnTo>
                  <a:pt x="1705" y="2465"/>
                </a:lnTo>
                <a:lnTo>
                  <a:pt x="1631" y="2469"/>
                </a:lnTo>
                <a:lnTo>
                  <a:pt x="1562" y="2466"/>
                </a:lnTo>
                <a:lnTo>
                  <a:pt x="1495" y="2458"/>
                </a:lnTo>
                <a:lnTo>
                  <a:pt x="1429" y="2443"/>
                </a:lnTo>
                <a:lnTo>
                  <a:pt x="1366" y="2424"/>
                </a:lnTo>
                <a:lnTo>
                  <a:pt x="1305" y="2400"/>
                </a:lnTo>
                <a:lnTo>
                  <a:pt x="1199" y="2577"/>
                </a:lnTo>
                <a:lnTo>
                  <a:pt x="1266" y="2606"/>
                </a:lnTo>
                <a:lnTo>
                  <a:pt x="1335" y="2630"/>
                </a:lnTo>
                <a:lnTo>
                  <a:pt x="1407" y="2650"/>
                </a:lnTo>
                <a:lnTo>
                  <a:pt x="1479" y="2663"/>
                </a:lnTo>
                <a:lnTo>
                  <a:pt x="1554" y="2671"/>
                </a:lnTo>
                <a:lnTo>
                  <a:pt x="1631" y="2674"/>
                </a:lnTo>
                <a:lnTo>
                  <a:pt x="1710" y="2671"/>
                </a:lnTo>
                <a:lnTo>
                  <a:pt x="1787" y="2663"/>
                </a:lnTo>
                <a:lnTo>
                  <a:pt x="1862" y="2648"/>
                </a:lnTo>
                <a:lnTo>
                  <a:pt x="1936" y="2628"/>
                </a:lnTo>
                <a:lnTo>
                  <a:pt x="2006" y="2602"/>
                </a:lnTo>
                <a:lnTo>
                  <a:pt x="2075" y="2572"/>
                </a:lnTo>
                <a:lnTo>
                  <a:pt x="2140" y="2537"/>
                </a:lnTo>
                <a:lnTo>
                  <a:pt x="2203" y="2497"/>
                </a:lnTo>
                <a:lnTo>
                  <a:pt x="2262" y="2453"/>
                </a:lnTo>
                <a:lnTo>
                  <a:pt x="2318" y="2405"/>
                </a:lnTo>
                <a:lnTo>
                  <a:pt x="2372" y="2353"/>
                </a:lnTo>
                <a:lnTo>
                  <a:pt x="2420" y="2296"/>
                </a:lnTo>
                <a:lnTo>
                  <a:pt x="2465" y="2238"/>
                </a:lnTo>
                <a:lnTo>
                  <a:pt x="2505" y="2175"/>
                </a:lnTo>
                <a:lnTo>
                  <a:pt x="2331" y="2069"/>
                </a:lnTo>
                <a:close/>
                <a:moveTo>
                  <a:pt x="713" y="823"/>
                </a:moveTo>
                <a:lnTo>
                  <a:pt x="691" y="825"/>
                </a:lnTo>
                <a:lnTo>
                  <a:pt x="669" y="833"/>
                </a:lnTo>
                <a:lnTo>
                  <a:pt x="650" y="845"/>
                </a:lnTo>
                <a:lnTo>
                  <a:pt x="634" y="861"/>
                </a:lnTo>
                <a:lnTo>
                  <a:pt x="622" y="881"/>
                </a:lnTo>
                <a:lnTo>
                  <a:pt x="615" y="902"/>
                </a:lnTo>
                <a:lnTo>
                  <a:pt x="612" y="925"/>
                </a:lnTo>
                <a:lnTo>
                  <a:pt x="612" y="1234"/>
                </a:lnTo>
                <a:lnTo>
                  <a:pt x="615" y="1267"/>
                </a:lnTo>
                <a:lnTo>
                  <a:pt x="622" y="1299"/>
                </a:lnTo>
                <a:lnTo>
                  <a:pt x="634" y="1329"/>
                </a:lnTo>
                <a:lnTo>
                  <a:pt x="652" y="1356"/>
                </a:lnTo>
                <a:lnTo>
                  <a:pt x="671" y="1379"/>
                </a:lnTo>
                <a:lnTo>
                  <a:pt x="696" y="1400"/>
                </a:lnTo>
                <a:lnTo>
                  <a:pt x="722" y="1417"/>
                </a:lnTo>
                <a:lnTo>
                  <a:pt x="751" y="1429"/>
                </a:lnTo>
                <a:lnTo>
                  <a:pt x="783" y="1437"/>
                </a:lnTo>
                <a:lnTo>
                  <a:pt x="815" y="1439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7"/>
                </a:lnTo>
                <a:lnTo>
                  <a:pt x="1427" y="1234"/>
                </a:lnTo>
                <a:lnTo>
                  <a:pt x="1835" y="1234"/>
                </a:lnTo>
                <a:lnTo>
                  <a:pt x="1838" y="1267"/>
                </a:lnTo>
                <a:lnTo>
                  <a:pt x="1846" y="1299"/>
                </a:lnTo>
                <a:lnTo>
                  <a:pt x="1858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446" y="1439"/>
                </a:lnTo>
                <a:lnTo>
                  <a:pt x="2479" y="1437"/>
                </a:lnTo>
                <a:lnTo>
                  <a:pt x="2511" y="1429"/>
                </a:lnTo>
                <a:lnTo>
                  <a:pt x="2539" y="1417"/>
                </a:lnTo>
                <a:lnTo>
                  <a:pt x="2567" y="1400"/>
                </a:lnTo>
                <a:lnTo>
                  <a:pt x="2591" y="1379"/>
                </a:lnTo>
                <a:lnTo>
                  <a:pt x="2611" y="1356"/>
                </a:lnTo>
                <a:lnTo>
                  <a:pt x="2627" y="1329"/>
                </a:lnTo>
                <a:lnTo>
                  <a:pt x="2640" y="1299"/>
                </a:lnTo>
                <a:lnTo>
                  <a:pt x="2648" y="1267"/>
                </a:lnTo>
                <a:lnTo>
                  <a:pt x="2650" y="1234"/>
                </a:lnTo>
                <a:lnTo>
                  <a:pt x="2650" y="925"/>
                </a:lnTo>
                <a:lnTo>
                  <a:pt x="2648" y="902"/>
                </a:lnTo>
                <a:lnTo>
                  <a:pt x="2640" y="881"/>
                </a:lnTo>
                <a:lnTo>
                  <a:pt x="2627" y="861"/>
                </a:lnTo>
                <a:lnTo>
                  <a:pt x="2612" y="845"/>
                </a:lnTo>
                <a:lnTo>
                  <a:pt x="2593" y="833"/>
                </a:lnTo>
                <a:lnTo>
                  <a:pt x="2571" y="825"/>
                </a:lnTo>
                <a:lnTo>
                  <a:pt x="2549" y="823"/>
                </a:lnTo>
                <a:lnTo>
                  <a:pt x="1937" y="823"/>
                </a:lnTo>
                <a:lnTo>
                  <a:pt x="1913" y="825"/>
                </a:lnTo>
                <a:lnTo>
                  <a:pt x="1892" y="833"/>
                </a:lnTo>
                <a:lnTo>
                  <a:pt x="1873" y="845"/>
                </a:lnTo>
                <a:lnTo>
                  <a:pt x="1857" y="861"/>
                </a:lnTo>
                <a:lnTo>
                  <a:pt x="1846" y="881"/>
                </a:lnTo>
                <a:lnTo>
                  <a:pt x="1838" y="902"/>
                </a:lnTo>
                <a:lnTo>
                  <a:pt x="1835" y="925"/>
                </a:lnTo>
                <a:lnTo>
                  <a:pt x="1835" y="1028"/>
                </a:lnTo>
                <a:lnTo>
                  <a:pt x="1427" y="1028"/>
                </a:lnTo>
                <a:lnTo>
                  <a:pt x="1427" y="925"/>
                </a:lnTo>
                <a:lnTo>
                  <a:pt x="1424" y="902"/>
                </a:lnTo>
                <a:lnTo>
                  <a:pt x="1417" y="881"/>
                </a:lnTo>
                <a:lnTo>
                  <a:pt x="1405" y="861"/>
                </a:lnTo>
                <a:lnTo>
                  <a:pt x="1388" y="845"/>
                </a:lnTo>
                <a:lnTo>
                  <a:pt x="1370" y="833"/>
                </a:lnTo>
                <a:lnTo>
                  <a:pt x="1349" y="825"/>
                </a:lnTo>
                <a:lnTo>
                  <a:pt x="1325" y="823"/>
                </a:lnTo>
                <a:lnTo>
                  <a:pt x="71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1" name="Freeform 477"/>
          <p:cNvSpPr>
            <a:spLocks noEditPoints="1"/>
          </p:cNvSpPr>
          <p:nvPr/>
        </p:nvSpPr>
        <p:spPr bwMode="auto">
          <a:xfrm>
            <a:off x="4395909" y="1734759"/>
            <a:ext cx="352060" cy="355511"/>
          </a:xfrm>
          <a:custGeom>
            <a:avLst/>
            <a:gdLst>
              <a:gd name="T0" fmla="*/ 2075 w 3262"/>
              <a:gd name="T1" fmla="*/ 1954 h 3292"/>
              <a:gd name="T2" fmla="*/ 2465 w 3262"/>
              <a:gd name="T3" fmla="*/ 2288 h 3292"/>
              <a:gd name="T4" fmla="*/ 2086 w 3262"/>
              <a:gd name="T5" fmla="*/ 2325 h 3292"/>
              <a:gd name="T6" fmla="*/ 1695 w 3262"/>
              <a:gd name="T7" fmla="*/ 2163 h 3292"/>
              <a:gd name="T8" fmla="*/ 1275 w 3262"/>
              <a:gd name="T9" fmla="*/ 2256 h 3292"/>
              <a:gd name="T10" fmla="*/ 757 w 3262"/>
              <a:gd name="T11" fmla="*/ 2351 h 3292"/>
              <a:gd name="T12" fmla="*/ 1121 w 3262"/>
              <a:gd name="T13" fmla="*/ 1989 h 3292"/>
              <a:gd name="T14" fmla="*/ 1631 w 3262"/>
              <a:gd name="T15" fmla="*/ 1851 h 3292"/>
              <a:gd name="T16" fmla="*/ 1015 w 3262"/>
              <a:gd name="T17" fmla="*/ 848 h 3292"/>
              <a:gd name="T18" fmla="*/ 1226 w 3262"/>
              <a:gd name="T19" fmla="*/ 944 h 3292"/>
              <a:gd name="T20" fmla="*/ 1400 w 3262"/>
              <a:gd name="T21" fmla="*/ 1118 h 3292"/>
              <a:gd name="T22" fmla="*/ 1417 w 3262"/>
              <a:gd name="T23" fmla="*/ 1299 h 3292"/>
              <a:gd name="T24" fmla="*/ 1256 w 3262"/>
              <a:gd name="T25" fmla="*/ 1437 h 3292"/>
              <a:gd name="T26" fmla="*/ 1059 w 3262"/>
              <a:gd name="T27" fmla="*/ 1356 h 3292"/>
              <a:gd name="T28" fmla="*/ 1041 w 3262"/>
              <a:gd name="T29" fmla="*/ 1144 h 3292"/>
              <a:gd name="T30" fmla="*/ 871 w 3262"/>
              <a:gd name="T31" fmla="*/ 1017 h 3292"/>
              <a:gd name="T32" fmla="*/ 827 w 3262"/>
              <a:gd name="T33" fmla="*/ 878 h 3292"/>
              <a:gd name="T34" fmla="*/ 2366 w 3262"/>
              <a:gd name="T35" fmla="*/ 825 h 3292"/>
              <a:gd name="T36" fmla="*/ 2444 w 3262"/>
              <a:gd name="T37" fmla="*/ 947 h 3292"/>
              <a:gd name="T38" fmla="*/ 2280 w 3262"/>
              <a:gd name="T39" fmla="*/ 1054 h 3292"/>
              <a:gd name="T40" fmla="*/ 2243 w 3262"/>
              <a:gd name="T41" fmla="*/ 1234 h 3292"/>
              <a:gd name="T42" fmla="*/ 2132 w 3262"/>
              <a:gd name="T43" fmla="*/ 1417 h 3292"/>
              <a:gd name="T44" fmla="*/ 1918 w 3262"/>
              <a:gd name="T45" fmla="*/ 1400 h 3292"/>
              <a:gd name="T46" fmla="*/ 1836 w 3262"/>
              <a:gd name="T47" fmla="*/ 1222 h 3292"/>
              <a:gd name="T48" fmla="*/ 1950 w 3262"/>
              <a:gd name="T49" fmla="*/ 1007 h 3292"/>
              <a:gd name="T50" fmla="*/ 2161 w 3262"/>
              <a:gd name="T51" fmla="*/ 881 h 3292"/>
              <a:gd name="T52" fmla="*/ 2315 w 3262"/>
              <a:gd name="T53" fmla="*/ 827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710" y="1854"/>
                </a:lnTo>
                <a:lnTo>
                  <a:pt x="1787" y="1864"/>
                </a:lnTo>
                <a:lnTo>
                  <a:pt x="1862" y="1878"/>
                </a:lnTo>
                <a:lnTo>
                  <a:pt x="1936" y="1898"/>
                </a:lnTo>
                <a:lnTo>
                  <a:pt x="2006" y="1924"/>
                </a:lnTo>
                <a:lnTo>
                  <a:pt x="2075" y="1954"/>
                </a:lnTo>
                <a:lnTo>
                  <a:pt x="2140" y="1989"/>
                </a:lnTo>
                <a:lnTo>
                  <a:pt x="2203" y="2029"/>
                </a:lnTo>
                <a:lnTo>
                  <a:pt x="2262" y="2072"/>
                </a:lnTo>
                <a:lnTo>
                  <a:pt x="2318" y="2121"/>
                </a:lnTo>
                <a:lnTo>
                  <a:pt x="2372" y="2174"/>
                </a:lnTo>
                <a:lnTo>
                  <a:pt x="2420" y="2229"/>
                </a:lnTo>
                <a:lnTo>
                  <a:pt x="2465" y="2288"/>
                </a:lnTo>
                <a:lnTo>
                  <a:pt x="2505" y="2351"/>
                </a:lnTo>
                <a:lnTo>
                  <a:pt x="2243" y="2509"/>
                </a:lnTo>
                <a:lnTo>
                  <a:pt x="2243" y="2509"/>
                </a:lnTo>
                <a:lnTo>
                  <a:pt x="2210" y="2459"/>
                </a:lnTo>
                <a:lnTo>
                  <a:pt x="2172" y="2411"/>
                </a:lnTo>
                <a:lnTo>
                  <a:pt x="2131" y="2367"/>
                </a:lnTo>
                <a:lnTo>
                  <a:pt x="2086" y="2325"/>
                </a:lnTo>
                <a:lnTo>
                  <a:pt x="2038" y="2289"/>
                </a:lnTo>
                <a:lnTo>
                  <a:pt x="1988" y="2256"/>
                </a:lnTo>
                <a:lnTo>
                  <a:pt x="1934" y="2228"/>
                </a:lnTo>
                <a:lnTo>
                  <a:pt x="1877" y="2205"/>
                </a:lnTo>
                <a:lnTo>
                  <a:pt x="1819" y="2185"/>
                </a:lnTo>
                <a:lnTo>
                  <a:pt x="1758" y="2171"/>
                </a:lnTo>
                <a:lnTo>
                  <a:pt x="1695" y="2163"/>
                </a:lnTo>
                <a:lnTo>
                  <a:pt x="1631" y="2160"/>
                </a:lnTo>
                <a:lnTo>
                  <a:pt x="1566" y="2163"/>
                </a:lnTo>
                <a:lnTo>
                  <a:pt x="1504" y="2171"/>
                </a:lnTo>
                <a:lnTo>
                  <a:pt x="1444" y="2185"/>
                </a:lnTo>
                <a:lnTo>
                  <a:pt x="1384" y="2205"/>
                </a:lnTo>
                <a:lnTo>
                  <a:pt x="1328" y="2228"/>
                </a:lnTo>
                <a:lnTo>
                  <a:pt x="1275" y="2256"/>
                </a:lnTo>
                <a:lnTo>
                  <a:pt x="1224" y="2289"/>
                </a:lnTo>
                <a:lnTo>
                  <a:pt x="1176" y="2325"/>
                </a:lnTo>
                <a:lnTo>
                  <a:pt x="1131" y="2367"/>
                </a:lnTo>
                <a:lnTo>
                  <a:pt x="1090" y="2411"/>
                </a:lnTo>
                <a:lnTo>
                  <a:pt x="1053" y="2459"/>
                </a:lnTo>
                <a:lnTo>
                  <a:pt x="1019" y="2509"/>
                </a:lnTo>
                <a:lnTo>
                  <a:pt x="757" y="2351"/>
                </a:lnTo>
                <a:lnTo>
                  <a:pt x="797" y="2288"/>
                </a:lnTo>
                <a:lnTo>
                  <a:pt x="842" y="2229"/>
                </a:lnTo>
                <a:lnTo>
                  <a:pt x="890" y="2174"/>
                </a:lnTo>
                <a:lnTo>
                  <a:pt x="943" y="2121"/>
                </a:lnTo>
                <a:lnTo>
                  <a:pt x="1000" y="2072"/>
                </a:lnTo>
                <a:lnTo>
                  <a:pt x="1059" y="2029"/>
                </a:lnTo>
                <a:lnTo>
                  <a:pt x="1121" y="1989"/>
                </a:lnTo>
                <a:lnTo>
                  <a:pt x="1187" y="1954"/>
                </a:lnTo>
                <a:lnTo>
                  <a:pt x="1255" y="1924"/>
                </a:lnTo>
                <a:lnTo>
                  <a:pt x="1327" y="1898"/>
                </a:lnTo>
                <a:lnTo>
                  <a:pt x="1400" y="1878"/>
                </a:lnTo>
                <a:lnTo>
                  <a:pt x="1475" y="1864"/>
                </a:lnTo>
                <a:lnTo>
                  <a:pt x="1552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942" y="826"/>
                </a:lnTo>
                <a:lnTo>
                  <a:pt x="946" y="827"/>
                </a:lnTo>
                <a:lnTo>
                  <a:pt x="957" y="830"/>
                </a:lnTo>
                <a:lnTo>
                  <a:pt x="972" y="834"/>
                </a:lnTo>
                <a:lnTo>
                  <a:pt x="991" y="840"/>
                </a:lnTo>
                <a:lnTo>
                  <a:pt x="1015" y="848"/>
                </a:lnTo>
                <a:lnTo>
                  <a:pt x="1042" y="857"/>
                </a:lnTo>
                <a:lnTo>
                  <a:pt x="1070" y="868"/>
                </a:lnTo>
                <a:lnTo>
                  <a:pt x="1102" y="881"/>
                </a:lnTo>
                <a:lnTo>
                  <a:pt x="1134" y="895"/>
                </a:lnTo>
                <a:lnTo>
                  <a:pt x="1167" y="911"/>
                </a:lnTo>
                <a:lnTo>
                  <a:pt x="1196" y="926"/>
                </a:lnTo>
                <a:lnTo>
                  <a:pt x="1226" y="944"/>
                </a:lnTo>
                <a:lnTo>
                  <a:pt x="1255" y="962"/>
                </a:lnTo>
                <a:lnTo>
                  <a:pt x="1284" y="984"/>
                </a:lnTo>
                <a:lnTo>
                  <a:pt x="1312" y="1007"/>
                </a:lnTo>
                <a:lnTo>
                  <a:pt x="1338" y="1031"/>
                </a:lnTo>
                <a:lnTo>
                  <a:pt x="1362" y="1058"/>
                </a:lnTo>
                <a:lnTo>
                  <a:pt x="1382" y="1087"/>
                </a:lnTo>
                <a:lnTo>
                  <a:pt x="1400" y="1118"/>
                </a:lnTo>
                <a:lnTo>
                  <a:pt x="1413" y="1151"/>
                </a:lnTo>
                <a:lnTo>
                  <a:pt x="1422" y="1186"/>
                </a:lnTo>
                <a:lnTo>
                  <a:pt x="1427" y="1223"/>
                </a:lnTo>
                <a:lnTo>
                  <a:pt x="1427" y="1229"/>
                </a:lnTo>
                <a:lnTo>
                  <a:pt x="1427" y="1234"/>
                </a:lnTo>
                <a:lnTo>
                  <a:pt x="1424" y="1268"/>
                </a:lnTo>
                <a:lnTo>
                  <a:pt x="1417" y="1299"/>
                </a:lnTo>
                <a:lnTo>
                  <a:pt x="1404" y="1329"/>
                </a:lnTo>
                <a:lnTo>
                  <a:pt x="1387" y="1356"/>
                </a:lnTo>
                <a:lnTo>
                  <a:pt x="1367" y="1379"/>
                </a:lnTo>
                <a:lnTo>
                  <a:pt x="1343" y="1400"/>
                </a:lnTo>
                <a:lnTo>
                  <a:pt x="1317" y="1417"/>
                </a:lnTo>
                <a:lnTo>
                  <a:pt x="1287" y="1429"/>
                </a:lnTo>
                <a:lnTo>
                  <a:pt x="1256" y="1437"/>
                </a:lnTo>
                <a:lnTo>
                  <a:pt x="1224" y="1439"/>
                </a:lnTo>
                <a:lnTo>
                  <a:pt x="1190" y="1437"/>
                </a:lnTo>
                <a:lnTo>
                  <a:pt x="1159" y="1429"/>
                </a:lnTo>
                <a:lnTo>
                  <a:pt x="1130" y="1417"/>
                </a:lnTo>
                <a:lnTo>
                  <a:pt x="1103" y="1400"/>
                </a:lnTo>
                <a:lnTo>
                  <a:pt x="1079" y="1379"/>
                </a:lnTo>
                <a:lnTo>
                  <a:pt x="1059" y="1356"/>
                </a:lnTo>
                <a:lnTo>
                  <a:pt x="1043" y="1329"/>
                </a:lnTo>
                <a:lnTo>
                  <a:pt x="1030" y="1299"/>
                </a:lnTo>
                <a:lnTo>
                  <a:pt x="1022" y="1268"/>
                </a:lnTo>
                <a:lnTo>
                  <a:pt x="1019" y="1234"/>
                </a:lnTo>
                <a:lnTo>
                  <a:pt x="1022" y="1202"/>
                </a:lnTo>
                <a:lnTo>
                  <a:pt x="1029" y="1172"/>
                </a:lnTo>
                <a:lnTo>
                  <a:pt x="1041" y="1144"/>
                </a:lnTo>
                <a:lnTo>
                  <a:pt x="1055" y="1117"/>
                </a:lnTo>
                <a:lnTo>
                  <a:pt x="1074" y="1094"/>
                </a:lnTo>
                <a:lnTo>
                  <a:pt x="1029" y="1073"/>
                </a:lnTo>
                <a:lnTo>
                  <a:pt x="982" y="1054"/>
                </a:lnTo>
                <a:lnTo>
                  <a:pt x="936" y="1038"/>
                </a:lnTo>
                <a:lnTo>
                  <a:pt x="893" y="1025"/>
                </a:lnTo>
                <a:lnTo>
                  <a:pt x="871" y="1017"/>
                </a:lnTo>
                <a:lnTo>
                  <a:pt x="852" y="1004"/>
                </a:lnTo>
                <a:lnTo>
                  <a:pt x="836" y="988"/>
                </a:lnTo>
                <a:lnTo>
                  <a:pt x="825" y="968"/>
                </a:lnTo>
                <a:lnTo>
                  <a:pt x="817" y="947"/>
                </a:lnTo>
                <a:lnTo>
                  <a:pt x="815" y="924"/>
                </a:lnTo>
                <a:lnTo>
                  <a:pt x="819" y="900"/>
                </a:lnTo>
                <a:lnTo>
                  <a:pt x="827" y="878"/>
                </a:lnTo>
                <a:lnTo>
                  <a:pt x="840" y="859"/>
                </a:lnTo>
                <a:lnTo>
                  <a:pt x="855" y="843"/>
                </a:lnTo>
                <a:lnTo>
                  <a:pt x="875" y="832"/>
                </a:lnTo>
                <a:lnTo>
                  <a:pt x="896" y="825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66" y="825"/>
                </a:lnTo>
                <a:lnTo>
                  <a:pt x="2387" y="832"/>
                </a:lnTo>
                <a:lnTo>
                  <a:pt x="2406" y="843"/>
                </a:lnTo>
                <a:lnTo>
                  <a:pt x="2423" y="859"/>
                </a:lnTo>
                <a:lnTo>
                  <a:pt x="2435" y="878"/>
                </a:lnTo>
                <a:lnTo>
                  <a:pt x="2443" y="900"/>
                </a:lnTo>
                <a:lnTo>
                  <a:pt x="2446" y="924"/>
                </a:lnTo>
                <a:lnTo>
                  <a:pt x="2444" y="947"/>
                </a:lnTo>
                <a:lnTo>
                  <a:pt x="2437" y="968"/>
                </a:lnTo>
                <a:lnTo>
                  <a:pt x="2426" y="988"/>
                </a:lnTo>
                <a:lnTo>
                  <a:pt x="2411" y="1004"/>
                </a:lnTo>
                <a:lnTo>
                  <a:pt x="2391" y="1017"/>
                </a:lnTo>
                <a:lnTo>
                  <a:pt x="2370" y="1025"/>
                </a:lnTo>
                <a:lnTo>
                  <a:pt x="2326" y="1038"/>
                </a:lnTo>
                <a:lnTo>
                  <a:pt x="2280" y="1054"/>
                </a:lnTo>
                <a:lnTo>
                  <a:pt x="2233" y="1073"/>
                </a:lnTo>
                <a:lnTo>
                  <a:pt x="2188" y="1094"/>
                </a:lnTo>
                <a:lnTo>
                  <a:pt x="2207" y="1117"/>
                </a:lnTo>
                <a:lnTo>
                  <a:pt x="2222" y="1144"/>
                </a:lnTo>
                <a:lnTo>
                  <a:pt x="2234" y="1172"/>
                </a:lnTo>
                <a:lnTo>
                  <a:pt x="2240" y="1202"/>
                </a:lnTo>
                <a:lnTo>
                  <a:pt x="2243" y="1234"/>
                </a:lnTo>
                <a:lnTo>
                  <a:pt x="2240" y="1268"/>
                </a:lnTo>
                <a:lnTo>
                  <a:pt x="2233" y="1299"/>
                </a:lnTo>
                <a:lnTo>
                  <a:pt x="2220" y="1329"/>
                </a:lnTo>
                <a:lnTo>
                  <a:pt x="2203" y="1356"/>
                </a:lnTo>
                <a:lnTo>
                  <a:pt x="2182" y="1379"/>
                </a:lnTo>
                <a:lnTo>
                  <a:pt x="2159" y="1400"/>
                </a:lnTo>
                <a:lnTo>
                  <a:pt x="2132" y="1417"/>
                </a:lnTo>
                <a:lnTo>
                  <a:pt x="2104" y="1429"/>
                </a:lnTo>
                <a:lnTo>
                  <a:pt x="2072" y="1437"/>
                </a:lnTo>
                <a:lnTo>
                  <a:pt x="2039" y="1439"/>
                </a:lnTo>
                <a:lnTo>
                  <a:pt x="2005" y="1437"/>
                </a:lnTo>
                <a:lnTo>
                  <a:pt x="1975" y="1429"/>
                </a:lnTo>
                <a:lnTo>
                  <a:pt x="1945" y="1417"/>
                </a:lnTo>
                <a:lnTo>
                  <a:pt x="1918" y="1400"/>
                </a:lnTo>
                <a:lnTo>
                  <a:pt x="1895" y="1379"/>
                </a:lnTo>
                <a:lnTo>
                  <a:pt x="1874" y="1356"/>
                </a:lnTo>
                <a:lnTo>
                  <a:pt x="1858" y="1329"/>
                </a:lnTo>
                <a:lnTo>
                  <a:pt x="1846" y="1299"/>
                </a:lnTo>
                <a:lnTo>
                  <a:pt x="1838" y="1268"/>
                </a:lnTo>
                <a:lnTo>
                  <a:pt x="1835" y="1234"/>
                </a:lnTo>
                <a:lnTo>
                  <a:pt x="1836" y="1222"/>
                </a:lnTo>
                <a:lnTo>
                  <a:pt x="1840" y="1185"/>
                </a:lnTo>
                <a:lnTo>
                  <a:pt x="1849" y="1151"/>
                </a:lnTo>
                <a:lnTo>
                  <a:pt x="1862" y="1118"/>
                </a:lnTo>
                <a:lnTo>
                  <a:pt x="1880" y="1087"/>
                </a:lnTo>
                <a:lnTo>
                  <a:pt x="1900" y="1058"/>
                </a:lnTo>
                <a:lnTo>
                  <a:pt x="1925" y="1031"/>
                </a:lnTo>
                <a:lnTo>
                  <a:pt x="1950" y="1007"/>
                </a:lnTo>
                <a:lnTo>
                  <a:pt x="1978" y="984"/>
                </a:lnTo>
                <a:lnTo>
                  <a:pt x="2006" y="962"/>
                </a:lnTo>
                <a:lnTo>
                  <a:pt x="2036" y="944"/>
                </a:lnTo>
                <a:lnTo>
                  <a:pt x="2066" y="926"/>
                </a:lnTo>
                <a:lnTo>
                  <a:pt x="2095" y="911"/>
                </a:lnTo>
                <a:lnTo>
                  <a:pt x="2128" y="895"/>
                </a:lnTo>
                <a:lnTo>
                  <a:pt x="2161" y="881"/>
                </a:lnTo>
                <a:lnTo>
                  <a:pt x="2192" y="868"/>
                </a:lnTo>
                <a:lnTo>
                  <a:pt x="2220" y="857"/>
                </a:lnTo>
                <a:lnTo>
                  <a:pt x="2247" y="848"/>
                </a:lnTo>
                <a:lnTo>
                  <a:pt x="2270" y="840"/>
                </a:lnTo>
                <a:lnTo>
                  <a:pt x="2290" y="834"/>
                </a:lnTo>
                <a:lnTo>
                  <a:pt x="2305" y="830"/>
                </a:lnTo>
                <a:lnTo>
                  <a:pt x="2315" y="827"/>
                </a:lnTo>
                <a:lnTo>
                  <a:pt x="2320" y="826"/>
                </a:lnTo>
                <a:lnTo>
                  <a:pt x="2343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2" name="Freeform 482"/>
          <p:cNvSpPr>
            <a:spLocks noEditPoints="1"/>
          </p:cNvSpPr>
          <p:nvPr/>
        </p:nvSpPr>
        <p:spPr bwMode="auto">
          <a:xfrm>
            <a:off x="4929305" y="1734759"/>
            <a:ext cx="352060" cy="355511"/>
          </a:xfrm>
          <a:custGeom>
            <a:avLst/>
            <a:gdLst>
              <a:gd name="T0" fmla="*/ 1327 w 3262"/>
              <a:gd name="T1" fmla="*/ 1898 h 3292"/>
              <a:gd name="T2" fmla="*/ 1000 w 3262"/>
              <a:gd name="T3" fmla="*/ 2072 h 3292"/>
              <a:gd name="T4" fmla="*/ 757 w 3262"/>
              <a:gd name="T5" fmla="*/ 2351 h 3292"/>
              <a:gd name="T6" fmla="*/ 1176 w 3262"/>
              <a:gd name="T7" fmla="*/ 2325 h 3292"/>
              <a:gd name="T8" fmla="*/ 1444 w 3262"/>
              <a:gd name="T9" fmla="*/ 2185 h 3292"/>
              <a:gd name="T10" fmla="*/ 1758 w 3262"/>
              <a:gd name="T11" fmla="*/ 2171 h 3292"/>
              <a:gd name="T12" fmla="*/ 2038 w 3262"/>
              <a:gd name="T13" fmla="*/ 2289 h 3292"/>
              <a:gd name="T14" fmla="*/ 2243 w 3262"/>
              <a:gd name="T15" fmla="*/ 2509 h 3292"/>
              <a:gd name="T16" fmla="*/ 2372 w 3262"/>
              <a:gd name="T17" fmla="*/ 2174 h 3292"/>
              <a:gd name="T18" fmla="*/ 2075 w 3262"/>
              <a:gd name="T19" fmla="*/ 1954 h 3292"/>
              <a:gd name="T20" fmla="*/ 1710 w 3262"/>
              <a:gd name="T21" fmla="*/ 1854 h 3292"/>
              <a:gd name="T22" fmla="*/ 855 w 3262"/>
              <a:gd name="T23" fmla="*/ 843 h 3292"/>
              <a:gd name="T24" fmla="*/ 817 w 3262"/>
              <a:gd name="T25" fmla="*/ 947 h 3292"/>
              <a:gd name="T26" fmla="*/ 893 w 3262"/>
              <a:gd name="T27" fmla="*/ 1025 h 3292"/>
              <a:gd name="T28" fmla="*/ 1055 w 3262"/>
              <a:gd name="T29" fmla="*/ 1117 h 3292"/>
              <a:gd name="T30" fmla="*/ 1022 w 3262"/>
              <a:gd name="T31" fmla="*/ 1268 h 3292"/>
              <a:gd name="T32" fmla="*/ 1103 w 3262"/>
              <a:gd name="T33" fmla="*/ 1400 h 3292"/>
              <a:gd name="T34" fmla="*/ 1256 w 3262"/>
              <a:gd name="T35" fmla="*/ 1437 h 3292"/>
              <a:gd name="T36" fmla="*/ 1387 w 3262"/>
              <a:gd name="T37" fmla="*/ 1356 h 3292"/>
              <a:gd name="T38" fmla="*/ 1427 w 3262"/>
              <a:gd name="T39" fmla="*/ 1229 h 3292"/>
              <a:gd name="T40" fmla="*/ 1382 w 3262"/>
              <a:gd name="T41" fmla="*/ 1087 h 3292"/>
              <a:gd name="T42" fmla="*/ 1255 w 3262"/>
              <a:gd name="T43" fmla="*/ 962 h 3292"/>
              <a:gd name="T44" fmla="*/ 1102 w 3262"/>
              <a:gd name="T45" fmla="*/ 881 h 3292"/>
              <a:gd name="T46" fmla="*/ 972 w 3262"/>
              <a:gd name="T47" fmla="*/ 834 h 3292"/>
              <a:gd name="T48" fmla="*/ 2343 w 3262"/>
              <a:gd name="T49" fmla="*/ 823 h 3292"/>
              <a:gd name="T50" fmla="*/ 2270 w 3262"/>
              <a:gd name="T51" fmla="*/ 840 h 3292"/>
              <a:gd name="T52" fmla="*/ 2128 w 3262"/>
              <a:gd name="T53" fmla="*/ 895 h 3292"/>
              <a:gd name="T54" fmla="*/ 1978 w 3262"/>
              <a:gd name="T55" fmla="*/ 984 h 3292"/>
              <a:gd name="T56" fmla="*/ 1862 w 3262"/>
              <a:gd name="T57" fmla="*/ 1118 h 3292"/>
              <a:gd name="T58" fmla="*/ 1835 w 3262"/>
              <a:gd name="T59" fmla="*/ 1234 h 3292"/>
              <a:gd name="T60" fmla="*/ 1895 w 3262"/>
              <a:gd name="T61" fmla="*/ 1379 h 3292"/>
              <a:gd name="T62" fmla="*/ 2039 w 3262"/>
              <a:gd name="T63" fmla="*/ 1439 h 3292"/>
              <a:gd name="T64" fmla="*/ 2182 w 3262"/>
              <a:gd name="T65" fmla="*/ 1379 h 3292"/>
              <a:gd name="T66" fmla="*/ 2243 w 3262"/>
              <a:gd name="T67" fmla="*/ 1234 h 3292"/>
              <a:gd name="T68" fmla="*/ 2188 w 3262"/>
              <a:gd name="T69" fmla="*/ 1094 h 3292"/>
              <a:gd name="T70" fmla="*/ 2391 w 3262"/>
              <a:gd name="T71" fmla="*/ 1017 h 3292"/>
              <a:gd name="T72" fmla="*/ 2446 w 3262"/>
              <a:gd name="T73" fmla="*/ 924 h 3292"/>
              <a:gd name="T74" fmla="*/ 2387 w 3262"/>
              <a:gd name="T75" fmla="*/ 832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52" y="1854"/>
                </a:lnTo>
                <a:lnTo>
                  <a:pt x="1475" y="1864"/>
                </a:lnTo>
                <a:lnTo>
                  <a:pt x="1400" y="1878"/>
                </a:lnTo>
                <a:lnTo>
                  <a:pt x="1327" y="1898"/>
                </a:lnTo>
                <a:lnTo>
                  <a:pt x="1255" y="1924"/>
                </a:lnTo>
                <a:lnTo>
                  <a:pt x="1187" y="1954"/>
                </a:lnTo>
                <a:lnTo>
                  <a:pt x="1121" y="1989"/>
                </a:lnTo>
                <a:lnTo>
                  <a:pt x="1059" y="2029"/>
                </a:lnTo>
                <a:lnTo>
                  <a:pt x="1000" y="2072"/>
                </a:lnTo>
                <a:lnTo>
                  <a:pt x="943" y="2121"/>
                </a:lnTo>
                <a:lnTo>
                  <a:pt x="890" y="2174"/>
                </a:lnTo>
                <a:lnTo>
                  <a:pt x="842" y="2229"/>
                </a:lnTo>
                <a:lnTo>
                  <a:pt x="797" y="2288"/>
                </a:lnTo>
                <a:lnTo>
                  <a:pt x="757" y="2351"/>
                </a:lnTo>
                <a:lnTo>
                  <a:pt x="1019" y="2509"/>
                </a:lnTo>
                <a:lnTo>
                  <a:pt x="1053" y="2459"/>
                </a:lnTo>
                <a:lnTo>
                  <a:pt x="1090" y="2411"/>
                </a:lnTo>
                <a:lnTo>
                  <a:pt x="1131" y="2367"/>
                </a:lnTo>
                <a:lnTo>
                  <a:pt x="1176" y="2325"/>
                </a:lnTo>
                <a:lnTo>
                  <a:pt x="1224" y="2289"/>
                </a:lnTo>
                <a:lnTo>
                  <a:pt x="1275" y="2256"/>
                </a:lnTo>
                <a:lnTo>
                  <a:pt x="1328" y="2228"/>
                </a:lnTo>
                <a:lnTo>
                  <a:pt x="1384" y="2205"/>
                </a:lnTo>
                <a:lnTo>
                  <a:pt x="1444" y="2185"/>
                </a:lnTo>
                <a:lnTo>
                  <a:pt x="1504" y="2171"/>
                </a:lnTo>
                <a:lnTo>
                  <a:pt x="1566" y="2163"/>
                </a:lnTo>
                <a:lnTo>
                  <a:pt x="1631" y="2160"/>
                </a:lnTo>
                <a:lnTo>
                  <a:pt x="1695" y="2163"/>
                </a:lnTo>
                <a:lnTo>
                  <a:pt x="1758" y="2171"/>
                </a:lnTo>
                <a:lnTo>
                  <a:pt x="1819" y="2185"/>
                </a:lnTo>
                <a:lnTo>
                  <a:pt x="1877" y="2205"/>
                </a:lnTo>
                <a:lnTo>
                  <a:pt x="1934" y="2228"/>
                </a:lnTo>
                <a:lnTo>
                  <a:pt x="1988" y="2256"/>
                </a:lnTo>
                <a:lnTo>
                  <a:pt x="2038" y="2289"/>
                </a:lnTo>
                <a:lnTo>
                  <a:pt x="2086" y="2325"/>
                </a:lnTo>
                <a:lnTo>
                  <a:pt x="2131" y="2367"/>
                </a:lnTo>
                <a:lnTo>
                  <a:pt x="2172" y="2411"/>
                </a:lnTo>
                <a:lnTo>
                  <a:pt x="2210" y="2459"/>
                </a:lnTo>
                <a:lnTo>
                  <a:pt x="2243" y="2509"/>
                </a:lnTo>
                <a:lnTo>
                  <a:pt x="2243" y="2509"/>
                </a:lnTo>
                <a:lnTo>
                  <a:pt x="2505" y="2351"/>
                </a:lnTo>
                <a:lnTo>
                  <a:pt x="2465" y="2288"/>
                </a:lnTo>
                <a:lnTo>
                  <a:pt x="2420" y="2229"/>
                </a:lnTo>
                <a:lnTo>
                  <a:pt x="2372" y="2174"/>
                </a:lnTo>
                <a:lnTo>
                  <a:pt x="2318" y="2121"/>
                </a:lnTo>
                <a:lnTo>
                  <a:pt x="2262" y="2072"/>
                </a:lnTo>
                <a:lnTo>
                  <a:pt x="2203" y="2029"/>
                </a:lnTo>
                <a:lnTo>
                  <a:pt x="2140" y="1989"/>
                </a:lnTo>
                <a:lnTo>
                  <a:pt x="2075" y="1954"/>
                </a:lnTo>
                <a:lnTo>
                  <a:pt x="2006" y="1924"/>
                </a:lnTo>
                <a:lnTo>
                  <a:pt x="1936" y="1898"/>
                </a:lnTo>
                <a:lnTo>
                  <a:pt x="1862" y="1878"/>
                </a:lnTo>
                <a:lnTo>
                  <a:pt x="1787" y="1864"/>
                </a:lnTo>
                <a:lnTo>
                  <a:pt x="1710" y="1854"/>
                </a:lnTo>
                <a:lnTo>
                  <a:pt x="1631" y="1851"/>
                </a:lnTo>
                <a:close/>
                <a:moveTo>
                  <a:pt x="919" y="823"/>
                </a:moveTo>
                <a:lnTo>
                  <a:pt x="896" y="825"/>
                </a:lnTo>
                <a:lnTo>
                  <a:pt x="875" y="832"/>
                </a:lnTo>
                <a:lnTo>
                  <a:pt x="855" y="843"/>
                </a:lnTo>
                <a:lnTo>
                  <a:pt x="840" y="859"/>
                </a:lnTo>
                <a:lnTo>
                  <a:pt x="827" y="878"/>
                </a:lnTo>
                <a:lnTo>
                  <a:pt x="819" y="900"/>
                </a:lnTo>
                <a:lnTo>
                  <a:pt x="815" y="924"/>
                </a:lnTo>
                <a:lnTo>
                  <a:pt x="817" y="947"/>
                </a:lnTo>
                <a:lnTo>
                  <a:pt x="825" y="968"/>
                </a:lnTo>
                <a:lnTo>
                  <a:pt x="836" y="988"/>
                </a:lnTo>
                <a:lnTo>
                  <a:pt x="852" y="1004"/>
                </a:lnTo>
                <a:lnTo>
                  <a:pt x="871" y="1017"/>
                </a:lnTo>
                <a:lnTo>
                  <a:pt x="893" y="1025"/>
                </a:lnTo>
                <a:lnTo>
                  <a:pt x="936" y="1038"/>
                </a:lnTo>
                <a:lnTo>
                  <a:pt x="982" y="1054"/>
                </a:lnTo>
                <a:lnTo>
                  <a:pt x="1029" y="1073"/>
                </a:lnTo>
                <a:lnTo>
                  <a:pt x="1074" y="1094"/>
                </a:lnTo>
                <a:lnTo>
                  <a:pt x="1055" y="1117"/>
                </a:lnTo>
                <a:lnTo>
                  <a:pt x="1041" y="1144"/>
                </a:lnTo>
                <a:lnTo>
                  <a:pt x="1029" y="1172"/>
                </a:lnTo>
                <a:lnTo>
                  <a:pt x="1022" y="1202"/>
                </a:lnTo>
                <a:lnTo>
                  <a:pt x="1019" y="1234"/>
                </a:lnTo>
                <a:lnTo>
                  <a:pt x="1022" y="1268"/>
                </a:lnTo>
                <a:lnTo>
                  <a:pt x="1030" y="1299"/>
                </a:lnTo>
                <a:lnTo>
                  <a:pt x="1043" y="1329"/>
                </a:lnTo>
                <a:lnTo>
                  <a:pt x="1059" y="1356"/>
                </a:lnTo>
                <a:lnTo>
                  <a:pt x="1079" y="1379"/>
                </a:lnTo>
                <a:lnTo>
                  <a:pt x="1103" y="1400"/>
                </a:lnTo>
                <a:lnTo>
                  <a:pt x="1130" y="1417"/>
                </a:lnTo>
                <a:lnTo>
                  <a:pt x="1159" y="1429"/>
                </a:lnTo>
                <a:lnTo>
                  <a:pt x="1190" y="1437"/>
                </a:lnTo>
                <a:lnTo>
                  <a:pt x="1224" y="1439"/>
                </a:lnTo>
                <a:lnTo>
                  <a:pt x="1256" y="1437"/>
                </a:lnTo>
                <a:lnTo>
                  <a:pt x="1287" y="1429"/>
                </a:lnTo>
                <a:lnTo>
                  <a:pt x="1317" y="1417"/>
                </a:lnTo>
                <a:lnTo>
                  <a:pt x="1343" y="1400"/>
                </a:lnTo>
                <a:lnTo>
                  <a:pt x="1367" y="1379"/>
                </a:lnTo>
                <a:lnTo>
                  <a:pt x="1387" y="1356"/>
                </a:lnTo>
                <a:lnTo>
                  <a:pt x="1404" y="1329"/>
                </a:lnTo>
                <a:lnTo>
                  <a:pt x="1417" y="1299"/>
                </a:lnTo>
                <a:lnTo>
                  <a:pt x="1424" y="1268"/>
                </a:lnTo>
                <a:lnTo>
                  <a:pt x="1427" y="1234"/>
                </a:lnTo>
                <a:lnTo>
                  <a:pt x="1427" y="1229"/>
                </a:lnTo>
                <a:lnTo>
                  <a:pt x="1427" y="1223"/>
                </a:lnTo>
                <a:lnTo>
                  <a:pt x="1422" y="1186"/>
                </a:lnTo>
                <a:lnTo>
                  <a:pt x="1413" y="1151"/>
                </a:lnTo>
                <a:lnTo>
                  <a:pt x="1400" y="1118"/>
                </a:lnTo>
                <a:lnTo>
                  <a:pt x="1382" y="1087"/>
                </a:lnTo>
                <a:lnTo>
                  <a:pt x="1362" y="1058"/>
                </a:lnTo>
                <a:lnTo>
                  <a:pt x="1338" y="1031"/>
                </a:lnTo>
                <a:lnTo>
                  <a:pt x="1312" y="1007"/>
                </a:lnTo>
                <a:lnTo>
                  <a:pt x="1284" y="984"/>
                </a:lnTo>
                <a:lnTo>
                  <a:pt x="1255" y="962"/>
                </a:lnTo>
                <a:lnTo>
                  <a:pt x="1226" y="944"/>
                </a:lnTo>
                <a:lnTo>
                  <a:pt x="1196" y="926"/>
                </a:lnTo>
                <a:lnTo>
                  <a:pt x="1167" y="911"/>
                </a:lnTo>
                <a:lnTo>
                  <a:pt x="1134" y="895"/>
                </a:lnTo>
                <a:lnTo>
                  <a:pt x="1102" y="881"/>
                </a:lnTo>
                <a:lnTo>
                  <a:pt x="1070" y="868"/>
                </a:lnTo>
                <a:lnTo>
                  <a:pt x="1042" y="857"/>
                </a:lnTo>
                <a:lnTo>
                  <a:pt x="1015" y="848"/>
                </a:lnTo>
                <a:lnTo>
                  <a:pt x="991" y="840"/>
                </a:lnTo>
                <a:lnTo>
                  <a:pt x="972" y="834"/>
                </a:lnTo>
                <a:lnTo>
                  <a:pt x="957" y="830"/>
                </a:lnTo>
                <a:lnTo>
                  <a:pt x="946" y="827"/>
                </a:lnTo>
                <a:lnTo>
                  <a:pt x="942" y="826"/>
                </a:lnTo>
                <a:lnTo>
                  <a:pt x="919" y="823"/>
                </a:lnTo>
                <a:close/>
                <a:moveTo>
                  <a:pt x="2343" y="823"/>
                </a:moveTo>
                <a:lnTo>
                  <a:pt x="2320" y="826"/>
                </a:lnTo>
                <a:lnTo>
                  <a:pt x="2315" y="827"/>
                </a:lnTo>
                <a:lnTo>
                  <a:pt x="2305" y="830"/>
                </a:lnTo>
                <a:lnTo>
                  <a:pt x="2290" y="834"/>
                </a:lnTo>
                <a:lnTo>
                  <a:pt x="2270" y="840"/>
                </a:lnTo>
                <a:lnTo>
                  <a:pt x="2247" y="848"/>
                </a:lnTo>
                <a:lnTo>
                  <a:pt x="2220" y="857"/>
                </a:lnTo>
                <a:lnTo>
                  <a:pt x="2192" y="868"/>
                </a:lnTo>
                <a:lnTo>
                  <a:pt x="2161" y="881"/>
                </a:lnTo>
                <a:lnTo>
                  <a:pt x="2128" y="895"/>
                </a:lnTo>
                <a:lnTo>
                  <a:pt x="2095" y="911"/>
                </a:lnTo>
                <a:lnTo>
                  <a:pt x="2066" y="926"/>
                </a:lnTo>
                <a:lnTo>
                  <a:pt x="2036" y="944"/>
                </a:lnTo>
                <a:lnTo>
                  <a:pt x="2006" y="962"/>
                </a:lnTo>
                <a:lnTo>
                  <a:pt x="1978" y="984"/>
                </a:lnTo>
                <a:lnTo>
                  <a:pt x="1950" y="1007"/>
                </a:lnTo>
                <a:lnTo>
                  <a:pt x="1925" y="1031"/>
                </a:lnTo>
                <a:lnTo>
                  <a:pt x="1900" y="1058"/>
                </a:lnTo>
                <a:lnTo>
                  <a:pt x="1880" y="1087"/>
                </a:lnTo>
                <a:lnTo>
                  <a:pt x="1862" y="1118"/>
                </a:lnTo>
                <a:lnTo>
                  <a:pt x="1849" y="1151"/>
                </a:lnTo>
                <a:lnTo>
                  <a:pt x="1840" y="1186"/>
                </a:lnTo>
                <a:lnTo>
                  <a:pt x="1836" y="1223"/>
                </a:lnTo>
                <a:lnTo>
                  <a:pt x="1836" y="1222"/>
                </a:lnTo>
                <a:lnTo>
                  <a:pt x="1835" y="1234"/>
                </a:lnTo>
                <a:lnTo>
                  <a:pt x="1838" y="1268"/>
                </a:lnTo>
                <a:lnTo>
                  <a:pt x="1845" y="1299"/>
                </a:lnTo>
                <a:lnTo>
                  <a:pt x="1857" y="1329"/>
                </a:lnTo>
                <a:lnTo>
                  <a:pt x="1874" y="1356"/>
                </a:lnTo>
                <a:lnTo>
                  <a:pt x="1895" y="1379"/>
                </a:lnTo>
                <a:lnTo>
                  <a:pt x="1918" y="1400"/>
                </a:lnTo>
                <a:lnTo>
                  <a:pt x="1945" y="1417"/>
                </a:lnTo>
                <a:lnTo>
                  <a:pt x="1975" y="1429"/>
                </a:lnTo>
                <a:lnTo>
                  <a:pt x="2005" y="1437"/>
                </a:lnTo>
                <a:lnTo>
                  <a:pt x="2039" y="1439"/>
                </a:lnTo>
                <a:lnTo>
                  <a:pt x="2072" y="1437"/>
                </a:lnTo>
                <a:lnTo>
                  <a:pt x="2104" y="1429"/>
                </a:lnTo>
                <a:lnTo>
                  <a:pt x="2132" y="1417"/>
                </a:lnTo>
                <a:lnTo>
                  <a:pt x="2159" y="1400"/>
                </a:lnTo>
                <a:lnTo>
                  <a:pt x="2182" y="1379"/>
                </a:lnTo>
                <a:lnTo>
                  <a:pt x="2203" y="1356"/>
                </a:lnTo>
                <a:lnTo>
                  <a:pt x="2220" y="1329"/>
                </a:lnTo>
                <a:lnTo>
                  <a:pt x="2233" y="1299"/>
                </a:lnTo>
                <a:lnTo>
                  <a:pt x="2240" y="1268"/>
                </a:lnTo>
                <a:lnTo>
                  <a:pt x="2243" y="1234"/>
                </a:lnTo>
                <a:lnTo>
                  <a:pt x="2240" y="1202"/>
                </a:lnTo>
                <a:lnTo>
                  <a:pt x="2233" y="1172"/>
                </a:lnTo>
                <a:lnTo>
                  <a:pt x="2221" y="1144"/>
                </a:lnTo>
                <a:lnTo>
                  <a:pt x="2207" y="1117"/>
                </a:lnTo>
                <a:lnTo>
                  <a:pt x="2188" y="1094"/>
                </a:lnTo>
                <a:lnTo>
                  <a:pt x="2233" y="1073"/>
                </a:lnTo>
                <a:lnTo>
                  <a:pt x="2280" y="1054"/>
                </a:lnTo>
                <a:lnTo>
                  <a:pt x="2326" y="1038"/>
                </a:lnTo>
                <a:lnTo>
                  <a:pt x="2370" y="1025"/>
                </a:lnTo>
                <a:lnTo>
                  <a:pt x="2391" y="1017"/>
                </a:lnTo>
                <a:lnTo>
                  <a:pt x="2411" y="1004"/>
                </a:lnTo>
                <a:lnTo>
                  <a:pt x="2426" y="988"/>
                </a:lnTo>
                <a:lnTo>
                  <a:pt x="2437" y="968"/>
                </a:lnTo>
                <a:lnTo>
                  <a:pt x="2444" y="947"/>
                </a:lnTo>
                <a:lnTo>
                  <a:pt x="2446" y="924"/>
                </a:lnTo>
                <a:lnTo>
                  <a:pt x="2443" y="900"/>
                </a:lnTo>
                <a:lnTo>
                  <a:pt x="2435" y="878"/>
                </a:lnTo>
                <a:lnTo>
                  <a:pt x="2423" y="859"/>
                </a:lnTo>
                <a:lnTo>
                  <a:pt x="2406" y="843"/>
                </a:lnTo>
                <a:lnTo>
                  <a:pt x="2387" y="832"/>
                </a:lnTo>
                <a:lnTo>
                  <a:pt x="2366" y="825"/>
                </a:lnTo>
                <a:lnTo>
                  <a:pt x="2343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3" name="Freeform 487"/>
          <p:cNvSpPr>
            <a:spLocks noEditPoints="1"/>
          </p:cNvSpPr>
          <p:nvPr/>
        </p:nvSpPr>
        <p:spPr bwMode="auto">
          <a:xfrm>
            <a:off x="5462700" y="1727291"/>
            <a:ext cx="352061" cy="377084"/>
          </a:xfrm>
          <a:custGeom>
            <a:avLst/>
            <a:gdLst>
              <a:gd name="T0" fmla="*/ 1303 w 3261"/>
              <a:gd name="T1" fmla="*/ 2492 h 3498"/>
              <a:gd name="T2" fmla="*/ 1700 w 3261"/>
              <a:gd name="T3" fmla="*/ 2568 h 3498"/>
              <a:gd name="T4" fmla="*/ 2119 w 3261"/>
              <a:gd name="T5" fmla="*/ 2377 h 3498"/>
              <a:gd name="T6" fmla="*/ 2371 w 3261"/>
              <a:gd name="T7" fmla="*/ 2558 h 3498"/>
              <a:gd name="T8" fmla="*/ 1935 w 3261"/>
              <a:gd name="T9" fmla="*/ 2834 h 3498"/>
              <a:gd name="T10" fmla="*/ 1399 w 3261"/>
              <a:gd name="T11" fmla="*/ 2854 h 3498"/>
              <a:gd name="T12" fmla="*/ 943 w 3261"/>
              <a:gd name="T13" fmla="*/ 2611 h 3498"/>
              <a:gd name="T14" fmla="*/ 941 w 3261"/>
              <a:gd name="T15" fmla="*/ 1032 h 3498"/>
              <a:gd name="T16" fmla="*/ 1070 w 3261"/>
              <a:gd name="T17" fmla="*/ 1075 h 3498"/>
              <a:gd name="T18" fmla="*/ 1284 w 3261"/>
              <a:gd name="T19" fmla="*/ 1190 h 3498"/>
              <a:gd name="T20" fmla="*/ 1423 w 3261"/>
              <a:gd name="T21" fmla="*/ 1392 h 3498"/>
              <a:gd name="T22" fmla="*/ 1378 w 3261"/>
              <a:gd name="T23" fmla="*/ 1573 h 3498"/>
              <a:gd name="T24" fmla="*/ 1151 w 3261"/>
              <a:gd name="T25" fmla="*/ 1633 h 3498"/>
              <a:gd name="T26" fmla="*/ 1019 w 3261"/>
              <a:gd name="T27" fmla="*/ 1440 h 3498"/>
              <a:gd name="T28" fmla="*/ 983 w 3261"/>
              <a:gd name="T29" fmla="*/ 1260 h 3498"/>
              <a:gd name="T30" fmla="*/ 817 w 3261"/>
              <a:gd name="T31" fmla="*/ 1153 h 3498"/>
              <a:gd name="T32" fmla="*/ 896 w 3261"/>
              <a:gd name="T33" fmla="*/ 1031 h 3498"/>
              <a:gd name="T34" fmla="*/ 2434 w 3261"/>
              <a:gd name="T35" fmla="*/ 1084 h 3498"/>
              <a:gd name="T36" fmla="*/ 2391 w 3261"/>
              <a:gd name="T37" fmla="*/ 1223 h 3498"/>
              <a:gd name="T38" fmla="*/ 2221 w 3261"/>
              <a:gd name="T39" fmla="*/ 1350 h 3498"/>
              <a:gd name="T40" fmla="*/ 2194 w 3261"/>
              <a:gd name="T41" fmla="*/ 1573 h 3498"/>
              <a:gd name="T42" fmla="*/ 2002 w 3261"/>
              <a:gd name="T43" fmla="*/ 1643 h 3498"/>
              <a:gd name="T44" fmla="*/ 1838 w 3261"/>
              <a:gd name="T45" fmla="*/ 1477 h 3498"/>
              <a:gd name="T46" fmla="*/ 1879 w 3261"/>
              <a:gd name="T47" fmla="*/ 1294 h 3498"/>
              <a:gd name="T48" fmla="*/ 2065 w 3261"/>
              <a:gd name="T49" fmla="*/ 1132 h 3498"/>
              <a:gd name="T50" fmla="*/ 2270 w 3261"/>
              <a:gd name="T51" fmla="*/ 1046 h 3498"/>
              <a:gd name="T52" fmla="*/ 1536 w 3261"/>
              <a:gd name="T53" fmla="*/ 518 h 3498"/>
              <a:gd name="T54" fmla="*/ 936 w 3261"/>
              <a:gd name="T55" fmla="*/ 712 h 3498"/>
              <a:gd name="T56" fmla="*/ 502 w 3261"/>
              <a:gd name="T57" fmla="*/ 1151 h 3498"/>
              <a:gd name="T58" fmla="*/ 309 w 3261"/>
              <a:gd name="T59" fmla="*/ 1756 h 3498"/>
              <a:gd name="T60" fmla="*/ 418 w 3261"/>
              <a:gd name="T61" fmla="*/ 2394 h 3498"/>
              <a:gd name="T62" fmla="*/ 792 w 3261"/>
              <a:gd name="T63" fmla="*/ 2888 h 3498"/>
              <a:gd name="T64" fmla="*/ 1352 w 3261"/>
              <a:gd name="T65" fmla="*/ 3159 h 3498"/>
              <a:gd name="T66" fmla="*/ 1998 w 3261"/>
              <a:gd name="T67" fmla="*/ 3138 h 3498"/>
              <a:gd name="T68" fmla="*/ 2536 w 3261"/>
              <a:gd name="T69" fmla="*/ 2829 h 3498"/>
              <a:gd name="T70" fmla="*/ 2876 w 3261"/>
              <a:gd name="T71" fmla="*/ 2310 h 3498"/>
              <a:gd name="T72" fmla="*/ 2942 w 3261"/>
              <a:gd name="T73" fmla="*/ 1663 h 3498"/>
              <a:gd name="T74" fmla="*/ 2710 w 3261"/>
              <a:gd name="T75" fmla="*/ 1077 h 3498"/>
              <a:gd name="T76" fmla="*/ 2247 w 3261"/>
              <a:gd name="T77" fmla="*/ 668 h 3498"/>
              <a:gd name="T78" fmla="*/ 1631 w 3261"/>
              <a:gd name="T79" fmla="*/ 515 h 3498"/>
              <a:gd name="T80" fmla="*/ 369 w 3261"/>
              <a:gd name="T81" fmla="*/ 381 h 3498"/>
              <a:gd name="T82" fmla="*/ 880 w 3261"/>
              <a:gd name="T83" fmla="*/ 391 h 3498"/>
              <a:gd name="T84" fmla="*/ 1530 w 3261"/>
              <a:gd name="T85" fmla="*/ 210 h 3498"/>
              <a:gd name="T86" fmla="*/ 2207 w 3261"/>
              <a:gd name="T87" fmla="*/ 312 h 3498"/>
              <a:gd name="T88" fmla="*/ 2764 w 3261"/>
              <a:gd name="T89" fmla="*/ 472 h 3498"/>
              <a:gd name="T90" fmla="*/ 3141 w 3261"/>
              <a:gd name="T91" fmla="*/ 73 h 3498"/>
              <a:gd name="T92" fmla="*/ 3261 w 3261"/>
              <a:gd name="T93" fmla="*/ 411 h 3498"/>
              <a:gd name="T94" fmla="*/ 3129 w 3261"/>
              <a:gd name="T95" fmla="*/ 918 h 3498"/>
              <a:gd name="T96" fmla="*/ 3217 w 3261"/>
              <a:gd name="T97" fmla="*/ 1471 h 3498"/>
              <a:gd name="T98" fmla="*/ 3231 w 3261"/>
              <a:gd name="T99" fmla="*/ 2171 h 3498"/>
              <a:gd name="T100" fmla="*/ 2947 w 3261"/>
              <a:gd name="T101" fmla="*/ 2823 h 3498"/>
              <a:gd name="T102" fmla="*/ 2425 w 3261"/>
              <a:gd name="T103" fmla="*/ 3289 h 3498"/>
              <a:gd name="T104" fmla="*/ 1738 w 3261"/>
              <a:gd name="T105" fmla="*/ 3494 h 3498"/>
              <a:gd name="T106" fmla="*/ 1019 w 3261"/>
              <a:gd name="T107" fmla="*/ 3378 h 3498"/>
              <a:gd name="T108" fmla="*/ 442 w 3261"/>
              <a:gd name="T109" fmla="*/ 2979 h 3498"/>
              <a:gd name="T110" fmla="*/ 83 w 3261"/>
              <a:gd name="T111" fmla="*/ 2372 h 3498"/>
              <a:gd name="T112" fmla="*/ 11 w 3261"/>
              <a:gd name="T113" fmla="*/ 1658 h 3498"/>
              <a:gd name="T114" fmla="*/ 212 w 3261"/>
              <a:gd name="T115" fmla="*/ 1040 h 3498"/>
              <a:gd name="T116" fmla="*/ 11 w 3261"/>
              <a:gd name="T117" fmla="*/ 566 h 3498"/>
              <a:gd name="T118" fmla="*/ 59 w 3261"/>
              <a:gd name="T119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1055" y="2278"/>
                </a:lnTo>
                <a:lnTo>
                  <a:pt x="1096" y="2329"/>
                </a:lnTo>
                <a:lnTo>
                  <a:pt x="1143" y="2377"/>
                </a:lnTo>
                <a:lnTo>
                  <a:pt x="1192" y="2420"/>
                </a:lnTo>
                <a:lnTo>
                  <a:pt x="1245" y="2458"/>
                </a:lnTo>
                <a:lnTo>
                  <a:pt x="1303" y="2492"/>
                </a:lnTo>
                <a:lnTo>
                  <a:pt x="1363" y="2520"/>
                </a:lnTo>
                <a:lnTo>
                  <a:pt x="1427" y="2542"/>
                </a:lnTo>
                <a:lnTo>
                  <a:pt x="1493" y="2558"/>
                </a:lnTo>
                <a:lnTo>
                  <a:pt x="1561" y="2568"/>
                </a:lnTo>
                <a:lnTo>
                  <a:pt x="1630" y="2572"/>
                </a:lnTo>
                <a:lnTo>
                  <a:pt x="1631" y="2572"/>
                </a:lnTo>
                <a:lnTo>
                  <a:pt x="1700" y="2568"/>
                </a:lnTo>
                <a:lnTo>
                  <a:pt x="1768" y="2558"/>
                </a:lnTo>
                <a:lnTo>
                  <a:pt x="1834" y="2542"/>
                </a:lnTo>
                <a:lnTo>
                  <a:pt x="1898" y="2520"/>
                </a:lnTo>
                <a:lnTo>
                  <a:pt x="1958" y="2492"/>
                </a:lnTo>
                <a:lnTo>
                  <a:pt x="2015" y="2458"/>
                </a:lnTo>
                <a:lnTo>
                  <a:pt x="2069" y="2420"/>
                </a:lnTo>
                <a:lnTo>
                  <a:pt x="2119" y="2377"/>
                </a:lnTo>
                <a:lnTo>
                  <a:pt x="2164" y="2329"/>
                </a:lnTo>
                <a:lnTo>
                  <a:pt x="2206" y="2278"/>
                </a:lnTo>
                <a:lnTo>
                  <a:pt x="2242" y="2222"/>
                </a:lnTo>
                <a:lnTo>
                  <a:pt x="2505" y="2382"/>
                </a:lnTo>
                <a:lnTo>
                  <a:pt x="2465" y="2444"/>
                </a:lnTo>
                <a:lnTo>
                  <a:pt x="2419" y="2503"/>
                </a:lnTo>
                <a:lnTo>
                  <a:pt x="2371" y="2558"/>
                </a:lnTo>
                <a:lnTo>
                  <a:pt x="2319" y="2611"/>
                </a:lnTo>
                <a:lnTo>
                  <a:pt x="2262" y="2660"/>
                </a:lnTo>
                <a:lnTo>
                  <a:pt x="2203" y="2703"/>
                </a:lnTo>
                <a:lnTo>
                  <a:pt x="2140" y="2743"/>
                </a:lnTo>
                <a:lnTo>
                  <a:pt x="2074" y="2779"/>
                </a:lnTo>
                <a:lnTo>
                  <a:pt x="2006" y="2808"/>
                </a:lnTo>
                <a:lnTo>
                  <a:pt x="1935" y="2834"/>
                </a:lnTo>
                <a:lnTo>
                  <a:pt x="1861" y="2854"/>
                </a:lnTo>
                <a:lnTo>
                  <a:pt x="1787" y="2868"/>
                </a:lnTo>
                <a:lnTo>
                  <a:pt x="1709" y="2878"/>
                </a:lnTo>
                <a:lnTo>
                  <a:pt x="1630" y="2880"/>
                </a:lnTo>
                <a:lnTo>
                  <a:pt x="1551" y="2878"/>
                </a:lnTo>
                <a:lnTo>
                  <a:pt x="1474" y="2868"/>
                </a:lnTo>
                <a:lnTo>
                  <a:pt x="1399" y="2854"/>
                </a:lnTo>
                <a:lnTo>
                  <a:pt x="1326" y="2834"/>
                </a:lnTo>
                <a:lnTo>
                  <a:pt x="1255" y="2808"/>
                </a:lnTo>
                <a:lnTo>
                  <a:pt x="1187" y="2779"/>
                </a:lnTo>
                <a:lnTo>
                  <a:pt x="1121" y="2743"/>
                </a:lnTo>
                <a:lnTo>
                  <a:pt x="1058" y="2703"/>
                </a:lnTo>
                <a:lnTo>
                  <a:pt x="999" y="2660"/>
                </a:lnTo>
                <a:lnTo>
                  <a:pt x="943" y="2611"/>
                </a:lnTo>
                <a:lnTo>
                  <a:pt x="891" y="2558"/>
                </a:lnTo>
                <a:lnTo>
                  <a:pt x="842" y="2503"/>
                </a:lnTo>
                <a:lnTo>
                  <a:pt x="797" y="2444"/>
                </a:lnTo>
                <a:lnTo>
                  <a:pt x="757" y="2382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941" y="1032"/>
                </a:lnTo>
                <a:lnTo>
                  <a:pt x="946" y="1033"/>
                </a:lnTo>
                <a:lnTo>
                  <a:pt x="957" y="1036"/>
                </a:lnTo>
                <a:lnTo>
                  <a:pt x="972" y="1041"/>
                </a:lnTo>
                <a:lnTo>
                  <a:pt x="991" y="1046"/>
                </a:lnTo>
                <a:lnTo>
                  <a:pt x="1014" y="1054"/>
                </a:lnTo>
                <a:lnTo>
                  <a:pt x="1041" y="1064"/>
                </a:lnTo>
                <a:lnTo>
                  <a:pt x="1070" y="1075"/>
                </a:lnTo>
                <a:lnTo>
                  <a:pt x="1101" y="1087"/>
                </a:lnTo>
                <a:lnTo>
                  <a:pt x="1134" y="1101"/>
                </a:lnTo>
                <a:lnTo>
                  <a:pt x="1166" y="1117"/>
                </a:lnTo>
                <a:lnTo>
                  <a:pt x="1196" y="1132"/>
                </a:lnTo>
                <a:lnTo>
                  <a:pt x="1226" y="1150"/>
                </a:lnTo>
                <a:lnTo>
                  <a:pt x="1255" y="1168"/>
                </a:lnTo>
                <a:lnTo>
                  <a:pt x="1284" y="1190"/>
                </a:lnTo>
                <a:lnTo>
                  <a:pt x="1311" y="1213"/>
                </a:lnTo>
                <a:lnTo>
                  <a:pt x="1337" y="1238"/>
                </a:lnTo>
                <a:lnTo>
                  <a:pt x="1361" y="1264"/>
                </a:lnTo>
                <a:lnTo>
                  <a:pt x="1381" y="1294"/>
                </a:lnTo>
                <a:lnTo>
                  <a:pt x="1400" y="1324"/>
                </a:lnTo>
                <a:lnTo>
                  <a:pt x="1413" y="1357"/>
                </a:lnTo>
                <a:lnTo>
                  <a:pt x="1423" y="1392"/>
                </a:lnTo>
                <a:lnTo>
                  <a:pt x="1427" y="1429"/>
                </a:lnTo>
                <a:lnTo>
                  <a:pt x="1427" y="1435"/>
                </a:lnTo>
                <a:lnTo>
                  <a:pt x="1427" y="1440"/>
                </a:lnTo>
                <a:lnTo>
                  <a:pt x="1424" y="1477"/>
                </a:lnTo>
                <a:lnTo>
                  <a:pt x="1414" y="1512"/>
                </a:lnTo>
                <a:lnTo>
                  <a:pt x="1399" y="1545"/>
                </a:lnTo>
                <a:lnTo>
                  <a:pt x="1378" y="1573"/>
                </a:lnTo>
                <a:lnTo>
                  <a:pt x="1354" y="1598"/>
                </a:lnTo>
                <a:lnTo>
                  <a:pt x="1325" y="1618"/>
                </a:lnTo>
                <a:lnTo>
                  <a:pt x="1294" y="1633"/>
                </a:lnTo>
                <a:lnTo>
                  <a:pt x="1259" y="1643"/>
                </a:lnTo>
                <a:lnTo>
                  <a:pt x="1223" y="1646"/>
                </a:lnTo>
                <a:lnTo>
                  <a:pt x="1186" y="1643"/>
                </a:lnTo>
                <a:lnTo>
                  <a:pt x="1151" y="1633"/>
                </a:lnTo>
                <a:lnTo>
                  <a:pt x="1120" y="1618"/>
                </a:lnTo>
                <a:lnTo>
                  <a:pt x="1092" y="1598"/>
                </a:lnTo>
                <a:lnTo>
                  <a:pt x="1067" y="1573"/>
                </a:lnTo>
                <a:lnTo>
                  <a:pt x="1046" y="1545"/>
                </a:lnTo>
                <a:lnTo>
                  <a:pt x="1032" y="1512"/>
                </a:lnTo>
                <a:lnTo>
                  <a:pt x="1023" y="1477"/>
                </a:lnTo>
                <a:lnTo>
                  <a:pt x="1019" y="1440"/>
                </a:lnTo>
                <a:lnTo>
                  <a:pt x="1021" y="1408"/>
                </a:lnTo>
                <a:lnTo>
                  <a:pt x="1028" y="1378"/>
                </a:lnTo>
                <a:lnTo>
                  <a:pt x="1040" y="1350"/>
                </a:lnTo>
                <a:lnTo>
                  <a:pt x="1055" y="1323"/>
                </a:lnTo>
                <a:lnTo>
                  <a:pt x="1073" y="1300"/>
                </a:lnTo>
                <a:lnTo>
                  <a:pt x="1029" y="1279"/>
                </a:lnTo>
                <a:lnTo>
                  <a:pt x="983" y="1260"/>
                </a:lnTo>
                <a:lnTo>
                  <a:pt x="936" y="1245"/>
                </a:lnTo>
                <a:lnTo>
                  <a:pt x="893" y="1232"/>
                </a:lnTo>
                <a:lnTo>
                  <a:pt x="870" y="1223"/>
                </a:lnTo>
                <a:lnTo>
                  <a:pt x="852" y="1211"/>
                </a:lnTo>
                <a:lnTo>
                  <a:pt x="836" y="1195"/>
                </a:lnTo>
                <a:lnTo>
                  <a:pt x="825" y="1175"/>
                </a:lnTo>
                <a:lnTo>
                  <a:pt x="817" y="1153"/>
                </a:lnTo>
                <a:lnTo>
                  <a:pt x="815" y="1130"/>
                </a:lnTo>
                <a:lnTo>
                  <a:pt x="818" y="1107"/>
                </a:lnTo>
                <a:lnTo>
                  <a:pt x="827" y="1084"/>
                </a:lnTo>
                <a:lnTo>
                  <a:pt x="839" y="1066"/>
                </a:lnTo>
                <a:lnTo>
                  <a:pt x="855" y="1050"/>
                </a:lnTo>
                <a:lnTo>
                  <a:pt x="874" y="1039"/>
                </a:lnTo>
                <a:lnTo>
                  <a:pt x="896" y="1031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65" y="1031"/>
                </a:lnTo>
                <a:lnTo>
                  <a:pt x="2387" y="1039"/>
                </a:lnTo>
                <a:lnTo>
                  <a:pt x="2405" y="1050"/>
                </a:lnTo>
                <a:lnTo>
                  <a:pt x="2422" y="1066"/>
                </a:lnTo>
                <a:lnTo>
                  <a:pt x="2434" y="1084"/>
                </a:lnTo>
                <a:lnTo>
                  <a:pt x="2443" y="1107"/>
                </a:lnTo>
                <a:lnTo>
                  <a:pt x="2446" y="1130"/>
                </a:lnTo>
                <a:lnTo>
                  <a:pt x="2444" y="1153"/>
                </a:lnTo>
                <a:lnTo>
                  <a:pt x="2436" y="1175"/>
                </a:lnTo>
                <a:lnTo>
                  <a:pt x="2425" y="1195"/>
                </a:lnTo>
                <a:lnTo>
                  <a:pt x="2409" y="1211"/>
                </a:lnTo>
                <a:lnTo>
                  <a:pt x="2391" y="1223"/>
                </a:lnTo>
                <a:lnTo>
                  <a:pt x="2368" y="1232"/>
                </a:lnTo>
                <a:lnTo>
                  <a:pt x="2325" y="1245"/>
                </a:lnTo>
                <a:lnTo>
                  <a:pt x="2279" y="1260"/>
                </a:lnTo>
                <a:lnTo>
                  <a:pt x="2232" y="1279"/>
                </a:lnTo>
                <a:lnTo>
                  <a:pt x="2187" y="1300"/>
                </a:lnTo>
                <a:lnTo>
                  <a:pt x="2206" y="1323"/>
                </a:lnTo>
                <a:lnTo>
                  <a:pt x="2221" y="1350"/>
                </a:lnTo>
                <a:lnTo>
                  <a:pt x="2232" y="1378"/>
                </a:lnTo>
                <a:lnTo>
                  <a:pt x="2240" y="1408"/>
                </a:lnTo>
                <a:lnTo>
                  <a:pt x="2242" y="1440"/>
                </a:lnTo>
                <a:lnTo>
                  <a:pt x="2239" y="1477"/>
                </a:lnTo>
                <a:lnTo>
                  <a:pt x="2229" y="1512"/>
                </a:lnTo>
                <a:lnTo>
                  <a:pt x="2214" y="1544"/>
                </a:lnTo>
                <a:lnTo>
                  <a:pt x="2194" y="1573"/>
                </a:lnTo>
                <a:lnTo>
                  <a:pt x="2169" y="1598"/>
                </a:lnTo>
                <a:lnTo>
                  <a:pt x="2141" y="1618"/>
                </a:lnTo>
                <a:lnTo>
                  <a:pt x="2109" y="1633"/>
                </a:lnTo>
                <a:lnTo>
                  <a:pt x="2074" y="1643"/>
                </a:lnTo>
                <a:lnTo>
                  <a:pt x="2039" y="1646"/>
                </a:lnTo>
                <a:lnTo>
                  <a:pt x="2039" y="1646"/>
                </a:lnTo>
                <a:lnTo>
                  <a:pt x="2002" y="1643"/>
                </a:lnTo>
                <a:lnTo>
                  <a:pt x="1967" y="1633"/>
                </a:lnTo>
                <a:lnTo>
                  <a:pt x="1935" y="1618"/>
                </a:lnTo>
                <a:lnTo>
                  <a:pt x="1907" y="1598"/>
                </a:lnTo>
                <a:lnTo>
                  <a:pt x="1882" y="1573"/>
                </a:lnTo>
                <a:lnTo>
                  <a:pt x="1862" y="1545"/>
                </a:lnTo>
                <a:lnTo>
                  <a:pt x="1847" y="1512"/>
                </a:lnTo>
                <a:lnTo>
                  <a:pt x="1838" y="1477"/>
                </a:lnTo>
                <a:lnTo>
                  <a:pt x="1834" y="1440"/>
                </a:lnTo>
                <a:lnTo>
                  <a:pt x="1834" y="1435"/>
                </a:lnTo>
                <a:lnTo>
                  <a:pt x="1834" y="1429"/>
                </a:lnTo>
                <a:lnTo>
                  <a:pt x="1839" y="1392"/>
                </a:lnTo>
                <a:lnTo>
                  <a:pt x="1848" y="1357"/>
                </a:lnTo>
                <a:lnTo>
                  <a:pt x="1861" y="1324"/>
                </a:lnTo>
                <a:lnTo>
                  <a:pt x="1879" y="1294"/>
                </a:lnTo>
                <a:lnTo>
                  <a:pt x="1900" y="1264"/>
                </a:lnTo>
                <a:lnTo>
                  <a:pt x="1924" y="1238"/>
                </a:lnTo>
                <a:lnTo>
                  <a:pt x="1949" y="1213"/>
                </a:lnTo>
                <a:lnTo>
                  <a:pt x="1977" y="1190"/>
                </a:lnTo>
                <a:lnTo>
                  <a:pt x="2006" y="1168"/>
                </a:lnTo>
                <a:lnTo>
                  <a:pt x="2035" y="1150"/>
                </a:lnTo>
                <a:lnTo>
                  <a:pt x="2065" y="1132"/>
                </a:lnTo>
                <a:lnTo>
                  <a:pt x="2095" y="1117"/>
                </a:lnTo>
                <a:lnTo>
                  <a:pt x="2127" y="1101"/>
                </a:lnTo>
                <a:lnTo>
                  <a:pt x="2160" y="1087"/>
                </a:lnTo>
                <a:lnTo>
                  <a:pt x="2191" y="1075"/>
                </a:lnTo>
                <a:lnTo>
                  <a:pt x="2220" y="1064"/>
                </a:lnTo>
                <a:lnTo>
                  <a:pt x="2246" y="1054"/>
                </a:lnTo>
                <a:lnTo>
                  <a:pt x="2270" y="1046"/>
                </a:lnTo>
                <a:lnTo>
                  <a:pt x="2289" y="1041"/>
                </a:lnTo>
                <a:lnTo>
                  <a:pt x="2305" y="1036"/>
                </a:lnTo>
                <a:lnTo>
                  <a:pt x="2314" y="1033"/>
                </a:lnTo>
                <a:lnTo>
                  <a:pt x="2319" y="1032"/>
                </a:lnTo>
                <a:lnTo>
                  <a:pt x="2342" y="1029"/>
                </a:lnTo>
                <a:close/>
                <a:moveTo>
                  <a:pt x="1631" y="515"/>
                </a:moveTo>
                <a:lnTo>
                  <a:pt x="1536" y="518"/>
                </a:lnTo>
                <a:lnTo>
                  <a:pt x="1443" y="528"/>
                </a:lnTo>
                <a:lnTo>
                  <a:pt x="1352" y="544"/>
                </a:lnTo>
                <a:lnTo>
                  <a:pt x="1264" y="566"/>
                </a:lnTo>
                <a:lnTo>
                  <a:pt x="1178" y="595"/>
                </a:lnTo>
                <a:lnTo>
                  <a:pt x="1094" y="628"/>
                </a:lnTo>
                <a:lnTo>
                  <a:pt x="1014" y="668"/>
                </a:lnTo>
                <a:lnTo>
                  <a:pt x="936" y="712"/>
                </a:lnTo>
                <a:lnTo>
                  <a:pt x="863" y="763"/>
                </a:lnTo>
                <a:lnTo>
                  <a:pt x="792" y="816"/>
                </a:lnTo>
                <a:lnTo>
                  <a:pt x="725" y="875"/>
                </a:lnTo>
                <a:lnTo>
                  <a:pt x="663" y="938"/>
                </a:lnTo>
                <a:lnTo>
                  <a:pt x="604" y="1006"/>
                </a:lnTo>
                <a:lnTo>
                  <a:pt x="551" y="1077"/>
                </a:lnTo>
                <a:lnTo>
                  <a:pt x="502" y="1151"/>
                </a:lnTo>
                <a:lnTo>
                  <a:pt x="457" y="1230"/>
                </a:lnTo>
                <a:lnTo>
                  <a:pt x="418" y="1310"/>
                </a:lnTo>
                <a:lnTo>
                  <a:pt x="385" y="1395"/>
                </a:lnTo>
                <a:lnTo>
                  <a:pt x="357" y="1482"/>
                </a:lnTo>
                <a:lnTo>
                  <a:pt x="335" y="1571"/>
                </a:lnTo>
                <a:lnTo>
                  <a:pt x="319" y="1663"/>
                </a:lnTo>
                <a:lnTo>
                  <a:pt x="309" y="1756"/>
                </a:lnTo>
                <a:lnTo>
                  <a:pt x="306" y="1852"/>
                </a:lnTo>
                <a:lnTo>
                  <a:pt x="309" y="1947"/>
                </a:lnTo>
                <a:lnTo>
                  <a:pt x="319" y="2041"/>
                </a:lnTo>
                <a:lnTo>
                  <a:pt x="335" y="2133"/>
                </a:lnTo>
                <a:lnTo>
                  <a:pt x="357" y="2222"/>
                </a:lnTo>
                <a:lnTo>
                  <a:pt x="385" y="2310"/>
                </a:lnTo>
                <a:lnTo>
                  <a:pt x="418" y="2394"/>
                </a:lnTo>
                <a:lnTo>
                  <a:pt x="457" y="2474"/>
                </a:lnTo>
                <a:lnTo>
                  <a:pt x="502" y="2553"/>
                </a:lnTo>
                <a:lnTo>
                  <a:pt x="551" y="2627"/>
                </a:lnTo>
                <a:lnTo>
                  <a:pt x="604" y="2698"/>
                </a:lnTo>
                <a:lnTo>
                  <a:pt x="663" y="2766"/>
                </a:lnTo>
                <a:lnTo>
                  <a:pt x="725" y="2829"/>
                </a:lnTo>
                <a:lnTo>
                  <a:pt x="792" y="2888"/>
                </a:lnTo>
                <a:lnTo>
                  <a:pt x="863" y="2941"/>
                </a:lnTo>
                <a:lnTo>
                  <a:pt x="936" y="2991"/>
                </a:lnTo>
                <a:lnTo>
                  <a:pt x="1014" y="3036"/>
                </a:lnTo>
                <a:lnTo>
                  <a:pt x="1094" y="3075"/>
                </a:lnTo>
                <a:lnTo>
                  <a:pt x="1178" y="3109"/>
                </a:lnTo>
                <a:lnTo>
                  <a:pt x="1264" y="3138"/>
                </a:lnTo>
                <a:lnTo>
                  <a:pt x="1352" y="3159"/>
                </a:lnTo>
                <a:lnTo>
                  <a:pt x="1443" y="3176"/>
                </a:lnTo>
                <a:lnTo>
                  <a:pt x="1536" y="3186"/>
                </a:lnTo>
                <a:lnTo>
                  <a:pt x="1631" y="3189"/>
                </a:lnTo>
                <a:lnTo>
                  <a:pt x="1725" y="3186"/>
                </a:lnTo>
                <a:lnTo>
                  <a:pt x="1818" y="3176"/>
                </a:lnTo>
                <a:lnTo>
                  <a:pt x="1909" y="3159"/>
                </a:lnTo>
                <a:lnTo>
                  <a:pt x="1998" y="3138"/>
                </a:lnTo>
                <a:lnTo>
                  <a:pt x="2083" y="3109"/>
                </a:lnTo>
                <a:lnTo>
                  <a:pt x="2167" y="3075"/>
                </a:lnTo>
                <a:lnTo>
                  <a:pt x="2247" y="3036"/>
                </a:lnTo>
                <a:lnTo>
                  <a:pt x="2325" y="2991"/>
                </a:lnTo>
                <a:lnTo>
                  <a:pt x="2399" y="2941"/>
                </a:lnTo>
                <a:lnTo>
                  <a:pt x="2469" y="2888"/>
                </a:lnTo>
                <a:lnTo>
                  <a:pt x="2536" y="2829"/>
                </a:lnTo>
                <a:lnTo>
                  <a:pt x="2599" y="2766"/>
                </a:lnTo>
                <a:lnTo>
                  <a:pt x="2656" y="2698"/>
                </a:lnTo>
                <a:lnTo>
                  <a:pt x="2710" y="2627"/>
                </a:lnTo>
                <a:lnTo>
                  <a:pt x="2760" y="2553"/>
                </a:lnTo>
                <a:lnTo>
                  <a:pt x="2803" y="2474"/>
                </a:lnTo>
                <a:lnTo>
                  <a:pt x="2842" y="2394"/>
                </a:lnTo>
                <a:lnTo>
                  <a:pt x="2876" y="2310"/>
                </a:lnTo>
                <a:lnTo>
                  <a:pt x="2903" y="2222"/>
                </a:lnTo>
                <a:lnTo>
                  <a:pt x="2926" y="2133"/>
                </a:lnTo>
                <a:lnTo>
                  <a:pt x="2942" y="2041"/>
                </a:lnTo>
                <a:lnTo>
                  <a:pt x="2952" y="1947"/>
                </a:lnTo>
                <a:lnTo>
                  <a:pt x="2955" y="1852"/>
                </a:lnTo>
                <a:lnTo>
                  <a:pt x="2952" y="1756"/>
                </a:lnTo>
                <a:lnTo>
                  <a:pt x="2942" y="1663"/>
                </a:lnTo>
                <a:lnTo>
                  <a:pt x="2926" y="1571"/>
                </a:lnTo>
                <a:lnTo>
                  <a:pt x="2903" y="1482"/>
                </a:lnTo>
                <a:lnTo>
                  <a:pt x="2876" y="1395"/>
                </a:lnTo>
                <a:lnTo>
                  <a:pt x="2842" y="1310"/>
                </a:lnTo>
                <a:lnTo>
                  <a:pt x="2803" y="1230"/>
                </a:lnTo>
                <a:lnTo>
                  <a:pt x="2760" y="1151"/>
                </a:lnTo>
                <a:lnTo>
                  <a:pt x="2710" y="1077"/>
                </a:lnTo>
                <a:lnTo>
                  <a:pt x="2656" y="1006"/>
                </a:lnTo>
                <a:lnTo>
                  <a:pt x="2599" y="938"/>
                </a:lnTo>
                <a:lnTo>
                  <a:pt x="2536" y="875"/>
                </a:lnTo>
                <a:lnTo>
                  <a:pt x="2469" y="816"/>
                </a:lnTo>
                <a:lnTo>
                  <a:pt x="2399" y="763"/>
                </a:lnTo>
                <a:lnTo>
                  <a:pt x="2325" y="712"/>
                </a:lnTo>
                <a:lnTo>
                  <a:pt x="2247" y="668"/>
                </a:lnTo>
                <a:lnTo>
                  <a:pt x="2167" y="628"/>
                </a:lnTo>
                <a:lnTo>
                  <a:pt x="2083" y="595"/>
                </a:lnTo>
                <a:lnTo>
                  <a:pt x="1998" y="566"/>
                </a:lnTo>
                <a:lnTo>
                  <a:pt x="1909" y="544"/>
                </a:lnTo>
                <a:lnTo>
                  <a:pt x="1818" y="528"/>
                </a:lnTo>
                <a:lnTo>
                  <a:pt x="1725" y="518"/>
                </a:lnTo>
                <a:lnTo>
                  <a:pt x="1631" y="515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4" name="Freeform 492"/>
          <p:cNvSpPr>
            <a:spLocks noEditPoints="1"/>
          </p:cNvSpPr>
          <p:nvPr/>
        </p:nvSpPr>
        <p:spPr bwMode="auto">
          <a:xfrm>
            <a:off x="5996095" y="1727291"/>
            <a:ext cx="352061" cy="377084"/>
          </a:xfrm>
          <a:custGeom>
            <a:avLst/>
            <a:gdLst>
              <a:gd name="T0" fmla="*/ 943 w 3261"/>
              <a:gd name="T1" fmla="*/ 2611 h 3498"/>
              <a:gd name="T2" fmla="*/ 1326 w 3261"/>
              <a:gd name="T3" fmla="*/ 2834 h 3498"/>
              <a:gd name="T4" fmla="*/ 1787 w 3261"/>
              <a:gd name="T5" fmla="*/ 2868 h 3498"/>
              <a:gd name="T6" fmla="*/ 2203 w 3261"/>
              <a:gd name="T7" fmla="*/ 2703 h 3498"/>
              <a:gd name="T8" fmla="*/ 2505 w 3261"/>
              <a:gd name="T9" fmla="*/ 2382 h 3498"/>
              <a:gd name="T10" fmla="*/ 2015 w 3261"/>
              <a:gd name="T11" fmla="*/ 2458 h 3498"/>
              <a:gd name="T12" fmla="*/ 1631 w 3261"/>
              <a:gd name="T13" fmla="*/ 2572 h 3498"/>
              <a:gd name="T14" fmla="*/ 1246 w 3261"/>
              <a:gd name="T15" fmla="*/ 2458 h 3498"/>
              <a:gd name="T16" fmla="*/ 919 w 3261"/>
              <a:gd name="T17" fmla="*/ 1029 h 3498"/>
              <a:gd name="T18" fmla="*/ 818 w 3261"/>
              <a:gd name="T19" fmla="*/ 1107 h 3498"/>
              <a:gd name="T20" fmla="*/ 870 w 3261"/>
              <a:gd name="T21" fmla="*/ 1223 h 3498"/>
              <a:gd name="T22" fmla="*/ 1055 w 3261"/>
              <a:gd name="T23" fmla="*/ 1323 h 3498"/>
              <a:gd name="T24" fmla="*/ 1032 w 3261"/>
              <a:gd name="T25" fmla="*/ 1512 h 3498"/>
              <a:gd name="T26" fmla="*/ 1186 w 3261"/>
              <a:gd name="T27" fmla="*/ 1643 h 3498"/>
              <a:gd name="T28" fmla="*/ 1378 w 3261"/>
              <a:gd name="T29" fmla="*/ 1573 h 3498"/>
              <a:gd name="T30" fmla="*/ 1427 w 3261"/>
              <a:gd name="T31" fmla="*/ 1429 h 3498"/>
              <a:gd name="T32" fmla="*/ 1337 w 3261"/>
              <a:gd name="T33" fmla="*/ 1238 h 3498"/>
              <a:gd name="T34" fmla="*/ 1166 w 3261"/>
              <a:gd name="T35" fmla="*/ 1117 h 3498"/>
              <a:gd name="T36" fmla="*/ 991 w 3261"/>
              <a:gd name="T37" fmla="*/ 1046 h 3498"/>
              <a:gd name="T38" fmla="*/ 2342 w 3261"/>
              <a:gd name="T39" fmla="*/ 1029 h 3498"/>
              <a:gd name="T40" fmla="*/ 2246 w 3261"/>
              <a:gd name="T41" fmla="*/ 1054 h 3498"/>
              <a:gd name="T42" fmla="*/ 2065 w 3261"/>
              <a:gd name="T43" fmla="*/ 1132 h 3498"/>
              <a:gd name="T44" fmla="*/ 1900 w 3261"/>
              <a:gd name="T45" fmla="*/ 1264 h 3498"/>
              <a:gd name="T46" fmla="*/ 1834 w 3261"/>
              <a:gd name="T47" fmla="*/ 1440 h 3498"/>
              <a:gd name="T48" fmla="*/ 1935 w 3261"/>
              <a:gd name="T49" fmla="*/ 1618 h 3498"/>
              <a:gd name="T50" fmla="*/ 2141 w 3261"/>
              <a:gd name="T51" fmla="*/ 1618 h 3498"/>
              <a:gd name="T52" fmla="*/ 2242 w 3261"/>
              <a:gd name="T53" fmla="*/ 1440 h 3498"/>
              <a:gd name="T54" fmla="*/ 2232 w 3261"/>
              <a:gd name="T55" fmla="*/ 1279 h 3498"/>
              <a:gd name="T56" fmla="*/ 2425 w 3261"/>
              <a:gd name="T57" fmla="*/ 1195 h 3498"/>
              <a:gd name="T58" fmla="*/ 2422 w 3261"/>
              <a:gd name="T59" fmla="*/ 1066 h 3498"/>
              <a:gd name="T60" fmla="*/ 120 w 3261"/>
              <a:gd name="T61" fmla="*/ 73 h 3498"/>
              <a:gd name="T62" fmla="*/ 431 w 3261"/>
              <a:gd name="T63" fmla="*/ 429 h 3498"/>
              <a:gd name="T64" fmla="*/ 880 w 3261"/>
              <a:gd name="T65" fmla="*/ 391 h 3498"/>
              <a:gd name="T66" fmla="*/ 1430 w 3261"/>
              <a:gd name="T67" fmla="*/ 218 h 3498"/>
              <a:gd name="T68" fmla="*/ 2024 w 3261"/>
              <a:gd name="T69" fmla="*/ 254 h 3498"/>
              <a:gd name="T70" fmla="*/ 2543 w 3261"/>
              <a:gd name="T71" fmla="*/ 489 h 3498"/>
              <a:gd name="T72" fmla="*/ 2951 w 3261"/>
              <a:gd name="T73" fmla="*/ 327 h 3498"/>
              <a:gd name="T74" fmla="*/ 3202 w 3261"/>
              <a:gd name="T75" fmla="*/ 64 h 3498"/>
              <a:gd name="T76" fmla="*/ 3258 w 3261"/>
              <a:gd name="T77" fmla="*/ 490 h 3498"/>
              <a:gd name="T78" fmla="*/ 3129 w 3261"/>
              <a:gd name="T79" fmla="*/ 918 h 3498"/>
              <a:gd name="T80" fmla="*/ 3193 w 3261"/>
              <a:gd name="T81" fmla="*/ 1380 h 3498"/>
              <a:gd name="T82" fmla="*/ 3258 w 3261"/>
              <a:gd name="T83" fmla="*/ 1960 h 3498"/>
              <a:gd name="T84" fmla="*/ 3101 w 3261"/>
              <a:gd name="T85" fmla="*/ 2563 h 3498"/>
              <a:gd name="T86" fmla="*/ 2748 w 3261"/>
              <a:gd name="T87" fmla="*/ 3050 h 3498"/>
              <a:gd name="T88" fmla="*/ 2242 w 3261"/>
              <a:gd name="T89" fmla="*/ 3378 h 3498"/>
              <a:gd name="T90" fmla="*/ 1631 w 3261"/>
              <a:gd name="T91" fmla="*/ 3498 h 3498"/>
              <a:gd name="T92" fmla="*/ 1019 w 3261"/>
              <a:gd name="T93" fmla="*/ 3378 h 3498"/>
              <a:gd name="T94" fmla="*/ 513 w 3261"/>
              <a:gd name="T95" fmla="*/ 3050 h 3498"/>
              <a:gd name="T96" fmla="*/ 159 w 3261"/>
              <a:gd name="T97" fmla="*/ 2563 h 3498"/>
              <a:gd name="T98" fmla="*/ 3 w 3261"/>
              <a:gd name="T99" fmla="*/ 1960 h 3498"/>
              <a:gd name="T100" fmla="*/ 68 w 3261"/>
              <a:gd name="T101" fmla="*/ 1380 h 3498"/>
              <a:gd name="T102" fmla="*/ 132 w 3261"/>
              <a:gd name="T103" fmla="*/ 918 h 3498"/>
              <a:gd name="T104" fmla="*/ 3 w 3261"/>
              <a:gd name="T105" fmla="*/ 490 h 3498"/>
              <a:gd name="T106" fmla="*/ 59 w 3261"/>
              <a:gd name="T107" fmla="*/ 64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498">
                <a:moveTo>
                  <a:pt x="1018" y="2222"/>
                </a:moveTo>
                <a:lnTo>
                  <a:pt x="757" y="2382"/>
                </a:lnTo>
                <a:lnTo>
                  <a:pt x="797" y="2444"/>
                </a:lnTo>
                <a:lnTo>
                  <a:pt x="842" y="2503"/>
                </a:lnTo>
                <a:lnTo>
                  <a:pt x="891" y="2558"/>
                </a:lnTo>
                <a:lnTo>
                  <a:pt x="943" y="2611"/>
                </a:lnTo>
                <a:lnTo>
                  <a:pt x="999" y="2660"/>
                </a:lnTo>
                <a:lnTo>
                  <a:pt x="1058" y="2703"/>
                </a:lnTo>
                <a:lnTo>
                  <a:pt x="1121" y="2743"/>
                </a:lnTo>
                <a:lnTo>
                  <a:pt x="1187" y="2779"/>
                </a:lnTo>
                <a:lnTo>
                  <a:pt x="1255" y="2808"/>
                </a:lnTo>
                <a:lnTo>
                  <a:pt x="1326" y="2834"/>
                </a:lnTo>
                <a:lnTo>
                  <a:pt x="1400" y="2854"/>
                </a:lnTo>
                <a:lnTo>
                  <a:pt x="1474" y="2868"/>
                </a:lnTo>
                <a:lnTo>
                  <a:pt x="1552" y="2878"/>
                </a:lnTo>
                <a:lnTo>
                  <a:pt x="1630" y="2880"/>
                </a:lnTo>
                <a:lnTo>
                  <a:pt x="1709" y="2878"/>
                </a:lnTo>
                <a:lnTo>
                  <a:pt x="1787" y="2868"/>
                </a:lnTo>
                <a:lnTo>
                  <a:pt x="1861" y="2854"/>
                </a:lnTo>
                <a:lnTo>
                  <a:pt x="1935" y="2834"/>
                </a:lnTo>
                <a:lnTo>
                  <a:pt x="2006" y="2808"/>
                </a:lnTo>
                <a:lnTo>
                  <a:pt x="2074" y="2779"/>
                </a:lnTo>
                <a:lnTo>
                  <a:pt x="2140" y="2743"/>
                </a:lnTo>
                <a:lnTo>
                  <a:pt x="2203" y="2703"/>
                </a:lnTo>
                <a:lnTo>
                  <a:pt x="2262" y="2660"/>
                </a:lnTo>
                <a:lnTo>
                  <a:pt x="2319" y="2611"/>
                </a:lnTo>
                <a:lnTo>
                  <a:pt x="2371" y="2558"/>
                </a:lnTo>
                <a:lnTo>
                  <a:pt x="2419" y="2503"/>
                </a:lnTo>
                <a:lnTo>
                  <a:pt x="2465" y="2444"/>
                </a:lnTo>
                <a:lnTo>
                  <a:pt x="2505" y="2382"/>
                </a:lnTo>
                <a:lnTo>
                  <a:pt x="2242" y="2222"/>
                </a:lnTo>
                <a:lnTo>
                  <a:pt x="2206" y="2278"/>
                </a:lnTo>
                <a:lnTo>
                  <a:pt x="2164" y="2329"/>
                </a:lnTo>
                <a:lnTo>
                  <a:pt x="2119" y="2377"/>
                </a:lnTo>
                <a:lnTo>
                  <a:pt x="2069" y="2420"/>
                </a:lnTo>
                <a:lnTo>
                  <a:pt x="2015" y="2458"/>
                </a:lnTo>
                <a:lnTo>
                  <a:pt x="1958" y="2492"/>
                </a:lnTo>
                <a:lnTo>
                  <a:pt x="1898" y="2520"/>
                </a:lnTo>
                <a:lnTo>
                  <a:pt x="1834" y="2542"/>
                </a:lnTo>
                <a:lnTo>
                  <a:pt x="1768" y="2558"/>
                </a:lnTo>
                <a:lnTo>
                  <a:pt x="1700" y="2568"/>
                </a:lnTo>
                <a:lnTo>
                  <a:pt x="1631" y="2572"/>
                </a:lnTo>
                <a:lnTo>
                  <a:pt x="1561" y="2568"/>
                </a:lnTo>
                <a:lnTo>
                  <a:pt x="1493" y="2558"/>
                </a:lnTo>
                <a:lnTo>
                  <a:pt x="1427" y="2542"/>
                </a:lnTo>
                <a:lnTo>
                  <a:pt x="1363" y="2520"/>
                </a:lnTo>
                <a:lnTo>
                  <a:pt x="1303" y="2492"/>
                </a:lnTo>
                <a:lnTo>
                  <a:pt x="1246" y="2458"/>
                </a:lnTo>
                <a:lnTo>
                  <a:pt x="1192" y="2420"/>
                </a:lnTo>
                <a:lnTo>
                  <a:pt x="1143" y="2377"/>
                </a:lnTo>
                <a:lnTo>
                  <a:pt x="1096" y="2329"/>
                </a:lnTo>
                <a:lnTo>
                  <a:pt x="1055" y="2278"/>
                </a:lnTo>
                <a:lnTo>
                  <a:pt x="1018" y="2222"/>
                </a:lnTo>
                <a:close/>
                <a:moveTo>
                  <a:pt x="919" y="1029"/>
                </a:moveTo>
                <a:lnTo>
                  <a:pt x="896" y="1031"/>
                </a:lnTo>
                <a:lnTo>
                  <a:pt x="874" y="1039"/>
                </a:lnTo>
                <a:lnTo>
                  <a:pt x="855" y="1050"/>
                </a:lnTo>
                <a:lnTo>
                  <a:pt x="839" y="1066"/>
                </a:lnTo>
                <a:lnTo>
                  <a:pt x="827" y="1084"/>
                </a:lnTo>
                <a:lnTo>
                  <a:pt x="818" y="1107"/>
                </a:lnTo>
                <a:lnTo>
                  <a:pt x="815" y="1130"/>
                </a:lnTo>
                <a:lnTo>
                  <a:pt x="817" y="1153"/>
                </a:lnTo>
                <a:lnTo>
                  <a:pt x="825" y="1175"/>
                </a:lnTo>
                <a:lnTo>
                  <a:pt x="836" y="1195"/>
                </a:lnTo>
                <a:lnTo>
                  <a:pt x="852" y="1211"/>
                </a:lnTo>
                <a:lnTo>
                  <a:pt x="870" y="1223"/>
                </a:lnTo>
                <a:lnTo>
                  <a:pt x="893" y="1232"/>
                </a:lnTo>
                <a:lnTo>
                  <a:pt x="936" y="1245"/>
                </a:lnTo>
                <a:lnTo>
                  <a:pt x="983" y="1260"/>
                </a:lnTo>
                <a:lnTo>
                  <a:pt x="1029" y="1279"/>
                </a:lnTo>
                <a:lnTo>
                  <a:pt x="1073" y="1300"/>
                </a:lnTo>
                <a:lnTo>
                  <a:pt x="1055" y="1323"/>
                </a:lnTo>
                <a:lnTo>
                  <a:pt x="1040" y="1350"/>
                </a:lnTo>
                <a:lnTo>
                  <a:pt x="1028" y="1378"/>
                </a:lnTo>
                <a:lnTo>
                  <a:pt x="1021" y="1408"/>
                </a:lnTo>
                <a:lnTo>
                  <a:pt x="1019" y="1440"/>
                </a:lnTo>
                <a:lnTo>
                  <a:pt x="1023" y="1477"/>
                </a:lnTo>
                <a:lnTo>
                  <a:pt x="1032" y="1512"/>
                </a:lnTo>
                <a:lnTo>
                  <a:pt x="1046" y="1545"/>
                </a:lnTo>
                <a:lnTo>
                  <a:pt x="1067" y="1573"/>
                </a:lnTo>
                <a:lnTo>
                  <a:pt x="1092" y="1598"/>
                </a:lnTo>
                <a:lnTo>
                  <a:pt x="1120" y="1618"/>
                </a:lnTo>
                <a:lnTo>
                  <a:pt x="1151" y="1633"/>
                </a:lnTo>
                <a:lnTo>
                  <a:pt x="1186" y="1643"/>
                </a:lnTo>
                <a:lnTo>
                  <a:pt x="1223" y="1646"/>
                </a:lnTo>
                <a:lnTo>
                  <a:pt x="1259" y="1643"/>
                </a:lnTo>
                <a:lnTo>
                  <a:pt x="1294" y="1633"/>
                </a:lnTo>
                <a:lnTo>
                  <a:pt x="1325" y="1618"/>
                </a:lnTo>
                <a:lnTo>
                  <a:pt x="1354" y="1598"/>
                </a:lnTo>
                <a:lnTo>
                  <a:pt x="1378" y="1573"/>
                </a:lnTo>
                <a:lnTo>
                  <a:pt x="1399" y="1545"/>
                </a:lnTo>
                <a:lnTo>
                  <a:pt x="1414" y="1512"/>
                </a:lnTo>
                <a:lnTo>
                  <a:pt x="1424" y="1477"/>
                </a:lnTo>
                <a:lnTo>
                  <a:pt x="1427" y="1440"/>
                </a:lnTo>
                <a:lnTo>
                  <a:pt x="1427" y="1435"/>
                </a:lnTo>
                <a:lnTo>
                  <a:pt x="1427" y="1429"/>
                </a:lnTo>
                <a:lnTo>
                  <a:pt x="1423" y="1392"/>
                </a:lnTo>
                <a:lnTo>
                  <a:pt x="1413" y="1357"/>
                </a:lnTo>
                <a:lnTo>
                  <a:pt x="1400" y="1324"/>
                </a:lnTo>
                <a:lnTo>
                  <a:pt x="1381" y="1294"/>
                </a:lnTo>
                <a:lnTo>
                  <a:pt x="1361" y="1264"/>
                </a:lnTo>
                <a:lnTo>
                  <a:pt x="1337" y="1238"/>
                </a:lnTo>
                <a:lnTo>
                  <a:pt x="1311" y="1213"/>
                </a:lnTo>
                <a:lnTo>
                  <a:pt x="1284" y="1190"/>
                </a:lnTo>
                <a:lnTo>
                  <a:pt x="1255" y="1168"/>
                </a:lnTo>
                <a:lnTo>
                  <a:pt x="1226" y="1150"/>
                </a:lnTo>
                <a:lnTo>
                  <a:pt x="1196" y="1132"/>
                </a:lnTo>
                <a:lnTo>
                  <a:pt x="1166" y="1117"/>
                </a:lnTo>
                <a:lnTo>
                  <a:pt x="1134" y="1101"/>
                </a:lnTo>
                <a:lnTo>
                  <a:pt x="1101" y="1087"/>
                </a:lnTo>
                <a:lnTo>
                  <a:pt x="1070" y="1075"/>
                </a:lnTo>
                <a:lnTo>
                  <a:pt x="1041" y="1064"/>
                </a:lnTo>
                <a:lnTo>
                  <a:pt x="1014" y="1054"/>
                </a:lnTo>
                <a:lnTo>
                  <a:pt x="991" y="1046"/>
                </a:lnTo>
                <a:lnTo>
                  <a:pt x="972" y="1041"/>
                </a:lnTo>
                <a:lnTo>
                  <a:pt x="957" y="1036"/>
                </a:lnTo>
                <a:lnTo>
                  <a:pt x="946" y="1033"/>
                </a:lnTo>
                <a:lnTo>
                  <a:pt x="941" y="1032"/>
                </a:lnTo>
                <a:lnTo>
                  <a:pt x="919" y="1029"/>
                </a:lnTo>
                <a:close/>
                <a:moveTo>
                  <a:pt x="2342" y="1029"/>
                </a:moveTo>
                <a:lnTo>
                  <a:pt x="2319" y="1032"/>
                </a:lnTo>
                <a:lnTo>
                  <a:pt x="2314" y="1033"/>
                </a:lnTo>
                <a:lnTo>
                  <a:pt x="2305" y="1036"/>
                </a:lnTo>
                <a:lnTo>
                  <a:pt x="2289" y="1041"/>
                </a:lnTo>
                <a:lnTo>
                  <a:pt x="2270" y="1046"/>
                </a:lnTo>
                <a:lnTo>
                  <a:pt x="2246" y="1054"/>
                </a:lnTo>
                <a:lnTo>
                  <a:pt x="2220" y="1064"/>
                </a:lnTo>
                <a:lnTo>
                  <a:pt x="2191" y="1075"/>
                </a:lnTo>
                <a:lnTo>
                  <a:pt x="2160" y="1087"/>
                </a:lnTo>
                <a:lnTo>
                  <a:pt x="2127" y="1101"/>
                </a:lnTo>
                <a:lnTo>
                  <a:pt x="2095" y="1117"/>
                </a:lnTo>
                <a:lnTo>
                  <a:pt x="2065" y="1132"/>
                </a:lnTo>
                <a:lnTo>
                  <a:pt x="2035" y="1150"/>
                </a:lnTo>
                <a:lnTo>
                  <a:pt x="2006" y="1168"/>
                </a:lnTo>
                <a:lnTo>
                  <a:pt x="1977" y="1190"/>
                </a:lnTo>
                <a:lnTo>
                  <a:pt x="1949" y="1213"/>
                </a:lnTo>
                <a:lnTo>
                  <a:pt x="1924" y="1238"/>
                </a:lnTo>
                <a:lnTo>
                  <a:pt x="1900" y="1264"/>
                </a:lnTo>
                <a:lnTo>
                  <a:pt x="1879" y="1294"/>
                </a:lnTo>
                <a:lnTo>
                  <a:pt x="1861" y="1324"/>
                </a:lnTo>
                <a:lnTo>
                  <a:pt x="1848" y="1357"/>
                </a:lnTo>
                <a:lnTo>
                  <a:pt x="1839" y="1392"/>
                </a:lnTo>
                <a:lnTo>
                  <a:pt x="1834" y="1429"/>
                </a:lnTo>
                <a:lnTo>
                  <a:pt x="1834" y="1440"/>
                </a:lnTo>
                <a:lnTo>
                  <a:pt x="1838" y="1477"/>
                </a:lnTo>
                <a:lnTo>
                  <a:pt x="1847" y="1512"/>
                </a:lnTo>
                <a:lnTo>
                  <a:pt x="1862" y="1544"/>
                </a:lnTo>
                <a:lnTo>
                  <a:pt x="1882" y="1573"/>
                </a:lnTo>
                <a:lnTo>
                  <a:pt x="1907" y="1598"/>
                </a:lnTo>
                <a:lnTo>
                  <a:pt x="1935" y="1618"/>
                </a:lnTo>
                <a:lnTo>
                  <a:pt x="1967" y="1633"/>
                </a:lnTo>
                <a:lnTo>
                  <a:pt x="2002" y="1643"/>
                </a:lnTo>
                <a:lnTo>
                  <a:pt x="2039" y="1646"/>
                </a:lnTo>
                <a:lnTo>
                  <a:pt x="2074" y="1643"/>
                </a:lnTo>
                <a:lnTo>
                  <a:pt x="2109" y="1633"/>
                </a:lnTo>
                <a:lnTo>
                  <a:pt x="2141" y="1618"/>
                </a:lnTo>
                <a:lnTo>
                  <a:pt x="2169" y="1598"/>
                </a:lnTo>
                <a:lnTo>
                  <a:pt x="2194" y="1573"/>
                </a:lnTo>
                <a:lnTo>
                  <a:pt x="2214" y="1544"/>
                </a:lnTo>
                <a:lnTo>
                  <a:pt x="2229" y="1512"/>
                </a:lnTo>
                <a:lnTo>
                  <a:pt x="2239" y="1477"/>
                </a:lnTo>
                <a:lnTo>
                  <a:pt x="2242" y="1440"/>
                </a:lnTo>
                <a:lnTo>
                  <a:pt x="2240" y="1408"/>
                </a:lnTo>
                <a:lnTo>
                  <a:pt x="2232" y="1378"/>
                </a:lnTo>
                <a:lnTo>
                  <a:pt x="2221" y="1350"/>
                </a:lnTo>
                <a:lnTo>
                  <a:pt x="2206" y="1323"/>
                </a:lnTo>
                <a:lnTo>
                  <a:pt x="2187" y="1300"/>
                </a:lnTo>
                <a:lnTo>
                  <a:pt x="2232" y="1279"/>
                </a:lnTo>
                <a:lnTo>
                  <a:pt x="2279" y="1260"/>
                </a:lnTo>
                <a:lnTo>
                  <a:pt x="2325" y="1245"/>
                </a:lnTo>
                <a:lnTo>
                  <a:pt x="2368" y="1232"/>
                </a:lnTo>
                <a:lnTo>
                  <a:pt x="2391" y="1223"/>
                </a:lnTo>
                <a:lnTo>
                  <a:pt x="2409" y="1211"/>
                </a:lnTo>
                <a:lnTo>
                  <a:pt x="2425" y="1195"/>
                </a:lnTo>
                <a:lnTo>
                  <a:pt x="2436" y="1175"/>
                </a:lnTo>
                <a:lnTo>
                  <a:pt x="2444" y="1153"/>
                </a:lnTo>
                <a:lnTo>
                  <a:pt x="2446" y="1130"/>
                </a:lnTo>
                <a:lnTo>
                  <a:pt x="2443" y="1107"/>
                </a:lnTo>
                <a:lnTo>
                  <a:pt x="2434" y="1084"/>
                </a:lnTo>
                <a:lnTo>
                  <a:pt x="2422" y="1066"/>
                </a:lnTo>
                <a:lnTo>
                  <a:pt x="2405" y="1050"/>
                </a:lnTo>
                <a:lnTo>
                  <a:pt x="2387" y="1039"/>
                </a:lnTo>
                <a:lnTo>
                  <a:pt x="2365" y="1031"/>
                </a:lnTo>
                <a:lnTo>
                  <a:pt x="2342" y="1029"/>
                </a:lnTo>
                <a:close/>
                <a:moveTo>
                  <a:pt x="84" y="0"/>
                </a:moveTo>
                <a:lnTo>
                  <a:pt x="120" y="73"/>
                </a:lnTo>
                <a:lnTo>
                  <a:pt x="160" y="142"/>
                </a:lnTo>
                <a:lnTo>
                  <a:pt x="205" y="208"/>
                </a:lnTo>
                <a:lnTo>
                  <a:pt x="255" y="270"/>
                </a:lnTo>
                <a:lnTo>
                  <a:pt x="309" y="327"/>
                </a:lnTo>
                <a:lnTo>
                  <a:pt x="369" y="381"/>
                </a:lnTo>
                <a:lnTo>
                  <a:pt x="431" y="429"/>
                </a:lnTo>
                <a:lnTo>
                  <a:pt x="497" y="472"/>
                </a:lnTo>
                <a:lnTo>
                  <a:pt x="567" y="512"/>
                </a:lnTo>
                <a:lnTo>
                  <a:pt x="641" y="544"/>
                </a:lnTo>
                <a:lnTo>
                  <a:pt x="717" y="489"/>
                </a:lnTo>
                <a:lnTo>
                  <a:pt x="797" y="438"/>
                </a:lnTo>
                <a:lnTo>
                  <a:pt x="880" y="391"/>
                </a:lnTo>
                <a:lnTo>
                  <a:pt x="965" y="349"/>
                </a:lnTo>
                <a:lnTo>
                  <a:pt x="1054" y="312"/>
                </a:lnTo>
                <a:lnTo>
                  <a:pt x="1145" y="280"/>
                </a:lnTo>
                <a:lnTo>
                  <a:pt x="1238" y="254"/>
                </a:lnTo>
                <a:lnTo>
                  <a:pt x="1333" y="234"/>
                </a:lnTo>
                <a:lnTo>
                  <a:pt x="1430" y="218"/>
                </a:lnTo>
                <a:lnTo>
                  <a:pt x="1530" y="210"/>
                </a:lnTo>
                <a:lnTo>
                  <a:pt x="1631" y="206"/>
                </a:lnTo>
                <a:lnTo>
                  <a:pt x="1732" y="210"/>
                </a:lnTo>
                <a:lnTo>
                  <a:pt x="1830" y="218"/>
                </a:lnTo>
                <a:lnTo>
                  <a:pt x="1928" y="234"/>
                </a:lnTo>
                <a:lnTo>
                  <a:pt x="2024" y="254"/>
                </a:lnTo>
                <a:lnTo>
                  <a:pt x="2116" y="280"/>
                </a:lnTo>
                <a:lnTo>
                  <a:pt x="2207" y="312"/>
                </a:lnTo>
                <a:lnTo>
                  <a:pt x="2296" y="349"/>
                </a:lnTo>
                <a:lnTo>
                  <a:pt x="2381" y="391"/>
                </a:lnTo>
                <a:lnTo>
                  <a:pt x="2465" y="438"/>
                </a:lnTo>
                <a:lnTo>
                  <a:pt x="2543" y="489"/>
                </a:lnTo>
                <a:lnTo>
                  <a:pt x="2620" y="544"/>
                </a:lnTo>
                <a:lnTo>
                  <a:pt x="2694" y="512"/>
                </a:lnTo>
                <a:lnTo>
                  <a:pt x="2764" y="472"/>
                </a:lnTo>
                <a:lnTo>
                  <a:pt x="2830" y="429"/>
                </a:lnTo>
                <a:lnTo>
                  <a:pt x="2893" y="381"/>
                </a:lnTo>
                <a:lnTo>
                  <a:pt x="2951" y="327"/>
                </a:lnTo>
                <a:lnTo>
                  <a:pt x="3006" y="270"/>
                </a:lnTo>
                <a:lnTo>
                  <a:pt x="3056" y="207"/>
                </a:lnTo>
                <a:lnTo>
                  <a:pt x="3101" y="142"/>
                </a:lnTo>
                <a:lnTo>
                  <a:pt x="3141" y="73"/>
                </a:lnTo>
                <a:lnTo>
                  <a:pt x="3176" y="0"/>
                </a:lnTo>
                <a:lnTo>
                  <a:pt x="3202" y="64"/>
                </a:lnTo>
                <a:lnTo>
                  <a:pt x="3222" y="131"/>
                </a:lnTo>
                <a:lnTo>
                  <a:pt x="3240" y="199"/>
                </a:lnTo>
                <a:lnTo>
                  <a:pt x="3251" y="268"/>
                </a:lnTo>
                <a:lnTo>
                  <a:pt x="3259" y="339"/>
                </a:lnTo>
                <a:lnTo>
                  <a:pt x="3261" y="411"/>
                </a:lnTo>
                <a:lnTo>
                  <a:pt x="3258" y="490"/>
                </a:lnTo>
                <a:lnTo>
                  <a:pt x="3249" y="566"/>
                </a:lnTo>
                <a:lnTo>
                  <a:pt x="3235" y="642"/>
                </a:lnTo>
                <a:lnTo>
                  <a:pt x="3217" y="714"/>
                </a:lnTo>
                <a:lnTo>
                  <a:pt x="3192" y="784"/>
                </a:lnTo>
                <a:lnTo>
                  <a:pt x="3163" y="852"/>
                </a:lnTo>
                <a:lnTo>
                  <a:pt x="3129" y="918"/>
                </a:lnTo>
                <a:lnTo>
                  <a:pt x="3091" y="981"/>
                </a:lnTo>
                <a:lnTo>
                  <a:pt x="3049" y="1040"/>
                </a:lnTo>
                <a:lnTo>
                  <a:pt x="3091" y="1122"/>
                </a:lnTo>
                <a:lnTo>
                  <a:pt x="3130" y="1204"/>
                </a:lnTo>
                <a:lnTo>
                  <a:pt x="3164" y="1292"/>
                </a:lnTo>
                <a:lnTo>
                  <a:pt x="3193" y="1380"/>
                </a:lnTo>
                <a:lnTo>
                  <a:pt x="3217" y="1471"/>
                </a:lnTo>
                <a:lnTo>
                  <a:pt x="3236" y="1563"/>
                </a:lnTo>
                <a:lnTo>
                  <a:pt x="3250" y="1658"/>
                </a:lnTo>
                <a:lnTo>
                  <a:pt x="3258" y="1754"/>
                </a:lnTo>
                <a:lnTo>
                  <a:pt x="3261" y="1852"/>
                </a:lnTo>
                <a:lnTo>
                  <a:pt x="3258" y="1960"/>
                </a:lnTo>
                <a:lnTo>
                  <a:pt x="3247" y="2066"/>
                </a:lnTo>
                <a:lnTo>
                  <a:pt x="3231" y="2171"/>
                </a:lnTo>
                <a:lnTo>
                  <a:pt x="3207" y="2272"/>
                </a:lnTo>
                <a:lnTo>
                  <a:pt x="3178" y="2372"/>
                </a:lnTo>
                <a:lnTo>
                  <a:pt x="3142" y="2469"/>
                </a:lnTo>
                <a:lnTo>
                  <a:pt x="3101" y="2563"/>
                </a:lnTo>
                <a:lnTo>
                  <a:pt x="3055" y="2653"/>
                </a:lnTo>
                <a:lnTo>
                  <a:pt x="3004" y="2740"/>
                </a:lnTo>
                <a:lnTo>
                  <a:pt x="2947" y="2823"/>
                </a:lnTo>
                <a:lnTo>
                  <a:pt x="2885" y="2903"/>
                </a:lnTo>
                <a:lnTo>
                  <a:pt x="2818" y="2979"/>
                </a:lnTo>
                <a:lnTo>
                  <a:pt x="2748" y="3050"/>
                </a:lnTo>
                <a:lnTo>
                  <a:pt x="2672" y="3118"/>
                </a:lnTo>
                <a:lnTo>
                  <a:pt x="2593" y="3180"/>
                </a:lnTo>
                <a:lnTo>
                  <a:pt x="2511" y="3238"/>
                </a:lnTo>
                <a:lnTo>
                  <a:pt x="2425" y="3289"/>
                </a:lnTo>
                <a:lnTo>
                  <a:pt x="2335" y="3336"/>
                </a:lnTo>
                <a:lnTo>
                  <a:pt x="2242" y="3378"/>
                </a:lnTo>
                <a:lnTo>
                  <a:pt x="2146" y="3414"/>
                </a:lnTo>
                <a:lnTo>
                  <a:pt x="2047" y="3443"/>
                </a:lnTo>
                <a:lnTo>
                  <a:pt x="1947" y="3467"/>
                </a:lnTo>
                <a:lnTo>
                  <a:pt x="1843" y="3483"/>
                </a:lnTo>
                <a:lnTo>
                  <a:pt x="1738" y="3494"/>
                </a:lnTo>
                <a:lnTo>
                  <a:pt x="1631" y="3498"/>
                </a:lnTo>
                <a:lnTo>
                  <a:pt x="1523" y="3494"/>
                </a:lnTo>
                <a:lnTo>
                  <a:pt x="1418" y="3483"/>
                </a:lnTo>
                <a:lnTo>
                  <a:pt x="1314" y="3467"/>
                </a:lnTo>
                <a:lnTo>
                  <a:pt x="1214" y="3443"/>
                </a:lnTo>
                <a:lnTo>
                  <a:pt x="1116" y="3414"/>
                </a:lnTo>
                <a:lnTo>
                  <a:pt x="1019" y="3378"/>
                </a:lnTo>
                <a:lnTo>
                  <a:pt x="926" y="3336"/>
                </a:lnTo>
                <a:lnTo>
                  <a:pt x="837" y="3289"/>
                </a:lnTo>
                <a:lnTo>
                  <a:pt x="750" y="3238"/>
                </a:lnTo>
                <a:lnTo>
                  <a:pt x="667" y="3180"/>
                </a:lnTo>
                <a:lnTo>
                  <a:pt x="588" y="3118"/>
                </a:lnTo>
                <a:lnTo>
                  <a:pt x="513" y="3050"/>
                </a:lnTo>
                <a:lnTo>
                  <a:pt x="442" y="2979"/>
                </a:lnTo>
                <a:lnTo>
                  <a:pt x="376" y="2903"/>
                </a:lnTo>
                <a:lnTo>
                  <a:pt x="315" y="2823"/>
                </a:lnTo>
                <a:lnTo>
                  <a:pt x="257" y="2740"/>
                </a:lnTo>
                <a:lnTo>
                  <a:pt x="205" y="2653"/>
                </a:lnTo>
                <a:lnTo>
                  <a:pt x="159" y="2563"/>
                </a:lnTo>
                <a:lnTo>
                  <a:pt x="118" y="2469"/>
                </a:lnTo>
                <a:lnTo>
                  <a:pt x="83" y="2372"/>
                </a:lnTo>
                <a:lnTo>
                  <a:pt x="54" y="2272"/>
                </a:lnTo>
                <a:lnTo>
                  <a:pt x="30" y="2171"/>
                </a:lnTo>
                <a:lnTo>
                  <a:pt x="14" y="2066"/>
                </a:lnTo>
                <a:lnTo>
                  <a:pt x="3" y="1960"/>
                </a:lnTo>
                <a:lnTo>
                  <a:pt x="0" y="1852"/>
                </a:lnTo>
                <a:lnTo>
                  <a:pt x="2" y="1754"/>
                </a:lnTo>
                <a:lnTo>
                  <a:pt x="11" y="1658"/>
                </a:lnTo>
                <a:lnTo>
                  <a:pt x="25" y="1563"/>
                </a:lnTo>
                <a:lnTo>
                  <a:pt x="44" y="1471"/>
                </a:lnTo>
                <a:lnTo>
                  <a:pt x="68" y="1380"/>
                </a:lnTo>
                <a:lnTo>
                  <a:pt x="97" y="1292"/>
                </a:lnTo>
                <a:lnTo>
                  <a:pt x="131" y="1204"/>
                </a:lnTo>
                <a:lnTo>
                  <a:pt x="169" y="1122"/>
                </a:lnTo>
                <a:lnTo>
                  <a:pt x="212" y="1040"/>
                </a:lnTo>
                <a:lnTo>
                  <a:pt x="170" y="981"/>
                </a:lnTo>
                <a:lnTo>
                  <a:pt x="132" y="918"/>
                </a:lnTo>
                <a:lnTo>
                  <a:pt x="97" y="852"/>
                </a:lnTo>
                <a:lnTo>
                  <a:pt x="69" y="784"/>
                </a:lnTo>
                <a:lnTo>
                  <a:pt x="44" y="714"/>
                </a:lnTo>
                <a:lnTo>
                  <a:pt x="25" y="642"/>
                </a:lnTo>
                <a:lnTo>
                  <a:pt x="11" y="566"/>
                </a:lnTo>
                <a:lnTo>
                  <a:pt x="3" y="490"/>
                </a:lnTo>
                <a:lnTo>
                  <a:pt x="0" y="411"/>
                </a:lnTo>
                <a:lnTo>
                  <a:pt x="2" y="339"/>
                </a:lnTo>
                <a:lnTo>
                  <a:pt x="10" y="268"/>
                </a:lnTo>
                <a:lnTo>
                  <a:pt x="22" y="199"/>
                </a:lnTo>
                <a:lnTo>
                  <a:pt x="39" y="131"/>
                </a:lnTo>
                <a:lnTo>
                  <a:pt x="59" y="64"/>
                </a:lnTo>
                <a:lnTo>
                  <a:pt x="8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5" name="Freeform 497"/>
          <p:cNvSpPr>
            <a:spLocks noEditPoints="1"/>
          </p:cNvSpPr>
          <p:nvPr/>
        </p:nvSpPr>
        <p:spPr bwMode="auto">
          <a:xfrm>
            <a:off x="6529491" y="1734759"/>
            <a:ext cx="352060" cy="355511"/>
          </a:xfrm>
          <a:custGeom>
            <a:avLst/>
            <a:gdLst>
              <a:gd name="T0" fmla="*/ 1864 w 3262"/>
              <a:gd name="T1" fmla="*/ 1925 h 3292"/>
              <a:gd name="T2" fmla="*/ 2026 w 3262"/>
              <a:gd name="T3" fmla="*/ 2161 h 3292"/>
              <a:gd name="T4" fmla="*/ 1991 w 3262"/>
              <a:gd name="T5" fmla="*/ 2456 h 3292"/>
              <a:gd name="T6" fmla="*/ 1778 w 3262"/>
              <a:gd name="T7" fmla="*/ 2647 h 3292"/>
              <a:gd name="T8" fmla="*/ 1484 w 3262"/>
              <a:gd name="T9" fmla="*/ 2647 h 3292"/>
              <a:gd name="T10" fmla="*/ 1271 w 3262"/>
              <a:gd name="T11" fmla="*/ 2456 h 3292"/>
              <a:gd name="T12" fmla="*/ 1236 w 3262"/>
              <a:gd name="T13" fmla="*/ 2161 h 3292"/>
              <a:gd name="T14" fmla="*/ 1398 w 3262"/>
              <a:gd name="T15" fmla="*/ 1925 h 3292"/>
              <a:gd name="T16" fmla="*/ 2243 w 3262"/>
              <a:gd name="T17" fmla="*/ 823 h 3292"/>
              <a:gd name="T18" fmla="*/ 2396 w 3262"/>
              <a:gd name="T19" fmla="*/ 929 h 3292"/>
              <a:gd name="T20" fmla="*/ 2444 w 3262"/>
              <a:gd name="T21" fmla="*/ 1177 h 3292"/>
              <a:gd name="T22" fmla="*/ 2353 w 3262"/>
              <a:gd name="T23" fmla="*/ 1390 h 3292"/>
              <a:gd name="T24" fmla="*/ 2183 w 3262"/>
              <a:gd name="T25" fmla="*/ 1427 h 3292"/>
              <a:gd name="T26" fmla="*/ 2058 w 3262"/>
              <a:gd name="T27" fmla="*/ 1262 h 3292"/>
              <a:gd name="T28" fmla="*/ 2058 w 3262"/>
              <a:gd name="T29" fmla="*/ 1001 h 3292"/>
              <a:gd name="T30" fmla="*/ 2183 w 3262"/>
              <a:gd name="T31" fmla="*/ 836 h 3292"/>
              <a:gd name="T32" fmla="*/ 1105 w 3262"/>
              <a:gd name="T33" fmla="*/ 852 h 3292"/>
              <a:gd name="T34" fmla="*/ 1214 w 3262"/>
              <a:gd name="T35" fmla="*/ 1042 h 3292"/>
              <a:gd name="T36" fmla="*/ 1190 w 3262"/>
              <a:gd name="T37" fmla="*/ 1299 h 3292"/>
              <a:gd name="T38" fmla="*/ 1050 w 3262"/>
              <a:gd name="T39" fmla="*/ 1436 h 3292"/>
              <a:gd name="T40" fmla="*/ 886 w 3262"/>
              <a:gd name="T41" fmla="*/ 1364 h 3292"/>
              <a:gd name="T42" fmla="*/ 815 w 3262"/>
              <a:gd name="T43" fmla="*/ 1132 h 3292"/>
              <a:gd name="T44" fmla="*/ 886 w 3262"/>
              <a:gd name="T45" fmla="*/ 898 h 3292"/>
              <a:gd name="T46" fmla="*/ 1631 w 3262"/>
              <a:gd name="T47" fmla="*/ 308 h 3292"/>
              <a:gd name="T48" fmla="*/ 1115 w 3262"/>
              <a:gd name="T49" fmla="*/ 414 h 3292"/>
              <a:gd name="T50" fmla="*/ 694 w 3262"/>
              <a:gd name="T51" fmla="*/ 700 h 3292"/>
              <a:gd name="T52" fmla="*/ 410 w 3262"/>
              <a:gd name="T53" fmla="*/ 1125 h 3292"/>
              <a:gd name="T54" fmla="*/ 306 w 3262"/>
              <a:gd name="T55" fmla="*/ 1646 h 3292"/>
              <a:gd name="T56" fmla="*/ 410 w 3262"/>
              <a:gd name="T57" fmla="*/ 2166 h 3292"/>
              <a:gd name="T58" fmla="*/ 694 w 3262"/>
              <a:gd name="T59" fmla="*/ 2591 h 3292"/>
              <a:gd name="T60" fmla="*/ 1115 w 3262"/>
              <a:gd name="T61" fmla="*/ 2878 h 3292"/>
              <a:gd name="T62" fmla="*/ 1631 w 3262"/>
              <a:gd name="T63" fmla="*/ 2983 h 3292"/>
              <a:gd name="T64" fmla="*/ 2147 w 3262"/>
              <a:gd name="T65" fmla="*/ 2878 h 3292"/>
              <a:gd name="T66" fmla="*/ 2568 w 3262"/>
              <a:gd name="T67" fmla="*/ 2591 h 3292"/>
              <a:gd name="T68" fmla="*/ 2852 w 3262"/>
              <a:gd name="T69" fmla="*/ 2166 h 3292"/>
              <a:gd name="T70" fmla="*/ 2956 w 3262"/>
              <a:gd name="T71" fmla="*/ 1646 h 3292"/>
              <a:gd name="T72" fmla="*/ 2852 w 3262"/>
              <a:gd name="T73" fmla="*/ 1125 h 3292"/>
              <a:gd name="T74" fmla="*/ 2568 w 3262"/>
              <a:gd name="T75" fmla="*/ 700 h 3292"/>
              <a:gd name="T76" fmla="*/ 2147 w 3262"/>
              <a:gd name="T77" fmla="*/ 414 h 3292"/>
              <a:gd name="T78" fmla="*/ 1631 w 3262"/>
              <a:gd name="T79" fmla="*/ 308 h 3292"/>
              <a:gd name="T80" fmla="*/ 2033 w 3262"/>
              <a:gd name="T81" fmla="*/ 49 h 3292"/>
              <a:gd name="T82" fmla="*/ 2563 w 3262"/>
              <a:gd name="T83" fmla="*/ 294 h 3292"/>
              <a:gd name="T84" fmla="*/ 2969 w 3262"/>
              <a:gd name="T85" fmla="*/ 705 h 3292"/>
              <a:gd name="T86" fmla="*/ 3212 w 3262"/>
              <a:gd name="T87" fmla="*/ 1240 h 3292"/>
              <a:gd name="T88" fmla="*/ 3250 w 3262"/>
              <a:gd name="T89" fmla="*/ 1852 h 3292"/>
              <a:gd name="T90" fmla="*/ 3071 w 3262"/>
              <a:gd name="T91" fmla="*/ 2419 h 3292"/>
              <a:gd name="T92" fmla="*/ 2714 w 3262"/>
              <a:gd name="T93" fmla="*/ 2876 h 3292"/>
              <a:gd name="T94" fmla="*/ 2220 w 3262"/>
              <a:gd name="T95" fmla="*/ 3180 h 3292"/>
              <a:gd name="T96" fmla="*/ 1631 w 3262"/>
              <a:gd name="T97" fmla="*/ 3292 h 3292"/>
              <a:gd name="T98" fmla="*/ 1042 w 3262"/>
              <a:gd name="T99" fmla="*/ 3180 h 3292"/>
              <a:gd name="T100" fmla="*/ 547 w 3262"/>
              <a:gd name="T101" fmla="*/ 2876 h 3292"/>
              <a:gd name="T102" fmla="*/ 191 w 3262"/>
              <a:gd name="T103" fmla="*/ 2419 h 3292"/>
              <a:gd name="T104" fmla="*/ 13 w 3262"/>
              <a:gd name="T105" fmla="*/ 1852 h 3292"/>
              <a:gd name="T106" fmla="*/ 50 w 3262"/>
              <a:gd name="T107" fmla="*/ 1240 h 3292"/>
              <a:gd name="T108" fmla="*/ 293 w 3262"/>
              <a:gd name="T109" fmla="*/ 705 h 3292"/>
              <a:gd name="T110" fmla="*/ 699 w 3262"/>
              <a:gd name="T111" fmla="*/ 294 h 3292"/>
              <a:gd name="T112" fmla="*/ 1230 w 3262"/>
              <a:gd name="T113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682" y="1854"/>
                </a:lnTo>
                <a:lnTo>
                  <a:pt x="1731" y="1864"/>
                </a:lnTo>
                <a:lnTo>
                  <a:pt x="1778" y="1879"/>
                </a:lnTo>
                <a:lnTo>
                  <a:pt x="1822" y="1900"/>
                </a:lnTo>
                <a:lnTo>
                  <a:pt x="1864" y="1925"/>
                </a:lnTo>
                <a:lnTo>
                  <a:pt x="1902" y="1956"/>
                </a:lnTo>
                <a:lnTo>
                  <a:pt x="1936" y="1990"/>
                </a:lnTo>
                <a:lnTo>
                  <a:pt x="1965" y="2028"/>
                </a:lnTo>
                <a:lnTo>
                  <a:pt x="1991" y="2069"/>
                </a:lnTo>
                <a:lnTo>
                  <a:pt x="2012" y="2114"/>
                </a:lnTo>
                <a:lnTo>
                  <a:pt x="2026" y="2161"/>
                </a:lnTo>
                <a:lnTo>
                  <a:pt x="2035" y="2211"/>
                </a:lnTo>
                <a:lnTo>
                  <a:pt x="2039" y="2262"/>
                </a:lnTo>
                <a:lnTo>
                  <a:pt x="2035" y="2314"/>
                </a:lnTo>
                <a:lnTo>
                  <a:pt x="2026" y="2365"/>
                </a:lnTo>
                <a:lnTo>
                  <a:pt x="2012" y="2412"/>
                </a:lnTo>
                <a:lnTo>
                  <a:pt x="1991" y="2456"/>
                </a:lnTo>
                <a:lnTo>
                  <a:pt x="1965" y="2498"/>
                </a:lnTo>
                <a:lnTo>
                  <a:pt x="1936" y="2536"/>
                </a:lnTo>
                <a:lnTo>
                  <a:pt x="1902" y="2570"/>
                </a:lnTo>
                <a:lnTo>
                  <a:pt x="1864" y="2601"/>
                </a:lnTo>
                <a:lnTo>
                  <a:pt x="1822" y="2626"/>
                </a:lnTo>
                <a:lnTo>
                  <a:pt x="1778" y="2647"/>
                </a:lnTo>
                <a:lnTo>
                  <a:pt x="1731" y="2662"/>
                </a:lnTo>
                <a:lnTo>
                  <a:pt x="1682" y="2671"/>
                </a:lnTo>
                <a:lnTo>
                  <a:pt x="1631" y="2674"/>
                </a:lnTo>
                <a:lnTo>
                  <a:pt x="1580" y="2671"/>
                </a:lnTo>
                <a:lnTo>
                  <a:pt x="1531" y="2662"/>
                </a:lnTo>
                <a:lnTo>
                  <a:pt x="1484" y="2647"/>
                </a:lnTo>
                <a:lnTo>
                  <a:pt x="1440" y="2626"/>
                </a:lnTo>
                <a:lnTo>
                  <a:pt x="1398" y="2601"/>
                </a:lnTo>
                <a:lnTo>
                  <a:pt x="1360" y="2570"/>
                </a:lnTo>
                <a:lnTo>
                  <a:pt x="1326" y="2536"/>
                </a:lnTo>
                <a:lnTo>
                  <a:pt x="1296" y="2498"/>
                </a:lnTo>
                <a:lnTo>
                  <a:pt x="1271" y="2456"/>
                </a:lnTo>
                <a:lnTo>
                  <a:pt x="1250" y="2412"/>
                </a:lnTo>
                <a:lnTo>
                  <a:pt x="1236" y="2365"/>
                </a:lnTo>
                <a:lnTo>
                  <a:pt x="1227" y="2314"/>
                </a:lnTo>
                <a:lnTo>
                  <a:pt x="1224" y="2262"/>
                </a:lnTo>
                <a:lnTo>
                  <a:pt x="1227" y="2211"/>
                </a:lnTo>
                <a:lnTo>
                  <a:pt x="1236" y="2161"/>
                </a:lnTo>
                <a:lnTo>
                  <a:pt x="1250" y="2114"/>
                </a:lnTo>
                <a:lnTo>
                  <a:pt x="1271" y="2069"/>
                </a:lnTo>
                <a:lnTo>
                  <a:pt x="1296" y="2028"/>
                </a:lnTo>
                <a:lnTo>
                  <a:pt x="1326" y="1990"/>
                </a:lnTo>
                <a:lnTo>
                  <a:pt x="1360" y="1956"/>
                </a:lnTo>
                <a:lnTo>
                  <a:pt x="1398" y="1925"/>
                </a:lnTo>
                <a:lnTo>
                  <a:pt x="1440" y="1900"/>
                </a:lnTo>
                <a:lnTo>
                  <a:pt x="1484" y="1879"/>
                </a:lnTo>
                <a:lnTo>
                  <a:pt x="1531" y="1864"/>
                </a:lnTo>
                <a:lnTo>
                  <a:pt x="1580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72" y="826"/>
                </a:lnTo>
                <a:lnTo>
                  <a:pt x="2301" y="836"/>
                </a:lnTo>
                <a:lnTo>
                  <a:pt x="2329" y="852"/>
                </a:lnTo>
                <a:lnTo>
                  <a:pt x="2353" y="872"/>
                </a:lnTo>
                <a:lnTo>
                  <a:pt x="2377" y="898"/>
                </a:lnTo>
                <a:lnTo>
                  <a:pt x="2396" y="929"/>
                </a:lnTo>
                <a:lnTo>
                  <a:pt x="2414" y="963"/>
                </a:lnTo>
                <a:lnTo>
                  <a:pt x="2427" y="1001"/>
                </a:lnTo>
                <a:lnTo>
                  <a:pt x="2438" y="1042"/>
                </a:lnTo>
                <a:lnTo>
                  <a:pt x="2444" y="1086"/>
                </a:lnTo>
                <a:lnTo>
                  <a:pt x="2446" y="1132"/>
                </a:lnTo>
                <a:lnTo>
                  <a:pt x="2444" y="1177"/>
                </a:lnTo>
                <a:lnTo>
                  <a:pt x="2438" y="1220"/>
                </a:lnTo>
                <a:lnTo>
                  <a:pt x="2427" y="1262"/>
                </a:lnTo>
                <a:lnTo>
                  <a:pt x="2414" y="1299"/>
                </a:lnTo>
                <a:lnTo>
                  <a:pt x="2396" y="1334"/>
                </a:lnTo>
                <a:lnTo>
                  <a:pt x="2377" y="1364"/>
                </a:lnTo>
                <a:lnTo>
                  <a:pt x="2353" y="1390"/>
                </a:lnTo>
                <a:lnTo>
                  <a:pt x="2329" y="1411"/>
                </a:lnTo>
                <a:lnTo>
                  <a:pt x="2301" y="1427"/>
                </a:lnTo>
                <a:lnTo>
                  <a:pt x="2272" y="1436"/>
                </a:lnTo>
                <a:lnTo>
                  <a:pt x="2243" y="1439"/>
                </a:lnTo>
                <a:lnTo>
                  <a:pt x="2212" y="1436"/>
                </a:lnTo>
                <a:lnTo>
                  <a:pt x="2183" y="1427"/>
                </a:lnTo>
                <a:lnTo>
                  <a:pt x="2157" y="1411"/>
                </a:lnTo>
                <a:lnTo>
                  <a:pt x="2131" y="1390"/>
                </a:lnTo>
                <a:lnTo>
                  <a:pt x="2109" y="1364"/>
                </a:lnTo>
                <a:lnTo>
                  <a:pt x="2088" y="1334"/>
                </a:lnTo>
                <a:lnTo>
                  <a:pt x="2072" y="1299"/>
                </a:lnTo>
                <a:lnTo>
                  <a:pt x="2058" y="1262"/>
                </a:lnTo>
                <a:lnTo>
                  <a:pt x="2047" y="1220"/>
                </a:lnTo>
                <a:lnTo>
                  <a:pt x="2041" y="1177"/>
                </a:lnTo>
                <a:lnTo>
                  <a:pt x="2039" y="1132"/>
                </a:lnTo>
                <a:lnTo>
                  <a:pt x="2041" y="1086"/>
                </a:lnTo>
                <a:lnTo>
                  <a:pt x="2047" y="1042"/>
                </a:lnTo>
                <a:lnTo>
                  <a:pt x="2058" y="1001"/>
                </a:lnTo>
                <a:lnTo>
                  <a:pt x="2072" y="963"/>
                </a:lnTo>
                <a:lnTo>
                  <a:pt x="2088" y="929"/>
                </a:lnTo>
                <a:lnTo>
                  <a:pt x="2109" y="898"/>
                </a:lnTo>
                <a:lnTo>
                  <a:pt x="2131" y="872"/>
                </a:lnTo>
                <a:lnTo>
                  <a:pt x="2157" y="852"/>
                </a:lnTo>
                <a:lnTo>
                  <a:pt x="2183" y="836"/>
                </a:lnTo>
                <a:lnTo>
                  <a:pt x="221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0" y="826"/>
                </a:lnTo>
                <a:lnTo>
                  <a:pt x="1078" y="836"/>
                </a:lnTo>
                <a:lnTo>
                  <a:pt x="1105" y="852"/>
                </a:lnTo>
                <a:lnTo>
                  <a:pt x="1131" y="872"/>
                </a:lnTo>
                <a:lnTo>
                  <a:pt x="1153" y="898"/>
                </a:lnTo>
                <a:lnTo>
                  <a:pt x="1174" y="929"/>
                </a:lnTo>
                <a:lnTo>
                  <a:pt x="1190" y="963"/>
                </a:lnTo>
                <a:lnTo>
                  <a:pt x="1204" y="1001"/>
                </a:lnTo>
                <a:lnTo>
                  <a:pt x="1214" y="1042"/>
                </a:lnTo>
                <a:lnTo>
                  <a:pt x="1221" y="1086"/>
                </a:lnTo>
                <a:lnTo>
                  <a:pt x="1224" y="1132"/>
                </a:lnTo>
                <a:lnTo>
                  <a:pt x="1221" y="1177"/>
                </a:lnTo>
                <a:lnTo>
                  <a:pt x="1214" y="1220"/>
                </a:lnTo>
                <a:lnTo>
                  <a:pt x="1204" y="1262"/>
                </a:lnTo>
                <a:lnTo>
                  <a:pt x="1190" y="1299"/>
                </a:lnTo>
                <a:lnTo>
                  <a:pt x="1174" y="1334"/>
                </a:lnTo>
                <a:lnTo>
                  <a:pt x="1153" y="1364"/>
                </a:lnTo>
                <a:lnTo>
                  <a:pt x="1131" y="1390"/>
                </a:lnTo>
                <a:lnTo>
                  <a:pt x="1105" y="1411"/>
                </a:lnTo>
                <a:lnTo>
                  <a:pt x="1078" y="1427"/>
                </a:lnTo>
                <a:lnTo>
                  <a:pt x="1050" y="1436"/>
                </a:lnTo>
                <a:lnTo>
                  <a:pt x="1019" y="1439"/>
                </a:lnTo>
                <a:lnTo>
                  <a:pt x="989" y="1436"/>
                </a:lnTo>
                <a:lnTo>
                  <a:pt x="961" y="1427"/>
                </a:lnTo>
                <a:lnTo>
                  <a:pt x="933" y="1411"/>
                </a:lnTo>
                <a:lnTo>
                  <a:pt x="909" y="1390"/>
                </a:lnTo>
                <a:lnTo>
                  <a:pt x="886" y="1364"/>
                </a:lnTo>
                <a:lnTo>
                  <a:pt x="866" y="1334"/>
                </a:lnTo>
                <a:lnTo>
                  <a:pt x="848" y="1299"/>
                </a:lnTo>
                <a:lnTo>
                  <a:pt x="835" y="1262"/>
                </a:lnTo>
                <a:lnTo>
                  <a:pt x="825" y="1220"/>
                </a:lnTo>
                <a:lnTo>
                  <a:pt x="817" y="1177"/>
                </a:lnTo>
                <a:lnTo>
                  <a:pt x="815" y="1132"/>
                </a:lnTo>
                <a:lnTo>
                  <a:pt x="817" y="1086"/>
                </a:lnTo>
                <a:lnTo>
                  <a:pt x="825" y="1042"/>
                </a:lnTo>
                <a:lnTo>
                  <a:pt x="835" y="1001"/>
                </a:lnTo>
                <a:lnTo>
                  <a:pt x="848" y="963"/>
                </a:lnTo>
                <a:lnTo>
                  <a:pt x="866" y="929"/>
                </a:lnTo>
                <a:lnTo>
                  <a:pt x="886" y="898"/>
                </a:lnTo>
                <a:lnTo>
                  <a:pt x="909" y="872"/>
                </a:lnTo>
                <a:lnTo>
                  <a:pt x="933" y="852"/>
                </a:lnTo>
                <a:lnTo>
                  <a:pt x="961" y="836"/>
                </a:lnTo>
                <a:lnTo>
                  <a:pt x="989" y="826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6" name="Freeform 502"/>
          <p:cNvSpPr>
            <a:spLocks noEditPoints="1"/>
          </p:cNvSpPr>
          <p:nvPr/>
        </p:nvSpPr>
        <p:spPr bwMode="auto">
          <a:xfrm>
            <a:off x="7062885" y="1734759"/>
            <a:ext cx="352060" cy="355511"/>
          </a:xfrm>
          <a:custGeom>
            <a:avLst/>
            <a:gdLst>
              <a:gd name="T0" fmla="*/ 1484 w 3262"/>
              <a:gd name="T1" fmla="*/ 1879 h 3292"/>
              <a:gd name="T2" fmla="*/ 1326 w 3262"/>
              <a:gd name="T3" fmla="*/ 1990 h 3292"/>
              <a:gd name="T4" fmla="*/ 1236 w 3262"/>
              <a:gd name="T5" fmla="*/ 2161 h 3292"/>
              <a:gd name="T6" fmla="*/ 1236 w 3262"/>
              <a:gd name="T7" fmla="*/ 2365 h 3292"/>
              <a:gd name="T8" fmla="*/ 1326 w 3262"/>
              <a:gd name="T9" fmla="*/ 2536 h 3292"/>
              <a:gd name="T10" fmla="*/ 1484 w 3262"/>
              <a:gd name="T11" fmla="*/ 2647 h 3292"/>
              <a:gd name="T12" fmla="*/ 1682 w 3262"/>
              <a:gd name="T13" fmla="*/ 2671 h 3292"/>
              <a:gd name="T14" fmla="*/ 1864 w 3262"/>
              <a:gd name="T15" fmla="*/ 2601 h 3292"/>
              <a:gd name="T16" fmla="*/ 1991 w 3262"/>
              <a:gd name="T17" fmla="*/ 2456 h 3292"/>
              <a:gd name="T18" fmla="*/ 2039 w 3262"/>
              <a:gd name="T19" fmla="*/ 2262 h 3292"/>
              <a:gd name="T20" fmla="*/ 1991 w 3262"/>
              <a:gd name="T21" fmla="*/ 2069 h 3292"/>
              <a:gd name="T22" fmla="*/ 1864 w 3262"/>
              <a:gd name="T23" fmla="*/ 1925 h 3292"/>
              <a:gd name="T24" fmla="*/ 1682 w 3262"/>
              <a:gd name="T25" fmla="*/ 1854 h 3292"/>
              <a:gd name="T26" fmla="*/ 2183 w 3262"/>
              <a:gd name="T27" fmla="*/ 836 h 3292"/>
              <a:gd name="T28" fmla="*/ 2088 w 3262"/>
              <a:gd name="T29" fmla="*/ 929 h 3292"/>
              <a:gd name="T30" fmla="*/ 2041 w 3262"/>
              <a:gd name="T31" fmla="*/ 1086 h 3292"/>
              <a:gd name="T32" fmla="*/ 2058 w 3262"/>
              <a:gd name="T33" fmla="*/ 1262 h 3292"/>
              <a:gd name="T34" fmla="*/ 2131 w 3262"/>
              <a:gd name="T35" fmla="*/ 1390 h 3292"/>
              <a:gd name="T36" fmla="*/ 2243 w 3262"/>
              <a:gd name="T37" fmla="*/ 1439 h 3292"/>
              <a:gd name="T38" fmla="*/ 2353 w 3262"/>
              <a:gd name="T39" fmla="*/ 1390 h 3292"/>
              <a:gd name="T40" fmla="*/ 2427 w 3262"/>
              <a:gd name="T41" fmla="*/ 1262 h 3292"/>
              <a:gd name="T42" fmla="*/ 2444 w 3262"/>
              <a:gd name="T43" fmla="*/ 1086 h 3292"/>
              <a:gd name="T44" fmla="*/ 2396 w 3262"/>
              <a:gd name="T45" fmla="*/ 929 h 3292"/>
              <a:gd name="T46" fmla="*/ 2301 w 3262"/>
              <a:gd name="T47" fmla="*/ 836 h 3292"/>
              <a:gd name="T48" fmla="*/ 989 w 3262"/>
              <a:gd name="T49" fmla="*/ 826 h 3292"/>
              <a:gd name="T50" fmla="*/ 886 w 3262"/>
              <a:gd name="T51" fmla="*/ 898 h 3292"/>
              <a:gd name="T52" fmla="*/ 825 w 3262"/>
              <a:gd name="T53" fmla="*/ 1042 h 3292"/>
              <a:gd name="T54" fmla="*/ 825 w 3262"/>
              <a:gd name="T55" fmla="*/ 1220 h 3292"/>
              <a:gd name="T56" fmla="*/ 886 w 3262"/>
              <a:gd name="T57" fmla="*/ 1364 h 3292"/>
              <a:gd name="T58" fmla="*/ 989 w 3262"/>
              <a:gd name="T59" fmla="*/ 1436 h 3292"/>
              <a:gd name="T60" fmla="*/ 1105 w 3262"/>
              <a:gd name="T61" fmla="*/ 1411 h 3292"/>
              <a:gd name="T62" fmla="*/ 1190 w 3262"/>
              <a:gd name="T63" fmla="*/ 1299 h 3292"/>
              <a:gd name="T64" fmla="*/ 1224 w 3262"/>
              <a:gd name="T65" fmla="*/ 1132 h 3292"/>
              <a:gd name="T66" fmla="*/ 1190 w 3262"/>
              <a:gd name="T67" fmla="*/ 963 h 3292"/>
              <a:gd name="T68" fmla="*/ 1105 w 3262"/>
              <a:gd name="T69" fmla="*/ 852 h 3292"/>
              <a:gd name="T70" fmla="*/ 1631 w 3262"/>
              <a:gd name="T71" fmla="*/ 0 h 3292"/>
              <a:gd name="T72" fmla="*/ 1935 w 3262"/>
              <a:gd name="T73" fmla="*/ 28 h 3292"/>
              <a:gd name="T74" fmla="*/ 2310 w 3262"/>
              <a:gd name="T75" fmla="*/ 148 h 3292"/>
              <a:gd name="T76" fmla="*/ 2640 w 3262"/>
              <a:gd name="T77" fmla="*/ 353 h 3292"/>
              <a:gd name="T78" fmla="*/ 2912 w 3262"/>
              <a:gd name="T79" fmla="*/ 627 h 3292"/>
              <a:gd name="T80" fmla="*/ 3113 w 3262"/>
              <a:gd name="T81" fmla="*/ 960 h 3292"/>
              <a:gd name="T82" fmla="*/ 3233 w 3262"/>
              <a:gd name="T83" fmla="*/ 1339 h 3292"/>
              <a:gd name="T84" fmla="*/ 3259 w 3262"/>
              <a:gd name="T85" fmla="*/ 1750 h 3292"/>
              <a:gd name="T86" fmla="*/ 3185 w 3262"/>
              <a:gd name="T87" fmla="*/ 2147 h 3292"/>
              <a:gd name="T88" fmla="*/ 3022 w 3262"/>
              <a:gd name="T89" fmla="*/ 2504 h 3292"/>
              <a:gd name="T90" fmla="*/ 2784 w 3262"/>
              <a:gd name="T91" fmla="*/ 2810 h 3292"/>
              <a:gd name="T92" fmla="*/ 2482 w 3262"/>
              <a:gd name="T93" fmla="*/ 3050 h 3292"/>
              <a:gd name="T94" fmla="*/ 2128 w 3262"/>
              <a:gd name="T95" fmla="*/ 3213 h 3292"/>
              <a:gd name="T96" fmla="*/ 1734 w 3262"/>
              <a:gd name="T97" fmla="*/ 3289 h 3292"/>
              <a:gd name="T98" fmla="*/ 1327 w 3262"/>
              <a:gd name="T99" fmla="*/ 3263 h 3292"/>
              <a:gd name="T100" fmla="*/ 952 w 3262"/>
              <a:gd name="T101" fmla="*/ 3142 h 3292"/>
              <a:gd name="T102" fmla="*/ 622 w 3262"/>
              <a:gd name="T103" fmla="*/ 2939 h 3292"/>
              <a:gd name="T104" fmla="*/ 350 w 3262"/>
              <a:gd name="T105" fmla="*/ 2664 h 3292"/>
              <a:gd name="T106" fmla="*/ 148 w 3262"/>
              <a:gd name="T107" fmla="*/ 2332 h 3292"/>
              <a:gd name="T108" fmla="*/ 29 w 3262"/>
              <a:gd name="T109" fmla="*/ 1953 h 3292"/>
              <a:gd name="T110" fmla="*/ 3 w 3262"/>
              <a:gd name="T111" fmla="*/ 1541 h 3292"/>
              <a:gd name="T112" fmla="*/ 77 w 3262"/>
              <a:gd name="T113" fmla="*/ 1144 h 3292"/>
              <a:gd name="T114" fmla="*/ 239 w 3262"/>
              <a:gd name="T115" fmla="*/ 787 h 3292"/>
              <a:gd name="T116" fmla="*/ 478 w 3262"/>
              <a:gd name="T117" fmla="*/ 482 h 3292"/>
              <a:gd name="T118" fmla="*/ 781 w 3262"/>
              <a:gd name="T119" fmla="*/ 241 h 3292"/>
              <a:gd name="T120" fmla="*/ 1135 w 3262"/>
              <a:gd name="T121" fmla="*/ 77 h 3292"/>
              <a:gd name="T122" fmla="*/ 1528 w 3262"/>
              <a:gd name="T12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1631" y="1851"/>
                </a:moveTo>
                <a:lnTo>
                  <a:pt x="1580" y="1854"/>
                </a:lnTo>
                <a:lnTo>
                  <a:pt x="1531" y="1864"/>
                </a:lnTo>
                <a:lnTo>
                  <a:pt x="1484" y="1879"/>
                </a:lnTo>
                <a:lnTo>
                  <a:pt x="1440" y="1900"/>
                </a:lnTo>
                <a:lnTo>
                  <a:pt x="1398" y="1925"/>
                </a:lnTo>
                <a:lnTo>
                  <a:pt x="1360" y="1956"/>
                </a:lnTo>
                <a:lnTo>
                  <a:pt x="1326" y="1990"/>
                </a:lnTo>
                <a:lnTo>
                  <a:pt x="1296" y="2028"/>
                </a:lnTo>
                <a:lnTo>
                  <a:pt x="1271" y="2069"/>
                </a:lnTo>
                <a:lnTo>
                  <a:pt x="1250" y="2114"/>
                </a:lnTo>
                <a:lnTo>
                  <a:pt x="1236" y="2161"/>
                </a:lnTo>
                <a:lnTo>
                  <a:pt x="1227" y="2211"/>
                </a:lnTo>
                <a:lnTo>
                  <a:pt x="1224" y="2262"/>
                </a:lnTo>
                <a:lnTo>
                  <a:pt x="1227" y="2314"/>
                </a:lnTo>
                <a:lnTo>
                  <a:pt x="1236" y="2365"/>
                </a:lnTo>
                <a:lnTo>
                  <a:pt x="1250" y="2412"/>
                </a:lnTo>
                <a:lnTo>
                  <a:pt x="1271" y="2456"/>
                </a:lnTo>
                <a:lnTo>
                  <a:pt x="1296" y="2498"/>
                </a:lnTo>
                <a:lnTo>
                  <a:pt x="1326" y="2536"/>
                </a:lnTo>
                <a:lnTo>
                  <a:pt x="1360" y="2570"/>
                </a:lnTo>
                <a:lnTo>
                  <a:pt x="1398" y="2601"/>
                </a:lnTo>
                <a:lnTo>
                  <a:pt x="1440" y="2626"/>
                </a:lnTo>
                <a:lnTo>
                  <a:pt x="1484" y="2647"/>
                </a:lnTo>
                <a:lnTo>
                  <a:pt x="1531" y="2662"/>
                </a:lnTo>
                <a:lnTo>
                  <a:pt x="1580" y="2671"/>
                </a:lnTo>
                <a:lnTo>
                  <a:pt x="1631" y="2674"/>
                </a:lnTo>
                <a:lnTo>
                  <a:pt x="1682" y="2671"/>
                </a:lnTo>
                <a:lnTo>
                  <a:pt x="1731" y="2662"/>
                </a:lnTo>
                <a:lnTo>
                  <a:pt x="1778" y="2647"/>
                </a:lnTo>
                <a:lnTo>
                  <a:pt x="1822" y="2626"/>
                </a:lnTo>
                <a:lnTo>
                  <a:pt x="1864" y="2601"/>
                </a:lnTo>
                <a:lnTo>
                  <a:pt x="1902" y="2570"/>
                </a:lnTo>
                <a:lnTo>
                  <a:pt x="1936" y="2536"/>
                </a:lnTo>
                <a:lnTo>
                  <a:pt x="1965" y="2498"/>
                </a:lnTo>
                <a:lnTo>
                  <a:pt x="1991" y="2456"/>
                </a:lnTo>
                <a:lnTo>
                  <a:pt x="2012" y="2412"/>
                </a:lnTo>
                <a:lnTo>
                  <a:pt x="2026" y="2365"/>
                </a:lnTo>
                <a:lnTo>
                  <a:pt x="2035" y="2314"/>
                </a:lnTo>
                <a:lnTo>
                  <a:pt x="2039" y="2262"/>
                </a:lnTo>
                <a:lnTo>
                  <a:pt x="2035" y="2211"/>
                </a:lnTo>
                <a:lnTo>
                  <a:pt x="2026" y="2161"/>
                </a:lnTo>
                <a:lnTo>
                  <a:pt x="2012" y="2114"/>
                </a:lnTo>
                <a:lnTo>
                  <a:pt x="1991" y="2069"/>
                </a:lnTo>
                <a:lnTo>
                  <a:pt x="1965" y="2028"/>
                </a:lnTo>
                <a:lnTo>
                  <a:pt x="1936" y="1990"/>
                </a:lnTo>
                <a:lnTo>
                  <a:pt x="1902" y="1956"/>
                </a:lnTo>
                <a:lnTo>
                  <a:pt x="1864" y="1925"/>
                </a:lnTo>
                <a:lnTo>
                  <a:pt x="1822" y="1900"/>
                </a:lnTo>
                <a:lnTo>
                  <a:pt x="1778" y="1879"/>
                </a:lnTo>
                <a:lnTo>
                  <a:pt x="1731" y="1864"/>
                </a:lnTo>
                <a:lnTo>
                  <a:pt x="1682" y="1854"/>
                </a:lnTo>
                <a:lnTo>
                  <a:pt x="1631" y="1851"/>
                </a:lnTo>
                <a:close/>
                <a:moveTo>
                  <a:pt x="2243" y="823"/>
                </a:moveTo>
                <a:lnTo>
                  <a:pt x="2212" y="826"/>
                </a:lnTo>
                <a:lnTo>
                  <a:pt x="2183" y="836"/>
                </a:lnTo>
                <a:lnTo>
                  <a:pt x="2157" y="852"/>
                </a:lnTo>
                <a:lnTo>
                  <a:pt x="2131" y="872"/>
                </a:lnTo>
                <a:lnTo>
                  <a:pt x="2109" y="898"/>
                </a:lnTo>
                <a:lnTo>
                  <a:pt x="2088" y="929"/>
                </a:lnTo>
                <a:lnTo>
                  <a:pt x="2072" y="963"/>
                </a:lnTo>
                <a:lnTo>
                  <a:pt x="2058" y="1001"/>
                </a:lnTo>
                <a:lnTo>
                  <a:pt x="2047" y="1042"/>
                </a:lnTo>
                <a:lnTo>
                  <a:pt x="2041" y="1086"/>
                </a:lnTo>
                <a:lnTo>
                  <a:pt x="2039" y="1132"/>
                </a:lnTo>
                <a:lnTo>
                  <a:pt x="2041" y="1177"/>
                </a:lnTo>
                <a:lnTo>
                  <a:pt x="2047" y="1220"/>
                </a:lnTo>
                <a:lnTo>
                  <a:pt x="2058" y="1262"/>
                </a:lnTo>
                <a:lnTo>
                  <a:pt x="2072" y="1299"/>
                </a:lnTo>
                <a:lnTo>
                  <a:pt x="2088" y="1334"/>
                </a:lnTo>
                <a:lnTo>
                  <a:pt x="2109" y="1364"/>
                </a:lnTo>
                <a:lnTo>
                  <a:pt x="2131" y="1390"/>
                </a:lnTo>
                <a:lnTo>
                  <a:pt x="2157" y="1411"/>
                </a:lnTo>
                <a:lnTo>
                  <a:pt x="2183" y="1427"/>
                </a:lnTo>
                <a:lnTo>
                  <a:pt x="2212" y="1436"/>
                </a:lnTo>
                <a:lnTo>
                  <a:pt x="2243" y="1439"/>
                </a:lnTo>
                <a:lnTo>
                  <a:pt x="2272" y="1436"/>
                </a:lnTo>
                <a:lnTo>
                  <a:pt x="2301" y="1427"/>
                </a:lnTo>
                <a:lnTo>
                  <a:pt x="2329" y="1411"/>
                </a:lnTo>
                <a:lnTo>
                  <a:pt x="2353" y="1390"/>
                </a:lnTo>
                <a:lnTo>
                  <a:pt x="2377" y="1364"/>
                </a:lnTo>
                <a:lnTo>
                  <a:pt x="2396" y="1334"/>
                </a:lnTo>
                <a:lnTo>
                  <a:pt x="2414" y="1299"/>
                </a:lnTo>
                <a:lnTo>
                  <a:pt x="2427" y="1262"/>
                </a:lnTo>
                <a:lnTo>
                  <a:pt x="2438" y="1220"/>
                </a:lnTo>
                <a:lnTo>
                  <a:pt x="2444" y="1177"/>
                </a:lnTo>
                <a:lnTo>
                  <a:pt x="2446" y="1132"/>
                </a:lnTo>
                <a:lnTo>
                  <a:pt x="2444" y="1086"/>
                </a:lnTo>
                <a:lnTo>
                  <a:pt x="2438" y="1042"/>
                </a:lnTo>
                <a:lnTo>
                  <a:pt x="2427" y="1001"/>
                </a:lnTo>
                <a:lnTo>
                  <a:pt x="2414" y="963"/>
                </a:lnTo>
                <a:lnTo>
                  <a:pt x="2396" y="929"/>
                </a:lnTo>
                <a:lnTo>
                  <a:pt x="2377" y="898"/>
                </a:lnTo>
                <a:lnTo>
                  <a:pt x="2353" y="872"/>
                </a:lnTo>
                <a:lnTo>
                  <a:pt x="2329" y="852"/>
                </a:lnTo>
                <a:lnTo>
                  <a:pt x="2301" y="836"/>
                </a:lnTo>
                <a:lnTo>
                  <a:pt x="2272" y="826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9" y="826"/>
                </a:lnTo>
                <a:lnTo>
                  <a:pt x="961" y="836"/>
                </a:lnTo>
                <a:lnTo>
                  <a:pt x="933" y="852"/>
                </a:lnTo>
                <a:lnTo>
                  <a:pt x="909" y="872"/>
                </a:lnTo>
                <a:lnTo>
                  <a:pt x="886" y="898"/>
                </a:lnTo>
                <a:lnTo>
                  <a:pt x="866" y="929"/>
                </a:lnTo>
                <a:lnTo>
                  <a:pt x="848" y="963"/>
                </a:lnTo>
                <a:lnTo>
                  <a:pt x="835" y="1001"/>
                </a:lnTo>
                <a:lnTo>
                  <a:pt x="825" y="1042"/>
                </a:lnTo>
                <a:lnTo>
                  <a:pt x="817" y="1086"/>
                </a:lnTo>
                <a:lnTo>
                  <a:pt x="815" y="1132"/>
                </a:lnTo>
                <a:lnTo>
                  <a:pt x="817" y="1177"/>
                </a:lnTo>
                <a:lnTo>
                  <a:pt x="825" y="1220"/>
                </a:lnTo>
                <a:lnTo>
                  <a:pt x="835" y="1262"/>
                </a:lnTo>
                <a:lnTo>
                  <a:pt x="848" y="1299"/>
                </a:lnTo>
                <a:lnTo>
                  <a:pt x="866" y="1334"/>
                </a:lnTo>
                <a:lnTo>
                  <a:pt x="886" y="1364"/>
                </a:lnTo>
                <a:lnTo>
                  <a:pt x="909" y="1390"/>
                </a:lnTo>
                <a:lnTo>
                  <a:pt x="933" y="1411"/>
                </a:lnTo>
                <a:lnTo>
                  <a:pt x="961" y="1427"/>
                </a:lnTo>
                <a:lnTo>
                  <a:pt x="989" y="1436"/>
                </a:lnTo>
                <a:lnTo>
                  <a:pt x="1019" y="1439"/>
                </a:lnTo>
                <a:lnTo>
                  <a:pt x="1050" y="1436"/>
                </a:lnTo>
                <a:lnTo>
                  <a:pt x="1078" y="1427"/>
                </a:lnTo>
                <a:lnTo>
                  <a:pt x="1105" y="1411"/>
                </a:lnTo>
                <a:lnTo>
                  <a:pt x="1131" y="1390"/>
                </a:lnTo>
                <a:lnTo>
                  <a:pt x="1153" y="1364"/>
                </a:lnTo>
                <a:lnTo>
                  <a:pt x="1174" y="1334"/>
                </a:lnTo>
                <a:lnTo>
                  <a:pt x="1190" y="1299"/>
                </a:lnTo>
                <a:lnTo>
                  <a:pt x="1204" y="1262"/>
                </a:lnTo>
                <a:lnTo>
                  <a:pt x="1214" y="1220"/>
                </a:lnTo>
                <a:lnTo>
                  <a:pt x="1221" y="1177"/>
                </a:lnTo>
                <a:lnTo>
                  <a:pt x="1224" y="1132"/>
                </a:lnTo>
                <a:lnTo>
                  <a:pt x="1221" y="1086"/>
                </a:lnTo>
                <a:lnTo>
                  <a:pt x="1214" y="1042"/>
                </a:lnTo>
                <a:lnTo>
                  <a:pt x="1204" y="1001"/>
                </a:lnTo>
                <a:lnTo>
                  <a:pt x="1190" y="963"/>
                </a:lnTo>
                <a:lnTo>
                  <a:pt x="1174" y="929"/>
                </a:lnTo>
                <a:lnTo>
                  <a:pt x="1153" y="898"/>
                </a:lnTo>
                <a:lnTo>
                  <a:pt x="1131" y="872"/>
                </a:lnTo>
                <a:lnTo>
                  <a:pt x="1105" y="852"/>
                </a:lnTo>
                <a:lnTo>
                  <a:pt x="1078" y="836"/>
                </a:lnTo>
                <a:lnTo>
                  <a:pt x="1050" y="826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67" name="Group 505"/>
          <p:cNvGrpSpPr>
            <a:grpSpLocks noChangeAspect="1"/>
          </p:cNvGrpSpPr>
          <p:nvPr/>
        </p:nvGrpSpPr>
        <p:grpSpPr bwMode="auto">
          <a:xfrm>
            <a:off x="7596281" y="1734759"/>
            <a:ext cx="352060" cy="355511"/>
            <a:chOff x="483" y="7348"/>
            <a:chExt cx="408" cy="412"/>
          </a:xfrm>
          <a:solidFill>
            <a:srgbClr val="FFFFFF"/>
          </a:solidFill>
        </p:grpSpPr>
        <p:sp>
          <p:nvSpPr>
            <p:cNvPr id="68" name="Freeform 507"/>
            <p:cNvSpPr>
              <a:spLocks noEditPoints="1"/>
            </p:cNvSpPr>
            <p:nvPr/>
          </p:nvSpPr>
          <p:spPr bwMode="auto">
            <a:xfrm>
              <a:off x="483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9" name="Freeform 508"/>
            <p:cNvSpPr/>
            <p:nvPr/>
          </p:nvSpPr>
          <p:spPr bwMode="auto">
            <a:xfrm>
              <a:off x="610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0" name="Freeform 509"/>
            <p:cNvSpPr>
              <a:spLocks noEditPoints="1"/>
            </p:cNvSpPr>
            <p:nvPr/>
          </p:nvSpPr>
          <p:spPr bwMode="auto">
            <a:xfrm>
              <a:off x="559" y="7451"/>
              <a:ext cx="128" cy="129"/>
            </a:xfrm>
            <a:custGeom>
              <a:avLst/>
              <a:gdLst>
                <a:gd name="T0" fmla="*/ 468 w 1019"/>
                <a:gd name="T1" fmla="*/ 208 h 1028"/>
                <a:gd name="T2" fmla="*/ 391 w 1019"/>
                <a:gd name="T3" fmla="*/ 230 h 1028"/>
                <a:gd name="T4" fmla="*/ 322 w 1019"/>
                <a:gd name="T5" fmla="*/ 269 h 1028"/>
                <a:gd name="T6" fmla="*/ 267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7 w 1019"/>
                <a:gd name="T17" fmla="*/ 703 h 1028"/>
                <a:gd name="T18" fmla="*/ 322 w 1019"/>
                <a:gd name="T19" fmla="*/ 759 h 1028"/>
                <a:gd name="T20" fmla="*/ 391 w 1019"/>
                <a:gd name="T21" fmla="*/ 798 h 1028"/>
                <a:gd name="T22" fmla="*/ 468 w 1019"/>
                <a:gd name="T23" fmla="*/ 820 h 1028"/>
                <a:gd name="T24" fmla="*/ 551 w 1019"/>
                <a:gd name="T25" fmla="*/ 820 h 1028"/>
                <a:gd name="T26" fmla="*/ 628 w 1019"/>
                <a:gd name="T27" fmla="*/ 798 h 1028"/>
                <a:gd name="T28" fmla="*/ 697 w 1019"/>
                <a:gd name="T29" fmla="*/ 759 h 1028"/>
                <a:gd name="T30" fmla="*/ 751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1 w 1019"/>
                <a:gd name="T41" fmla="*/ 325 h 1028"/>
                <a:gd name="T42" fmla="*/ 697 w 1019"/>
                <a:gd name="T43" fmla="*/ 269 h 1028"/>
                <a:gd name="T44" fmla="*/ 628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6 w 1019"/>
                <a:gd name="T63" fmla="*/ 458 h 1028"/>
                <a:gd name="T64" fmla="*/ 1016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0 w 1019"/>
                <a:gd name="T81" fmla="*/ 1017 h 1028"/>
                <a:gd name="T82" fmla="*/ 299 w 1019"/>
                <a:gd name="T83" fmla="*/ 983 h 1028"/>
                <a:gd name="T84" fmla="*/ 209 w 1019"/>
                <a:gd name="T85" fmla="*/ 929 h 1028"/>
                <a:gd name="T86" fmla="*/ 131 w 1019"/>
                <a:gd name="T87" fmla="*/ 859 h 1028"/>
                <a:gd name="T88" fmla="*/ 69 w 1019"/>
                <a:gd name="T89" fmla="*/ 773 h 1028"/>
                <a:gd name="T90" fmla="*/ 25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5 w 1019"/>
                <a:gd name="T97" fmla="*/ 352 h 1028"/>
                <a:gd name="T98" fmla="*/ 69 w 1019"/>
                <a:gd name="T99" fmla="*/ 255 h 1028"/>
                <a:gd name="T100" fmla="*/ 131 w 1019"/>
                <a:gd name="T101" fmla="*/ 169 h 1028"/>
                <a:gd name="T102" fmla="*/ 209 w 1019"/>
                <a:gd name="T103" fmla="*/ 99 h 1028"/>
                <a:gd name="T104" fmla="*/ 299 w 1019"/>
                <a:gd name="T105" fmla="*/ 45 h 1028"/>
                <a:gd name="T106" fmla="*/ 400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8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2" y="269"/>
                  </a:lnTo>
                  <a:lnTo>
                    <a:pt x="293" y="296"/>
                  </a:lnTo>
                  <a:lnTo>
                    <a:pt x="267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3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7" y="703"/>
                  </a:lnTo>
                  <a:lnTo>
                    <a:pt x="293" y="732"/>
                  </a:lnTo>
                  <a:lnTo>
                    <a:pt x="322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8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0" y="811"/>
                  </a:lnTo>
                  <a:lnTo>
                    <a:pt x="628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1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1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8" y="230"/>
                  </a:lnTo>
                  <a:lnTo>
                    <a:pt x="590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5" y="3"/>
                  </a:lnTo>
                  <a:lnTo>
                    <a:pt x="619" y="11"/>
                  </a:lnTo>
                  <a:lnTo>
                    <a:pt x="670" y="26"/>
                  </a:lnTo>
                  <a:lnTo>
                    <a:pt x="720" y="45"/>
                  </a:lnTo>
                  <a:lnTo>
                    <a:pt x="766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6" y="458"/>
                  </a:lnTo>
                  <a:lnTo>
                    <a:pt x="1019" y="514"/>
                  </a:lnTo>
                  <a:lnTo>
                    <a:pt x="1016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6" y="958"/>
                  </a:lnTo>
                  <a:lnTo>
                    <a:pt x="720" y="983"/>
                  </a:lnTo>
                  <a:lnTo>
                    <a:pt x="670" y="1002"/>
                  </a:lnTo>
                  <a:lnTo>
                    <a:pt x="619" y="1017"/>
                  </a:lnTo>
                  <a:lnTo>
                    <a:pt x="565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0" y="1017"/>
                  </a:lnTo>
                  <a:lnTo>
                    <a:pt x="349" y="1002"/>
                  </a:lnTo>
                  <a:lnTo>
                    <a:pt x="299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8" y="896"/>
                  </a:lnTo>
                  <a:lnTo>
                    <a:pt x="131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5" y="726"/>
                  </a:lnTo>
                  <a:lnTo>
                    <a:pt x="25" y="676"/>
                  </a:lnTo>
                  <a:lnTo>
                    <a:pt x="11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1" y="404"/>
                  </a:lnTo>
                  <a:lnTo>
                    <a:pt x="25" y="352"/>
                  </a:lnTo>
                  <a:lnTo>
                    <a:pt x="45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1" y="169"/>
                  </a:lnTo>
                  <a:lnTo>
                    <a:pt x="168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299" y="45"/>
                  </a:lnTo>
                  <a:lnTo>
                    <a:pt x="349" y="26"/>
                  </a:lnTo>
                  <a:lnTo>
                    <a:pt x="400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1" name="Freeform 510"/>
            <p:cNvSpPr/>
            <p:nvPr/>
          </p:nvSpPr>
          <p:spPr bwMode="auto">
            <a:xfrm>
              <a:off x="738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2" name="Freeform 511"/>
            <p:cNvSpPr>
              <a:spLocks noEditPoints="1"/>
            </p:cNvSpPr>
            <p:nvPr/>
          </p:nvSpPr>
          <p:spPr bwMode="auto">
            <a:xfrm>
              <a:off x="687" y="7451"/>
              <a:ext cx="127" cy="129"/>
            </a:xfrm>
            <a:custGeom>
              <a:avLst/>
              <a:gdLst>
                <a:gd name="T0" fmla="*/ 469 w 1019"/>
                <a:gd name="T1" fmla="*/ 208 h 1028"/>
                <a:gd name="T2" fmla="*/ 391 w 1019"/>
                <a:gd name="T3" fmla="*/ 230 h 1028"/>
                <a:gd name="T4" fmla="*/ 323 w 1019"/>
                <a:gd name="T5" fmla="*/ 269 h 1028"/>
                <a:gd name="T6" fmla="*/ 268 w 1019"/>
                <a:gd name="T7" fmla="*/ 325 h 1028"/>
                <a:gd name="T8" fmla="*/ 228 w 1019"/>
                <a:gd name="T9" fmla="*/ 394 h 1028"/>
                <a:gd name="T10" fmla="*/ 207 w 1019"/>
                <a:gd name="T11" fmla="*/ 472 h 1028"/>
                <a:gd name="T12" fmla="*/ 207 w 1019"/>
                <a:gd name="T13" fmla="*/ 556 h 1028"/>
                <a:gd name="T14" fmla="*/ 228 w 1019"/>
                <a:gd name="T15" fmla="*/ 634 h 1028"/>
                <a:gd name="T16" fmla="*/ 268 w 1019"/>
                <a:gd name="T17" fmla="*/ 703 h 1028"/>
                <a:gd name="T18" fmla="*/ 323 w 1019"/>
                <a:gd name="T19" fmla="*/ 759 h 1028"/>
                <a:gd name="T20" fmla="*/ 391 w 1019"/>
                <a:gd name="T21" fmla="*/ 798 h 1028"/>
                <a:gd name="T22" fmla="*/ 469 w 1019"/>
                <a:gd name="T23" fmla="*/ 820 h 1028"/>
                <a:gd name="T24" fmla="*/ 551 w 1019"/>
                <a:gd name="T25" fmla="*/ 820 h 1028"/>
                <a:gd name="T26" fmla="*/ 629 w 1019"/>
                <a:gd name="T27" fmla="*/ 798 h 1028"/>
                <a:gd name="T28" fmla="*/ 697 w 1019"/>
                <a:gd name="T29" fmla="*/ 759 h 1028"/>
                <a:gd name="T30" fmla="*/ 752 w 1019"/>
                <a:gd name="T31" fmla="*/ 703 h 1028"/>
                <a:gd name="T32" fmla="*/ 791 w 1019"/>
                <a:gd name="T33" fmla="*/ 634 h 1028"/>
                <a:gd name="T34" fmla="*/ 812 w 1019"/>
                <a:gd name="T35" fmla="*/ 556 h 1028"/>
                <a:gd name="T36" fmla="*/ 812 w 1019"/>
                <a:gd name="T37" fmla="*/ 472 h 1028"/>
                <a:gd name="T38" fmla="*/ 791 w 1019"/>
                <a:gd name="T39" fmla="*/ 394 h 1028"/>
                <a:gd name="T40" fmla="*/ 752 w 1019"/>
                <a:gd name="T41" fmla="*/ 325 h 1028"/>
                <a:gd name="T42" fmla="*/ 697 w 1019"/>
                <a:gd name="T43" fmla="*/ 269 h 1028"/>
                <a:gd name="T44" fmla="*/ 629 w 1019"/>
                <a:gd name="T45" fmla="*/ 230 h 1028"/>
                <a:gd name="T46" fmla="*/ 551 w 1019"/>
                <a:gd name="T47" fmla="*/ 208 h 1028"/>
                <a:gd name="T48" fmla="*/ 509 w 1019"/>
                <a:gd name="T49" fmla="*/ 0 h 1028"/>
                <a:gd name="T50" fmla="*/ 619 w 1019"/>
                <a:gd name="T51" fmla="*/ 11 h 1028"/>
                <a:gd name="T52" fmla="*/ 720 w 1019"/>
                <a:gd name="T53" fmla="*/ 45 h 1028"/>
                <a:gd name="T54" fmla="*/ 810 w 1019"/>
                <a:gd name="T55" fmla="*/ 99 h 1028"/>
                <a:gd name="T56" fmla="*/ 888 w 1019"/>
                <a:gd name="T57" fmla="*/ 169 h 1028"/>
                <a:gd name="T58" fmla="*/ 949 w 1019"/>
                <a:gd name="T59" fmla="*/ 255 h 1028"/>
                <a:gd name="T60" fmla="*/ 993 w 1019"/>
                <a:gd name="T61" fmla="*/ 352 h 1028"/>
                <a:gd name="T62" fmla="*/ 1017 w 1019"/>
                <a:gd name="T63" fmla="*/ 458 h 1028"/>
                <a:gd name="T64" fmla="*/ 1017 w 1019"/>
                <a:gd name="T65" fmla="*/ 570 h 1028"/>
                <a:gd name="T66" fmla="*/ 993 w 1019"/>
                <a:gd name="T67" fmla="*/ 676 h 1028"/>
                <a:gd name="T68" fmla="*/ 949 w 1019"/>
                <a:gd name="T69" fmla="*/ 773 h 1028"/>
                <a:gd name="T70" fmla="*/ 888 w 1019"/>
                <a:gd name="T71" fmla="*/ 859 h 1028"/>
                <a:gd name="T72" fmla="*/ 810 w 1019"/>
                <a:gd name="T73" fmla="*/ 929 h 1028"/>
                <a:gd name="T74" fmla="*/ 720 w 1019"/>
                <a:gd name="T75" fmla="*/ 983 h 1028"/>
                <a:gd name="T76" fmla="*/ 619 w 1019"/>
                <a:gd name="T77" fmla="*/ 1017 h 1028"/>
                <a:gd name="T78" fmla="*/ 509 w 1019"/>
                <a:gd name="T79" fmla="*/ 1028 h 1028"/>
                <a:gd name="T80" fmla="*/ 401 w 1019"/>
                <a:gd name="T81" fmla="*/ 1017 h 1028"/>
                <a:gd name="T82" fmla="*/ 300 w 1019"/>
                <a:gd name="T83" fmla="*/ 983 h 1028"/>
                <a:gd name="T84" fmla="*/ 209 w 1019"/>
                <a:gd name="T85" fmla="*/ 929 h 1028"/>
                <a:gd name="T86" fmla="*/ 132 w 1019"/>
                <a:gd name="T87" fmla="*/ 859 h 1028"/>
                <a:gd name="T88" fmla="*/ 69 w 1019"/>
                <a:gd name="T89" fmla="*/ 773 h 1028"/>
                <a:gd name="T90" fmla="*/ 27 w 1019"/>
                <a:gd name="T91" fmla="*/ 676 h 1028"/>
                <a:gd name="T92" fmla="*/ 3 w 1019"/>
                <a:gd name="T93" fmla="*/ 570 h 1028"/>
                <a:gd name="T94" fmla="*/ 3 w 1019"/>
                <a:gd name="T95" fmla="*/ 458 h 1028"/>
                <a:gd name="T96" fmla="*/ 27 w 1019"/>
                <a:gd name="T97" fmla="*/ 352 h 1028"/>
                <a:gd name="T98" fmla="*/ 69 w 1019"/>
                <a:gd name="T99" fmla="*/ 255 h 1028"/>
                <a:gd name="T100" fmla="*/ 132 w 1019"/>
                <a:gd name="T101" fmla="*/ 169 h 1028"/>
                <a:gd name="T102" fmla="*/ 209 w 1019"/>
                <a:gd name="T103" fmla="*/ 99 h 1028"/>
                <a:gd name="T104" fmla="*/ 300 w 1019"/>
                <a:gd name="T105" fmla="*/ 45 h 1028"/>
                <a:gd name="T106" fmla="*/ 401 w 1019"/>
                <a:gd name="T107" fmla="*/ 11 h 1028"/>
                <a:gd name="T108" fmla="*/ 509 w 1019"/>
                <a:gd name="T10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28">
                  <a:moveTo>
                    <a:pt x="509" y="205"/>
                  </a:moveTo>
                  <a:lnTo>
                    <a:pt x="469" y="208"/>
                  </a:lnTo>
                  <a:lnTo>
                    <a:pt x="429" y="217"/>
                  </a:lnTo>
                  <a:lnTo>
                    <a:pt x="391" y="230"/>
                  </a:lnTo>
                  <a:lnTo>
                    <a:pt x="355" y="248"/>
                  </a:lnTo>
                  <a:lnTo>
                    <a:pt x="323" y="269"/>
                  </a:lnTo>
                  <a:lnTo>
                    <a:pt x="294" y="296"/>
                  </a:lnTo>
                  <a:lnTo>
                    <a:pt x="268" y="325"/>
                  </a:lnTo>
                  <a:lnTo>
                    <a:pt x="245" y="358"/>
                  </a:lnTo>
                  <a:lnTo>
                    <a:pt x="228" y="394"/>
                  </a:lnTo>
                  <a:lnTo>
                    <a:pt x="215" y="431"/>
                  </a:lnTo>
                  <a:lnTo>
                    <a:pt x="207" y="472"/>
                  </a:lnTo>
                  <a:lnTo>
                    <a:pt x="204" y="514"/>
                  </a:lnTo>
                  <a:lnTo>
                    <a:pt x="207" y="556"/>
                  </a:lnTo>
                  <a:lnTo>
                    <a:pt x="215" y="596"/>
                  </a:lnTo>
                  <a:lnTo>
                    <a:pt x="228" y="634"/>
                  </a:lnTo>
                  <a:lnTo>
                    <a:pt x="245" y="670"/>
                  </a:lnTo>
                  <a:lnTo>
                    <a:pt x="268" y="703"/>
                  </a:lnTo>
                  <a:lnTo>
                    <a:pt x="294" y="732"/>
                  </a:lnTo>
                  <a:lnTo>
                    <a:pt x="323" y="759"/>
                  </a:lnTo>
                  <a:lnTo>
                    <a:pt x="355" y="780"/>
                  </a:lnTo>
                  <a:lnTo>
                    <a:pt x="391" y="798"/>
                  </a:lnTo>
                  <a:lnTo>
                    <a:pt x="429" y="811"/>
                  </a:lnTo>
                  <a:lnTo>
                    <a:pt x="469" y="820"/>
                  </a:lnTo>
                  <a:lnTo>
                    <a:pt x="509" y="823"/>
                  </a:lnTo>
                  <a:lnTo>
                    <a:pt x="551" y="820"/>
                  </a:lnTo>
                  <a:lnTo>
                    <a:pt x="591" y="811"/>
                  </a:lnTo>
                  <a:lnTo>
                    <a:pt x="629" y="798"/>
                  </a:lnTo>
                  <a:lnTo>
                    <a:pt x="664" y="780"/>
                  </a:lnTo>
                  <a:lnTo>
                    <a:pt x="697" y="759"/>
                  </a:lnTo>
                  <a:lnTo>
                    <a:pt x="725" y="732"/>
                  </a:lnTo>
                  <a:lnTo>
                    <a:pt x="752" y="703"/>
                  </a:lnTo>
                  <a:lnTo>
                    <a:pt x="773" y="670"/>
                  </a:lnTo>
                  <a:lnTo>
                    <a:pt x="791" y="634"/>
                  </a:lnTo>
                  <a:lnTo>
                    <a:pt x="804" y="596"/>
                  </a:lnTo>
                  <a:lnTo>
                    <a:pt x="812" y="556"/>
                  </a:lnTo>
                  <a:lnTo>
                    <a:pt x="815" y="514"/>
                  </a:lnTo>
                  <a:lnTo>
                    <a:pt x="812" y="472"/>
                  </a:lnTo>
                  <a:lnTo>
                    <a:pt x="804" y="431"/>
                  </a:lnTo>
                  <a:lnTo>
                    <a:pt x="791" y="394"/>
                  </a:lnTo>
                  <a:lnTo>
                    <a:pt x="773" y="358"/>
                  </a:lnTo>
                  <a:lnTo>
                    <a:pt x="752" y="325"/>
                  </a:lnTo>
                  <a:lnTo>
                    <a:pt x="725" y="296"/>
                  </a:lnTo>
                  <a:lnTo>
                    <a:pt x="697" y="269"/>
                  </a:lnTo>
                  <a:lnTo>
                    <a:pt x="664" y="248"/>
                  </a:lnTo>
                  <a:lnTo>
                    <a:pt x="629" y="230"/>
                  </a:lnTo>
                  <a:lnTo>
                    <a:pt x="591" y="217"/>
                  </a:lnTo>
                  <a:lnTo>
                    <a:pt x="551" y="208"/>
                  </a:lnTo>
                  <a:lnTo>
                    <a:pt x="509" y="205"/>
                  </a:lnTo>
                  <a:close/>
                  <a:moveTo>
                    <a:pt x="509" y="0"/>
                  </a:moveTo>
                  <a:lnTo>
                    <a:pt x="566" y="3"/>
                  </a:lnTo>
                  <a:lnTo>
                    <a:pt x="619" y="11"/>
                  </a:lnTo>
                  <a:lnTo>
                    <a:pt x="671" y="26"/>
                  </a:lnTo>
                  <a:lnTo>
                    <a:pt x="720" y="45"/>
                  </a:lnTo>
                  <a:lnTo>
                    <a:pt x="767" y="70"/>
                  </a:lnTo>
                  <a:lnTo>
                    <a:pt x="810" y="99"/>
                  </a:lnTo>
                  <a:lnTo>
                    <a:pt x="851" y="132"/>
                  </a:lnTo>
                  <a:lnTo>
                    <a:pt x="888" y="169"/>
                  </a:lnTo>
                  <a:lnTo>
                    <a:pt x="921" y="210"/>
                  </a:lnTo>
                  <a:lnTo>
                    <a:pt x="949" y="255"/>
                  </a:lnTo>
                  <a:lnTo>
                    <a:pt x="974" y="301"/>
                  </a:lnTo>
                  <a:lnTo>
                    <a:pt x="993" y="352"/>
                  </a:lnTo>
                  <a:lnTo>
                    <a:pt x="1008" y="404"/>
                  </a:lnTo>
                  <a:lnTo>
                    <a:pt x="1017" y="458"/>
                  </a:lnTo>
                  <a:lnTo>
                    <a:pt x="1019" y="514"/>
                  </a:lnTo>
                  <a:lnTo>
                    <a:pt x="1017" y="570"/>
                  </a:lnTo>
                  <a:lnTo>
                    <a:pt x="1008" y="625"/>
                  </a:lnTo>
                  <a:lnTo>
                    <a:pt x="993" y="676"/>
                  </a:lnTo>
                  <a:lnTo>
                    <a:pt x="974" y="726"/>
                  </a:lnTo>
                  <a:lnTo>
                    <a:pt x="949" y="773"/>
                  </a:lnTo>
                  <a:lnTo>
                    <a:pt x="921" y="818"/>
                  </a:lnTo>
                  <a:lnTo>
                    <a:pt x="888" y="859"/>
                  </a:lnTo>
                  <a:lnTo>
                    <a:pt x="851" y="896"/>
                  </a:lnTo>
                  <a:lnTo>
                    <a:pt x="810" y="929"/>
                  </a:lnTo>
                  <a:lnTo>
                    <a:pt x="767" y="958"/>
                  </a:lnTo>
                  <a:lnTo>
                    <a:pt x="720" y="983"/>
                  </a:lnTo>
                  <a:lnTo>
                    <a:pt x="671" y="1002"/>
                  </a:lnTo>
                  <a:lnTo>
                    <a:pt x="619" y="1017"/>
                  </a:lnTo>
                  <a:lnTo>
                    <a:pt x="566" y="1025"/>
                  </a:lnTo>
                  <a:lnTo>
                    <a:pt x="509" y="1028"/>
                  </a:lnTo>
                  <a:lnTo>
                    <a:pt x="454" y="1025"/>
                  </a:lnTo>
                  <a:lnTo>
                    <a:pt x="401" y="1017"/>
                  </a:lnTo>
                  <a:lnTo>
                    <a:pt x="349" y="1002"/>
                  </a:lnTo>
                  <a:lnTo>
                    <a:pt x="300" y="983"/>
                  </a:lnTo>
                  <a:lnTo>
                    <a:pt x="253" y="958"/>
                  </a:lnTo>
                  <a:lnTo>
                    <a:pt x="209" y="929"/>
                  </a:lnTo>
                  <a:lnTo>
                    <a:pt x="169" y="896"/>
                  </a:lnTo>
                  <a:lnTo>
                    <a:pt x="132" y="859"/>
                  </a:lnTo>
                  <a:lnTo>
                    <a:pt x="98" y="818"/>
                  </a:lnTo>
                  <a:lnTo>
                    <a:pt x="69" y="773"/>
                  </a:lnTo>
                  <a:lnTo>
                    <a:pt x="46" y="726"/>
                  </a:lnTo>
                  <a:lnTo>
                    <a:pt x="27" y="676"/>
                  </a:lnTo>
                  <a:lnTo>
                    <a:pt x="12" y="625"/>
                  </a:lnTo>
                  <a:lnTo>
                    <a:pt x="3" y="570"/>
                  </a:lnTo>
                  <a:lnTo>
                    <a:pt x="0" y="514"/>
                  </a:lnTo>
                  <a:lnTo>
                    <a:pt x="3" y="458"/>
                  </a:lnTo>
                  <a:lnTo>
                    <a:pt x="12" y="404"/>
                  </a:lnTo>
                  <a:lnTo>
                    <a:pt x="27" y="352"/>
                  </a:lnTo>
                  <a:lnTo>
                    <a:pt x="46" y="301"/>
                  </a:lnTo>
                  <a:lnTo>
                    <a:pt x="69" y="255"/>
                  </a:lnTo>
                  <a:lnTo>
                    <a:pt x="98" y="210"/>
                  </a:lnTo>
                  <a:lnTo>
                    <a:pt x="132" y="169"/>
                  </a:lnTo>
                  <a:lnTo>
                    <a:pt x="169" y="132"/>
                  </a:lnTo>
                  <a:lnTo>
                    <a:pt x="209" y="99"/>
                  </a:lnTo>
                  <a:lnTo>
                    <a:pt x="253" y="70"/>
                  </a:lnTo>
                  <a:lnTo>
                    <a:pt x="300" y="45"/>
                  </a:lnTo>
                  <a:lnTo>
                    <a:pt x="349" y="26"/>
                  </a:lnTo>
                  <a:lnTo>
                    <a:pt x="401" y="11"/>
                  </a:lnTo>
                  <a:lnTo>
                    <a:pt x="454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3" name="Rectangle 512"/>
            <p:cNvSpPr>
              <a:spLocks noChangeArrowheads="1"/>
            </p:cNvSpPr>
            <p:nvPr/>
          </p:nvSpPr>
          <p:spPr bwMode="auto">
            <a:xfrm>
              <a:off x="636" y="7631"/>
              <a:ext cx="102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4" name="Group 515"/>
          <p:cNvGrpSpPr>
            <a:grpSpLocks noChangeAspect="1"/>
          </p:cNvGrpSpPr>
          <p:nvPr/>
        </p:nvGrpSpPr>
        <p:grpSpPr bwMode="auto">
          <a:xfrm>
            <a:off x="8129679" y="1734759"/>
            <a:ext cx="352060" cy="355511"/>
            <a:chOff x="952" y="7348"/>
            <a:chExt cx="408" cy="412"/>
          </a:xfrm>
          <a:solidFill>
            <a:srgbClr val="FFFFFF"/>
          </a:solidFill>
        </p:grpSpPr>
        <p:sp>
          <p:nvSpPr>
            <p:cNvPr id="75" name="Freeform 517"/>
            <p:cNvSpPr/>
            <p:nvPr/>
          </p:nvSpPr>
          <p:spPr bwMode="auto">
            <a:xfrm>
              <a:off x="1079" y="7503"/>
              <a:ext cx="26" cy="25"/>
            </a:xfrm>
            <a:custGeom>
              <a:avLst/>
              <a:gdLst>
                <a:gd name="T0" fmla="*/ 102 w 205"/>
                <a:gd name="T1" fmla="*/ 0 h 205"/>
                <a:gd name="T2" fmla="*/ 126 w 205"/>
                <a:gd name="T3" fmla="*/ 3 h 205"/>
                <a:gd name="T4" fmla="*/ 147 w 205"/>
                <a:gd name="T5" fmla="*/ 10 h 205"/>
                <a:gd name="T6" fmla="*/ 166 w 205"/>
                <a:gd name="T7" fmla="*/ 22 h 205"/>
                <a:gd name="T8" fmla="*/ 182 w 205"/>
                <a:gd name="T9" fmla="*/ 39 h 205"/>
                <a:gd name="T10" fmla="*/ 193 w 205"/>
                <a:gd name="T11" fmla="*/ 58 h 205"/>
                <a:gd name="T12" fmla="*/ 202 w 205"/>
                <a:gd name="T13" fmla="*/ 79 h 205"/>
                <a:gd name="T14" fmla="*/ 205 w 205"/>
                <a:gd name="T15" fmla="*/ 103 h 205"/>
                <a:gd name="T16" fmla="*/ 202 w 205"/>
                <a:gd name="T17" fmla="*/ 127 h 205"/>
                <a:gd name="T18" fmla="*/ 193 w 205"/>
                <a:gd name="T19" fmla="*/ 148 h 205"/>
                <a:gd name="T20" fmla="*/ 182 w 205"/>
                <a:gd name="T21" fmla="*/ 167 h 205"/>
                <a:gd name="T22" fmla="*/ 166 w 205"/>
                <a:gd name="T23" fmla="*/ 184 h 205"/>
                <a:gd name="T24" fmla="*/ 147 w 205"/>
                <a:gd name="T25" fmla="*/ 195 h 205"/>
                <a:gd name="T26" fmla="*/ 126 w 205"/>
                <a:gd name="T27" fmla="*/ 203 h 205"/>
                <a:gd name="T28" fmla="*/ 102 w 205"/>
                <a:gd name="T29" fmla="*/ 205 h 205"/>
                <a:gd name="T30" fmla="*/ 79 w 205"/>
                <a:gd name="T31" fmla="*/ 203 h 205"/>
                <a:gd name="T32" fmla="*/ 57 w 205"/>
                <a:gd name="T33" fmla="*/ 195 h 205"/>
                <a:gd name="T34" fmla="*/ 39 w 205"/>
                <a:gd name="T35" fmla="*/ 184 h 205"/>
                <a:gd name="T36" fmla="*/ 23 w 205"/>
                <a:gd name="T37" fmla="*/ 167 h 205"/>
                <a:gd name="T38" fmla="*/ 10 w 205"/>
                <a:gd name="T39" fmla="*/ 148 h 205"/>
                <a:gd name="T40" fmla="*/ 3 w 205"/>
                <a:gd name="T41" fmla="*/ 127 h 205"/>
                <a:gd name="T42" fmla="*/ 0 w 205"/>
                <a:gd name="T43" fmla="*/ 103 h 205"/>
                <a:gd name="T44" fmla="*/ 3 w 205"/>
                <a:gd name="T45" fmla="*/ 79 h 205"/>
                <a:gd name="T46" fmla="*/ 10 w 205"/>
                <a:gd name="T47" fmla="*/ 58 h 205"/>
                <a:gd name="T48" fmla="*/ 23 w 205"/>
                <a:gd name="T49" fmla="*/ 39 h 205"/>
                <a:gd name="T50" fmla="*/ 39 w 205"/>
                <a:gd name="T51" fmla="*/ 22 h 205"/>
                <a:gd name="T52" fmla="*/ 57 w 205"/>
                <a:gd name="T53" fmla="*/ 10 h 205"/>
                <a:gd name="T54" fmla="*/ 79 w 205"/>
                <a:gd name="T55" fmla="*/ 3 h 205"/>
                <a:gd name="T56" fmla="*/ 102 w 205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205">
                  <a:moveTo>
                    <a:pt x="102" y="0"/>
                  </a:moveTo>
                  <a:lnTo>
                    <a:pt x="126" y="3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8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2" y="127"/>
                  </a:lnTo>
                  <a:lnTo>
                    <a:pt x="193" y="148"/>
                  </a:lnTo>
                  <a:lnTo>
                    <a:pt x="182" y="167"/>
                  </a:lnTo>
                  <a:lnTo>
                    <a:pt x="166" y="184"/>
                  </a:lnTo>
                  <a:lnTo>
                    <a:pt x="147" y="195"/>
                  </a:lnTo>
                  <a:lnTo>
                    <a:pt x="126" y="203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9" y="184"/>
                  </a:lnTo>
                  <a:lnTo>
                    <a:pt x="23" y="167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6" name="Freeform 518"/>
            <p:cNvSpPr/>
            <p:nvPr/>
          </p:nvSpPr>
          <p:spPr bwMode="auto">
            <a:xfrm>
              <a:off x="1207" y="7503"/>
              <a:ext cx="25" cy="25"/>
            </a:xfrm>
            <a:custGeom>
              <a:avLst/>
              <a:gdLst>
                <a:gd name="T0" fmla="*/ 101 w 204"/>
                <a:gd name="T1" fmla="*/ 0 h 205"/>
                <a:gd name="T2" fmla="*/ 125 w 204"/>
                <a:gd name="T3" fmla="*/ 3 h 205"/>
                <a:gd name="T4" fmla="*/ 146 w 204"/>
                <a:gd name="T5" fmla="*/ 10 h 205"/>
                <a:gd name="T6" fmla="*/ 166 w 204"/>
                <a:gd name="T7" fmla="*/ 22 h 205"/>
                <a:gd name="T8" fmla="*/ 181 w 204"/>
                <a:gd name="T9" fmla="*/ 39 h 205"/>
                <a:gd name="T10" fmla="*/ 194 w 204"/>
                <a:gd name="T11" fmla="*/ 58 h 205"/>
                <a:gd name="T12" fmla="*/ 201 w 204"/>
                <a:gd name="T13" fmla="*/ 79 h 205"/>
                <a:gd name="T14" fmla="*/ 204 w 204"/>
                <a:gd name="T15" fmla="*/ 103 h 205"/>
                <a:gd name="T16" fmla="*/ 201 w 204"/>
                <a:gd name="T17" fmla="*/ 127 h 205"/>
                <a:gd name="T18" fmla="*/ 194 w 204"/>
                <a:gd name="T19" fmla="*/ 148 h 205"/>
                <a:gd name="T20" fmla="*/ 181 w 204"/>
                <a:gd name="T21" fmla="*/ 167 h 205"/>
                <a:gd name="T22" fmla="*/ 166 w 204"/>
                <a:gd name="T23" fmla="*/ 184 h 205"/>
                <a:gd name="T24" fmla="*/ 146 w 204"/>
                <a:gd name="T25" fmla="*/ 195 h 205"/>
                <a:gd name="T26" fmla="*/ 125 w 204"/>
                <a:gd name="T27" fmla="*/ 203 h 205"/>
                <a:gd name="T28" fmla="*/ 101 w 204"/>
                <a:gd name="T29" fmla="*/ 205 h 205"/>
                <a:gd name="T30" fmla="*/ 78 w 204"/>
                <a:gd name="T31" fmla="*/ 203 h 205"/>
                <a:gd name="T32" fmla="*/ 56 w 204"/>
                <a:gd name="T33" fmla="*/ 195 h 205"/>
                <a:gd name="T34" fmla="*/ 38 w 204"/>
                <a:gd name="T35" fmla="*/ 184 h 205"/>
                <a:gd name="T36" fmla="*/ 22 w 204"/>
                <a:gd name="T37" fmla="*/ 167 h 205"/>
                <a:gd name="T38" fmla="*/ 10 w 204"/>
                <a:gd name="T39" fmla="*/ 148 h 205"/>
                <a:gd name="T40" fmla="*/ 2 w 204"/>
                <a:gd name="T41" fmla="*/ 127 h 205"/>
                <a:gd name="T42" fmla="*/ 0 w 204"/>
                <a:gd name="T43" fmla="*/ 103 h 205"/>
                <a:gd name="T44" fmla="*/ 2 w 204"/>
                <a:gd name="T45" fmla="*/ 79 h 205"/>
                <a:gd name="T46" fmla="*/ 10 w 204"/>
                <a:gd name="T47" fmla="*/ 58 h 205"/>
                <a:gd name="T48" fmla="*/ 22 w 204"/>
                <a:gd name="T49" fmla="*/ 39 h 205"/>
                <a:gd name="T50" fmla="*/ 38 w 204"/>
                <a:gd name="T51" fmla="*/ 22 h 205"/>
                <a:gd name="T52" fmla="*/ 56 w 204"/>
                <a:gd name="T53" fmla="*/ 10 h 205"/>
                <a:gd name="T54" fmla="*/ 78 w 204"/>
                <a:gd name="T55" fmla="*/ 3 h 205"/>
                <a:gd name="T56" fmla="*/ 101 w 204"/>
                <a:gd name="T5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5">
                  <a:moveTo>
                    <a:pt x="101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2"/>
                  </a:lnTo>
                  <a:lnTo>
                    <a:pt x="181" y="39"/>
                  </a:lnTo>
                  <a:lnTo>
                    <a:pt x="194" y="58"/>
                  </a:lnTo>
                  <a:lnTo>
                    <a:pt x="201" y="79"/>
                  </a:lnTo>
                  <a:lnTo>
                    <a:pt x="204" y="103"/>
                  </a:lnTo>
                  <a:lnTo>
                    <a:pt x="201" y="127"/>
                  </a:lnTo>
                  <a:lnTo>
                    <a:pt x="194" y="148"/>
                  </a:lnTo>
                  <a:lnTo>
                    <a:pt x="181" y="167"/>
                  </a:lnTo>
                  <a:lnTo>
                    <a:pt x="166" y="184"/>
                  </a:lnTo>
                  <a:lnTo>
                    <a:pt x="146" y="195"/>
                  </a:lnTo>
                  <a:lnTo>
                    <a:pt x="125" y="203"/>
                  </a:lnTo>
                  <a:lnTo>
                    <a:pt x="101" y="205"/>
                  </a:lnTo>
                  <a:lnTo>
                    <a:pt x="78" y="203"/>
                  </a:lnTo>
                  <a:lnTo>
                    <a:pt x="56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2" y="127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7" name="Freeform 519"/>
            <p:cNvSpPr>
              <a:spLocks noEditPoints="1"/>
            </p:cNvSpPr>
            <p:nvPr/>
          </p:nvSpPr>
          <p:spPr bwMode="auto">
            <a:xfrm>
              <a:off x="952" y="7348"/>
              <a:ext cx="408" cy="412"/>
            </a:xfrm>
            <a:custGeom>
              <a:avLst/>
              <a:gdLst>
                <a:gd name="T0" fmla="*/ 2039 w 3262"/>
                <a:gd name="T1" fmla="*/ 2262 h 3292"/>
                <a:gd name="T2" fmla="*/ 2060 w 3262"/>
                <a:gd name="T3" fmla="*/ 1040 h 3292"/>
                <a:gd name="T4" fmla="*/ 1925 w 3262"/>
                <a:gd name="T5" fmla="*/ 1119 h 3292"/>
                <a:gd name="T6" fmla="*/ 1846 w 3262"/>
                <a:gd name="T7" fmla="*/ 1254 h 3292"/>
                <a:gd name="T8" fmla="*/ 1846 w 3262"/>
                <a:gd name="T9" fmla="*/ 1419 h 3292"/>
                <a:gd name="T10" fmla="*/ 1925 w 3262"/>
                <a:gd name="T11" fmla="*/ 1555 h 3292"/>
                <a:gd name="T12" fmla="*/ 2060 w 3262"/>
                <a:gd name="T13" fmla="*/ 1634 h 3292"/>
                <a:gd name="T14" fmla="*/ 2222 w 3262"/>
                <a:gd name="T15" fmla="*/ 1634 h 3292"/>
                <a:gd name="T16" fmla="*/ 2356 w 3262"/>
                <a:gd name="T17" fmla="*/ 1555 h 3292"/>
                <a:gd name="T18" fmla="*/ 2435 w 3262"/>
                <a:gd name="T19" fmla="*/ 1419 h 3292"/>
                <a:gd name="T20" fmla="*/ 2435 w 3262"/>
                <a:gd name="T21" fmla="*/ 1254 h 3292"/>
                <a:gd name="T22" fmla="*/ 2356 w 3262"/>
                <a:gd name="T23" fmla="*/ 1119 h 3292"/>
                <a:gd name="T24" fmla="*/ 2222 w 3262"/>
                <a:gd name="T25" fmla="*/ 1040 h 3292"/>
                <a:gd name="T26" fmla="*/ 1080 w 3262"/>
                <a:gd name="T27" fmla="*/ 1031 h 3292"/>
                <a:gd name="T28" fmla="*/ 934 w 3262"/>
                <a:gd name="T29" fmla="*/ 1092 h 3292"/>
                <a:gd name="T30" fmla="*/ 840 w 3262"/>
                <a:gd name="T31" fmla="*/ 1217 h 3292"/>
                <a:gd name="T32" fmla="*/ 819 w 3262"/>
                <a:gd name="T33" fmla="*/ 1379 h 3292"/>
                <a:gd name="T34" fmla="*/ 879 w 3262"/>
                <a:gd name="T35" fmla="*/ 1526 h 3292"/>
                <a:gd name="T36" fmla="*/ 1003 w 3262"/>
                <a:gd name="T37" fmla="*/ 1621 h 3292"/>
                <a:gd name="T38" fmla="*/ 1163 w 3262"/>
                <a:gd name="T39" fmla="*/ 1643 h 3292"/>
                <a:gd name="T40" fmla="*/ 1309 w 3262"/>
                <a:gd name="T41" fmla="*/ 1582 h 3292"/>
                <a:gd name="T42" fmla="*/ 1403 w 3262"/>
                <a:gd name="T43" fmla="*/ 1457 h 3292"/>
                <a:gd name="T44" fmla="*/ 1424 w 3262"/>
                <a:gd name="T45" fmla="*/ 1295 h 3292"/>
                <a:gd name="T46" fmla="*/ 1363 w 3262"/>
                <a:gd name="T47" fmla="*/ 1148 h 3292"/>
                <a:gd name="T48" fmla="*/ 1240 w 3262"/>
                <a:gd name="T49" fmla="*/ 1053 h 3292"/>
                <a:gd name="T50" fmla="*/ 1631 w 3262"/>
                <a:gd name="T51" fmla="*/ 0 h 3292"/>
                <a:gd name="T52" fmla="*/ 1935 w 3262"/>
                <a:gd name="T53" fmla="*/ 28 h 3292"/>
                <a:gd name="T54" fmla="*/ 2310 w 3262"/>
                <a:gd name="T55" fmla="*/ 148 h 3292"/>
                <a:gd name="T56" fmla="*/ 2640 w 3262"/>
                <a:gd name="T57" fmla="*/ 353 h 3292"/>
                <a:gd name="T58" fmla="*/ 2912 w 3262"/>
                <a:gd name="T59" fmla="*/ 627 h 3292"/>
                <a:gd name="T60" fmla="*/ 3113 w 3262"/>
                <a:gd name="T61" fmla="*/ 960 h 3292"/>
                <a:gd name="T62" fmla="*/ 3233 w 3262"/>
                <a:gd name="T63" fmla="*/ 1339 h 3292"/>
                <a:gd name="T64" fmla="*/ 3259 w 3262"/>
                <a:gd name="T65" fmla="*/ 1750 h 3292"/>
                <a:gd name="T66" fmla="*/ 3185 w 3262"/>
                <a:gd name="T67" fmla="*/ 2147 h 3292"/>
                <a:gd name="T68" fmla="*/ 3022 w 3262"/>
                <a:gd name="T69" fmla="*/ 2504 h 3292"/>
                <a:gd name="T70" fmla="*/ 2784 w 3262"/>
                <a:gd name="T71" fmla="*/ 2810 h 3292"/>
                <a:gd name="T72" fmla="*/ 2482 w 3262"/>
                <a:gd name="T73" fmla="*/ 3050 h 3292"/>
                <a:gd name="T74" fmla="*/ 2128 w 3262"/>
                <a:gd name="T75" fmla="*/ 3213 h 3292"/>
                <a:gd name="T76" fmla="*/ 1734 w 3262"/>
                <a:gd name="T77" fmla="*/ 3289 h 3292"/>
                <a:gd name="T78" fmla="*/ 1327 w 3262"/>
                <a:gd name="T79" fmla="*/ 3263 h 3292"/>
                <a:gd name="T80" fmla="*/ 952 w 3262"/>
                <a:gd name="T81" fmla="*/ 3142 h 3292"/>
                <a:gd name="T82" fmla="*/ 622 w 3262"/>
                <a:gd name="T83" fmla="*/ 2939 h 3292"/>
                <a:gd name="T84" fmla="*/ 350 w 3262"/>
                <a:gd name="T85" fmla="*/ 2664 h 3292"/>
                <a:gd name="T86" fmla="*/ 148 w 3262"/>
                <a:gd name="T87" fmla="*/ 2332 h 3292"/>
                <a:gd name="T88" fmla="*/ 29 w 3262"/>
                <a:gd name="T89" fmla="*/ 1953 h 3292"/>
                <a:gd name="T90" fmla="*/ 3 w 3262"/>
                <a:gd name="T91" fmla="*/ 1541 h 3292"/>
                <a:gd name="T92" fmla="*/ 77 w 3262"/>
                <a:gd name="T93" fmla="*/ 1144 h 3292"/>
                <a:gd name="T94" fmla="*/ 239 w 3262"/>
                <a:gd name="T95" fmla="*/ 787 h 3292"/>
                <a:gd name="T96" fmla="*/ 478 w 3262"/>
                <a:gd name="T97" fmla="*/ 482 h 3292"/>
                <a:gd name="T98" fmla="*/ 781 w 3262"/>
                <a:gd name="T99" fmla="*/ 241 h 3292"/>
                <a:gd name="T100" fmla="*/ 1135 w 3262"/>
                <a:gd name="T101" fmla="*/ 77 h 3292"/>
                <a:gd name="T102" fmla="*/ 1528 w 3262"/>
                <a:gd name="T10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2" h="3292">
                  <a:moveTo>
                    <a:pt x="1224" y="2262"/>
                  </a:moveTo>
                  <a:lnTo>
                    <a:pt x="1224" y="2469"/>
                  </a:lnTo>
                  <a:lnTo>
                    <a:pt x="2039" y="2469"/>
                  </a:lnTo>
                  <a:lnTo>
                    <a:pt x="2039" y="2262"/>
                  </a:lnTo>
                  <a:lnTo>
                    <a:pt x="1224" y="2262"/>
                  </a:lnTo>
                  <a:close/>
                  <a:moveTo>
                    <a:pt x="2140" y="1028"/>
                  </a:moveTo>
                  <a:lnTo>
                    <a:pt x="2100" y="1031"/>
                  </a:lnTo>
                  <a:lnTo>
                    <a:pt x="2060" y="1040"/>
                  </a:lnTo>
                  <a:lnTo>
                    <a:pt x="2022" y="1053"/>
                  </a:lnTo>
                  <a:lnTo>
                    <a:pt x="1986" y="1071"/>
                  </a:lnTo>
                  <a:lnTo>
                    <a:pt x="1954" y="1092"/>
                  </a:lnTo>
                  <a:lnTo>
                    <a:pt x="1925" y="1119"/>
                  </a:lnTo>
                  <a:lnTo>
                    <a:pt x="1899" y="1148"/>
                  </a:lnTo>
                  <a:lnTo>
                    <a:pt x="1876" y="1181"/>
                  </a:lnTo>
                  <a:lnTo>
                    <a:pt x="1859" y="1217"/>
                  </a:lnTo>
                  <a:lnTo>
                    <a:pt x="1846" y="1254"/>
                  </a:lnTo>
                  <a:lnTo>
                    <a:pt x="1838" y="1295"/>
                  </a:lnTo>
                  <a:lnTo>
                    <a:pt x="1835" y="1337"/>
                  </a:lnTo>
                  <a:lnTo>
                    <a:pt x="1838" y="1379"/>
                  </a:lnTo>
                  <a:lnTo>
                    <a:pt x="1846" y="1419"/>
                  </a:lnTo>
                  <a:lnTo>
                    <a:pt x="1859" y="1457"/>
                  </a:lnTo>
                  <a:lnTo>
                    <a:pt x="1876" y="1493"/>
                  </a:lnTo>
                  <a:lnTo>
                    <a:pt x="1899" y="1526"/>
                  </a:lnTo>
                  <a:lnTo>
                    <a:pt x="1925" y="1555"/>
                  </a:lnTo>
                  <a:lnTo>
                    <a:pt x="1954" y="1582"/>
                  </a:lnTo>
                  <a:lnTo>
                    <a:pt x="1986" y="1603"/>
                  </a:lnTo>
                  <a:lnTo>
                    <a:pt x="2022" y="1621"/>
                  </a:lnTo>
                  <a:lnTo>
                    <a:pt x="2060" y="1634"/>
                  </a:lnTo>
                  <a:lnTo>
                    <a:pt x="2100" y="1643"/>
                  </a:lnTo>
                  <a:lnTo>
                    <a:pt x="2140" y="1646"/>
                  </a:lnTo>
                  <a:lnTo>
                    <a:pt x="2182" y="1643"/>
                  </a:lnTo>
                  <a:lnTo>
                    <a:pt x="2222" y="1634"/>
                  </a:lnTo>
                  <a:lnTo>
                    <a:pt x="2260" y="1621"/>
                  </a:lnTo>
                  <a:lnTo>
                    <a:pt x="2295" y="1603"/>
                  </a:lnTo>
                  <a:lnTo>
                    <a:pt x="2328" y="1582"/>
                  </a:lnTo>
                  <a:lnTo>
                    <a:pt x="2356" y="1555"/>
                  </a:lnTo>
                  <a:lnTo>
                    <a:pt x="2383" y="1526"/>
                  </a:lnTo>
                  <a:lnTo>
                    <a:pt x="2404" y="1493"/>
                  </a:lnTo>
                  <a:lnTo>
                    <a:pt x="2422" y="1457"/>
                  </a:lnTo>
                  <a:lnTo>
                    <a:pt x="2435" y="1419"/>
                  </a:lnTo>
                  <a:lnTo>
                    <a:pt x="2443" y="1379"/>
                  </a:lnTo>
                  <a:lnTo>
                    <a:pt x="2446" y="1337"/>
                  </a:lnTo>
                  <a:lnTo>
                    <a:pt x="2443" y="1295"/>
                  </a:lnTo>
                  <a:lnTo>
                    <a:pt x="2435" y="1254"/>
                  </a:lnTo>
                  <a:lnTo>
                    <a:pt x="2422" y="1217"/>
                  </a:lnTo>
                  <a:lnTo>
                    <a:pt x="2404" y="1181"/>
                  </a:lnTo>
                  <a:lnTo>
                    <a:pt x="2383" y="1148"/>
                  </a:lnTo>
                  <a:lnTo>
                    <a:pt x="2356" y="1119"/>
                  </a:lnTo>
                  <a:lnTo>
                    <a:pt x="2328" y="1092"/>
                  </a:lnTo>
                  <a:lnTo>
                    <a:pt x="2295" y="1071"/>
                  </a:lnTo>
                  <a:lnTo>
                    <a:pt x="2260" y="1053"/>
                  </a:lnTo>
                  <a:lnTo>
                    <a:pt x="2222" y="1040"/>
                  </a:lnTo>
                  <a:lnTo>
                    <a:pt x="2182" y="1031"/>
                  </a:lnTo>
                  <a:lnTo>
                    <a:pt x="2140" y="1028"/>
                  </a:lnTo>
                  <a:close/>
                  <a:moveTo>
                    <a:pt x="1121" y="1028"/>
                  </a:moveTo>
                  <a:lnTo>
                    <a:pt x="1080" y="1031"/>
                  </a:lnTo>
                  <a:lnTo>
                    <a:pt x="1041" y="1040"/>
                  </a:lnTo>
                  <a:lnTo>
                    <a:pt x="1003" y="1053"/>
                  </a:lnTo>
                  <a:lnTo>
                    <a:pt x="967" y="1071"/>
                  </a:lnTo>
                  <a:lnTo>
                    <a:pt x="934" y="1092"/>
                  </a:lnTo>
                  <a:lnTo>
                    <a:pt x="905" y="1119"/>
                  </a:lnTo>
                  <a:lnTo>
                    <a:pt x="879" y="1148"/>
                  </a:lnTo>
                  <a:lnTo>
                    <a:pt x="857" y="1181"/>
                  </a:lnTo>
                  <a:lnTo>
                    <a:pt x="840" y="1217"/>
                  </a:lnTo>
                  <a:lnTo>
                    <a:pt x="827" y="1254"/>
                  </a:lnTo>
                  <a:lnTo>
                    <a:pt x="819" y="1295"/>
                  </a:lnTo>
                  <a:lnTo>
                    <a:pt x="815" y="1337"/>
                  </a:lnTo>
                  <a:lnTo>
                    <a:pt x="819" y="1379"/>
                  </a:lnTo>
                  <a:lnTo>
                    <a:pt x="827" y="1419"/>
                  </a:lnTo>
                  <a:lnTo>
                    <a:pt x="840" y="1457"/>
                  </a:lnTo>
                  <a:lnTo>
                    <a:pt x="857" y="1493"/>
                  </a:lnTo>
                  <a:lnTo>
                    <a:pt x="879" y="1526"/>
                  </a:lnTo>
                  <a:lnTo>
                    <a:pt x="905" y="1555"/>
                  </a:lnTo>
                  <a:lnTo>
                    <a:pt x="934" y="1582"/>
                  </a:lnTo>
                  <a:lnTo>
                    <a:pt x="967" y="1603"/>
                  </a:lnTo>
                  <a:lnTo>
                    <a:pt x="1003" y="1621"/>
                  </a:lnTo>
                  <a:lnTo>
                    <a:pt x="1041" y="1634"/>
                  </a:lnTo>
                  <a:lnTo>
                    <a:pt x="1080" y="1643"/>
                  </a:lnTo>
                  <a:lnTo>
                    <a:pt x="1121" y="1646"/>
                  </a:lnTo>
                  <a:lnTo>
                    <a:pt x="1163" y="1643"/>
                  </a:lnTo>
                  <a:lnTo>
                    <a:pt x="1202" y="1634"/>
                  </a:lnTo>
                  <a:lnTo>
                    <a:pt x="1240" y="1621"/>
                  </a:lnTo>
                  <a:lnTo>
                    <a:pt x="1276" y="1603"/>
                  </a:lnTo>
                  <a:lnTo>
                    <a:pt x="1309" y="1582"/>
                  </a:lnTo>
                  <a:lnTo>
                    <a:pt x="1337" y="1555"/>
                  </a:lnTo>
                  <a:lnTo>
                    <a:pt x="1363" y="1526"/>
                  </a:lnTo>
                  <a:lnTo>
                    <a:pt x="1385" y="1493"/>
                  </a:lnTo>
                  <a:lnTo>
                    <a:pt x="1403" y="1457"/>
                  </a:lnTo>
                  <a:lnTo>
                    <a:pt x="1416" y="1419"/>
                  </a:lnTo>
                  <a:lnTo>
                    <a:pt x="1424" y="1379"/>
                  </a:lnTo>
                  <a:lnTo>
                    <a:pt x="1427" y="1337"/>
                  </a:lnTo>
                  <a:lnTo>
                    <a:pt x="1424" y="1295"/>
                  </a:lnTo>
                  <a:lnTo>
                    <a:pt x="1416" y="1254"/>
                  </a:lnTo>
                  <a:lnTo>
                    <a:pt x="1403" y="1217"/>
                  </a:lnTo>
                  <a:lnTo>
                    <a:pt x="1385" y="1181"/>
                  </a:lnTo>
                  <a:lnTo>
                    <a:pt x="1363" y="1148"/>
                  </a:lnTo>
                  <a:lnTo>
                    <a:pt x="1337" y="1119"/>
                  </a:lnTo>
                  <a:lnTo>
                    <a:pt x="1309" y="1092"/>
                  </a:lnTo>
                  <a:lnTo>
                    <a:pt x="1276" y="1071"/>
                  </a:lnTo>
                  <a:lnTo>
                    <a:pt x="1240" y="1053"/>
                  </a:lnTo>
                  <a:lnTo>
                    <a:pt x="1202" y="1040"/>
                  </a:lnTo>
                  <a:lnTo>
                    <a:pt x="1163" y="1031"/>
                  </a:lnTo>
                  <a:lnTo>
                    <a:pt x="1121" y="102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8" name="Freeform 524"/>
          <p:cNvSpPr>
            <a:spLocks noEditPoints="1"/>
          </p:cNvSpPr>
          <p:nvPr/>
        </p:nvSpPr>
        <p:spPr bwMode="auto">
          <a:xfrm>
            <a:off x="662142" y="2439127"/>
            <a:ext cx="352060" cy="355511"/>
          </a:xfrm>
          <a:custGeom>
            <a:avLst/>
            <a:gdLst>
              <a:gd name="T0" fmla="*/ 1506 w 3262"/>
              <a:gd name="T1" fmla="*/ 1961 h 3292"/>
              <a:gd name="T2" fmla="*/ 1727 w 3262"/>
              <a:gd name="T3" fmla="*/ 2227 h 3292"/>
              <a:gd name="T4" fmla="*/ 1921 w 3262"/>
              <a:gd name="T5" fmla="*/ 2416 h 3292"/>
              <a:gd name="T6" fmla="*/ 2192 w 3262"/>
              <a:gd name="T7" fmla="*/ 2374 h 3292"/>
              <a:gd name="T8" fmla="*/ 2320 w 3262"/>
              <a:gd name="T9" fmla="*/ 2137 h 3292"/>
              <a:gd name="T10" fmla="*/ 2507 w 3262"/>
              <a:gd name="T11" fmla="*/ 2253 h 3292"/>
              <a:gd name="T12" fmla="*/ 2322 w 3262"/>
              <a:gd name="T13" fmla="*/ 2533 h 3292"/>
              <a:gd name="T14" fmla="*/ 1989 w 3262"/>
              <a:gd name="T15" fmla="*/ 2636 h 3292"/>
              <a:gd name="T16" fmla="*/ 1676 w 3262"/>
              <a:gd name="T17" fmla="*/ 2507 h 3292"/>
              <a:gd name="T18" fmla="*/ 1497 w 3262"/>
              <a:gd name="T19" fmla="*/ 2225 h 3292"/>
              <a:gd name="T20" fmla="*/ 1264 w 3262"/>
              <a:gd name="T21" fmla="*/ 2095 h 3292"/>
              <a:gd name="T22" fmla="*/ 1013 w 3262"/>
              <a:gd name="T23" fmla="*/ 2207 h 3292"/>
              <a:gd name="T24" fmla="*/ 949 w 3262"/>
              <a:gd name="T25" fmla="*/ 2469 h 3292"/>
              <a:gd name="T26" fmla="*/ 789 w 3262"/>
              <a:gd name="T27" fmla="*/ 2181 h 3292"/>
              <a:gd name="T28" fmla="*/ 1026 w 3262"/>
              <a:gd name="T29" fmla="*/ 1940 h 3292"/>
              <a:gd name="T30" fmla="*/ 2307 w 3262"/>
              <a:gd name="T31" fmla="*/ 833 h 3292"/>
              <a:gd name="T32" fmla="*/ 2443 w 3262"/>
              <a:gd name="T33" fmla="*/ 995 h 3292"/>
              <a:gd name="T34" fmla="*/ 2362 w 3262"/>
              <a:gd name="T35" fmla="*/ 1195 h 3292"/>
              <a:gd name="T36" fmla="*/ 2149 w 3262"/>
              <a:gd name="T37" fmla="*/ 1211 h 3292"/>
              <a:gd name="T38" fmla="*/ 2039 w 3262"/>
              <a:gd name="T39" fmla="*/ 1028 h 3292"/>
              <a:gd name="T40" fmla="*/ 2149 w 3262"/>
              <a:gd name="T41" fmla="*/ 845 h 3292"/>
              <a:gd name="T42" fmla="*/ 1113 w 3262"/>
              <a:gd name="T43" fmla="*/ 845 h 3292"/>
              <a:gd name="T44" fmla="*/ 1224 w 3262"/>
              <a:gd name="T45" fmla="*/ 1028 h 3292"/>
              <a:gd name="T46" fmla="*/ 1113 w 3262"/>
              <a:gd name="T47" fmla="*/ 1211 h 3292"/>
              <a:gd name="T48" fmla="*/ 899 w 3262"/>
              <a:gd name="T49" fmla="*/ 1195 h 3292"/>
              <a:gd name="T50" fmla="*/ 819 w 3262"/>
              <a:gd name="T51" fmla="*/ 995 h 3292"/>
              <a:gd name="T52" fmla="*/ 955 w 3262"/>
              <a:gd name="T53" fmla="*/ 833 h 3292"/>
              <a:gd name="T54" fmla="*/ 1279 w 3262"/>
              <a:gd name="T55" fmla="*/ 356 h 3292"/>
              <a:gd name="T56" fmla="*/ 756 w 3262"/>
              <a:gd name="T57" fmla="*/ 641 h 3292"/>
              <a:gd name="T58" fmla="*/ 410 w 3262"/>
              <a:gd name="T59" fmla="*/ 1125 h 3292"/>
              <a:gd name="T60" fmla="*/ 309 w 3262"/>
              <a:gd name="T61" fmla="*/ 1738 h 3292"/>
              <a:gd name="T62" fmla="*/ 487 w 3262"/>
              <a:gd name="T63" fmla="*/ 2320 h 3292"/>
              <a:gd name="T64" fmla="*/ 890 w 3262"/>
              <a:gd name="T65" fmla="*/ 2755 h 3292"/>
              <a:gd name="T66" fmla="*/ 1451 w 3262"/>
              <a:gd name="T67" fmla="*/ 2971 h 3292"/>
              <a:gd name="T68" fmla="*/ 2066 w 3262"/>
              <a:gd name="T69" fmla="*/ 2909 h 3292"/>
              <a:gd name="T70" fmla="*/ 2568 w 3262"/>
              <a:gd name="T71" fmla="*/ 2591 h 3292"/>
              <a:gd name="T72" fmla="*/ 2883 w 3262"/>
              <a:gd name="T73" fmla="*/ 2085 h 3292"/>
              <a:gd name="T74" fmla="*/ 2944 w 3262"/>
              <a:gd name="T75" fmla="*/ 1464 h 3292"/>
              <a:gd name="T76" fmla="*/ 2730 w 3262"/>
              <a:gd name="T77" fmla="*/ 898 h 3292"/>
              <a:gd name="T78" fmla="*/ 2300 w 3262"/>
              <a:gd name="T79" fmla="*/ 491 h 3292"/>
              <a:gd name="T80" fmla="*/ 1722 w 3262"/>
              <a:gd name="T81" fmla="*/ 312 h 3292"/>
              <a:gd name="T82" fmla="*/ 2033 w 3262"/>
              <a:gd name="T83" fmla="*/ 49 h 3292"/>
              <a:gd name="T84" fmla="*/ 2640 w 3262"/>
              <a:gd name="T85" fmla="*/ 353 h 3292"/>
              <a:gd name="T86" fmla="*/ 3071 w 3262"/>
              <a:gd name="T87" fmla="*/ 871 h 3292"/>
              <a:gd name="T88" fmla="*/ 3259 w 3262"/>
              <a:gd name="T89" fmla="*/ 1541 h 3292"/>
              <a:gd name="T90" fmla="*/ 3152 w 3262"/>
              <a:gd name="T91" fmla="*/ 2241 h 3292"/>
              <a:gd name="T92" fmla="*/ 2784 w 3262"/>
              <a:gd name="T93" fmla="*/ 2810 h 3292"/>
              <a:gd name="T94" fmla="*/ 2220 w 3262"/>
              <a:gd name="T95" fmla="*/ 3180 h 3292"/>
              <a:gd name="T96" fmla="*/ 1528 w 3262"/>
              <a:gd name="T97" fmla="*/ 3289 h 3292"/>
              <a:gd name="T98" fmla="*/ 865 w 3262"/>
              <a:gd name="T99" fmla="*/ 3099 h 3292"/>
              <a:gd name="T100" fmla="*/ 350 w 3262"/>
              <a:gd name="T101" fmla="*/ 2664 h 3292"/>
              <a:gd name="T102" fmla="*/ 50 w 3262"/>
              <a:gd name="T103" fmla="*/ 2051 h 3292"/>
              <a:gd name="T104" fmla="*/ 29 w 3262"/>
              <a:gd name="T105" fmla="*/ 1339 h 3292"/>
              <a:gd name="T106" fmla="*/ 293 w 3262"/>
              <a:gd name="T107" fmla="*/ 705 h 3292"/>
              <a:gd name="T108" fmla="*/ 781 w 3262"/>
              <a:gd name="T109" fmla="*/ 241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274" y="1890"/>
                </a:lnTo>
                <a:lnTo>
                  <a:pt x="1323" y="1895"/>
                </a:lnTo>
                <a:lnTo>
                  <a:pt x="1371" y="1905"/>
                </a:lnTo>
                <a:lnTo>
                  <a:pt x="1418" y="1918"/>
                </a:lnTo>
                <a:lnTo>
                  <a:pt x="1463" y="1938"/>
                </a:lnTo>
                <a:lnTo>
                  <a:pt x="1506" y="1961"/>
                </a:lnTo>
                <a:lnTo>
                  <a:pt x="1547" y="1988"/>
                </a:lnTo>
                <a:lnTo>
                  <a:pt x="1586" y="2019"/>
                </a:lnTo>
                <a:lnTo>
                  <a:pt x="1622" y="2054"/>
                </a:lnTo>
                <a:lnTo>
                  <a:pt x="1653" y="2092"/>
                </a:lnTo>
                <a:lnTo>
                  <a:pt x="1682" y="2134"/>
                </a:lnTo>
                <a:lnTo>
                  <a:pt x="1707" y="2179"/>
                </a:lnTo>
                <a:lnTo>
                  <a:pt x="1727" y="2227"/>
                </a:lnTo>
                <a:lnTo>
                  <a:pt x="1743" y="2266"/>
                </a:lnTo>
                <a:lnTo>
                  <a:pt x="1765" y="2301"/>
                </a:lnTo>
                <a:lnTo>
                  <a:pt x="1791" y="2333"/>
                </a:lnTo>
                <a:lnTo>
                  <a:pt x="1819" y="2359"/>
                </a:lnTo>
                <a:lnTo>
                  <a:pt x="1851" y="2383"/>
                </a:lnTo>
                <a:lnTo>
                  <a:pt x="1885" y="2402"/>
                </a:lnTo>
                <a:lnTo>
                  <a:pt x="1921" y="2416"/>
                </a:lnTo>
                <a:lnTo>
                  <a:pt x="1959" y="2426"/>
                </a:lnTo>
                <a:lnTo>
                  <a:pt x="1998" y="2431"/>
                </a:lnTo>
                <a:lnTo>
                  <a:pt x="2039" y="2430"/>
                </a:lnTo>
                <a:lnTo>
                  <a:pt x="2079" y="2423"/>
                </a:lnTo>
                <a:lnTo>
                  <a:pt x="2119" y="2412"/>
                </a:lnTo>
                <a:lnTo>
                  <a:pt x="2157" y="2396"/>
                </a:lnTo>
                <a:lnTo>
                  <a:pt x="2192" y="2374"/>
                </a:lnTo>
                <a:lnTo>
                  <a:pt x="2222" y="2348"/>
                </a:lnTo>
                <a:lnTo>
                  <a:pt x="2249" y="2319"/>
                </a:lnTo>
                <a:lnTo>
                  <a:pt x="2272" y="2287"/>
                </a:lnTo>
                <a:lnTo>
                  <a:pt x="2291" y="2253"/>
                </a:lnTo>
                <a:lnTo>
                  <a:pt x="2305" y="2216"/>
                </a:lnTo>
                <a:lnTo>
                  <a:pt x="2314" y="2178"/>
                </a:lnTo>
                <a:lnTo>
                  <a:pt x="2320" y="2137"/>
                </a:lnTo>
                <a:lnTo>
                  <a:pt x="2318" y="2097"/>
                </a:lnTo>
                <a:lnTo>
                  <a:pt x="2313" y="2057"/>
                </a:lnTo>
                <a:lnTo>
                  <a:pt x="2519" y="2057"/>
                </a:lnTo>
                <a:lnTo>
                  <a:pt x="2523" y="2107"/>
                </a:lnTo>
                <a:lnTo>
                  <a:pt x="2522" y="2156"/>
                </a:lnTo>
                <a:lnTo>
                  <a:pt x="2517" y="2206"/>
                </a:lnTo>
                <a:lnTo>
                  <a:pt x="2507" y="2253"/>
                </a:lnTo>
                <a:lnTo>
                  <a:pt x="2492" y="2300"/>
                </a:lnTo>
                <a:lnTo>
                  <a:pt x="2473" y="2345"/>
                </a:lnTo>
                <a:lnTo>
                  <a:pt x="2450" y="2387"/>
                </a:lnTo>
                <a:lnTo>
                  <a:pt x="2424" y="2428"/>
                </a:lnTo>
                <a:lnTo>
                  <a:pt x="2393" y="2466"/>
                </a:lnTo>
                <a:lnTo>
                  <a:pt x="2359" y="2501"/>
                </a:lnTo>
                <a:lnTo>
                  <a:pt x="2322" y="2533"/>
                </a:lnTo>
                <a:lnTo>
                  <a:pt x="2281" y="2561"/>
                </a:lnTo>
                <a:lnTo>
                  <a:pt x="2236" y="2586"/>
                </a:lnTo>
                <a:lnTo>
                  <a:pt x="2189" y="2605"/>
                </a:lnTo>
                <a:lnTo>
                  <a:pt x="2138" y="2621"/>
                </a:lnTo>
                <a:lnTo>
                  <a:pt x="2088" y="2631"/>
                </a:lnTo>
                <a:lnTo>
                  <a:pt x="2038" y="2636"/>
                </a:lnTo>
                <a:lnTo>
                  <a:pt x="1989" y="2636"/>
                </a:lnTo>
                <a:lnTo>
                  <a:pt x="1939" y="2631"/>
                </a:lnTo>
                <a:lnTo>
                  <a:pt x="1891" y="2621"/>
                </a:lnTo>
                <a:lnTo>
                  <a:pt x="1844" y="2606"/>
                </a:lnTo>
                <a:lnTo>
                  <a:pt x="1799" y="2588"/>
                </a:lnTo>
                <a:lnTo>
                  <a:pt x="1756" y="2565"/>
                </a:lnTo>
                <a:lnTo>
                  <a:pt x="1715" y="2538"/>
                </a:lnTo>
                <a:lnTo>
                  <a:pt x="1676" y="2507"/>
                </a:lnTo>
                <a:lnTo>
                  <a:pt x="1641" y="2472"/>
                </a:lnTo>
                <a:lnTo>
                  <a:pt x="1608" y="2434"/>
                </a:lnTo>
                <a:lnTo>
                  <a:pt x="1580" y="2391"/>
                </a:lnTo>
                <a:lnTo>
                  <a:pt x="1555" y="2346"/>
                </a:lnTo>
                <a:lnTo>
                  <a:pt x="1536" y="2298"/>
                </a:lnTo>
                <a:lnTo>
                  <a:pt x="1518" y="2259"/>
                </a:lnTo>
                <a:lnTo>
                  <a:pt x="1497" y="2225"/>
                </a:lnTo>
                <a:lnTo>
                  <a:pt x="1472" y="2193"/>
                </a:lnTo>
                <a:lnTo>
                  <a:pt x="1444" y="2166"/>
                </a:lnTo>
                <a:lnTo>
                  <a:pt x="1411" y="2143"/>
                </a:lnTo>
                <a:lnTo>
                  <a:pt x="1377" y="2124"/>
                </a:lnTo>
                <a:lnTo>
                  <a:pt x="1340" y="2109"/>
                </a:lnTo>
                <a:lnTo>
                  <a:pt x="1302" y="2100"/>
                </a:lnTo>
                <a:lnTo>
                  <a:pt x="1264" y="2095"/>
                </a:lnTo>
                <a:lnTo>
                  <a:pt x="1224" y="2096"/>
                </a:lnTo>
                <a:lnTo>
                  <a:pt x="1183" y="2102"/>
                </a:lnTo>
                <a:lnTo>
                  <a:pt x="1143" y="2114"/>
                </a:lnTo>
                <a:lnTo>
                  <a:pt x="1105" y="2130"/>
                </a:lnTo>
                <a:lnTo>
                  <a:pt x="1071" y="2152"/>
                </a:lnTo>
                <a:lnTo>
                  <a:pt x="1040" y="2178"/>
                </a:lnTo>
                <a:lnTo>
                  <a:pt x="1013" y="2207"/>
                </a:lnTo>
                <a:lnTo>
                  <a:pt x="989" y="2239"/>
                </a:lnTo>
                <a:lnTo>
                  <a:pt x="971" y="2273"/>
                </a:lnTo>
                <a:lnTo>
                  <a:pt x="957" y="2310"/>
                </a:lnTo>
                <a:lnTo>
                  <a:pt x="947" y="2348"/>
                </a:lnTo>
                <a:lnTo>
                  <a:pt x="942" y="2387"/>
                </a:lnTo>
                <a:lnTo>
                  <a:pt x="943" y="2428"/>
                </a:lnTo>
                <a:lnTo>
                  <a:pt x="949" y="2469"/>
                </a:lnTo>
                <a:lnTo>
                  <a:pt x="743" y="2469"/>
                </a:lnTo>
                <a:lnTo>
                  <a:pt x="739" y="2418"/>
                </a:lnTo>
                <a:lnTo>
                  <a:pt x="740" y="2369"/>
                </a:lnTo>
                <a:lnTo>
                  <a:pt x="745" y="2320"/>
                </a:lnTo>
                <a:lnTo>
                  <a:pt x="755" y="2273"/>
                </a:lnTo>
                <a:lnTo>
                  <a:pt x="769" y="2226"/>
                </a:lnTo>
                <a:lnTo>
                  <a:pt x="789" y="2181"/>
                </a:lnTo>
                <a:lnTo>
                  <a:pt x="811" y="2138"/>
                </a:lnTo>
                <a:lnTo>
                  <a:pt x="838" y="2098"/>
                </a:lnTo>
                <a:lnTo>
                  <a:pt x="869" y="2060"/>
                </a:lnTo>
                <a:lnTo>
                  <a:pt x="903" y="2025"/>
                </a:lnTo>
                <a:lnTo>
                  <a:pt x="940" y="1993"/>
                </a:lnTo>
                <a:lnTo>
                  <a:pt x="982" y="1965"/>
                </a:lnTo>
                <a:lnTo>
                  <a:pt x="1026" y="1940"/>
                </a:lnTo>
                <a:lnTo>
                  <a:pt x="1073" y="1921"/>
                </a:lnTo>
                <a:lnTo>
                  <a:pt x="1123" y="1905"/>
                </a:lnTo>
                <a:lnTo>
                  <a:pt x="1174" y="1895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9" name="Freeform 529"/>
          <p:cNvSpPr>
            <a:spLocks noEditPoints="1"/>
          </p:cNvSpPr>
          <p:nvPr/>
        </p:nvSpPr>
        <p:spPr bwMode="auto">
          <a:xfrm>
            <a:off x="1197517" y="2439127"/>
            <a:ext cx="352060" cy="355511"/>
          </a:xfrm>
          <a:custGeom>
            <a:avLst/>
            <a:gdLst>
              <a:gd name="T0" fmla="*/ 1026 w 3262"/>
              <a:gd name="T1" fmla="*/ 1940 h 3292"/>
              <a:gd name="T2" fmla="*/ 838 w 3262"/>
              <a:gd name="T3" fmla="*/ 2098 h 3292"/>
              <a:gd name="T4" fmla="*/ 745 w 3262"/>
              <a:gd name="T5" fmla="*/ 2320 h 3292"/>
              <a:gd name="T6" fmla="*/ 943 w 3262"/>
              <a:gd name="T7" fmla="*/ 2428 h 3292"/>
              <a:gd name="T8" fmla="*/ 989 w 3262"/>
              <a:gd name="T9" fmla="*/ 2239 h 3292"/>
              <a:gd name="T10" fmla="*/ 1143 w 3262"/>
              <a:gd name="T11" fmla="*/ 2114 h 3292"/>
              <a:gd name="T12" fmla="*/ 1340 w 3262"/>
              <a:gd name="T13" fmla="*/ 2109 h 3292"/>
              <a:gd name="T14" fmla="*/ 1497 w 3262"/>
              <a:gd name="T15" fmla="*/ 2225 h 3292"/>
              <a:gd name="T16" fmla="*/ 1608 w 3262"/>
              <a:gd name="T17" fmla="*/ 2434 h 3292"/>
              <a:gd name="T18" fmla="*/ 1799 w 3262"/>
              <a:gd name="T19" fmla="*/ 2588 h 3292"/>
              <a:gd name="T20" fmla="*/ 2038 w 3262"/>
              <a:gd name="T21" fmla="*/ 2636 h 3292"/>
              <a:gd name="T22" fmla="*/ 2236 w 3262"/>
              <a:gd name="T23" fmla="*/ 2586 h 3292"/>
              <a:gd name="T24" fmla="*/ 2424 w 3262"/>
              <a:gd name="T25" fmla="*/ 2428 h 3292"/>
              <a:gd name="T26" fmla="*/ 2517 w 3262"/>
              <a:gd name="T27" fmla="*/ 2206 h 3292"/>
              <a:gd name="T28" fmla="*/ 2318 w 3262"/>
              <a:gd name="T29" fmla="*/ 2097 h 3292"/>
              <a:gd name="T30" fmla="*/ 2272 w 3262"/>
              <a:gd name="T31" fmla="*/ 2287 h 3292"/>
              <a:gd name="T32" fmla="*/ 2119 w 3262"/>
              <a:gd name="T33" fmla="*/ 2412 h 3292"/>
              <a:gd name="T34" fmla="*/ 1921 w 3262"/>
              <a:gd name="T35" fmla="*/ 2416 h 3292"/>
              <a:gd name="T36" fmla="*/ 1765 w 3262"/>
              <a:gd name="T37" fmla="*/ 2301 h 3292"/>
              <a:gd name="T38" fmla="*/ 1653 w 3262"/>
              <a:gd name="T39" fmla="*/ 2092 h 3292"/>
              <a:gd name="T40" fmla="*/ 1463 w 3262"/>
              <a:gd name="T41" fmla="*/ 1938 h 3292"/>
              <a:gd name="T42" fmla="*/ 1224 w 3262"/>
              <a:gd name="T43" fmla="*/ 1890 h 3292"/>
              <a:gd name="T44" fmla="*/ 2122 w 3262"/>
              <a:gd name="T45" fmla="*/ 862 h 3292"/>
              <a:gd name="T46" fmla="*/ 2041 w 3262"/>
              <a:gd name="T47" fmla="*/ 995 h 3292"/>
              <a:gd name="T48" fmla="*/ 2078 w 3262"/>
              <a:gd name="T49" fmla="*/ 1150 h 3292"/>
              <a:gd name="T50" fmla="*/ 2209 w 3262"/>
              <a:gd name="T51" fmla="*/ 1232 h 3292"/>
              <a:gd name="T52" fmla="*/ 2362 w 3262"/>
              <a:gd name="T53" fmla="*/ 1195 h 3292"/>
              <a:gd name="T54" fmla="*/ 2443 w 3262"/>
              <a:gd name="T55" fmla="*/ 1061 h 3292"/>
              <a:gd name="T56" fmla="*/ 2407 w 3262"/>
              <a:gd name="T57" fmla="*/ 906 h 3292"/>
              <a:gd name="T58" fmla="*/ 2276 w 3262"/>
              <a:gd name="T59" fmla="*/ 825 h 3292"/>
              <a:gd name="T60" fmla="*/ 926 w 3262"/>
              <a:gd name="T61" fmla="*/ 845 h 3292"/>
              <a:gd name="T62" fmla="*/ 826 w 3262"/>
              <a:gd name="T63" fmla="*/ 963 h 3292"/>
              <a:gd name="T64" fmla="*/ 838 w 3262"/>
              <a:gd name="T65" fmla="*/ 1123 h 3292"/>
              <a:gd name="T66" fmla="*/ 955 w 3262"/>
              <a:gd name="T67" fmla="*/ 1223 h 3292"/>
              <a:gd name="T68" fmla="*/ 1113 w 3262"/>
              <a:gd name="T69" fmla="*/ 1211 h 3292"/>
              <a:gd name="T70" fmla="*/ 1212 w 3262"/>
              <a:gd name="T71" fmla="*/ 1093 h 3292"/>
              <a:gd name="T72" fmla="*/ 1200 w 3262"/>
              <a:gd name="T73" fmla="*/ 934 h 3292"/>
              <a:gd name="T74" fmla="*/ 1084 w 3262"/>
              <a:gd name="T75" fmla="*/ 833 h 3292"/>
              <a:gd name="T76" fmla="*/ 1734 w 3262"/>
              <a:gd name="T77" fmla="*/ 3 h 3292"/>
              <a:gd name="T78" fmla="*/ 2220 w 3262"/>
              <a:gd name="T79" fmla="*/ 110 h 3292"/>
              <a:gd name="T80" fmla="*/ 2640 w 3262"/>
              <a:gd name="T81" fmla="*/ 353 h 3292"/>
              <a:gd name="T82" fmla="*/ 2969 w 3262"/>
              <a:gd name="T83" fmla="*/ 705 h 3292"/>
              <a:gd name="T84" fmla="*/ 3185 w 3262"/>
              <a:gd name="T85" fmla="*/ 1144 h 3292"/>
              <a:gd name="T86" fmla="*/ 3262 w 3262"/>
              <a:gd name="T87" fmla="*/ 1646 h 3292"/>
              <a:gd name="T88" fmla="*/ 3185 w 3262"/>
              <a:gd name="T89" fmla="*/ 2147 h 3292"/>
              <a:gd name="T90" fmla="*/ 2969 w 3262"/>
              <a:gd name="T91" fmla="*/ 2586 h 3292"/>
              <a:gd name="T92" fmla="*/ 2640 w 3262"/>
              <a:gd name="T93" fmla="*/ 2939 h 3292"/>
              <a:gd name="T94" fmla="*/ 2220 w 3262"/>
              <a:gd name="T95" fmla="*/ 3180 h 3292"/>
              <a:gd name="T96" fmla="*/ 1734 w 3262"/>
              <a:gd name="T97" fmla="*/ 3289 h 3292"/>
              <a:gd name="T98" fmla="*/ 1230 w 3262"/>
              <a:gd name="T99" fmla="*/ 3241 h 3292"/>
              <a:gd name="T100" fmla="*/ 781 w 3262"/>
              <a:gd name="T101" fmla="*/ 3050 h 3292"/>
              <a:gd name="T102" fmla="*/ 411 w 3262"/>
              <a:gd name="T103" fmla="*/ 2738 h 3292"/>
              <a:gd name="T104" fmla="*/ 148 w 3262"/>
              <a:gd name="T105" fmla="*/ 2332 h 3292"/>
              <a:gd name="T106" fmla="*/ 13 w 3262"/>
              <a:gd name="T107" fmla="*/ 1852 h 3292"/>
              <a:gd name="T108" fmla="*/ 29 w 3262"/>
              <a:gd name="T109" fmla="*/ 1339 h 3292"/>
              <a:gd name="T110" fmla="*/ 191 w 3262"/>
              <a:gd name="T111" fmla="*/ 871 h 3292"/>
              <a:gd name="T112" fmla="*/ 478 w 3262"/>
              <a:gd name="T113" fmla="*/ 482 h 3292"/>
              <a:gd name="T114" fmla="*/ 865 w 3262"/>
              <a:gd name="T115" fmla="*/ 193 h 3292"/>
              <a:gd name="T116" fmla="*/ 1327 w 3262"/>
              <a:gd name="T11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224" y="1890"/>
                </a:moveTo>
                <a:lnTo>
                  <a:pt x="1174" y="1895"/>
                </a:lnTo>
                <a:lnTo>
                  <a:pt x="1123" y="1905"/>
                </a:lnTo>
                <a:lnTo>
                  <a:pt x="1073" y="1921"/>
                </a:lnTo>
                <a:lnTo>
                  <a:pt x="1026" y="1940"/>
                </a:lnTo>
                <a:lnTo>
                  <a:pt x="982" y="1965"/>
                </a:lnTo>
                <a:lnTo>
                  <a:pt x="940" y="1993"/>
                </a:lnTo>
                <a:lnTo>
                  <a:pt x="903" y="2025"/>
                </a:lnTo>
                <a:lnTo>
                  <a:pt x="869" y="2060"/>
                </a:lnTo>
                <a:lnTo>
                  <a:pt x="838" y="2098"/>
                </a:lnTo>
                <a:lnTo>
                  <a:pt x="811" y="2138"/>
                </a:lnTo>
                <a:lnTo>
                  <a:pt x="789" y="2181"/>
                </a:lnTo>
                <a:lnTo>
                  <a:pt x="769" y="2226"/>
                </a:lnTo>
                <a:lnTo>
                  <a:pt x="755" y="2273"/>
                </a:lnTo>
                <a:lnTo>
                  <a:pt x="745" y="2320"/>
                </a:lnTo>
                <a:lnTo>
                  <a:pt x="740" y="2369"/>
                </a:lnTo>
                <a:lnTo>
                  <a:pt x="739" y="2418"/>
                </a:lnTo>
                <a:lnTo>
                  <a:pt x="743" y="2469"/>
                </a:lnTo>
                <a:lnTo>
                  <a:pt x="949" y="2469"/>
                </a:lnTo>
                <a:lnTo>
                  <a:pt x="943" y="2428"/>
                </a:lnTo>
                <a:lnTo>
                  <a:pt x="942" y="2387"/>
                </a:lnTo>
                <a:lnTo>
                  <a:pt x="947" y="2348"/>
                </a:lnTo>
                <a:lnTo>
                  <a:pt x="957" y="2310"/>
                </a:lnTo>
                <a:lnTo>
                  <a:pt x="971" y="2273"/>
                </a:lnTo>
                <a:lnTo>
                  <a:pt x="989" y="2239"/>
                </a:lnTo>
                <a:lnTo>
                  <a:pt x="1013" y="2207"/>
                </a:lnTo>
                <a:lnTo>
                  <a:pt x="1040" y="2178"/>
                </a:lnTo>
                <a:lnTo>
                  <a:pt x="1070" y="2152"/>
                </a:lnTo>
                <a:lnTo>
                  <a:pt x="1105" y="2130"/>
                </a:lnTo>
                <a:lnTo>
                  <a:pt x="1143" y="2114"/>
                </a:lnTo>
                <a:lnTo>
                  <a:pt x="1183" y="2102"/>
                </a:lnTo>
                <a:lnTo>
                  <a:pt x="1223" y="2096"/>
                </a:lnTo>
                <a:lnTo>
                  <a:pt x="1264" y="2095"/>
                </a:lnTo>
                <a:lnTo>
                  <a:pt x="1302" y="2100"/>
                </a:lnTo>
                <a:lnTo>
                  <a:pt x="1340" y="2109"/>
                </a:lnTo>
                <a:lnTo>
                  <a:pt x="1377" y="2124"/>
                </a:lnTo>
                <a:lnTo>
                  <a:pt x="1411" y="2143"/>
                </a:lnTo>
                <a:lnTo>
                  <a:pt x="1444" y="2166"/>
                </a:lnTo>
                <a:lnTo>
                  <a:pt x="1472" y="2193"/>
                </a:lnTo>
                <a:lnTo>
                  <a:pt x="1497" y="2225"/>
                </a:lnTo>
                <a:lnTo>
                  <a:pt x="1518" y="2259"/>
                </a:lnTo>
                <a:lnTo>
                  <a:pt x="1536" y="2298"/>
                </a:lnTo>
                <a:lnTo>
                  <a:pt x="1555" y="2346"/>
                </a:lnTo>
                <a:lnTo>
                  <a:pt x="1580" y="2391"/>
                </a:lnTo>
                <a:lnTo>
                  <a:pt x="1608" y="2434"/>
                </a:lnTo>
                <a:lnTo>
                  <a:pt x="1641" y="2472"/>
                </a:lnTo>
                <a:lnTo>
                  <a:pt x="1676" y="2507"/>
                </a:lnTo>
                <a:lnTo>
                  <a:pt x="1715" y="2538"/>
                </a:lnTo>
                <a:lnTo>
                  <a:pt x="1756" y="2565"/>
                </a:lnTo>
                <a:lnTo>
                  <a:pt x="1799" y="2588"/>
                </a:lnTo>
                <a:lnTo>
                  <a:pt x="1844" y="2607"/>
                </a:lnTo>
                <a:lnTo>
                  <a:pt x="1891" y="2621"/>
                </a:lnTo>
                <a:lnTo>
                  <a:pt x="1939" y="2631"/>
                </a:lnTo>
                <a:lnTo>
                  <a:pt x="1989" y="2636"/>
                </a:lnTo>
                <a:lnTo>
                  <a:pt x="2038" y="2636"/>
                </a:lnTo>
                <a:lnTo>
                  <a:pt x="2088" y="2631"/>
                </a:lnTo>
                <a:lnTo>
                  <a:pt x="2138" y="2621"/>
                </a:lnTo>
                <a:lnTo>
                  <a:pt x="2189" y="2605"/>
                </a:lnTo>
                <a:lnTo>
                  <a:pt x="2189" y="2605"/>
                </a:lnTo>
                <a:lnTo>
                  <a:pt x="2236" y="2586"/>
                </a:lnTo>
                <a:lnTo>
                  <a:pt x="2280" y="2561"/>
                </a:lnTo>
                <a:lnTo>
                  <a:pt x="2322" y="2533"/>
                </a:lnTo>
                <a:lnTo>
                  <a:pt x="2358" y="2501"/>
                </a:lnTo>
                <a:lnTo>
                  <a:pt x="2393" y="2466"/>
                </a:lnTo>
                <a:lnTo>
                  <a:pt x="2424" y="2428"/>
                </a:lnTo>
                <a:lnTo>
                  <a:pt x="2450" y="2387"/>
                </a:lnTo>
                <a:lnTo>
                  <a:pt x="2473" y="2345"/>
                </a:lnTo>
                <a:lnTo>
                  <a:pt x="2492" y="2300"/>
                </a:lnTo>
                <a:lnTo>
                  <a:pt x="2507" y="2253"/>
                </a:lnTo>
                <a:lnTo>
                  <a:pt x="2517" y="2206"/>
                </a:lnTo>
                <a:lnTo>
                  <a:pt x="2522" y="2156"/>
                </a:lnTo>
                <a:lnTo>
                  <a:pt x="2523" y="2107"/>
                </a:lnTo>
                <a:lnTo>
                  <a:pt x="2519" y="2057"/>
                </a:lnTo>
                <a:lnTo>
                  <a:pt x="2313" y="2057"/>
                </a:lnTo>
                <a:lnTo>
                  <a:pt x="2318" y="2097"/>
                </a:lnTo>
                <a:lnTo>
                  <a:pt x="2320" y="2137"/>
                </a:lnTo>
                <a:lnTo>
                  <a:pt x="2314" y="2178"/>
                </a:lnTo>
                <a:lnTo>
                  <a:pt x="2305" y="2216"/>
                </a:lnTo>
                <a:lnTo>
                  <a:pt x="2291" y="2253"/>
                </a:lnTo>
                <a:lnTo>
                  <a:pt x="2272" y="2287"/>
                </a:lnTo>
                <a:lnTo>
                  <a:pt x="2249" y="2319"/>
                </a:lnTo>
                <a:lnTo>
                  <a:pt x="2222" y="2348"/>
                </a:lnTo>
                <a:lnTo>
                  <a:pt x="2191" y="2374"/>
                </a:lnTo>
                <a:lnTo>
                  <a:pt x="2157" y="2396"/>
                </a:lnTo>
                <a:lnTo>
                  <a:pt x="2119" y="2412"/>
                </a:lnTo>
                <a:lnTo>
                  <a:pt x="2079" y="2423"/>
                </a:lnTo>
                <a:lnTo>
                  <a:pt x="2039" y="2430"/>
                </a:lnTo>
                <a:lnTo>
                  <a:pt x="1998" y="2431"/>
                </a:lnTo>
                <a:lnTo>
                  <a:pt x="1959" y="2426"/>
                </a:lnTo>
                <a:lnTo>
                  <a:pt x="1921" y="2416"/>
                </a:lnTo>
                <a:lnTo>
                  <a:pt x="1885" y="2402"/>
                </a:lnTo>
                <a:lnTo>
                  <a:pt x="1851" y="2383"/>
                </a:lnTo>
                <a:lnTo>
                  <a:pt x="1819" y="2359"/>
                </a:lnTo>
                <a:lnTo>
                  <a:pt x="1791" y="2333"/>
                </a:lnTo>
                <a:lnTo>
                  <a:pt x="1765" y="2301"/>
                </a:lnTo>
                <a:lnTo>
                  <a:pt x="1743" y="2266"/>
                </a:lnTo>
                <a:lnTo>
                  <a:pt x="1727" y="2227"/>
                </a:lnTo>
                <a:lnTo>
                  <a:pt x="1707" y="2179"/>
                </a:lnTo>
                <a:lnTo>
                  <a:pt x="1682" y="2134"/>
                </a:lnTo>
                <a:lnTo>
                  <a:pt x="1653" y="2092"/>
                </a:lnTo>
                <a:lnTo>
                  <a:pt x="1622" y="2054"/>
                </a:lnTo>
                <a:lnTo>
                  <a:pt x="1586" y="2019"/>
                </a:lnTo>
                <a:lnTo>
                  <a:pt x="1547" y="1988"/>
                </a:lnTo>
                <a:lnTo>
                  <a:pt x="1506" y="1961"/>
                </a:lnTo>
                <a:lnTo>
                  <a:pt x="1463" y="1938"/>
                </a:lnTo>
                <a:lnTo>
                  <a:pt x="1418" y="1918"/>
                </a:lnTo>
                <a:lnTo>
                  <a:pt x="1371" y="1905"/>
                </a:lnTo>
                <a:lnTo>
                  <a:pt x="1323" y="1895"/>
                </a:lnTo>
                <a:lnTo>
                  <a:pt x="1274" y="1890"/>
                </a:lnTo>
                <a:lnTo>
                  <a:pt x="1224" y="1890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0" name="Freeform 534"/>
          <p:cNvSpPr>
            <a:spLocks noEditPoints="1"/>
          </p:cNvSpPr>
          <p:nvPr/>
        </p:nvSpPr>
        <p:spPr bwMode="auto">
          <a:xfrm>
            <a:off x="1732892" y="2439127"/>
            <a:ext cx="352060" cy="355511"/>
          </a:xfrm>
          <a:custGeom>
            <a:avLst/>
            <a:gdLst>
              <a:gd name="T0" fmla="*/ 1224 w 3262"/>
              <a:gd name="T1" fmla="*/ 2262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2039" y="2262"/>
                </a:lnTo>
                <a:lnTo>
                  <a:pt x="2039" y="2469"/>
                </a:lnTo>
                <a:lnTo>
                  <a:pt x="1224" y="2469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1" name="Freeform 539"/>
          <p:cNvSpPr>
            <a:spLocks noEditPoints="1"/>
          </p:cNvSpPr>
          <p:nvPr/>
        </p:nvSpPr>
        <p:spPr bwMode="auto">
          <a:xfrm>
            <a:off x="2268267" y="2439127"/>
            <a:ext cx="352060" cy="355511"/>
          </a:xfrm>
          <a:custGeom>
            <a:avLst/>
            <a:gdLst>
              <a:gd name="T0" fmla="*/ 2039 w 3262"/>
              <a:gd name="T1" fmla="*/ 2262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1224" y="2262"/>
                </a:moveTo>
                <a:lnTo>
                  <a:pt x="1224" y="2469"/>
                </a:lnTo>
                <a:lnTo>
                  <a:pt x="2039" y="2469"/>
                </a:lnTo>
                <a:lnTo>
                  <a:pt x="2039" y="2262"/>
                </a:lnTo>
                <a:lnTo>
                  <a:pt x="1224" y="2262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82" name="Group 542"/>
          <p:cNvGrpSpPr>
            <a:grpSpLocks noChangeAspect="1"/>
          </p:cNvGrpSpPr>
          <p:nvPr/>
        </p:nvGrpSpPr>
        <p:grpSpPr bwMode="auto">
          <a:xfrm>
            <a:off x="2803641" y="2439127"/>
            <a:ext cx="352060" cy="355511"/>
            <a:chOff x="3300" y="7348"/>
            <a:chExt cx="408" cy="412"/>
          </a:xfrm>
          <a:solidFill>
            <a:srgbClr val="FFFFFF"/>
          </a:solidFill>
        </p:grpSpPr>
        <p:sp>
          <p:nvSpPr>
            <p:cNvPr id="83" name="Freeform 544"/>
            <p:cNvSpPr>
              <a:spLocks noEditPoints="1"/>
            </p:cNvSpPr>
            <p:nvPr/>
          </p:nvSpPr>
          <p:spPr bwMode="auto">
            <a:xfrm>
              <a:off x="3300" y="7348"/>
              <a:ext cx="408" cy="412"/>
            </a:xfrm>
            <a:custGeom>
              <a:avLst/>
              <a:gdLst>
                <a:gd name="T0" fmla="*/ 2362 w 3262"/>
                <a:gd name="T1" fmla="*/ 862 h 3292"/>
                <a:gd name="T2" fmla="*/ 2443 w 3262"/>
                <a:gd name="T3" fmla="*/ 995 h 3292"/>
                <a:gd name="T4" fmla="*/ 2407 w 3262"/>
                <a:gd name="T5" fmla="*/ 1150 h 3292"/>
                <a:gd name="T6" fmla="*/ 2276 w 3262"/>
                <a:gd name="T7" fmla="*/ 1232 h 3292"/>
                <a:gd name="T8" fmla="*/ 2122 w 3262"/>
                <a:gd name="T9" fmla="*/ 1195 h 3292"/>
                <a:gd name="T10" fmla="*/ 2041 w 3262"/>
                <a:gd name="T11" fmla="*/ 1061 h 3292"/>
                <a:gd name="T12" fmla="*/ 2078 w 3262"/>
                <a:gd name="T13" fmla="*/ 906 h 3292"/>
                <a:gd name="T14" fmla="*/ 2209 w 3262"/>
                <a:gd name="T15" fmla="*/ 825 h 3292"/>
                <a:gd name="T16" fmla="*/ 1113 w 3262"/>
                <a:gd name="T17" fmla="*/ 845 h 3292"/>
                <a:gd name="T18" fmla="*/ 1212 w 3262"/>
                <a:gd name="T19" fmla="*/ 963 h 3292"/>
                <a:gd name="T20" fmla="*/ 1200 w 3262"/>
                <a:gd name="T21" fmla="*/ 1123 h 3292"/>
                <a:gd name="T22" fmla="*/ 1084 w 3262"/>
                <a:gd name="T23" fmla="*/ 1223 h 3292"/>
                <a:gd name="T24" fmla="*/ 926 w 3262"/>
                <a:gd name="T25" fmla="*/ 1211 h 3292"/>
                <a:gd name="T26" fmla="*/ 826 w 3262"/>
                <a:gd name="T27" fmla="*/ 1093 h 3292"/>
                <a:gd name="T28" fmla="*/ 838 w 3262"/>
                <a:gd name="T29" fmla="*/ 934 h 3292"/>
                <a:gd name="T30" fmla="*/ 955 w 3262"/>
                <a:gd name="T31" fmla="*/ 833 h 3292"/>
                <a:gd name="T32" fmla="*/ 1451 w 3262"/>
                <a:gd name="T33" fmla="*/ 321 h 3292"/>
                <a:gd name="T34" fmla="*/ 1037 w 3262"/>
                <a:gd name="T35" fmla="*/ 450 h 3292"/>
                <a:gd name="T36" fmla="*/ 694 w 3262"/>
                <a:gd name="T37" fmla="*/ 700 h 3292"/>
                <a:gd name="T38" fmla="*/ 446 w 3262"/>
                <a:gd name="T39" fmla="*/ 1047 h 3292"/>
                <a:gd name="T40" fmla="*/ 318 w 3262"/>
                <a:gd name="T41" fmla="*/ 1464 h 3292"/>
                <a:gd name="T42" fmla="*/ 333 w 3262"/>
                <a:gd name="T43" fmla="*/ 1915 h 3292"/>
                <a:gd name="T44" fmla="*/ 487 w 3262"/>
                <a:gd name="T45" fmla="*/ 2320 h 3292"/>
                <a:gd name="T46" fmla="*/ 756 w 3262"/>
                <a:gd name="T47" fmla="*/ 2650 h 3292"/>
                <a:gd name="T48" fmla="*/ 1115 w 3262"/>
                <a:gd name="T49" fmla="*/ 2878 h 3292"/>
                <a:gd name="T50" fmla="*/ 1541 w 3262"/>
                <a:gd name="T51" fmla="*/ 2980 h 3292"/>
                <a:gd name="T52" fmla="*/ 1983 w 3262"/>
                <a:gd name="T53" fmla="*/ 2935 h 3292"/>
                <a:gd name="T54" fmla="*/ 2372 w 3262"/>
                <a:gd name="T55" fmla="*/ 2755 h 3292"/>
                <a:gd name="T56" fmla="*/ 2680 w 3262"/>
                <a:gd name="T57" fmla="*/ 2463 h 3292"/>
                <a:gd name="T58" fmla="*/ 2883 w 3262"/>
                <a:gd name="T59" fmla="*/ 2085 h 3292"/>
                <a:gd name="T60" fmla="*/ 2956 w 3262"/>
                <a:gd name="T61" fmla="*/ 1646 h 3292"/>
                <a:gd name="T62" fmla="*/ 2883 w 3262"/>
                <a:gd name="T63" fmla="*/ 1206 h 3292"/>
                <a:gd name="T64" fmla="*/ 2680 w 3262"/>
                <a:gd name="T65" fmla="*/ 828 h 3292"/>
                <a:gd name="T66" fmla="*/ 2372 w 3262"/>
                <a:gd name="T67" fmla="*/ 537 h 3292"/>
                <a:gd name="T68" fmla="*/ 1983 w 3262"/>
                <a:gd name="T69" fmla="*/ 356 h 3292"/>
                <a:gd name="T70" fmla="*/ 1631 w 3262"/>
                <a:gd name="T71" fmla="*/ 0 h 3292"/>
                <a:gd name="T72" fmla="*/ 2033 w 3262"/>
                <a:gd name="T73" fmla="*/ 49 h 3292"/>
                <a:gd name="T74" fmla="*/ 2482 w 3262"/>
                <a:gd name="T75" fmla="*/ 241 h 3292"/>
                <a:gd name="T76" fmla="*/ 2851 w 3262"/>
                <a:gd name="T77" fmla="*/ 552 h 3292"/>
                <a:gd name="T78" fmla="*/ 3113 w 3262"/>
                <a:gd name="T79" fmla="*/ 960 h 3292"/>
                <a:gd name="T80" fmla="*/ 3250 w 3262"/>
                <a:gd name="T81" fmla="*/ 1439 h 3292"/>
                <a:gd name="T82" fmla="*/ 3233 w 3262"/>
                <a:gd name="T83" fmla="*/ 1953 h 3292"/>
                <a:gd name="T84" fmla="*/ 3071 w 3262"/>
                <a:gd name="T85" fmla="*/ 2419 h 3292"/>
                <a:gd name="T86" fmla="*/ 2784 w 3262"/>
                <a:gd name="T87" fmla="*/ 2810 h 3292"/>
                <a:gd name="T88" fmla="*/ 2397 w 3262"/>
                <a:gd name="T89" fmla="*/ 3099 h 3292"/>
                <a:gd name="T90" fmla="*/ 1935 w 3262"/>
                <a:gd name="T91" fmla="*/ 3263 h 3292"/>
                <a:gd name="T92" fmla="*/ 1426 w 3262"/>
                <a:gd name="T93" fmla="*/ 3279 h 3292"/>
                <a:gd name="T94" fmla="*/ 952 w 3262"/>
                <a:gd name="T95" fmla="*/ 3142 h 3292"/>
                <a:gd name="T96" fmla="*/ 547 w 3262"/>
                <a:gd name="T97" fmla="*/ 2876 h 3292"/>
                <a:gd name="T98" fmla="*/ 239 w 3262"/>
                <a:gd name="T99" fmla="*/ 2504 h 3292"/>
                <a:gd name="T100" fmla="*/ 50 w 3262"/>
                <a:gd name="T101" fmla="*/ 2051 h 3292"/>
                <a:gd name="T102" fmla="*/ 3 w 3262"/>
                <a:gd name="T103" fmla="*/ 1541 h 3292"/>
                <a:gd name="T104" fmla="*/ 109 w 3262"/>
                <a:gd name="T105" fmla="*/ 1051 h 3292"/>
                <a:gd name="T106" fmla="*/ 350 w 3262"/>
                <a:gd name="T107" fmla="*/ 627 h 3292"/>
                <a:gd name="T108" fmla="*/ 699 w 3262"/>
                <a:gd name="T109" fmla="*/ 294 h 3292"/>
                <a:gd name="T110" fmla="*/ 1135 w 3262"/>
                <a:gd name="T111" fmla="*/ 77 h 3292"/>
                <a:gd name="T112" fmla="*/ 1631 w 3262"/>
                <a:gd name="T113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2243" y="823"/>
                  </a:moveTo>
                  <a:lnTo>
                    <a:pt x="2276" y="825"/>
                  </a:lnTo>
                  <a:lnTo>
                    <a:pt x="2307" y="833"/>
                  </a:lnTo>
                  <a:lnTo>
                    <a:pt x="2336" y="845"/>
                  </a:lnTo>
                  <a:lnTo>
                    <a:pt x="2362" y="862"/>
                  </a:lnTo>
                  <a:lnTo>
                    <a:pt x="2387" y="883"/>
                  </a:lnTo>
                  <a:lnTo>
                    <a:pt x="2407" y="906"/>
                  </a:lnTo>
                  <a:lnTo>
                    <a:pt x="2424" y="934"/>
                  </a:lnTo>
                  <a:lnTo>
                    <a:pt x="2436" y="963"/>
                  </a:lnTo>
                  <a:lnTo>
                    <a:pt x="2443" y="995"/>
                  </a:lnTo>
                  <a:lnTo>
                    <a:pt x="2446" y="1028"/>
                  </a:lnTo>
                  <a:lnTo>
                    <a:pt x="2443" y="1061"/>
                  </a:lnTo>
                  <a:lnTo>
                    <a:pt x="2436" y="1093"/>
                  </a:lnTo>
                  <a:lnTo>
                    <a:pt x="2424" y="1123"/>
                  </a:lnTo>
                  <a:lnTo>
                    <a:pt x="2407" y="1150"/>
                  </a:lnTo>
                  <a:lnTo>
                    <a:pt x="2387" y="1174"/>
                  </a:lnTo>
                  <a:lnTo>
                    <a:pt x="2362" y="1195"/>
                  </a:lnTo>
                  <a:lnTo>
                    <a:pt x="2336" y="1211"/>
                  </a:lnTo>
                  <a:lnTo>
                    <a:pt x="2307" y="1223"/>
                  </a:lnTo>
                  <a:lnTo>
                    <a:pt x="2276" y="1232"/>
                  </a:lnTo>
                  <a:lnTo>
                    <a:pt x="2243" y="1234"/>
                  </a:lnTo>
                  <a:lnTo>
                    <a:pt x="2209" y="1232"/>
                  </a:lnTo>
                  <a:lnTo>
                    <a:pt x="2178" y="1223"/>
                  </a:lnTo>
                  <a:lnTo>
                    <a:pt x="2149" y="1211"/>
                  </a:lnTo>
                  <a:lnTo>
                    <a:pt x="2122" y="1195"/>
                  </a:lnTo>
                  <a:lnTo>
                    <a:pt x="2098" y="1174"/>
                  </a:lnTo>
                  <a:lnTo>
                    <a:pt x="2078" y="1150"/>
                  </a:lnTo>
                  <a:lnTo>
                    <a:pt x="2062" y="1123"/>
                  </a:lnTo>
                  <a:lnTo>
                    <a:pt x="2049" y="1093"/>
                  </a:lnTo>
                  <a:lnTo>
                    <a:pt x="2041" y="1061"/>
                  </a:lnTo>
                  <a:lnTo>
                    <a:pt x="2039" y="1028"/>
                  </a:lnTo>
                  <a:lnTo>
                    <a:pt x="2041" y="995"/>
                  </a:lnTo>
                  <a:lnTo>
                    <a:pt x="2049" y="963"/>
                  </a:lnTo>
                  <a:lnTo>
                    <a:pt x="2062" y="934"/>
                  </a:lnTo>
                  <a:lnTo>
                    <a:pt x="2078" y="906"/>
                  </a:lnTo>
                  <a:lnTo>
                    <a:pt x="2098" y="883"/>
                  </a:lnTo>
                  <a:lnTo>
                    <a:pt x="2122" y="862"/>
                  </a:lnTo>
                  <a:lnTo>
                    <a:pt x="2149" y="845"/>
                  </a:lnTo>
                  <a:lnTo>
                    <a:pt x="2178" y="833"/>
                  </a:lnTo>
                  <a:lnTo>
                    <a:pt x="2209" y="825"/>
                  </a:lnTo>
                  <a:lnTo>
                    <a:pt x="2243" y="823"/>
                  </a:lnTo>
                  <a:close/>
                  <a:moveTo>
                    <a:pt x="1019" y="823"/>
                  </a:moveTo>
                  <a:lnTo>
                    <a:pt x="1053" y="825"/>
                  </a:lnTo>
                  <a:lnTo>
                    <a:pt x="1084" y="833"/>
                  </a:lnTo>
                  <a:lnTo>
                    <a:pt x="1113" y="845"/>
                  </a:lnTo>
                  <a:lnTo>
                    <a:pt x="1140" y="862"/>
                  </a:lnTo>
                  <a:lnTo>
                    <a:pt x="1163" y="883"/>
                  </a:lnTo>
                  <a:lnTo>
                    <a:pt x="1184" y="906"/>
                  </a:lnTo>
                  <a:lnTo>
                    <a:pt x="1200" y="934"/>
                  </a:lnTo>
                  <a:lnTo>
                    <a:pt x="1212" y="963"/>
                  </a:lnTo>
                  <a:lnTo>
                    <a:pt x="1221" y="995"/>
                  </a:lnTo>
                  <a:lnTo>
                    <a:pt x="1224" y="1028"/>
                  </a:lnTo>
                  <a:lnTo>
                    <a:pt x="1221" y="1061"/>
                  </a:lnTo>
                  <a:lnTo>
                    <a:pt x="1212" y="1093"/>
                  </a:lnTo>
                  <a:lnTo>
                    <a:pt x="1200" y="1123"/>
                  </a:lnTo>
                  <a:lnTo>
                    <a:pt x="1184" y="1150"/>
                  </a:lnTo>
                  <a:lnTo>
                    <a:pt x="1163" y="1174"/>
                  </a:lnTo>
                  <a:lnTo>
                    <a:pt x="1140" y="1195"/>
                  </a:lnTo>
                  <a:lnTo>
                    <a:pt x="1113" y="1211"/>
                  </a:lnTo>
                  <a:lnTo>
                    <a:pt x="1084" y="1223"/>
                  </a:lnTo>
                  <a:lnTo>
                    <a:pt x="1053" y="1232"/>
                  </a:lnTo>
                  <a:lnTo>
                    <a:pt x="1019" y="1234"/>
                  </a:lnTo>
                  <a:lnTo>
                    <a:pt x="986" y="1232"/>
                  </a:lnTo>
                  <a:lnTo>
                    <a:pt x="955" y="1223"/>
                  </a:lnTo>
                  <a:lnTo>
                    <a:pt x="926" y="1211"/>
                  </a:lnTo>
                  <a:lnTo>
                    <a:pt x="899" y="1195"/>
                  </a:lnTo>
                  <a:lnTo>
                    <a:pt x="876" y="1174"/>
                  </a:lnTo>
                  <a:lnTo>
                    <a:pt x="855" y="1150"/>
                  </a:lnTo>
                  <a:lnTo>
                    <a:pt x="838" y="1123"/>
                  </a:lnTo>
                  <a:lnTo>
                    <a:pt x="826" y="1093"/>
                  </a:lnTo>
                  <a:lnTo>
                    <a:pt x="819" y="1061"/>
                  </a:lnTo>
                  <a:lnTo>
                    <a:pt x="815" y="1028"/>
                  </a:lnTo>
                  <a:lnTo>
                    <a:pt x="819" y="995"/>
                  </a:lnTo>
                  <a:lnTo>
                    <a:pt x="826" y="963"/>
                  </a:lnTo>
                  <a:lnTo>
                    <a:pt x="838" y="934"/>
                  </a:lnTo>
                  <a:lnTo>
                    <a:pt x="855" y="906"/>
                  </a:lnTo>
                  <a:lnTo>
                    <a:pt x="876" y="883"/>
                  </a:lnTo>
                  <a:lnTo>
                    <a:pt x="899" y="862"/>
                  </a:lnTo>
                  <a:lnTo>
                    <a:pt x="926" y="845"/>
                  </a:lnTo>
                  <a:lnTo>
                    <a:pt x="955" y="833"/>
                  </a:lnTo>
                  <a:lnTo>
                    <a:pt x="986" y="825"/>
                  </a:lnTo>
                  <a:lnTo>
                    <a:pt x="1019" y="823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4" name="Freeform 545"/>
            <p:cNvSpPr/>
            <p:nvPr/>
          </p:nvSpPr>
          <p:spPr bwMode="auto">
            <a:xfrm>
              <a:off x="3504" y="7554"/>
              <a:ext cx="127" cy="80"/>
            </a:xfrm>
            <a:custGeom>
              <a:avLst/>
              <a:gdLst>
                <a:gd name="T0" fmla="*/ 345 w 1019"/>
                <a:gd name="T1" fmla="*/ 2 h 639"/>
                <a:gd name="T2" fmla="*/ 420 w 1019"/>
                <a:gd name="T3" fmla="*/ 23 h 639"/>
                <a:gd name="T4" fmla="*/ 491 w 1019"/>
                <a:gd name="T5" fmla="*/ 62 h 639"/>
                <a:gd name="T6" fmla="*/ 522 w 1019"/>
                <a:gd name="T7" fmla="*/ 90 h 639"/>
                <a:gd name="T8" fmla="*/ 585 w 1019"/>
                <a:gd name="T9" fmla="*/ 150 h 639"/>
                <a:gd name="T10" fmla="*/ 650 w 1019"/>
                <a:gd name="T11" fmla="*/ 199 h 639"/>
                <a:gd name="T12" fmla="*/ 717 w 1019"/>
                <a:gd name="T13" fmla="*/ 237 h 639"/>
                <a:gd name="T14" fmla="*/ 787 w 1019"/>
                <a:gd name="T15" fmla="*/ 260 h 639"/>
                <a:gd name="T16" fmla="*/ 859 w 1019"/>
                <a:gd name="T17" fmla="*/ 264 h 639"/>
                <a:gd name="T18" fmla="*/ 937 w 1019"/>
                <a:gd name="T19" fmla="*/ 248 h 639"/>
                <a:gd name="T20" fmla="*/ 1019 w 1019"/>
                <a:gd name="T21" fmla="*/ 205 h 639"/>
                <a:gd name="T22" fmla="*/ 1009 w 1019"/>
                <a:gd name="T23" fmla="*/ 280 h 639"/>
                <a:gd name="T24" fmla="*/ 977 w 1019"/>
                <a:gd name="T25" fmla="*/ 350 h 639"/>
                <a:gd name="T26" fmla="*/ 929 w 1019"/>
                <a:gd name="T27" fmla="*/ 415 h 639"/>
                <a:gd name="T28" fmla="*/ 867 w 1019"/>
                <a:gd name="T29" fmla="*/ 475 h 639"/>
                <a:gd name="T30" fmla="*/ 792 w 1019"/>
                <a:gd name="T31" fmla="*/ 526 h 639"/>
                <a:gd name="T32" fmla="*/ 708 w 1019"/>
                <a:gd name="T33" fmla="*/ 570 h 639"/>
                <a:gd name="T34" fmla="*/ 618 w 1019"/>
                <a:gd name="T35" fmla="*/ 604 h 639"/>
                <a:gd name="T36" fmla="*/ 525 w 1019"/>
                <a:gd name="T37" fmla="*/ 628 h 639"/>
                <a:gd name="T38" fmla="*/ 431 w 1019"/>
                <a:gd name="T39" fmla="*/ 638 h 639"/>
                <a:gd name="T40" fmla="*/ 339 w 1019"/>
                <a:gd name="T41" fmla="*/ 636 h 639"/>
                <a:gd name="T42" fmla="*/ 251 w 1019"/>
                <a:gd name="T43" fmla="*/ 619 h 639"/>
                <a:gd name="T44" fmla="*/ 171 w 1019"/>
                <a:gd name="T45" fmla="*/ 587 h 639"/>
                <a:gd name="T46" fmla="*/ 101 w 1019"/>
                <a:gd name="T47" fmla="*/ 538 h 639"/>
                <a:gd name="T48" fmla="*/ 90 w 1019"/>
                <a:gd name="T49" fmla="*/ 526 h 639"/>
                <a:gd name="T50" fmla="*/ 40 w 1019"/>
                <a:gd name="T51" fmla="*/ 460 h 639"/>
                <a:gd name="T52" fmla="*/ 10 w 1019"/>
                <a:gd name="T53" fmla="*/ 386 h 639"/>
                <a:gd name="T54" fmla="*/ 0 w 1019"/>
                <a:gd name="T55" fmla="*/ 309 h 639"/>
                <a:gd name="T56" fmla="*/ 10 w 1019"/>
                <a:gd name="T57" fmla="*/ 230 h 639"/>
                <a:gd name="T58" fmla="*/ 40 w 1019"/>
                <a:gd name="T59" fmla="*/ 156 h 639"/>
                <a:gd name="T60" fmla="*/ 90 w 1019"/>
                <a:gd name="T61" fmla="*/ 90 h 639"/>
                <a:gd name="T62" fmla="*/ 154 w 1019"/>
                <a:gd name="T63" fmla="*/ 40 h 639"/>
                <a:gd name="T64" fmla="*/ 228 w 1019"/>
                <a:gd name="T65" fmla="*/ 10 h 639"/>
                <a:gd name="T66" fmla="*/ 306 w 1019"/>
                <a:gd name="T6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9" h="639">
                  <a:moveTo>
                    <a:pt x="306" y="0"/>
                  </a:moveTo>
                  <a:lnTo>
                    <a:pt x="345" y="2"/>
                  </a:lnTo>
                  <a:lnTo>
                    <a:pt x="384" y="10"/>
                  </a:lnTo>
                  <a:lnTo>
                    <a:pt x="420" y="23"/>
                  </a:lnTo>
                  <a:lnTo>
                    <a:pt x="457" y="40"/>
                  </a:lnTo>
                  <a:lnTo>
                    <a:pt x="491" y="62"/>
                  </a:lnTo>
                  <a:lnTo>
                    <a:pt x="522" y="90"/>
                  </a:lnTo>
                  <a:lnTo>
                    <a:pt x="522" y="90"/>
                  </a:lnTo>
                  <a:lnTo>
                    <a:pt x="553" y="121"/>
                  </a:lnTo>
                  <a:lnTo>
                    <a:pt x="585" y="150"/>
                  </a:lnTo>
                  <a:lnTo>
                    <a:pt x="617" y="175"/>
                  </a:lnTo>
                  <a:lnTo>
                    <a:pt x="650" y="199"/>
                  </a:lnTo>
                  <a:lnTo>
                    <a:pt x="683" y="220"/>
                  </a:lnTo>
                  <a:lnTo>
                    <a:pt x="717" y="237"/>
                  </a:lnTo>
                  <a:lnTo>
                    <a:pt x="751" y="251"/>
                  </a:lnTo>
                  <a:lnTo>
                    <a:pt x="787" y="260"/>
                  </a:lnTo>
                  <a:lnTo>
                    <a:pt x="823" y="265"/>
                  </a:lnTo>
                  <a:lnTo>
                    <a:pt x="859" y="264"/>
                  </a:lnTo>
                  <a:lnTo>
                    <a:pt x="898" y="259"/>
                  </a:lnTo>
                  <a:lnTo>
                    <a:pt x="937" y="248"/>
                  </a:lnTo>
                  <a:lnTo>
                    <a:pt x="978" y="229"/>
                  </a:lnTo>
                  <a:lnTo>
                    <a:pt x="1019" y="205"/>
                  </a:lnTo>
                  <a:lnTo>
                    <a:pt x="1017" y="242"/>
                  </a:lnTo>
                  <a:lnTo>
                    <a:pt x="1009" y="280"/>
                  </a:lnTo>
                  <a:lnTo>
                    <a:pt x="995" y="315"/>
                  </a:lnTo>
                  <a:lnTo>
                    <a:pt x="977" y="350"/>
                  </a:lnTo>
                  <a:lnTo>
                    <a:pt x="956" y="383"/>
                  </a:lnTo>
                  <a:lnTo>
                    <a:pt x="929" y="415"/>
                  </a:lnTo>
                  <a:lnTo>
                    <a:pt x="899" y="446"/>
                  </a:lnTo>
                  <a:lnTo>
                    <a:pt x="867" y="475"/>
                  </a:lnTo>
                  <a:lnTo>
                    <a:pt x="831" y="502"/>
                  </a:lnTo>
                  <a:lnTo>
                    <a:pt x="792" y="526"/>
                  </a:lnTo>
                  <a:lnTo>
                    <a:pt x="751" y="549"/>
                  </a:lnTo>
                  <a:lnTo>
                    <a:pt x="708" y="570"/>
                  </a:lnTo>
                  <a:lnTo>
                    <a:pt x="664" y="588"/>
                  </a:lnTo>
                  <a:lnTo>
                    <a:pt x="618" y="604"/>
                  </a:lnTo>
                  <a:lnTo>
                    <a:pt x="572" y="617"/>
                  </a:lnTo>
                  <a:lnTo>
                    <a:pt x="525" y="628"/>
                  </a:lnTo>
                  <a:lnTo>
                    <a:pt x="478" y="635"/>
                  </a:lnTo>
                  <a:lnTo>
                    <a:pt x="431" y="638"/>
                  </a:lnTo>
                  <a:lnTo>
                    <a:pt x="384" y="639"/>
                  </a:lnTo>
                  <a:lnTo>
                    <a:pt x="339" y="636"/>
                  </a:lnTo>
                  <a:lnTo>
                    <a:pt x="294" y="630"/>
                  </a:lnTo>
                  <a:lnTo>
                    <a:pt x="251" y="619"/>
                  </a:lnTo>
                  <a:lnTo>
                    <a:pt x="210" y="605"/>
                  </a:lnTo>
                  <a:lnTo>
                    <a:pt x="171" y="587"/>
                  </a:lnTo>
                  <a:lnTo>
                    <a:pt x="135" y="565"/>
                  </a:lnTo>
                  <a:lnTo>
                    <a:pt x="101" y="538"/>
                  </a:lnTo>
                  <a:lnTo>
                    <a:pt x="95" y="532"/>
                  </a:lnTo>
                  <a:lnTo>
                    <a:pt x="90" y="526"/>
                  </a:lnTo>
                  <a:lnTo>
                    <a:pt x="62" y="494"/>
                  </a:lnTo>
                  <a:lnTo>
                    <a:pt x="40" y="460"/>
                  </a:lnTo>
                  <a:lnTo>
                    <a:pt x="22" y="424"/>
                  </a:lnTo>
                  <a:lnTo>
                    <a:pt x="10" y="386"/>
                  </a:lnTo>
                  <a:lnTo>
                    <a:pt x="3" y="348"/>
                  </a:lnTo>
                  <a:lnTo>
                    <a:pt x="0" y="309"/>
                  </a:lnTo>
                  <a:lnTo>
                    <a:pt x="3" y="268"/>
                  </a:lnTo>
                  <a:lnTo>
                    <a:pt x="10" y="230"/>
                  </a:lnTo>
                  <a:lnTo>
                    <a:pt x="22" y="192"/>
                  </a:lnTo>
                  <a:lnTo>
                    <a:pt x="40" y="156"/>
                  </a:lnTo>
                  <a:lnTo>
                    <a:pt x="62" y="122"/>
                  </a:lnTo>
                  <a:lnTo>
                    <a:pt x="90" y="90"/>
                  </a:lnTo>
                  <a:lnTo>
                    <a:pt x="121" y="62"/>
                  </a:lnTo>
                  <a:lnTo>
                    <a:pt x="154" y="40"/>
                  </a:lnTo>
                  <a:lnTo>
                    <a:pt x="191" y="23"/>
                  </a:lnTo>
                  <a:lnTo>
                    <a:pt x="228" y="10"/>
                  </a:lnTo>
                  <a:lnTo>
                    <a:pt x="267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5" name="Freeform 546"/>
            <p:cNvSpPr/>
            <p:nvPr/>
          </p:nvSpPr>
          <p:spPr bwMode="auto">
            <a:xfrm>
              <a:off x="3376" y="7554"/>
              <a:ext cx="128" cy="80"/>
            </a:xfrm>
            <a:custGeom>
              <a:avLst/>
              <a:gdLst>
                <a:gd name="T0" fmla="*/ 752 w 1019"/>
                <a:gd name="T1" fmla="*/ 2 h 639"/>
                <a:gd name="T2" fmla="*/ 829 w 1019"/>
                <a:gd name="T3" fmla="*/ 23 h 639"/>
                <a:gd name="T4" fmla="*/ 898 w 1019"/>
                <a:gd name="T5" fmla="*/ 62 h 639"/>
                <a:gd name="T6" fmla="*/ 956 w 1019"/>
                <a:gd name="T7" fmla="*/ 122 h 639"/>
                <a:gd name="T8" fmla="*/ 996 w 1019"/>
                <a:gd name="T9" fmla="*/ 192 h 639"/>
                <a:gd name="T10" fmla="*/ 1017 w 1019"/>
                <a:gd name="T11" fmla="*/ 268 h 639"/>
                <a:gd name="T12" fmla="*/ 1017 w 1019"/>
                <a:gd name="T13" fmla="*/ 348 h 639"/>
                <a:gd name="T14" fmla="*/ 996 w 1019"/>
                <a:gd name="T15" fmla="*/ 424 h 639"/>
                <a:gd name="T16" fmla="*/ 956 w 1019"/>
                <a:gd name="T17" fmla="*/ 494 h 639"/>
                <a:gd name="T18" fmla="*/ 924 w 1019"/>
                <a:gd name="T19" fmla="*/ 532 h 639"/>
                <a:gd name="T20" fmla="*/ 884 w 1019"/>
                <a:gd name="T21" fmla="*/ 565 h 639"/>
                <a:gd name="T22" fmla="*/ 809 w 1019"/>
                <a:gd name="T23" fmla="*/ 605 h 639"/>
                <a:gd name="T24" fmla="*/ 725 w 1019"/>
                <a:gd name="T25" fmla="*/ 630 h 639"/>
                <a:gd name="T26" fmla="*/ 635 w 1019"/>
                <a:gd name="T27" fmla="*/ 639 h 639"/>
                <a:gd name="T28" fmla="*/ 541 w 1019"/>
                <a:gd name="T29" fmla="*/ 635 h 639"/>
                <a:gd name="T30" fmla="*/ 447 w 1019"/>
                <a:gd name="T31" fmla="*/ 617 h 639"/>
                <a:gd name="T32" fmla="*/ 356 w 1019"/>
                <a:gd name="T33" fmla="*/ 588 h 639"/>
                <a:gd name="T34" fmla="*/ 268 w 1019"/>
                <a:gd name="T35" fmla="*/ 549 h 639"/>
                <a:gd name="T36" fmla="*/ 189 w 1019"/>
                <a:gd name="T37" fmla="*/ 502 h 639"/>
                <a:gd name="T38" fmla="*/ 120 w 1019"/>
                <a:gd name="T39" fmla="*/ 446 h 639"/>
                <a:gd name="T40" fmla="*/ 64 w 1019"/>
                <a:gd name="T41" fmla="*/ 383 h 639"/>
                <a:gd name="T42" fmla="*/ 24 w 1019"/>
                <a:gd name="T43" fmla="*/ 315 h 639"/>
                <a:gd name="T44" fmla="*/ 3 w 1019"/>
                <a:gd name="T45" fmla="*/ 242 h 639"/>
                <a:gd name="T46" fmla="*/ 42 w 1019"/>
                <a:gd name="T47" fmla="*/ 229 h 639"/>
                <a:gd name="T48" fmla="*/ 121 w 1019"/>
                <a:gd name="T49" fmla="*/ 259 h 639"/>
                <a:gd name="T50" fmla="*/ 196 w 1019"/>
                <a:gd name="T51" fmla="*/ 265 h 639"/>
                <a:gd name="T52" fmla="*/ 268 w 1019"/>
                <a:gd name="T53" fmla="*/ 251 h 639"/>
                <a:gd name="T54" fmla="*/ 336 w 1019"/>
                <a:gd name="T55" fmla="*/ 220 h 639"/>
                <a:gd name="T56" fmla="*/ 402 w 1019"/>
                <a:gd name="T57" fmla="*/ 175 h 639"/>
                <a:gd name="T58" fmla="*/ 465 w 1019"/>
                <a:gd name="T59" fmla="*/ 121 h 639"/>
                <a:gd name="T60" fmla="*/ 529 w 1019"/>
                <a:gd name="T61" fmla="*/ 62 h 639"/>
                <a:gd name="T62" fmla="*/ 598 w 1019"/>
                <a:gd name="T63" fmla="*/ 23 h 639"/>
                <a:gd name="T64" fmla="*/ 674 w 1019"/>
                <a:gd name="T65" fmla="*/ 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9" h="639">
                  <a:moveTo>
                    <a:pt x="713" y="0"/>
                  </a:moveTo>
                  <a:lnTo>
                    <a:pt x="752" y="2"/>
                  </a:lnTo>
                  <a:lnTo>
                    <a:pt x="791" y="10"/>
                  </a:lnTo>
                  <a:lnTo>
                    <a:pt x="829" y="23"/>
                  </a:lnTo>
                  <a:lnTo>
                    <a:pt x="864" y="40"/>
                  </a:lnTo>
                  <a:lnTo>
                    <a:pt x="898" y="62"/>
                  </a:lnTo>
                  <a:lnTo>
                    <a:pt x="930" y="90"/>
                  </a:lnTo>
                  <a:lnTo>
                    <a:pt x="956" y="122"/>
                  </a:lnTo>
                  <a:lnTo>
                    <a:pt x="979" y="156"/>
                  </a:lnTo>
                  <a:lnTo>
                    <a:pt x="996" y="192"/>
                  </a:lnTo>
                  <a:lnTo>
                    <a:pt x="1009" y="230"/>
                  </a:lnTo>
                  <a:lnTo>
                    <a:pt x="1017" y="268"/>
                  </a:lnTo>
                  <a:lnTo>
                    <a:pt x="1019" y="309"/>
                  </a:lnTo>
                  <a:lnTo>
                    <a:pt x="1017" y="348"/>
                  </a:lnTo>
                  <a:lnTo>
                    <a:pt x="1009" y="386"/>
                  </a:lnTo>
                  <a:lnTo>
                    <a:pt x="996" y="424"/>
                  </a:lnTo>
                  <a:lnTo>
                    <a:pt x="979" y="460"/>
                  </a:lnTo>
                  <a:lnTo>
                    <a:pt x="956" y="494"/>
                  </a:lnTo>
                  <a:lnTo>
                    <a:pt x="930" y="526"/>
                  </a:lnTo>
                  <a:lnTo>
                    <a:pt x="924" y="532"/>
                  </a:lnTo>
                  <a:lnTo>
                    <a:pt x="918" y="538"/>
                  </a:lnTo>
                  <a:lnTo>
                    <a:pt x="884" y="565"/>
                  </a:lnTo>
                  <a:lnTo>
                    <a:pt x="848" y="587"/>
                  </a:lnTo>
                  <a:lnTo>
                    <a:pt x="809" y="605"/>
                  </a:lnTo>
                  <a:lnTo>
                    <a:pt x="768" y="619"/>
                  </a:lnTo>
                  <a:lnTo>
                    <a:pt x="725" y="630"/>
                  </a:lnTo>
                  <a:lnTo>
                    <a:pt x="680" y="636"/>
                  </a:lnTo>
                  <a:lnTo>
                    <a:pt x="635" y="639"/>
                  </a:lnTo>
                  <a:lnTo>
                    <a:pt x="588" y="638"/>
                  </a:lnTo>
                  <a:lnTo>
                    <a:pt x="541" y="635"/>
                  </a:lnTo>
                  <a:lnTo>
                    <a:pt x="494" y="628"/>
                  </a:lnTo>
                  <a:lnTo>
                    <a:pt x="447" y="617"/>
                  </a:lnTo>
                  <a:lnTo>
                    <a:pt x="401" y="604"/>
                  </a:lnTo>
                  <a:lnTo>
                    <a:pt x="356" y="588"/>
                  </a:lnTo>
                  <a:lnTo>
                    <a:pt x="311" y="570"/>
                  </a:lnTo>
                  <a:lnTo>
                    <a:pt x="268" y="549"/>
                  </a:lnTo>
                  <a:lnTo>
                    <a:pt x="227" y="526"/>
                  </a:lnTo>
                  <a:lnTo>
                    <a:pt x="189" y="502"/>
                  </a:lnTo>
                  <a:lnTo>
                    <a:pt x="153" y="475"/>
                  </a:lnTo>
                  <a:lnTo>
                    <a:pt x="120" y="446"/>
                  </a:lnTo>
                  <a:lnTo>
                    <a:pt x="90" y="415"/>
                  </a:lnTo>
                  <a:lnTo>
                    <a:pt x="64" y="383"/>
                  </a:lnTo>
                  <a:lnTo>
                    <a:pt x="42" y="350"/>
                  </a:lnTo>
                  <a:lnTo>
                    <a:pt x="24" y="315"/>
                  </a:lnTo>
                  <a:lnTo>
                    <a:pt x="11" y="280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42" y="229"/>
                  </a:lnTo>
                  <a:lnTo>
                    <a:pt x="82" y="248"/>
                  </a:lnTo>
                  <a:lnTo>
                    <a:pt x="121" y="259"/>
                  </a:lnTo>
                  <a:lnTo>
                    <a:pt x="159" y="264"/>
                  </a:lnTo>
                  <a:lnTo>
                    <a:pt x="196" y="265"/>
                  </a:lnTo>
                  <a:lnTo>
                    <a:pt x="232" y="260"/>
                  </a:lnTo>
                  <a:lnTo>
                    <a:pt x="268" y="251"/>
                  </a:lnTo>
                  <a:lnTo>
                    <a:pt x="303" y="237"/>
                  </a:lnTo>
                  <a:lnTo>
                    <a:pt x="336" y="220"/>
                  </a:lnTo>
                  <a:lnTo>
                    <a:pt x="369" y="199"/>
                  </a:lnTo>
                  <a:lnTo>
                    <a:pt x="402" y="175"/>
                  </a:lnTo>
                  <a:lnTo>
                    <a:pt x="434" y="150"/>
                  </a:lnTo>
                  <a:lnTo>
                    <a:pt x="465" y="121"/>
                  </a:lnTo>
                  <a:lnTo>
                    <a:pt x="497" y="90"/>
                  </a:lnTo>
                  <a:lnTo>
                    <a:pt x="529" y="62"/>
                  </a:lnTo>
                  <a:lnTo>
                    <a:pt x="563" y="40"/>
                  </a:lnTo>
                  <a:lnTo>
                    <a:pt x="598" y="23"/>
                  </a:lnTo>
                  <a:lnTo>
                    <a:pt x="635" y="10"/>
                  </a:lnTo>
                  <a:lnTo>
                    <a:pt x="674" y="2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6" name="Freeform 551"/>
          <p:cNvSpPr>
            <a:spLocks noEditPoints="1"/>
          </p:cNvSpPr>
          <p:nvPr/>
        </p:nvSpPr>
        <p:spPr bwMode="auto">
          <a:xfrm>
            <a:off x="3339016" y="2439127"/>
            <a:ext cx="352060" cy="355511"/>
          </a:xfrm>
          <a:custGeom>
            <a:avLst/>
            <a:gdLst>
              <a:gd name="T0" fmla="*/ 1141 w 3262"/>
              <a:gd name="T1" fmla="*/ 1708 h 3292"/>
              <a:gd name="T2" fmla="*/ 948 w 3262"/>
              <a:gd name="T3" fmla="*/ 1866 h 3292"/>
              <a:gd name="T4" fmla="*/ 734 w 3262"/>
              <a:gd name="T5" fmla="*/ 1905 h 3292"/>
              <a:gd name="T6" fmla="*/ 636 w 3262"/>
              <a:gd name="T7" fmla="*/ 1961 h 3292"/>
              <a:gd name="T8" fmla="*/ 801 w 3262"/>
              <a:gd name="T9" fmla="*/ 2148 h 3292"/>
              <a:gd name="T10" fmla="*/ 1059 w 3262"/>
              <a:gd name="T11" fmla="*/ 2263 h 3292"/>
              <a:gd name="T12" fmla="*/ 1337 w 3262"/>
              <a:gd name="T13" fmla="*/ 2276 h 3292"/>
              <a:gd name="T14" fmla="*/ 1536 w 3262"/>
              <a:gd name="T15" fmla="*/ 2179 h 3292"/>
              <a:gd name="T16" fmla="*/ 1629 w 3262"/>
              <a:gd name="T17" fmla="*/ 1994 h 3292"/>
              <a:gd name="T18" fmla="*/ 1693 w 3262"/>
              <a:gd name="T19" fmla="*/ 2140 h 3292"/>
              <a:gd name="T20" fmla="*/ 1841 w 3262"/>
              <a:gd name="T21" fmla="*/ 2251 h 3292"/>
              <a:gd name="T22" fmla="*/ 2109 w 3262"/>
              <a:gd name="T23" fmla="*/ 2281 h 3292"/>
              <a:gd name="T24" fmla="*/ 2382 w 3262"/>
              <a:gd name="T25" fmla="*/ 2195 h 3292"/>
              <a:gd name="T26" fmla="*/ 2587 w 3262"/>
              <a:gd name="T27" fmla="*/ 2029 h 3292"/>
              <a:gd name="T28" fmla="*/ 2608 w 3262"/>
              <a:gd name="T29" fmla="*/ 1875 h 3292"/>
              <a:gd name="T30" fmla="*/ 2382 w 3262"/>
              <a:gd name="T31" fmla="*/ 1897 h 3292"/>
              <a:gd name="T32" fmla="*/ 2184 w 3262"/>
              <a:gd name="T33" fmla="*/ 1767 h 3292"/>
              <a:gd name="T34" fmla="*/ 1976 w 3262"/>
              <a:gd name="T35" fmla="*/ 1648 h 3292"/>
              <a:gd name="T36" fmla="*/ 1752 w 3262"/>
              <a:gd name="T37" fmla="*/ 1708 h 3292"/>
              <a:gd name="T38" fmla="*/ 1634 w 3262"/>
              <a:gd name="T39" fmla="*/ 1914 h 3292"/>
              <a:gd name="T40" fmla="*/ 1568 w 3262"/>
              <a:gd name="T41" fmla="*/ 1768 h 3292"/>
              <a:gd name="T42" fmla="*/ 1364 w 3262"/>
              <a:gd name="T43" fmla="*/ 1648 h 3292"/>
              <a:gd name="T44" fmla="*/ 2122 w 3262"/>
              <a:gd name="T45" fmla="*/ 862 h 3292"/>
              <a:gd name="T46" fmla="*/ 2039 w 3262"/>
              <a:gd name="T47" fmla="*/ 1028 h 3292"/>
              <a:gd name="T48" fmla="*/ 2122 w 3262"/>
              <a:gd name="T49" fmla="*/ 1195 h 3292"/>
              <a:gd name="T50" fmla="*/ 2307 w 3262"/>
              <a:gd name="T51" fmla="*/ 1223 h 3292"/>
              <a:gd name="T52" fmla="*/ 2436 w 3262"/>
              <a:gd name="T53" fmla="*/ 1093 h 3292"/>
              <a:gd name="T54" fmla="*/ 2407 w 3262"/>
              <a:gd name="T55" fmla="*/ 906 h 3292"/>
              <a:gd name="T56" fmla="*/ 2243 w 3262"/>
              <a:gd name="T57" fmla="*/ 823 h 3292"/>
              <a:gd name="T58" fmla="*/ 876 w 3262"/>
              <a:gd name="T59" fmla="*/ 883 h 3292"/>
              <a:gd name="T60" fmla="*/ 819 w 3262"/>
              <a:gd name="T61" fmla="*/ 1061 h 3292"/>
              <a:gd name="T62" fmla="*/ 926 w 3262"/>
              <a:gd name="T63" fmla="*/ 1211 h 3292"/>
              <a:gd name="T64" fmla="*/ 1113 w 3262"/>
              <a:gd name="T65" fmla="*/ 1211 h 3292"/>
              <a:gd name="T66" fmla="*/ 1221 w 3262"/>
              <a:gd name="T67" fmla="*/ 1061 h 3292"/>
              <a:gd name="T68" fmla="*/ 1163 w 3262"/>
              <a:gd name="T69" fmla="*/ 883 h 3292"/>
              <a:gd name="T70" fmla="*/ 1631 w 3262"/>
              <a:gd name="T71" fmla="*/ 0 h 3292"/>
              <a:gd name="T72" fmla="*/ 2128 w 3262"/>
              <a:gd name="T73" fmla="*/ 77 h 3292"/>
              <a:gd name="T74" fmla="*/ 2640 w 3262"/>
              <a:gd name="T75" fmla="*/ 353 h 3292"/>
              <a:gd name="T76" fmla="*/ 3022 w 3262"/>
              <a:gd name="T77" fmla="*/ 787 h 3292"/>
              <a:gd name="T78" fmla="*/ 3233 w 3262"/>
              <a:gd name="T79" fmla="*/ 1339 h 3292"/>
              <a:gd name="T80" fmla="*/ 3233 w 3262"/>
              <a:gd name="T81" fmla="*/ 1953 h 3292"/>
              <a:gd name="T82" fmla="*/ 3022 w 3262"/>
              <a:gd name="T83" fmla="*/ 2504 h 3292"/>
              <a:gd name="T84" fmla="*/ 2640 w 3262"/>
              <a:gd name="T85" fmla="*/ 2939 h 3292"/>
              <a:gd name="T86" fmla="*/ 2128 w 3262"/>
              <a:gd name="T87" fmla="*/ 3213 h 3292"/>
              <a:gd name="T88" fmla="*/ 1528 w 3262"/>
              <a:gd name="T89" fmla="*/ 3289 h 3292"/>
              <a:gd name="T90" fmla="*/ 952 w 3262"/>
              <a:gd name="T91" fmla="*/ 3142 h 3292"/>
              <a:gd name="T92" fmla="*/ 478 w 3262"/>
              <a:gd name="T93" fmla="*/ 2810 h 3292"/>
              <a:gd name="T94" fmla="*/ 148 w 3262"/>
              <a:gd name="T95" fmla="*/ 2332 h 3292"/>
              <a:gd name="T96" fmla="*/ 3 w 3262"/>
              <a:gd name="T97" fmla="*/ 1750 h 3292"/>
              <a:gd name="T98" fmla="*/ 77 w 3262"/>
              <a:gd name="T99" fmla="*/ 1144 h 3292"/>
              <a:gd name="T100" fmla="*/ 350 w 3262"/>
              <a:gd name="T101" fmla="*/ 627 h 3292"/>
              <a:gd name="T102" fmla="*/ 781 w 3262"/>
              <a:gd name="T103" fmla="*/ 241 h 3292"/>
              <a:gd name="T104" fmla="*/ 1327 w 3262"/>
              <a:gd name="T105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25" y="1646"/>
                </a:moveTo>
                <a:lnTo>
                  <a:pt x="1286" y="1648"/>
                </a:lnTo>
                <a:lnTo>
                  <a:pt x="1247" y="1656"/>
                </a:lnTo>
                <a:lnTo>
                  <a:pt x="1210" y="1669"/>
                </a:lnTo>
                <a:lnTo>
                  <a:pt x="1175" y="1686"/>
                </a:lnTo>
                <a:lnTo>
                  <a:pt x="1141" y="1708"/>
                </a:lnTo>
                <a:lnTo>
                  <a:pt x="1109" y="1736"/>
                </a:lnTo>
                <a:lnTo>
                  <a:pt x="1077" y="1767"/>
                </a:lnTo>
                <a:lnTo>
                  <a:pt x="1046" y="1796"/>
                </a:lnTo>
                <a:lnTo>
                  <a:pt x="1014" y="1821"/>
                </a:lnTo>
                <a:lnTo>
                  <a:pt x="981" y="1845"/>
                </a:lnTo>
                <a:lnTo>
                  <a:pt x="948" y="1866"/>
                </a:lnTo>
                <a:lnTo>
                  <a:pt x="915" y="1883"/>
                </a:lnTo>
                <a:lnTo>
                  <a:pt x="880" y="1897"/>
                </a:lnTo>
                <a:lnTo>
                  <a:pt x="844" y="1906"/>
                </a:lnTo>
                <a:lnTo>
                  <a:pt x="808" y="1911"/>
                </a:lnTo>
                <a:lnTo>
                  <a:pt x="771" y="1910"/>
                </a:lnTo>
                <a:lnTo>
                  <a:pt x="734" y="1905"/>
                </a:lnTo>
                <a:lnTo>
                  <a:pt x="694" y="1894"/>
                </a:lnTo>
                <a:lnTo>
                  <a:pt x="654" y="1875"/>
                </a:lnTo>
                <a:lnTo>
                  <a:pt x="612" y="1851"/>
                </a:lnTo>
                <a:lnTo>
                  <a:pt x="615" y="1888"/>
                </a:lnTo>
                <a:lnTo>
                  <a:pt x="623" y="1926"/>
                </a:lnTo>
                <a:lnTo>
                  <a:pt x="636" y="1961"/>
                </a:lnTo>
                <a:lnTo>
                  <a:pt x="654" y="1996"/>
                </a:lnTo>
                <a:lnTo>
                  <a:pt x="676" y="2029"/>
                </a:lnTo>
                <a:lnTo>
                  <a:pt x="702" y="2061"/>
                </a:lnTo>
                <a:lnTo>
                  <a:pt x="732" y="2092"/>
                </a:lnTo>
                <a:lnTo>
                  <a:pt x="765" y="2121"/>
                </a:lnTo>
                <a:lnTo>
                  <a:pt x="801" y="2148"/>
                </a:lnTo>
                <a:lnTo>
                  <a:pt x="839" y="2172"/>
                </a:lnTo>
                <a:lnTo>
                  <a:pt x="880" y="2195"/>
                </a:lnTo>
                <a:lnTo>
                  <a:pt x="923" y="2216"/>
                </a:lnTo>
                <a:lnTo>
                  <a:pt x="968" y="2234"/>
                </a:lnTo>
                <a:lnTo>
                  <a:pt x="1013" y="2250"/>
                </a:lnTo>
                <a:lnTo>
                  <a:pt x="1059" y="2263"/>
                </a:lnTo>
                <a:lnTo>
                  <a:pt x="1106" y="2274"/>
                </a:lnTo>
                <a:lnTo>
                  <a:pt x="1153" y="2281"/>
                </a:lnTo>
                <a:lnTo>
                  <a:pt x="1200" y="2284"/>
                </a:lnTo>
                <a:lnTo>
                  <a:pt x="1247" y="2285"/>
                </a:lnTo>
                <a:lnTo>
                  <a:pt x="1293" y="2282"/>
                </a:lnTo>
                <a:lnTo>
                  <a:pt x="1337" y="2276"/>
                </a:lnTo>
                <a:lnTo>
                  <a:pt x="1380" y="2265"/>
                </a:lnTo>
                <a:lnTo>
                  <a:pt x="1421" y="2251"/>
                </a:lnTo>
                <a:lnTo>
                  <a:pt x="1460" y="2233"/>
                </a:lnTo>
                <a:lnTo>
                  <a:pt x="1497" y="2211"/>
                </a:lnTo>
                <a:lnTo>
                  <a:pt x="1530" y="2184"/>
                </a:lnTo>
                <a:lnTo>
                  <a:pt x="1536" y="2179"/>
                </a:lnTo>
                <a:lnTo>
                  <a:pt x="1542" y="2172"/>
                </a:lnTo>
                <a:lnTo>
                  <a:pt x="1568" y="2140"/>
                </a:lnTo>
                <a:lnTo>
                  <a:pt x="1591" y="2106"/>
                </a:lnTo>
                <a:lnTo>
                  <a:pt x="1608" y="2070"/>
                </a:lnTo>
                <a:lnTo>
                  <a:pt x="1621" y="2032"/>
                </a:lnTo>
                <a:lnTo>
                  <a:pt x="1629" y="1994"/>
                </a:lnTo>
                <a:lnTo>
                  <a:pt x="1631" y="1955"/>
                </a:lnTo>
                <a:lnTo>
                  <a:pt x="1634" y="1994"/>
                </a:lnTo>
                <a:lnTo>
                  <a:pt x="1641" y="2033"/>
                </a:lnTo>
                <a:lnTo>
                  <a:pt x="1653" y="2070"/>
                </a:lnTo>
                <a:lnTo>
                  <a:pt x="1671" y="2106"/>
                </a:lnTo>
                <a:lnTo>
                  <a:pt x="1693" y="2140"/>
                </a:lnTo>
                <a:lnTo>
                  <a:pt x="1721" y="2172"/>
                </a:lnTo>
                <a:lnTo>
                  <a:pt x="1732" y="2184"/>
                </a:lnTo>
                <a:lnTo>
                  <a:pt x="1732" y="2184"/>
                </a:lnTo>
                <a:lnTo>
                  <a:pt x="1766" y="2211"/>
                </a:lnTo>
                <a:lnTo>
                  <a:pt x="1802" y="2233"/>
                </a:lnTo>
                <a:lnTo>
                  <a:pt x="1841" y="2251"/>
                </a:lnTo>
                <a:lnTo>
                  <a:pt x="1882" y="2265"/>
                </a:lnTo>
                <a:lnTo>
                  <a:pt x="1925" y="2276"/>
                </a:lnTo>
                <a:lnTo>
                  <a:pt x="1970" y="2282"/>
                </a:lnTo>
                <a:lnTo>
                  <a:pt x="2015" y="2285"/>
                </a:lnTo>
                <a:lnTo>
                  <a:pt x="2062" y="2284"/>
                </a:lnTo>
                <a:lnTo>
                  <a:pt x="2109" y="2281"/>
                </a:lnTo>
                <a:lnTo>
                  <a:pt x="2156" y="2274"/>
                </a:lnTo>
                <a:lnTo>
                  <a:pt x="2203" y="2263"/>
                </a:lnTo>
                <a:lnTo>
                  <a:pt x="2249" y="2250"/>
                </a:lnTo>
                <a:lnTo>
                  <a:pt x="2295" y="2234"/>
                </a:lnTo>
                <a:lnTo>
                  <a:pt x="2339" y="2216"/>
                </a:lnTo>
                <a:lnTo>
                  <a:pt x="2382" y="2195"/>
                </a:lnTo>
                <a:lnTo>
                  <a:pt x="2423" y="2172"/>
                </a:lnTo>
                <a:lnTo>
                  <a:pt x="2461" y="2148"/>
                </a:lnTo>
                <a:lnTo>
                  <a:pt x="2498" y="2121"/>
                </a:lnTo>
                <a:lnTo>
                  <a:pt x="2530" y="2092"/>
                </a:lnTo>
                <a:lnTo>
                  <a:pt x="2560" y="2061"/>
                </a:lnTo>
                <a:lnTo>
                  <a:pt x="2587" y="2029"/>
                </a:lnTo>
                <a:lnTo>
                  <a:pt x="2608" y="1996"/>
                </a:lnTo>
                <a:lnTo>
                  <a:pt x="2626" y="1961"/>
                </a:lnTo>
                <a:lnTo>
                  <a:pt x="2640" y="1926"/>
                </a:lnTo>
                <a:lnTo>
                  <a:pt x="2647" y="1888"/>
                </a:lnTo>
                <a:lnTo>
                  <a:pt x="2650" y="1851"/>
                </a:lnTo>
                <a:lnTo>
                  <a:pt x="2608" y="1875"/>
                </a:lnTo>
                <a:lnTo>
                  <a:pt x="2568" y="1894"/>
                </a:lnTo>
                <a:lnTo>
                  <a:pt x="2529" y="1905"/>
                </a:lnTo>
                <a:lnTo>
                  <a:pt x="2490" y="1910"/>
                </a:lnTo>
                <a:lnTo>
                  <a:pt x="2454" y="1911"/>
                </a:lnTo>
                <a:lnTo>
                  <a:pt x="2418" y="1906"/>
                </a:lnTo>
                <a:lnTo>
                  <a:pt x="2382" y="1897"/>
                </a:lnTo>
                <a:lnTo>
                  <a:pt x="2347" y="1883"/>
                </a:lnTo>
                <a:lnTo>
                  <a:pt x="2313" y="1866"/>
                </a:lnTo>
                <a:lnTo>
                  <a:pt x="2281" y="1845"/>
                </a:lnTo>
                <a:lnTo>
                  <a:pt x="2248" y="1821"/>
                </a:lnTo>
                <a:lnTo>
                  <a:pt x="2216" y="1796"/>
                </a:lnTo>
                <a:lnTo>
                  <a:pt x="2184" y="1767"/>
                </a:lnTo>
                <a:lnTo>
                  <a:pt x="2153" y="1736"/>
                </a:lnTo>
                <a:lnTo>
                  <a:pt x="2122" y="1708"/>
                </a:lnTo>
                <a:lnTo>
                  <a:pt x="2087" y="1686"/>
                </a:lnTo>
                <a:lnTo>
                  <a:pt x="2051" y="1669"/>
                </a:lnTo>
                <a:lnTo>
                  <a:pt x="2015" y="1656"/>
                </a:lnTo>
                <a:lnTo>
                  <a:pt x="1976" y="1648"/>
                </a:lnTo>
                <a:lnTo>
                  <a:pt x="1937" y="1646"/>
                </a:lnTo>
                <a:lnTo>
                  <a:pt x="1898" y="1648"/>
                </a:lnTo>
                <a:lnTo>
                  <a:pt x="1859" y="1656"/>
                </a:lnTo>
                <a:lnTo>
                  <a:pt x="1821" y="1669"/>
                </a:lnTo>
                <a:lnTo>
                  <a:pt x="1785" y="1686"/>
                </a:lnTo>
                <a:lnTo>
                  <a:pt x="1752" y="1708"/>
                </a:lnTo>
                <a:lnTo>
                  <a:pt x="1721" y="1736"/>
                </a:lnTo>
                <a:lnTo>
                  <a:pt x="1693" y="1768"/>
                </a:lnTo>
                <a:lnTo>
                  <a:pt x="1671" y="1802"/>
                </a:lnTo>
                <a:lnTo>
                  <a:pt x="1653" y="1838"/>
                </a:lnTo>
                <a:lnTo>
                  <a:pt x="1641" y="1876"/>
                </a:lnTo>
                <a:lnTo>
                  <a:pt x="1634" y="1914"/>
                </a:lnTo>
                <a:lnTo>
                  <a:pt x="1631" y="1955"/>
                </a:lnTo>
                <a:lnTo>
                  <a:pt x="1629" y="1914"/>
                </a:lnTo>
                <a:lnTo>
                  <a:pt x="1621" y="1876"/>
                </a:lnTo>
                <a:lnTo>
                  <a:pt x="1608" y="1838"/>
                </a:lnTo>
                <a:lnTo>
                  <a:pt x="1591" y="1802"/>
                </a:lnTo>
                <a:lnTo>
                  <a:pt x="1568" y="1768"/>
                </a:lnTo>
                <a:lnTo>
                  <a:pt x="1542" y="1736"/>
                </a:lnTo>
                <a:lnTo>
                  <a:pt x="1510" y="1708"/>
                </a:lnTo>
                <a:lnTo>
                  <a:pt x="1476" y="1686"/>
                </a:lnTo>
                <a:lnTo>
                  <a:pt x="1441" y="1669"/>
                </a:lnTo>
                <a:lnTo>
                  <a:pt x="1403" y="1656"/>
                </a:lnTo>
                <a:lnTo>
                  <a:pt x="1364" y="1648"/>
                </a:lnTo>
                <a:lnTo>
                  <a:pt x="1325" y="1646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7" name="Freeform 556"/>
          <p:cNvSpPr>
            <a:spLocks noEditPoints="1"/>
          </p:cNvSpPr>
          <p:nvPr/>
        </p:nvSpPr>
        <p:spPr bwMode="auto">
          <a:xfrm>
            <a:off x="3874391" y="2439127"/>
            <a:ext cx="352060" cy="355511"/>
          </a:xfrm>
          <a:custGeom>
            <a:avLst/>
            <a:gdLst>
              <a:gd name="T0" fmla="*/ 2376 w 3262"/>
              <a:gd name="T1" fmla="*/ 1934 h 3292"/>
              <a:gd name="T2" fmla="*/ 2362 w 3262"/>
              <a:gd name="T3" fmla="*/ 862 h 3292"/>
              <a:gd name="T4" fmla="*/ 2443 w 3262"/>
              <a:gd name="T5" fmla="*/ 995 h 3292"/>
              <a:gd name="T6" fmla="*/ 2407 w 3262"/>
              <a:gd name="T7" fmla="*/ 1150 h 3292"/>
              <a:gd name="T8" fmla="*/ 2276 w 3262"/>
              <a:gd name="T9" fmla="*/ 1232 h 3292"/>
              <a:gd name="T10" fmla="*/ 2122 w 3262"/>
              <a:gd name="T11" fmla="*/ 1195 h 3292"/>
              <a:gd name="T12" fmla="*/ 2041 w 3262"/>
              <a:gd name="T13" fmla="*/ 1061 h 3292"/>
              <a:gd name="T14" fmla="*/ 2078 w 3262"/>
              <a:gd name="T15" fmla="*/ 906 h 3292"/>
              <a:gd name="T16" fmla="*/ 2209 w 3262"/>
              <a:gd name="T17" fmla="*/ 825 h 3292"/>
              <a:gd name="T18" fmla="*/ 1113 w 3262"/>
              <a:gd name="T19" fmla="*/ 845 h 3292"/>
              <a:gd name="T20" fmla="*/ 1212 w 3262"/>
              <a:gd name="T21" fmla="*/ 963 h 3292"/>
              <a:gd name="T22" fmla="*/ 1200 w 3262"/>
              <a:gd name="T23" fmla="*/ 1123 h 3292"/>
              <a:gd name="T24" fmla="*/ 1084 w 3262"/>
              <a:gd name="T25" fmla="*/ 1223 h 3292"/>
              <a:gd name="T26" fmla="*/ 926 w 3262"/>
              <a:gd name="T27" fmla="*/ 1211 h 3292"/>
              <a:gd name="T28" fmla="*/ 826 w 3262"/>
              <a:gd name="T29" fmla="*/ 1093 h 3292"/>
              <a:gd name="T30" fmla="*/ 838 w 3262"/>
              <a:gd name="T31" fmla="*/ 934 h 3292"/>
              <a:gd name="T32" fmla="*/ 955 w 3262"/>
              <a:gd name="T33" fmla="*/ 833 h 3292"/>
              <a:gd name="T34" fmla="*/ 1451 w 3262"/>
              <a:gd name="T35" fmla="*/ 321 h 3292"/>
              <a:gd name="T36" fmla="*/ 1037 w 3262"/>
              <a:gd name="T37" fmla="*/ 450 h 3292"/>
              <a:gd name="T38" fmla="*/ 694 w 3262"/>
              <a:gd name="T39" fmla="*/ 700 h 3292"/>
              <a:gd name="T40" fmla="*/ 446 w 3262"/>
              <a:gd name="T41" fmla="*/ 1047 h 3292"/>
              <a:gd name="T42" fmla="*/ 318 w 3262"/>
              <a:gd name="T43" fmla="*/ 1464 h 3292"/>
              <a:gd name="T44" fmla="*/ 333 w 3262"/>
              <a:gd name="T45" fmla="*/ 1915 h 3292"/>
              <a:gd name="T46" fmla="*/ 487 w 3262"/>
              <a:gd name="T47" fmla="*/ 2320 h 3292"/>
              <a:gd name="T48" fmla="*/ 756 w 3262"/>
              <a:gd name="T49" fmla="*/ 2650 h 3292"/>
              <a:gd name="T50" fmla="*/ 1115 w 3262"/>
              <a:gd name="T51" fmla="*/ 2878 h 3292"/>
              <a:gd name="T52" fmla="*/ 1541 w 3262"/>
              <a:gd name="T53" fmla="*/ 2980 h 3292"/>
              <a:gd name="T54" fmla="*/ 1983 w 3262"/>
              <a:gd name="T55" fmla="*/ 2935 h 3292"/>
              <a:gd name="T56" fmla="*/ 2372 w 3262"/>
              <a:gd name="T57" fmla="*/ 2755 h 3292"/>
              <a:gd name="T58" fmla="*/ 2680 w 3262"/>
              <a:gd name="T59" fmla="*/ 2463 h 3292"/>
              <a:gd name="T60" fmla="*/ 2883 w 3262"/>
              <a:gd name="T61" fmla="*/ 2085 h 3292"/>
              <a:gd name="T62" fmla="*/ 2956 w 3262"/>
              <a:gd name="T63" fmla="*/ 1646 h 3292"/>
              <a:gd name="T64" fmla="*/ 2883 w 3262"/>
              <a:gd name="T65" fmla="*/ 1206 h 3292"/>
              <a:gd name="T66" fmla="*/ 2680 w 3262"/>
              <a:gd name="T67" fmla="*/ 828 h 3292"/>
              <a:gd name="T68" fmla="*/ 2372 w 3262"/>
              <a:gd name="T69" fmla="*/ 537 h 3292"/>
              <a:gd name="T70" fmla="*/ 1983 w 3262"/>
              <a:gd name="T71" fmla="*/ 356 h 3292"/>
              <a:gd name="T72" fmla="*/ 1631 w 3262"/>
              <a:gd name="T73" fmla="*/ 0 h 3292"/>
              <a:gd name="T74" fmla="*/ 2033 w 3262"/>
              <a:gd name="T75" fmla="*/ 49 h 3292"/>
              <a:gd name="T76" fmla="*/ 2482 w 3262"/>
              <a:gd name="T77" fmla="*/ 241 h 3292"/>
              <a:gd name="T78" fmla="*/ 2851 w 3262"/>
              <a:gd name="T79" fmla="*/ 552 h 3292"/>
              <a:gd name="T80" fmla="*/ 3113 w 3262"/>
              <a:gd name="T81" fmla="*/ 960 h 3292"/>
              <a:gd name="T82" fmla="*/ 3250 w 3262"/>
              <a:gd name="T83" fmla="*/ 1439 h 3292"/>
              <a:gd name="T84" fmla="*/ 3233 w 3262"/>
              <a:gd name="T85" fmla="*/ 1953 h 3292"/>
              <a:gd name="T86" fmla="*/ 3071 w 3262"/>
              <a:gd name="T87" fmla="*/ 2419 h 3292"/>
              <a:gd name="T88" fmla="*/ 2784 w 3262"/>
              <a:gd name="T89" fmla="*/ 2810 h 3292"/>
              <a:gd name="T90" fmla="*/ 2397 w 3262"/>
              <a:gd name="T91" fmla="*/ 3099 h 3292"/>
              <a:gd name="T92" fmla="*/ 1935 w 3262"/>
              <a:gd name="T93" fmla="*/ 3263 h 3292"/>
              <a:gd name="T94" fmla="*/ 1426 w 3262"/>
              <a:gd name="T95" fmla="*/ 3279 h 3292"/>
              <a:gd name="T96" fmla="*/ 952 w 3262"/>
              <a:gd name="T97" fmla="*/ 3142 h 3292"/>
              <a:gd name="T98" fmla="*/ 547 w 3262"/>
              <a:gd name="T99" fmla="*/ 2876 h 3292"/>
              <a:gd name="T100" fmla="*/ 239 w 3262"/>
              <a:gd name="T101" fmla="*/ 2504 h 3292"/>
              <a:gd name="T102" fmla="*/ 50 w 3262"/>
              <a:gd name="T103" fmla="*/ 2051 h 3292"/>
              <a:gd name="T104" fmla="*/ 3 w 3262"/>
              <a:gd name="T105" fmla="*/ 1541 h 3292"/>
              <a:gd name="T106" fmla="*/ 109 w 3262"/>
              <a:gd name="T107" fmla="*/ 1051 h 3292"/>
              <a:gd name="T108" fmla="*/ 350 w 3262"/>
              <a:gd name="T109" fmla="*/ 627 h 3292"/>
              <a:gd name="T110" fmla="*/ 699 w 3262"/>
              <a:gd name="T111" fmla="*/ 294 h 3292"/>
              <a:gd name="T112" fmla="*/ 1135 w 3262"/>
              <a:gd name="T113" fmla="*/ 77 h 3292"/>
              <a:gd name="T114" fmla="*/ 1631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2447" y="2181"/>
                </a:lnTo>
                <a:lnTo>
                  <a:pt x="1055" y="2592"/>
                </a:lnTo>
                <a:lnTo>
                  <a:pt x="983" y="2345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3" y="1061"/>
                </a:lnTo>
                <a:lnTo>
                  <a:pt x="2436" y="1093"/>
                </a:lnTo>
                <a:lnTo>
                  <a:pt x="2424" y="1123"/>
                </a:lnTo>
                <a:lnTo>
                  <a:pt x="2407" y="1150"/>
                </a:lnTo>
                <a:lnTo>
                  <a:pt x="2387" y="1174"/>
                </a:lnTo>
                <a:lnTo>
                  <a:pt x="2362" y="1195"/>
                </a:lnTo>
                <a:lnTo>
                  <a:pt x="2336" y="1211"/>
                </a:lnTo>
                <a:lnTo>
                  <a:pt x="2307" y="1223"/>
                </a:lnTo>
                <a:lnTo>
                  <a:pt x="2276" y="1232"/>
                </a:lnTo>
                <a:lnTo>
                  <a:pt x="2243" y="1234"/>
                </a:lnTo>
                <a:lnTo>
                  <a:pt x="2209" y="1232"/>
                </a:lnTo>
                <a:lnTo>
                  <a:pt x="2178" y="1223"/>
                </a:lnTo>
                <a:lnTo>
                  <a:pt x="2149" y="1211"/>
                </a:lnTo>
                <a:lnTo>
                  <a:pt x="2122" y="1195"/>
                </a:lnTo>
                <a:lnTo>
                  <a:pt x="2098" y="1174"/>
                </a:lnTo>
                <a:lnTo>
                  <a:pt x="2078" y="1150"/>
                </a:lnTo>
                <a:lnTo>
                  <a:pt x="2062" y="1123"/>
                </a:lnTo>
                <a:lnTo>
                  <a:pt x="2049" y="1093"/>
                </a:lnTo>
                <a:lnTo>
                  <a:pt x="2041" y="1061"/>
                </a:lnTo>
                <a:lnTo>
                  <a:pt x="2039" y="1028"/>
                </a:lnTo>
                <a:lnTo>
                  <a:pt x="2041" y="995"/>
                </a:lnTo>
                <a:lnTo>
                  <a:pt x="2049" y="963"/>
                </a:lnTo>
                <a:lnTo>
                  <a:pt x="2062" y="934"/>
                </a:lnTo>
                <a:lnTo>
                  <a:pt x="2078" y="906"/>
                </a:lnTo>
                <a:lnTo>
                  <a:pt x="2098" y="883"/>
                </a:lnTo>
                <a:lnTo>
                  <a:pt x="2122" y="862"/>
                </a:lnTo>
                <a:lnTo>
                  <a:pt x="2149" y="845"/>
                </a:lnTo>
                <a:lnTo>
                  <a:pt x="2178" y="833"/>
                </a:lnTo>
                <a:lnTo>
                  <a:pt x="2209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1053" y="825"/>
                </a:lnTo>
                <a:lnTo>
                  <a:pt x="1084" y="833"/>
                </a:lnTo>
                <a:lnTo>
                  <a:pt x="1113" y="845"/>
                </a:lnTo>
                <a:lnTo>
                  <a:pt x="1140" y="862"/>
                </a:lnTo>
                <a:lnTo>
                  <a:pt x="1163" y="883"/>
                </a:lnTo>
                <a:lnTo>
                  <a:pt x="1184" y="906"/>
                </a:lnTo>
                <a:lnTo>
                  <a:pt x="1200" y="934"/>
                </a:lnTo>
                <a:lnTo>
                  <a:pt x="1212" y="963"/>
                </a:lnTo>
                <a:lnTo>
                  <a:pt x="1221" y="995"/>
                </a:lnTo>
                <a:lnTo>
                  <a:pt x="1224" y="1028"/>
                </a:lnTo>
                <a:lnTo>
                  <a:pt x="1221" y="1061"/>
                </a:lnTo>
                <a:lnTo>
                  <a:pt x="1212" y="1093"/>
                </a:lnTo>
                <a:lnTo>
                  <a:pt x="1200" y="1123"/>
                </a:lnTo>
                <a:lnTo>
                  <a:pt x="1184" y="1150"/>
                </a:lnTo>
                <a:lnTo>
                  <a:pt x="1163" y="1174"/>
                </a:lnTo>
                <a:lnTo>
                  <a:pt x="1140" y="1195"/>
                </a:lnTo>
                <a:lnTo>
                  <a:pt x="1113" y="1211"/>
                </a:lnTo>
                <a:lnTo>
                  <a:pt x="1084" y="1223"/>
                </a:lnTo>
                <a:lnTo>
                  <a:pt x="1053" y="1232"/>
                </a:lnTo>
                <a:lnTo>
                  <a:pt x="1019" y="1234"/>
                </a:lnTo>
                <a:lnTo>
                  <a:pt x="986" y="1232"/>
                </a:lnTo>
                <a:lnTo>
                  <a:pt x="955" y="1223"/>
                </a:lnTo>
                <a:lnTo>
                  <a:pt x="926" y="1211"/>
                </a:lnTo>
                <a:lnTo>
                  <a:pt x="899" y="1195"/>
                </a:lnTo>
                <a:lnTo>
                  <a:pt x="876" y="1174"/>
                </a:lnTo>
                <a:lnTo>
                  <a:pt x="855" y="1150"/>
                </a:lnTo>
                <a:lnTo>
                  <a:pt x="838" y="1123"/>
                </a:lnTo>
                <a:lnTo>
                  <a:pt x="826" y="1093"/>
                </a:lnTo>
                <a:lnTo>
                  <a:pt x="819" y="1061"/>
                </a:lnTo>
                <a:lnTo>
                  <a:pt x="815" y="1028"/>
                </a:lnTo>
                <a:lnTo>
                  <a:pt x="819" y="995"/>
                </a:lnTo>
                <a:lnTo>
                  <a:pt x="826" y="963"/>
                </a:lnTo>
                <a:lnTo>
                  <a:pt x="838" y="934"/>
                </a:lnTo>
                <a:lnTo>
                  <a:pt x="855" y="906"/>
                </a:lnTo>
                <a:lnTo>
                  <a:pt x="876" y="883"/>
                </a:lnTo>
                <a:lnTo>
                  <a:pt x="899" y="862"/>
                </a:lnTo>
                <a:lnTo>
                  <a:pt x="926" y="845"/>
                </a:lnTo>
                <a:lnTo>
                  <a:pt x="955" y="833"/>
                </a:lnTo>
                <a:lnTo>
                  <a:pt x="986" y="825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8" name="Freeform 561"/>
          <p:cNvSpPr>
            <a:spLocks noEditPoints="1"/>
          </p:cNvSpPr>
          <p:nvPr/>
        </p:nvSpPr>
        <p:spPr bwMode="auto">
          <a:xfrm>
            <a:off x="4409766" y="2439127"/>
            <a:ext cx="352060" cy="355511"/>
          </a:xfrm>
          <a:custGeom>
            <a:avLst/>
            <a:gdLst>
              <a:gd name="T0" fmla="*/ 2447 w 3262"/>
              <a:gd name="T1" fmla="*/ 2181 h 3292"/>
              <a:gd name="T2" fmla="*/ 2178 w 3262"/>
              <a:gd name="T3" fmla="*/ 833 h 3292"/>
              <a:gd name="T4" fmla="*/ 2078 w 3262"/>
              <a:gd name="T5" fmla="*/ 906 h 3292"/>
              <a:gd name="T6" fmla="*/ 2039 w 3262"/>
              <a:gd name="T7" fmla="*/ 1028 h 3292"/>
              <a:gd name="T8" fmla="*/ 2078 w 3262"/>
              <a:gd name="T9" fmla="*/ 1150 h 3292"/>
              <a:gd name="T10" fmla="*/ 2178 w 3262"/>
              <a:gd name="T11" fmla="*/ 1223 h 3292"/>
              <a:gd name="T12" fmla="*/ 2307 w 3262"/>
              <a:gd name="T13" fmla="*/ 1223 h 3292"/>
              <a:gd name="T14" fmla="*/ 2407 w 3262"/>
              <a:gd name="T15" fmla="*/ 1150 h 3292"/>
              <a:gd name="T16" fmla="*/ 2446 w 3262"/>
              <a:gd name="T17" fmla="*/ 1028 h 3292"/>
              <a:gd name="T18" fmla="*/ 2407 w 3262"/>
              <a:gd name="T19" fmla="*/ 906 h 3292"/>
              <a:gd name="T20" fmla="*/ 2307 w 3262"/>
              <a:gd name="T21" fmla="*/ 833 h 3292"/>
              <a:gd name="T22" fmla="*/ 986 w 3262"/>
              <a:gd name="T23" fmla="*/ 825 h 3292"/>
              <a:gd name="T24" fmla="*/ 876 w 3262"/>
              <a:gd name="T25" fmla="*/ 883 h 3292"/>
              <a:gd name="T26" fmla="*/ 819 w 3262"/>
              <a:gd name="T27" fmla="*/ 995 h 3292"/>
              <a:gd name="T28" fmla="*/ 838 w 3262"/>
              <a:gd name="T29" fmla="*/ 1123 h 3292"/>
              <a:gd name="T30" fmla="*/ 926 w 3262"/>
              <a:gd name="T31" fmla="*/ 1211 h 3292"/>
              <a:gd name="T32" fmla="*/ 1053 w 3262"/>
              <a:gd name="T33" fmla="*/ 1232 h 3292"/>
              <a:gd name="T34" fmla="*/ 1163 w 3262"/>
              <a:gd name="T35" fmla="*/ 1174 h 3292"/>
              <a:gd name="T36" fmla="*/ 1221 w 3262"/>
              <a:gd name="T37" fmla="*/ 1061 h 3292"/>
              <a:gd name="T38" fmla="*/ 1200 w 3262"/>
              <a:gd name="T39" fmla="*/ 934 h 3292"/>
              <a:gd name="T40" fmla="*/ 1113 w 3262"/>
              <a:gd name="T41" fmla="*/ 845 h 3292"/>
              <a:gd name="T42" fmla="*/ 1631 w 3262"/>
              <a:gd name="T43" fmla="*/ 0 h 3292"/>
              <a:gd name="T44" fmla="*/ 1935 w 3262"/>
              <a:gd name="T45" fmla="*/ 28 h 3292"/>
              <a:gd name="T46" fmla="*/ 2310 w 3262"/>
              <a:gd name="T47" fmla="*/ 148 h 3292"/>
              <a:gd name="T48" fmla="*/ 2640 w 3262"/>
              <a:gd name="T49" fmla="*/ 353 h 3292"/>
              <a:gd name="T50" fmla="*/ 2912 w 3262"/>
              <a:gd name="T51" fmla="*/ 627 h 3292"/>
              <a:gd name="T52" fmla="*/ 3113 w 3262"/>
              <a:gd name="T53" fmla="*/ 960 h 3292"/>
              <a:gd name="T54" fmla="*/ 3233 w 3262"/>
              <a:gd name="T55" fmla="*/ 1339 h 3292"/>
              <a:gd name="T56" fmla="*/ 3259 w 3262"/>
              <a:gd name="T57" fmla="*/ 1750 h 3292"/>
              <a:gd name="T58" fmla="*/ 3185 w 3262"/>
              <a:gd name="T59" fmla="*/ 2147 h 3292"/>
              <a:gd name="T60" fmla="*/ 3022 w 3262"/>
              <a:gd name="T61" fmla="*/ 2504 h 3292"/>
              <a:gd name="T62" fmla="*/ 2784 w 3262"/>
              <a:gd name="T63" fmla="*/ 2810 h 3292"/>
              <a:gd name="T64" fmla="*/ 2482 w 3262"/>
              <a:gd name="T65" fmla="*/ 3050 h 3292"/>
              <a:gd name="T66" fmla="*/ 2128 w 3262"/>
              <a:gd name="T67" fmla="*/ 3213 h 3292"/>
              <a:gd name="T68" fmla="*/ 1734 w 3262"/>
              <a:gd name="T69" fmla="*/ 3289 h 3292"/>
              <a:gd name="T70" fmla="*/ 1327 w 3262"/>
              <a:gd name="T71" fmla="*/ 3263 h 3292"/>
              <a:gd name="T72" fmla="*/ 952 w 3262"/>
              <a:gd name="T73" fmla="*/ 3142 h 3292"/>
              <a:gd name="T74" fmla="*/ 622 w 3262"/>
              <a:gd name="T75" fmla="*/ 2939 h 3292"/>
              <a:gd name="T76" fmla="*/ 350 w 3262"/>
              <a:gd name="T77" fmla="*/ 2664 h 3292"/>
              <a:gd name="T78" fmla="*/ 148 w 3262"/>
              <a:gd name="T79" fmla="*/ 2332 h 3292"/>
              <a:gd name="T80" fmla="*/ 29 w 3262"/>
              <a:gd name="T81" fmla="*/ 1953 h 3292"/>
              <a:gd name="T82" fmla="*/ 3 w 3262"/>
              <a:gd name="T83" fmla="*/ 1541 h 3292"/>
              <a:gd name="T84" fmla="*/ 77 w 3262"/>
              <a:gd name="T85" fmla="*/ 1144 h 3292"/>
              <a:gd name="T86" fmla="*/ 239 w 3262"/>
              <a:gd name="T87" fmla="*/ 787 h 3292"/>
              <a:gd name="T88" fmla="*/ 478 w 3262"/>
              <a:gd name="T89" fmla="*/ 482 h 3292"/>
              <a:gd name="T90" fmla="*/ 781 w 3262"/>
              <a:gd name="T91" fmla="*/ 241 h 3292"/>
              <a:gd name="T92" fmla="*/ 1135 w 3262"/>
              <a:gd name="T93" fmla="*/ 77 h 3292"/>
              <a:gd name="T94" fmla="*/ 1528 w 3262"/>
              <a:gd name="T9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2">
                <a:moveTo>
                  <a:pt x="2376" y="1934"/>
                </a:moveTo>
                <a:lnTo>
                  <a:pt x="983" y="2345"/>
                </a:lnTo>
                <a:lnTo>
                  <a:pt x="1055" y="2592"/>
                </a:lnTo>
                <a:lnTo>
                  <a:pt x="2447" y="2181"/>
                </a:lnTo>
                <a:lnTo>
                  <a:pt x="2376" y="1934"/>
                </a:lnTo>
                <a:close/>
                <a:moveTo>
                  <a:pt x="2243" y="823"/>
                </a:moveTo>
                <a:lnTo>
                  <a:pt x="2209" y="825"/>
                </a:lnTo>
                <a:lnTo>
                  <a:pt x="2178" y="833"/>
                </a:lnTo>
                <a:lnTo>
                  <a:pt x="2149" y="845"/>
                </a:lnTo>
                <a:lnTo>
                  <a:pt x="2122" y="862"/>
                </a:lnTo>
                <a:lnTo>
                  <a:pt x="2098" y="883"/>
                </a:lnTo>
                <a:lnTo>
                  <a:pt x="2078" y="906"/>
                </a:lnTo>
                <a:lnTo>
                  <a:pt x="2062" y="934"/>
                </a:lnTo>
                <a:lnTo>
                  <a:pt x="2049" y="963"/>
                </a:lnTo>
                <a:lnTo>
                  <a:pt x="2041" y="995"/>
                </a:lnTo>
                <a:lnTo>
                  <a:pt x="2039" y="1028"/>
                </a:lnTo>
                <a:lnTo>
                  <a:pt x="2041" y="1061"/>
                </a:lnTo>
                <a:lnTo>
                  <a:pt x="2049" y="1093"/>
                </a:lnTo>
                <a:lnTo>
                  <a:pt x="2062" y="1123"/>
                </a:lnTo>
                <a:lnTo>
                  <a:pt x="2078" y="1150"/>
                </a:lnTo>
                <a:lnTo>
                  <a:pt x="2098" y="1174"/>
                </a:lnTo>
                <a:lnTo>
                  <a:pt x="2122" y="1195"/>
                </a:lnTo>
                <a:lnTo>
                  <a:pt x="2149" y="1211"/>
                </a:lnTo>
                <a:lnTo>
                  <a:pt x="2178" y="1223"/>
                </a:lnTo>
                <a:lnTo>
                  <a:pt x="2209" y="1232"/>
                </a:lnTo>
                <a:lnTo>
                  <a:pt x="2243" y="1234"/>
                </a:lnTo>
                <a:lnTo>
                  <a:pt x="2276" y="1232"/>
                </a:lnTo>
                <a:lnTo>
                  <a:pt x="2307" y="1223"/>
                </a:lnTo>
                <a:lnTo>
                  <a:pt x="2336" y="1211"/>
                </a:lnTo>
                <a:lnTo>
                  <a:pt x="2362" y="1195"/>
                </a:lnTo>
                <a:lnTo>
                  <a:pt x="2387" y="1174"/>
                </a:lnTo>
                <a:lnTo>
                  <a:pt x="2407" y="1150"/>
                </a:lnTo>
                <a:lnTo>
                  <a:pt x="2424" y="1123"/>
                </a:lnTo>
                <a:lnTo>
                  <a:pt x="2436" y="1093"/>
                </a:lnTo>
                <a:lnTo>
                  <a:pt x="2443" y="1061"/>
                </a:lnTo>
                <a:lnTo>
                  <a:pt x="2446" y="1028"/>
                </a:lnTo>
                <a:lnTo>
                  <a:pt x="2443" y="995"/>
                </a:lnTo>
                <a:lnTo>
                  <a:pt x="2436" y="963"/>
                </a:lnTo>
                <a:lnTo>
                  <a:pt x="2424" y="934"/>
                </a:lnTo>
                <a:lnTo>
                  <a:pt x="2407" y="906"/>
                </a:lnTo>
                <a:lnTo>
                  <a:pt x="2387" y="883"/>
                </a:lnTo>
                <a:lnTo>
                  <a:pt x="2362" y="862"/>
                </a:lnTo>
                <a:lnTo>
                  <a:pt x="2336" y="845"/>
                </a:lnTo>
                <a:lnTo>
                  <a:pt x="2307" y="833"/>
                </a:lnTo>
                <a:lnTo>
                  <a:pt x="2276" y="825"/>
                </a:lnTo>
                <a:lnTo>
                  <a:pt x="2243" y="823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5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3"/>
                </a:lnTo>
                <a:lnTo>
                  <a:pt x="855" y="1150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5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053" y="1232"/>
                </a:lnTo>
                <a:lnTo>
                  <a:pt x="1084" y="1223"/>
                </a:lnTo>
                <a:lnTo>
                  <a:pt x="1113" y="1211"/>
                </a:lnTo>
                <a:lnTo>
                  <a:pt x="1140" y="1195"/>
                </a:lnTo>
                <a:lnTo>
                  <a:pt x="1163" y="1174"/>
                </a:lnTo>
                <a:lnTo>
                  <a:pt x="1184" y="1150"/>
                </a:lnTo>
                <a:lnTo>
                  <a:pt x="1200" y="1123"/>
                </a:lnTo>
                <a:lnTo>
                  <a:pt x="1212" y="1093"/>
                </a:lnTo>
                <a:lnTo>
                  <a:pt x="1221" y="1061"/>
                </a:lnTo>
                <a:lnTo>
                  <a:pt x="1224" y="1028"/>
                </a:lnTo>
                <a:lnTo>
                  <a:pt x="1221" y="995"/>
                </a:lnTo>
                <a:lnTo>
                  <a:pt x="1212" y="963"/>
                </a:lnTo>
                <a:lnTo>
                  <a:pt x="1200" y="934"/>
                </a:lnTo>
                <a:lnTo>
                  <a:pt x="1184" y="906"/>
                </a:lnTo>
                <a:lnTo>
                  <a:pt x="1163" y="883"/>
                </a:lnTo>
                <a:lnTo>
                  <a:pt x="1140" y="862"/>
                </a:lnTo>
                <a:lnTo>
                  <a:pt x="1113" y="845"/>
                </a:lnTo>
                <a:lnTo>
                  <a:pt x="1084" y="833"/>
                </a:lnTo>
                <a:lnTo>
                  <a:pt x="1053" y="825"/>
                </a:lnTo>
                <a:lnTo>
                  <a:pt x="1019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89" name="Group 564"/>
          <p:cNvGrpSpPr>
            <a:grpSpLocks noChangeAspect="1"/>
          </p:cNvGrpSpPr>
          <p:nvPr/>
        </p:nvGrpSpPr>
        <p:grpSpPr bwMode="auto">
          <a:xfrm>
            <a:off x="4945140" y="2439127"/>
            <a:ext cx="352060" cy="355511"/>
            <a:chOff x="5179" y="7348"/>
            <a:chExt cx="408" cy="412"/>
          </a:xfrm>
          <a:solidFill>
            <a:srgbClr val="FFFFFF"/>
          </a:solidFill>
        </p:grpSpPr>
        <p:sp>
          <p:nvSpPr>
            <p:cNvPr id="90" name="Freeform 566"/>
            <p:cNvSpPr>
              <a:spLocks noEditPoints="1"/>
            </p:cNvSpPr>
            <p:nvPr/>
          </p:nvSpPr>
          <p:spPr bwMode="auto">
            <a:xfrm>
              <a:off x="5179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1" name="Freeform 567"/>
            <p:cNvSpPr/>
            <p:nvPr/>
          </p:nvSpPr>
          <p:spPr bwMode="auto">
            <a:xfrm>
              <a:off x="5332" y="7554"/>
              <a:ext cx="102" cy="129"/>
            </a:xfrm>
            <a:custGeom>
              <a:avLst/>
              <a:gdLst>
                <a:gd name="T0" fmla="*/ 407 w 815"/>
                <a:gd name="T1" fmla="*/ 0 h 1028"/>
                <a:gd name="T2" fmla="*/ 452 w 815"/>
                <a:gd name="T3" fmla="*/ 3 h 1028"/>
                <a:gd name="T4" fmla="*/ 495 w 815"/>
                <a:gd name="T5" fmla="*/ 11 h 1028"/>
                <a:gd name="T6" fmla="*/ 536 w 815"/>
                <a:gd name="T7" fmla="*/ 26 h 1028"/>
                <a:gd name="T8" fmla="*/ 576 w 815"/>
                <a:gd name="T9" fmla="*/ 45 h 1028"/>
                <a:gd name="T10" fmla="*/ 613 w 815"/>
                <a:gd name="T11" fmla="*/ 70 h 1028"/>
                <a:gd name="T12" fmla="*/ 647 w 815"/>
                <a:gd name="T13" fmla="*/ 99 h 1028"/>
                <a:gd name="T14" fmla="*/ 680 w 815"/>
                <a:gd name="T15" fmla="*/ 132 h 1028"/>
                <a:gd name="T16" fmla="*/ 710 w 815"/>
                <a:gd name="T17" fmla="*/ 169 h 1028"/>
                <a:gd name="T18" fmla="*/ 736 w 815"/>
                <a:gd name="T19" fmla="*/ 210 h 1028"/>
                <a:gd name="T20" fmla="*/ 759 w 815"/>
                <a:gd name="T21" fmla="*/ 255 h 1028"/>
                <a:gd name="T22" fmla="*/ 778 w 815"/>
                <a:gd name="T23" fmla="*/ 301 h 1028"/>
                <a:gd name="T24" fmla="*/ 794 w 815"/>
                <a:gd name="T25" fmla="*/ 351 h 1028"/>
                <a:gd name="T26" fmla="*/ 805 w 815"/>
                <a:gd name="T27" fmla="*/ 404 h 1028"/>
                <a:gd name="T28" fmla="*/ 812 w 815"/>
                <a:gd name="T29" fmla="*/ 458 h 1028"/>
                <a:gd name="T30" fmla="*/ 815 w 815"/>
                <a:gd name="T31" fmla="*/ 514 h 1028"/>
                <a:gd name="T32" fmla="*/ 812 w 815"/>
                <a:gd name="T33" fmla="*/ 570 h 1028"/>
                <a:gd name="T34" fmla="*/ 805 w 815"/>
                <a:gd name="T35" fmla="*/ 625 h 1028"/>
                <a:gd name="T36" fmla="*/ 794 w 815"/>
                <a:gd name="T37" fmla="*/ 676 h 1028"/>
                <a:gd name="T38" fmla="*/ 778 w 815"/>
                <a:gd name="T39" fmla="*/ 727 h 1028"/>
                <a:gd name="T40" fmla="*/ 759 w 815"/>
                <a:gd name="T41" fmla="*/ 773 h 1028"/>
                <a:gd name="T42" fmla="*/ 736 w 815"/>
                <a:gd name="T43" fmla="*/ 818 h 1028"/>
                <a:gd name="T44" fmla="*/ 710 w 815"/>
                <a:gd name="T45" fmla="*/ 859 h 1028"/>
                <a:gd name="T46" fmla="*/ 680 w 815"/>
                <a:gd name="T47" fmla="*/ 896 h 1028"/>
                <a:gd name="T48" fmla="*/ 647 w 815"/>
                <a:gd name="T49" fmla="*/ 929 h 1028"/>
                <a:gd name="T50" fmla="*/ 613 w 815"/>
                <a:gd name="T51" fmla="*/ 958 h 1028"/>
                <a:gd name="T52" fmla="*/ 576 w 815"/>
                <a:gd name="T53" fmla="*/ 983 h 1028"/>
                <a:gd name="T54" fmla="*/ 536 w 815"/>
                <a:gd name="T55" fmla="*/ 1003 h 1028"/>
                <a:gd name="T56" fmla="*/ 495 w 815"/>
                <a:gd name="T57" fmla="*/ 1017 h 1028"/>
                <a:gd name="T58" fmla="*/ 452 w 815"/>
                <a:gd name="T59" fmla="*/ 1025 h 1028"/>
                <a:gd name="T60" fmla="*/ 407 w 815"/>
                <a:gd name="T61" fmla="*/ 1028 h 1028"/>
                <a:gd name="T62" fmla="*/ 363 w 815"/>
                <a:gd name="T63" fmla="*/ 1025 h 1028"/>
                <a:gd name="T64" fmla="*/ 320 w 815"/>
                <a:gd name="T65" fmla="*/ 1017 h 1028"/>
                <a:gd name="T66" fmla="*/ 278 w 815"/>
                <a:gd name="T67" fmla="*/ 1003 h 1028"/>
                <a:gd name="T68" fmla="*/ 239 w 815"/>
                <a:gd name="T69" fmla="*/ 983 h 1028"/>
                <a:gd name="T70" fmla="*/ 201 w 815"/>
                <a:gd name="T71" fmla="*/ 958 h 1028"/>
                <a:gd name="T72" fmla="*/ 166 w 815"/>
                <a:gd name="T73" fmla="*/ 929 h 1028"/>
                <a:gd name="T74" fmla="*/ 134 w 815"/>
                <a:gd name="T75" fmla="*/ 896 h 1028"/>
                <a:gd name="T76" fmla="*/ 104 w 815"/>
                <a:gd name="T77" fmla="*/ 859 h 1028"/>
                <a:gd name="T78" fmla="*/ 77 w 815"/>
                <a:gd name="T79" fmla="*/ 818 h 1028"/>
                <a:gd name="T80" fmla="*/ 55 w 815"/>
                <a:gd name="T81" fmla="*/ 773 h 1028"/>
                <a:gd name="T82" fmla="*/ 35 w 815"/>
                <a:gd name="T83" fmla="*/ 727 h 1028"/>
                <a:gd name="T84" fmla="*/ 20 w 815"/>
                <a:gd name="T85" fmla="*/ 676 h 1028"/>
                <a:gd name="T86" fmla="*/ 9 w 815"/>
                <a:gd name="T87" fmla="*/ 625 h 1028"/>
                <a:gd name="T88" fmla="*/ 2 w 815"/>
                <a:gd name="T89" fmla="*/ 570 h 1028"/>
                <a:gd name="T90" fmla="*/ 0 w 815"/>
                <a:gd name="T91" fmla="*/ 514 h 1028"/>
                <a:gd name="T92" fmla="*/ 2 w 815"/>
                <a:gd name="T93" fmla="*/ 458 h 1028"/>
                <a:gd name="T94" fmla="*/ 9 w 815"/>
                <a:gd name="T95" fmla="*/ 404 h 1028"/>
                <a:gd name="T96" fmla="*/ 20 w 815"/>
                <a:gd name="T97" fmla="*/ 351 h 1028"/>
                <a:gd name="T98" fmla="*/ 35 w 815"/>
                <a:gd name="T99" fmla="*/ 301 h 1028"/>
                <a:gd name="T100" fmla="*/ 55 w 815"/>
                <a:gd name="T101" fmla="*/ 255 h 1028"/>
                <a:gd name="T102" fmla="*/ 77 w 815"/>
                <a:gd name="T103" fmla="*/ 210 h 1028"/>
                <a:gd name="T104" fmla="*/ 104 w 815"/>
                <a:gd name="T105" fmla="*/ 169 h 1028"/>
                <a:gd name="T106" fmla="*/ 134 w 815"/>
                <a:gd name="T107" fmla="*/ 132 h 1028"/>
                <a:gd name="T108" fmla="*/ 166 w 815"/>
                <a:gd name="T109" fmla="*/ 99 h 1028"/>
                <a:gd name="T110" fmla="*/ 201 w 815"/>
                <a:gd name="T111" fmla="*/ 70 h 1028"/>
                <a:gd name="T112" fmla="*/ 239 w 815"/>
                <a:gd name="T113" fmla="*/ 45 h 1028"/>
                <a:gd name="T114" fmla="*/ 278 w 815"/>
                <a:gd name="T115" fmla="*/ 26 h 1028"/>
                <a:gd name="T116" fmla="*/ 320 w 815"/>
                <a:gd name="T117" fmla="*/ 11 h 1028"/>
                <a:gd name="T118" fmla="*/ 363 w 815"/>
                <a:gd name="T119" fmla="*/ 3 h 1028"/>
                <a:gd name="T120" fmla="*/ 407 w 815"/>
                <a:gd name="T12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5" h="1028">
                  <a:moveTo>
                    <a:pt x="407" y="0"/>
                  </a:moveTo>
                  <a:lnTo>
                    <a:pt x="452" y="3"/>
                  </a:lnTo>
                  <a:lnTo>
                    <a:pt x="495" y="11"/>
                  </a:lnTo>
                  <a:lnTo>
                    <a:pt x="536" y="26"/>
                  </a:lnTo>
                  <a:lnTo>
                    <a:pt x="576" y="45"/>
                  </a:lnTo>
                  <a:lnTo>
                    <a:pt x="613" y="70"/>
                  </a:lnTo>
                  <a:lnTo>
                    <a:pt x="647" y="99"/>
                  </a:lnTo>
                  <a:lnTo>
                    <a:pt x="680" y="132"/>
                  </a:lnTo>
                  <a:lnTo>
                    <a:pt x="710" y="169"/>
                  </a:lnTo>
                  <a:lnTo>
                    <a:pt x="736" y="210"/>
                  </a:lnTo>
                  <a:lnTo>
                    <a:pt x="759" y="255"/>
                  </a:lnTo>
                  <a:lnTo>
                    <a:pt x="778" y="301"/>
                  </a:lnTo>
                  <a:lnTo>
                    <a:pt x="794" y="351"/>
                  </a:lnTo>
                  <a:lnTo>
                    <a:pt x="805" y="404"/>
                  </a:lnTo>
                  <a:lnTo>
                    <a:pt x="812" y="458"/>
                  </a:lnTo>
                  <a:lnTo>
                    <a:pt x="815" y="514"/>
                  </a:lnTo>
                  <a:lnTo>
                    <a:pt x="812" y="570"/>
                  </a:lnTo>
                  <a:lnTo>
                    <a:pt x="805" y="625"/>
                  </a:lnTo>
                  <a:lnTo>
                    <a:pt x="794" y="676"/>
                  </a:lnTo>
                  <a:lnTo>
                    <a:pt x="778" y="727"/>
                  </a:lnTo>
                  <a:lnTo>
                    <a:pt x="759" y="773"/>
                  </a:lnTo>
                  <a:lnTo>
                    <a:pt x="736" y="818"/>
                  </a:lnTo>
                  <a:lnTo>
                    <a:pt x="710" y="859"/>
                  </a:lnTo>
                  <a:lnTo>
                    <a:pt x="680" y="896"/>
                  </a:lnTo>
                  <a:lnTo>
                    <a:pt x="647" y="929"/>
                  </a:lnTo>
                  <a:lnTo>
                    <a:pt x="613" y="958"/>
                  </a:lnTo>
                  <a:lnTo>
                    <a:pt x="576" y="983"/>
                  </a:lnTo>
                  <a:lnTo>
                    <a:pt x="536" y="1003"/>
                  </a:lnTo>
                  <a:lnTo>
                    <a:pt x="495" y="1017"/>
                  </a:lnTo>
                  <a:lnTo>
                    <a:pt x="452" y="1025"/>
                  </a:lnTo>
                  <a:lnTo>
                    <a:pt x="407" y="1028"/>
                  </a:lnTo>
                  <a:lnTo>
                    <a:pt x="363" y="1025"/>
                  </a:lnTo>
                  <a:lnTo>
                    <a:pt x="320" y="1017"/>
                  </a:lnTo>
                  <a:lnTo>
                    <a:pt x="278" y="1003"/>
                  </a:lnTo>
                  <a:lnTo>
                    <a:pt x="239" y="983"/>
                  </a:lnTo>
                  <a:lnTo>
                    <a:pt x="201" y="958"/>
                  </a:lnTo>
                  <a:lnTo>
                    <a:pt x="166" y="929"/>
                  </a:lnTo>
                  <a:lnTo>
                    <a:pt x="134" y="896"/>
                  </a:lnTo>
                  <a:lnTo>
                    <a:pt x="104" y="859"/>
                  </a:lnTo>
                  <a:lnTo>
                    <a:pt x="77" y="818"/>
                  </a:lnTo>
                  <a:lnTo>
                    <a:pt x="55" y="773"/>
                  </a:lnTo>
                  <a:lnTo>
                    <a:pt x="35" y="727"/>
                  </a:lnTo>
                  <a:lnTo>
                    <a:pt x="20" y="676"/>
                  </a:lnTo>
                  <a:lnTo>
                    <a:pt x="9" y="625"/>
                  </a:lnTo>
                  <a:lnTo>
                    <a:pt x="2" y="570"/>
                  </a:lnTo>
                  <a:lnTo>
                    <a:pt x="0" y="514"/>
                  </a:lnTo>
                  <a:lnTo>
                    <a:pt x="2" y="458"/>
                  </a:lnTo>
                  <a:lnTo>
                    <a:pt x="9" y="404"/>
                  </a:lnTo>
                  <a:lnTo>
                    <a:pt x="20" y="351"/>
                  </a:lnTo>
                  <a:lnTo>
                    <a:pt x="35" y="301"/>
                  </a:lnTo>
                  <a:lnTo>
                    <a:pt x="55" y="255"/>
                  </a:lnTo>
                  <a:lnTo>
                    <a:pt x="77" y="210"/>
                  </a:lnTo>
                  <a:lnTo>
                    <a:pt x="104" y="169"/>
                  </a:lnTo>
                  <a:lnTo>
                    <a:pt x="134" y="132"/>
                  </a:lnTo>
                  <a:lnTo>
                    <a:pt x="166" y="99"/>
                  </a:lnTo>
                  <a:lnTo>
                    <a:pt x="201" y="70"/>
                  </a:lnTo>
                  <a:lnTo>
                    <a:pt x="239" y="45"/>
                  </a:lnTo>
                  <a:lnTo>
                    <a:pt x="278" y="26"/>
                  </a:lnTo>
                  <a:lnTo>
                    <a:pt x="320" y="11"/>
                  </a:lnTo>
                  <a:lnTo>
                    <a:pt x="363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2" name="Freeform 568"/>
            <p:cNvSpPr/>
            <p:nvPr/>
          </p:nvSpPr>
          <p:spPr bwMode="auto">
            <a:xfrm>
              <a:off x="5281" y="7450"/>
              <a:ext cx="76" cy="35"/>
            </a:xfrm>
            <a:custGeom>
              <a:avLst/>
              <a:gdLst>
                <a:gd name="T0" fmla="*/ 326 w 610"/>
                <a:gd name="T1" fmla="*/ 0 h 282"/>
                <a:gd name="T2" fmla="*/ 367 w 610"/>
                <a:gd name="T3" fmla="*/ 3 h 282"/>
                <a:gd name="T4" fmla="*/ 407 w 610"/>
                <a:gd name="T5" fmla="*/ 12 h 282"/>
                <a:gd name="T6" fmla="*/ 446 w 610"/>
                <a:gd name="T7" fmla="*/ 23 h 282"/>
                <a:gd name="T8" fmla="*/ 483 w 610"/>
                <a:gd name="T9" fmla="*/ 39 h 282"/>
                <a:gd name="T10" fmla="*/ 518 w 610"/>
                <a:gd name="T11" fmla="*/ 57 h 282"/>
                <a:gd name="T12" fmla="*/ 551 w 610"/>
                <a:gd name="T13" fmla="*/ 80 h 282"/>
                <a:gd name="T14" fmla="*/ 582 w 610"/>
                <a:gd name="T15" fmla="*/ 107 h 282"/>
                <a:gd name="T16" fmla="*/ 596 w 610"/>
                <a:gd name="T17" fmla="*/ 125 h 282"/>
                <a:gd name="T18" fmla="*/ 605 w 610"/>
                <a:gd name="T19" fmla="*/ 146 h 282"/>
                <a:gd name="T20" fmla="*/ 610 w 610"/>
                <a:gd name="T21" fmla="*/ 169 h 282"/>
                <a:gd name="T22" fmla="*/ 610 w 610"/>
                <a:gd name="T23" fmla="*/ 191 h 282"/>
                <a:gd name="T24" fmla="*/ 605 w 610"/>
                <a:gd name="T25" fmla="*/ 213 h 282"/>
                <a:gd name="T26" fmla="*/ 596 w 610"/>
                <a:gd name="T27" fmla="*/ 234 h 282"/>
                <a:gd name="T28" fmla="*/ 582 w 610"/>
                <a:gd name="T29" fmla="*/ 252 h 282"/>
                <a:gd name="T30" fmla="*/ 565 w 610"/>
                <a:gd name="T31" fmla="*/ 266 h 282"/>
                <a:gd name="T32" fmla="*/ 548 w 610"/>
                <a:gd name="T33" fmla="*/ 275 h 282"/>
                <a:gd name="T34" fmla="*/ 528 w 610"/>
                <a:gd name="T35" fmla="*/ 280 h 282"/>
                <a:gd name="T36" fmla="*/ 509 w 610"/>
                <a:gd name="T37" fmla="*/ 282 h 282"/>
                <a:gd name="T38" fmla="*/ 490 w 610"/>
                <a:gd name="T39" fmla="*/ 280 h 282"/>
                <a:gd name="T40" fmla="*/ 471 w 610"/>
                <a:gd name="T41" fmla="*/ 275 h 282"/>
                <a:gd name="T42" fmla="*/ 453 w 610"/>
                <a:gd name="T43" fmla="*/ 266 h 282"/>
                <a:gd name="T44" fmla="*/ 437 w 610"/>
                <a:gd name="T45" fmla="*/ 252 h 282"/>
                <a:gd name="T46" fmla="*/ 419 w 610"/>
                <a:gd name="T47" fmla="*/ 237 h 282"/>
                <a:gd name="T48" fmla="*/ 396 w 610"/>
                <a:gd name="T49" fmla="*/ 224 h 282"/>
                <a:gd name="T50" fmla="*/ 373 w 610"/>
                <a:gd name="T51" fmla="*/ 215 h 282"/>
                <a:gd name="T52" fmla="*/ 346 w 610"/>
                <a:gd name="T53" fmla="*/ 209 h 282"/>
                <a:gd name="T54" fmla="*/ 319 w 610"/>
                <a:gd name="T55" fmla="*/ 206 h 282"/>
                <a:gd name="T56" fmla="*/ 292 w 610"/>
                <a:gd name="T57" fmla="*/ 206 h 282"/>
                <a:gd name="T58" fmla="*/ 264 w 610"/>
                <a:gd name="T59" fmla="*/ 209 h 282"/>
                <a:gd name="T60" fmla="*/ 239 w 610"/>
                <a:gd name="T61" fmla="*/ 215 h 282"/>
                <a:gd name="T62" fmla="*/ 214 w 610"/>
                <a:gd name="T63" fmla="*/ 224 h 282"/>
                <a:gd name="T64" fmla="*/ 192 w 610"/>
                <a:gd name="T65" fmla="*/ 237 h 282"/>
                <a:gd name="T66" fmla="*/ 173 w 610"/>
                <a:gd name="T67" fmla="*/ 252 h 282"/>
                <a:gd name="T68" fmla="*/ 155 w 610"/>
                <a:gd name="T69" fmla="*/ 267 h 282"/>
                <a:gd name="T70" fmla="*/ 135 w 610"/>
                <a:gd name="T71" fmla="*/ 277 h 282"/>
                <a:gd name="T72" fmla="*/ 113 w 610"/>
                <a:gd name="T73" fmla="*/ 282 h 282"/>
                <a:gd name="T74" fmla="*/ 91 w 610"/>
                <a:gd name="T75" fmla="*/ 282 h 282"/>
                <a:gd name="T76" fmla="*/ 68 w 610"/>
                <a:gd name="T77" fmla="*/ 277 h 282"/>
                <a:gd name="T78" fmla="*/ 48 w 610"/>
                <a:gd name="T79" fmla="*/ 267 h 282"/>
                <a:gd name="T80" fmla="*/ 29 w 610"/>
                <a:gd name="T81" fmla="*/ 252 h 282"/>
                <a:gd name="T82" fmla="*/ 15 w 610"/>
                <a:gd name="T83" fmla="*/ 234 h 282"/>
                <a:gd name="T84" fmla="*/ 6 w 610"/>
                <a:gd name="T85" fmla="*/ 213 h 282"/>
                <a:gd name="T86" fmla="*/ 0 w 610"/>
                <a:gd name="T87" fmla="*/ 191 h 282"/>
                <a:gd name="T88" fmla="*/ 0 w 610"/>
                <a:gd name="T89" fmla="*/ 169 h 282"/>
                <a:gd name="T90" fmla="*/ 6 w 610"/>
                <a:gd name="T91" fmla="*/ 146 h 282"/>
                <a:gd name="T92" fmla="*/ 15 w 610"/>
                <a:gd name="T93" fmla="*/ 125 h 282"/>
                <a:gd name="T94" fmla="*/ 29 w 610"/>
                <a:gd name="T95" fmla="*/ 107 h 282"/>
                <a:gd name="T96" fmla="*/ 60 w 610"/>
                <a:gd name="T97" fmla="*/ 80 h 282"/>
                <a:gd name="T98" fmla="*/ 93 w 610"/>
                <a:gd name="T99" fmla="*/ 57 h 282"/>
                <a:gd name="T100" fmla="*/ 127 w 610"/>
                <a:gd name="T101" fmla="*/ 39 h 282"/>
                <a:gd name="T102" fmla="*/ 165 w 610"/>
                <a:gd name="T103" fmla="*/ 23 h 282"/>
                <a:gd name="T104" fmla="*/ 204 w 610"/>
                <a:gd name="T105" fmla="*/ 12 h 282"/>
                <a:gd name="T106" fmla="*/ 244 w 610"/>
                <a:gd name="T107" fmla="*/ 3 h 282"/>
                <a:gd name="T108" fmla="*/ 285 w 610"/>
                <a:gd name="T109" fmla="*/ 0 h 282"/>
                <a:gd name="T110" fmla="*/ 326 w 610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0" h="282">
                  <a:moveTo>
                    <a:pt x="326" y="0"/>
                  </a:moveTo>
                  <a:lnTo>
                    <a:pt x="367" y="3"/>
                  </a:lnTo>
                  <a:lnTo>
                    <a:pt x="407" y="12"/>
                  </a:lnTo>
                  <a:lnTo>
                    <a:pt x="446" y="23"/>
                  </a:lnTo>
                  <a:lnTo>
                    <a:pt x="483" y="39"/>
                  </a:lnTo>
                  <a:lnTo>
                    <a:pt x="518" y="57"/>
                  </a:lnTo>
                  <a:lnTo>
                    <a:pt x="551" y="80"/>
                  </a:lnTo>
                  <a:lnTo>
                    <a:pt x="582" y="107"/>
                  </a:lnTo>
                  <a:lnTo>
                    <a:pt x="596" y="125"/>
                  </a:lnTo>
                  <a:lnTo>
                    <a:pt x="605" y="146"/>
                  </a:lnTo>
                  <a:lnTo>
                    <a:pt x="610" y="169"/>
                  </a:lnTo>
                  <a:lnTo>
                    <a:pt x="610" y="191"/>
                  </a:lnTo>
                  <a:lnTo>
                    <a:pt x="605" y="213"/>
                  </a:lnTo>
                  <a:lnTo>
                    <a:pt x="596" y="234"/>
                  </a:lnTo>
                  <a:lnTo>
                    <a:pt x="582" y="252"/>
                  </a:lnTo>
                  <a:lnTo>
                    <a:pt x="565" y="266"/>
                  </a:lnTo>
                  <a:lnTo>
                    <a:pt x="548" y="275"/>
                  </a:lnTo>
                  <a:lnTo>
                    <a:pt x="528" y="280"/>
                  </a:lnTo>
                  <a:lnTo>
                    <a:pt x="509" y="282"/>
                  </a:lnTo>
                  <a:lnTo>
                    <a:pt x="490" y="280"/>
                  </a:lnTo>
                  <a:lnTo>
                    <a:pt x="471" y="275"/>
                  </a:lnTo>
                  <a:lnTo>
                    <a:pt x="453" y="266"/>
                  </a:lnTo>
                  <a:lnTo>
                    <a:pt x="437" y="252"/>
                  </a:lnTo>
                  <a:lnTo>
                    <a:pt x="419" y="237"/>
                  </a:lnTo>
                  <a:lnTo>
                    <a:pt x="396" y="224"/>
                  </a:lnTo>
                  <a:lnTo>
                    <a:pt x="373" y="215"/>
                  </a:lnTo>
                  <a:lnTo>
                    <a:pt x="346" y="209"/>
                  </a:lnTo>
                  <a:lnTo>
                    <a:pt x="319" y="206"/>
                  </a:lnTo>
                  <a:lnTo>
                    <a:pt x="292" y="206"/>
                  </a:lnTo>
                  <a:lnTo>
                    <a:pt x="264" y="209"/>
                  </a:lnTo>
                  <a:lnTo>
                    <a:pt x="239" y="215"/>
                  </a:lnTo>
                  <a:lnTo>
                    <a:pt x="214" y="224"/>
                  </a:lnTo>
                  <a:lnTo>
                    <a:pt x="192" y="237"/>
                  </a:lnTo>
                  <a:lnTo>
                    <a:pt x="173" y="252"/>
                  </a:lnTo>
                  <a:lnTo>
                    <a:pt x="155" y="267"/>
                  </a:lnTo>
                  <a:lnTo>
                    <a:pt x="135" y="277"/>
                  </a:lnTo>
                  <a:lnTo>
                    <a:pt x="113" y="282"/>
                  </a:lnTo>
                  <a:lnTo>
                    <a:pt x="91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5" y="234"/>
                  </a:lnTo>
                  <a:lnTo>
                    <a:pt x="6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6" y="146"/>
                  </a:lnTo>
                  <a:lnTo>
                    <a:pt x="15" y="125"/>
                  </a:lnTo>
                  <a:lnTo>
                    <a:pt x="29" y="107"/>
                  </a:lnTo>
                  <a:lnTo>
                    <a:pt x="60" y="80"/>
                  </a:lnTo>
                  <a:lnTo>
                    <a:pt x="93" y="57"/>
                  </a:lnTo>
                  <a:lnTo>
                    <a:pt x="127" y="39"/>
                  </a:lnTo>
                  <a:lnTo>
                    <a:pt x="165" y="23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5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3" name="Freeform 569"/>
            <p:cNvSpPr/>
            <p:nvPr/>
          </p:nvSpPr>
          <p:spPr bwMode="auto">
            <a:xfrm>
              <a:off x="5408" y="7450"/>
              <a:ext cx="77" cy="35"/>
            </a:xfrm>
            <a:custGeom>
              <a:avLst/>
              <a:gdLst>
                <a:gd name="T0" fmla="*/ 325 w 609"/>
                <a:gd name="T1" fmla="*/ 0 h 282"/>
                <a:gd name="T2" fmla="*/ 366 w 609"/>
                <a:gd name="T3" fmla="*/ 3 h 282"/>
                <a:gd name="T4" fmla="*/ 406 w 609"/>
                <a:gd name="T5" fmla="*/ 12 h 282"/>
                <a:gd name="T6" fmla="*/ 445 w 609"/>
                <a:gd name="T7" fmla="*/ 23 h 282"/>
                <a:gd name="T8" fmla="*/ 482 w 609"/>
                <a:gd name="T9" fmla="*/ 39 h 282"/>
                <a:gd name="T10" fmla="*/ 517 w 609"/>
                <a:gd name="T11" fmla="*/ 57 h 282"/>
                <a:gd name="T12" fmla="*/ 551 w 609"/>
                <a:gd name="T13" fmla="*/ 80 h 282"/>
                <a:gd name="T14" fmla="*/ 581 w 609"/>
                <a:gd name="T15" fmla="*/ 107 h 282"/>
                <a:gd name="T16" fmla="*/ 595 w 609"/>
                <a:gd name="T17" fmla="*/ 125 h 282"/>
                <a:gd name="T18" fmla="*/ 605 w 609"/>
                <a:gd name="T19" fmla="*/ 146 h 282"/>
                <a:gd name="T20" fmla="*/ 609 w 609"/>
                <a:gd name="T21" fmla="*/ 169 h 282"/>
                <a:gd name="T22" fmla="*/ 609 w 609"/>
                <a:gd name="T23" fmla="*/ 191 h 282"/>
                <a:gd name="T24" fmla="*/ 605 w 609"/>
                <a:gd name="T25" fmla="*/ 213 h 282"/>
                <a:gd name="T26" fmla="*/ 595 w 609"/>
                <a:gd name="T27" fmla="*/ 234 h 282"/>
                <a:gd name="T28" fmla="*/ 581 w 609"/>
                <a:gd name="T29" fmla="*/ 252 h 282"/>
                <a:gd name="T30" fmla="*/ 564 w 609"/>
                <a:gd name="T31" fmla="*/ 266 h 282"/>
                <a:gd name="T32" fmla="*/ 547 w 609"/>
                <a:gd name="T33" fmla="*/ 275 h 282"/>
                <a:gd name="T34" fmla="*/ 529 w 609"/>
                <a:gd name="T35" fmla="*/ 280 h 282"/>
                <a:gd name="T36" fmla="*/ 509 w 609"/>
                <a:gd name="T37" fmla="*/ 282 h 282"/>
                <a:gd name="T38" fmla="*/ 489 w 609"/>
                <a:gd name="T39" fmla="*/ 280 h 282"/>
                <a:gd name="T40" fmla="*/ 470 w 609"/>
                <a:gd name="T41" fmla="*/ 275 h 282"/>
                <a:gd name="T42" fmla="*/ 453 w 609"/>
                <a:gd name="T43" fmla="*/ 266 h 282"/>
                <a:gd name="T44" fmla="*/ 436 w 609"/>
                <a:gd name="T45" fmla="*/ 252 h 282"/>
                <a:gd name="T46" fmla="*/ 418 w 609"/>
                <a:gd name="T47" fmla="*/ 237 h 282"/>
                <a:gd name="T48" fmla="*/ 396 w 609"/>
                <a:gd name="T49" fmla="*/ 224 h 282"/>
                <a:gd name="T50" fmla="*/ 372 w 609"/>
                <a:gd name="T51" fmla="*/ 215 h 282"/>
                <a:gd name="T52" fmla="*/ 345 w 609"/>
                <a:gd name="T53" fmla="*/ 209 h 282"/>
                <a:gd name="T54" fmla="*/ 319 w 609"/>
                <a:gd name="T55" fmla="*/ 206 h 282"/>
                <a:gd name="T56" fmla="*/ 291 w 609"/>
                <a:gd name="T57" fmla="*/ 206 h 282"/>
                <a:gd name="T58" fmla="*/ 264 w 609"/>
                <a:gd name="T59" fmla="*/ 209 h 282"/>
                <a:gd name="T60" fmla="*/ 238 w 609"/>
                <a:gd name="T61" fmla="*/ 215 h 282"/>
                <a:gd name="T62" fmla="*/ 213 w 609"/>
                <a:gd name="T63" fmla="*/ 224 h 282"/>
                <a:gd name="T64" fmla="*/ 192 w 609"/>
                <a:gd name="T65" fmla="*/ 237 h 282"/>
                <a:gd name="T66" fmla="*/ 172 w 609"/>
                <a:gd name="T67" fmla="*/ 252 h 282"/>
                <a:gd name="T68" fmla="*/ 154 w 609"/>
                <a:gd name="T69" fmla="*/ 267 h 282"/>
                <a:gd name="T70" fmla="*/ 134 w 609"/>
                <a:gd name="T71" fmla="*/ 277 h 282"/>
                <a:gd name="T72" fmla="*/ 112 w 609"/>
                <a:gd name="T73" fmla="*/ 282 h 282"/>
                <a:gd name="T74" fmla="*/ 90 w 609"/>
                <a:gd name="T75" fmla="*/ 282 h 282"/>
                <a:gd name="T76" fmla="*/ 68 w 609"/>
                <a:gd name="T77" fmla="*/ 277 h 282"/>
                <a:gd name="T78" fmla="*/ 48 w 609"/>
                <a:gd name="T79" fmla="*/ 267 h 282"/>
                <a:gd name="T80" fmla="*/ 29 w 609"/>
                <a:gd name="T81" fmla="*/ 252 h 282"/>
                <a:gd name="T82" fmla="*/ 14 w 609"/>
                <a:gd name="T83" fmla="*/ 234 h 282"/>
                <a:gd name="T84" fmla="*/ 5 w 609"/>
                <a:gd name="T85" fmla="*/ 213 h 282"/>
                <a:gd name="T86" fmla="*/ 0 w 609"/>
                <a:gd name="T87" fmla="*/ 191 h 282"/>
                <a:gd name="T88" fmla="*/ 0 w 609"/>
                <a:gd name="T89" fmla="*/ 169 h 282"/>
                <a:gd name="T90" fmla="*/ 5 w 609"/>
                <a:gd name="T91" fmla="*/ 146 h 282"/>
                <a:gd name="T92" fmla="*/ 14 w 609"/>
                <a:gd name="T93" fmla="*/ 125 h 282"/>
                <a:gd name="T94" fmla="*/ 29 w 609"/>
                <a:gd name="T95" fmla="*/ 107 h 282"/>
                <a:gd name="T96" fmla="*/ 59 w 609"/>
                <a:gd name="T97" fmla="*/ 80 h 282"/>
                <a:gd name="T98" fmla="*/ 92 w 609"/>
                <a:gd name="T99" fmla="*/ 57 h 282"/>
                <a:gd name="T100" fmla="*/ 127 w 609"/>
                <a:gd name="T101" fmla="*/ 39 h 282"/>
                <a:gd name="T102" fmla="*/ 164 w 609"/>
                <a:gd name="T103" fmla="*/ 23 h 282"/>
                <a:gd name="T104" fmla="*/ 203 w 609"/>
                <a:gd name="T105" fmla="*/ 12 h 282"/>
                <a:gd name="T106" fmla="*/ 243 w 609"/>
                <a:gd name="T107" fmla="*/ 3 h 282"/>
                <a:gd name="T108" fmla="*/ 284 w 609"/>
                <a:gd name="T109" fmla="*/ 0 h 282"/>
                <a:gd name="T110" fmla="*/ 325 w 609"/>
                <a:gd name="T1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9" h="282">
                  <a:moveTo>
                    <a:pt x="325" y="0"/>
                  </a:moveTo>
                  <a:lnTo>
                    <a:pt x="366" y="3"/>
                  </a:lnTo>
                  <a:lnTo>
                    <a:pt x="406" y="12"/>
                  </a:lnTo>
                  <a:lnTo>
                    <a:pt x="445" y="23"/>
                  </a:lnTo>
                  <a:lnTo>
                    <a:pt x="482" y="39"/>
                  </a:lnTo>
                  <a:lnTo>
                    <a:pt x="517" y="57"/>
                  </a:lnTo>
                  <a:lnTo>
                    <a:pt x="551" y="80"/>
                  </a:lnTo>
                  <a:lnTo>
                    <a:pt x="581" y="107"/>
                  </a:lnTo>
                  <a:lnTo>
                    <a:pt x="595" y="125"/>
                  </a:lnTo>
                  <a:lnTo>
                    <a:pt x="605" y="146"/>
                  </a:lnTo>
                  <a:lnTo>
                    <a:pt x="609" y="169"/>
                  </a:lnTo>
                  <a:lnTo>
                    <a:pt x="609" y="191"/>
                  </a:lnTo>
                  <a:lnTo>
                    <a:pt x="605" y="213"/>
                  </a:lnTo>
                  <a:lnTo>
                    <a:pt x="595" y="234"/>
                  </a:lnTo>
                  <a:lnTo>
                    <a:pt x="581" y="252"/>
                  </a:lnTo>
                  <a:lnTo>
                    <a:pt x="564" y="266"/>
                  </a:lnTo>
                  <a:lnTo>
                    <a:pt x="547" y="275"/>
                  </a:lnTo>
                  <a:lnTo>
                    <a:pt x="529" y="280"/>
                  </a:lnTo>
                  <a:lnTo>
                    <a:pt x="509" y="282"/>
                  </a:lnTo>
                  <a:lnTo>
                    <a:pt x="489" y="280"/>
                  </a:lnTo>
                  <a:lnTo>
                    <a:pt x="470" y="275"/>
                  </a:lnTo>
                  <a:lnTo>
                    <a:pt x="453" y="266"/>
                  </a:lnTo>
                  <a:lnTo>
                    <a:pt x="436" y="252"/>
                  </a:lnTo>
                  <a:lnTo>
                    <a:pt x="418" y="237"/>
                  </a:lnTo>
                  <a:lnTo>
                    <a:pt x="396" y="224"/>
                  </a:lnTo>
                  <a:lnTo>
                    <a:pt x="372" y="215"/>
                  </a:lnTo>
                  <a:lnTo>
                    <a:pt x="345" y="209"/>
                  </a:lnTo>
                  <a:lnTo>
                    <a:pt x="319" y="206"/>
                  </a:lnTo>
                  <a:lnTo>
                    <a:pt x="291" y="206"/>
                  </a:lnTo>
                  <a:lnTo>
                    <a:pt x="264" y="209"/>
                  </a:lnTo>
                  <a:lnTo>
                    <a:pt x="238" y="215"/>
                  </a:lnTo>
                  <a:lnTo>
                    <a:pt x="213" y="224"/>
                  </a:lnTo>
                  <a:lnTo>
                    <a:pt x="192" y="237"/>
                  </a:lnTo>
                  <a:lnTo>
                    <a:pt x="172" y="252"/>
                  </a:lnTo>
                  <a:lnTo>
                    <a:pt x="154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2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5" y="146"/>
                  </a:lnTo>
                  <a:lnTo>
                    <a:pt x="14" y="125"/>
                  </a:lnTo>
                  <a:lnTo>
                    <a:pt x="29" y="107"/>
                  </a:lnTo>
                  <a:lnTo>
                    <a:pt x="59" y="80"/>
                  </a:lnTo>
                  <a:lnTo>
                    <a:pt x="92" y="57"/>
                  </a:lnTo>
                  <a:lnTo>
                    <a:pt x="127" y="39"/>
                  </a:lnTo>
                  <a:lnTo>
                    <a:pt x="164" y="23"/>
                  </a:lnTo>
                  <a:lnTo>
                    <a:pt x="203" y="12"/>
                  </a:lnTo>
                  <a:lnTo>
                    <a:pt x="243" y="3"/>
                  </a:lnTo>
                  <a:lnTo>
                    <a:pt x="284" y="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4" name="Freeform 574"/>
          <p:cNvSpPr>
            <a:spLocks noEditPoints="1"/>
          </p:cNvSpPr>
          <p:nvPr/>
        </p:nvSpPr>
        <p:spPr bwMode="auto">
          <a:xfrm>
            <a:off x="5480515" y="2439127"/>
            <a:ext cx="352060" cy="355511"/>
          </a:xfrm>
          <a:custGeom>
            <a:avLst/>
            <a:gdLst>
              <a:gd name="T0" fmla="*/ 1463 w 3262"/>
              <a:gd name="T1" fmla="*/ 1691 h 3292"/>
              <a:gd name="T2" fmla="*/ 1301 w 3262"/>
              <a:gd name="T3" fmla="*/ 1856 h 3292"/>
              <a:gd name="T4" fmla="*/ 1226 w 3262"/>
              <a:gd name="T5" fmla="*/ 2104 h 3292"/>
              <a:gd name="T6" fmla="*/ 1259 w 3262"/>
              <a:gd name="T7" fmla="*/ 2373 h 3292"/>
              <a:gd name="T8" fmla="*/ 1390 w 3262"/>
              <a:gd name="T9" fmla="*/ 2575 h 3292"/>
              <a:gd name="T10" fmla="*/ 1587 w 3262"/>
              <a:gd name="T11" fmla="*/ 2671 h 3292"/>
              <a:gd name="T12" fmla="*/ 1800 w 3262"/>
              <a:gd name="T13" fmla="*/ 2629 h 3292"/>
              <a:gd name="T14" fmla="*/ 1960 w 3262"/>
              <a:gd name="T15" fmla="*/ 2464 h 3292"/>
              <a:gd name="T16" fmla="*/ 2036 w 3262"/>
              <a:gd name="T17" fmla="*/ 2216 h 3292"/>
              <a:gd name="T18" fmla="*/ 2002 w 3262"/>
              <a:gd name="T19" fmla="*/ 1947 h 3292"/>
              <a:gd name="T20" fmla="*/ 1871 w 3262"/>
              <a:gd name="T21" fmla="*/ 1745 h 3292"/>
              <a:gd name="T22" fmla="*/ 1676 w 3262"/>
              <a:gd name="T23" fmla="*/ 1649 h 3292"/>
              <a:gd name="T24" fmla="*/ 2039 w 3262"/>
              <a:gd name="T25" fmla="*/ 822 h 3292"/>
              <a:gd name="T26" fmla="*/ 1865 w 3262"/>
              <a:gd name="T27" fmla="*/ 917 h 3292"/>
              <a:gd name="T28" fmla="*/ 1841 w 3262"/>
              <a:gd name="T29" fmla="*/ 1023 h 3292"/>
              <a:gd name="T30" fmla="*/ 1926 w 3262"/>
              <a:gd name="T31" fmla="*/ 1092 h 3292"/>
              <a:gd name="T32" fmla="*/ 2028 w 3262"/>
              <a:gd name="T33" fmla="*/ 1047 h 3292"/>
              <a:gd name="T34" fmla="*/ 2155 w 3262"/>
              <a:gd name="T35" fmla="*/ 1016 h 3292"/>
              <a:gd name="T36" fmla="*/ 2272 w 3262"/>
              <a:gd name="T37" fmla="*/ 1062 h 3292"/>
              <a:gd name="T38" fmla="*/ 2365 w 3262"/>
              <a:gd name="T39" fmla="*/ 1090 h 3292"/>
              <a:gd name="T40" fmla="*/ 2441 w 3262"/>
              <a:gd name="T41" fmla="*/ 1023 h 3292"/>
              <a:gd name="T42" fmla="*/ 2417 w 3262"/>
              <a:gd name="T43" fmla="*/ 917 h 3292"/>
              <a:gd name="T44" fmla="*/ 2242 w 3262"/>
              <a:gd name="T45" fmla="*/ 822 h 3292"/>
              <a:gd name="T46" fmla="*/ 1060 w 3262"/>
              <a:gd name="T47" fmla="*/ 813 h 3292"/>
              <a:gd name="T48" fmla="*/ 876 w 3262"/>
              <a:gd name="T49" fmla="*/ 890 h 3292"/>
              <a:gd name="T50" fmla="*/ 816 w 3262"/>
              <a:gd name="T51" fmla="*/ 1001 h 3292"/>
              <a:gd name="T52" fmla="*/ 884 w 3262"/>
              <a:gd name="T53" fmla="*/ 1087 h 3292"/>
              <a:gd name="T54" fmla="*/ 989 w 3262"/>
              <a:gd name="T55" fmla="*/ 1062 h 3292"/>
              <a:gd name="T56" fmla="*/ 1108 w 3262"/>
              <a:gd name="T57" fmla="*/ 1016 h 3292"/>
              <a:gd name="T58" fmla="*/ 1235 w 3262"/>
              <a:gd name="T59" fmla="*/ 1047 h 3292"/>
              <a:gd name="T60" fmla="*/ 1325 w 3262"/>
              <a:gd name="T61" fmla="*/ 1092 h 3292"/>
              <a:gd name="T62" fmla="*/ 1412 w 3262"/>
              <a:gd name="T63" fmla="*/ 1044 h 3292"/>
              <a:gd name="T64" fmla="*/ 1412 w 3262"/>
              <a:gd name="T65" fmla="*/ 935 h 3292"/>
              <a:gd name="T66" fmla="*/ 1262 w 3262"/>
              <a:gd name="T67" fmla="*/ 833 h 3292"/>
              <a:gd name="T68" fmla="*/ 1631 w 3262"/>
              <a:gd name="T69" fmla="*/ 0 h 3292"/>
              <a:gd name="T70" fmla="*/ 2128 w 3262"/>
              <a:gd name="T71" fmla="*/ 77 h 3292"/>
              <a:gd name="T72" fmla="*/ 2563 w 3262"/>
              <a:gd name="T73" fmla="*/ 294 h 3292"/>
              <a:gd name="T74" fmla="*/ 2912 w 3262"/>
              <a:gd name="T75" fmla="*/ 627 h 3292"/>
              <a:gd name="T76" fmla="*/ 3152 w 3262"/>
              <a:gd name="T77" fmla="*/ 1051 h 3292"/>
              <a:gd name="T78" fmla="*/ 3259 w 3262"/>
              <a:gd name="T79" fmla="*/ 1541 h 3292"/>
              <a:gd name="T80" fmla="*/ 3212 w 3262"/>
              <a:gd name="T81" fmla="*/ 2051 h 3292"/>
              <a:gd name="T82" fmla="*/ 3022 w 3262"/>
              <a:gd name="T83" fmla="*/ 2504 h 3292"/>
              <a:gd name="T84" fmla="*/ 2714 w 3262"/>
              <a:gd name="T85" fmla="*/ 2876 h 3292"/>
              <a:gd name="T86" fmla="*/ 2310 w 3262"/>
              <a:gd name="T87" fmla="*/ 3142 h 3292"/>
              <a:gd name="T88" fmla="*/ 1836 w 3262"/>
              <a:gd name="T89" fmla="*/ 3279 h 3292"/>
              <a:gd name="T90" fmla="*/ 1327 w 3262"/>
              <a:gd name="T91" fmla="*/ 3263 h 3292"/>
              <a:gd name="T92" fmla="*/ 865 w 3262"/>
              <a:gd name="T93" fmla="*/ 3099 h 3292"/>
              <a:gd name="T94" fmla="*/ 478 w 3262"/>
              <a:gd name="T95" fmla="*/ 2810 h 3292"/>
              <a:gd name="T96" fmla="*/ 191 w 3262"/>
              <a:gd name="T97" fmla="*/ 2419 h 3292"/>
              <a:gd name="T98" fmla="*/ 29 w 3262"/>
              <a:gd name="T99" fmla="*/ 1953 h 3292"/>
              <a:gd name="T100" fmla="*/ 13 w 3262"/>
              <a:gd name="T101" fmla="*/ 1439 h 3292"/>
              <a:gd name="T102" fmla="*/ 148 w 3262"/>
              <a:gd name="T103" fmla="*/ 960 h 3292"/>
              <a:gd name="T104" fmla="*/ 411 w 3262"/>
              <a:gd name="T105" fmla="*/ 552 h 3292"/>
              <a:gd name="T106" fmla="*/ 781 w 3262"/>
              <a:gd name="T107" fmla="*/ 241 h 3292"/>
              <a:gd name="T108" fmla="*/ 1230 w 3262"/>
              <a:gd name="T10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87" y="1649"/>
                </a:lnTo>
                <a:lnTo>
                  <a:pt x="1544" y="1657"/>
                </a:lnTo>
                <a:lnTo>
                  <a:pt x="1502" y="1672"/>
                </a:lnTo>
                <a:lnTo>
                  <a:pt x="1463" y="1691"/>
                </a:lnTo>
                <a:lnTo>
                  <a:pt x="1425" y="1716"/>
                </a:lnTo>
                <a:lnTo>
                  <a:pt x="1390" y="1745"/>
                </a:lnTo>
                <a:lnTo>
                  <a:pt x="1358" y="1778"/>
                </a:lnTo>
                <a:lnTo>
                  <a:pt x="1328" y="1815"/>
                </a:lnTo>
                <a:lnTo>
                  <a:pt x="1301" y="1856"/>
                </a:lnTo>
                <a:lnTo>
                  <a:pt x="1279" y="1901"/>
                </a:lnTo>
                <a:lnTo>
                  <a:pt x="1259" y="1947"/>
                </a:lnTo>
                <a:lnTo>
                  <a:pt x="1244" y="1997"/>
                </a:lnTo>
                <a:lnTo>
                  <a:pt x="1233" y="2050"/>
                </a:lnTo>
                <a:lnTo>
                  <a:pt x="1226" y="2104"/>
                </a:lnTo>
                <a:lnTo>
                  <a:pt x="1224" y="2160"/>
                </a:lnTo>
                <a:lnTo>
                  <a:pt x="1226" y="2216"/>
                </a:lnTo>
                <a:lnTo>
                  <a:pt x="1233" y="2271"/>
                </a:lnTo>
                <a:lnTo>
                  <a:pt x="1244" y="2322"/>
                </a:lnTo>
                <a:lnTo>
                  <a:pt x="1259" y="2373"/>
                </a:lnTo>
                <a:lnTo>
                  <a:pt x="1279" y="2419"/>
                </a:lnTo>
                <a:lnTo>
                  <a:pt x="1301" y="2464"/>
                </a:lnTo>
                <a:lnTo>
                  <a:pt x="1328" y="2505"/>
                </a:lnTo>
                <a:lnTo>
                  <a:pt x="1358" y="2542"/>
                </a:lnTo>
                <a:lnTo>
                  <a:pt x="1390" y="2575"/>
                </a:lnTo>
                <a:lnTo>
                  <a:pt x="1425" y="2604"/>
                </a:lnTo>
                <a:lnTo>
                  <a:pt x="1463" y="2629"/>
                </a:lnTo>
                <a:lnTo>
                  <a:pt x="1502" y="2649"/>
                </a:lnTo>
                <a:lnTo>
                  <a:pt x="1544" y="2663"/>
                </a:lnTo>
                <a:lnTo>
                  <a:pt x="1587" y="2671"/>
                </a:lnTo>
                <a:lnTo>
                  <a:pt x="1631" y="2674"/>
                </a:lnTo>
                <a:lnTo>
                  <a:pt x="1676" y="2671"/>
                </a:lnTo>
                <a:lnTo>
                  <a:pt x="1719" y="2663"/>
                </a:lnTo>
                <a:lnTo>
                  <a:pt x="1760" y="2649"/>
                </a:lnTo>
                <a:lnTo>
                  <a:pt x="1800" y="2629"/>
                </a:lnTo>
                <a:lnTo>
                  <a:pt x="1837" y="2604"/>
                </a:lnTo>
                <a:lnTo>
                  <a:pt x="1871" y="2575"/>
                </a:lnTo>
                <a:lnTo>
                  <a:pt x="1904" y="2542"/>
                </a:lnTo>
                <a:lnTo>
                  <a:pt x="1934" y="2505"/>
                </a:lnTo>
                <a:lnTo>
                  <a:pt x="1960" y="2464"/>
                </a:lnTo>
                <a:lnTo>
                  <a:pt x="1983" y="2419"/>
                </a:lnTo>
                <a:lnTo>
                  <a:pt x="2002" y="2373"/>
                </a:lnTo>
                <a:lnTo>
                  <a:pt x="2018" y="2322"/>
                </a:lnTo>
                <a:lnTo>
                  <a:pt x="2029" y="2271"/>
                </a:lnTo>
                <a:lnTo>
                  <a:pt x="2036" y="2216"/>
                </a:lnTo>
                <a:lnTo>
                  <a:pt x="2039" y="2160"/>
                </a:lnTo>
                <a:lnTo>
                  <a:pt x="2036" y="2104"/>
                </a:lnTo>
                <a:lnTo>
                  <a:pt x="2029" y="2050"/>
                </a:lnTo>
                <a:lnTo>
                  <a:pt x="2018" y="1997"/>
                </a:lnTo>
                <a:lnTo>
                  <a:pt x="2002" y="1947"/>
                </a:lnTo>
                <a:lnTo>
                  <a:pt x="1983" y="1901"/>
                </a:lnTo>
                <a:lnTo>
                  <a:pt x="1960" y="1856"/>
                </a:lnTo>
                <a:lnTo>
                  <a:pt x="1934" y="1815"/>
                </a:lnTo>
                <a:lnTo>
                  <a:pt x="1904" y="1778"/>
                </a:lnTo>
                <a:lnTo>
                  <a:pt x="1871" y="1745"/>
                </a:lnTo>
                <a:lnTo>
                  <a:pt x="1837" y="1716"/>
                </a:lnTo>
                <a:lnTo>
                  <a:pt x="1800" y="1691"/>
                </a:lnTo>
                <a:lnTo>
                  <a:pt x="1760" y="1672"/>
                </a:lnTo>
                <a:lnTo>
                  <a:pt x="1719" y="1657"/>
                </a:lnTo>
                <a:lnTo>
                  <a:pt x="1676" y="1649"/>
                </a:lnTo>
                <a:lnTo>
                  <a:pt x="1631" y="1646"/>
                </a:lnTo>
                <a:close/>
                <a:moveTo>
                  <a:pt x="2161" y="810"/>
                </a:moveTo>
                <a:lnTo>
                  <a:pt x="2120" y="810"/>
                </a:lnTo>
                <a:lnTo>
                  <a:pt x="2079" y="813"/>
                </a:lnTo>
                <a:lnTo>
                  <a:pt x="2039" y="822"/>
                </a:lnTo>
                <a:lnTo>
                  <a:pt x="2000" y="833"/>
                </a:lnTo>
                <a:lnTo>
                  <a:pt x="1963" y="849"/>
                </a:lnTo>
                <a:lnTo>
                  <a:pt x="1928" y="867"/>
                </a:lnTo>
                <a:lnTo>
                  <a:pt x="1895" y="890"/>
                </a:lnTo>
                <a:lnTo>
                  <a:pt x="1865" y="917"/>
                </a:lnTo>
                <a:lnTo>
                  <a:pt x="1850" y="935"/>
                </a:lnTo>
                <a:lnTo>
                  <a:pt x="1841" y="956"/>
                </a:lnTo>
                <a:lnTo>
                  <a:pt x="1836" y="979"/>
                </a:lnTo>
                <a:lnTo>
                  <a:pt x="1836" y="1001"/>
                </a:lnTo>
                <a:lnTo>
                  <a:pt x="1841" y="1023"/>
                </a:lnTo>
                <a:lnTo>
                  <a:pt x="1850" y="1044"/>
                </a:lnTo>
                <a:lnTo>
                  <a:pt x="1865" y="1062"/>
                </a:lnTo>
                <a:lnTo>
                  <a:pt x="1884" y="1077"/>
                </a:lnTo>
                <a:lnTo>
                  <a:pt x="1904" y="1087"/>
                </a:lnTo>
                <a:lnTo>
                  <a:pt x="1926" y="1092"/>
                </a:lnTo>
                <a:lnTo>
                  <a:pt x="1948" y="1092"/>
                </a:lnTo>
                <a:lnTo>
                  <a:pt x="1970" y="1087"/>
                </a:lnTo>
                <a:lnTo>
                  <a:pt x="1990" y="1077"/>
                </a:lnTo>
                <a:lnTo>
                  <a:pt x="2008" y="1062"/>
                </a:lnTo>
                <a:lnTo>
                  <a:pt x="2028" y="1047"/>
                </a:lnTo>
                <a:lnTo>
                  <a:pt x="2049" y="1034"/>
                </a:lnTo>
                <a:lnTo>
                  <a:pt x="2074" y="1025"/>
                </a:lnTo>
                <a:lnTo>
                  <a:pt x="2100" y="1019"/>
                </a:lnTo>
                <a:lnTo>
                  <a:pt x="2127" y="1016"/>
                </a:lnTo>
                <a:lnTo>
                  <a:pt x="2155" y="1016"/>
                </a:lnTo>
                <a:lnTo>
                  <a:pt x="2181" y="1019"/>
                </a:lnTo>
                <a:lnTo>
                  <a:pt x="2208" y="1025"/>
                </a:lnTo>
                <a:lnTo>
                  <a:pt x="2232" y="1034"/>
                </a:lnTo>
                <a:lnTo>
                  <a:pt x="2254" y="1047"/>
                </a:lnTo>
                <a:lnTo>
                  <a:pt x="2272" y="1062"/>
                </a:lnTo>
                <a:lnTo>
                  <a:pt x="2289" y="1076"/>
                </a:lnTo>
                <a:lnTo>
                  <a:pt x="2306" y="1085"/>
                </a:lnTo>
                <a:lnTo>
                  <a:pt x="2325" y="1090"/>
                </a:lnTo>
                <a:lnTo>
                  <a:pt x="2345" y="1092"/>
                </a:lnTo>
                <a:lnTo>
                  <a:pt x="2365" y="1090"/>
                </a:lnTo>
                <a:lnTo>
                  <a:pt x="2383" y="1085"/>
                </a:lnTo>
                <a:lnTo>
                  <a:pt x="2400" y="1076"/>
                </a:lnTo>
                <a:lnTo>
                  <a:pt x="2417" y="1062"/>
                </a:lnTo>
                <a:lnTo>
                  <a:pt x="2431" y="1044"/>
                </a:lnTo>
                <a:lnTo>
                  <a:pt x="2441" y="1023"/>
                </a:lnTo>
                <a:lnTo>
                  <a:pt x="2445" y="1001"/>
                </a:lnTo>
                <a:lnTo>
                  <a:pt x="2445" y="979"/>
                </a:lnTo>
                <a:lnTo>
                  <a:pt x="2441" y="956"/>
                </a:lnTo>
                <a:lnTo>
                  <a:pt x="2431" y="935"/>
                </a:lnTo>
                <a:lnTo>
                  <a:pt x="2417" y="917"/>
                </a:lnTo>
                <a:lnTo>
                  <a:pt x="2387" y="890"/>
                </a:lnTo>
                <a:lnTo>
                  <a:pt x="2353" y="867"/>
                </a:lnTo>
                <a:lnTo>
                  <a:pt x="2318" y="849"/>
                </a:lnTo>
                <a:lnTo>
                  <a:pt x="2281" y="833"/>
                </a:lnTo>
                <a:lnTo>
                  <a:pt x="2242" y="822"/>
                </a:lnTo>
                <a:lnTo>
                  <a:pt x="2202" y="813"/>
                </a:lnTo>
                <a:lnTo>
                  <a:pt x="2161" y="810"/>
                </a:lnTo>
                <a:close/>
                <a:moveTo>
                  <a:pt x="1142" y="810"/>
                </a:moveTo>
                <a:lnTo>
                  <a:pt x="1101" y="810"/>
                </a:lnTo>
                <a:lnTo>
                  <a:pt x="1060" y="813"/>
                </a:lnTo>
                <a:lnTo>
                  <a:pt x="1020" y="822"/>
                </a:lnTo>
                <a:lnTo>
                  <a:pt x="981" y="833"/>
                </a:lnTo>
                <a:lnTo>
                  <a:pt x="943" y="849"/>
                </a:lnTo>
                <a:lnTo>
                  <a:pt x="909" y="867"/>
                </a:lnTo>
                <a:lnTo>
                  <a:pt x="876" y="890"/>
                </a:lnTo>
                <a:lnTo>
                  <a:pt x="845" y="917"/>
                </a:lnTo>
                <a:lnTo>
                  <a:pt x="831" y="935"/>
                </a:lnTo>
                <a:lnTo>
                  <a:pt x="822" y="956"/>
                </a:lnTo>
                <a:lnTo>
                  <a:pt x="816" y="979"/>
                </a:lnTo>
                <a:lnTo>
                  <a:pt x="816" y="1001"/>
                </a:lnTo>
                <a:lnTo>
                  <a:pt x="822" y="1023"/>
                </a:lnTo>
                <a:lnTo>
                  <a:pt x="831" y="1044"/>
                </a:lnTo>
                <a:lnTo>
                  <a:pt x="845" y="1062"/>
                </a:lnTo>
                <a:lnTo>
                  <a:pt x="864" y="1077"/>
                </a:lnTo>
                <a:lnTo>
                  <a:pt x="884" y="1087"/>
                </a:lnTo>
                <a:lnTo>
                  <a:pt x="907" y="1092"/>
                </a:lnTo>
                <a:lnTo>
                  <a:pt x="929" y="1092"/>
                </a:lnTo>
                <a:lnTo>
                  <a:pt x="951" y="1087"/>
                </a:lnTo>
                <a:lnTo>
                  <a:pt x="971" y="1077"/>
                </a:lnTo>
                <a:lnTo>
                  <a:pt x="989" y="1062"/>
                </a:lnTo>
                <a:lnTo>
                  <a:pt x="1008" y="1047"/>
                </a:lnTo>
                <a:lnTo>
                  <a:pt x="1030" y="1034"/>
                </a:lnTo>
                <a:lnTo>
                  <a:pt x="1055" y="1025"/>
                </a:lnTo>
                <a:lnTo>
                  <a:pt x="1080" y="1019"/>
                </a:lnTo>
                <a:lnTo>
                  <a:pt x="1108" y="1016"/>
                </a:lnTo>
                <a:lnTo>
                  <a:pt x="1135" y="1016"/>
                </a:lnTo>
                <a:lnTo>
                  <a:pt x="1162" y="1019"/>
                </a:lnTo>
                <a:lnTo>
                  <a:pt x="1189" y="1025"/>
                </a:lnTo>
                <a:lnTo>
                  <a:pt x="1212" y="1034"/>
                </a:lnTo>
                <a:lnTo>
                  <a:pt x="1235" y="1047"/>
                </a:lnTo>
                <a:lnTo>
                  <a:pt x="1253" y="1062"/>
                </a:lnTo>
                <a:lnTo>
                  <a:pt x="1269" y="1076"/>
                </a:lnTo>
                <a:lnTo>
                  <a:pt x="1287" y="1085"/>
                </a:lnTo>
                <a:lnTo>
                  <a:pt x="1306" y="1090"/>
                </a:lnTo>
                <a:lnTo>
                  <a:pt x="1325" y="1092"/>
                </a:lnTo>
                <a:lnTo>
                  <a:pt x="1344" y="1090"/>
                </a:lnTo>
                <a:lnTo>
                  <a:pt x="1364" y="1085"/>
                </a:lnTo>
                <a:lnTo>
                  <a:pt x="1381" y="1076"/>
                </a:lnTo>
                <a:lnTo>
                  <a:pt x="1398" y="1062"/>
                </a:lnTo>
                <a:lnTo>
                  <a:pt x="1412" y="1044"/>
                </a:lnTo>
                <a:lnTo>
                  <a:pt x="1421" y="1023"/>
                </a:lnTo>
                <a:lnTo>
                  <a:pt x="1426" y="1001"/>
                </a:lnTo>
                <a:lnTo>
                  <a:pt x="1426" y="979"/>
                </a:lnTo>
                <a:lnTo>
                  <a:pt x="1421" y="956"/>
                </a:lnTo>
                <a:lnTo>
                  <a:pt x="1412" y="935"/>
                </a:lnTo>
                <a:lnTo>
                  <a:pt x="1398" y="917"/>
                </a:lnTo>
                <a:lnTo>
                  <a:pt x="1367" y="890"/>
                </a:lnTo>
                <a:lnTo>
                  <a:pt x="1334" y="867"/>
                </a:lnTo>
                <a:lnTo>
                  <a:pt x="1299" y="849"/>
                </a:lnTo>
                <a:lnTo>
                  <a:pt x="1262" y="833"/>
                </a:lnTo>
                <a:lnTo>
                  <a:pt x="1223" y="822"/>
                </a:lnTo>
                <a:lnTo>
                  <a:pt x="1183" y="813"/>
                </a:lnTo>
                <a:lnTo>
                  <a:pt x="1142" y="810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95" name="Group 577"/>
          <p:cNvGrpSpPr>
            <a:grpSpLocks noChangeAspect="1"/>
          </p:cNvGrpSpPr>
          <p:nvPr/>
        </p:nvGrpSpPr>
        <p:grpSpPr bwMode="auto">
          <a:xfrm>
            <a:off x="6015890" y="2439127"/>
            <a:ext cx="352060" cy="355511"/>
            <a:chOff x="6118" y="7348"/>
            <a:chExt cx="408" cy="412"/>
          </a:xfrm>
          <a:solidFill>
            <a:srgbClr val="FFFFFF"/>
          </a:solidFill>
        </p:grpSpPr>
        <p:sp>
          <p:nvSpPr>
            <p:cNvPr id="96" name="Freeform 579"/>
            <p:cNvSpPr/>
            <p:nvPr/>
          </p:nvSpPr>
          <p:spPr bwMode="auto">
            <a:xfrm>
              <a:off x="6220" y="7451"/>
              <a:ext cx="76" cy="77"/>
            </a:xfrm>
            <a:custGeom>
              <a:avLst/>
              <a:gdLst>
                <a:gd name="T0" fmla="*/ 127 w 612"/>
                <a:gd name="T1" fmla="*/ 3 h 616"/>
                <a:gd name="T2" fmla="*/ 142 w 612"/>
                <a:gd name="T3" fmla="*/ 7 h 616"/>
                <a:gd name="T4" fmla="*/ 176 w 612"/>
                <a:gd name="T5" fmla="*/ 17 h 616"/>
                <a:gd name="T6" fmla="*/ 227 w 612"/>
                <a:gd name="T7" fmla="*/ 34 h 616"/>
                <a:gd name="T8" fmla="*/ 287 w 612"/>
                <a:gd name="T9" fmla="*/ 58 h 616"/>
                <a:gd name="T10" fmla="*/ 352 w 612"/>
                <a:gd name="T11" fmla="*/ 88 h 616"/>
                <a:gd name="T12" fmla="*/ 411 w 612"/>
                <a:gd name="T13" fmla="*/ 121 h 616"/>
                <a:gd name="T14" fmla="*/ 469 w 612"/>
                <a:gd name="T15" fmla="*/ 161 h 616"/>
                <a:gd name="T16" fmla="*/ 523 w 612"/>
                <a:gd name="T17" fmla="*/ 208 h 616"/>
                <a:gd name="T18" fmla="*/ 567 w 612"/>
                <a:gd name="T19" fmla="*/ 264 h 616"/>
                <a:gd name="T20" fmla="*/ 598 w 612"/>
                <a:gd name="T21" fmla="*/ 328 h 616"/>
                <a:gd name="T22" fmla="*/ 612 w 612"/>
                <a:gd name="T23" fmla="*/ 399 h 616"/>
                <a:gd name="T24" fmla="*/ 609 w 612"/>
                <a:gd name="T25" fmla="*/ 445 h 616"/>
                <a:gd name="T26" fmla="*/ 590 w 612"/>
                <a:gd name="T27" fmla="*/ 506 h 616"/>
                <a:gd name="T28" fmla="*/ 553 w 612"/>
                <a:gd name="T29" fmla="*/ 556 h 616"/>
                <a:gd name="T30" fmla="*/ 502 w 612"/>
                <a:gd name="T31" fmla="*/ 594 h 616"/>
                <a:gd name="T32" fmla="*/ 441 w 612"/>
                <a:gd name="T33" fmla="*/ 614 h 616"/>
                <a:gd name="T34" fmla="*/ 375 w 612"/>
                <a:gd name="T35" fmla="*/ 614 h 616"/>
                <a:gd name="T36" fmla="*/ 315 w 612"/>
                <a:gd name="T37" fmla="*/ 594 h 616"/>
                <a:gd name="T38" fmla="*/ 264 w 612"/>
                <a:gd name="T39" fmla="*/ 556 h 616"/>
                <a:gd name="T40" fmla="*/ 228 w 612"/>
                <a:gd name="T41" fmla="*/ 506 h 616"/>
                <a:gd name="T42" fmla="*/ 207 w 612"/>
                <a:gd name="T43" fmla="*/ 445 h 616"/>
                <a:gd name="T44" fmla="*/ 207 w 612"/>
                <a:gd name="T45" fmla="*/ 379 h 616"/>
                <a:gd name="T46" fmla="*/ 226 w 612"/>
                <a:gd name="T47" fmla="*/ 321 h 616"/>
                <a:gd name="T48" fmla="*/ 259 w 612"/>
                <a:gd name="T49" fmla="*/ 271 h 616"/>
                <a:gd name="T50" fmla="*/ 167 w 612"/>
                <a:gd name="T51" fmla="*/ 231 h 616"/>
                <a:gd name="T52" fmla="*/ 78 w 612"/>
                <a:gd name="T53" fmla="*/ 202 h 616"/>
                <a:gd name="T54" fmla="*/ 37 w 612"/>
                <a:gd name="T55" fmla="*/ 181 h 616"/>
                <a:gd name="T56" fmla="*/ 10 w 612"/>
                <a:gd name="T57" fmla="*/ 145 h 616"/>
                <a:gd name="T58" fmla="*/ 0 w 612"/>
                <a:gd name="T59" fmla="*/ 101 h 616"/>
                <a:gd name="T60" fmla="*/ 12 w 612"/>
                <a:gd name="T61" fmla="*/ 55 h 616"/>
                <a:gd name="T62" fmla="*/ 40 w 612"/>
                <a:gd name="T63" fmla="*/ 20 h 616"/>
                <a:gd name="T64" fmla="*/ 81 w 612"/>
                <a:gd name="T65" fmla="*/ 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616">
                  <a:moveTo>
                    <a:pt x="104" y="0"/>
                  </a:moveTo>
                  <a:lnTo>
                    <a:pt x="127" y="3"/>
                  </a:lnTo>
                  <a:lnTo>
                    <a:pt x="131" y="4"/>
                  </a:lnTo>
                  <a:lnTo>
                    <a:pt x="142" y="7"/>
                  </a:lnTo>
                  <a:lnTo>
                    <a:pt x="157" y="11"/>
                  </a:lnTo>
                  <a:lnTo>
                    <a:pt x="176" y="17"/>
                  </a:lnTo>
                  <a:lnTo>
                    <a:pt x="200" y="25"/>
                  </a:lnTo>
                  <a:lnTo>
                    <a:pt x="227" y="34"/>
                  </a:lnTo>
                  <a:lnTo>
                    <a:pt x="255" y="45"/>
                  </a:lnTo>
                  <a:lnTo>
                    <a:pt x="287" y="58"/>
                  </a:lnTo>
                  <a:lnTo>
                    <a:pt x="319" y="72"/>
                  </a:lnTo>
                  <a:lnTo>
                    <a:pt x="352" y="88"/>
                  </a:lnTo>
                  <a:lnTo>
                    <a:pt x="381" y="103"/>
                  </a:lnTo>
                  <a:lnTo>
                    <a:pt x="411" y="121"/>
                  </a:lnTo>
                  <a:lnTo>
                    <a:pt x="440" y="139"/>
                  </a:lnTo>
                  <a:lnTo>
                    <a:pt x="469" y="161"/>
                  </a:lnTo>
                  <a:lnTo>
                    <a:pt x="497" y="184"/>
                  </a:lnTo>
                  <a:lnTo>
                    <a:pt x="523" y="208"/>
                  </a:lnTo>
                  <a:lnTo>
                    <a:pt x="547" y="235"/>
                  </a:lnTo>
                  <a:lnTo>
                    <a:pt x="567" y="264"/>
                  </a:lnTo>
                  <a:lnTo>
                    <a:pt x="585" y="295"/>
                  </a:lnTo>
                  <a:lnTo>
                    <a:pt x="598" y="328"/>
                  </a:lnTo>
                  <a:lnTo>
                    <a:pt x="607" y="362"/>
                  </a:lnTo>
                  <a:lnTo>
                    <a:pt x="612" y="399"/>
                  </a:lnTo>
                  <a:lnTo>
                    <a:pt x="612" y="411"/>
                  </a:lnTo>
                  <a:lnTo>
                    <a:pt x="609" y="445"/>
                  </a:lnTo>
                  <a:lnTo>
                    <a:pt x="602" y="476"/>
                  </a:lnTo>
                  <a:lnTo>
                    <a:pt x="590" y="506"/>
                  </a:lnTo>
                  <a:lnTo>
                    <a:pt x="573" y="533"/>
                  </a:lnTo>
                  <a:lnTo>
                    <a:pt x="553" y="556"/>
                  </a:lnTo>
                  <a:lnTo>
                    <a:pt x="528" y="577"/>
                  </a:lnTo>
                  <a:lnTo>
                    <a:pt x="502" y="594"/>
                  </a:lnTo>
                  <a:lnTo>
                    <a:pt x="473" y="606"/>
                  </a:lnTo>
                  <a:lnTo>
                    <a:pt x="441" y="614"/>
                  </a:lnTo>
                  <a:lnTo>
                    <a:pt x="409" y="616"/>
                  </a:lnTo>
                  <a:lnTo>
                    <a:pt x="375" y="614"/>
                  </a:lnTo>
                  <a:lnTo>
                    <a:pt x="344" y="606"/>
                  </a:lnTo>
                  <a:lnTo>
                    <a:pt x="315" y="594"/>
                  </a:lnTo>
                  <a:lnTo>
                    <a:pt x="288" y="577"/>
                  </a:lnTo>
                  <a:lnTo>
                    <a:pt x="264" y="556"/>
                  </a:lnTo>
                  <a:lnTo>
                    <a:pt x="244" y="533"/>
                  </a:lnTo>
                  <a:lnTo>
                    <a:pt x="228" y="506"/>
                  </a:lnTo>
                  <a:lnTo>
                    <a:pt x="215" y="476"/>
                  </a:lnTo>
                  <a:lnTo>
                    <a:pt x="207" y="445"/>
                  </a:lnTo>
                  <a:lnTo>
                    <a:pt x="204" y="411"/>
                  </a:lnTo>
                  <a:lnTo>
                    <a:pt x="207" y="379"/>
                  </a:lnTo>
                  <a:lnTo>
                    <a:pt x="214" y="349"/>
                  </a:lnTo>
                  <a:lnTo>
                    <a:pt x="226" y="321"/>
                  </a:lnTo>
                  <a:lnTo>
                    <a:pt x="241" y="294"/>
                  </a:lnTo>
                  <a:lnTo>
                    <a:pt x="259" y="271"/>
                  </a:lnTo>
                  <a:lnTo>
                    <a:pt x="214" y="250"/>
                  </a:lnTo>
                  <a:lnTo>
                    <a:pt x="167" y="231"/>
                  </a:lnTo>
                  <a:lnTo>
                    <a:pt x="121" y="215"/>
                  </a:lnTo>
                  <a:lnTo>
                    <a:pt x="78" y="202"/>
                  </a:lnTo>
                  <a:lnTo>
                    <a:pt x="56" y="194"/>
                  </a:lnTo>
                  <a:lnTo>
                    <a:pt x="37" y="181"/>
                  </a:lnTo>
                  <a:lnTo>
                    <a:pt x="21" y="165"/>
                  </a:lnTo>
                  <a:lnTo>
                    <a:pt x="10" y="145"/>
                  </a:lnTo>
                  <a:lnTo>
                    <a:pt x="2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2" y="55"/>
                  </a:lnTo>
                  <a:lnTo>
                    <a:pt x="25" y="36"/>
                  </a:lnTo>
                  <a:lnTo>
                    <a:pt x="40" y="20"/>
                  </a:lnTo>
                  <a:lnTo>
                    <a:pt x="60" y="9"/>
                  </a:lnTo>
                  <a:lnTo>
                    <a:pt x="81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7" name="Freeform 580"/>
            <p:cNvSpPr>
              <a:spLocks noEditPoints="1"/>
            </p:cNvSpPr>
            <p:nvPr/>
          </p:nvSpPr>
          <p:spPr bwMode="auto">
            <a:xfrm>
              <a:off x="6118" y="7348"/>
              <a:ext cx="408" cy="412"/>
            </a:xfrm>
            <a:custGeom>
              <a:avLst/>
              <a:gdLst>
                <a:gd name="T0" fmla="*/ 1035 w 3262"/>
                <a:gd name="T1" fmla="*/ 2841 h 3292"/>
                <a:gd name="T2" fmla="*/ 1451 w 3262"/>
                <a:gd name="T3" fmla="*/ 2971 h 3292"/>
                <a:gd name="T4" fmla="*/ 1899 w 3262"/>
                <a:gd name="T5" fmla="*/ 2955 h 3292"/>
                <a:gd name="T6" fmla="*/ 2302 w 3262"/>
                <a:gd name="T7" fmla="*/ 2799 h 3292"/>
                <a:gd name="T8" fmla="*/ 2435 w 3262"/>
                <a:gd name="T9" fmla="*/ 2671 h 3292"/>
                <a:gd name="T10" fmla="*/ 753 w 3262"/>
                <a:gd name="T11" fmla="*/ 2648 h 3292"/>
                <a:gd name="T12" fmla="*/ 2425 w 3262"/>
                <a:gd name="T13" fmla="*/ 2459 h 3292"/>
                <a:gd name="T14" fmla="*/ 2443 w 3262"/>
                <a:gd name="T15" fmla="*/ 2093 h 3292"/>
                <a:gd name="T16" fmla="*/ 2039 w 3262"/>
                <a:gd name="T17" fmla="*/ 2057 h 3292"/>
                <a:gd name="T18" fmla="*/ 1427 w 3262"/>
                <a:gd name="T19" fmla="*/ 2057 h 3292"/>
                <a:gd name="T20" fmla="*/ 819 w 3262"/>
                <a:gd name="T21" fmla="*/ 2093 h 3292"/>
                <a:gd name="T22" fmla="*/ 837 w 3262"/>
                <a:gd name="T23" fmla="*/ 2459 h 3292"/>
                <a:gd name="T24" fmla="*/ 867 w 3262"/>
                <a:gd name="T25" fmla="*/ 2057 h 3292"/>
                <a:gd name="T26" fmla="*/ 1279 w 3262"/>
                <a:gd name="T27" fmla="*/ 356 h 3292"/>
                <a:gd name="T28" fmla="*/ 890 w 3262"/>
                <a:gd name="T29" fmla="*/ 537 h 3292"/>
                <a:gd name="T30" fmla="*/ 582 w 3262"/>
                <a:gd name="T31" fmla="*/ 828 h 3292"/>
                <a:gd name="T32" fmla="*/ 380 w 3262"/>
                <a:gd name="T33" fmla="*/ 1206 h 3292"/>
                <a:gd name="T34" fmla="*/ 306 w 3262"/>
                <a:gd name="T35" fmla="*/ 1646 h 3292"/>
                <a:gd name="T36" fmla="*/ 380 w 3262"/>
                <a:gd name="T37" fmla="*/ 2087 h 3292"/>
                <a:gd name="T38" fmla="*/ 584 w 3262"/>
                <a:gd name="T39" fmla="*/ 2465 h 3292"/>
                <a:gd name="T40" fmla="*/ 612 w 3262"/>
                <a:gd name="T41" fmla="*/ 2108 h 3292"/>
                <a:gd name="T42" fmla="*/ 674 w 3262"/>
                <a:gd name="T43" fmla="*/ 1940 h 3292"/>
                <a:gd name="T44" fmla="*/ 829 w 3262"/>
                <a:gd name="T45" fmla="*/ 1854 h 3292"/>
                <a:gd name="T46" fmla="*/ 2503 w 3262"/>
                <a:gd name="T47" fmla="*/ 1875 h 3292"/>
                <a:gd name="T48" fmla="*/ 2626 w 3262"/>
                <a:gd name="T49" fmla="*/ 2000 h 3292"/>
                <a:gd name="T50" fmla="*/ 2647 w 3262"/>
                <a:gd name="T51" fmla="*/ 2458 h 3292"/>
                <a:gd name="T52" fmla="*/ 2774 w 3262"/>
                <a:gd name="T53" fmla="*/ 2322 h 3292"/>
                <a:gd name="T54" fmla="*/ 2929 w 3262"/>
                <a:gd name="T55" fmla="*/ 1916 h 3292"/>
                <a:gd name="T56" fmla="*/ 2944 w 3262"/>
                <a:gd name="T57" fmla="*/ 1464 h 3292"/>
                <a:gd name="T58" fmla="*/ 2816 w 3262"/>
                <a:gd name="T59" fmla="*/ 1047 h 3292"/>
                <a:gd name="T60" fmla="*/ 2568 w 3262"/>
                <a:gd name="T61" fmla="*/ 700 h 3292"/>
                <a:gd name="T62" fmla="*/ 2224 w 3262"/>
                <a:gd name="T63" fmla="*/ 450 h 3292"/>
                <a:gd name="T64" fmla="*/ 1811 w 3262"/>
                <a:gd name="T65" fmla="*/ 321 h 3292"/>
                <a:gd name="T66" fmla="*/ 1734 w 3262"/>
                <a:gd name="T67" fmla="*/ 3 h 3292"/>
                <a:gd name="T68" fmla="*/ 2220 w 3262"/>
                <a:gd name="T69" fmla="*/ 110 h 3292"/>
                <a:gd name="T70" fmla="*/ 2640 w 3262"/>
                <a:gd name="T71" fmla="*/ 353 h 3292"/>
                <a:gd name="T72" fmla="*/ 2969 w 3262"/>
                <a:gd name="T73" fmla="*/ 705 h 3292"/>
                <a:gd name="T74" fmla="*/ 3185 w 3262"/>
                <a:gd name="T75" fmla="*/ 1144 h 3292"/>
                <a:gd name="T76" fmla="*/ 3262 w 3262"/>
                <a:gd name="T77" fmla="*/ 1646 h 3292"/>
                <a:gd name="T78" fmla="*/ 3185 w 3262"/>
                <a:gd name="T79" fmla="*/ 2147 h 3292"/>
                <a:gd name="T80" fmla="*/ 2969 w 3262"/>
                <a:gd name="T81" fmla="*/ 2586 h 3292"/>
                <a:gd name="T82" fmla="*/ 2640 w 3262"/>
                <a:gd name="T83" fmla="*/ 2939 h 3292"/>
                <a:gd name="T84" fmla="*/ 2220 w 3262"/>
                <a:gd name="T85" fmla="*/ 3180 h 3292"/>
                <a:gd name="T86" fmla="*/ 1734 w 3262"/>
                <a:gd name="T87" fmla="*/ 3289 h 3292"/>
                <a:gd name="T88" fmla="*/ 1230 w 3262"/>
                <a:gd name="T89" fmla="*/ 3241 h 3292"/>
                <a:gd name="T90" fmla="*/ 781 w 3262"/>
                <a:gd name="T91" fmla="*/ 3050 h 3292"/>
                <a:gd name="T92" fmla="*/ 411 w 3262"/>
                <a:gd name="T93" fmla="*/ 2738 h 3292"/>
                <a:gd name="T94" fmla="*/ 148 w 3262"/>
                <a:gd name="T95" fmla="*/ 2332 h 3292"/>
                <a:gd name="T96" fmla="*/ 13 w 3262"/>
                <a:gd name="T97" fmla="*/ 1852 h 3292"/>
                <a:gd name="T98" fmla="*/ 29 w 3262"/>
                <a:gd name="T99" fmla="*/ 1339 h 3292"/>
                <a:gd name="T100" fmla="*/ 191 w 3262"/>
                <a:gd name="T101" fmla="*/ 871 h 3292"/>
                <a:gd name="T102" fmla="*/ 478 w 3262"/>
                <a:gd name="T103" fmla="*/ 482 h 3292"/>
                <a:gd name="T104" fmla="*/ 865 w 3262"/>
                <a:gd name="T105" fmla="*/ 193 h 3292"/>
                <a:gd name="T106" fmla="*/ 1327 w 3262"/>
                <a:gd name="T107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62" h="3292">
                  <a:moveTo>
                    <a:pt x="753" y="2648"/>
                  </a:moveTo>
                  <a:lnTo>
                    <a:pt x="819" y="2702"/>
                  </a:lnTo>
                  <a:lnTo>
                    <a:pt x="888" y="2753"/>
                  </a:lnTo>
                  <a:lnTo>
                    <a:pt x="960" y="2799"/>
                  </a:lnTo>
                  <a:lnTo>
                    <a:pt x="1035" y="2841"/>
                  </a:lnTo>
                  <a:lnTo>
                    <a:pt x="1113" y="2877"/>
                  </a:lnTo>
                  <a:lnTo>
                    <a:pt x="1194" y="2909"/>
                  </a:lnTo>
                  <a:lnTo>
                    <a:pt x="1278" y="2935"/>
                  </a:lnTo>
                  <a:lnTo>
                    <a:pt x="1363" y="2955"/>
                  </a:lnTo>
                  <a:lnTo>
                    <a:pt x="1451" y="2971"/>
                  </a:lnTo>
                  <a:lnTo>
                    <a:pt x="1540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9" y="2955"/>
                  </a:lnTo>
                  <a:lnTo>
                    <a:pt x="1985" y="2935"/>
                  </a:lnTo>
                  <a:lnTo>
                    <a:pt x="2068" y="2909"/>
                  </a:lnTo>
                  <a:lnTo>
                    <a:pt x="2149" y="2877"/>
                  </a:lnTo>
                  <a:lnTo>
                    <a:pt x="2226" y="2841"/>
                  </a:lnTo>
                  <a:lnTo>
                    <a:pt x="2302" y="2799"/>
                  </a:lnTo>
                  <a:lnTo>
                    <a:pt x="2374" y="2753"/>
                  </a:lnTo>
                  <a:lnTo>
                    <a:pt x="2443" y="2702"/>
                  </a:lnTo>
                  <a:lnTo>
                    <a:pt x="2509" y="2648"/>
                  </a:lnTo>
                  <a:lnTo>
                    <a:pt x="2473" y="2662"/>
                  </a:lnTo>
                  <a:lnTo>
                    <a:pt x="2435" y="2671"/>
                  </a:lnTo>
                  <a:lnTo>
                    <a:pt x="2395" y="2674"/>
                  </a:lnTo>
                  <a:lnTo>
                    <a:pt x="867" y="2674"/>
                  </a:lnTo>
                  <a:lnTo>
                    <a:pt x="827" y="2671"/>
                  </a:lnTo>
                  <a:lnTo>
                    <a:pt x="789" y="2662"/>
                  </a:lnTo>
                  <a:lnTo>
                    <a:pt x="753" y="2648"/>
                  </a:lnTo>
                  <a:close/>
                  <a:moveTo>
                    <a:pt x="2039" y="2057"/>
                  </a:moveTo>
                  <a:lnTo>
                    <a:pt x="2039" y="2469"/>
                  </a:lnTo>
                  <a:lnTo>
                    <a:pt x="2395" y="2469"/>
                  </a:lnTo>
                  <a:lnTo>
                    <a:pt x="2412" y="2466"/>
                  </a:lnTo>
                  <a:lnTo>
                    <a:pt x="2425" y="2459"/>
                  </a:lnTo>
                  <a:lnTo>
                    <a:pt x="2436" y="2447"/>
                  </a:lnTo>
                  <a:lnTo>
                    <a:pt x="2443" y="2434"/>
                  </a:lnTo>
                  <a:lnTo>
                    <a:pt x="2446" y="2417"/>
                  </a:lnTo>
                  <a:lnTo>
                    <a:pt x="2446" y="2108"/>
                  </a:lnTo>
                  <a:lnTo>
                    <a:pt x="2443" y="2093"/>
                  </a:lnTo>
                  <a:lnTo>
                    <a:pt x="2436" y="2079"/>
                  </a:lnTo>
                  <a:lnTo>
                    <a:pt x="2425" y="2067"/>
                  </a:lnTo>
                  <a:lnTo>
                    <a:pt x="2412" y="2060"/>
                  </a:lnTo>
                  <a:lnTo>
                    <a:pt x="2395" y="2057"/>
                  </a:lnTo>
                  <a:lnTo>
                    <a:pt x="2039" y="2057"/>
                  </a:lnTo>
                  <a:close/>
                  <a:moveTo>
                    <a:pt x="1427" y="2057"/>
                  </a:moveTo>
                  <a:lnTo>
                    <a:pt x="1427" y="2469"/>
                  </a:lnTo>
                  <a:lnTo>
                    <a:pt x="1835" y="2469"/>
                  </a:lnTo>
                  <a:lnTo>
                    <a:pt x="1835" y="2057"/>
                  </a:lnTo>
                  <a:lnTo>
                    <a:pt x="1427" y="2057"/>
                  </a:lnTo>
                  <a:close/>
                  <a:moveTo>
                    <a:pt x="867" y="2057"/>
                  </a:moveTo>
                  <a:lnTo>
                    <a:pt x="850" y="2060"/>
                  </a:lnTo>
                  <a:lnTo>
                    <a:pt x="837" y="2067"/>
                  </a:lnTo>
                  <a:lnTo>
                    <a:pt x="826" y="2079"/>
                  </a:lnTo>
                  <a:lnTo>
                    <a:pt x="819" y="2093"/>
                  </a:lnTo>
                  <a:lnTo>
                    <a:pt x="815" y="2108"/>
                  </a:lnTo>
                  <a:lnTo>
                    <a:pt x="815" y="2417"/>
                  </a:lnTo>
                  <a:lnTo>
                    <a:pt x="819" y="2434"/>
                  </a:lnTo>
                  <a:lnTo>
                    <a:pt x="826" y="2447"/>
                  </a:lnTo>
                  <a:lnTo>
                    <a:pt x="837" y="2459"/>
                  </a:lnTo>
                  <a:lnTo>
                    <a:pt x="850" y="2466"/>
                  </a:lnTo>
                  <a:lnTo>
                    <a:pt x="867" y="2469"/>
                  </a:lnTo>
                  <a:lnTo>
                    <a:pt x="1224" y="2469"/>
                  </a:lnTo>
                  <a:lnTo>
                    <a:pt x="1224" y="2057"/>
                  </a:lnTo>
                  <a:lnTo>
                    <a:pt x="867" y="2057"/>
                  </a:lnTo>
                  <a:close/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4" y="1916"/>
                  </a:lnTo>
                  <a:lnTo>
                    <a:pt x="354" y="2002"/>
                  </a:lnTo>
                  <a:lnTo>
                    <a:pt x="380" y="2087"/>
                  </a:lnTo>
                  <a:lnTo>
                    <a:pt x="410" y="2168"/>
                  </a:lnTo>
                  <a:lnTo>
                    <a:pt x="447" y="2247"/>
                  </a:lnTo>
                  <a:lnTo>
                    <a:pt x="488" y="2322"/>
                  </a:lnTo>
                  <a:lnTo>
                    <a:pt x="534" y="2396"/>
                  </a:lnTo>
                  <a:lnTo>
                    <a:pt x="584" y="2465"/>
                  </a:lnTo>
                  <a:lnTo>
                    <a:pt x="638" y="2531"/>
                  </a:lnTo>
                  <a:lnTo>
                    <a:pt x="624" y="2496"/>
                  </a:lnTo>
                  <a:lnTo>
                    <a:pt x="615" y="2458"/>
                  </a:lnTo>
                  <a:lnTo>
                    <a:pt x="612" y="2417"/>
                  </a:lnTo>
                  <a:lnTo>
                    <a:pt x="612" y="2108"/>
                  </a:lnTo>
                  <a:lnTo>
                    <a:pt x="615" y="2070"/>
                  </a:lnTo>
                  <a:lnTo>
                    <a:pt x="623" y="2034"/>
                  </a:lnTo>
                  <a:lnTo>
                    <a:pt x="635" y="2000"/>
                  </a:lnTo>
                  <a:lnTo>
                    <a:pt x="653" y="1969"/>
                  </a:lnTo>
                  <a:lnTo>
                    <a:pt x="674" y="1940"/>
                  </a:lnTo>
                  <a:lnTo>
                    <a:pt x="700" y="1914"/>
                  </a:lnTo>
                  <a:lnTo>
                    <a:pt x="727" y="1893"/>
                  </a:lnTo>
                  <a:lnTo>
                    <a:pt x="759" y="1875"/>
                  </a:lnTo>
                  <a:lnTo>
                    <a:pt x="793" y="1863"/>
                  </a:lnTo>
                  <a:lnTo>
                    <a:pt x="829" y="1854"/>
                  </a:lnTo>
                  <a:lnTo>
                    <a:pt x="867" y="1851"/>
                  </a:lnTo>
                  <a:lnTo>
                    <a:pt x="2395" y="1851"/>
                  </a:lnTo>
                  <a:lnTo>
                    <a:pt x="2433" y="1854"/>
                  </a:lnTo>
                  <a:lnTo>
                    <a:pt x="2469" y="1863"/>
                  </a:lnTo>
                  <a:lnTo>
                    <a:pt x="2503" y="1875"/>
                  </a:lnTo>
                  <a:lnTo>
                    <a:pt x="2534" y="1893"/>
                  </a:lnTo>
                  <a:lnTo>
                    <a:pt x="2563" y="1914"/>
                  </a:lnTo>
                  <a:lnTo>
                    <a:pt x="2588" y="1940"/>
                  </a:lnTo>
                  <a:lnTo>
                    <a:pt x="2609" y="1969"/>
                  </a:lnTo>
                  <a:lnTo>
                    <a:pt x="2626" y="2000"/>
                  </a:lnTo>
                  <a:lnTo>
                    <a:pt x="2640" y="2034"/>
                  </a:lnTo>
                  <a:lnTo>
                    <a:pt x="2648" y="2070"/>
                  </a:lnTo>
                  <a:lnTo>
                    <a:pt x="2650" y="2108"/>
                  </a:lnTo>
                  <a:lnTo>
                    <a:pt x="2650" y="2417"/>
                  </a:lnTo>
                  <a:lnTo>
                    <a:pt x="2647" y="2458"/>
                  </a:lnTo>
                  <a:lnTo>
                    <a:pt x="2638" y="2496"/>
                  </a:lnTo>
                  <a:lnTo>
                    <a:pt x="2623" y="2531"/>
                  </a:lnTo>
                  <a:lnTo>
                    <a:pt x="2679" y="2465"/>
                  </a:lnTo>
                  <a:lnTo>
                    <a:pt x="2729" y="2396"/>
                  </a:lnTo>
                  <a:lnTo>
                    <a:pt x="2774" y="2322"/>
                  </a:lnTo>
                  <a:lnTo>
                    <a:pt x="2815" y="2247"/>
                  </a:lnTo>
                  <a:lnTo>
                    <a:pt x="2852" y="2168"/>
                  </a:lnTo>
                  <a:lnTo>
                    <a:pt x="2882" y="2087"/>
                  </a:lnTo>
                  <a:lnTo>
                    <a:pt x="2909" y="2002"/>
                  </a:lnTo>
                  <a:lnTo>
                    <a:pt x="2929" y="1916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8" name="Freeform 581"/>
            <p:cNvSpPr/>
            <p:nvPr/>
          </p:nvSpPr>
          <p:spPr bwMode="auto">
            <a:xfrm>
              <a:off x="6347" y="7451"/>
              <a:ext cx="77" cy="77"/>
            </a:xfrm>
            <a:custGeom>
              <a:avLst/>
              <a:gdLst>
                <a:gd name="T0" fmla="*/ 531 w 611"/>
                <a:gd name="T1" fmla="*/ 2 h 616"/>
                <a:gd name="T2" fmla="*/ 571 w 611"/>
                <a:gd name="T3" fmla="*/ 20 h 616"/>
                <a:gd name="T4" fmla="*/ 600 w 611"/>
                <a:gd name="T5" fmla="*/ 55 h 616"/>
                <a:gd name="T6" fmla="*/ 611 w 611"/>
                <a:gd name="T7" fmla="*/ 101 h 616"/>
                <a:gd name="T8" fmla="*/ 602 w 611"/>
                <a:gd name="T9" fmla="*/ 145 h 616"/>
                <a:gd name="T10" fmla="*/ 576 w 611"/>
                <a:gd name="T11" fmla="*/ 181 h 616"/>
                <a:gd name="T12" fmla="*/ 535 w 611"/>
                <a:gd name="T13" fmla="*/ 202 h 616"/>
                <a:gd name="T14" fmla="*/ 445 w 611"/>
                <a:gd name="T15" fmla="*/ 231 h 616"/>
                <a:gd name="T16" fmla="*/ 354 w 611"/>
                <a:gd name="T17" fmla="*/ 271 h 616"/>
                <a:gd name="T18" fmla="*/ 387 w 611"/>
                <a:gd name="T19" fmla="*/ 321 h 616"/>
                <a:gd name="T20" fmla="*/ 405 w 611"/>
                <a:gd name="T21" fmla="*/ 379 h 616"/>
                <a:gd name="T22" fmla="*/ 405 w 611"/>
                <a:gd name="T23" fmla="*/ 445 h 616"/>
                <a:gd name="T24" fmla="*/ 385 w 611"/>
                <a:gd name="T25" fmla="*/ 506 h 616"/>
                <a:gd name="T26" fmla="*/ 348 w 611"/>
                <a:gd name="T27" fmla="*/ 556 h 616"/>
                <a:gd name="T28" fmla="*/ 297 w 611"/>
                <a:gd name="T29" fmla="*/ 594 h 616"/>
                <a:gd name="T30" fmla="*/ 237 w 611"/>
                <a:gd name="T31" fmla="*/ 614 h 616"/>
                <a:gd name="T32" fmla="*/ 170 w 611"/>
                <a:gd name="T33" fmla="*/ 614 h 616"/>
                <a:gd name="T34" fmla="*/ 110 w 611"/>
                <a:gd name="T35" fmla="*/ 594 h 616"/>
                <a:gd name="T36" fmla="*/ 60 w 611"/>
                <a:gd name="T37" fmla="*/ 556 h 616"/>
                <a:gd name="T38" fmla="*/ 23 w 611"/>
                <a:gd name="T39" fmla="*/ 506 h 616"/>
                <a:gd name="T40" fmla="*/ 3 w 611"/>
                <a:gd name="T41" fmla="*/ 445 h 616"/>
                <a:gd name="T42" fmla="*/ 0 w 611"/>
                <a:gd name="T43" fmla="*/ 406 h 616"/>
                <a:gd name="T44" fmla="*/ 5 w 611"/>
                <a:gd name="T45" fmla="*/ 363 h 616"/>
                <a:gd name="T46" fmla="*/ 27 w 611"/>
                <a:gd name="T47" fmla="*/ 295 h 616"/>
                <a:gd name="T48" fmla="*/ 65 w 611"/>
                <a:gd name="T49" fmla="*/ 235 h 616"/>
                <a:gd name="T50" fmla="*/ 115 w 611"/>
                <a:gd name="T51" fmla="*/ 184 h 616"/>
                <a:gd name="T52" fmla="*/ 171 w 611"/>
                <a:gd name="T53" fmla="*/ 139 h 616"/>
                <a:gd name="T54" fmla="*/ 231 w 611"/>
                <a:gd name="T55" fmla="*/ 103 h 616"/>
                <a:gd name="T56" fmla="*/ 293 w 611"/>
                <a:gd name="T57" fmla="*/ 72 h 616"/>
                <a:gd name="T58" fmla="*/ 357 w 611"/>
                <a:gd name="T59" fmla="*/ 45 h 616"/>
                <a:gd name="T60" fmla="*/ 412 w 611"/>
                <a:gd name="T61" fmla="*/ 25 h 616"/>
                <a:gd name="T62" fmla="*/ 455 w 611"/>
                <a:gd name="T63" fmla="*/ 11 h 616"/>
                <a:gd name="T64" fmla="*/ 480 w 611"/>
                <a:gd name="T65" fmla="*/ 4 h 616"/>
                <a:gd name="T66" fmla="*/ 485 w 611"/>
                <a:gd name="T67" fmla="*/ 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1" h="616">
                  <a:moveTo>
                    <a:pt x="508" y="0"/>
                  </a:moveTo>
                  <a:lnTo>
                    <a:pt x="531" y="2"/>
                  </a:lnTo>
                  <a:lnTo>
                    <a:pt x="552" y="9"/>
                  </a:lnTo>
                  <a:lnTo>
                    <a:pt x="571" y="20"/>
                  </a:lnTo>
                  <a:lnTo>
                    <a:pt x="588" y="36"/>
                  </a:lnTo>
                  <a:lnTo>
                    <a:pt x="600" y="55"/>
                  </a:lnTo>
                  <a:lnTo>
                    <a:pt x="608" y="77"/>
                  </a:lnTo>
                  <a:lnTo>
                    <a:pt x="611" y="101"/>
                  </a:lnTo>
                  <a:lnTo>
                    <a:pt x="609" y="124"/>
                  </a:lnTo>
                  <a:lnTo>
                    <a:pt x="602" y="145"/>
                  </a:lnTo>
                  <a:lnTo>
                    <a:pt x="591" y="165"/>
                  </a:lnTo>
                  <a:lnTo>
                    <a:pt x="576" y="181"/>
                  </a:lnTo>
                  <a:lnTo>
                    <a:pt x="556" y="194"/>
                  </a:lnTo>
                  <a:lnTo>
                    <a:pt x="535" y="202"/>
                  </a:lnTo>
                  <a:lnTo>
                    <a:pt x="491" y="215"/>
                  </a:lnTo>
                  <a:lnTo>
                    <a:pt x="445" y="231"/>
                  </a:lnTo>
                  <a:lnTo>
                    <a:pt x="399" y="250"/>
                  </a:lnTo>
                  <a:lnTo>
                    <a:pt x="354" y="271"/>
                  </a:lnTo>
                  <a:lnTo>
                    <a:pt x="372" y="294"/>
                  </a:lnTo>
                  <a:lnTo>
                    <a:pt x="387" y="321"/>
                  </a:lnTo>
                  <a:lnTo>
                    <a:pt x="399" y="349"/>
                  </a:lnTo>
                  <a:lnTo>
                    <a:pt x="405" y="379"/>
                  </a:lnTo>
                  <a:lnTo>
                    <a:pt x="408" y="411"/>
                  </a:lnTo>
                  <a:lnTo>
                    <a:pt x="405" y="445"/>
                  </a:lnTo>
                  <a:lnTo>
                    <a:pt x="398" y="476"/>
                  </a:lnTo>
                  <a:lnTo>
                    <a:pt x="385" y="506"/>
                  </a:lnTo>
                  <a:lnTo>
                    <a:pt x="368" y="533"/>
                  </a:lnTo>
                  <a:lnTo>
                    <a:pt x="348" y="556"/>
                  </a:lnTo>
                  <a:lnTo>
                    <a:pt x="324" y="577"/>
                  </a:lnTo>
                  <a:lnTo>
                    <a:pt x="297" y="594"/>
                  </a:lnTo>
                  <a:lnTo>
                    <a:pt x="269" y="606"/>
                  </a:lnTo>
                  <a:lnTo>
                    <a:pt x="237" y="614"/>
                  </a:lnTo>
                  <a:lnTo>
                    <a:pt x="204" y="616"/>
                  </a:lnTo>
                  <a:lnTo>
                    <a:pt x="170" y="614"/>
                  </a:lnTo>
                  <a:lnTo>
                    <a:pt x="140" y="606"/>
                  </a:lnTo>
                  <a:lnTo>
                    <a:pt x="110" y="594"/>
                  </a:lnTo>
                  <a:lnTo>
                    <a:pt x="83" y="577"/>
                  </a:lnTo>
                  <a:lnTo>
                    <a:pt x="60" y="556"/>
                  </a:lnTo>
                  <a:lnTo>
                    <a:pt x="39" y="533"/>
                  </a:lnTo>
                  <a:lnTo>
                    <a:pt x="23" y="506"/>
                  </a:lnTo>
                  <a:lnTo>
                    <a:pt x="11" y="476"/>
                  </a:lnTo>
                  <a:lnTo>
                    <a:pt x="3" y="44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0"/>
                  </a:lnTo>
                  <a:lnTo>
                    <a:pt x="5" y="363"/>
                  </a:lnTo>
                  <a:lnTo>
                    <a:pt x="14" y="328"/>
                  </a:lnTo>
                  <a:lnTo>
                    <a:pt x="27" y="295"/>
                  </a:lnTo>
                  <a:lnTo>
                    <a:pt x="45" y="264"/>
                  </a:lnTo>
                  <a:lnTo>
                    <a:pt x="65" y="235"/>
                  </a:lnTo>
                  <a:lnTo>
                    <a:pt x="90" y="208"/>
                  </a:lnTo>
                  <a:lnTo>
                    <a:pt x="115" y="184"/>
                  </a:lnTo>
                  <a:lnTo>
                    <a:pt x="143" y="161"/>
                  </a:lnTo>
                  <a:lnTo>
                    <a:pt x="171" y="139"/>
                  </a:lnTo>
                  <a:lnTo>
                    <a:pt x="201" y="121"/>
                  </a:lnTo>
                  <a:lnTo>
                    <a:pt x="231" y="103"/>
                  </a:lnTo>
                  <a:lnTo>
                    <a:pt x="260" y="88"/>
                  </a:lnTo>
                  <a:lnTo>
                    <a:pt x="293" y="72"/>
                  </a:lnTo>
                  <a:lnTo>
                    <a:pt x="326" y="58"/>
                  </a:lnTo>
                  <a:lnTo>
                    <a:pt x="357" y="45"/>
                  </a:lnTo>
                  <a:lnTo>
                    <a:pt x="385" y="34"/>
                  </a:lnTo>
                  <a:lnTo>
                    <a:pt x="412" y="25"/>
                  </a:lnTo>
                  <a:lnTo>
                    <a:pt x="435" y="17"/>
                  </a:lnTo>
                  <a:lnTo>
                    <a:pt x="455" y="11"/>
                  </a:lnTo>
                  <a:lnTo>
                    <a:pt x="470" y="7"/>
                  </a:lnTo>
                  <a:lnTo>
                    <a:pt x="480" y="4"/>
                  </a:lnTo>
                  <a:lnTo>
                    <a:pt x="485" y="3"/>
                  </a:lnTo>
                  <a:lnTo>
                    <a:pt x="485" y="3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99" name="Group 584"/>
          <p:cNvGrpSpPr>
            <a:grpSpLocks noChangeAspect="1"/>
          </p:cNvGrpSpPr>
          <p:nvPr/>
        </p:nvGrpSpPr>
        <p:grpSpPr bwMode="auto">
          <a:xfrm>
            <a:off x="6551265" y="2439127"/>
            <a:ext cx="352060" cy="355511"/>
            <a:chOff x="6588" y="7348"/>
            <a:chExt cx="408" cy="412"/>
          </a:xfrm>
          <a:solidFill>
            <a:srgbClr val="FFFFFF"/>
          </a:solidFill>
        </p:grpSpPr>
        <p:sp>
          <p:nvSpPr>
            <p:cNvPr id="100" name="Freeform 586"/>
            <p:cNvSpPr/>
            <p:nvPr/>
          </p:nvSpPr>
          <p:spPr bwMode="auto">
            <a:xfrm>
              <a:off x="6690" y="7606"/>
              <a:ext cx="51" cy="51"/>
            </a:xfrm>
            <a:custGeom>
              <a:avLst/>
              <a:gdLst>
                <a:gd name="T0" fmla="*/ 52 w 409"/>
                <a:gd name="T1" fmla="*/ 0 h 412"/>
                <a:gd name="T2" fmla="*/ 409 w 409"/>
                <a:gd name="T3" fmla="*/ 0 h 412"/>
                <a:gd name="T4" fmla="*/ 409 w 409"/>
                <a:gd name="T5" fmla="*/ 412 h 412"/>
                <a:gd name="T6" fmla="*/ 52 w 409"/>
                <a:gd name="T7" fmla="*/ 412 h 412"/>
                <a:gd name="T8" fmla="*/ 35 w 409"/>
                <a:gd name="T9" fmla="*/ 409 h 412"/>
                <a:gd name="T10" fmla="*/ 22 w 409"/>
                <a:gd name="T11" fmla="*/ 402 h 412"/>
                <a:gd name="T12" fmla="*/ 11 w 409"/>
                <a:gd name="T13" fmla="*/ 390 h 412"/>
                <a:gd name="T14" fmla="*/ 4 w 409"/>
                <a:gd name="T15" fmla="*/ 377 h 412"/>
                <a:gd name="T16" fmla="*/ 0 w 409"/>
                <a:gd name="T17" fmla="*/ 360 h 412"/>
                <a:gd name="T18" fmla="*/ 0 w 409"/>
                <a:gd name="T19" fmla="*/ 51 h 412"/>
                <a:gd name="T20" fmla="*/ 4 w 409"/>
                <a:gd name="T21" fmla="*/ 36 h 412"/>
                <a:gd name="T22" fmla="*/ 11 w 409"/>
                <a:gd name="T23" fmla="*/ 22 h 412"/>
                <a:gd name="T24" fmla="*/ 22 w 409"/>
                <a:gd name="T25" fmla="*/ 10 h 412"/>
                <a:gd name="T26" fmla="*/ 35 w 409"/>
                <a:gd name="T27" fmla="*/ 3 h 412"/>
                <a:gd name="T28" fmla="*/ 52 w 409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9" h="412">
                  <a:moveTo>
                    <a:pt x="52" y="0"/>
                  </a:moveTo>
                  <a:lnTo>
                    <a:pt x="409" y="0"/>
                  </a:lnTo>
                  <a:lnTo>
                    <a:pt x="409" y="412"/>
                  </a:lnTo>
                  <a:lnTo>
                    <a:pt x="52" y="412"/>
                  </a:lnTo>
                  <a:lnTo>
                    <a:pt x="35" y="409"/>
                  </a:lnTo>
                  <a:lnTo>
                    <a:pt x="22" y="402"/>
                  </a:lnTo>
                  <a:lnTo>
                    <a:pt x="11" y="390"/>
                  </a:lnTo>
                  <a:lnTo>
                    <a:pt x="4" y="377"/>
                  </a:lnTo>
                  <a:lnTo>
                    <a:pt x="0" y="360"/>
                  </a:lnTo>
                  <a:lnTo>
                    <a:pt x="0" y="51"/>
                  </a:lnTo>
                  <a:lnTo>
                    <a:pt x="4" y="36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1" name="Rectangle 587"/>
            <p:cNvSpPr>
              <a:spLocks noChangeArrowheads="1"/>
            </p:cNvSpPr>
            <p:nvPr/>
          </p:nvSpPr>
          <p:spPr bwMode="auto">
            <a:xfrm>
              <a:off x="6766" y="7606"/>
              <a:ext cx="51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2" name="Freeform 588"/>
            <p:cNvSpPr/>
            <p:nvPr/>
          </p:nvSpPr>
          <p:spPr bwMode="auto">
            <a:xfrm>
              <a:off x="6843" y="7606"/>
              <a:ext cx="51" cy="51"/>
            </a:xfrm>
            <a:custGeom>
              <a:avLst/>
              <a:gdLst>
                <a:gd name="T0" fmla="*/ 0 w 407"/>
                <a:gd name="T1" fmla="*/ 0 h 412"/>
                <a:gd name="T2" fmla="*/ 356 w 407"/>
                <a:gd name="T3" fmla="*/ 0 h 412"/>
                <a:gd name="T4" fmla="*/ 373 w 407"/>
                <a:gd name="T5" fmla="*/ 3 h 412"/>
                <a:gd name="T6" fmla="*/ 386 w 407"/>
                <a:gd name="T7" fmla="*/ 10 h 412"/>
                <a:gd name="T8" fmla="*/ 397 w 407"/>
                <a:gd name="T9" fmla="*/ 22 h 412"/>
                <a:gd name="T10" fmla="*/ 404 w 407"/>
                <a:gd name="T11" fmla="*/ 36 h 412"/>
                <a:gd name="T12" fmla="*/ 407 w 407"/>
                <a:gd name="T13" fmla="*/ 51 h 412"/>
                <a:gd name="T14" fmla="*/ 407 w 407"/>
                <a:gd name="T15" fmla="*/ 360 h 412"/>
                <a:gd name="T16" fmla="*/ 404 w 407"/>
                <a:gd name="T17" fmla="*/ 377 h 412"/>
                <a:gd name="T18" fmla="*/ 397 w 407"/>
                <a:gd name="T19" fmla="*/ 390 h 412"/>
                <a:gd name="T20" fmla="*/ 386 w 407"/>
                <a:gd name="T21" fmla="*/ 402 h 412"/>
                <a:gd name="T22" fmla="*/ 373 w 407"/>
                <a:gd name="T23" fmla="*/ 409 h 412"/>
                <a:gd name="T24" fmla="*/ 356 w 407"/>
                <a:gd name="T25" fmla="*/ 412 h 412"/>
                <a:gd name="T26" fmla="*/ 0 w 407"/>
                <a:gd name="T27" fmla="*/ 412 h 412"/>
                <a:gd name="T28" fmla="*/ 0 w 407"/>
                <a:gd name="T2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7" h="412">
                  <a:moveTo>
                    <a:pt x="0" y="0"/>
                  </a:moveTo>
                  <a:lnTo>
                    <a:pt x="356" y="0"/>
                  </a:lnTo>
                  <a:lnTo>
                    <a:pt x="373" y="3"/>
                  </a:lnTo>
                  <a:lnTo>
                    <a:pt x="386" y="10"/>
                  </a:lnTo>
                  <a:lnTo>
                    <a:pt x="397" y="22"/>
                  </a:lnTo>
                  <a:lnTo>
                    <a:pt x="404" y="36"/>
                  </a:lnTo>
                  <a:lnTo>
                    <a:pt x="407" y="51"/>
                  </a:lnTo>
                  <a:lnTo>
                    <a:pt x="407" y="360"/>
                  </a:lnTo>
                  <a:lnTo>
                    <a:pt x="404" y="377"/>
                  </a:lnTo>
                  <a:lnTo>
                    <a:pt x="397" y="390"/>
                  </a:lnTo>
                  <a:lnTo>
                    <a:pt x="386" y="402"/>
                  </a:lnTo>
                  <a:lnTo>
                    <a:pt x="373" y="409"/>
                  </a:lnTo>
                  <a:lnTo>
                    <a:pt x="356" y="412"/>
                  </a:lnTo>
                  <a:lnTo>
                    <a:pt x="0" y="4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3" name="Freeform 589"/>
            <p:cNvSpPr>
              <a:spLocks noEditPoints="1"/>
            </p:cNvSpPr>
            <p:nvPr/>
          </p:nvSpPr>
          <p:spPr bwMode="auto">
            <a:xfrm>
              <a:off x="6588" y="7348"/>
              <a:ext cx="408" cy="412"/>
            </a:xfrm>
            <a:custGeom>
              <a:avLst/>
              <a:gdLst>
                <a:gd name="T0" fmla="*/ 727 w 3262"/>
                <a:gd name="T1" fmla="*/ 1893 h 3292"/>
                <a:gd name="T2" fmla="*/ 623 w 3262"/>
                <a:gd name="T3" fmla="*/ 2034 h 3292"/>
                <a:gd name="T4" fmla="*/ 623 w 3262"/>
                <a:gd name="T5" fmla="*/ 2492 h 3292"/>
                <a:gd name="T6" fmla="*/ 727 w 3262"/>
                <a:gd name="T7" fmla="*/ 2633 h 3292"/>
                <a:gd name="T8" fmla="*/ 2395 w 3262"/>
                <a:gd name="T9" fmla="*/ 2674 h 3292"/>
                <a:gd name="T10" fmla="*/ 2563 w 3262"/>
                <a:gd name="T11" fmla="*/ 2611 h 3292"/>
                <a:gd name="T12" fmla="*/ 2648 w 3262"/>
                <a:gd name="T13" fmla="*/ 2455 h 3292"/>
                <a:gd name="T14" fmla="*/ 2626 w 3262"/>
                <a:gd name="T15" fmla="*/ 2000 h 3292"/>
                <a:gd name="T16" fmla="*/ 2503 w 3262"/>
                <a:gd name="T17" fmla="*/ 1875 h 3292"/>
                <a:gd name="T18" fmla="*/ 919 w 3262"/>
                <a:gd name="T19" fmla="*/ 823 h 3292"/>
                <a:gd name="T20" fmla="*/ 827 w 3262"/>
                <a:gd name="T21" fmla="*/ 878 h 3292"/>
                <a:gd name="T22" fmla="*/ 836 w 3262"/>
                <a:gd name="T23" fmla="*/ 988 h 3292"/>
                <a:gd name="T24" fmla="*/ 982 w 3262"/>
                <a:gd name="T25" fmla="*/ 1054 h 3292"/>
                <a:gd name="T26" fmla="*/ 1029 w 3262"/>
                <a:gd name="T27" fmla="*/ 1172 h 3292"/>
                <a:gd name="T28" fmla="*/ 1043 w 3262"/>
                <a:gd name="T29" fmla="*/ 1329 h 3292"/>
                <a:gd name="T30" fmla="*/ 1159 w 3262"/>
                <a:gd name="T31" fmla="*/ 1429 h 3292"/>
                <a:gd name="T32" fmla="*/ 1317 w 3262"/>
                <a:gd name="T33" fmla="*/ 1417 h 3292"/>
                <a:gd name="T34" fmla="*/ 1417 w 3262"/>
                <a:gd name="T35" fmla="*/ 1299 h 3292"/>
                <a:gd name="T36" fmla="*/ 1422 w 3262"/>
                <a:gd name="T37" fmla="*/ 1186 h 3292"/>
                <a:gd name="T38" fmla="*/ 1338 w 3262"/>
                <a:gd name="T39" fmla="*/ 1031 h 3292"/>
                <a:gd name="T40" fmla="*/ 1196 w 3262"/>
                <a:gd name="T41" fmla="*/ 926 h 3292"/>
                <a:gd name="T42" fmla="*/ 1042 w 3262"/>
                <a:gd name="T43" fmla="*/ 857 h 3292"/>
                <a:gd name="T44" fmla="*/ 946 w 3262"/>
                <a:gd name="T45" fmla="*/ 827 h 3292"/>
                <a:gd name="T46" fmla="*/ 2315 w 3262"/>
                <a:gd name="T47" fmla="*/ 827 h 3292"/>
                <a:gd name="T48" fmla="*/ 2220 w 3262"/>
                <a:gd name="T49" fmla="*/ 857 h 3292"/>
                <a:gd name="T50" fmla="*/ 2066 w 3262"/>
                <a:gd name="T51" fmla="*/ 926 h 3292"/>
                <a:gd name="T52" fmla="*/ 1925 w 3262"/>
                <a:gd name="T53" fmla="*/ 1031 h 3292"/>
                <a:gd name="T54" fmla="*/ 1840 w 3262"/>
                <a:gd name="T55" fmla="*/ 1186 h 3292"/>
                <a:gd name="T56" fmla="*/ 1845 w 3262"/>
                <a:gd name="T57" fmla="*/ 1299 h 3292"/>
                <a:gd name="T58" fmla="*/ 1945 w 3262"/>
                <a:gd name="T59" fmla="*/ 1417 h 3292"/>
                <a:gd name="T60" fmla="*/ 2104 w 3262"/>
                <a:gd name="T61" fmla="*/ 1429 h 3292"/>
                <a:gd name="T62" fmla="*/ 2220 w 3262"/>
                <a:gd name="T63" fmla="*/ 1329 h 3292"/>
                <a:gd name="T64" fmla="*/ 2233 w 3262"/>
                <a:gd name="T65" fmla="*/ 1172 h 3292"/>
                <a:gd name="T66" fmla="*/ 2280 w 3262"/>
                <a:gd name="T67" fmla="*/ 1054 h 3292"/>
                <a:gd name="T68" fmla="*/ 2426 w 3262"/>
                <a:gd name="T69" fmla="*/ 988 h 3292"/>
                <a:gd name="T70" fmla="*/ 2435 w 3262"/>
                <a:gd name="T71" fmla="*/ 878 h 3292"/>
                <a:gd name="T72" fmla="*/ 2343 w 3262"/>
                <a:gd name="T73" fmla="*/ 823 h 3292"/>
                <a:gd name="T74" fmla="*/ 1935 w 3262"/>
                <a:gd name="T75" fmla="*/ 28 h 3292"/>
                <a:gd name="T76" fmla="*/ 2397 w 3262"/>
                <a:gd name="T77" fmla="*/ 193 h 3292"/>
                <a:gd name="T78" fmla="*/ 2784 w 3262"/>
                <a:gd name="T79" fmla="*/ 482 h 3292"/>
                <a:gd name="T80" fmla="*/ 3071 w 3262"/>
                <a:gd name="T81" fmla="*/ 871 h 3292"/>
                <a:gd name="T82" fmla="*/ 3233 w 3262"/>
                <a:gd name="T83" fmla="*/ 1339 h 3292"/>
                <a:gd name="T84" fmla="*/ 3250 w 3262"/>
                <a:gd name="T85" fmla="*/ 1852 h 3292"/>
                <a:gd name="T86" fmla="*/ 3113 w 3262"/>
                <a:gd name="T87" fmla="*/ 2332 h 3292"/>
                <a:gd name="T88" fmla="*/ 2851 w 3262"/>
                <a:gd name="T89" fmla="*/ 2738 h 3292"/>
                <a:gd name="T90" fmla="*/ 2482 w 3262"/>
                <a:gd name="T91" fmla="*/ 3050 h 3292"/>
                <a:gd name="T92" fmla="*/ 2033 w 3262"/>
                <a:gd name="T93" fmla="*/ 3241 h 3292"/>
                <a:gd name="T94" fmla="*/ 1528 w 3262"/>
                <a:gd name="T95" fmla="*/ 3289 h 3292"/>
                <a:gd name="T96" fmla="*/ 1042 w 3262"/>
                <a:gd name="T97" fmla="*/ 3180 h 3292"/>
                <a:gd name="T98" fmla="*/ 622 w 3262"/>
                <a:gd name="T99" fmla="*/ 2939 h 3292"/>
                <a:gd name="T100" fmla="*/ 293 w 3262"/>
                <a:gd name="T101" fmla="*/ 2586 h 3292"/>
                <a:gd name="T102" fmla="*/ 77 w 3262"/>
                <a:gd name="T103" fmla="*/ 2147 h 3292"/>
                <a:gd name="T104" fmla="*/ 0 w 3262"/>
                <a:gd name="T105" fmla="*/ 1646 h 3292"/>
                <a:gd name="T106" fmla="*/ 77 w 3262"/>
                <a:gd name="T107" fmla="*/ 1144 h 3292"/>
                <a:gd name="T108" fmla="*/ 293 w 3262"/>
                <a:gd name="T109" fmla="*/ 705 h 3292"/>
                <a:gd name="T110" fmla="*/ 622 w 3262"/>
                <a:gd name="T111" fmla="*/ 353 h 3292"/>
                <a:gd name="T112" fmla="*/ 1042 w 3262"/>
                <a:gd name="T113" fmla="*/ 110 h 3292"/>
                <a:gd name="T114" fmla="*/ 1528 w 3262"/>
                <a:gd name="T115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92">
                  <a:moveTo>
                    <a:pt x="867" y="1851"/>
                  </a:moveTo>
                  <a:lnTo>
                    <a:pt x="829" y="1854"/>
                  </a:lnTo>
                  <a:lnTo>
                    <a:pt x="793" y="1863"/>
                  </a:lnTo>
                  <a:lnTo>
                    <a:pt x="759" y="1875"/>
                  </a:lnTo>
                  <a:lnTo>
                    <a:pt x="727" y="1893"/>
                  </a:lnTo>
                  <a:lnTo>
                    <a:pt x="700" y="1914"/>
                  </a:lnTo>
                  <a:lnTo>
                    <a:pt x="674" y="1940"/>
                  </a:lnTo>
                  <a:lnTo>
                    <a:pt x="653" y="1969"/>
                  </a:lnTo>
                  <a:lnTo>
                    <a:pt x="635" y="2000"/>
                  </a:lnTo>
                  <a:lnTo>
                    <a:pt x="623" y="2034"/>
                  </a:lnTo>
                  <a:lnTo>
                    <a:pt x="615" y="2070"/>
                  </a:lnTo>
                  <a:lnTo>
                    <a:pt x="612" y="2108"/>
                  </a:lnTo>
                  <a:lnTo>
                    <a:pt x="612" y="2417"/>
                  </a:lnTo>
                  <a:lnTo>
                    <a:pt x="615" y="2455"/>
                  </a:lnTo>
                  <a:lnTo>
                    <a:pt x="623" y="2492"/>
                  </a:lnTo>
                  <a:lnTo>
                    <a:pt x="635" y="2526"/>
                  </a:lnTo>
                  <a:lnTo>
                    <a:pt x="653" y="2558"/>
                  </a:lnTo>
                  <a:lnTo>
                    <a:pt x="674" y="2586"/>
                  </a:lnTo>
                  <a:lnTo>
                    <a:pt x="700" y="2611"/>
                  </a:lnTo>
                  <a:lnTo>
                    <a:pt x="727" y="2633"/>
                  </a:lnTo>
                  <a:lnTo>
                    <a:pt x="759" y="2651"/>
                  </a:lnTo>
                  <a:lnTo>
                    <a:pt x="793" y="2664"/>
                  </a:lnTo>
                  <a:lnTo>
                    <a:pt x="829" y="2671"/>
                  </a:lnTo>
                  <a:lnTo>
                    <a:pt x="867" y="2674"/>
                  </a:lnTo>
                  <a:lnTo>
                    <a:pt x="2395" y="2674"/>
                  </a:lnTo>
                  <a:lnTo>
                    <a:pt x="2433" y="2671"/>
                  </a:lnTo>
                  <a:lnTo>
                    <a:pt x="2469" y="2664"/>
                  </a:lnTo>
                  <a:lnTo>
                    <a:pt x="2503" y="2651"/>
                  </a:lnTo>
                  <a:lnTo>
                    <a:pt x="2534" y="2633"/>
                  </a:lnTo>
                  <a:lnTo>
                    <a:pt x="2563" y="2611"/>
                  </a:lnTo>
                  <a:lnTo>
                    <a:pt x="2588" y="2586"/>
                  </a:lnTo>
                  <a:lnTo>
                    <a:pt x="2609" y="2558"/>
                  </a:lnTo>
                  <a:lnTo>
                    <a:pt x="2626" y="2526"/>
                  </a:lnTo>
                  <a:lnTo>
                    <a:pt x="2640" y="2492"/>
                  </a:lnTo>
                  <a:lnTo>
                    <a:pt x="2648" y="2455"/>
                  </a:lnTo>
                  <a:lnTo>
                    <a:pt x="2650" y="2417"/>
                  </a:lnTo>
                  <a:lnTo>
                    <a:pt x="2650" y="2108"/>
                  </a:lnTo>
                  <a:lnTo>
                    <a:pt x="2648" y="2070"/>
                  </a:lnTo>
                  <a:lnTo>
                    <a:pt x="2640" y="2034"/>
                  </a:lnTo>
                  <a:lnTo>
                    <a:pt x="2626" y="2000"/>
                  </a:lnTo>
                  <a:lnTo>
                    <a:pt x="2609" y="1969"/>
                  </a:lnTo>
                  <a:lnTo>
                    <a:pt x="2588" y="1940"/>
                  </a:lnTo>
                  <a:lnTo>
                    <a:pt x="2563" y="1914"/>
                  </a:lnTo>
                  <a:lnTo>
                    <a:pt x="2534" y="1893"/>
                  </a:lnTo>
                  <a:lnTo>
                    <a:pt x="2503" y="1875"/>
                  </a:lnTo>
                  <a:lnTo>
                    <a:pt x="2469" y="1863"/>
                  </a:lnTo>
                  <a:lnTo>
                    <a:pt x="2433" y="1854"/>
                  </a:lnTo>
                  <a:lnTo>
                    <a:pt x="2395" y="1851"/>
                  </a:lnTo>
                  <a:lnTo>
                    <a:pt x="867" y="1851"/>
                  </a:lnTo>
                  <a:close/>
                  <a:moveTo>
                    <a:pt x="919" y="823"/>
                  </a:moveTo>
                  <a:lnTo>
                    <a:pt x="896" y="825"/>
                  </a:lnTo>
                  <a:lnTo>
                    <a:pt x="875" y="832"/>
                  </a:lnTo>
                  <a:lnTo>
                    <a:pt x="855" y="843"/>
                  </a:lnTo>
                  <a:lnTo>
                    <a:pt x="840" y="859"/>
                  </a:lnTo>
                  <a:lnTo>
                    <a:pt x="827" y="878"/>
                  </a:lnTo>
                  <a:lnTo>
                    <a:pt x="819" y="900"/>
                  </a:lnTo>
                  <a:lnTo>
                    <a:pt x="815" y="924"/>
                  </a:lnTo>
                  <a:lnTo>
                    <a:pt x="817" y="947"/>
                  </a:lnTo>
                  <a:lnTo>
                    <a:pt x="825" y="968"/>
                  </a:lnTo>
                  <a:lnTo>
                    <a:pt x="836" y="988"/>
                  </a:lnTo>
                  <a:lnTo>
                    <a:pt x="852" y="1004"/>
                  </a:lnTo>
                  <a:lnTo>
                    <a:pt x="871" y="1017"/>
                  </a:lnTo>
                  <a:lnTo>
                    <a:pt x="893" y="1025"/>
                  </a:lnTo>
                  <a:lnTo>
                    <a:pt x="936" y="1038"/>
                  </a:lnTo>
                  <a:lnTo>
                    <a:pt x="982" y="1054"/>
                  </a:lnTo>
                  <a:lnTo>
                    <a:pt x="1029" y="1073"/>
                  </a:lnTo>
                  <a:lnTo>
                    <a:pt x="1074" y="1094"/>
                  </a:lnTo>
                  <a:lnTo>
                    <a:pt x="1055" y="1117"/>
                  </a:lnTo>
                  <a:lnTo>
                    <a:pt x="1041" y="1144"/>
                  </a:lnTo>
                  <a:lnTo>
                    <a:pt x="1029" y="1172"/>
                  </a:lnTo>
                  <a:lnTo>
                    <a:pt x="1022" y="1202"/>
                  </a:lnTo>
                  <a:lnTo>
                    <a:pt x="1019" y="1234"/>
                  </a:lnTo>
                  <a:lnTo>
                    <a:pt x="1022" y="1268"/>
                  </a:lnTo>
                  <a:lnTo>
                    <a:pt x="1030" y="1299"/>
                  </a:lnTo>
                  <a:lnTo>
                    <a:pt x="1043" y="1329"/>
                  </a:lnTo>
                  <a:lnTo>
                    <a:pt x="1059" y="1356"/>
                  </a:lnTo>
                  <a:lnTo>
                    <a:pt x="1079" y="1379"/>
                  </a:lnTo>
                  <a:lnTo>
                    <a:pt x="1103" y="1400"/>
                  </a:lnTo>
                  <a:lnTo>
                    <a:pt x="1130" y="1417"/>
                  </a:lnTo>
                  <a:lnTo>
                    <a:pt x="1159" y="1429"/>
                  </a:lnTo>
                  <a:lnTo>
                    <a:pt x="1190" y="1437"/>
                  </a:lnTo>
                  <a:lnTo>
                    <a:pt x="1224" y="1439"/>
                  </a:lnTo>
                  <a:lnTo>
                    <a:pt x="1256" y="1437"/>
                  </a:lnTo>
                  <a:lnTo>
                    <a:pt x="1287" y="1429"/>
                  </a:lnTo>
                  <a:lnTo>
                    <a:pt x="1317" y="1417"/>
                  </a:lnTo>
                  <a:lnTo>
                    <a:pt x="1343" y="1400"/>
                  </a:lnTo>
                  <a:lnTo>
                    <a:pt x="1367" y="1379"/>
                  </a:lnTo>
                  <a:lnTo>
                    <a:pt x="1387" y="1356"/>
                  </a:lnTo>
                  <a:lnTo>
                    <a:pt x="1404" y="1329"/>
                  </a:lnTo>
                  <a:lnTo>
                    <a:pt x="1417" y="1299"/>
                  </a:lnTo>
                  <a:lnTo>
                    <a:pt x="1424" y="1268"/>
                  </a:lnTo>
                  <a:lnTo>
                    <a:pt x="1427" y="1234"/>
                  </a:lnTo>
                  <a:lnTo>
                    <a:pt x="1427" y="1229"/>
                  </a:lnTo>
                  <a:lnTo>
                    <a:pt x="1427" y="1223"/>
                  </a:lnTo>
                  <a:lnTo>
                    <a:pt x="1422" y="1186"/>
                  </a:lnTo>
                  <a:lnTo>
                    <a:pt x="1413" y="1151"/>
                  </a:lnTo>
                  <a:lnTo>
                    <a:pt x="1400" y="1118"/>
                  </a:lnTo>
                  <a:lnTo>
                    <a:pt x="1382" y="1087"/>
                  </a:lnTo>
                  <a:lnTo>
                    <a:pt x="1362" y="1058"/>
                  </a:lnTo>
                  <a:lnTo>
                    <a:pt x="1338" y="1031"/>
                  </a:lnTo>
                  <a:lnTo>
                    <a:pt x="1312" y="1007"/>
                  </a:lnTo>
                  <a:lnTo>
                    <a:pt x="1284" y="984"/>
                  </a:lnTo>
                  <a:lnTo>
                    <a:pt x="1255" y="962"/>
                  </a:lnTo>
                  <a:lnTo>
                    <a:pt x="1226" y="944"/>
                  </a:lnTo>
                  <a:lnTo>
                    <a:pt x="1196" y="926"/>
                  </a:lnTo>
                  <a:lnTo>
                    <a:pt x="1167" y="911"/>
                  </a:lnTo>
                  <a:lnTo>
                    <a:pt x="1134" y="895"/>
                  </a:lnTo>
                  <a:lnTo>
                    <a:pt x="1102" y="881"/>
                  </a:lnTo>
                  <a:lnTo>
                    <a:pt x="1070" y="868"/>
                  </a:lnTo>
                  <a:lnTo>
                    <a:pt x="1042" y="857"/>
                  </a:lnTo>
                  <a:lnTo>
                    <a:pt x="1015" y="848"/>
                  </a:lnTo>
                  <a:lnTo>
                    <a:pt x="991" y="840"/>
                  </a:lnTo>
                  <a:lnTo>
                    <a:pt x="972" y="834"/>
                  </a:lnTo>
                  <a:lnTo>
                    <a:pt x="957" y="830"/>
                  </a:lnTo>
                  <a:lnTo>
                    <a:pt x="946" y="827"/>
                  </a:lnTo>
                  <a:lnTo>
                    <a:pt x="942" y="826"/>
                  </a:lnTo>
                  <a:lnTo>
                    <a:pt x="919" y="823"/>
                  </a:lnTo>
                  <a:close/>
                  <a:moveTo>
                    <a:pt x="2343" y="823"/>
                  </a:moveTo>
                  <a:lnTo>
                    <a:pt x="2320" y="826"/>
                  </a:lnTo>
                  <a:lnTo>
                    <a:pt x="2315" y="827"/>
                  </a:lnTo>
                  <a:lnTo>
                    <a:pt x="2305" y="830"/>
                  </a:lnTo>
                  <a:lnTo>
                    <a:pt x="2290" y="834"/>
                  </a:lnTo>
                  <a:lnTo>
                    <a:pt x="2270" y="840"/>
                  </a:lnTo>
                  <a:lnTo>
                    <a:pt x="2247" y="848"/>
                  </a:lnTo>
                  <a:lnTo>
                    <a:pt x="2220" y="857"/>
                  </a:lnTo>
                  <a:lnTo>
                    <a:pt x="2192" y="868"/>
                  </a:lnTo>
                  <a:lnTo>
                    <a:pt x="2161" y="881"/>
                  </a:lnTo>
                  <a:lnTo>
                    <a:pt x="2128" y="895"/>
                  </a:lnTo>
                  <a:lnTo>
                    <a:pt x="2095" y="911"/>
                  </a:lnTo>
                  <a:lnTo>
                    <a:pt x="2066" y="926"/>
                  </a:lnTo>
                  <a:lnTo>
                    <a:pt x="2036" y="944"/>
                  </a:lnTo>
                  <a:lnTo>
                    <a:pt x="2006" y="962"/>
                  </a:lnTo>
                  <a:lnTo>
                    <a:pt x="1978" y="984"/>
                  </a:lnTo>
                  <a:lnTo>
                    <a:pt x="1950" y="1007"/>
                  </a:lnTo>
                  <a:lnTo>
                    <a:pt x="1925" y="1031"/>
                  </a:lnTo>
                  <a:lnTo>
                    <a:pt x="1900" y="1058"/>
                  </a:lnTo>
                  <a:lnTo>
                    <a:pt x="1880" y="1087"/>
                  </a:lnTo>
                  <a:lnTo>
                    <a:pt x="1862" y="1118"/>
                  </a:lnTo>
                  <a:lnTo>
                    <a:pt x="1849" y="1151"/>
                  </a:lnTo>
                  <a:lnTo>
                    <a:pt x="1840" y="1186"/>
                  </a:lnTo>
                  <a:lnTo>
                    <a:pt x="1836" y="1223"/>
                  </a:lnTo>
                  <a:lnTo>
                    <a:pt x="1836" y="1222"/>
                  </a:lnTo>
                  <a:lnTo>
                    <a:pt x="1835" y="1234"/>
                  </a:lnTo>
                  <a:lnTo>
                    <a:pt x="1838" y="1268"/>
                  </a:lnTo>
                  <a:lnTo>
                    <a:pt x="1845" y="1299"/>
                  </a:lnTo>
                  <a:lnTo>
                    <a:pt x="1857" y="1329"/>
                  </a:lnTo>
                  <a:lnTo>
                    <a:pt x="1874" y="1356"/>
                  </a:lnTo>
                  <a:lnTo>
                    <a:pt x="1895" y="1379"/>
                  </a:lnTo>
                  <a:lnTo>
                    <a:pt x="1918" y="1400"/>
                  </a:lnTo>
                  <a:lnTo>
                    <a:pt x="1945" y="1417"/>
                  </a:lnTo>
                  <a:lnTo>
                    <a:pt x="1975" y="1429"/>
                  </a:lnTo>
                  <a:lnTo>
                    <a:pt x="2005" y="1437"/>
                  </a:lnTo>
                  <a:lnTo>
                    <a:pt x="2039" y="1439"/>
                  </a:lnTo>
                  <a:lnTo>
                    <a:pt x="2072" y="1437"/>
                  </a:lnTo>
                  <a:lnTo>
                    <a:pt x="2104" y="1429"/>
                  </a:lnTo>
                  <a:lnTo>
                    <a:pt x="2132" y="1417"/>
                  </a:lnTo>
                  <a:lnTo>
                    <a:pt x="2159" y="1400"/>
                  </a:lnTo>
                  <a:lnTo>
                    <a:pt x="2182" y="1379"/>
                  </a:lnTo>
                  <a:lnTo>
                    <a:pt x="2203" y="1356"/>
                  </a:lnTo>
                  <a:lnTo>
                    <a:pt x="2220" y="1329"/>
                  </a:lnTo>
                  <a:lnTo>
                    <a:pt x="2233" y="1299"/>
                  </a:lnTo>
                  <a:lnTo>
                    <a:pt x="2240" y="1268"/>
                  </a:lnTo>
                  <a:lnTo>
                    <a:pt x="2243" y="1234"/>
                  </a:lnTo>
                  <a:lnTo>
                    <a:pt x="2240" y="1202"/>
                  </a:lnTo>
                  <a:lnTo>
                    <a:pt x="2233" y="1172"/>
                  </a:lnTo>
                  <a:lnTo>
                    <a:pt x="2221" y="1144"/>
                  </a:lnTo>
                  <a:lnTo>
                    <a:pt x="2207" y="1117"/>
                  </a:lnTo>
                  <a:lnTo>
                    <a:pt x="2188" y="1094"/>
                  </a:lnTo>
                  <a:lnTo>
                    <a:pt x="2233" y="1073"/>
                  </a:lnTo>
                  <a:lnTo>
                    <a:pt x="2280" y="1054"/>
                  </a:lnTo>
                  <a:lnTo>
                    <a:pt x="2326" y="1038"/>
                  </a:lnTo>
                  <a:lnTo>
                    <a:pt x="2370" y="1025"/>
                  </a:lnTo>
                  <a:lnTo>
                    <a:pt x="2391" y="1017"/>
                  </a:lnTo>
                  <a:lnTo>
                    <a:pt x="2411" y="1004"/>
                  </a:lnTo>
                  <a:lnTo>
                    <a:pt x="2426" y="988"/>
                  </a:lnTo>
                  <a:lnTo>
                    <a:pt x="2437" y="968"/>
                  </a:lnTo>
                  <a:lnTo>
                    <a:pt x="2444" y="947"/>
                  </a:lnTo>
                  <a:lnTo>
                    <a:pt x="2446" y="924"/>
                  </a:lnTo>
                  <a:lnTo>
                    <a:pt x="2443" y="900"/>
                  </a:lnTo>
                  <a:lnTo>
                    <a:pt x="2435" y="878"/>
                  </a:lnTo>
                  <a:lnTo>
                    <a:pt x="2423" y="859"/>
                  </a:lnTo>
                  <a:lnTo>
                    <a:pt x="2406" y="843"/>
                  </a:lnTo>
                  <a:lnTo>
                    <a:pt x="2387" y="832"/>
                  </a:lnTo>
                  <a:lnTo>
                    <a:pt x="2366" y="825"/>
                  </a:lnTo>
                  <a:lnTo>
                    <a:pt x="2343" y="823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04" name="Group 592"/>
          <p:cNvGrpSpPr>
            <a:grpSpLocks noChangeAspect="1"/>
          </p:cNvGrpSpPr>
          <p:nvPr/>
        </p:nvGrpSpPr>
        <p:grpSpPr bwMode="auto">
          <a:xfrm>
            <a:off x="7086639" y="2439127"/>
            <a:ext cx="352060" cy="355511"/>
            <a:chOff x="7057" y="7348"/>
            <a:chExt cx="408" cy="412"/>
          </a:xfrm>
          <a:solidFill>
            <a:srgbClr val="FFFFFF"/>
          </a:solidFill>
        </p:grpSpPr>
        <p:sp>
          <p:nvSpPr>
            <p:cNvPr id="105" name="Freeform 594"/>
            <p:cNvSpPr>
              <a:spLocks noEditPoints="1"/>
            </p:cNvSpPr>
            <p:nvPr/>
          </p:nvSpPr>
          <p:spPr bwMode="auto">
            <a:xfrm>
              <a:off x="705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6" name="Freeform 595"/>
            <p:cNvSpPr/>
            <p:nvPr/>
          </p:nvSpPr>
          <p:spPr bwMode="auto">
            <a:xfrm>
              <a:off x="7312" y="7477"/>
              <a:ext cx="76" cy="26"/>
            </a:xfrm>
            <a:custGeom>
              <a:avLst/>
              <a:gdLst>
                <a:gd name="T0" fmla="*/ 101 w 611"/>
                <a:gd name="T1" fmla="*/ 0 h 206"/>
                <a:gd name="T2" fmla="*/ 510 w 611"/>
                <a:gd name="T3" fmla="*/ 0 h 206"/>
                <a:gd name="T4" fmla="*/ 533 w 611"/>
                <a:gd name="T5" fmla="*/ 3 h 206"/>
                <a:gd name="T6" fmla="*/ 555 w 611"/>
                <a:gd name="T7" fmla="*/ 11 h 206"/>
                <a:gd name="T8" fmla="*/ 573 w 611"/>
                <a:gd name="T9" fmla="*/ 23 h 206"/>
                <a:gd name="T10" fmla="*/ 588 w 611"/>
                <a:gd name="T11" fmla="*/ 38 h 206"/>
                <a:gd name="T12" fmla="*/ 601 w 611"/>
                <a:gd name="T13" fmla="*/ 58 h 206"/>
                <a:gd name="T14" fmla="*/ 609 w 611"/>
                <a:gd name="T15" fmla="*/ 80 h 206"/>
                <a:gd name="T16" fmla="*/ 611 w 611"/>
                <a:gd name="T17" fmla="*/ 104 h 206"/>
                <a:gd name="T18" fmla="*/ 609 w 611"/>
                <a:gd name="T19" fmla="*/ 127 h 206"/>
                <a:gd name="T20" fmla="*/ 601 w 611"/>
                <a:gd name="T21" fmla="*/ 149 h 206"/>
                <a:gd name="T22" fmla="*/ 588 w 611"/>
                <a:gd name="T23" fmla="*/ 168 h 206"/>
                <a:gd name="T24" fmla="*/ 573 w 611"/>
                <a:gd name="T25" fmla="*/ 183 h 206"/>
                <a:gd name="T26" fmla="*/ 555 w 611"/>
                <a:gd name="T27" fmla="*/ 195 h 206"/>
                <a:gd name="T28" fmla="*/ 533 w 611"/>
                <a:gd name="T29" fmla="*/ 204 h 206"/>
                <a:gd name="T30" fmla="*/ 510 w 611"/>
                <a:gd name="T31" fmla="*/ 206 h 206"/>
                <a:gd name="T32" fmla="*/ 101 w 611"/>
                <a:gd name="T33" fmla="*/ 206 h 206"/>
                <a:gd name="T34" fmla="*/ 78 w 611"/>
                <a:gd name="T35" fmla="*/ 204 h 206"/>
                <a:gd name="T36" fmla="*/ 56 w 611"/>
                <a:gd name="T37" fmla="*/ 195 h 206"/>
                <a:gd name="T38" fmla="*/ 38 w 611"/>
                <a:gd name="T39" fmla="*/ 183 h 206"/>
                <a:gd name="T40" fmla="*/ 22 w 611"/>
                <a:gd name="T41" fmla="*/ 168 h 206"/>
                <a:gd name="T42" fmla="*/ 10 w 611"/>
                <a:gd name="T43" fmla="*/ 149 h 206"/>
                <a:gd name="T44" fmla="*/ 2 w 611"/>
                <a:gd name="T45" fmla="*/ 127 h 206"/>
                <a:gd name="T46" fmla="*/ 0 w 611"/>
                <a:gd name="T47" fmla="*/ 104 h 206"/>
                <a:gd name="T48" fmla="*/ 2 w 611"/>
                <a:gd name="T49" fmla="*/ 80 h 206"/>
                <a:gd name="T50" fmla="*/ 10 w 611"/>
                <a:gd name="T51" fmla="*/ 58 h 206"/>
                <a:gd name="T52" fmla="*/ 22 w 611"/>
                <a:gd name="T53" fmla="*/ 38 h 206"/>
                <a:gd name="T54" fmla="*/ 38 w 611"/>
                <a:gd name="T55" fmla="*/ 23 h 206"/>
                <a:gd name="T56" fmla="*/ 56 w 611"/>
                <a:gd name="T57" fmla="*/ 11 h 206"/>
                <a:gd name="T58" fmla="*/ 78 w 611"/>
                <a:gd name="T59" fmla="*/ 3 h 206"/>
                <a:gd name="T60" fmla="*/ 101 w 611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1" h="206">
                  <a:moveTo>
                    <a:pt x="101" y="0"/>
                  </a:moveTo>
                  <a:lnTo>
                    <a:pt x="510" y="0"/>
                  </a:lnTo>
                  <a:lnTo>
                    <a:pt x="533" y="3"/>
                  </a:lnTo>
                  <a:lnTo>
                    <a:pt x="555" y="11"/>
                  </a:lnTo>
                  <a:lnTo>
                    <a:pt x="573" y="23"/>
                  </a:lnTo>
                  <a:lnTo>
                    <a:pt x="588" y="38"/>
                  </a:lnTo>
                  <a:lnTo>
                    <a:pt x="601" y="58"/>
                  </a:lnTo>
                  <a:lnTo>
                    <a:pt x="609" y="80"/>
                  </a:lnTo>
                  <a:lnTo>
                    <a:pt x="611" y="104"/>
                  </a:lnTo>
                  <a:lnTo>
                    <a:pt x="609" y="127"/>
                  </a:lnTo>
                  <a:lnTo>
                    <a:pt x="601" y="149"/>
                  </a:lnTo>
                  <a:lnTo>
                    <a:pt x="588" y="168"/>
                  </a:lnTo>
                  <a:lnTo>
                    <a:pt x="573" y="183"/>
                  </a:lnTo>
                  <a:lnTo>
                    <a:pt x="555" y="195"/>
                  </a:lnTo>
                  <a:lnTo>
                    <a:pt x="533" y="204"/>
                  </a:lnTo>
                  <a:lnTo>
                    <a:pt x="510" y="206"/>
                  </a:lnTo>
                  <a:lnTo>
                    <a:pt x="101" y="206"/>
                  </a:lnTo>
                  <a:lnTo>
                    <a:pt x="78" y="204"/>
                  </a:lnTo>
                  <a:lnTo>
                    <a:pt x="56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2" y="127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7" name="Freeform 596"/>
            <p:cNvSpPr/>
            <p:nvPr/>
          </p:nvSpPr>
          <p:spPr bwMode="auto">
            <a:xfrm>
              <a:off x="7133" y="7477"/>
              <a:ext cx="77" cy="26"/>
            </a:xfrm>
            <a:custGeom>
              <a:avLst/>
              <a:gdLst>
                <a:gd name="T0" fmla="*/ 101 w 612"/>
                <a:gd name="T1" fmla="*/ 0 h 206"/>
                <a:gd name="T2" fmla="*/ 509 w 612"/>
                <a:gd name="T3" fmla="*/ 0 h 206"/>
                <a:gd name="T4" fmla="*/ 533 w 612"/>
                <a:gd name="T5" fmla="*/ 3 h 206"/>
                <a:gd name="T6" fmla="*/ 554 w 612"/>
                <a:gd name="T7" fmla="*/ 11 h 206"/>
                <a:gd name="T8" fmla="*/ 573 w 612"/>
                <a:gd name="T9" fmla="*/ 23 h 206"/>
                <a:gd name="T10" fmla="*/ 589 w 612"/>
                <a:gd name="T11" fmla="*/ 38 h 206"/>
                <a:gd name="T12" fmla="*/ 600 w 612"/>
                <a:gd name="T13" fmla="*/ 58 h 206"/>
                <a:gd name="T14" fmla="*/ 609 w 612"/>
                <a:gd name="T15" fmla="*/ 80 h 206"/>
                <a:gd name="T16" fmla="*/ 612 w 612"/>
                <a:gd name="T17" fmla="*/ 104 h 206"/>
                <a:gd name="T18" fmla="*/ 609 w 612"/>
                <a:gd name="T19" fmla="*/ 127 h 206"/>
                <a:gd name="T20" fmla="*/ 600 w 612"/>
                <a:gd name="T21" fmla="*/ 149 h 206"/>
                <a:gd name="T22" fmla="*/ 589 w 612"/>
                <a:gd name="T23" fmla="*/ 168 h 206"/>
                <a:gd name="T24" fmla="*/ 573 w 612"/>
                <a:gd name="T25" fmla="*/ 183 h 206"/>
                <a:gd name="T26" fmla="*/ 554 w 612"/>
                <a:gd name="T27" fmla="*/ 195 h 206"/>
                <a:gd name="T28" fmla="*/ 533 w 612"/>
                <a:gd name="T29" fmla="*/ 204 h 206"/>
                <a:gd name="T30" fmla="*/ 509 w 612"/>
                <a:gd name="T31" fmla="*/ 206 h 206"/>
                <a:gd name="T32" fmla="*/ 101 w 612"/>
                <a:gd name="T33" fmla="*/ 206 h 206"/>
                <a:gd name="T34" fmla="*/ 79 w 612"/>
                <a:gd name="T35" fmla="*/ 204 h 206"/>
                <a:gd name="T36" fmla="*/ 57 w 612"/>
                <a:gd name="T37" fmla="*/ 195 h 206"/>
                <a:gd name="T38" fmla="*/ 38 w 612"/>
                <a:gd name="T39" fmla="*/ 183 h 206"/>
                <a:gd name="T40" fmla="*/ 22 w 612"/>
                <a:gd name="T41" fmla="*/ 168 h 206"/>
                <a:gd name="T42" fmla="*/ 10 w 612"/>
                <a:gd name="T43" fmla="*/ 149 h 206"/>
                <a:gd name="T44" fmla="*/ 3 w 612"/>
                <a:gd name="T45" fmla="*/ 127 h 206"/>
                <a:gd name="T46" fmla="*/ 0 w 612"/>
                <a:gd name="T47" fmla="*/ 104 h 206"/>
                <a:gd name="T48" fmla="*/ 3 w 612"/>
                <a:gd name="T49" fmla="*/ 80 h 206"/>
                <a:gd name="T50" fmla="*/ 10 w 612"/>
                <a:gd name="T51" fmla="*/ 58 h 206"/>
                <a:gd name="T52" fmla="*/ 22 w 612"/>
                <a:gd name="T53" fmla="*/ 38 h 206"/>
                <a:gd name="T54" fmla="*/ 38 w 612"/>
                <a:gd name="T55" fmla="*/ 23 h 206"/>
                <a:gd name="T56" fmla="*/ 57 w 612"/>
                <a:gd name="T57" fmla="*/ 11 h 206"/>
                <a:gd name="T58" fmla="*/ 79 w 612"/>
                <a:gd name="T59" fmla="*/ 3 h 206"/>
                <a:gd name="T60" fmla="*/ 101 w 612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2" h="206">
                  <a:moveTo>
                    <a:pt x="101" y="0"/>
                  </a:moveTo>
                  <a:lnTo>
                    <a:pt x="509" y="0"/>
                  </a:lnTo>
                  <a:lnTo>
                    <a:pt x="533" y="3"/>
                  </a:lnTo>
                  <a:lnTo>
                    <a:pt x="554" y="11"/>
                  </a:lnTo>
                  <a:lnTo>
                    <a:pt x="573" y="23"/>
                  </a:lnTo>
                  <a:lnTo>
                    <a:pt x="589" y="38"/>
                  </a:lnTo>
                  <a:lnTo>
                    <a:pt x="600" y="58"/>
                  </a:lnTo>
                  <a:lnTo>
                    <a:pt x="609" y="80"/>
                  </a:lnTo>
                  <a:lnTo>
                    <a:pt x="612" y="104"/>
                  </a:lnTo>
                  <a:lnTo>
                    <a:pt x="609" y="127"/>
                  </a:lnTo>
                  <a:lnTo>
                    <a:pt x="600" y="149"/>
                  </a:lnTo>
                  <a:lnTo>
                    <a:pt x="589" y="168"/>
                  </a:lnTo>
                  <a:lnTo>
                    <a:pt x="573" y="183"/>
                  </a:lnTo>
                  <a:lnTo>
                    <a:pt x="554" y="195"/>
                  </a:lnTo>
                  <a:lnTo>
                    <a:pt x="533" y="204"/>
                  </a:lnTo>
                  <a:lnTo>
                    <a:pt x="509" y="206"/>
                  </a:lnTo>
                  <a:lnTo>
                    <a:pt x="101" y="206"/>
                  </a:lnTo>
                  <a:lnTo>
                    <a:pt x="79" y="204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8" name="Freeform 597"/>
            <p:cNvSpPr/>
            <p:nvPr/>
          </p:nvSpPr>
          <p:spPr bwMode="auto">
            <a:xfrm>
              <a:off x="7210" y="7657"/>
              <a:ext cx="102" cy="35"/>
            </a:xfrm>
            <a:custGeom>
              <a:avLst/>
              <a:gdLst>
                <a:gd name="T0" fmla="*/ 429 w 814"/>
                <a:gd name="T1" fmla="*/ 0 h 283"/>
                <a:gd name="T2" fmla="*/ 487 w 814"/>
                <a:gd name="T3" fmla="*/ 3 h 283"/>
                <a:gd name="T4" fmla="*/ 555 w 814"/>
                <a:gd name="T5" fmla="*/ 10 h 283"/>
                <a:gd name="T6" fmla="*/ 627 w 814"/>
                <a:gd name="T7" fmla="*/ 26 h 283"/>
                <a:gd name="T8" fmla="*/ 696 w 814"/>
                <a:gd name="T9" fmla="*/ 49 h 283"/>
                <a:gd name="T10" fmla="*/ 759 w 814"/>
                <a:gd name="T11" fmla="*/ 85 h 283"/>
                <a:gd name="T12" fmla="*/ 800 w 814"/>
                <a:gd name="T13" fmla="*/ 126 h 283"/>
                <a:gd name="T14" fmla="*/ 814 w 814"/>
                <a:gd name="T15" fmla="*/ 168 h 283"/>
                <a:gd name="T16" fmla="*/ 809 w 814"/>
                <a:gd name="T17" fmla="*/ 213 h 283"/>
                <a:gd name="T18" fmla="*/ 784 w 814"/>
                <a:gd name="T19" fmla="*/ 253 h 283"/>
                <a:gd name="T20" fmla="*/ 751 w 814"/>
                <a:gd name="T21" fmla="*/ 275 h 283"/>
                <a:gd name="T22" fmla="*/ 713 w 814"/>
                <a:gd name="T23" fmla="*/ 283 h 283"/>
                <a:gd name="T24" fmla="*/ 675 w 814"/>
                <a:gd name="T25" fmla="*/ 275 h 283"/>
                <a:gd name="T26" fmla="*/ 641 w 814"/>
                <a:gd name="T27" fmla="*/ 253 h 283"/>
                <a:gd name="T28" fmla="*/ 622 w 814"/>
                <a:gd name="T29" fmla="*/ 241 h 283"/>
                <a:gd name="T30" fmla="*/ 583 w 814"/>
                <a:gd name="T31" fmla="*/ 227 h 283"/>
                <a:gd name="T32" fmla="*/ 527 w 814"/>
                <a:gd name="T33" fmla="*/ 215 h 283"/>
                <a:gd name="T34" fmla="*/ 452 w 814"/>
                <a:gd name="T35" fmla="*/ 206 h 283"/>
                <a:gd name="T36" fmla="*/ 363 w 814"/>
                <a:gd name="T37" fmla="*/ 206 h 283"/>
                <a:gd name="T38" fmla="*/ 287 w 814"/>
                <a:gd name="T39" fmla="*/ 215 h 283"/>
                <a:gd name="T40" fmla="*/ 231 w 814"/>
                <a:gd name="T41" fmla="*/ 227 h 283"/>
                <a:gd name="T42" fmla="*/ 192 w 814"/>
                <a:gd name="T43" fmla="*/ 241 h 283"/>
                <a:gd name="T44" fmla="*/ 174 w 814"/>
                <a:gd name="T45" fmla="*/ 253 h 283"/>
                <a:gd name="T46" fmla="*/ 134 w 814"/>
                <a:gd name="T47" fmla="*/ 277 h 283"/>
                <a:gd name="T48" fmla="*/ 90 w 814"/>
                <a:gd name="T49" fmla="*/ 282 h 283"/>
                <a:gd name="T50" fmla="*/ 48 w 814"/>
                <a:gd name="T51" fmla="*/ 267 h 283"/>
                <a:gd name="T52" fmla="*/ 14 w 814"/>
                <a:gd name="T53" fmla="*/ 234 h 283"/>
                <a:gd name="T54" fmla="*/ 0 w 814"/>
                <a:gd name="T55" fmla="*/ 191 h 283"/>
                <a:gd name="T56" fmla="*/ 5 w 814"/>
                <a:gd name="T57" fmla="*/ 147 h 283"/>
                <a:gd name="T58" fmla="*/ 29 w 814"/>
                <a:gd name="T59" fmla="*/ 107 h 283"/>
                <a:gd name="T60" fmla="*/ 85 w 814"/>
                <a:gd name="T61" fmla="*/ 65 h 283"/>
                <a:gd name="T62" fmla="*/ 152 w 814"/>
                <a:gd name="T63" fmla="*/ 36 h 283"/>
                <a:gd name="T64" fmla="*/ 224 w 814"/>
                <a:gd name="T65" fmla="*/ 16 h 283"/>
                <a:gd name="T66" fmla="*/ 294 w 814"/>
                <a:gd name="T67" fmla="*/ 6 h 283"/>
                <a:gd name="T68" fmla="*/ 358 w 814"/>
                <a:gd name="T69" fmla="*/ 1 h 283"/>
                <a:gd name="T70" fmla="*/ 407 w 814"/>
                <a:gd name="T7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4" h="283">
                  <a:moveTo>
                    <a:pt x="407" y="0"/>
                  </a:moveTo>
                  <a:lnTo>
                    <a:pt x="429" y="0"/>
                  </a:lnTo>
                  <a:lnTo>
                    <a:pt x="457" y="1"/>
                  </a:lnTo>
                  <a:lnTo>
                    <a:pt x="487" y="3"/>
                  </a:lnTo>
                  <a:lnTo>
                    <a:pt x="520" y="6"/>
                  </a:lnTo>
                  <a:lnTo>
                    <a:pt x="555" y="10"/>
                  </a:lnTo>
                  <a:lnTo>
                    <a:pt x="591" y="16"/>
                  </a:lnTo>
                  <a:lnTo>
                    <a:pt x="627" y="26"/>
                  </a:lnTo>
                  <a:lnTo>
                    <a:pt x="663" y="36"/>
                  </a:lnTo>
                  <a:lnTo>
                    <a:pt x="696" y="49"/>
                  </a:lnTo>
                  <a:lnTo>
                    <a:pt x="729" y="65"/>
                  </a:lnTo>
                  <a:lnTo>
                    <a:pt x="759" y="85"/>
                  </a:lnTo>
                  <a:lnTo>
                    <a:pt x="784" y="107"/>
                  </a:lnTo>
                  <a:lnTo>
                    <a:pt x="800" y="126"/>
                  </a:lnTo>
                  <a:lnTo>
                    <a:pt x="809" y="147"/>
                  </a:lnTo>
                  <a:lnTo>
                    <a:pt x="814" y="168"/>
                  </a:lnTo>
                  <a:lnTo>
                    <a:pt x="814" y="191"/>
                  </a:lnTo>
                  <a:lnTo>
                    <a:pt x="809" y="213"/>
                  </a:lnTo>
                  <a:lnTo>
                    <a:pt x="800" y="234"/>
                  </a:lnTo>
                  <a:lnTo>
                    <a:pt x="784" y="253"/>
                  </a:lnTo>
                  <a:lnTo>
                    <a:pt x="769" y="265"/>
                  </a:lnTo>
                  <a:lnTo>
                    <a:pt x="751" y="275"/>
                  </a:lnTo>
                  <a:lnTo>
                    <a:pt x="732" y="281"/>
                  </a:lnTo>
                  <a:lnTo>
                    <a:pt x="713" y="283"/>
                  </a:lnTo>
                  <a:lnTo>
                    <a:pt x="693" y="281"/>
                  </a:lnTo>
                  <a:lnTo>
                    <a:pt x="675" y="275"/>
                  </a:lnTo>
                  <a:lnTo>
                    <a:pt x="657" y="265"/>
                  </a:lnTo>
                  <a:lnTo>
                    <a:pt x="641" y="253"/>
                  </a:lnTo>
                  <a:lnTo>
                    <a:pt x="633" y="247"/>
                  </a:lnTo>
                  <a:lnTo>
                    <a:pt x="622" y="241"/>
                  </a:lnTo>
                  <a:lnTo>
                    <a:pt x="604" y="233"/>
                  </a:lnTo>
                  <a:lnTo>
                    <a:pt x="583" y="227"/>
                  </a:lnTo>
                  <a:lnTo>
                    <a:pt x="557" y="220"/>
                  </a:lnTo>
                  <a:lnTo>
                    <a:pt x="527" y="215"/>
                  </a:lnTo>
                  <a:lnTo>
                    <a:pt x="492" y="210"/>
                  </a:lnTo>
                  <a:lnTo>
                    <a:pt x="452" y="206"/>
                  </a:lnTo>
                  <a:lnTo>
                    <a:pt x="407" y="205"/>
                  </a:lnTo>
                  <a:lnTo>
                    <a:pt x="363" y="206"/>
                  </a:lnTo>
                  <a:lnTo>
                    <a:pt x="323" y="210"/>
                  </a:lnTo>
                  <a:lnTo>
                    <a:pt x="287" y="215"/>
                  </a:lnTo>
                  <a:lnTo>
                    <a:pt x="257" y="220"/>
                  </a:lnTo>
                  <a:lnTo>
                    <a:pt x="231" y="227"/>
                  </a:lnTo>
                  <a:lnTo>
                    <a:pt x="209" y="233"/>
                  </a:lnTo>
                  <a:lnTo>
                    <a:pt x="192" y="241"/>
                  </a:lnTo>
                  <a:lnTo>
                    <a:pt x="181" y="247"/>
                  </a:lnTo>
                  <a:lnTo>
                    <a:pt x="174" y="253"/>
                  </a:lnTo>
                  <a:lnTo>
                    <a:pt x="155" y="267"/>
                  </a:lnTo>
                  <a:lnTo>
                    <a:pt x="134" y="277"/>
                  </a:lnTo>
                  <a:lnTo>
                    <a:pt x="112" y="282"/>
                  </a:lnTo>
                  <a:lnTo>
                    <a:pt x="90" y="282"/>
                  </a:lnTo>
                  <a:lnTo>
                    <a:pt x="68" y="277"/>
                  </a:lnTo>
                  <a:lnTo>
                    <a:pt x="48" y="267"/>
                  </a:lnTo>
                  <a:lnTo>
                    <a:pt x="29" y="253"/>
                  </a:lnTo>
                  <a:lnTo>
                    <a:pt x="14" y="234"/>
                  </a:lnTo>
                  <a:lnTo>
                    <a:pt x="5" y="213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5" y="147"/>
                  </a:lnTo>
                  <a:lnTo>
                    <a:pt x="14" y="126"/>
                  </a:lnTo>
                  <a:lnTo>
                    <a:pt x="29" y="107"/>
                  </a:lnTo>
                  <a:lnTo>
                    <a:pt x="55" y="85"/>
                  </a:lnTo>
                  <a:lnTo>
                    <a:pt x="85" y="65"/>
                  </a:lnTo>
                  <a:lnTo>
                    <a:pt x="117" y="49"/>
                  </a:lnTo>
                  <a:lnTo>
                    <a:pt x="152" y="36"/>
                  </a:lnTo>
                  <a:lnTo>
                    <a:pt x="187" y="26"/>
                  </a:lnTo>
                  <a:lnTo>
                    <a:pt x="224" y="16"/>
                  </a:lnTo>
                  <a:lnTo>
                    <a:pt x="260" y="10"/>
                  </a:lnTo>
                  <a:lnTo>
                    <a:pt x="294" y="6"/>
                  </a:lnTo>
                  <a:lnTo>
                    <a:pt x="327" y="3"/>
                  </a:lnTo>
                  <a:lnTo>
                    <a:pt x="358" y="1"/>
                  </a:lnTo>
                  <a:lnTo>
                    <a:pt x="384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9" name="Freeform 598"/>
            <p:cNvSpPr/>
            <p:nvPr/>
          </p:nvSpPr>
          <p:spPr bwMode="auto">
            <a:xfrm>
              <a:off x="7337" y="7528"/>
              <a:ext cx="26" cy="52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2 h 412"/>
                <a:gd name="T6" fmla="*/ 166 w 203"/>
                <a:gd name="T7" fmla="*/ 23 h 412"/>
                <a:gd name="T8" fmla="*/ 181 w 203"/>
                <a:gd name="T9" fmla="*/ 40 h 412"/>
                <a:gd name="T10" fmla="*/ 193 w 203"/>
                <a:gd name="T11" fmla="*/ 58 h 412"/>
                <a:gd name="T12" fmla="*/ 200 w 203"/>
                <a:gd name="T13" fmla="*/ 80 h 412"/>
                <a:gd name="T14" fmla="*/ 203 w 203"/>
                <a:gd name="T15" fmla="*/ 104 h 412"/>
                <a:gd name="T16" fmla="*/ 203 w 203"/>
                <a:gd name="T17" fmla="*/ 309 h 412"/>
                <a:gd name="T18" fmla="*/ 200 w 203"/>
                <a:gd name="T19" fmla="*/ 333 h 412"/>
                <a:gd name="T20" fmla="*/ 193 w 203"/>
                <a:gd name="T21" fmla="*/ 354 h 412"/>
                <a:gd name="T22" fmla="*/ 181 w 203"/>
                <a:gd name="T23" fmla="*/ 374 h 412"/>
                <a:gd name="T24" fmla="*/ 166 w 203"/>
                <a:gd name="T25" fmla="*/ 390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90 h 412"/>
                <a:gd name="T38" fmla="*/ 22 w 203"/>
                <a:gd name="T39" fmla="*/ 374 h 412"/>
                <a:gd name="T40" fmla="*/ 10 w 203"/>
                <a:gd name="T41" fmla="*/ 354 h 412"/>
                <a:gd name="T42" fmla="*/ 2 w 203"/>
                <a:gd name="T43" fmla="*/ 333 h 412"/>
                <a:gd name="T44" fmla="*/ 0 w 203"/>
                <a:gd name="T45" fmla="*/ 309 h 412"/>
                <a:gd name="T46" fmla="*/ 0 w 203"/>
                <a:gd name="T47" fmla="*/ 104 h 412"/>
                <a:gd name="T48" fmla="*/ 2 w 203"/>
                <a:gd name="T49" fmla="*/ 80 h 412"/>
                <a:gd name="T50" fmla="*/ 10 w 203"/>
                <a:gd name="T51" fmla="*/ 58 h 412"/>
                <a:gd name="T52" fmla="*/ 22 w 203"/>
                <a:gd name="T53" fmla="*/ 40 h 412"/>
                <a:gd name="T54" fmla="*/ 38 w 203"/>
                <a:gd name="T55" fmla="*/ 23 h 412"/>
                <a:gd name="T56" fmla="*/ 57 w 203"/>
                <a:gd name="T57" fmla="*/ 12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2"/>
                  </a:lnTo>
                  <a:lnTo>
                    <a:pt x="166" y="23"/>
                  </a:lnTo>
                  <a:lnTo>
                    <a:pt x="181" y="40"/>
                  </a:lnTo>
                  <a:lnTo>
                    <a:pt x="193" y="58"/>
                  </a:lnTo>
                  <a:lnTo>
                    <a:pt x="200" y="80"/>
                  </a:lnTo>
                  <a:lnTo>
                    <a:pt x="203" y="104"/>
                  </a:lnTo>
                  <a:lnTo>
                    <a:pt x="203" y="309"/>
                  </a:lnTo>
                  <a:lnTo>
                    <a:pt x="200" y="333"/>
                  </a:lnTo>
                  <a:lnTo>
                    <a:pt x="193" y="354"/>
                  </a:lnTo>
                  <a:lnTo>
                    <a:pt x="181" y="374"/>
                  </a:lnTo>
                  <a:lnTo>
                    <a:pt x="166" y="390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90"/>
                  </a:lnTo>
                  <a:lnTo>
                    <a:pt x="22" y="374"/>
                  </a:lnTo>
                  <a:lnTo>
                    <a:pt x="10" y="354"/>
                  </a:lnTo>
                  <a:lnTo>
                    <a:pt x="2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40"/>
                  </a:lnTo>
                  <a:lnTo>
                    <a:pt x="38" y="23"/>
                  </a:lnTo>
                  <a:lnTo>
                    <a:pt x="57" y="12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0" name="Freeform 599"/>
            <p:cNvSpPr/>
            <p:nvPr/>
          </p:nvSpPr>
          <p:spPr bwMode="auto">
            <a:xfrm>
              <a:off x="7337" y="7606"/>
              <a:ext cx="26" cy="51"/>
            </a:xfrm>
            <a:custGeom>
              <a:avLst/>
              <a:gdLst>
                <a:gd name="T0" fmla="*/ 102 w 203"/>
                <a:gd name="T1" fmla="*/ 0 h 412"/>
                <a:gd name="T2" fmla="*/ 125 w 203"/>
                <a:gd name="T3" fmla="*/ 3 h 412"/>
                <a:gd name="T4" fmla="*/ 146 w 203"/>
                <a:gd name="T5" fmla="*/ 10 h 412"/>
                <a:gd name="T6" fmla="*/ 166 w 203"/>
                <a:gd name="T7" fmla="*/ 23 h 412"/>
                <a:gd name="T8" fmla="*/ 181 w 203"/>
                <a:gd name="T9" fmla="*/ 39 h 412"/>
                <a:gd name="T10" fmla="*/ 193 w 203"/>
                <a:gd name="T11" fmla="*/ 58 h 412"/>
                <a:gd name="T12" fmla="*/ 200 w 203"/>
                <a:gd name="T13" fmla="*/ 79 h 412"/>
                <a:gd name="T14" fmla="*/ 203 w 203"/>
                <a:gd name="T15" fmla="*/ 103 h 412"/>
                <a:gd name="T16" fmla="*/ 203 w 203"/>
                <a:gd name="T17" fmla="*/ 309 h 412"/>
                <a:gd name="T18" fmla="*/ 200 w 203"/>
                <a:gd name="T19" fmla="*/ 332 h 412"/>
                <a:gd name="T20" fmla="*/ 193 w 203"/>
                <a:gd name="T21" fmla="*/ 354 h 412"/>
                <a:gd name="T22" fmla="*/ 181 w 203"/>
                <a:gd name="T23" fmla="*/ 373 h 412"/>
                <a:gd name="T24" fmla="*/ 166 w 203"/>
                <a:gd name="T25" fmla="*/ 389 h 412"/>
                <a:gd name="T26" fmla="*/ 146 w 203"/>
                <a:gd name="T27" fmla="*/ 402 h 412"/>
                <a:gd name="T28" fmla="*/ 125 w 203"/>
                <a:gd name="T29" fmla="*/ 409 h 412"/>
                <a:gd name="T30" fmla="*/ 102 w 203"/>
                <a:gd name="T31" fmla="*/ 412 h 412"/>
                <a:gd name="T32" fmla="*/ 79 w 203"/>
                <a:gd name="T33" fmla="*/ 409 h 412"/>
                <a:gd name="T34" fmla="*/ 57 w 203"/>
                <a:gd name="T35" fmla="*/ 402 h 412"/>
                <a:gd name="T36" fmla="*/ 38 w 203"/>
                <a:gd name="T37" fmla="*/ 389 h 412"/>
                <a:gd name="T38" fmla="*/ 22 w 203"/>
                <a:gd name="T39" fmla="*/ 373 h 412"/>
                <a:gd name="T40" fmla="*/ 10 w 203"/>
                <a:gd name="T41" fmla="*/ 354 h 412"/>
                <a:gd name="T42" fmla="*/ 2 w 203"/>
                <a:gd name="T43" fmla="*/ 332 h 412"/>
                <a:gd name="T44" fmla="*/ 0 w 203"/>
                <a:gd name="T45" fmla="*/ 309 h 412"/>
                <a:gd name="T46" fmla="*/ 0 w 203"/>
                <a:gd name="T47" fmla="*/ 103 h 412"/>
                <a:gd name="T48" fmla="*/ 2 w 203"/>
                <a:gd name="T49" fmla="*/ 79 h 412"/>
                <a:gd name="T50" fmla="*/ 10 w 203"/>
                <a:gd name="T51" fmla="*/ 58 h 412"/>
                <a:gd name="T52" fmla="*/ 22 w 203"/>
                <a:gd name="T53" fmla="*/ 39 h 412"/>
                <a:gd name="T54" fmla="*/ 38 w 203"/>
                <a:gd name="T55" fmla="*/ 23 h 412"/>
                <a:gd name="T56" fmla="*/ 57 w 203"/>
                <a:gd name="T57" fmla="*/ 10 h 412"/>
                <a:gd name="T58" fmla="*/ 79 w 203"/>
                <a:gd name="T59" fmla="*/ 3 h 412"/>
                <a:gd name="T60" fmla="*/ 102 w 203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412">
                  <a:moveTo>
                    <a:pt x="102" y="0"/>
                  </a:moveTo>
                  <a:lnTo>
                    <a:pt x="125" y="3"/>
                  </a:lnTo>
                  <a:lnTo>
                    <a:pt x="146" y="10"/>
                  </a:lnTo>
                  <a:lnTo>
                    <a:pt x="166" y="23"/>
                  </a:lnTo>
                  <a:lnTo>
                    <a:pt x="181" y="39"/>
                  </a:lnTo>
                  <a:lnTo>
                    <a:pt x="193" y="58"/>
                  </a:lnTo>
                  <a:lnTo>
                    <a:pt x="200" y="79"/>
                  </a:lnTo>
                  <a:lnTo>
                    <a:pt x="203" y="103"/>
                  </a:lnTo>
                  <a:lnTo>
                    <a:pt x="203" y="309"/>
                  </a:lnTo>
                  <a:lnTo>
                    <a:pt x="200" y="332"/>
                  </a:lnTo>
                  <a:lnTo>
                    <a:pt x="193" y="354"/>
                  </a:lnTo>
                  <a:lnTo>
                    <a:pt x="181" y="373"/>
                  </a:lnTo>
                  <a:lnTo>
                    <a:pt x="166" y="389"/>
                  </a:lnTo>
                  <a:lnTo>
                    <a:pt x="146" y="402"/>
                  </a:lnTo>
                  <a:lnTo>
                    <a:pt x="125" y="409"/>
                  </a:lnTo>
                  <a:lnTo>
                    <a:pt x="102" y="412"/>
                  </a:lnTo>
                  <a:lnTo>
                    <a:pt x="79" y="409"/>
                  </a:lnTo>
                  <a:lnTo>
                    <a:pt x="57" y="402"/>
                  </a:lnTo>
                  <a:lnTo>
                    <a:pt x="38" y="389"/>
                  </a:lnTo>
                  <a:lnTo>
                    <a:pt x="22" y="373"/>
                  </a:lnTo>
                  <a:lnTo>
                    <a:pt x="10" y="354"/>
                  </a:lnTo>
                  <a:lnTo>
                    <a:pt x="2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1" name="Freeform 600"/>
            <p:cNvSpPr/>
            <p:nvPr/>
          </p:nvSpPr>
          <p:spPr bwMode="auto">
            <a:xfrm>
              <a:off x="7159" y="7528"/>
              <a:ext cx="25" cy="52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2 h 412"/>
                <a:gd name="T6" fmla="*/ 166 w 204"/>
                <a:gd name="T7" fmla="*/ 23 h 412"/>
                <a:gd name="T8" fmla="*/ 182 w 204"/>
                <a:gd name="T9" fmla="*/ 40 h 412"/>
                <a:gd name="T10" fmla="*/ 194 w 204"/>
                <a:gd name="T11" fmla="*/ 58 h 412"/>
                <a:gd name="T12" fmla="*/ 202 w 204"/>
                <a:gd name="T13" fmla="*/ 80 h 412"/>
                <a:gd name="T14" fmla="*/ 204 w 204"/>
                <a:gd name="T15" fmla="*/ 104 h 412"/>
                <a:gd name="T16" fmla="*/ 204 w 204"/>
                <a:gd name="T17" fmla="*/ 309 h 412"/>
                <a:gd name="T18" fmla="*/ 202 w 204"/>
                <a:gd name="T19" fmla="*/ 333 h 412"/>
                <a:gd name="T20" fmla="*/ 194 w 204"/>
                <a:gd name="T21" fmla="*/ 354 h 412"/>
                <a:gd name="T22" fmla="*/ 182 w 204"/>
                <a:gd name="T23" fmla="*/ 374 h 412"/>
                <a:gd name="T24" fmla="*/ 166 w 204"/>
                <a:gd name="T25" fmla="*/ 390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90 h 412"/>
                <a:gd name="T38" fmla="*/ 23 w 204"/>
                <a:gd name="T39" fmla="*/ 374 h 412"/>
                <a:gd name="T40" fmla="*/ 11 w 204"/>
                <a:gd name="T41" fmla="*/ 354 h 412"/>
                <a:gd name="T42" fmla="*/ 4 w 204"/>
                <a:gd name="T43" fmla="*/ 333 h 412"/>
                <a:gd name="T44" fmla="*/ 0 w 204"/>
                <a:gd name="T45" fmla="*/ 309 h 412"/>
                <a:gd name="T46" fmla="*/ 0 w 204"/>
                <a:gd name="T47" fmla="*/ 104 h 412"/>
                <a:gd name="T48" fmla="*/ 4 w 204"/>
                <a:gd name="T49" fmla="*/ 80 h 412"/>
                <a:gd name="T50" fmla="*/ 11 w 204"/>
                <a:gd name="T51" fmla="*/ 58 h 412"/>
                <a:gd name="T52" fmla="*/ 23 w 204"/>
                <a:gd name="T53" fmla="*/ 40 h 412"/>
                <a:gd name="T54" fmla="*/ 38 w 204"/>
                <a:gd name="T55" fmla="*/ 23 h 412"/>
                <a:gd name="T56" fmla="*/ 58 w 204"/>
                <a:gd name="T57" fmla="*/ 12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2"/>
                  </a:lnTo>
                  <a:lnTo>
                    <a:pt x="166" y="23"/>
                  </a:lnTo>
                  <a:lnTo>
                    <a:pt x="182" y="40"/>
                  </a:lnTo>
                  <a:lnTo>
                    <a:pt x="194" y="58"/>
                  </a:lnTo>
                  <a:lnTo>
                    <a:pt x="202" y="80"/>
                  </a:lnTo>
                  <a:lnTo>
                    <a:pt x="204" y="104"/>
                  </a:lnTo>
                  <a:lnTo>
                    <a:pt x="204" y="309"/>
                  </a:lnTo>
                  <a:lnTo>
                    <a:pt x="202" y="333"/>
                  </a:lnTo>
                  <a:lnTo>
                    <a:pt x="194" y="354"/>
                  </a:lnTo>
                  <a:lnTo>
                    <a:pt x="182" y="374"/>
                  </a:lnTo>
                  <a:lnTo>
                    <a:pt x="166" y="390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90"/>
                  </a:lnTo>
                  <a:lnTo>
                    <a:pt x="23" y="374"/>
                  </a:lnTo>
                  <a:lnTo>
                    <a:pt x="11" y="354"/>
                  </a:lnTo>
                  <a:lnTo>
                    <a:pt x="4" y="333"/>
                  </a:lnTo>
                  <a:lnTo>
                    <a:pt x="0" y="309"/>
                  </a:lnTo>
                  <a:lnTo>
                    <a:pt x="0" y="104"/>
                  </a:lnTo>
                  <a:lnTo>
                    <a:pt x="4" y="80"/>
                  </a:lnTo>
                  <a:lnTo>
                    <a:pt x="11" y="58"/>
                  </a:lnTo>
                  <a:lnTo>
                    <a:pt x="23" y="40"/>
                  </a:lnTo>
                  <a:lnTo>
                    <a:pt x="38" y="23"/>
                  </a:lnTo>
                  <a:lnTo>
                    <a:pt x="58" y="12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2" name="Freeform 601"/>
            <p:cNvSpPr/>
            <p:nvPr/>
          </p:nvSpPr>
          <p:spPr bwMode="auto">
            <a:xfrm>
              <a:off x="7159" y="7606"/>
              <a:ext cx="25" cy="51"/>
            </a:xfrm>
            <a:custGeom>
              <a:avLst/>
              <a:gdLst>
                <a:gd name="T0" fmla="*/ 103 w 204"/>
                <a:gd name="T1" fmla="*/ 0 h 412"/>
                <a:gd name="T2" fmla="*/ 126 w 204"/>
                <a:gd name="T3" fmla="*/ 3 h 412"/>
                <a:gd name="T4" fmla="*/ 148 w 204"/>
                <a:gd name="T5" fmla="*/ 10 h 412"/>
                <a:gd name="T6" fmla="*/ 166 w 204"/>
                <a:gd name="T7" fmla="*/ 23 h 412"/>
                <a:gd name="T8" fmla="*/ 182 w 204"/>
                <a:gd name="T9" fmla="*/ 39 h 412"/>
                <a:gd name="T10" fmla="*/ 194 w 204"/>
                <a:gd name="T11" fmla="*/ 58 h 412"/>
                <a:gd name="T12" fmla="*/ 202 w 204"/>
                <a:gd name="T13" fmla="*/ 79 h 412"/>
                <a:gd name="T14" fmla="*/ 204 w 204"/>
                <a:gd name="T15" fmla="*/ 103 h 412"/>
                <a:gd name="T16" fmla="*/ 204 w 204"/>
                <a:gd name="T17" fmla="*/ 309 h 412"/>
                <a:gd name="T18" fmla="*/ 202 w 204"/>
                <a:gd name="T19" fmla="*/ 332 h 412"/>
                <a:gd name="T20" fmla="*/ 194 w 204"/>
                <a:gd name="T21" fmla="*/ 354 h 412"/>
                <a:gd name="T22" fmla="*/ 182 w 204"/>
                <a:gd name="T23" fmla="*/ 373 h 412"/>
                <a:gd name="T24" fmla="*/ 166 w 204"/>
                <a:gd name="T25" fmla="*/ 389 h 412"/>
                <a:gd name="T26" fmla="*/ 148 w 204"/>
                <a:gd name="T27" fmla="*/ 402 h 412"/>
                <a:gd name="T28" fmla="*/ 126 w 204"/>
                <a:gd name="T29" fmla="*/ 409 h 412"/>
                <a:gd name="T30" fmla="*/ 103 w 204"/>
                <a:gd name="T31" fmla="*/ 412 h 412"/>
                <a:gd name="T32" fmla="*/ 79 w 204"/>
                <a:gd name="T33" fmla="*/ 409 h 412"/>
                <a:gd name="T34" fmla="*/ 58 w 204"/>
                <a:gd name="T35" fmla="*/ 402 h 412"/>
                <a:gd name="T36" fmla="*/ 38 w 204"/>
                <a:gd name="T37" fmla="*/ 389 h 412"/>
                <a:gd name="T38" fmla="*/ 23 w 204"/>
                <a:gd name="T39" fmla="*/ 373 h 412"/>
                <a:gd name="T40" fmla="*/ 11 w 204"/>
                <a:gd name="T41" fmla="*/ 354 h 412"/>
                <a:gd name="T42" fmla="*/ 4 w 204"/>
                <a:gd name="T43" fmla="*/ 332 h 412"/>
                <a:gd name="T44" fmla="*/ 0 w 204"/>
                <a:gd name="T45" fmla="*/ 309 h 412"/>
                <a:gd name="T46" fmla="*/ 0 w 204"/>
                <a:gd name="T47" fmla="*/ 103 h 412"/>
                <a:gd name="T48" fmla="*/ 4 w 204"/>
                <a:gd name="T49" fmla="*/ 79 h 412"/>
                <a:gd name="T50" fmla="*/ 11 w 204"/>
                <a:gd name="T51" fmla="*/ 58 h 412"/>
                <a:gd name="T52" fmla="*/ 23 w 204"/>
                <a:gd name="T53" fmla="*/ 39 h 412"/>
                <a:gd name="T54" fmla="*/ 38 w 204"/>
                <a:gd name="T55" fmla="*/ 23 h 412"/>
                <a:gd name="T56" fmla="*/ 58 w 204"/>
                <a:gd name="T57" fmla="*/ 10 h 412"/>
                <a:gd name="T58" fmla="*/ 79 w 204"/>
                <a:gd name="T59" fmla="*/ 3 h 412"/>
                <a:gd name="T60" fmla="*/ 103 w 204"/>
                <a:gd name="T6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2">
                  <a:moveTo>
                    <a:pt x="103" y="0"/>
                  </a:moveTo>
                  <a:lnTo>
                    <a:pt x="126" y="3"/>
                  </a:lnTo>
                  <a:lnTo>
                    <a:pt x="148" y="10"/>
                  </a:lnTo>
                  <a:lnTo>
                    <a:pt x="166" y="23"/>
                  </a:lnTo>
                  <a:lnTo>
                    <a:pt x="182" y="39"/>
                  </a:lnTo>
                  <a:lnTo>
                    <a:pt x="194" y="58"/>
                  </a:lnTo>
                  <a:lnTo>
                    <a:pt x="202" y="79"/>
                  </a:lnTo>
                  <a:lnTo>
                    <a:pt x="204" y="103"/>
                  </a:lnTo>
                  <a:lnTo>
                    <a:pt x="204" y="309"/>
                  </a:lnTo>
                  <a:lnTo>
                    <a:pt x="202" y="332"/>
                  </a:lnTo>
                  <a:lnTo>
                    <a:pt x="194" y="354"/>
                  </a:lnTo>
                  <a:lnTo>
                    <a:pt x="182" y="373"/>
                  </a:lnTo>
                  <a:lnTo>
                    <a:pt x="166" y="389"/>
                  </a:lnTo>
                  <a:lnTo>
                    <a:pt x="148" y="402"/>
                  </a:lnTo>
                  <a:lnTo>
                    <a:pt x="126" y="409"/>
                  </a:lnTo>
                  <a:lnTo>
                    <a:pt x="103" y="412"/>
                  </a:lnTo>
                  <a:lnTo>
                    <a:pt x="79" y="409"/>
                  </a:lnTo>
                  <a:lnTo>
                    <a:pt x="58" y="402"/>
                  </a:lnTo>
                  <a:lnTo>
                    <a:pt x="38" y="389"/>
                  </a:lnTo>
                  <a:lnTo>
                    <a:pt x="23" y="373"/>
                  </a:lnTo>
                  <a:lnTo>
                    <a:pt x="11" y="354"/>
                  </a:lnTo>
                  <a:lnTo>
                    <a:pt x="4" y="332"/>
                  </a:lnTo>
                  <a:lnTo>
                    <a:pt x="0" y="309"/>
                  </a:lnTo>
                  <a:lnTo>
                    <a:pt x="0" y="103"/>
                  </a:lnTo>
                  <a:lnTo>
                    <a:pt x="4" y="79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0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13" name="Freeform 606"/>
          <p:cNvSpPr>
            <a:spLocks noEditPoints="1"/>
          </p:cNvSpPr>
          <p:nvPr/>
        </p:nvSpPr>
        <p:spPr bwMode="auto">
          <a:xfrm>
            <a:off x="7622013" y="2439127"/>
            <a:ext cx="352060" cy="355511"/>
          </a:xfrm>
          <a:custGeom>
            <a:avLst/>
            <a:gdLst>
              <a:gd name="T0" fmla="*/ 1484 w 3262"/>
              <a:gd name="T1" fmla="*/ 2479 h 3292"/>
              <a:gd name="T2" fmla="*/ 1279 w 3262"/>
              <a:gd name="T3" fmla="*/ 2554 h 3292"/>
              <a:gd name="T4" fmla="*/ 1229 w 3262"/>
              <a:gd name="T5" fmla="*/ 2682 h 3292"/>
              <a:gd name="T6" fmla="*/ 1336 w 3262"/>
              <a:gd name="T7" fmla="*/ 2751 h 3292"/>
              <a:gd name="T8" fmla="*/ 1433 w 3262"/>
              <a:gd name="T9" fmla="*/ 2702 h 3292"/>
              <a:gd name="T10" fmla="*/ 1631 w 3262"/>
              <a:gd name="T11" fmla="*/ 2674 h 3292"/>
              <a:gd name="T12" fmla="*/ 1828 w 3262"/>
              <a:gd name="T13" fmla="*/ 2702 h 3292"/>
              <a:gd name="T14" fmla="*/ 1917 w 3262"/>
              <a:gd name="T15" fmla="*/ 2750 h 3292"/>
              <a:gd name="T16" fmla="*/ 2024 w 3262"/>
              <a:gd name="T17" fmla="*/ 2703 h 3292"/>
              <a:gd name="T18" fmla="*/ 2008 w 3262"/>
              <a:gd name="T19" fmla="*/ 2576 h 3292"/>
              <a:gd name="T20" fmla="*/ 1815 w 3262"/>
              <a:gd name="T21" fmla="*/ 2485 h 3292"/>
              <a:gd name="T22" fmla="*/ 1631 w 3262"/>
              <a:gd name="T23" fmla="*/ 2469 h 3292"/>
              <a:gd name="T24" fmla="*/ 2253 w 3262"/>
              <a:gd name="T25" fmla="*/ 2115 h 3292"/>
              <a:gd name="T26" fmla="*/ 2265 w 3262"/>
              <a:gd name="T27" fmla="*/ 2430 h 3292"/>
              <a:gd name="T28" fmla="*/ 2389 w 3262"/>
              <a:gd name="T29" fmla="*/ 2459 h 3292"/>
              <a:gd name="T30" fmla="*/ 2446 w 3262"/>
              <a:gd name="T31" fmla="*/ 2160 h 3292"/>
              <a:gd name="T32" fmla="*/ 2368 w 3262"/>
              <a:gd name="T33" fmla="*/ 2060 h 3292"/>
              <a:gd name="T34" fmla="*/ 838 w 3262"/>
              <a:gd name="T35" fmla="*/ 2096 h 3292"/>
              <a:gd name="T36" fmla="*/ 826 w 3262"/>
              <a:gd name="T37" fmla="*/ 2411 h 3292"/>
              <a:gd name="T38" fmla="*/ 941 w 3262"/>
              <a:gd name="T39" fmla="*/ 2466 h 3292"/>
              <a:gd name="T40" fmla="*/ 1019 w 3262"/>
              <a:gd name="T41" fmla="*/ 2366 h 3292"/>
              <a:gd name="T42" fmla="*/ 963 w 3262"/>
              <a:gd name="T43" fmla="*/ 2067 h 3292"/>
              <a:gd name="T44" fmla="*/ 2281 w 3262"/>
              <a:gd name="T45" fmla="*/ 1462 h 3292"/>
              <a:gd name="T46" fmla="*/ 2245 w 3262"/>
              <a:gd name="T47" fmla="*/ 1772 h 3292"/>
              <a:gd name="T48" fmla="*/ 2345 w 3262"/>
              <a:gd name="T49" fmla="*/ 1851 h 3292"/>
              <a:gd name="T50" fmla="*/ 2443 w 3262"/>
              <a:gd name="T51" fmla="*/ 1772 h 3292"/>
              <a:gd name="T52" fmla="*/ 2409 w 3262"/>
              <a:gd name="T53" fmla="*/ 1462 h 3292"/>
              <a:gd name="T54" fmla="*/ 873 w 3262"/>
              <a:gd name="T55" fmla="*/ 1451 h 3292"/>
              <a:gd name="T56" fmla="*/ 815 w 3262"/>
              <a:gd name="T57" fmla="*/ 1748 h 3292"/>
              <a:gd name="T58" fmla="*/ 894 w 3262"/>
              <a:gd name="T59" fmla="*/ 1848 h 3292"/>
              <a:gd name="T60" fmla="*/ 1009 w 3262"/>
              <a:gd name="T61" fmla="*/ 1793 h 3292"/>
              <a:gd name="T62" fmla="*/ 997 w 3262"/>
              <a:gd name="T63" fmla="*/ 1479 h 3292"/>
              <a:gd name="T64" fmla="*/ 2117 w 3262"/>
              <a:gd name="T65" fmla="*/ 1031 h 3292"/>
              <a:gd name="T66" fmla="*/ 2039 w 3262"/>
              <a:gd name="T67" fmla="*/ 1132 h 3292"/>
              <a:gd name="T68" fmla="*/ 2117 w 3262"/>
              <a:gd name="T69" fmla="*/ 1232 h 3292"/>
              <a:gd name="T70" fmla="*/ 2627 w 3262"/>
              <a:gd name="T71" fmla="*/ 1196 h 3292"/>
              <a:gd name="T72" fmla="*/ 2627 w 3262"/>
              <a:gd name="T73" fmla="*/ 1066 h 3292"/>
              <a:gd name="T74" fmla="*/ 713 w 3262"/>
              <a:gd name="T75" fmla="*/ 1028 h 3292"/>
              <a:gd name="T76" fmla="*/ 615 w 3262"/>
              <a:gd name="T77" fmla="*/ 1108 h 3292"/>
              <a:gd name="T78" fmla="*/ 669 w 3262"/>
              <a:gd name="T79" fmla="*/ 1223 h 3292"/>
              <a:gd name="T80" fmla="*/ 1185 w 3262"/>
              <a:gd name="T81" fmla="*/ 1211 h 3292"/>
              <a:gd name="T82" fmla="*/ 1212 w 3262"/>
              <a:gd name="T83" fmla="*/ 1086 h 3292"/>
              <a:gd name="T84" fmla="*/ 713 w 3262"/>
              <a:gd name="T85" fmla="*/ 1028 h 3292"/>
              <a:gd name="T86" fmla="*/ 2033 w 3262"/>
              <a:gd name="T87" fmla="*/ 49 h 3292"/>
              <a:gd name="T88" fmla="*/ 2563 w 3262"/>
              <a:gd name="T89" fmla="*/ 294 h 3292"/>
              <a:gd name="T90" fmla="*/ 2969 w 3262"/>
              <a:gd name="T91" fmla="*/ 705 h 3292"/>
              <a:gd name="T92" fmla="*/ 3212 w 3262"/>
              <a:gd name="T93" fmla="*/ 1240 h 3292"/>
              <a:gd name="T94" fmla="*/ 3250 w 3262"/>
              <a:gd name="T95" fmla="*/ 1852 h 3292"/>
              <a:gd name="T96" fmla="*/ 3071 w 3262"/>
              <a:gd name="T97" fmla="*/ 2419 h 3292"/>
              <a:gd name="T98" fmla="*/ 2714 w 3262"/>
              <a:gd name="T99" fmla="*/ 2876 h 3292"/>
              <a:gd name="T100" fmla="*/ 2220 w 3262"/>
              <a:gd name="T101" fmla="*/ 3180 h 3292"/>
              <a:gd name="T102" fmla="*/ 1631 w 3262"/>
              <a:gd name="T103" fmla="*/ 3292 h 3292"/>
              <a:gd name="T104" fmla="*/ 1042 w 3262"/>
              <a:gd name="T105" fmla="*/ 3180 h 3292"/>
              <a:gd name="T106" fmla="*/ 547 w 3262"/>
              <a:gd name="T107" fmla="*/ 2876 h 3292"/>
              <a:gd name="T108" fmla="*/ 191 w 3262"/>
              <a:gd name="T109" fmla="*/ 2419 h 3292"/>
              <a:gd name="T110" fmla="*/ 13 w 3262"/>
              <a:gd name="T111" fmla="*/ 1852 h 3292"/>
              <a:gd name="T112" fmla="*/ 50 w 3262"/>
              <a:gd name="T113" fmla="*/ 1240 h 3292"/>
              <a:gd name="T114" fmla="*/ 293 w 3262"/>
              <a:gd name="T115" fmla="*/ 705 h 3292"/>
              <a:gd name="T116" fmla="*/ 699 w 3262"/>
              <a:gd name="T117" fmla="*/ 294 h 3292"/>
              <a:gd name="T118" fmla="*/ 1230 w 3262"/>
              <a:gd name="T119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631" y="2469"/>
                </a:moveTo>
                <a:lnTo>
                  <a:pt x="1608" y="2469"/>
                </a:lnTo>
                <a:lnTo>
                  <a:pt x="1582" y="2470"/>
                </a:lnTo>
                <a:lnTo>
                  <a:pt x="1551" y="2472"/>
                </a:lnTo>
                <a:lnTo>
                  <a:pt x="1518" y="2475"/>
                </a:lnTo>
                <a:lnTo>
                  <a:pt x="1484" y="2479"/>
                </a:lnTo>
                <a:lnTo>
                  <a:pt x="1448" y="2485"/>
                </a:lnTo>
                <a:lnTo>
                  <a:pt x="1411" y="2495"/>
                </a:lnTo>
                <a:lnTo>
                  <a:pt x="1376" y="2505"/>
                </a:lnTo>
                <a:lnTo>
                  <a:pt x="1341" y="2518"/>
                </a:lnTo>
                <a:lnTo>
                  <a:pt x="1309" y="2534"/>
                </a:lnTo>
                <a:lnTo>
                  <a:pt x="1279" y="2554"/>
                </a:lnTo>
                <a:lnTo>
                  <a:pt x="1253" y="2576"/>
                </a:lnTo>
                <a:lnTo>
                  <a:pt x="1238" y="2595"/>
                </a:lnTo>
                <a:lnTo>
                  <a:pt x="1229" y="2616"/>
                </a:lnTo>
                <a:lnTo>
                  <a:pt x="1224" y="2637"/>
                </a:lnTo>
                <a:lnTo>
                  <a:pt x="1224" y="2660"/>
                </a:lnTo>
                <a:lnTo>
                  <a:pt x="1229" y="2682"/>
                </a:lnTo>
                <a:lnTo>
                  <a:pt x="1238" y="2703"/>
                </a:lnTo>
                <a:lnTo>
                  <a:pt x="1253" y="2722"/>
                </a:lnTo>
                <a:lnTo>
                  <a:pt x="1272" y="2736"/>
                </a:lnTo>
                <a:lnTo>
                  <a:pt x="1292" y="2746"/>
                </a:lnTo>
                <a:lnTo>
                  <a:pt x="1314" y="2751"/>
                </a:lnTo>
                <a:lnTo>
                  <a:pt x="1336" y="2751"/>
                </a:lnTo>
                <a:lnTo>
                  <a:pt x="1358" y="2746"/>
                </a:lnTo>
                <a:lnTo>
                  <a:pt x="1379" y="2736"/>
                </a:lnTo>
                <a:lnTo>
                  <a:pt x="1398" y="2722"/>
                </a:lnTo>
                <a:lnTo>
                  <a:pt x="1405" y="2716"/>
                </a:lnTo>
                <a:lnTo>
                  <a:pt x="1416" y="2710"/>
                </a:lnTo>
                <a:lnTo>
                  <a:pt x="1433" y="2702"/>
                </a:lnTo>
                <a:lnTo>
                  <a:pt x="1455" y="2696"/>
                </a:lnTo>
                <a:lnTo>
                  <a:pt x="1481" y="2689"/>
                </a:lnTo>
                <a:lnTo>
                  <a:pt x="1511" y="2684"/>
                </a:lnTo>
                <a:lnTo>
                  <a:pt x="1547" y="2679"/>
                </a:lnTo>
                <a:lnTo>
                  <a:pt x="1587" y="2675"/>
                </a:lnTo>
                <a:lnTo>
                  <a:pt x="1631" y="2674"/>
                </a:lnTo>
                <a:lnTo>
                  <a:pt x="1676" y="2675"/>
                </a:lnTo>
                <a:lnTo>
                  <a:pt x="1716" y="2679"/>
                </a:lnTo>
                <a:lnTo>
                  <a:pt x="1751" y="2684"/>
                </a:lnTo>
                <a:lnTo>
                  <a:pt x="1781" y="2689"/>
                </a:lnTo>
                <a:lnTo>
                  <a:pt x="1807" y="2696"/>
                </a:lnTo>
                <a:lnTo>
                  <a:pt x="1828" y="2702"/>
                </a:lnTo>
                <a:lnTo>
                  <a:pt x="1846" y="2710"/>
                </a:lnTo>
                <a:lnTo>
                  <a:pt x="1857" y="2716"/>
                </a:lnTo>
                <a:lnTo>
                  <a:pt x="1865" y="2722"/>
                </a:lnTo>
                <a:lnTo>
                  <a:pt x="1881" y="2734"/>
                </a:lnTo>
                <a:lnTo>
                  <a:pt x="1899" y="2744"/>
                </a:lnTo>
                <a:lnTo>
                  <a:pt x="1917" y="2750"/>
                </a:lnTo>
                <a:lnTo>
                  <a:pt x="1937" y="2752"/>
                </a:lnTo>
                <a:lnTo>
                  <a:pt x="1956" y="2750"/>
                </a:lnTo>
                <a:lnTo>
                  <a:pt x="1975" y="2744"/>
                </a:lnTo>
                <a:lnTo>
                  <a:pt x="1993" y="2734"/>
                </a:lnTo>
                <a:lnTo>
                  <a:pt x="2008" y="2722"/>
                </a:lnTo>
                <a:lnTo>
                  <a:pt x="2024" y="2703"/>
                </a:lnTo>
                <a:lnTo>
                  <a:pt x="2033" y="2682"/>
                </a:lnTo>
                <a:lnTo>
                  <a:pt x="2038" y="2660"/>
                </a:lnTo>
                <a:lnTo>
                  <a:pt x="2038" y="2637"/>
                </a:lnTo>
                <a:lnTo>
                  <a:pt x="2033" y="2616"/>
                </a:lnTo>
                <a:lnTo>
                  <a:pt x="2024" y="2595"/>
                </a:lnTo>
                <a:lnTo>
                  <a:pt x="2008" y="2576"/>
                </a:lnTo>
                <a:lnTo>
                  <a:pt x="1983" y="2554"/>
                </a:lnTo>
                <a:lnTo>
                  <a:pt x="1953" y="2534"/>
                </a:lnTo>
                <a:lnTo>
                  <a:pt x="1920" y="2518"/>
                </a:lnTo>
                <a:lnTo>
                  <a:pt x="1887" y="2505"/>
                </a:lnTo>
                <a:lnTo>
                  <a:pt x="1851" y="2495"/>
                </a:lnTo>
                <a:lnTo>
                  <a:pt x="1815" y="2485"/>
                </a:lnTo>
                <a:lnTo>
                  <a:pt x="1779" y="2479"/>
                </a:lnTo>
                <a:lnTo>
                  <a:pt x="1744" y="2475"/>
                </a:lnTo>
                <a:lnTo>
                  <a:pt x="1711" y="2472"/>
                </a:lnTo>
                <a:lnTo>
                  <a:pt x="1681" y="2470"/>
                </a:lnTo>
                <a:lnTo>
                  <a:pt x="1653" y="2469"/>
                </a:lnTo>
                <a:lnTo>
                  <a:pt x="1631" y="2469"/>
                </a:lnTo>
                <a:close/>
                <a:moveTo>
                  <a:pt x="2345" y="2057"/>
                </a:moveTo>
                <a:lnTo>
                  <a:pt x="2322" y="2060"/>
                </a:lnTo>
                <a:lnTo>
                  <a:pt x="2300" y="2067"/>
                </a:lnTo>
                <a:lnTo>
                  <a:pt x="2281" y="2080"/>
                </a:lnTo>
                <a:lnTo>
                  <a:pt x="2265" y="2096"/>
                </a:lnTo>
                <a:lnTo>
                  <a:pt x="2253" y="2115"/>
                </a:lnTo>
                <a:lnTo>
                  <a:pt x="2245" y="2136"/>
                </a:lnTo>
                <a:lnTo>
                  <a:pt x="2243" y="2160"/>
                </a:lnTo>
                <a:lnTo>
                  <a:pt x="2243" y="2366"/>
                </a:lnTo>
                <a:lnTo>
                  <a:pt x="2245" y="2389"/>
                </a:lnTo>
                <a:lnTo>
                  <a:pt x="2253" y="2411"/>
                </a:lnTo>
                <a:lnTo>
                  <a:pt x="2265" y="2430"/>
                </a:lnTo>
                <a:lnTo>
                  <a:pt x="2281" y="2446"/>
                </a:lnTo>
                <a:lnTo>
                  <a:pt x="2300" y="2459"/>
                </a:lnTo>
                <a:lnTo>
                  <a:pt x="2322" y="2466"/>
                </a:lnTo>
                <a:lnTo>
                  <a:pt x="2345" y="2469"/>
                </a:lnTo>
                <a:lnTo>
                  <a:pt x="2368" y="2466"/>
                </a:lnTo>
                <a:lnTo>
                  <a:pt x="2389" y="2459"/>
                </a:lnTo>
                <a:lnTo>
                  <a:pt x="2409" y="2446"/>
                </a:lnTo>
                <a:lnTo>
                  <a:pt x="2424" y="2430"/>
                </a:lnTo>
                <a:lnTo>
                  <a:pt x="2436" y="2411"/>
                </a:lnTo>
                <a:lnTo>
                  <a:pt x="2443" y="2389"/>
                </a:lnTo>
                <a:lnTo>
                  <a:pt x="2446" y="2366"/>
                </a:lnTo>
                <a:lnTo>
                  <a:pt x="2446" y="2160"/>
                </a:lnTo>
                <a:lnTo>
                  <a:pt x="2443" y="2136"/>
                </a:lnTo>
                <a:lnTo>
                  <a:pt x="2436" y="2115"/>
                </a:lnTo>
                <a:lnTo>
                  <a:pt x="2424" y="2096"/>
                </a:lnTo>
                <a:lnTo>
                  <a:pt x="2409" y="2080"/>
                </a:lnTo>
                <a:lnTo>
                  <a:pt x="2389" y="2067"/>
                </a:lnTo>
                <a:lnTo>
                  <a:pt x="2368" y="2060"/>
                </a:lnTo>
                <a:lnTo>
                  <a:pt x="2345" y="2057"/>
                </a:lnTo>
                <a:close/>
                <a:moveTo>
                  <a:pt x="918" y="2057"/>
                </a:moveTo>
                <a:lnTo>
                  <a:pt x="894" y="2060"/>
                </a:lnTo>
                <a:lnTo>
                  <a:pt x="873" y="2067"/>
                </a:lnTo>
                <a:lnTo>
                  <a:pt x="853" y="2080"/>
                </a:lnTo>
                <a:lnTo>
                  <a:pt x="838" y="2096"/>
                </a:lnTo>
                <a:lnTo>
                  <a:pt x="826" y="2115"/>
                </a:lnTo>
                <a:lnTo>
                  <a:pt x="819" y="2136"/>
                </a:lnTo>
                <a:lnTo>
                  <a:pt x="815" y="2160"/>
                </a:lnTo>
                <a:lnTo>
                  <a:pt x="815" y="2366"/>
                </a:lnTo>
                <a:lnTo>
                  <a:pt x="819" y="2389"/>
                </a:lnTo>
                <a:lnTo>
                  <a:pt x="826" y="2411"/>
                </a:lnTo>
                <a:lnTo>
                  <a:pt x="838" y="2430"/>
                </a:lnTo>
                <a:lnTo>
                  <a:pt x="853" y="2446"/>
                </a:lnTo>
                <a:lnTo>
                  <a:pt x="873" y="2459"/>
                </a:lnTo>
                <a:lnTo>
                  <a:pt x="894" y="2466"/>
                </a:lnTo>
                <a:lnTo>
                  <a:pt x="918" y="2469"/>
                </a:lnTo>
                <a:lnTo>
                  <a:pt x="941" y="2466"/>
                </a:lnTo>
                <a:lnTo>
                  <a:pt x="963" y="2459"/>
                </a:lnTo>
                <a:lnTo>
                  <a:pt x="981" y="2446"/>
                </a:lnTo>
                <a:lnTo>
                  <a:pt x="997" y="2430"/>
                </a:lnTo>
                <a:lnTo>
                  <a:pt x="1009" y="2411"/>
                </a:lnTo>
                <a:lnTo>
                  <a:pt x="1017" y="2389"/>
                </a:lnTo>
                <a:lnTo>
                  <a:pt x="1019" y="2366"/>
                </a:lnTo>
                <a:lnTo>
                  <a:pt x="1019" y="2160"/>
                </a:lnTo>
                <a:lnTo>
                  <a:pt x="1017" y="2136"/>
                </a:lnTo>
                <a:lnTo>
                  <a:pt x="1009" y="2115"/>
                </a:lnTo>
                <a:lnTo>
                  <a:pt x="997" y="2096"/>
                </a:lnTo>
                <a:lnTo>
                  <a:pt x="981" y="2080"/>
                </a:lnTo>
                <a:lnTo>
                  <a:pt x="963" y="2067"/>
                </a:lnTo>
                <a:lnTo>
                  <a:pt x="941" y="2060"/>
                </a:lnTo>
                <a:lnTo>
                  <a:pt x="918" y="2057"/>
                </a:lnTo>
                <a:close/>
                <a:moveTo>
                  <a:pt x="2345" y="1439"/>
                </a:moveTo>
                <a:lnTo>
                  <a:pt x="2322" y="1442"/>
                </a:lnTo>
                <a:lnTo>
                  <a:pt x="2300" y="1451"/>
                </a:lnTo>
                <a:lnTo>
                  <a:pt x="2281" y="1462"/>
                </a:lnTo>
                <a:lnTo>
                  <a:pt x="2265" y="1479"/>
                </a:lnTo>
                <a:lnTo>
                  <a:pt x="2253" y="1497"/>
                </a:lnTo>
                <a:lnTo>
                  <a:pt x="2245" y="1519"/>
                </a:lnTo>
                <a:lnTo>
                  <a:pt x="2243" y="1543"/>
                </a:lnTo>
                <a:lnTo>
                  <a:pt x="2243" y="1748"/>
                </a:lnTo>
                <a:lnTo>
                  <a:pt x="2245" y="1772"/>
                </a:lnTo>
                <a:lnTo>
                  <a:pt x="2253" y="1793"/>
                </a:lnTo>
                <a:lnTo>
                  <a:pt x="2265" y="1813"/>
                </a:lnTo>
                <a:lnTo>
                  <a:pt x="2281" y="1829"/>
                </a:lnTo>
                <a:lnTo>
                  <a:pt x="2300" y="1841"/>
                </a:lnTo>
                <a:lnTo>
                  <a:pt x="2322" y="1848"/>
                </a:lnTo>
                <a:lnTo>
                  <a:pt x="2345" y="1851"/>
                </a:lnTo>
                <a:lnTo>
                  <a:pt x="2368" y="1848"/>
                </a:lnTo>
                <a:lnTo>
                  <a:pt x="2389" y="1841"/>
                </a:lnTo>
                <a:lnTo>
                  <a:pt x="2409" y="1829"/>
                </a:lnTo>
                <a:lnTo>
                  <a:pt x="2424" y="1813"/>
                </a:lnTo>
                <a:lnTo>
                  <a:pt x="2436" y="1793"/>
                </a:lnTo>
                <a:lnTo>
                  <a:pt x="2443" y="1772"/>
                </a:lnTo>
                <a:lnTo>
                  <a:pt x="2446" y="1748"/>
                </a:lnTo>
                <a:lnTo>
                  <a:pt x="2446" y="1543"/>
                </a:lnTo>
                <a:lnTo>
                  <a:pt x="2443" y="1519"/>
                </a:lnTo>
                <a:lnTo>
                  <a:pt x="2436" y="1497"/>
                </a:lnTo>
                <a:lnTo>
                  <a:pt x="2424" y="1479"/>
                </a:lnTo>
                <a:lnTo>
                  <a:pt x="2409" y="1462"/>
                </a:lnTo>
                <a:lnTo>
                  <a:pt x="2389" y="1451"/>
                </a:lnTo>
                <a:lnTo>
                  <a:pt x="2368" y="1442"/>
                </a:lnTo>
                <a:lnTo>
                  <a:pt x="2345" y="1439"/>
                </a:lnTo>
                <a:close/>
                <a:moveTo>
                  <a:pt x="918" y="1439"/>
                </a:moveTo>
                <a:lnTo>
                  <a:pt x="894" y="1442"/>
                </a:lnTo>
                <a:lnTo>
                  <a:pt x="873" y="1451"/>
                </a:lnTo>
                <a:lnTo>
                  <a:pt x="853" y="1462"/>
                </a:lnTo>
                <a:lnTo>
                  <a:pt x="838" y="1479"/>
                </a:lnTo>
                <a:lnTo>
                  <a:pt x="826" y="1497"/>
                </a:lnTo>
                <a:lnTo>
                  <a:pt x="819" y="1519"/>
                </a:lnTo>
                <a:lnTo>
                  <a:pt x="815" y="1543"/>
                </a:lnTo>
                <a:lnTo>
                  <a:pt x="815" y="1748"/>
                </a:lnTo>
                <a:lnTo>
                  <a:pt x="819" y="1772"/>
                </a:lnTo>
                <a:lnTo>
                  <a:pt x="826" y="1793"/>
                </a:lnTo>
                <a:lnTo>
                  <a:pt x="838" y="1813"/>
                </a:lnTo>
                <a:lnTo>
                  <a:pt x="853" y="1829"/>
                </a:lnTo>
                <a:lnTo>
                  <a:pt x="873" y="1841"/>
                </a:lnTo>
                <a:lnTo>
                  <a:pt x="894" y="1848"/>
                </a:lnTo>
                <a:lnTo>
                  <a:pt x="918" y="1851"/>
                </a:lnTo>
                <a:lnTo>
                  <a:pt x="941" y="1848"/>
                </a:lnTo>
                <a:lnTo>
                  <a:pt x="963" y="1841"/>
                </a:lnTo>
                <a:lnTo>
                  <a:pt x="981" y="1829"/>
                </a:lnTo>
                <a:lnTo>
                  <a:pt x="997" y="1813"/>
                </a:lnTo>
                <a:lnTo>
                  <a:pt x="1009" y="1793"/>
                </a:lnTo>
                <a:lnTo>
                  <a:pt x="1017" y="1772"/>
                </a:lnTo>
                <a:lnTo>
                  <a:pt x="1019" y="1748"/>
                </a:lnTo>
                <a:lnTo>
                  <a:pt x="1019" y="1543"/>
                </a:lnTo>
                <a:lnTo>
                  <a:pt x="1017" y="1519"/>
                </a:lnTo>
                <a:lnTo>
                  <a:pt x="1009" y="1497"/>
                </a:lnTo>
                <a:lnTo>
                  <a:pt x="997" y="1479"/>
                </a:lnTo>
                <a:lnTo>
                  <a:pt x="981" y="1462"/>
                </a:lnTo>
                <a:lnTo>
                  <a:pt x="963" y="1451"/>
                </a:lnTo>
                <a:lnTo>
                  <a:pt x="941" y="1442"/>
                </a:lnTo>
                <a:lnTo>
                  <a:pt x="918" y="1439"/>
                </a:lnTo>
                <a:close/>
                <a:moveTo>
                  <a:pt x="2140" y="1028"/>
                </a:moveTo>
                <a:lnTo>
                  <a:pt x="2117" y="1031"/>
                </a:lnTo>
                <a:lnTo>
                  <a:pt x="2095" y="1039"/>
                </a:lnTo>
                <a:lnTo>
                  <a:pt x="2077" y="1051"/>
                </a:lnTo>
                <a:lnTo>
                  <a:pt x="2061" y="1066"/>
                </a:lnTo>
                <a:lnTo>
                  <a:pt x="2049" y="1086"/>
                </a:lnTo>
                <a:lnTo>
                  <a:pt x="2041" y="1108"/>
                </a:lnTo>
                <a:lnTo>
                  <a:pt x="2039" y="1132"/>
                </a:lnTo>
                <a:lnTo>
                  <a:pt x="2041" y="1155"/>
                </a:lnTo>
                <a:lnTo>
                  <a:pt x="2049" y="1177"/>
                </a:lnTo>
                <a:lnTo>
                  <a:pt x="2061" y="1196"/>
                </a:lnTo>
                <a:lnTo>
                  <a:pt x="2077" y="1211"/>
                </a:lnTo>
                <a:lnTo>
                  <a:pt x="2095" y="1223"/>
                </a:lnTo>
                <a:lnTo>
                  <a:pt x="2117" y="1232"/>
                </a:lnTo>
                <a:lnTo>
                  <a:pt x="2140" y="1234"/>
                </a:lnTo>
                <a:lnTo>
                  <a:pt x="2549" y="1234"/>
                </a:lnTo>
                <a:lnTo>
                  <a:pt x="2572" y="1232"/>
                </a:lnTo>
                <a:lnTo>
                  <a:pt x="2594" y="1223"/>
                </a:lnTo>
                <a:lnTo>
                  <a:pt x="2612" y="1211"/>
                </a:lnTo>
                <a:lnTo>
                  <a:pt x="2627" y="1196"/>
                </a:lnTo>
                <a:lnTo>
                  <a:pt x="2640" y="1177"/>
                </a:lnTo>
                <a:lnTo>
                  <a:pt x="2648" y="1155"/>
                </a:lnTo>
                <a:lnTo>
                  <a:pt x="2650" y="1132"/>
                </a:lnTo>
                <a:lnTo>
                  <a:pt x="2648" y="1108"/>
                </a:lnTo>
                <a:lnTo>
                  <a:pt x="2640" y="1086"/>
                </a:lnTo>
                <a:lnTo>
                  <a:pt x="2627" y="1066"/>
                </a:lnTo>
                <a:lnTo>
                  <a:pt x="2612" y="1051"/>
                </a:lnTo>
                <a:lnTo>
                  <a:pt x="2594" y="1039"/>
                </a:lnTo>
                <a:lnTo>
                  <a:pt x="2572" y="1031"/>
                </a:lnTo>
                <a:lnTo>
                  <a:pt x="2549" y="1028"/>
                </a:lnTo>
                <a:lnTo>
                  <a:pt x="2140" y="1028"/>
                </a:lnTo>
                <a:close/>
                <a:moveTo>
                  <a:pt x="713" y="1028"/>
                </a:moveTo>
                <a:lnTo>
                  <a:pt x="691" y="1031"/>
                </a:lnTo>
                <a:lnTo>
                  <a:pt x="669" y="1039"/>
                </a:lnTo>
                <a:lnTo>
                  <a:pt x="650" y="1051"/>
                </a:lnTo>
                <a:lnTo>
                  <a:pt x="634" y="1066"/>
                </a:lnTo>
                <a:lnTo>
                  <a:pt x="622" y="1086"/>
                </a:lnTo>
                <a:lnTo>
                  <a:pt x="615" y="1108"/>
                </a:lnTo>
                <a:lnTo>
                  <a:pt x="612" y="1132"/>
                </a:lnTo>
                <a:lnTo>
                  <a:pt x="615" y="1155"/>
                </a:lnTo>
                <a:lnTo>
                  <a:pt x="622" y="1177"/>
                </a:lnTo>
                <a:lnTo>
                  <a:pt x="634" y="1196"/>
                </a:lnTo>
                <a:lnTo>
                  <a:pt x="650" y="1211"/>
                </a:lnTo>
                <a:lnTo>
                  <a:pt x="669" y="1223"/>
                </a:lnTo>
                <a:lnTo>
                  <a:pt x="691" y="1232"/>
                </a:lnTo>
                <a:lnTo>
                  <a:pt x="713" y="1234"/>
                </a:lnTo>
                <a:lnTo>
                  <a:pt x="1121" y="1234"/>
                </a:lnTo>
                <a:lnTo>
                  <a:pt x="1145" y="1232"/>
                </a:lnTo>
                <a:lnTo>
                  <a:pt x="1166" y="1223"/>
                </a:lnTo>
                <a:lnTo>
                  <a:pt x="1185" y="1211"/>
                </a:lnTo>
                <a:lnTo>
                  <a:pt x="1201" y="1196"/>
                </a:lnTo>
                <a:lnTo>
                  <a:pt x="1212" y="1177"/>
                </a:lnTo>
                <a:lnTo>
                  <a:pt x="1221" y="1155"/>
                </a:lnTo>
                <a:lnTo>
                  <a:pt x="1224" y="1132"/>
                </a:lnTo>
                <a:lnTo>
                  <a:pt x="1221" y="1108"/>
                </a:lnTo>
                <a:lnTo>
                  <a:pt x="1212" y="1086"/>
                </a:lnTo>
                <a:lnTo>
                  <a:pt x="1201" y="1066"/>
                </a:lnTo>
                <a:lnTo>
                  <a:pt x="1185" y="1051"/>
                </a:lnTo>
                <a:lnTo>
                  <a:pt x="1166" y="1039"/>
                </a:lnTo>
                <a:lnTo>
                  <a:pt x="1145" y="1031"/>
                </a:lnTo>
                <a:lnTo>
                  <a:pt x="1121" y="1028"/>
                </a:lnTo>
                <a:lnTo>
                  <a:pt x="713" y="102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4" name="Freeform 611"/>
          <p:cNvSpPr>
            <a:spLocks noEditPoints="1"/>
          </p:cNvSpPr>
          <p:nvPr/>
        </p:nvSpPr>
        <p:spPr bwMode="auto">
          <a:xfrm>
            <a:off x="8157394" y="2439127"/>
            <a:ext cx="308915" cy="355511"/>
          </a:xfrm>
          <a:custGeom>
            <a:avLst/>
            <a:gdLst>
              <a:gd name="T0" fmla="*/ 2481 w 2869"/>
              <a:gd name="T1" fmla="*/ 2713 h 3292"/>
              <a:gd name="T2" fmla="*/ 2469 w 2869"/>
              <a:gd name="T3" fmla="*/ 2822 h 3292"/>
              <a:gd name="T4" fmla="*/ 2561 w 2869"/>
              <a:gd name="T5" fmla="*/ 2880 h 3292"/>
              <a:gd name="T6" fmla="*/ 2653 w 2869"/>
              <a:gd name="T7" fmla="*/ 2822 h 3292"/>
              <a:gd name="T8" fmla="*/ 2640 w 2869"/>
              <a:gd name="T9" fmla="*/ 2713 h 3292"/>
              <a:gd name="T10" fmla="*/ 1331 w 2869"/>
              <a:gd name="T11" fmla="*/ 205 h 3292"/>
              <a:gd name="T12" fmla="*/ 1240 w 2869"/>
              <a:gd name="T13" fmla="*/ 263 h 3292"/>
              <a:gd name="T14" fmla="*/ 1220 w 2869"/>
              <a:gd name="T15" fmla="*/ 1789 h 3292"/>
              <a:gd name="T16" fmla="*/ 1140 w 2869"/>
              <a:gd name="T17" fmla="*/ 1850 h 3292"/>
              <a:gd name="T18" fmla="*/ 357 w 2869"/>
              <a:gd name="T19" fmla="*/ 1453 h 3292"/>
              <a:gd name="T20" fmla="*/ 262 w 2869"/>
              <a:gd name="T21" fmla="*/ 1451 h 3292"/>
              <a:gd name="T22" fmla="*/ 205 w 2869"/>
              <a:gd name="T23" fmla="*/ 1543 h 3292"/>
              <a:gd name="T24" fmla="*/ 1166 w 2869"/>
              <a:gd name="T25" fmla="*/ 2469 h 3292"/>
              <a:gd name="T26" fmla="*/ 2653 w 2869"/>
              <a:gd name="T27" fmla="*/ 1395 h 3292"/>
              <a:gd name="T28" fmla="*/ 2561 w 2869"/>
              <a:gd name="T29" fmla="*/ 1337 h 3292"/>
              <a:gd name="T30" fmla="*/ 2469 w 2869"/>
              <a:gd name="T31" fmla="*/ 1395 h 3292"/>
              <a:gd name="T32" fmla="*/ 2436 w 2869"/>
              <a:gd name="T33" fmla="*/ 1504 h 3292"/>
              <a:gd name="T34" fmla="*/ 2333 w 2869"/>
              <a:gd name="T35" fmla="*/ 1539 h 3292"/>
              <a:gd name="T36" fmla="*/ 2256 w 2869"/>
              <a:gd name="T37" fmla="*/ 1463 h 3292"/>
              <a:gd name="T38" fmla="*/ 2231 w 2869"/>
              <a:gd name="T39" fmla="*/ 1273 h 3292"/>
              <a:gd name="T40" fmla="*/ 2127 w 2869"/>
              <a:gd name="T41" fmla="*/ 1237 h 3292"/>
              <a:gd name="T42" fmla="*/ 2051 w 2869"/>
              <a:gd name="T43" fmla="*/ 1313 h 3292"/>
              <a:gd name="T44" fmla="*/ 2010 w 2869"/>
              <a:gd name="T45" fmla="*/ 1418 h 3292"/>
              <a:gd name="T46" fmla="*/ 1901 w 2869"/>
              <a:gd name="T47" fmla="*/ 1429 h 3292"/>
              <a:gd name="T48" fmla="*/ 1844 w 2869"/>
              <a:gd name="T49" fmla="*/ 1337 h 3292"/>
              <a:gd name="T50" fmla="*/ 1786 w 2869"/>
              <a:gd name="T51" fmla="*/ 1244 h 3292"/>
              <a:gd name="T52" fmla="*/ 1677 w 2869"/>
              <a:gd name="T53" fmla="*/ 1256 h 3292"/>
              <a:gd name="T54" fmla="*/ 1637 w 2869"/>
              <a:gd name="T55" fmla="*/ 1361 h 3292"/>
              <a:gd name="T56" fmla="*/ 1560 w 2869"/>
              <a:gd name="T57" fmla="*/ 1437 h 3292"/>
              <a:gd name="T58" fmla="*/ 1457 w 2869"/>
              <a:gd name="T59" fmla="*/ 1401 h 3292"/>
              <a:gd name="T60" fmla="*/ 1431 w 2869"/>
              <a:gd name="T61" fmla="*/ 285 h 3292"/>
              <a:gd name="T62" fmla="*/ 1355 w 2869"/>
              <a:gd name="T63" fmla="*/ 208 h 3292"/>
              <a:gd name="T64" fmla="*/ 1414 w 2869"/>
              <a:gd name="T65" fmla="*/ 10 h 3292"/>
              <a:gd name="T66" fmla="*/ 1575 w 2869"/>
              <a:gd name="T67" fmla="*/ 119 h 3292"/>
              <a:gd name="T68" fmla="*/ 1639 w 2869"/>
              <a:gd name="T69" fmla="*/ 308 h 3292"/>
              <a:gd name="T70" fmla="*/ 1780 w 2869"/>
              <a:gd name="T71" fmla="*/ 1030 h 3292"/>
              <a:gd name="T72" fmla="*/ 1946 w 2869"/>
              <a:gd name="T73" fmla="*/ 1107 h 3292"/>
              <a:gd name="T74" fmla="*/ 2113 w 2869"/>
              <a:gd name="T75" fmla="*/ 1030 h 3292"/>
              <a:gd name="T76" fmla="*/ 2301 w 2869"/>
              <a:gd name="T77" fmla="*/ 1067 h 3292"/>
              <a:gd name="T78" fmla="*/ 2445 w 2869"/>
              <a:gd name="T79" fmla="*/ 1154 h 3292"/>
              <a:gd name="T80" fmla="*/ 2642 w 2869"/>
              <a:gd name="T81" fmla="*/ 1142 h 3292"/>
              <a:gd name="T82" fmla="*/ 2804 w 2869"/>
              <a:gd name="T83" fmla="*/ 1251 h 3292"/>
              <a:gd name="T84" fmla="*/ 2869 w 2869"/>
              <a:gd name="T85" fmla="*/ 1439 h 3292"/>
              <a:gd name="T86" fmla="*/ 2766 w 2869"/>
              <a:gd name="T87" fmla="*/ 2469 h 3292"/>
              <a:gd name="T88" fmla="*/ 2857 w 2869"/>
              <a:gd name="T89" fmla="*/ 2527 h 3292"/>
              <a:gd name="T90" fmla="*/ 2857 w 2869"/>
              <a:gd name="T91" fmla="*/ 3234 h 3292"/>
              <a:gd name="T92" fmla="*/ 2766 w 2869"/>
              <a:gd name="T93" fmla="*/ 3292 h 3292"/>
              <a:gd name="T94" fmla="*/ 637 w 2869"/>
              <a:gd name="T95" fmla="*/ 3253 h 3292"/>
              <a:gd name="T96" fmla="*/ 618 w 2869"/>
              <a:gd name="T97" fmla="*/ 2547 h 3292"/>
              <a:gd name="T98" fmla="*/ 694 w 2869"/>
              <a:gd name="T99" fmla="*/ 2472 h 3292"/>
              <a:gd name="T100" fmla="*/ 66 w 2869"/>
              <a:gd name="T101" fmla="*/ 1735 h 3292"/>
              <a:gd name="T102" fmla="*/ 0 w 2869"/>
              <a:gd name="T103" fmla="*/ 1543 h 3292"/>
              <a:gd name="T104" fmla="*/ 64 w 2869"/>
              <a:gd name="T105" fmla="*/ 1355 h 3292"/>
              <a:gd name="T106" fmla="*/ 226 w 2869"/>
              <a:gd name="T107" fmla="*/ 1245 h 3292"/>
              <a:gd name="T108" fmla="*/ 425 w 2869"/>
              <a:gd name="T109" fmla="*/ 1257 h 3292"/>
              <a:gd name="T110" fmla="*/ 1035 w 2869"/>
              <a:gd name="T111" fmla="*/ 226 h 3292"/>
              <a:gd name="T112" fmla="*/ 1144 w 2869"/>
              <a:gd name="T113" fmla="*/ 64 h 3292"/>
              <a:gd name="T114" fmla="*/ 1331 w 2869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2561" y="2674"/>
                </a:moveTo>
                <a:lnTo>
                  <a:pt x="2538" y="2677"/>
                </a:lnTo>
                <a:lnTo>
                  <a:pt x="2516" y="2685"/>
                </a:lnTo>
                <a:lnTo>
                  <a:pt x="2496" y="2697"/>
                </a:lnTo>
                <a:lnTo>
                  <a:pt x="2481" y="2713"/>
                </a:lnTo>
                <a:lnTo>
                  <a:pt x="2469" y="2732"/>
                </a:lnTo>
                <a:lnTo>
                  <a:pt x="2461" y="2754"/>
                </a:lnTo>
                <a:lnTo>
                  <a:pt x="2458" y="2777"/>
                </a:lnTo>
                <a:lnTo>
                  <a:pt x="2461" y="2800"/>
                </a:lnTo>
                <a:lnTo>
                  <a:pt x="2469" y="2822"/>
                </a:lnTo>
                <a:lnTo>
                  <a:pt x="2481" y="2842"/>
                </a:lnTo>
                <a:lnTo>
                  <a:pt x="2496" y="2857"/>
                </a:lnTo>
                <a:lnTo>
                  <a:pt x="2516" y="2870"/>
                </a:lnTo>
                <a:lnTo>
                  <a:pt x="2538" y="2878"/>
                </a:lnTo>
                <a:lnTo>
                  <a:pt x="2561" y="2880"/>
                </a:lnTo>
                <a:lnTo>
                  <a:pt x="2584" y="2878"/>
                </a:lnTo>
                <a:lnTo>
                  <a:pt x="2605" y="2870"/>
                </a:lnTo>
                <a:lnTo>
                  <a:pt x="2625" y="2857"/>
                </a:lnTo>
                <a:lnTo>
                  <a:pt x="2640" y="2842"/>
                </a:lnTo>
                <a:lnTo>
                  <a:pt x="2653" y="2822"/>
                </a:lnTo>
                <a:lnTo>
                  <a:pt x="2661" y="2800"/>
                </a:lnTo>
                <a:lnTo>
                  <a:pt x="2663" y="2777"/>
                </a:lnTo>
                <a:lnTo>
                  <a:pt x="2661" y="2754"/>
                </a:lnTo>
                <a:lnTo>
                  <a:pt x="2653" y="2732"/>
                </a:lnTo>
                <a:lnTo>
                  <a:pt x="2640" y="2713"/>
                </a:lnTo>
                <a:lnTo>
                  <a:pt x="2625" y="2697"/>
                </a:lnTo>
                <a:lnTo>
                  <a:pt x="2605" y="2685"/>
                </a:lnTo>
                <a:lnTo>
                  <a:pt x="2584" y="2677"/>
                </a:lnTo>
                <a:lnTo>
                  <a:pt x="2561" y="2674"/>
                </a:lnTo>
                <a:close/>
                <a:moveTo>
                  <a:pt x="1331" y="205"/>
                </a:moveTo>
                <a:lnTo>
                  <a:pt x="1308" y="208"/>
                </a:lnTo>
                <a:lnTo>
                  <a:pt x="1286" y="215"/>
                </a:lnTo>
                <a:lnTo>
                  <a:pt x="1268" y="228"/>
                </a:lnTo>
                <a:lnTo>
                  <a:pt x="1251" y="243"/>
                </a:lnTo>
                <a:lnTo>
                  <a:pt x="1240" y="263"/>
                </a:lnTo>
                <a:lnTo>
                  <a:pt x="1232" y="285"/>
                </a:lnTo>
                <a:lnTo>
                  <a:pt x="1229" y="308"/>
                </a:lnTo>
                <a:lnTo>
                  <a:pt x="1229" y="1748"/>
                </a:lnTo>
                <a:lnTo>
                  <a:pt x="1227" y="1770"/>
                </a:lnTo>
                <a:lnTo>
                  <a:pt x="1220" y="1789"/>
                </a:lnTo>
                <a:lnTo>
                  <a:pt x="1210" y="1808"/>
                </a:lnTo>
                <a:lnTo>
                  <a:pt x="1197" y="1823"/>
                </a:lnTo>
                <a:lnTo>
                  <a:pt x="1179" y="1837"/>
                </a:lnTo>
                <a:lnTo>
                  <a:pt x="1160" y="1845"/>
                </a:lnTo>
                <a:lnTo>
                  <a:pt x="1140" y="1850"/>
                </a:lnTo>
                <a:lnTo>
                  <a:pt x="1119" y="1851"/>
                </a:lnTo>
                <a:lnTo>
                  <a:pt x="1098" y="1847"/>
                </a:lnTo>
                <a:lnTo>
                  <a:pt x="1079" y="1839"/>
                </a:lnTo>
                <a:lnTo>
                  <a:pt x="362" y="1455"/>
                </a:lnTo>
                <a:lnTo>
                  <a:pt x="357" y="1453"/>
                </a:lnTo>
                <a:lnTo>
                  <a:pt x="341" y="1445"/>
                </a:lnTo>
                <a:lnTo>
                  <a:pt x="325" y="1441"/>
                </a:lnTo>
                <a:lnTo>
                  <a:pt x="307" y="1439"/>
                </a:lnTo>
                <a:lnTo>
                  <a:pt x="284" y="1442"/>
                </a:lnTo>
                <a:lnTo>
                  <a:pt x="262" y="1451"/>
                </a:lnTo>
                <a:lnTo>
                  <a:pt x="244" y="1462"/>
                </a:lnTo>
                <a:lnTo>
                  <a:pt x="227" y="1479"/>
                </a:lnTo>
                <a:lnTo>
                  <a:pt x="215" y="1497"/>
                </a:lnTo>
                <a:lnTo>
                  <a:pt x="208" y="1519"/>
                </a:lnTo>
                <a:lnTo>
                  <a:pt x="205" y="1543"/>
                </a:lnTo>
                <a:lnTo>
                  <a:pt x="207" y="1563"/>
                </a:lnTo>
                <a:lnTo>
                  <a:pt x="213" y="1583"/>
                </a:lnTo>
                <a:lnTo>
                  <a:pt x="222" y="1600"/>
                </a:lnTo>
                <a:lnTo>
                  <a:pt x="235" y="1616"/>
                </a:lnTo>
                <a:lnTo>
                  <a:pt x="1166" y="2469"/>
                </a:lnTo>
                <a:lnTo>
                  <a:pt x="2395" y="2469"/>
                </a:lnTo>
                <a:lnTo>
                  <a:pt x="2663" y="1930"/>
                </a:lnTo>
                <a:lnTo>
                  <a:pt x="2663" y="1439"/>
                </a:lnTo>
                <a:lnTo>
                  <a:pt x="2661" y="1417"/>
                </a:lnTo>
                <a:lnTo>
                  <a:pt x="2653" y="1395"/>
                </a:lnTo>
                <a:lnTo>
                  <a:pt x="2640" y="1375"/>
                </a:lnTo>
                <a:lnTo>
                  <a:pt x="2625" y="1360"/>
                </a:lnTo>
                <a:lnTo>
                  <a:pt x="2605" y="1347"/>
                </a:lnTo>
                <a:lnTo>
                  <a:pt x="2584" y="1340"/>
                </a:lnTo>
                <a:lnTo>
                  <a:pt x="2561" y="1337"/>
                </a:lnTo>
                <a:lnTo>
                  <a:pt x="2538" y="1340"/>
                </a:lnTo>
                <a:lnTo>
                  <a:pt x="2516" y="1347"/>
                </a:lnTo>
                <a:lnTo>
                  <a:pt x="2496" y="1360"/>
                </a:lnTo>
                <a:lnTo>
                  <a:pt x="2481" y="1375"/>
                </a:lnTo>
                <a:lnTo>
                  <a:pt x="2469" y="1395"/>
                </a:lnTo>
                <a:lnTo>
                  <a:pt x="2461" y="1417"/>
                </a:lnTo>
                <a:lnTo>
                  <a:pt x="2458" y="1439"/>
                </a:lnTo>
                <a:lnTo>
                  <a:pt x="2455" y="1463"/>
                </a:lnTo>
                <a:lnTo>
                  <a:pt x="2448" y="1485"/>
                </a:lnTo>
                <a:lnTo>
                  <a:pt x="2436" y="1504"/>
                </a:lnTo>
                <a:lnTo>
                  <a:pt x="2420" y="1520"/>
                </a:lnTo>
                <a:lnTo>
                  <a:pt x="2401" y="1532"/>
                </a:lnTo>
                <a:lnTo>
                  <a:pt x="2379" y="1539"/>
                </a:lnTo>
                <a:lnTo>
                  <a:pt x="2356" y="1543"/>
                </a:lnTo>
                <a:lnTo>
                  <a:pt x="2333" y="1539"/>
                </a:lnTo>
                <a:lnTo>
                  <a:pt x="2311" y="1532"/>
                </a:lnTo>
                <a:lnTo>
                  <a:pt x="2292" y="1520"/>
                </a:lnTo>
                <a:lnTo>
                  <a:pt x="2276" y="1504"/>
                </a:lnTo>
                <a:lnTo>
                  <a:pt x="2264" y="1485"/>
                </a:lnTo>
                <a:lnTo>
                  <a:pt x="2256" y="1463"/>
                </a:lnTo>
                <a:lnTo>
                  <a:pt x="2254" y="1439"/>
                </a:lnTo>
                <a:lnTo>
                  <a:pt x="2254" y="1337"/>
                </a:lnTo>
                <a:lnTo>
                  <a:pt x="2251" y="1313"/>
                </a:lnTo>
                <a:lnTo>
                  <a:pt x="2244" y="1292"/>
                </a:lnTo>
                <a:lnTo>
                  <a:pt x="2231" y="1273"/>
                </a:lnTo>
                <a:lnTo>
                  <a:pt x="2215" y="1256"/>
                </a:lnTo>
                <a:lnTo>
                  <a:pt x="2196" y="1244"/>
                </a:lnTo>
                <a:lnTo>
                  <a:pt x="2175" y="1237"/>
                </a:lnTo>
                <a:lnTo>
                  <a:pt x="2151" y="1234"/>
                </a:lnTo>
                <a:lnTo>
                  <a:pt x="2127" y="1237"/>
                </a:lnTo>
                <a:lnTo>
                  <a:pt x="2106" y="1244"/>
                </a:lnTo>
                <a:lnTo>
                  <a:pt x="2087" y="1256"/>
                </a:lnTo>
                <a:lnTo>
                  <a:pt x="2071" y="1273"/>
                </a:lnTo>
                <a:lnTo>
                  <a:pt x="2059" y="1292"/>
                </a:lnTo>
                <a:lnTo>
                  <a:pt x="2051" y="1313"/>
                </a:lnTo>
                <a:lnTo>
                  <a:pt x="2049" y="1337"/>
                </a:lnTo>
                <a:lnTo>
                  <a:pt x="2046" y="1361"/>
                </a:lnTo>
                <a:lnTo>
                  <a:pt x="2038" y="1382"/>
                </a:lnTo>
                <a:lnTo>
                  <a:pt x="2027" y="1401"/>
                </a:lnTo>
                <a:lnTo>
                  <a:pt x="2010" y="1418"/>
                </a:lnTo>
                <a:lnTo>
                  <a:pt x="1992" y="1429"/>
                </a:lnTo>
                <a:lnTo>
                  <a:pt x="1970" y="1437"/>
                </a:lnTo>
                <a:lnTo>
                  <a:pt x="1946" y="1439"/>
                </a:lnTo>
                <a:lnTo>
                  <a:pt x="1923" y="1437"/>
                </a:lnTo>
                <a:lnTo>
                  <a:pt x="1901" y="1429"/>
                </a:lnTo>
                <a:lnTo>
                  <a:pt x="1883" y="1418"/>
                </a:lnTo>
                <a:lnTo>
                  <a:pt x="1866" y="1401"/>
                </a:lnTo>
                <a:lnTo>
                  <a:pt x="1854" y="1382"/>
                </a:lnTo>
                <a:lnTo>
                  <a:pt x="1847" y="1361"/>
                </a:lnTo>
                <a:lnTo>
                  <a:pt x="1844" y="1337"/>
                </a:lnTo>
                <a:lnTo>
                  <a:pt x="1841" y="1313"/>
                </a:lnTo>
                <a:lnTo>
                  <a:pt x="1833" y="1292"/>
                </a:lnTo>
                <a:lnTo>
                  <a:pt x="1821" y="1273"/>
                </a:lnTo>
                <a:lnTo>
                  <a:pt x="1805" y="1256"/>
                </a:lnTo>
                <a:lnTo>
                  <a:pt x="1786" y="1244"/>
                </a:lnTo>
                <a:lnTo>
                  <a:pt x="1764" y="1237"/>
                </a:lnTo>
                <a:lnTo>
                  <a:pt x="1742" y="1234"/>
                </a:lnTo>
                <a:lnTo>
                  <a:pt x="1718" y="1237"/>
                </a:lnTo>
                <a:lnTo>
                  <a:pt x="1697" y="1244"/>
                </a:lnTo>
                <a:lnTo>
                  <a:pt x="1677" y="1256"/>
                </a:lnTo>
                <a:lnTo>
                  <a:pt x="1662" y="1273"/>
                </a:lnTo>
                <a:lnTo>
                  <a:pt x="1649" y="1292"/>
                </a:lnTo>
                <a:lnTo>
                  <a:pt x="1642" y="1313"/>
                </a:lnTo>
                <a:lnTo>
                  <a:pt x="1639" y="1337"/>
                </a:lnTo>
                <a:lnTo>
                  <a:pt x="1637" y="1361"/>
                </a:lnTo>
                <a:lnTo>
                  <a:pt x="1629" y="1382"/>
                </a:lnTo>
                <a:lnTo>
                  <a:pt x="1616" y="1401"/>
                </a:lnTo>
                <a:lnTo>
                  <a:pt x="1601" y="1418"/>
                </a:lnTo>
                <a:lnTo>
                  <a:pt x="1581" y="1429"/>
                </a:lnTo>
                <a:lnTo>
                  <a:pt x="1560" y="1437"/>
                </a:lnTo>
                <a:lnTo>
                  <a:pt x="1536" y="1439"/>
                </a:lnTo>
                <a:lnTo>
                  <a:pt x="1513" y="1437"/>
                </a:lnTo>
                <a:lnTo>
                  <a:pt x="1492" y="1429"/>
                </a:lnTo>
                <a:lnTo>
                  <a:pt x="1472" y="1418"/>
                </a:lnTo>
                <a:lnTo>
                  <a:pt x="1457" y="1401"/>
                </a:lnTo>
                <a:lnTo>
                  <a:pt x="1445" y="1382"/>
                </a:lnTo>
                <a:lnTo>
                  <a:pt x="1436" y="1361"/>
                </a:lnTo>
                <a:lnTo>
                  <a:pt x="1434" y="1337"/>
                </a:lnTo>
                <a:lnTo>
                  <a:pt x="1434" y="308"/>
                </a:lnTo>
                <a:lnTo>
                  <a:pt x="1431" y="285"/>
                </a:lnTo>
                <a:lnTo>
                  <a:pt x="1424" y="263"/>
                </a:lnTo>
                <a:lnTo>
                  <a:pt x="1412" y="243"/>
                </a:lnTo>
                <a:lnTo>
                  <a:pt x="1395" y="228"/>
                </a:lnTo>
                <a:lnTo>
                  <a:pt x="1377" y="215"/>
                </a:lnTo>
                <a:lnTo>
                  <a:pt x="1355" y="208"/>
                </a:lnTo>
                <a:lnTo>
                  <a:pt x="1331" y="205"/>
                </a:lnTo>
                <a:close/>
                <a:moveTo>
                  <a:pt x="1331" y="0"/>
                </a:moveTo>
                <a:lnTo>
                  <a:pt x="1331" y="0"/>
                </a:lnTo>
                <a:lnTo>
                  <a:pt x="1374" y="2"/>
                </a:lnTo>
                <a:lnTo>
                  <a:pt x="1414" y="10"/>
                </a:lnTo>
                <a:lnTo>
                  <a:pt x="1451" y="23"/>
                </a:lnTo>
                <a:lnTo>
                  <a:pt x="1487" y="42"/>
                </a:lnTo>
                <a:lnTo>
                  <a:pt x="1520" y="64"/>
                </a:lnTo>
                <a:lnTo>
                  <a:pt x="1548" y="89"/>
                </a:lnTo>
                <a:lnTo>
                  <a:pt x="1575" y="119"/>
                </a:lnTo>
                <a:lnTo>
                  <a:pt x="1597" y="152"/>
                </a:lnTo>
                <a:lnTo>
                  <a:pt x="1615" y="188"/>
                </a:lnTo>
                <a:lnTo>
                  <a:pt x="1628" y="226"/>
                </a:lnTo>
                <a:lnTo>
                  <a:pt x="1636" y="266"/>
                </a:lnTo>
                <a:lnTo>
                  <a:pt x="1639" y="308"/>
                </a:lnTo>
                <a:lnTo>
                  <a:pt x="1639" y="1046"/>
                </a:lnTo>
                <a:lnTo>
                  <a:pt x="1672" y="1036"/>
                </a:lnTo>
                <a:lnTo>
                  <a:pt x="1706" y="1030"/>
                </a:lnTo>
                <a:lnTo>
                  <a:pt x="1742" y="1028"/>
                </a:lnTo>
                <a:lnTo>
                  <a:pt x="1780" y="1030"/>
                </a:lnTo>
                <a:lnTo>
                  <a:pt x="1818" y="1038"/>
                </a:lnTo>
                <a:lnTo>
                  <a:pt x="1853" y="1049"/>
                </a:lnTo>
                <a:lnTo>
                  <a:pt x="1887" y="1064"/>
                </a:lnTo>
                <a:lnTo>
                  <a:pt x="1918" y="1084"/>
                </a:lnTo>
                <a:lnTo>
                  <a:pt x="1946" y="1107"/>
                </a:lnTo>
                <a:lnTo>
                  <a:pt x="1975" y="1084"/>
                </a:lnTo>
                <a:lnTo>
                  <a:pt x="2006" y="1064"/>
                </a:lnTo>
                <a:lnTo>
                  <a:pt x="2040" y="1049"/>
                </a:lnTo>
                <a:lnTo>
                  <a:pt x="2075" y="1038"/>
                </a:lnTo>
                <a:lnTo>
                  <a:pt x="2113" y="1030"/>
                </a:lnTo>
                <a:lnTo>
                  <a:pt x="2151" y="1028"/>
                </a:lnTo>
                <a:lnTo>
                  <a:pt x="2191" y="1031"/>
                </a:lnTo>
                <a:lnTo>
                  <a:pt x="2230" y="1039"/>
                </a:lnTo>
                <a:lnTo>
                  <a:pt x="2266" y="1051"/>
                </a:lnTo>
                <a:lnTo>
                  <a:pt x="2301" y="1067"/>
                </a:lnTo>
                <a:lnTo>
                  <a:pt x="2333" y="1088"/>
                </a:lnTo>
                <a:lnTo>
                  <a:pt x="2362" y="1113"/>
                </a:lnTo>
                <a:lnTo>
                  <a:pt x="2387" y="1140"/>
                </a:lnTo>
                <a:lnTo>
                  <a:pt x="2410" y="1171"/>
                </a:lnTo>
                <a:lnTo>
                  <a:pt x="2445" y="1154"/>
                </a:lnTo>
                <a:lnTo>
                  <a:pt x="2482" y="1142"/>
                </a:lnTo>
                <a:lnTo>
                  <a:pt x="2520" y="1134"/>
                </a:lnTo>
                <a:lnTo>
                  <a:pt x="2561" y="1132"/>
                </a:lnTo>
                <a:lnTo>
                  <a:pt x="2602" y="1134"/>
                </a:lnTo>
                <a:lnTo>
                  <a:pt x="2642" y="1142"/>
                </a:lnTo>
                <a:lnTo>
                  <a:pt x="2681" y="1155"/>
                </a:lnTo>
                <a:lnTo>
                  <a:pt x="2715" y="1174"/>
                </a:lnTo>
                <a:lnTo>
                  <a:pt x="2748" y="1196"/>
                </a:lnTo>
                <a:lnTo>
                  <a:pt x="2778" y="1221"/>
                </a:lnTo>
                <a:lnTo>
                  <a:pt x="2804" y="1251"/>
                </a:lnTo>
                <a:lnTo>
                  <a:pt x="2827" y="1284"/>
                </a:lnTo>
                <a:lnTo>
                  <a:pt x="2844" y="1319"/>
                </a:lnTo>
                <a:lnTo>
                  <a:pt x="2857" y="1358"/>
                </a:lnTo>
                <a:lnTo>
                  <a:pt x="2866" y="1398"/>
                </a:lnTo>
                <a:lnTo>
                  <a:pt x="2869" y="1439"/>
                </a:lnTo>
                <a:lnTo>
                  <a:pt x="2869" y="1955"/>
                </a:lnTo>
                <a:lnTo>
                  <a:pt x="2866" y="1978"/>
                </a:lnTo>
                <a:lnTo>
                  <a:pt x="2857" y="2000"/>
                </a:lnTo>
                <a:lnTo>
                  <a:pt x="2624" y="2469"/>
                </a:lnTo>
                <a:lnTo>
                  <a:pt x="2766" y="2469"/>
                </a:lnTo>
                <a:lnTo>
                  <a:pt x="2789" y="2472"/>
                </a:lnTo>
                <a:lnTo>
                  <a:pt x="2811" y="2479"/>
                </a:lnTo>
                <a:lnTo>
                  <a:pt x="2830" y="2492"/>
                </a:lnTo>
                <a:lnTo>
                  <a:pt x="2846" y="2507"/>
                </a:lnTo>
                <a:lnTo>
                  <a:pt x="2857" y="2527"/>
                </a:lnTo>
                <a:lnTo>
                  <a:pt x="2866" y="2547"/>
                </a:lnTo>
                <a:lnTo>
                  <a:pt x="2869" y="2571"/>
                </a:lnTo>
                <a:lnTo>
                  <a:pt x="2869" y="3189"/>
                </a:lnTo>
                <a:lnTo>
                  <a:pt x="2866" y="3212"/>
                </a:lnTo>
                <a:lnTo>
                  <a:pt x="2857" y="3234"/>
                </a:lnTo>
                <a:lnTo>
                  <a:pt x="2846" y="3253"/>
                </a:lnTo>
                <a:lnTo>
                  <a:pt x="2830" y="3269"/>
                </a:lnTo>
                <a:lnTo>
                  <a:pt x="2811" y="3282"/>
                </a:lnTo>
                <a:lnTo>
                  <a:pt x="2789" y="3289"/>
                </a:lnTo>
                <a:lnTo>
                  <a:pt x="2766" y="3292"/>
                </a:lnTo>
                <a:lnTo>
                  <a:pt x="717" y="3292"/>
                </a:lnTo>
                <a:lnTo>
                  <a:pt x="694" y="3289"/>
                </a:lnTo>
                <a:lnTo>
                  <a:pt x="672" y="3282"/>
                </a:lnTo>
                <a:lnTo>
                  <a:pt x="653" y="3269"/>
                </a:lnTo>
                <a:lnTo>
                  <a:pt x="637" y="3253"/>
                </a:lnTo>
                <a:lnTo>
                  <a:pt x="625" y="3234"/>
                </a:lnTo>
                <a:lnTo>
                  <a:pt x="618" y="3212"/>
                </a:lnTo>
                <a:lnTo>
                  <a:pt x="615" y="3189"/>
                </a:lnTo>
                <a:lnTo>
                  <a:pt x="615" y="2571"/>
                </a:lnTo>
                <a:lnTo>
                  <a:pt x="618" y="2547"/>
                </a:lnTo>
                <a:lnTo>
                  <a:pt x="625" y="2527"/>
                </a:lnTo>
                <a:lnTo>
                  <a:pt x="637" y="2507"/>
                </a:lnTo>
                <a:lnTo>
                  <a:pt x="653" y="2492"/>
                </a:lnTo>
                <a:lnTo>
                  <a:pt x="672" y="2479"/>
                </a:lnTo>
                <a:lnTo>
                  <a:pt x="694" y="2472"/>
                </a:lnTo>
                <a:lnTo>
                  <a:pt x="717" y="2469"/>
                </a:lnTo>
                <a:lnTo>
                  <a:pt x="863" y="2469"/>
                </a:lnTo>
                <a:lnTo>
                  <a:pt x="97" y="1768"/>
                </a:lnTo>
                <a:lnTo>
                  <a:pt x="95" y="1766"/>
                </a:lnTo>
                <a:lnTo>
                  <a:pt x="66" y="1735"/>
                </a:lnTo>
                <a:lnTo>
                  <a:pt x="43" y="1701"/>
                </a:lnTo>
                <a:lnTo>
                  <a:pt x="25" y="1663"/>
                </a:lnTo>
                <a:lnTo>
                  <a:pt x="11" y="1625"/>
                </a:lnTo>
                <a:lnTo>
                  <a:pt x="3" y="1585"/>
                </a:lnTo>
                <a:lnTo>
                  <a:pt x="0" y="1543"/>
                </a:lnTo>
                <a:lnTo>
                  <a:pt x="3" y="1501"/>
                </a:lnTo>
                <a:lnTo>
                  <a:pt x="11" y="1461"/>
                </a:lnTo>
                <a:lnTo>
                  <a:pt x="25" y="1423"/>
                </a:lnTo>
                <a:lnTo>
                  <a:pt x="42" y="1387"/>
                </a:lnTo>
                <a:lnTo>
                  <a:pt x="64" y="1355"/>
                </a:lnTo>
                <a:lnTo>
                  <a:pt x="90" y="1325"/>
                </a:lnTo>
                <a:lnTo>
                  <a:pt x="119" y="1299"/>
                </a:lnTo>
                <a:lnTo>
                  <a:pt x="152" y="1276"/>
                </a:lnTo>
                <a:lnTo>
                  <a:pt x="188" y="1259"/>
                </a:lnTo>
                <a:lnTo>
                  <a:pt x="226" y="1245"/>
                </a:lnTo>
                <a:lnTo>
                  <a:pt x="265" y="1237"/>
                </a:lnTo>
                <a:lnTo>
                  <a:pt x="307" y="1234"/>
                </a:lnTo>
                <a:lnTo>
                  <a:pt x="348" y="1237"/>
                </a:lnTo>
                <a:lnTo>
                  <a:pt x="387" y="1244"/>
                </a:lnTo>
                <a:lnTo>
                  <a:pt x="425" y="1257"/>
                </a:lnTo>
                <a:lnTo>
                  <a:pt x="461" y="1275"/>
                </a:lnTo>
                <a:lnTo>
                  <a:pt x="1024" y="1577"/>
                </a:lnTo>
                <a:lnTo>
                  <a:pt x="1024" y="308"/>
                </a:lnTo>
                <a:lnTo>
                  <a:pt x="1027" y="266"/>
                </a:lnTo>
                <a:lnTo>
                  <a:pt x="1035" y="226"/>
                </a:lnTo>
                <a:lnTo>
                  <a:pt x="1049" y="188"/>
                </a:lnTo>
                <a:lnTo>
                  <a:pt x="1066" y="152"/>
                </a:lnTo>
                <a:lnTo>
                  <a:pt x="1089" y="119"/>
                </a:lnTo>
                <a:lnTo>
                  <a:pt x="1115" y="89"/>
                </a:lnTo>
                <a:lnTo>
                  <a:pt x="1144" y="64"/>
                </a:lnTo>
                <a:lnTo>
                  <a:pt x="1176" y="42"/>
                </a:lnTo>
                <a:lnTo>
                  <a:pt x="1212" y="23"/>
                </a:lnTo>
                <a:lnTo>
                  <a:pt x="1250" y="10"/>
                </a:lnTo>
                <a:lnTo>
                  <a:pt x="1290" y="2"/>
                </a:lnTo>
                <a:lnTo>
                  <a:pt x="13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5" name="Freeform 616"/>
          <p:cNvSpPr>
            <a:spLocks noEditPoints="1"/>
          </p:cNvSpPr>
          <p:nvPr/>
        </p:nvSpPr>
        <p:spPr bwMode="auto">
          <a:xfrm>
            <a:off x="662143" y="3146122"/>
            <a:ext cx="352061" cy="307190"/>
          </a:xfrm>
          <a:custGeom>
            <a:avLst/>
            <a:gdLst>
              <a:gd name="T0" fmla="*/ 430 w 3261"/>
              <a:gd name="T1" fmla="*/ 2483 h 2852"/>
              <a:gd name="T2" fmla="*/ 418 w 3261"/>
              <a:gd name="T3" fmla="*/ 2591 h 2852"/>
              <a:gd name="T4" fmla="*/ 510 w 3261"/>
              <a:gd name="T5" fmla="*/ 2648 h 2852"/>
              <a:gd name="T6" fmla="*/ 601 w 3261"/>
              <a:gd name="T7" fmla="*/ 2591 h 2852"/>
              <a:gd name="T8" fmla="*/ 589 w 3261"/>
              <a:gd name="T9" fmla="*/ 2483 h 2852"/>
              <a:gd name="T10" fmla="*/ 1732 w 3261"/>
              <a:gd name="T11" fmla="*/ 204 h 2852"/>
              <a:gd name="T12" fmla="*/ 815 w 3261"/>
              <a:gd name="T13" fmla="*/ 1160 h 2852"/>
              <a:gd name="T14" fmla="*/ 1879 w 3261"/>
              <a:gd name="T15" fmla="*/ 2638 h 2852"/>
              <a:gd name="T16" fmla="*/ 1936 w 3261"/>
              <a:gd name="T17" fmla="*/ 2547 h 2852"/>
              <a:gd name="T18" fmla="*/ 1879 w 3261"/>
              <a:gd name="T19" fmla="*/ 2455 h 2852"/>
              <a:gd name="T20" fmla="*/ 1770 w 3261"/>
              <a:gd name="T21" fmla="*/ 2422 h 2852"/>
              <a:gd name="T22" fmla="*/ 1735 w 3261"/>
              <a:gd name="T23" fmla="*/ 2319 h 2852"/>
              <a:gd name="T24" fmla="*/ 1811 w 3261"/>
              <a:gd name="T25" fmla="*/ 2244 h 2852"/>
              <a:gd name="T26" fmla="*/ 2000 w 3261"/>
              <a:gd name="T27" fmla="*/ 2219 h 2852"/>
              <a:gd name="T28" fmla="*/ 2035 w 3261"/>
              <a:gd name="T29" fmla="*/ 2116 h 2852"/>
              <a:gd name="T30" fmla="*/ 1959 w 3261"/>
              <a:gd name="T31" fmla="*/ 2040 h 2852"/>
              <a:gd name="T32" fmla="*/ 1857 w 3261"/>
              <a:gd name="T33" fmla="*/ 1999 h 2852"/>
              <a:gd name="T34" fmla="*/ 1845 w 3261"/>
              <a:gd name="T35" fmla="*/ 1891 h 2852"/>
              <a:gd name="T36" fmla="*/ 1936 w 3261"/>
              <a:gd name="T37" fmla="*/ 1834 h 2852"/>
              <a:gd name="T38" fmla="*/ 2027 w 3261"/>
              <a:gd name="T39" fmla="*/ 1776 h 2852"/>
              <a:gd name="T40" fmla="*/ 2015 w 3261"/>
              <a:gd name="T41" fmla="*/ 1668 h 2852"/>
              <a:gd name="T42" fmla="*/ 1913 w 3261"/>
              <a:gd name="T43" fmla="*/ 1627 h 2852"/>
              <a:gd name="T44" fmla="*/ 1837 w 3261"/>
              <a:gd name="T45" fmla="*/ 1551 h 2852"/>
              <a:gd name="T46" fmla="*/ 1873 w 3261"/>
              <a:gd name="T47" fmla="*/ 1448 h 2852"/>
              <a:gd name="T48" fmla="*/ 2979 w 3261"/>
              <a:gd name="T49" fmla="*/ 1423 h 2852"/>
              <a:gd name="T50" fmla="*/ 3054 w 3261"/>
              <a:gd name="T51" fmla="*/ 1347 h 2852"/>
              <a:gd name="T52" fmla="*/ 3019 w 3261"/>
              <a:gd name="T53" fmla="*/ 1245 h 2852"/>
              <a:gd name="T54" fmla="*/ 1507 w 3261"/>
              <a:gd name="T55" fmla="*/ 1220 h 2852"/>
              <a:gd name="T56" fmla="*/ 1432 w 3261"/>
              <a:gd name="T57" fmla="*/ 1154 h 2852"/>
              <a:gd name="T58" fmla="*/ 1819 w 3261"/>
              <a:gd name="T59" fmla="*/ 360 h 2852"/>
              <a:gd name="T60" fmla="*/ 1832 w 3261"/>
              <a:gd name="T61" fmla="*/ 282 h 2852"/>
              <a:gd name="T62" fmla="*/ 1755 w 3261"/>
              <a:gd name="T63" fmla="*/ 207 h 2852"/>
              <a:gd name="T64" fmla="*/ 1814 w 3261"/>
              <a:gd name="T65" fmla="*/ 11 h 2852"/>
              <a:gd name="T66" fmla="*/ 1974 w 3261"/>
              <a:gd name="T67" fmla="*/ 119 h 2852"/>
              <a:gd name="T68" fmla="*/ 2038 w 3261"/>
              <a:gd name="T69" fmla="*/ 306 h 2852"/>
              <a:gd name="T70" fmla="*/ 1698 w 3261"/>
              <a:gd name="T71" fmla="*/ 1018 h 2852"/>
              <a:gd name="T72" fmla="*/ 3109 w 3261"/>
              <a:gd name="T73" fmla="*/ 1060 h 2852"/>
              <a:gd name="T74" fmla="*/ 3237 w 3261"/>
              <a:gd name="T75" fmla="*/ 1206 h 2852"/>
              <a:gd name="T76" fmla="*/ 3250 w 3261"/>
              <a:gd name="T77" fmla="*/ 1405 h 2852"/>
              <a:gd name="T78" fmla="*/ 3142 w 3261"/>
              <a:gd name="T79" fmla="*/ 1566 h 2852"/>
              <a:gd name="T80" fmla="*/ 2955 w 3261"/>
              <a:gd name="T81" fmla="*/ 1630 h 2852"/>
              <a:gd name="T82" fmla="*/ 2239 w 3261"/>
              <a:gd name="T83" fmla="*/ 1770 h 2852"/>
              <a:gd name="T84" fmla="*/ 2164 w 3261"/>
              <a:gd name="T85" fmla="*/ 1935 h 2852"/>
              <a:gd name="T86" fmla="*/ 2239 w 3261"/>
              <a:gd name="T87" fmla="*/ 2100 h 2852"/>
              <a:gd name="T88" fmla="*/ 2203 w 3261"/>
              <a:gd name="T89" fmla="*/ 2288 h 2852"/>
              <a:gd name="T90" fmla="*/ 2118 w 3261"/>
              <a:gd name="T91" fmla="*/ 2431 h 2852"/>
              <a:gd name="T92" fmla="*/ 2130 w 3261"/>
              <a:gd name="T93" fmla="*/ 2627 h 2852"/>
              <a:gd name="T94" fmla="*/ 2021 w 3261"/>
              <a:gd name="T95" fmla="*/ 2789 h 2852"/>
              <a:gd name="T96" fmla="*/ 1835 w 3261"/>
              <a:gd name="T97" fmla="*/ 2852 h 2852"/>
              <a:gd name="T98" fmla="*/ 815 w 3261"/>
              <a:gd name="T99" fmla="*/ 2750 h 2852"/>
              <a:gd name="T100" fmla="*/ 758 w 3261"/>
              <a:gd name="T101" fmla="*/ 2842 h 2852"/>
              <a:gd name="T102" fmla="*/ 57 w 3261"/>
              <a:gd name="T103" fmla="*/ 2842 h 2852"/>
              <a:gd name="T104" fmla="*/ 0 w 3261"/>
              <a:gd name="T105" fmla="*/ 2750 h 2852"/>
              <a:gd name="T106" fmla="*/ 38 w 3261"/>
              <a:gd name="T107" fmla="*/ 634 h 2852"/>
              <a:gd name="T108" fmla="*/ 737 w 3261"/>
              <a:gd name="T109" fmla="*/ 614 h 2852"/>
              <a:gd name="T110" fmla="*/ 813 w 3261"/>
              <a:gd name="T111" fmla="*/ 690 h 2852"/>
              <a:gd name="T112" fmla="*/ 1543 w 3261"/>
              <a:gd name="T113" fmla="*/ 66 h 2852"/>
              <a:gd name="T114" fmla="*/ 1732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510" y="2445"/>
                </a:moveTo>
                <a:lnTo>
                  <a:pt x="486" y="2448"/>
                </a:lnTo>
                <a:lnTo>
                  <a:pt x="465" y="2455"/>
                </a:lnTo>
                <a:lnTo>
                  <a:pt x="446" y="2467"/>
                </a:lnTo>
                <a:lnTo>
                  <a:pt x="430" y="2483"/>
                </a:lnTo>
                <a:lnTo>
                  <a:pt x="418" y="2502"/>
                </a:lnTo>
                <a:lnTo>
                  <a:pt x="410" y="2523"/>
                </a:lnTo>
                <a:lnTo>
                  <a:pt x="407" y="2547"/>
                </a:lnTo>
                <a:lnTo>
                  <a:pt x="410" y="2570"/>
                </a:lnTo>
                <a:lnTo>
                  <a:pt x="418" y="2591"/>
                </a:lnTo>
                <a:lnTo>
                  <a:pt x="430" y="2610"/>
                </a:lnTo>
                <a:lnTo>
                  <a:pt x="446" y="2626"/>
                </a:lnTo>
                <a:lnTo>
                  <a:pt x="465" y="2638"/>
                </a:lnTo>
                <a:lnTo>
                  <a:pt x="486" y="2646"/>
                </a:lnTo>
                <a:lnTo>
                  <a:pt x="510" y="2648"/>
                </a:lnTo>
                <a:lnTo>
                  <a:pt x="533" y="2646"/>
                </a:lnTo>
                <a:lnTo>
                  <a:pt x="554" y="2638"/>
                </a:lnTo>
                <a:lnTo>
                  <a:pt x="573" y="2626"/>
                </a:lnTo>
                <a:lnTo>
                  <a:pt x="589" y="2610"/>
                </a:lnTo>
                <a:lnTo>
                  <a:pt x="601" y="2591"/>
                </a:lnTo>
                <a:lnTo>
                  <a:pt x="609" y="2570"/>
                </a:lnTo>
                <a:lnTo>
                  <a:pt x="611" y="2547"/>
                </a:lnTo>
                <a:lnTo>
                  <a:pt x="609" y="2523"/>
                </a:lnTo>
                <a:lnTo>
                  <a:pt x="601" y="2502"/>
                </a:lnTo>
                <a:lnTo>
                  <a:pt x="589" y="2483"/>
                </a:lnTo>
                <a:lnTo>
                  <a:pt x="573" y="2467"/>
                </a:lnTo>
                <a:lnTo>
                  <a:pt x="554" y="2455"/>
                </a:lnTo>
                <a:lnTo>
                  <a:pt x="533" y="2448"/>
                </a:lnTo>
                <a:lnTo>
                  <a:pt x="510" y="2445"/>
                </a:lnTo>
                <a:close/>
                <a:moveTo>
                  <a:pt x="1732" y="204"/>
                </a:moveTo>
                <a:lnTo>
                  <a:pt x="1712" y="206"/>
                </a:lnTo>
                <a:lnTo>
                  <a:pt x="1693" y="212"/>
                </a:lnTo>
                <a:lnTo>
                  <a:pt x="1675" y="222"/>
                </a:lnTo>
                <a:lnTo>
                  <a:pt x="1660" y="235"/>
                </a:lnTo>
                <a:lnTo>
                  <a:pt x="815" y="1160"/>
                </a:lnTo>
                <a:lnTo>
                  <a:pt x="815" y="2381"/>
                </a:lnTo>
                <a:lnTo>
                  <a:pt x="1349" y="2648"/>
                </a:lnTo>
                <a:lnTo>
                  <a:pt x="1835" y="2648"/>
                </a:lnTo>
                <a:lnTo>
                  <a:pt x="1858" y="2646"/>
                </a:lnTo>
                <a:lnTo>
                  <a:pt x="1879" y="2638"/>
                </a:lnTo>
                <a:lnTo>
                  <a:pt x="1898" y="2626"/>
                </a:lnTo>
                <a:lnTo>
                  <a:pt x="1914" y="2610"/>
                </a:lnTo>
                <a:lnTo>
                  <a:pt x="1926" y="2591"/>
                </a:lnTo>
                <a:lnTo>
                  <a:pt x="1933" y="2570"/>
                </a:lnTo>
                <a:lnTo>
                  <a:pt x="1936" y="2547"/>
                </a:lnTo>
                <a:lnTo>
                  <a:pt x="1933" y="2523"/>
                </a:lnTo>
                <a:lnTo>
                  <a:pt x="1926" y="2502"/>
                </a:lnTo>
                <a:lnTo>
                  <a:pt x="1914" y="2483"/>
                </a:lnTo>
                <a:lnTo>
                  <a:pt x="1898" y="2467"/>
                </a:lnTo>
                <a:lnTo>
                  <a:pt x="1879" y="2455"/>
                </a:lnTo>
                <a:lnTo>
                  <a:pt x="1858" y="2448"/>
                </a:lnTo>
                <a:lnTo>
                  <a:pt x="1835" y="2445"/>
                </a:lnTo>
                <a:lnTo>
                  <a:pt x="1811" y="2442"/>
                </a:lnTo>
                <a:lnTo>
                  <a:pt x="1789" y="2435"/>
                </a:lnTo>
                <a:lnTo>
                  <a:pt x="1770" y="2422"/>
                </a:lnTo>
                <a:lnTo>
                  <a:pt x="1754" y="2406"/>
                </a:lnTo>
                <a:lnTo>
                  <a:pt x="1742" y="2387"/>
                </a:lnTo>
                <a:lnTo>
                  <a:pt x="1735" y="2366"/>
                </a:lnTo>
                <a:lnTo>
                  <a:pt x="1732" y="2343"/>
                </a:lnTo>
                <a:lnTo>
                  <a:pt x="1735" y="2319"/>
                </a:lnTo>
                <a:lnTo>
                  <a:pt x="1742" y="2298"/>
                </a:lnTo>
                <a:lnTo>
                  <a:pt x="1754" y="2279"/>
                </a:lnTo>
                <a:lnTo>
                  <a:pt x="1770" y="2263"/>
                </a:lnTo>
                <a:lnTo>
                  <a:pt x="1789" y="2251"/>
                </a:lnTo>
                <a:lnTo>
                  <a:pt x="1811" y="2244"/>
                </a:lnTo>
                <a:lnTo>
                  <a:pt x="1835" y="2241"/>
                </a:lnTo>
                <a:lnTo>
                  <a:pt x="1936" y="2241"/>
                </a:lnTo>
                <a:lnTo>
                  <a:pt x="1959" y="2238"/>
                </a:lnTo>
                <a:lnTo>
                  <a:pt x="1981" y="2231"/>
                </a:lnTo>
                <a:lnTo>
                  <a:pt x="2000" y="2219"/>
                </a:lnTo>
                <a:lnTo>
                  <a:pt x="2015" y="2203"/>
                </a:lnTo>
                <a:lnTo>
                  <a:pt x="2027" y="2184"/>
                </a:lnTo>
                <a:lnTo>
                  <a:pt x="2035" y="2163"/>
                </a:lnTo>
                <a:lnTo>
                  <a:pt x="2038" y="2140"/>
                </a:lnTo>
                <a:lnTo>
                  <a:pt x="2035" y="2116"/>
                </a:lnTo>
                <a:lnTo>
                  <a:pt x="2027" y="2094"/>
                </a:lnTo>
                <a:lnTo>
                  <a:pt x="2015" y="2075"/>
                </a:lnTo>
                <a:lnTo>
                  <a:pt x="2000" y="2059"/>
                </a:lnTo>
                <a:lnTo>
                  <a:pt x="1981" y="2047"/>
                </a:lnTo>
                <a:lnTo>
                  <a:pt x="1959" y="2040"/>
                </a:lnTo>
                <a:lnTo>
                  <a:pt x="1936" y="2037"/>
                </a:lnTo>
                <a:lnTo>
                  <a:pt x="1913" y="2034"/>
                </a:lnTo>
                <a:lnTo>
                  <a:pt x="1892" y="2027"/>
                </a:lnTo>
                <a:lnTo>
                  <a:pt x="1873" y="2015"/>
                </a:lnTo>
                <a:lnTo>
                  <a:pt x="1857" y="1999"/>
                </a:lnTo>
                <a:lnTo>
                  <a:pt x="1845" y="1980"/>
                </a:lnTo>
                <a:lnTo>
                  <a:pt x="1837" y="1959"/>
                </a:lnTo>
                <a:lnTo>
                  <a:pt x="1835" y="1935"/>
                </a:lnTo>
                <a:lnTo>
                  <a:pt x="1837" y="1912"/>
                </a:lnTo>
                <a:lnTo>
                  <a:pt x="1845" y="1891"/>
                </a:lnTo>
                <a:lnTo>
                  <a:pt x="1857" y="1872"/>
                </a:lnTo>
                <a:lnTo>
                  <a:pt x="1873" y="1856"/>
                </a:lnTo>
                <a:lnTo>
                  <a:pt x="1892" y="1844"/>
                </a:lnTo>
                <a:lnTo>
                  <a:pt x="1913" y="1837"/>
                </a:lnTo>
                <a:lnTo>
                  <a:pt x="1936" y="1834"/>
                </a:lnTo>
                <a:lnTo>
                  <a:pt x="1959" y="1831"/>
                </a:lnTo>
                <a:lnTo>
                  <a:pt x="1981" y="1823"/>
                </a:lnTo>
                <a:lnTo>
                  <a:pt x="2000" y="1811"/>
                </a:lnTo>
                <a:lnTo>
                  <a:pt x="2015" y="1796"/>
                </a:lnTo>
                <a:lnTo>
                  <a:pt x="2027" y="1776"/>
                </a:lnTo>
                <a:lnTo>
                  <a:pt x="2035" y="1754"/>
                </a:lnTo>
                <a:lnTo>
                  <a:pt x="2038" y="1731"/>
                </a:lnTo>
                <a:lnTo>
                  <a:pt x="2035" y="1708"/>
                </a:lnTo>
                <a:lnTo>
                  <a:pt x="2027" y="1687"/>
                </a:lnTo>
                <a:lnTo>
                  <a:pt x="2015" y="1668"/>
                </a:lnTo>
                <a:lnTo>
                  <a:pt x="2000" y="1652"/>
                </a:lnTo>
                <a:lnTo>
                  <a:pt x="1981" y="1640"/>
                </a:lnTo>
                <a:lnTo>
                  <a:pt x="1959" y="1632"/>
                </a:lnTo>
                <a:lnTo>
                  <a:pt x="1936" y="1630"/>
                </a:lnTo>
                <a:lnTo>
                  <a:pt x="1913" y="1627"/>
                </a:lnTo>
                <a:lnTo>
                  <a:pt x="1892" y="1619"/>
                </a:lnTo>
                <a:lnTo>
                  <a:pt x="1873" y="1607"/>
                </a:lnTo>
                <a:lnTo>
                  <a:pt x="1857" y="1592"/>
                </a:lnTo>
                <a:lnTo>
                  <a:pt x="1845" y="1573"/>
                </a:lnTo>
                <a:lnTo>
                  <a:pt x="1837" y="1551"/>
                </a:lnTo>
                <a:lnTo>
                  <a:pt x="1835" y="1528"/>
                </a:lnTo>
                <a:lnTo>
                  <a:pt x="1837" y="1505"/>
                </a:lnTo>
                <a:lnTo>
                  <a:pt x="1845" y="1483"/>
                </a:lnTo>
                <a:lnTo>
                  <a:pt x="1857" y="1465"/>
                </a:lnTo>
                <a:lnTo>
                  <a:pt x="1873" y="1448"/>
                </a:lnTo>
                <a:lnTo>
                  <a:pt x="1892" y="1436"/>
                </a:lnTo>
                <a:lnTo>
                  <a:pt x="1913" y="1428"/>
                </a:lnTo>
                <a:lnTo>
                  <a:pt x="1936" y="1425"/>
                </a:lnTo>
                <a:lnTo>
                  <a:pt x="2955" y="1425"/>
                </a:lnTo>
                <a:lnTo>
                  <a:pt x="2979" y="1423"/>
                </a:lnTo>
                <a:lnTo>
                  <a:pt x="3000" y="1415"/>
                </a:lnTo>
                <a:lnTo>
                  <a:pt x="3019" y="1403"/>
                </a:lnTo>
                <a:lnTo>
                  <a:pt x="3035" y="1388"/>
                </a:lnTo>
                <a:lnTo>
                  <a:pt x="3047" y="1369"/>
                </a:lnTo>
                <a:lnTo>
                  <a:pt x="3054" y="1347"/>
                </a:lnTo>
                <a:lnTo>
                  <a:pt x="3057" y="1324"/>
                </a:lnTo>
                <a:lnTo>
                  <a:pt x="3054" y="1301"/>
                </a:lnTo>
                <a:lnTo>
                  <a:pt x="3047" y="1279"/>
                </a:lnTo>
                <a:lnTo>
                  <a:pt x="3035" y="1261"/>
                </a:lnTo>
                <a:lnTo>
                  <a:pt x="3019" y="1245"/>
                </a:lnTo>
                <a:lnTo>
                  <a:pt x="3000" y="1233"/>
                </a:lnTo>
                <a:lnTo>
                  <a:pt x="2979" y="1225"/>
                </a:lnTo>
                <a:lnTo>
                  <a:pt x="2955" y="1222"/>
                </a:lnTo>
                <a:lnTo>
                  <a:pt x="1529" y="1222"/>
                </a:lnTo>
                <a:lnTo>
                  <a:pt x="1507" y="1220"/>
                </a:lnTo>
                <a:lnTo>
                  <a:pt x="1487" y="1214"/>
                </a:lnTo>
                <a:lnTo>
                  <a:pt x="1469" y="1204"/>
                </a:lnTo>
                <a:lnTo>
                  <a:pt x="1454" y="1190"/>
                </a:lnTo>
                <a:lnTo>
                  <a:pt x="1441" y="1173"/>
                </a:lnTo>
                <a:lnTo>
                  <a:pt x="1432" y="1154"/>
                </a:lnTo>
                <a:lnTo>
                  <a:pt x="1427" y="1134"/>
                </a:lnTo>
                <a:lnTo>
                  <a:pt x="1427" y="1112"/>
                </a:lnTo>
                <a:lnTo>
                  <a:pt x="1431" y="1092"/>
                </a:lnTo>
                <a:lnTo>
                  <a:pt x="1439" y="1072"/>
                </a:lnTo>
                <a:lnTo>
                  <a:pt x="1819" y="360"/>
                </a:lnTo>
                <a:lnTo>
                  <a:pt x="1822" y="354"/>
                </a:lnTo>
                <a:lnTo>
                  <a:pt x="1829" y="339"/>
                </a:lnTo>
                <a:lnTo>
                  <a:pt x="1833" y="323"/>
                </a:lnTo>
                <a:lnTo>
                  <a:pt x="1835" y="306"/>
                </a:lnTo>
                <a:lnTo>
                  <a:pt x="1832" y="282"/>
                </a:lnTo>
                <a:lnTo>
                  <a:pt x="1824" y="261"/>
                </a:lnTo>
                <a:lnTo>
                  <a:pt x="1812" y="242"/>
                </a:lnTo>
                <a:lnTo>
                  <a:pt x="1797" y="226"/>
                </a:lnTo>
                <a:lnTo>
                  <a:pt x="1777" y="214"/>
                </a:lnTo>
                <a:lnTo>
                  <a:pt x="1755" y="207"/>
                </a:lnTo>
                <a:lnTo>
                  <a:pt x="1732" y="204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773" y="3"/>
                </a:lnTo>
                <a:lnTo>
                  <a:pt x="1814" y="11"/>
                </a:lnTo>
                <a:lnTo>
                  <a:pt x="1852" y="24"/>
                </a:lnTo>
                <a:lnTo>
                  <a:pt x="1887" y="42"/>
                </a:lnTo>
                <a:lnTo>
                  <a:pt x="1919" y="64"/>
                </a:lnTo>
                <a:lnTo>
                  <a:pt x="1948" y="89"/>
                </a:lnTo>
                <a:lnTo>
                  <a:pt x="1974" y="119"/>
                </a:lnTo>
                <a:lnTo>
                  <a:pt x="1996" y="152"/>
                </a:lnTo>
                <a:lnTo>
                  <a:pt x="2014" y="187"/>
                </a:lnTo>
                <a:lnTo>
                  <a:pt x="2027" y="225"/>
                </a:lnTo>
                <a:lnTo>
                  <a:pt x="2035" y="264"/>
                </a:lnTo>
                <a:lnTo>
                  <a:pt x="2038" y="306"/>
                </a:lnTo>
                <a:lnTo>
                  <a:pt x="2035" y="346"/>
                </a:lnTo>
                <a:lnTo>
                  <a:pt x="2027" y="385"/>
                </a:lnTo>
                <a:lnTo>
                  <a:pt x="2015" y="422"/>
                </a:lnTo>
                <a:lnTo>
                  <a:pt x="1997" y="458"/>
                </a:lnTo>
                <a:lnTo>
                  <a:pt x="1698" y="1018"/>
                </a:lnTo>
                <a:lnTo>
                  <a:pt x="2955" y="1018"/>
                </a:lnTo>
                <a:lnTo>
                  <a:pt x="2997" y="1021"/>
                </a:lnTo>
                <a:lnTo>
                  <a:pt x="3036" y="1029"/>
                </a:lnTo>
                <a:lnTo>
                  <a:pt x="3074" y="1042"/>
                </a:lnTo>
                <a:lnTo>
                  <a:pt x="3109" y="1060"/>
                </a:lnTo>
                <a:lnTo>
                  <a:pt x="3142" y="1082"/>
                </a:lnTo>
                <a:lnTo>
                  <a:pt x="3171" y="1108"/>
                </a:lnTo>
                <a:lnTo>
                  <a:pt x="3198" y="1138"/>
                </a:lnTo>
                <a:lnTo>
                  <a:pt x="3220" y="1170"/>
                </a:lnTo>
                <a:lnTo>
                  <a:pt x="3237" y="1206"/>
                </a:lnTo>
                <a:lnTo>
                  <a:pt x="3250" y="1243"/>
                </a:lnTo>
                <a:lnTo>
                  <a:pt x="3258" y="1283"/>
                </a:lnTo>
                <a:lnTo>
                  <a:pt x="3261" y="1324"/>
                </a:lnTo>
                <a:lnTo>
                  <a:pt x="3258" y="1365"/>
                </a:lnTo>
                <a:lnTo>
                  <a:pt x="3250" y="1405"/>
                </a:lnTo>
                <a:lnTo>
                  <a:pt x="3237" y="1443"/>
                </a:lnTo>
                <a:lnTo>
                  <a:pt x="3220" y="1479"/>
                </a:lnTo>
                <a:lnTo>
                  <a:pt x="3198" y="1511"/>
                </a:lnTo>
                <a:lnTo>
                  <a:pt x="3171" y="1540"/>
                </a:lnTo>
                <a:lnTo>
                  <a:pt x="3142" y="1566"/>
                </a:lnTo>
                <a:lnTo>
                  <a:pt x="3109" y="1588"/>
                </a:lnTo>
                <a:lnTo>
                  <a:pt x="3074" y="1606"/>
                </a:lnTo>
                <a:lnTo>
                  <a:pt x="3036" y="1619"/>
                </a:lnTo>
                <a:lnTo>
                  <a:pt x="2997" y="1627"/>
                </a:lnTo>
                <a:lnTo>
                  <a:pt x="2955" y="1630"/>
                </a:lnTo>
                <a:lnTo>
                  <a:pt x="2224" y="1630"/>
                </a:lnTo>
                <a:lnTo>
                  <a:pt x="2234" y="1662"/>
                </a:lnTo>
                <a:lnTo>
                  <a:pt x="2240" y="1696"/>
                </a:lnTo>
                <a:lnTo>
                  <a:pt x="2242" y="1731"/>
                </a:lnTo>
                <a:lnTo>
                  <a:pt x="2239" y="1770"/>
                </a:lnTo>
                <a:lnTo>
                  <a:pt x="2232" y="1808"/>
                </a:lnTo>
                <a:lnTo>
                  <a:pt x="2221" y="1843"/>
                </a:lnTo>
                <a:lnTo>
                  <a:pt x="2206" y="1876"/>
                </a:lnTo>
                <a:lnTo>
                  <a:pt x="2187" y="1907"/>
                </a:lnTo>
                <a:lnTo>
                  <a:pt x="2164" y="1935"/>
                </a:lnTo>
                <a:lnTo>
                  <a:pt x="2187" y="1964"/>
                </a:lnTo>
                <a:lnTo>
                  <a:pt x="2206" y="1995"/>
                </a:lnTo>
                <a:lnTo>
                  <a:pt x="2221" y="2028"/>
                </a:lnTo>
                <a:lnTo>
                  <a:pt x="2232" y="2063"/>
                </a:lnTo>
                <a:lnTo>
                  <a:pt x="2239" y="2100"/>
                </a:lnTo>
                <a:lnTo>
                  <a:pt x="2242" y="2140"/>
                </a:lnTo>
                <a:lnTo>
                  <a:pt x="2239" y="2179"/>
                </a:lnTo>
                <a:lnTo>
                  <a:pt x="2232" y="2217"/>
                </a:lnTo>
                <a:lnTo>
                  <a:pt x="2220" y="2254"/>
                </a:lnTo>
                <a:lnTo>
                  <a:pt x="2203" y="2288"/>
                </a:lnTo>
                <a:lnTo>
                  <a:pt x="2183" y="2320"/>
                </a:lnTo>
                <a:lnTo>
                  <a:pt x="2159" y="2348"/>
                </a:lnTo>
                <a:lnTo>
                  <a:pt x="2131" y="2374"/>
                </a:lnTo>
                <a:lnTo>
                  <a:pt x="2101" y="2396"/>
                </a:lnTo>
                <a:lnTo>
                  <a:pt x="2118" y="2431"/>
                </a:lnTo>
                <a:lnTo>
                  <a:pt x="2130" y="2468"/>
                </a:lnTo>
                <a:lnTo>
                  <a:pt x="2138" y="2506"/>
                </a:lnTo>
                <a:lnTo>
                  <a:pt x="2140" y="2547"/>
                </a:lnTo>
                <a:lnTo>
                  <a:pt x="2138" y="2588"/>
                </a:lnTo>
                <a:lnTo>
                  <a:pt x="2130" y="2627"/>
                </a:lnTo>
                <a:lnTo>
                  <a:pt x="2116" y="2665"/>
                </a:lnTo>
                <a:lnTo>
                  <a:pt x="2099" y="2700"/>
                </a:lnTo>
                <a:lnTo>
                  <a:pt x="2077" y="2733"/>
                </a:lnTo>
                <a:lnTo>
                  <a:pt x="2050" y="2763"/>
                </a:lnTo>
                <a:lnTo>
                  <a:pt x="2021" y="2789"/>
                </a:lnTo>
                <a:lnTo>
                  <a:pt x="1988" y="2811"/>
                </a:lnTo>
                <a:lnTo>
                  <a:pt x="1953" y="2828"/>
                </a:lnTo>
                <a:lnTo>
                  <a:pt x="1916" y="2841"/>
                </a:lnTo>
                <a:lnTo>
                  <a:pt x="1876" y="2849"/>
                </a:lnTo>
                <a:lnTo>
                  <a:pt x="1835" y="2852"/>
                </a:lnTo>
                <a:lnTo>
                  <a:pt x="1325" y="2852"/>
                </a:lnTo>
                <a:lnTo>
                  <a:pt x="1302" y="2849"/>
                </a:lnTo>
                <a:lnTo>
                  <a:pt x="1280" y="2842"/>
                </a:lnTo>
                <a:lnTo>
                  <a:pt x="815" y="2609"/>
                </a:lnTo>
                <a:lnTo>
                  <a:pt x="815" y="2750"/>
                </a:lnTo>
                <a:lnTo>
                  <a:pt x="813" y="2774"/>
                </a:lnTo>
                <a:lnTo>
                  <a:pt x="805" y="2795"/>
                </a:lnTo>
                <a:lnTo>
                  <a:pt x="793" y="2814"/>
                </a:lnTo>
                <a:lnTo>
                  <a:pt x="777" y="2830"/>
                </a:lnTo>
                <a:lnTo>
                  <a:pt x="758" y="2842"/>
                </a:lnTo>
                <a:lnTo>
                  <a:pt x="737" y="2850"/>
                </a:lnTo>
                <a:lnTo>
                  <a:pt x="714" y="2852"/>
                </a:lnTo>
                <a:lnTo>
                  <a:pt x="102" y="2852"/>
                </a:lnTo>
                <a:lnTo>
                  <a:pt x="78" y="2850"/>
                </a:lnTo>
                <a:lnTo>
                  <a:pt x="57" y="2842"/>
                </a:lnTo>
                <a:lnTo>
                  <a:pt x="38" y="2830"/>
                </a:lnTo>
                <a:lnTo>
                  <a:pt x="22" y="2814"/>
                </a:lnTo>
                <a:lnTo>
                  <a:pt x="10" y="2795"/>
                </a:lnTo>
                <a:lnTo>
                  <a:pt x="3" y="2774"/>
                </a:lnTo>
                <a:lnTo>
                  <a:pt x="0" y="2750"/>
                </a:lnTo>
                <a:lnTo>
                  <a:pt x="0" y="713"/>
                </a:lnTo>
                <a:lnTo>
                  <a:pt x="3" y="690"/>
                </a:lnTo>
                <a:lnTo>
                  <a:pt x="10" y="668"/>
                </a:lnTo>
                <a:lnTo>
                  <a:pt x="22" y="649"/>
                </a:lnTo>
                <a:lnTo>
                  <a:pt x="38" y="634"/>
                </a:lnTo>
                <a:lnTo>
                  <a:pt x="57" y="622"/>
                </a:lnTo>
                <a:lnTo>
                  <a:pt x="78" y="614"/>
                </a:lnTo>
                <a:lnTo>
                  <a:pt x="102" y="611"/>
                </a:lnTo>
                <a:lnTo>
                  <a:pt x="714" y="611"/>
                </a:lnTo>
                <a:lnTo>
                  <a:pt x="737" y="614"/>
                </a:lnTo>
                <a:lnTo>
                  <a:pt x="758" y="622"/>
                </a:lnTo>
                <a:lnTo>
                  <a:pt x="777" y="634"/>
                </a:lnTo>
                <a:lnTo>
                  <a:pt x="793" y="649"/>
                </a:lnTo>
                <a:lnTo>
                  <a:pt x="805" y="668"/>
                </a:lnTo>
                <a:lnTo>
                  <a:pt x="813" y="690"/>
                </a:lnTo>
                <a:lnTo>
                  <a:pt x="815" y="713"/>
                </a:lnTo>
                <a:lnTo>
                  <a:pt x="815" y="858"/>
                </a:lnTo>
                <a:lnTo>
                  <a:pt x="1509" y="96"/>
                </a:lnTo>
                <a:lnTo>
                  <a:pt x="1511" y="94"/>
                </a:lnTo>
                <a:lnTo>
                  <a:pt x="1543" y="66"/>
                </a:lnTo>
                <a:lnTo>
                  <a:pt x="1577" y="43"/>
                </a:lnTo>
                <a:lnTo>
                  <a:pt x="1613" y="24"/>
                </a:lnTo>
                <a:lnTo>
                  <a:pt x="1651" y="11"/>
                </a:lnTo>
                <a:lnTo>
                  <a:pt x="1691" y="3"/>
                </a:lnTo>
                <a:lnTo>
                  <a:pt x="173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6" name="Freeform 621"/>
          <p:cNvSpPr>
            <a:spLocks noEditPoints="1"/>
          </p:cNvSpPr>
          <p:nvPr/>
        </p:nvSpPr>
        <p:spPr bwMode="auto">
          <a:xfrm>
            <a:off x="1200592" y="3129392"/>
            <a:ext cx="308915" cy="355511"/>
          </a:xfrm>
          <a:custGeom>
            <a:avLst/>
            <a:gdLst>
              <a:gd name="T0" fmla="*/ 207 w 2869"/>
              <a:gd name="T1" fmla="*/ 1728 h 3292"/>
              <a:gd name="T2" fmla="*/ 244 w 2869"/>
              <a:gd name="T3" fmla="*/ 1829 h 3292"/>
              <a:gd name="T4" fmla="*/ 341 w 2869"/>
              <a:gd name="T5" fmla="*/ 1846 h 3292"/>
              <a:gd name="T6" fmla="*/ 1119 w 2869"/>
              <a:gd name="T7" fmla="*/ 1440 h 3292"/>
              <a:gd name="T8" fmla="*/ 1210 w 2869"/>
              <a:gd name="T9" fmla="*/ 1484 h 3292"/>
              <a:gd name="T10" fmla="*/ 1232 w 2869"/>
              <a:gd name="T11" fmla="*/ 3007 h 3292"/>
              <a:gd name="T12" fmla="*/ 1308 w 2869"/>
              <a:gd name="T13" fmla="*/ 3083 h 3292"/>
              <a:gd name="T14" fmla="*/ 1412 w 2869"/>
              <a:gd name="T15" fmla="*/ 3047 h 3292"/>
              <a:gd name="T16" fmla="*/ 1436 w 2869"/>
              <a:gd name="T17" fmla="*/ 1931 h 3292"/>
              <a:gd name="T18" fmla="*/ 1513 w 2869"/>
              <a:gd name="T19" fmla="*/ 1854 h 3292"/>
              <a:gd name="T20" fmla="*/ 1616 w 2869"/>
              <a:gd name="T21" fmla="*/ 1890 h 3292"/>
              <a:gd name="T22" fmla="*/ 1649 w 2869"/>
              <a:gd name="T23" fmla="*/ 1999 h 3292"/>
              <a:gd name="T24" fmla="*/ 1742 w 2869"/>
              <a:gd name="T25" fmla="*/ 2057 h 3292"/>
              <a:gd name="T26" fmla="*/ 1833 w 2869"/>
              <a:gd name="T27" fmla="*/ 1999 h 3292"/>
              <a:gd name="T28" fmla="*/ 1866 w 2869"/>
              <a:gd name="T29" fmla="*/ 1890 h 3292"/>
              <a:gd name="T30" fmla="*/ 1970 w 2869"/>
              <a:gd name="T31" fmla="*/ 1854 h 3292"/>
              <a:gd name="T32" fmla="*/ 2046 w 2869"/>
              <a:gd name="T33" fmla="*/ 1931 h 3292"/>
              <a:gd name="T34" fmla="*/ 2087 w 2869"/>
              <a:gd name="T35" fmla="*/ 2034 h 3292"/>
              <a:gd name="T36" fmla="*/ 2196 w 2869"/>
              <a:gd name="T37" fmla="*/ 2047 h 3292"/>
              <a:gd name="T38" fmla="*/ 2254 w 2869"/>
              <a:gd name="T39" fmla="*/ 1955 h 3292"/>
              <a:gd name="T40" fmla="*/ 2292 w 2869"/>
              <a:gd name="T41" fmla="*/ 1771 h 3292"/>
              <a:gd name="T42" fmla="*/ 2401 w 2869"/>
              <a:gd name="T43" fmla="*/ 1758 h 3292"/>
              <a:gd name="T44" fmla="*/ 2458 w 2869"/>
              <a:gd name="T45" fmla="*/ 1851 h 3292"/>
              <a:gd name="T46" fmla="*/ 2516 w 2869"/>
              <a:gd name="T47" fmla="*/ 1944 h 3292"/>
              <a:gd name="T48" fmla="*/ 2625 w 2869"/>
              <a:gd name="T49" fmla="*/ 1932 h 3292"/>
              <a:gd name="T50" fmla="*/ 2663 w 2869"/>
              <a:gd name="T51" fmla="*/ 1361 h 3292"/>
              <a:gd name="T52" fmla="*/ 2516 w 2869"/>
              <a:gd name="T53" fmla="*/ 421 h 3292"/>
              <a:gd name="T54" fmla="*/ 2458 w 2869"/>
              <a:gd name="T55" fmla="*/ 514 h 3292"/>
              <a:gd name="T56" fmla="*/ 2516 w 2869"/>
              <a:gd name="T57" fmla="*/ 607 h 3292"/>
              <a:gd name="T58" fmla="*/ 2625 w 2869"/>
              <a:gd name="T59" fmla="*/ 594 h 3292"/>
              <a:gd name="T60" fmla="*/ 2661 w 2869"/>
              <a:gd name="T61" fmla="*/ 490 h 3292"/>
              <a:gd name="T62" fmla="*/ 2584 w 2869"/>
              <a:gd name="T63" fmla="*/ 414 h 3292"/>
              <a:gd name="T64" fmla="*/ 2811 w 2869"/>
              <a:gd name="T65" fmla="*/ 10 h 3292"/>
              <a:gd name="T66" fmla="*/ 2869 w 2869"/>
              <a:gd name="T67" fmla="*/ 103 h 3292"/>
              <a:gd name="T68" fmla="*/ 2830 w 2869"/>
              <a:gd name="T69" fmla="*/ 800 h 3292"/>
              <a:gd name="T70" fmla="*/ 2857 w 2869"/>
              <a:gd name="T71" fmla="*/ 1291 h 3292"/>
              <a:gd name="T72" fmla="*/ 2857 w 2869"/>
              <a:gd name="T73" fmla="*/ 1933 h 3292"/>
              <a:gd name="T74" fmla="*/ 2748 w 2869"/>
              <a:gd name="T75" fmla="*/ 2096 h 3292"/>
              <a:gd name="T76" fmla="*/ 2561 w 2869"/>
              <a:gd name="T77" fmla="*/ 2160 h 3292"/>
              <a:gd name="T78" fmla="*/ 2387 w 2869"/>
              <a:gd name="T79" fmla="*/ 2151 h 3292"/>
              <a:gd name="T80" fmla="*/ 2230 w 2869"/>
              <a:gd name="T81" fmla="*/ 2253 h 3292"/>
              <a:gd name="T82" fmla="*/ 2040 w 2869"/>
              <a:gd name="T83" fmla="*/ 2242 h 3292"/>
              <a:gd name="T84" fmla="*/ 1887 w 2869"/>
              <a:gd name="T85" fmla="*/ 2226 h 3292"/>
              <a:gd name="T86" fmla="*/ 1706 w 2869"/>
              <a:gd name="T87" fmla="*/ 2260 h 3292"/>
              <a:gd name="T88" fmla="*/ 1628 w 2869"/>
              <a:gd name="T89" fmla="*/ 3065 h 3292"/>
              <a:gd name="T90" fmla="*/ 1520 w 2869"/>
              <a:gd name="T91" fmla="*/ 3227 h 3292"/>
              <a:gd name="T92" fmla="*/ 1331 w 2869"/>
              <a:gd name="T93" fmla="*/ 3292 h 3292"/>
              <a:gd name="T94" fmla="*/ 1144 w 2869"/>
              <a:gd name="T95" fmla="*/ 3227 h 3292"/>
              <a:gd name="T96" fmla="*/ 1035 w 2869"/>
              <a:gd name="T97" fmla="*/ 3065 h 3292"/>
              <a:gd name="T98" fmla="*/ 425 w 2869"/>
              <a:gd name="T99" fmla="*/ 2034 h 3292"/>
              <a:gd name="T100" fmla="*/ 226 w 2869"/>
              <a:gd name="T101" fmla="*/ 2047 h 3292"/>
              <a:gd name="T102" fmla="*/ 64 w 2869"/>
              <a:gd name="T103" fmla="*/ 1937 h 3292"/>
              <a:gd name="T104" fmla="*/ 0 w 2869"/>
              <a:gd name="T105" fmla="*/ 1748 h 3292"/>
              <a:gd name="T106" fmla="*/ 66 w 2869"/>
              <a:gd name="T107" fmla="*/ 1557 h 3292"/>
              <a:gd name="T108" fmla="*/ 694 w 2869"/>
              <a:gd name="T109" fmla="*/ 820 h 3292"/>
              <a:gd name="T110" fmla="*/ 618 w 2869"/>
              <a:gd name="T111" fmla="*/ 743 h 3292"/>
              <a:gd name="T112" fmla="*/ 637 w 2869"/>
              <a:gd name="T113" fmla="*/ 3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9" h="3292">
                <a:moveTo>
                  <a:pt x="1166" y="823"/>
                </a:moveTo>
                <a:lnTo>
                  <a:pt x="235" y="1675"/>
                </a:lnTo>
                <a:lnTo>
                  <a:pt x="222" y="1691"/>
                </a:lnTo>
                <a:lnTo>
                  <a:pt x="213" y="1709"/>
                </a:lnTo>
                <a:lnTo>
                  <a:pt x="207" y="1728"/>
                </a:lnTo>
                <a:lnTo>
                  <a:pt x="205" y="1748"/>
                </a:lnTo>
                <a:lnTo>
                  <a:pt x="208" y="1772"/>
                </a:lnTo>
                <a:lnTo>
                  <a:pt x="215" y="1793"/>
                </a:lnTo>
                <a:lnTo>
                  <a:pt x="227" y="1813"/>
                </a:lnTo>
                <a:lnTo>
                  <a:pt x="244" y="1829"/>
                </a:lnTo>
                <a:lnTo>
                  <a:pt x="262" y="1841"/>
                </a:lnTo>
                <a:lnTo>
                  <a:pt x="284" y="1848"/>
                </a:lnTo>
                <a:lnTo>
                  <a:pt x="307" y="1851"/>
                </a:lnTo>
                <a:lnTo>
                  <a:pt x="325" y="1850"/>
                </a:lnTo>
                <a:lnTo>
                  <a:pt x="341" y="1846"/>
                </a:lnTo>
                <a:lnTo>
                  <a:pt x="357" y="1839"/>
                </a:lnTo>
                <a:lnTo>
                  <a:pt x="362" y="1836"/>
                </a:lnTo>
                <a:lnTo>
                  <a:pt x="1079" y="1452"/>
                </a:lnTo>
                <a:lnTo>
                  <a:pt x="1098" y="1444"/>
                </a:lnTo>
                <a:lnTo>
                  <a:pt x="1119" y="1440"/>
                </a:lnTo>
                <a:lnTo>
                  <a:pt x="1140" y="1440"/>
                </a:lnTo>
                <a:lnTo>
                  <a:pt x="1160" y="1445"/>
                </a:lnTo>
                <a:lnTo>
                  <a:pt x="1179" y="1455"/>
                </a:lnTo>
                <a:lnTo>
                  <a:pt x="1197" y="1467"/>
                </a:lnTo>
                <a:lnTo>
                  <a:pt x="1210" y="1484"/>
                </a:lnTo>
                <a:lnTo>
                  <a:pt x="1220" y="1501"/>
                </a:lnTo>
                <a:lnTo>
                  <a:pt x="1227" y="1522"/>
                </a:lnTo>
                <a:lnTo>
                  <a:pt x="1229" y="1543"/>
                </a:lnTo>
                <a:lnTo>
                  <a:pt x="1229" y="2983"/>
                </a:lnTo>
                <a:lnTo>
                  <a:pt x="1232" y="3007"/>
                </a:lnTo>
                <a:lnTo>
                  <a:pt x="1240" y="3029"/>
                </a:lnTo>
                <a:lnTo>
                  <a:pt x="1251" y="3047"/>
                </a:lnTo>
                <a:lnTo>
                  <a:pt x="1268" y="3064"/>
                </a:lnTo>
                <a:lnTo>
                  <a:pt x="1286" y="3075"/>
                </a:lnTo>
                <a:lnTo>
                  <a:pt x="1308" y="3083"/>
                </a:lnTo>
                <a:lnTo>
                  <a:pt x="1331" y="3085"/>
                </a:lnTo>
                <a:lnTo>
                  <a:pt x="1355" y="3083"/>
                </a:lnTo>
                <a:lnTo>
                  <a:pt x="1377" y="3075"/>
                </a:lnTo>
                <a:lnTo>
                  <a:pt x="1395" y="3064"/>
                </a:lnTo>
                <a:lnTo>
                  <a:pt x="1412" y="3047"/>
                </a:lnTo>
                <a:lnTo>
                  <a:pt x="1424" y="3029"/>
                </a:lnTo>
                <a:lnTo>
                  <a:pt x="1431" y="3007"/>
                </a:lnTo>
                <a:lnTo>
                  <a:pt x="1434" y="2983"/>
                </a:lnTo>
                <a:lnTo>
                  <a:pt x="1434" y="1955"/>
                </a:lnTo>
                <a:lnTo>
                  <a:pt x="1436" y="1931"/>
                </a:lnTo>
                <a:lnTo>
                  <a:pt x="1445" y="1909"/>
                </a:lnTo>
                <a:lnTo>
                  <a:pt x="1457" y="1890"/>
                </a:lnTo>
                <a:lnTo>
                  <a:pt x="1472" y="1874"/>
                </a:lnTo>
                <a:lnTo>
                  <a:pt x="1492" y="1862"/>
                </a:lnTo>
                <a:lnTo>
                  <a:pt x="1513" y="1854"/>
                </a:lnTo>
                <a:lnTo>
                  <a:pt x="1536" y="1851"/>
                </a:lnTo>
                <a:lnTo>
                  <a:pt x="1560" y="1854"/>
                </a:lnTo>
                <a:lnTo>
                  <a:pt x="1581" y="1862"/>
                </a:lnTo>
                <a:lnTo>
                  <a:pt x="1601" y="1874"/>
                </a:lnTo>
                <a:lnTo>
                  <a:pt x="1616" y="1890"/>
                </a:lnTo>
                <a:lnTo>
                  <a:pt x="1629" y="1909"/>
                </a:lnTo>
                <a:lnTo>
                  <a:pt x="1637" y="1931"/>
                </a:lnTo>
                <a:lnTo>
                  <a:pt x="1639" y="1955"/>
                </a:lnTo>
                <a:lnTo>
                  <a:pt x="1642" y="1978"/>
                </a:lnTo>
                <a:lnTo>
                  <a:pt x="1649" y="1999"/>
                </a:lnTo>
                <a:lnTo>
                  <a:pt x="1662" y="2019"/>
                </a:lnTo>
                <a:lnTo>
                  <a:pt x="1677" y="2034"/>
                </a:lnTo>
                <a:lnTo>
                  <a:pt x="1697" y="2047"/>
                </a:lnTo>
                <a:lnTo>
                  <a:pt x="1718" y="2055"/>
                </a:lnTo>
                <a:lnTo>
                  <a:pt x="1742" y="2057"/>
                </a:lnTo>
                <a:lnTo>
                  <a:pt x="1764" y="2055"/>
                </a:lnTo>
                <a:lnTo>
                  <a:pt x="1786" y="2047"/>
                </a:lnTo>
                <a:lnTo>
                  <a:pt x="1805" y="2034"/>
                </a:lnTo>
                <a:lnTo>
                  <a:pt x="1821" y="2019"/>
                </a:lnTo>
                <a:lnTo>
                  <a:pt x="1833" y="1999"/>
                </a:lnTo>
                <a:lnTo>
                  <a:pt x="1841" y="1978"/>
                </a:lnTo>
                <a:lnTo>
                  <a:pt x="1844" y="1955"/>
                </a:lnTo>
                <a:lnTo>
                  <a:pt x="1847" y="1931"/>
                </a:lnTo>
                <a:lnTo>
                  <a:pt x="1854" y="1909"/>
                </a:lnTo>
                <a:lnTo>
                  <a:pt x="1866" y="1890"/>
                </a:lnTo>
                <a:lnTo>
                  <a:pt x="1883" y="1874"/>
                </a:lnTo>
                <a:lnTo>
                  <a:pt x="1901" y="1862"/>
                </a:lnTo>
                <a:lnTo>
                  <a:pt x="1923" y="1854"/>
                </a:lnTo>
                <a:lnTo>
                  <a:pt x="1946" y="1851"/>
                </a:lnTo>
                <a:lnTo>
                  <a:pt x="1970" y="1854"/>
                </a:lnTo>
                <a:lnTo>
                  <a:pt x="1992" y="1862"/>
                </a:lnTo>
                <a:lnTo>
                  <a:pt x="2010" y="1874"/>
                </a:lnTo>
                <a:lnTo>
                  <a:pt x="2027" y="1890"/>
                </a:lnTo>
                <a:lnTo>
                  <a:pt x="2038" y="1909"/>
                </a:lnTo>
                <a:lnTo>
                  <a:pt x="2046" y="1931"/>
                </a:lnTo>
                <a:lnTo>
                  <a:pt x="2049" y="1955"/>
                </a:lnTo>
                <a:lnTo>
                  <a:pt x="2051" y="1978"/>
                </a:lnTo>
                <a:lnTo>
                  <a:pt x="2059" y="1999"/>
                </a:lnTo>
                <a:lnTo>
                  <a:pt x="2071" y="2019"/>
                </a:lnTo>
                <a:lnTo>
                  <a:pt x="2087" y="2034"/>
                </a:lnTo>
                <a:lnTo>
                  <a:pt x="2106" y="2047"/>
                </a:lnTo>
                <a:lnTo>
                  <a:pt x="2127" y="2055"/>
                </a:lnTo>
                <a:lnTo>
                  <a:pt x="2151" y="2057"/>
                </a:lnTo>
                <a:lnTo>
                  <a:pt x="2175" y="2055"/>
                </a:lnTo>
                <a:lnTo>
                  <a:pt x="2196" y="2047"/>
                </a:lnTo>
                <a:lnTo>
                  <a:pt x="2215" y="2034"/>
                </a:lnTo>
                <a:lnTo>
                  <a:pt x="2231" y="2019"/>
                </a:lnTo>
                <a:lnTo>
                  <a:pt x="2244" y="1999"/>
                </a:lnTo>
                <a:lnTo>
                  <a:pt x="2251" y="1978"/>
                </a:lnTo>
                <a:lnTo>
                  <a:pt x="2254" y="1955"/>
                </a:lnTo>
                <a:lnTo>
                  <a:pt x="2254" y="1851"/>
                </a:lnTo>
                <a:lnTo>
                  <a:pt x="2256" y="1828"/>
                </a:lnTo>
                <a:lnTo>
                  <a:pt x="2264" y="1806"/>
                </a:lnTo>
                <a:lnTo>
                  <a:pt x="2276" y="1787"/>
                </a:lnTo>
                <a:lnTo>
                  <a:pt x="2292" y="1771"/>
                </a:lnTo>
                <a:lnTo>
                  <a:pt x="2311" y="1758"/>
                </a:lnTo>
                <a:lnTo>
                  <a:pt x="2333" y="1751"/>
                </a:lnTo>
                <a:lnTo>
                  <a:pt x="2356" y="1748"/>
                </a:lnTo>
                <a:lnTo>
                  <a:pt x="2379" y="1751"/>
                </a:lnTo>
                <a:lnTo>
                  <a:pt x="2401" y="1758"/>
                </a:lnTo>
                <a:lnTo>
                  <a:pt x="2420" y="1771"/>
                </a:lnTo>
                <a:lnTo>
                  <a:pt x="2436" y="1787"/>
                </a:lnTo>
                <a:lnTo>
                  <a:pt x="2448" y="1806"/>
                </a:lnTo>
                <a:lnTo>
                  <a:pt x="2455" y="1828"/>
                </a:lnTo>
                <a:lnTo>
                  <a:pt x="2458" y="1851"/>
                </a:lnTo>
                <a:lnTo>
                  <a:pt x="2461" y="1875"/>
                </a:lnTo>
                <a:lnTo>
                  <a:pt x="2469" y="1897"/>
                </a:lnTo>
                <a:lnTo>
                  <a:pt x="2481" y="1915"/>
                </a:lnTo>
                <a:lnTo>
                  <a:pt x="2496" y="1932"/>
                </a:lnTo>
                <a:lnTo>
                  <a:pt x="2516" y="1944"/>
                </a:lnTo>
                <a:lnTo>
                  <a:pt x="2538" y="1951"/>
                </a:lnTo>
                <a:lnTo>
                  <a:pt x="2561" y="1955"/>
                </a:lnTo>
                <a:lnTo>
                  <a:pt x="2584" y="1951"/>
                </a:lnTo>
                <a:lnTo>
                  <a:pt x="2605" y="1944"/>
                </a:lnTo>
                <a:lnTo>
                  <a:pt x="2625" y="1932"/>
                </a:lnTo>
                <a:lnTo>
                  <a:pt x="2640" y="1915"/>
                </a:lnTo>
                <a:lnTo>
                  <a:pt x="2653" y="1897"/>
                </a:lnTo>
                <a:lnTo>
                  <a:pt x="2661" y="1875"/>
                </a:lnTo>
                <a:lnTo>
                  <a:pt x="2663" y="1851"/>
                </a:lnTo>
                <a:lnTo>
                  <a:pt x="2663" y="1361"/>
                </a:lnTo>
                <a:lnTo>
                  <a:pt x="2395" y="823"/>
                </a:lnTo>
                <a:lnTo>
                  <a:pt x="1166" y="823"/>
                </a:lnTo>
                <a:close/>
                <a:moveTo>
                  <a:pt x="2561" y="411"/>
                </a:moveTo>
                <a:lnTo>
                  <a:pt x="2538" y="414"/>
                </a:lnTo>
                <a:lnTo>
                  <a:pt x="2516" y="421"/>
                </a:lnTo>
                <a:lnTo>
                  <a:pt x="2496" y="433"/>
                </a:lnTo>
                <a:lnTo>
                  <a:pt x="2481" y="450"/>
                </a:lnTo>
                <a:lnTo>
                  <a:pt x="2469" y="468"/>
                </a:lnTo>
                <a:lnTo>
                  <a:pt x="2461" y="490"/>
                </a:lnTo>
                <a:lnTo>
                  <a:pt x="2458" y="514"/>
                </a:lnTo>
                <a:lnTo>
                  <a:pt x="2461" y="538"/>
                </a:lnTo>
                <a:lnTo>
                  <a:pt x="2469" y="559"/>
                </a:lnTo>
                <a:lnTo>
                  <a:pt x="2481" y="578"/>
                </a:lnTo>
                <a:lnTo>
                  <a:pt x="2496" y="594"/>
                </a:lnTo>
                <a:lnTo>
                  <a:pt x="2516" y="607"/>
                </a:lnTo>
                <a:lnTo>
                  <a:pt x="2538" y="614"/>
                </a:lnTo>
                <a:lnTo>
                  <a:pt x="2561" y="617"/>
                </a:lnTo>
                <a:lnTo>
                  <a:pt x="2584" y="614"/>
                </a:lnTo>
                <a:lnTo>
                  <a:pt x="2605" y="607"/>
                </a:lnTo>
                <a:lnTo>
                  <a:pt x="2625" y="594"/>
                </a:lnTo>
                <a:lnTo>
                  <a:pt x="2640" y="578"/>
                </a:lnTo>
                <a:lnTo>
                  <a:pt x="2653" y="559"/>
                </a:lnTo>
                <a:lnTo>
                  <a:pt x="2661" y="538"/>
                </a:lnTo>
                <a:lnTo>
                  <a:pt x="2663" y="514"/>
                </a:lnTo>
                <a:lnTo>
                  <a:pt x="2661" y="490"/>
                </a:lnTo>
                <a:lnTo>
                  <a:pt x="2653" y="468"/>
                </a:lnTo>
                <a:lnTo>
                  <a:pt x="2640" y="450"/>
                </a:lnTo>
                <a:lnTo>
                  <a:pt x="2625" y="433"/>
                </a:lnTo>
                <a:lnTo>
                  <a:pt x="2605" y="421"/>
                </a:lnTo>
                <a:lnTo>
                  <a:pt x="2584" y="414"/>
                </a:lnTo>
                <a:lnTo>
                  <a:pt x="2561" y="411"/>
                </a:lnTo>
                <a:close/>
                <a:moveTo>
                  <a:pt x="717" y="0"/>
                </a:moveTo>
                <a:lnTo>
                  <a:pt x="2766" y="0"/>
                </a:lnTo>
                <a:lnTo>
                  <a:pt x="2789" y="2"/>
                </a:lnTo>
                <a:lnTo>
                  <a:pt x="2811" y="10"/>
                </a:lnTo>
                <a:lnTo>
                  <a:pt x="2830" y="22"/>
                </a:lnTo>
                <a:lnTo>
                  <a:pt x="2846" y="38"/>
                </a:lnTo>
                <a:lnTo>
                  <a:pt x="2857" y="57"/>
                </a:lnTo>
                <a:lnTo>
                  <a:pt x="2866" y="79"/>
                </a:lnTo>
                <a:lnTo>
                  <a:pt x="2869" y="103"/>
                </a:lnTo>
                <a:lnTo>
                  <a:pt x="2869" y="719"/>
                </a:lnTo>
                <a:lnTo>
                  <a:pt x="2866" y="743"/>
                </a:lnTo>
                <a:lnTo>
                  <a:pt x="2857" y="765"/>
                </a:lnTo>
                <a:lnTo>
                  <a:pt x="2846" y="785"/>
                </a:lnTo>
                <a:lnTo>
                  <a:pt x="2830" y="800"/>
                </a:lnTo>
                <a:lnTo>
                  <a:pt x="2811" y="812"/>
                </a:lnTo>
                <a:lnTo>
                  <a:pt x="2789" y="820"/>
                </a:lnTo>
                <a:lnTo>
                  <a:pt x="2766" y="823"/>
                </a:lnTo>
                <a:lnTo>
                  <a:pt x="2624" y="823"/>
                </a:lnTo>
                <a:lnTo>
                  <a:pt x="2857" y="1291"/>
                </a:lnTo>
                <a:lnTo>
                  <a:pt x="2866" y="1313"/>
                </a:lnTo>
                <a:lnTo>
                  <a:pt x="2869" y="1337"/>
                </a:lnTo>
                <a:lnTo>
                  <a:pt x="2869" y="1851"/>
                </a:lnTo>
                <a:lnTo>
                  <a:pt x="2866" y="1894"/>
                </a:lnTo>
                <a:lnTo>
                  <a:pt x="2857" y="1933"/>
                </a:lnTo>
                <a:lnTo>
                  <a:pt x="2844" y="1971"/>
                </a:lnTo>
                <a:lnTo>
                  <a:pt x="2827" y="2007"/>
                </a:lnTo>
                <a:lnTo>
                  <a:pt x="2804" y="2040"/>
                </a:lnTo>
                <a:lnTo>
                  <a:pt x="2778" y="2069"/>
                </a:lnTo>
                <a:lnTo>
                  <a:pt x="2748" y="2096"/>
                </a:lnTo>
                <a:lnTo>
                  <a:pt x="2715" y="2118"/>
                </a:lnTo>
                <a:lnTo>
                  <a:pt x="2681" y="2135"/>
                </a:lnTo>
                <a:lnTo>
                  <a:pt x="2642" y="2149"/>
                </a:lnTo>
                <a:lnTo>
                  <a:pt x="2602" y="2157"/>
                </a:lnTo>
                <a:lnTo>
                  <a:pt x="2561" y="2160"/>
                </a:lnTo>
                <a:lnTo>
                  <a:pt x="2520" y="2157"/>
                </a:lnTo>
                <a:lnTo>
                  <a:pt x="2482" y="2150"/>
                </a:lnTo>
                <a:lnTo>
                  <a:pt x="2445" y="2137"/>
                </a:lnTo>
                <a:lnTo>
                  <a:pt x="2410" y="2120"/>
                </a:lnTo>
                <a:lnTo>
                  <a:pt x="2387" y="2151"/>
                </a:lnTo>
                <a:lnTo>
                  <a:pt x="2362" y="2179"/>
                </a:lnTo>
                <a:lnTo>
                  <a:pt x="2333" y="2202"/>
                </a:lnTo>
                <a:lnTo>
                  <a:pt x="2301" y="2223"/>
                </a:lnTo>
                <a:lnTo>
                  <a:pt x="2266" y="2241"/>
                </a:lnTo>
                <a:lnTo>
                  <a:pt x="2230" y="2253"/>
                </a:lnTo>
                <a:lnTo>
                  <a:pt x="2191" y="2260"/>
                </a:lnTo>
                <a:lnTo>
                  <a:pt x="2151" y="2262"/>
                </a:lnTo>
                <a:lnTo>
                  <a:pt x="2113" y="2260"/>
                </a:lnTo>
                <a:lnTo>
                  <a:pt x="2075" y="2253"/>
                </a:lnTo>
                <a:lnTo>
                  <a:pt x="2040" y="2242"/>
                </a:lnTo>
                <a:lnTo>
                  <a:pt x="2006" y="2226"/>
                </a:lnTo>
                <a:lnTo>
                  <a:pt x="1975" y="2207"/>
                </a:lnTo>
                <a:lnTo>
                  <a:pt x="1946" y="2184"/>
                </a:lnTo>
                <a:lnTo>
                  <a:pt x="1918" y="2207"/>
                </a:lnTo>
                <a:lnTo>
                  <a:pt x="1887" y="2226"/>
                </a:lnTo>
                <a:lnTo>
                  <a:pt x="1853" y="2242"/>
                </a:lnTo>
                <a:lnTo>
                  <a:pt x="1818" y="2253"/>
                </a:lnTo>
                <a:lnTo>
                  <a:pt x="1780" y="2260"/>
                </a:lnTo>
                <a:lnTo>
                  <a:pt x="1742" y="2262"/>
                </a:lnTo>
                <a:lnTo>
                  <a:pt x="1706" y="2260"/>
                </a:lnTo>
                <a:lnTo>
                  <a:pt x="1672" y="2255"/>
                </a:lnTo>
                <a:lnTo>
                  <a:pt x="1639" y="2245"/>
                </a:lnTo>
                <a:lnTo>
                  <a:pt x="1639" y="2983"/>
                </a:lnTo>
                <a:lnTo>
                  <a:pt x="1636" y="3024"/>
                </a:lnTo>
                <a:lnTo>
                  <a:pt x="1628" y="3065"/>
                </a:lnTo>
                <a:lnTo>
                  <a:pt x="1615" y="3103"/>
                </a:lnTo>
                <a:lnTo>
                  <a:pt x="1597" y="3139"/>
                </a:lnTo>
                <a:lnTo>
                  <a:pt x="1575" y="3171"/>
                </a:lnTo>
                <a:lnTo>
                  <a:pt x="1548" y="3201"/>
                </a:lnTo>
                <a:lnTo>
                  <a:pt x="1520" y="3227"/>
                </a:lnTo>
                <a:lnTo>
                  <a:pt x="1487" y="3250"/>
                </a:lnTo>
                <a:lnTo>
                  <a:pt x="1451" y="3267"/>
                </a:lnTo>
                <a:lnTo>
                  <a:pt x="1414" y="3281"/>
                </a:lnTo>
                <a:lnTo>
                  <a:pt x="1374" y="3289"/>
                </a:lnTo>
                <a:lnTo>
                  <a:pt x="1331" y="3292"/>
                </a:lnTo>
                <a:lnTo>
                  <a:pt x="1290" y="3289"/>
                </a:lnTo>
                <a:lnTo>
                  <a:pt x="1250" y="3281"/>
                </a:lnTo>
                <a:lnTo>
                  <a:pt x="1212" y="3267"/>
                </a:lnTo>
                <a:lnTo>
                  <a:pt x="1176" y="3250"/>
                </a:lnTo>
                <a:lnTo>
                  <a:pt x="1144" y="3227"/>
                </a:lnTo>
                <a:lnTo>
                  <a:pt x="1115" y="3201"/>
                </a:lnTo>
                <a:lnTo>
                  <a:pt x="1089" y="3171"/>
                </a:lnTo>
                <a:lnTo>
                  <a:pt x="1066" y="3139"/>
                </a:lnTo>
                <a:lnTo>
                  <a:pt x="1049" y="3103"/>
                </a:lnTo>
                <a:lnTo>
                  <a:pt x="1035" y="3065"/>
                </a:lnTo>
                <a:lnTo>
                  <a:pt x="1027" y="3024"/>
                </a:lnTo>
                <a:lnTo>
                  <a:pt x="1024" y="2983"/>
                </a:lnTo>
                <a:lnTo>
                  <a:pt x="1024" y="1714"/>
                </a:lnTo>
                <a:lnTo>
                  <a:pt x="461" y="2016"/>
                </a:lnTo>
                <a:lnTo>
                  <a:pt x="425" y="2034"/>
                </a:lnTo>
                <a:lnTo>
                  <a:pt x="387" y="2047"/>
                </a:lnTo>
                <a:lnTo>
                  <a:pt x="348" y="2055"/>
                </a:lnTo>
                <a:lnTo>
                  <a:pt x="307" y="2057"/>
                </a:lnTo>
                <a:lnTo>
                  <a:pt x="265" y="2055"/>
                </a:lnTo>
                <a:lnTo>
                  <a:pt x="226" y="2047"/>
                </a:lnTo>
                <a:lnTo>
                  <a:pt x="188" y="2033"/>
                </a:lnTo>
                <a:lnTo>
                  <a:pt x="152" y="2014"/>
                </a:lnTo>
                <a:lnTo>
                  <a:pt x="119" y="1993"/>
                </a:lnTo>
                <a:lnTo>
                  <a:pt x="90" y="1967"/>
                </a:lnTo>
                <a:lnTo>
                  <a:pt x="64" y="1937"/>
                </a:lnTo>
                <a:lnTo>
                  <a:pt x="42" y="1904"/>
                </a:lnTo>
                <a:lnTo>
                  <a:pt x="25" y="1869"/>
                </a:lnTo>
                <a:lnTo>
                  <a:pt x="11" y="1831"/>
                </a:lnTo>
                <a:lnTo>
                  <a:pt x="3" y="1790"/>
                </a:lnTo>
                <a:lnTo>
                  <a:pt x="0" y="1748"/>
                </a:lnTo>
                <a:lnTo>
                  <a:pt x="3" y="1707"/>
                </a:lnTo>
                <a:lnTo>
                  <a:pt x="11" y="1666"/>
                </a:lnTo>
                <a:lnTo>
                  <a:pt x="25" y="1627"/>
                </a:lnTo>
                <a:lnTo>
                  <a:pt x="43" y="1591"/>
                </a:lnTo>
                <a:lnTo>
                  <a:pt x="66" y="1557"/>
                </a:lnTo>
                <a:lnTo>
                  <a:pt x="95" y="1526"/>
                </a:lnTo>
                <a:lnTo>
                  <a:pt x="97" y="1524"/>
                </a:lnTo>
                <a:lnTo>
                  <a:pt x="863" y="823"/>
                </a:lnTo>
                <a:lnTo>
                  <a:pt x="717" y="823"/>
                </a:lnTo>
                <a:lnTo>
                  <a:pt x="694" y="820"/>
                </a:lnTo>
                <a:lnTo>
                  <a:pt x="672" y="812"/>
                </a:lnTo>
                <a:lnTo>
                  <a:pt x="653" y="800"/>
                </a:lnTo>
                <a:lnTo>
                  <a:pt x="637" y="785"/>
                </a:lnTo>
                <a:lnTo>
                  <a:pt x="625" y="765"/>
                </a:lnTo>
                <a:lnTo>
                  <a:pt x="618" y="743"/>
                </a:lnTo>
                <a:lnTo>
                  <a:pt x="615" y="719"/>
                </a:lnTo>
                <a:lnTo>
                  <a:pt x="615" y="103"/>
                </a:lnTo>
                <a:lnTo>
                  <a:pt x="618" y="79"/>
                </a:lnTo>
                <a:lnTo>
                  <a:pt x="625" y="57"/>
                </a:lnTo>
                <a:lnTo>
                  <a:pt x="637" y="38"/>
                </a:lnTo>
                <a:lnTo>
                  <a:pt x="653" y="22"/>
                </a:lnTo>
                <a:lnTo>
                  <a:pt x="672" y="10"/>
                </a:lnTo>
                <a:lnTo>
                  <a:pt x="694" y="2"/>
                </a:lnTo>
                <a:lnTo>
                  <a:pt x="71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7" name="Freeform 626"/>
          <p:cNvSpPr>
            <a:spLocks noEditPoints="1"/>
          </p:cNvSpPr>
          <p:nvPr/>
        </p:nvSpPr>
        <p:spPr bwMode="auto">
          <a:xfrm>
            <a:off x="1682626" y="3146122"/>
            <a:ext cx="352061" cy="307190"/>
          </a:xfrm>
          <a:custGeom>
            <a:avLst/>
            <a:gdLst>
              <a:gd name="T0" fmla="*/ 2672 w 3261"/>
              <a:gd name="T1" fmla="*/ 2483 h 2852"/>
              <a:gd name="T2" fmla="*/ 2660 w 3261"/>
              <a:gd name="T3" fmla="*/ 2591 h 2852"/>
              <a:gd name="T4" fmla="*/ 2751 w 3261"/>
              <a:gd name="T5" fmla="*/ 2648 h 2852"/>
              <a:gd name="T6" fmla="*/ 2843 w 3261"/>
              <a:gd name="T7" fmla="*/ 2591 h 2852"/>
              <a:gd name="T8" fmla="*/ 2831 w 3261"/>
              <a:gd name="T9" fmla="*/ 2483 h 2852"/>
              <a:gd name="T10" fmla="*/ 1529 w 3261"/>
              <a:gd name="T11" fmla="*/ 204 h 2852"/>
              <a:gd name="T12" fmla="*/ 1437 w 3261"/>
              <a:gd name="T13" fmla="*/ 261 h 2852"/>
              <a:gd name="T14" fmla="*/ 1439 w 3261"/>
              <a:gd name="T15" fmla="*/ 354 h 2852"/>
              <a:gd name="T16" fmla="*/ 1834 w 3261"/>
              <a:gd name="T17" fmla="*/ 1134 h 2852"/>
              <a:gd name="T18" fmla="*/ 1773 w 3261"/>
              <a:gd name="T19" fmla="*/ 1214 h 2852"/>
              <a:gd name="T20" fmla="*/ 261 w 3261"/>
              <a:gd name="T21" fmla="*/ 1233 h 2852"/>
              <a:gd name="T22" fmla="*/ 204 w 3261"/>
              <a:gd name="T23" fmla="*/ 1324 h 2852"/>
              <a:gd name="T24" fmla="*/ 261 w 3261"/>
              <a:gd name="T25" fmla="*/ 1415 h 2852"/>
              <a:gd name="T26" fmla="*/ 1370 w 3261"/>
              <a:gd name="T27" fmla="*/ 1436 h 2852"/>
              <a:gd name="T28" fmla="*/ 1426 w 3261"/>
              <a:gd name="T29" fmla="*/ 1528 h 2852"/>
              <a:gd name="T30" fmla="*/ 1370 w 3261"/>
              <a:gd name="T31" fmla="*/ 1619 h 2852"/>
              <a:gd name="T32" fmla="*/ 1262 w 3261"/>
              <a:gd name="T33" fmla="*/ 1652 h 2852"/>
              <a:gd name="T34" fmla="*/ 1225 w 3261"/>
              <a:gd name="T35" fmla="*/ 1754 h 2852"/>
              <a:gd name="T36" fmla="*/ 1302 w 3261"/>
              <a:gd name="T37" fmla="*/ 1831 h 2852"/>
              <a:gd name="T38" fmla="*/ 1404 w 3261"/>
              <a:gd name="T39" fmla="*/ 1872 h 2852"/>
              <a:gd name="T40" fmla="*/ 1416 w 3261"/>
              <a:gd name="T41" fmla="*/ 1980 h 2852"/>
              <a:gd name="T42" fmla="*/ 1325 w 3261"/>
              <a:gd name="T43" fmla="*/ 2037 h 2852"/>
              <a:gd name="T44" fmla="*/ 1233 w 3261"/>
              <a:gd name="T45" fmla="*/ 2094 h 2852"/>
              <a:gd name="T46" fmla="*/ 1246 w 3261"/>
              <a:gd name="T47" fmla="*/ 2203 h 2852"/>
              <a:gd name="T48" fmla="*/ 1426 w 3261"/>
              <a:gd name="T49" fmla="*/ 2241 h 2852"/>
              <a:gd name="T50" fmla="*/ 1519 w 3261"/>
              <a:gd name="T51" fmla="*/ 2298 h 2852"/>
              <a:gd name="T52" fmla="*/ 1506 w 3261"/>
              <a:gd name="T53" fmla="*/ 2406 h 2852"/>
              <a:gd name="T54" fmla="*/ 1403 w 3261"/>
              <a:gd name="T55" fmla="*/ 2448 h 2852"/>
              <a:gd name="T56" fmla="*/ 1328 w 3261"/>
              <a:gd name="T57" fmla="*/ 2523 h 2852"/>
              <a:gd name="T58" fmla="*/ 1363 w 3261"/>
              <a:gd name="T59" fmla="*/ 2626 h 2852"/>
              <a:gd name="T60" fmla="*/ 2446 w 3261"/>
              <a:gd name="T61" fmla="*/ 2381 h 2852"/>
              <a:gd name="T62" fmla="*/ 1549 w 3261"/>
              <a:gd name="T63" fmla="*/ 206 h 2852"/>
              <a:gd name="T64" fmla="*/ 1610 w 3261"/>
              <a:gd name="T65" fmla="*/ 11 h 2852"/>
              <a:gd name="T66" fmla="*/ 1751 w 3261"/>
              <a:gd name="T67" fmla="*/ 96 h 2852"/>
              <a:gd name="T68" fmla="*/ 2468 w 3261"/>
              <a:gd name="T69" fmla="*/ 649 h 2852"/>
              <a:gd name="T70" fmla="*/ 3159 w 3261"/>
              <a:gd name="T71" fmla="*/ 611 h 2852"/>
              <a:gd name="T72" fmla="*/ 3251 w 3261"/>
              <a:gd name="T73" fmla="*/ 668 h 2852"/>
              <a:gd name="T74" fmla="*/ 3251 w 3261"/>
              <a:gd name="T75" fmla="*/ 2795 h 2852"/>
              <a:gd name="T76" fmla="*/ 3159 w 3261"/>
              <a:gd name="T77" fmla="*/ 2852 h 2852"/>
              <a:gd name="T78" fmla="*/ 2468 w 3261"/>
              <a:gd name="T79" fmla="*/ 2814 h 2852"/>
              <a:gd name="T80" fmla="*/ 1981 w 3261"/>
              <a:gd name="T81" fmla="*/ 2842 h 2852"/>
              <a:gd name="T82" fmla="*/ 1346 w 3261"/>
              <a:gd name="T83" fmla="*/ 2841 h 2852"/>
              <a:gd name="T84" fmla="*/ 1185 w 3261"/>
              <a:gd name="T85" fmla="*/ 2733 h 2852"/>
              <a:gd name="T86" fmla="*/ 1121 w 3261"/>
              <a:gd name="T87" fmla="*/ 2547 h 2852"/>
              <a:gd name="T88" fmla="*/ 1130 w 3261"/>
              <a:gd name="T89" fmla="*/ 2374 h 2852"/>
              <a:gd name="T90" fmla="*/ 1030 w 3261"/>
              <a:gd name="T91" fmla="*/ 2217 h 2852"/>
              <a:gd name="T92" fmla="*/ 1040 w 3261"/>
              <a:gd name="T93" fmla="*/ 2028 h 2852"/>
              <a:gd name="T94" fmla="*/ 1056 w 3261"/>
              <a:gd name="T95" fmla="*/ 1876 h 2852"/>
              <a:gd name="T96" fmla="*/ 1021 w 3261"/>
              <a:gd name="T97" fmla="*/ 1696 h 2852"/>
              <a:gd name="T98" fmla="*/ 225 w 3261"/>
              <a:gd name="T99" fmla="*/ 1619 h 2852"/>
              <a:gd name="T100" fmla="*/ 64 w 3261"/>
              <a:gd name="T101" fmla="*/ 1511 h 2852"/>
              <a:gd name="T102" fmla="*/ 0 w 3261"/>
              <a:gd name="T103" fmla="*/ 1324 h 2852"/>
              <a:gd name="T104" fmla="*/ 64 w 3261"/>
              <a:gd name="T105" fmla="*/ 1138 h 2852"/>
              <a:gd name="T106" fmla="*/ 225 w 3261"/>
              <a:gd name="T107" fmla="*/ 1029 h 2852"/>
              <a:gd name="T108" fmla="*/ 1247 w 3261"/>
              <a:gd name="T109" fmla="*/ 422 h 2852"/>
              <a:gd name="T110" fmla="*/ 1233 w 3261"/>
              <a:gd name="T111" fmla="*/ 225 h 2852"/>
              <a:gd name="T112" fmla="*/ 1342 w 3261"/>
              <a:gd name="T113" fmla="*/ 64 h 2852"/>
              <a:gd name="T114" fmla="*/ 1529 w 3261"/>
              <a:gd name="T11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2751" y="2445"/>
                </a:moveTo>
                <a:lnTo>
                  <a:pt x="2728" y="2448"/>
                </a:lnTo>
                <a:lnTo>
                  <a:pt x="2707" y="2455"/>
                </a:lnTo>
                <a:lnTo>
                  <a:pt x="2688" y="2467"/>
                </a:lnTo>
                <a:lnTo>
                  <a:pt x="2672" y="2483"/>
                </a:lnTo>
                <a:lnTo>
                  <a:pt x="2660" y="2502"/>
                </a:lnTo>
                <a:lnTo>
                  <a:pt x="2653" y="2523"/>
                </a:lnTo>
                <a:lnTo>
                  <a:pt x="2650" y="2547"/>
                </a:lnTo>
                <a:lnTo>
                  <a:pt x="2653" y="2570"/>
                </a:lnTo>
                <a:lnTo>
                  <a:pt x="2660" y="2591"/>
                </a:lnTo>
                <a:lnTo>
                  <a:pt x="2672" y="2610"/>
                </a:lnTo>
                <a:lnTo>
                  <a:pt x="2688" y="2626"/>
                </a:lnTo>
                <a:lnTo>
                  <a:pt x="2707" y="2638"/>
                </a:lnTo>
                <a:lnTo>
                  <a:pt x="2728" y="2646"/>
                </a:lnTo>
                <a:lnTo>
                  <a:pt x="2751" y="2648"/>
                </a:lnTo>
                <a:lnTo>
                  <a:pt x="2775" y="2646"/>
                </a:lnTo>
                <a:lnTo>
                  <a:pt x="2796" y="2638"/>
                </a:lnTo>
                <a:lnTo>
                  <a:pt x="2815" y="2626"/>
                </a:lnTo>
                <a:lnTo>
                  <a:pt x="2831" y="2610"/>
                </a:lnTo>
                <a:lnTo>
                  <a:pt x="2843" y="2591"/>
                </a:lnTo>
                <a:lnTo>
                  <a:pt x="2850" y="2570"/>
                </a:lnTo>
                <a:lnTo>
                  <a:pt x="2853" y="2547"/>
                </a:lnTo>
                <a:lnTo>
                  <a:pt x="2850" y="2523"/>
                </a:lnTo>
                <a:lnTo>
                  <a:pt x="2843" y="2502"/>
                </a:lnTo>
                <a:lnTo>
                  <a:pt x="2831" y="2483"/>
                </a:lnTo>
                <a:lnTo>
                  <a:pt x="2815" y="2467"/>
                </a:lnTo>
                <a:lnTo>
                  <a:pt x="2796" y="2455"/>
                </a:lnTo>
                <a:lnTo>
                  <a:pt x="2775" y="2448"/>
                </a:lnTo>
                <a:lnTo>
                  <a:pt x="2751" y="2445"/>
                </a:lnTo>
                <a:close/>
                <a:moveTo>
                  <a:pt x="1529" y="204"/>
                </a:moveTo>
                <a:lnTo>
                  <a:pt x="1505" y="207"/>
                </a:lnTo>
                <a:lnTo>
                  <a:pt x="1483" y="214"/>
                </a:lnTo>
                <a:lnTo>
                  <a:pt x="1465" y="226"/>
                </a:lnTo>
                <a:lnTo>
                  <a:pt x="1449" y="242"/>
                </a:lnTo>
                <a:lnTo>
                  <a:pt x="1437" y="261"/>
                </a:lnTo>
                <a:lnTo>
                  <a:pt x="1429" y="282"/>
                </a:lnTo>
                <a:lnTo>
                  <a:pt x="1426" y="306"/>
                </a:lnTo>
                <a:lnTo>
                  <a:pt x="1428" y="323"/>
                </a:lnTo>
                <a:lnTo>
                  <a:pt x="1432" y="339"/>
                </a:lnTo>
                <a:lnTo>
                  <a:pt x="1439" y="354"/>
                </a:lnTo>
                <a:lnTo>
                  <a:pt x="1442" y="360"/>
                </a:lnTo>
                <a:lnTo>
                  <a:pt x="1823" y="1072"/>
                </a:lnTo>
                <a:lnTo>
                  <a:pt x="1831" y="1092"/>
                </a:lnTo>
                <a:lnTo>
                  <a:pt x="1834" y="1112"/>
                </a:lnTo>
                <a:lnTo>
                  <a:pt x="1834" y="1134"/>
                </a:lnTo>
                <a:lnTo>
                  <a:pt x="1829" y="1154"/>
                </a:lnTo>
                <a:lnTo>
                  <a:pt x="1820" y="1173"/>
                </a:lnTo>
                <a:lnTo>
                  <a:pt x="1807" y="1190"/>
                </a:lnTo>
                <a:lnTo>
                  <a:pt x="1791" y="1204"/>
                </a:lnTo>
                <a:lnTo>
                  <a:pt x="1773" y="1214"/>
                </a:lnTo>
                <a:lnTo>
                  <a:pt x="1753" y="1220"/>
                </a:lnTo>
                <a:lnTo>
                  <a:pt x="1732" y="1222"/>
                </a:lnTo>
                <a:lnTo>
                  <a:pt x="306" y="1222"/>
                </a:lnTo>
                <a:lnTo>
                  <a:pt x="282" y="1225"/>
                </a:lnTo>
                <a:lnTo>
                  <a:pt x="261" y="1233"/>
                </a:lnTo>
                <a:lnTo>
                  <a:pt x="242" y="1245"/>
                </a:lnTo>
                <a:lnTo>
                  <a:pt x="226" y="1261"/>
                </a:lnTo>
                <a:lnTo>
                  <a:pt x="214" y="1279"/>
                </a:lnTo>
                <a:lnTo>
                  <a:pt x="207" y="1301"/>
                </a:lnTo>
                <a:lnTo>
                  <a:pt x="204" y="1324"/>
                </a:lnTo>
                <a:lnTo>
                  <a:pt x="207" y="1347"/>
                </a:lnTo>
                <a:lnTo>
                  <a:pt x="214" y="1369"/>
                </a:lnTo>
                <a:lnTo>
                  <a:pt x="226" y="1388"/>
                </a:lnTo>
                <a:lnTo>
                  <a:pt x="242" y="1403"/>
                </a:lnTo>
                <a:lnTo>
                  <a:pt x="261" y="1415"/>
                </a:lnTo>
                <a:lnTo>
                  <a:pt x="282" y="1423"/>
                </a:lnTo>
                <a:lnTo>
                  <a:pt x="306" y="1425"/>
                </a:lnTo>
                <a:lnTo>
                  <a:pt x="1325" y="1425"/>
                </a:lnTo>
                <a:lnTo>
                  <a:pt x="1348" y="1428"/>
                </a:lnTo>
                <a:lnTo>
                  <a:pt x="1370" y="1436"/>
                </a:lnTo>
                <a:lnTo>
                  <a:pt x="1388" y="1448"/>
                </a:lnTo>
                <a:lnTo>
                  <a:pt x="1404" y="1465"/>
                </a:lnTo>
                <a:lnTo>
                  <a:pt x="1416" y="1483"/>
                </a:lnTo>
                <a:lnTo>
                  <a:pt x="1424" y="1505"/>
                </a:lnTo>
                <a:lnTo>
                  <a:pt x="1426" y="1528"/>
                </a:lnTo>
                <a:lnTo>
                  <a:pt x="1424" y="1551"/>
                </a:lnTo>
                <a:lnTo>
                  <a:pt x="1416" y="1573"/>
                </a:lnTo>
                <a:lnTo>
                  <a:pt x="1404" y="1592"/>
                </a:lnTo>
                <a:lnTo>
                  <a:pt x="1388" y="1607"/>
                </a:lnTo>
                <a:lnTo>
                  <a:pt x="1370" y="1619"/>
                </a:lnTo>
                <a:lnTo>
                  <a:pt x="1348" y="1627"/>
                </a:lnTo>
                <a:lnTo>
                  <a:pt x="1325" y="1630"/>
                </a:lnTo>
                <a:lnTo>
                  <a:pt x="1302" y="1632"/>
                </a:lnTo>
                <a:lnTo>
                  <a:pt x="1280" y="1640"/>
                </a:lnTo>
                <a:lnTo>
                  <a:pt x="1262" y="1652"/>
                </a:lnTo>
                <a:lnTo>
                  <a:pt x="1246" y="1668"/>
                </a:lnTo>
                <a:lnTo>
                  <a:pt x="1233" y="1687"/>
                </a:lnTo>
                <a:lnTo>
                  <a:pt x="1225" y="1708"/>
                </a:lnTo>
                <a:lnTo>
                  <a:pt x="1222" y="1731"/>
                </a:lnTo>
                <a:lnTo>
                  <a:pt x="1225" y="1754"/>
                </a:lnTo>
                <a:lnTo>
                  <a:pt x="1233" y="1776"/>
                </a:lnTo>
                <a:lnTo>
                  <a:pt x="1246" y="1796"/>
                </a:lnTo>
                <a:lnTo>
                  <a:pt x="1262" y="1811"/>
                </a:lnTo>
                <a:lnTo>
                  <a:pt x="1280" y="1823"/>
                </a:lnTo>
                <a:lnTo>
                  <a:pt x="1302" y="1831"/>
                </a:lnTo>
                <a:lnTo>
                  <a:pt x="1325" y="1834"/>
                </a:lnTo>
                <a:lnTo>
                  <a:pt x="1348" y="1837"/>
                </a:lnTo>
                <a:lnTo>
                  <a:pt x="1370" y="1844"/>
                </a:lnTo>
                <a:lnTo>
                  <a:pt x="1388" y="1856"/>
                </a:lnTo>
                <a:lnTo>
                  <a:pt x="1404" y="1872"/>
                </a:lnTo>
                <a:lnTo>
                  <a:pt x="1416" y="1891"/>
                </a:lnTo>
                <a:lnTo>
                  <a:pt x="1424" y="1912"/>
                </a:lnTo>
                <a:lnTo>
                  <a:pt x="1426" y="1935"/>
                </a:lnTo>
                <a:lnTo>
                  <a:pt x="1424" y="1959"/>
                </a:lnTo>
                <a:lnTo>
                  <a:pt x="1416" y="1980"/>
                </a:lnTo>
                <a:lnTo>
                  <a:pt x="1404" y="1999"/>
                </a:lnTo>
                <a:lnTo>
                  <a:pt x="1388" y="2015"/>
                </a:lnTo>
                <a:lnTo>
                  <a:pt x="1370" y="2027"/>
                </a:lnTo>
                <a:lnTo>
                  <a:pt x="1348" y="2034"/>
                </a:lnTo>
                <a:lnTo>
                  <a:pt x="1325" y="2037"/>
                </a:lnTo>
                <a:lnTo>
                  <a:pt x="1302" y="2040"/>
                </a:lnTo>
                <a:lnTo>
                  <a:pt x="1280" y="2047"/>
                </a:lnTo>
                <a:lnTo>
                  <a:pt x="1262" y="2059"/>
                </a:lnTo>
                <a:lnTo>
                  <a:pt x="1246" y="2075"/>
                </a:lnTo>
                <a:lnTo>
                  <a:pt x="1233" y="2094"/>
                </a:lnTo>
                <a:lnTo>
                  <a:pt x="1225" y="2116"/>
                </a:lnTo>
                <a:lnTo>
                  <a:pt x="1222" y="2140"/>
                </a:lnTo>
                <a:lnTo>
                  <a:pt x="1225" y="2163"/>
                </a:lnTo>
                <a:lnTo>
                  <a:pt x="1233" y="2184"/>
                </a:lnTo>
                <a:lnTo>
                  <a:pt x="1246" y="2203"/>
                </a:lnTo>
                <a:lnTo>
                  <a:pt x="1262" y="2219"/>
                </a:lnTo>
                <a:lnTo>
                  <a:pt x="1280" y="2231"/>
                </a:lnTo>
                <a:lnTo>
                  <a:pt x="1302" y="2238"/>
                </a:lnTo>
                <a:lnTo>
                  <a:pt x="1325" y="2241"/>
                </a:lnTo>
                <a:lnTo>
                  <a:pt x="1426" y="2241"/>
                </a:lnTo>
                <a:lnTo>
                  <a:pt x="1450" y="2244"/>
                </a:lnTo>
                <a:lnTo>
                  <a:pt x="1471" y="2251"/>
                </a:lnTo>
                <a:lnTo>
                  <a:pt x="1490" y="2263"/>
                </a:lnTo>
                <a:lnTo>
                  <a:pt x="1506" y="2279"/>
                </a:lnTo>
                <a:lnTo>
                  <a:pt x="1519" y="2298"/>
                </a:lnTo>
                <a:lnTo>
                  <a:pt x="1526" y="2319"/>
                </a:lnTo>
                <a:lnTo>
                  <a:pt x="1529" y="2343"/>
                </a:lnTo>
                <a:lnTo>
                  <a:pt x="1526" y="2366"/>
                </a:lnTo>
                <a:lnTo>
                  <a:pt x="1519" y="2387"/>
                </a:lnTo>
                <a:lnTo>
                  <a:pt x="1506" y="2406"/>
                </a:lnTo>
                <a:lnTo>
                  <a:pt x="1490" y="2422"/>
                </a:lnTo>
                <a:lnTo>
                  <a:pt x="1471" y="2435"/>
                </a:lnTo>
                <a:lnTo>
                  <a:pt x="1450" y="2442"/>
                </a:lnTo>
                <a:lnTo>
                  <a:pt x="1426" y="2445"/>
                </a:lnTo>
                <a:lnTo>
                  <a:pt x="1403" y="2448"/>
                </a:lnTo>
                <a:lnTo>
                  <a:pt x="1382" y="2455"/>
                </a:lnTo>
                <a:lnTo>
                  <a:pt x="1363" y="2467"/>
                </a:lnTo>
                <a:lnTo>
                  <a:pt x="1347" y="2483"/>
                </a:lnTo>
                <a:lnTo>
                  <a:pt x="1335" y="2502"/>
                </a:lnTo>
                <a:lnTo>
                  <a:pt x="1328" y="2523"/>
                </a:lnTo>
                <a:lnTo>
                  <a:pt x="1325" y="2547"/>
                </a:lnTo>
                <a:lnTo>
                  <a:pt x="1328" y="2570"/>
                </a:lnTo>
                <a:lnTo>
                  <a:pt x="1335" y="2591"/>
                </a:lnTo>
                <a:lnTo>
                  <a:pt x="1347" y="2610"/>
                </a:lnTo>
                <a:lnTo>
                  <a:pt x="1363" y="2626"/>
                </a:lnTo>
                <a:lnTo>
                  <a:pt x="1382" y="2638"/>
                </a:lnTo>
                <a:lnTo>
                  <a:pt x="1403" y="2646"/>
                </a:lnTo>
                <a:lnTo>
                  <a:pt x="1426" y="2648"/>
                </a:lnTo>
                <a:lnTo>
                  <a:pt x="1912" y="2648"/>
                </a:lnTo>
                <a:lnTo>
                  <a:pt x="2446" y="2381"/>
                </a:lnTo>
                <a:lnTo>
                  <a:pt x="2446" y="1160"/>
                </a:lnTo>
                <a:lnTo>
                  <a:pt x="1601" y="235"/>
                </a:lnTo>
                <a:lnTo>
                  <a:pt x="1586" y="222"/>
                </a:lnTo>
                <a:lnTo>
                  <a:pt x="1568" y="212"/>
                </a:lnTo>
                <a:lnTo>
                  <a:pt x="1549" y="206"/>
                </a:lnTo>
                <a:lnTo>
                  <a:pt x="1529" y="204"/>
                </a:lnTo>
                <a:close/>
                <a:moveTo>
                  <a:pt x="1529" y="0"/>
                </a:moveTo>
                <a:lnTo>
                  <a:pt x="1529" y="0"/>
                </a:lnTo>
                <a:lnTo>
                  <a:pt x="1570" y="3"/>
                </a:lnTo>
                <a:lnTo>
                  <a:pt x="1610" y="11"/>
                </a:lnTo>
                <a:lnTo>
                  <a:pt x="1649" y="24"/>
                </a:lnTo>
                <a:lnTo>
                  <a:pt x="1685" y="43"/>
                </a:lnTo>
                <a:lnTo>
                  <a:pt x="1718" y="66"/>
                </a:lnTo>
                <a:lnTo>
                  <a:pt x="1749" y="94"/>
                </a:lnTo>
                <a:lnTo>
                  <a:pt x="1751" y="96"/>
                </a:lnTo>
                <a:lnTo>
                  <a:pt x="2446" y="858"/>
                </a:lnTo>
                <a:lnTo>
                  <a:pt x="2446" y="713"/>
                </a:lnTo>
                <a:lnTo>
                  <a:pt x="2448" y="690"/>
                </a:lnTo>
                <a:lnTo>
                  <a:pt x="2456" y="668"/>
                </a:lnTo>
                <a:lnTo>
                  <a:pt x="2468" y="649"/>
                </a:lnTo>
                <a:lnTo>
                  <a:pt x="2484" y="634"/>
                </a:lnTo>
                <a:lnTo>
                  <a:pt x="2503" y="622"/>
                </a:lnTo>
                <a:lnTo>
                  <a:pt x="2524" y="614"/>
                </a:lnTo>
                <a:lnTo>
                  <a:pt x="2547" y="611"/>
                </a:lnTo>
                <a:lnTo>
                  <a:pt x="3159" y="611"/>
                </a:lnTo>
                <a:lnTo>
                  <a:pt x="3183" y="614"/>
                </a:lnTo>
                <a:lnTo>
                  <a:pt x="3204" y="622"/>
                </a:lnTo>
                <a:lnTo>
                  <a:pt x="3223" y="634"/>
                </a:lnTo>
                <a:lnTo>
                  <a:pt x="3239" y="649"/>
                </a:lnTo>
                <a:lnTo>
                  <a:pt x="3251" y="668"/>
                </a:lnTo>
                <a:lnTo>
                  <a:pt x="3258" y="690"/>
                </a:lnTo>
                <a:lnTo>
                  <a:pt x="3261" y="713"/>
                </a:lnTo>
                <a:lnTo>
                  <a:pt x="3261" y="2750"/>
                </a:lnTo>
                <a:lnTo>
                  <a:pt x="3258" y="2774"/>
                </a:lnTo>
                <a:lnTo>
                  <a:pt x="3251" y="2795"/>
                </a:lnTo>
                <a:lnTo>
                  <a:pt x="3239" y="2814"/>
                </a:lnTo>
                <a:lnTo>
                  <a:pt x="3223" y="2830"/>
                </a:lnTo>
                <a:lnTo>
                  <a:pt x="3204" y="2842"/>
                </a:lnTo>
                <a:lnTo>
                  <a:pt x="3183" y="2850"/>
                </a:lnTo>
                <a:lnTo>
                  <a:pt x="3159" y="2852"/>
                </a:lnTo>
                <a:lnTo>
                  <a:pt x="2547" y="2852"/>
                </a:lnTo>
                <a:lnTo>
                  <a:pt x="2524" y="2850"/>
                </a:lnTo>
                <a:lnTo>
                  <a:pt x="2503" y="2842"/>
                </a:lnTo>
                <a:lnTo>
                  <a:pt x="2484" y="2830"/>
                </a:lnTo>
                <a:lnTo>
                  <a:pt x="2468" y="2814"/>
                </a:lnTo>
                <a:lnTo>
                  <a:pt x="2456" y="2795"/>
                </a:lnTo>
                <a:lnTo>
                  <a:pt x="2448" y="2774"/>
                </a:lnTo>
                <a:lnTo>
                  <a:pt x="2446" y="2750"/>
                </a:lnTo>
                <a:lnTo>
                  <a:pt x="2446" y="2609"/>
                </a:lnTo>
                <a:lnTo>
                  <a:pt x="1981" y="2842"/>
                </a:lnTo>
                <a:lnTo>
                  <a:pt x="1960" y="2849"/>
                </a:lnTo>
                <a:lnTo>
                  <a:pt x="1936" y="2852"/>
                </a:lnTo>
                <a:lnTo>
                  <a:pt x="1426" y="2852"/>
                </a:lnTo>
                <a:lnTo>
                  <a:pt x="1385" y="2849"/>
                </a:lnTo>
                <a:lnTo>
                  <a:pt x="1346" y="2841"/>
                </a:lnTo>
                <a:lnTo>
                  <a:pt x="1308" y="2828"/>
                </a:lnTo>
                <a:lnTo>
                  <a:pt x="1273" y="2811"/>
                </a:lnTo>
                <a:lnTo>
                  <a:pt x="1240" y="2789"/>
                </a:lnTo>
                <a:lnTo>
                  <a:pt x="1210" y="2763"/>
                </a:lnTo>
                <a:lnTo>
                  <a:pt x="1185" y="2733"/>
                </a:lnTo>
                <a:lnTo>
                  <a:pt x="1163" y="2700"/>
                </a:lnTo>
                <a:lnTo>
                  <a:pt x="1145" y="2665"/>
                </a:lnTo>
                <a:lnTo>
                  <a:pt x="1132" y="2627"/>
                </a:lnTo>
                <a:lnTo>
                  <a:pt x="1124" y="2588"/>
                </a:lnTo>
                <a:lnTo>
                  <a:pt x="1121" y="2547"/>
                </a:lnTo>
                <a:lnTo>
                  <a:pt x="1124" y="2506"/>
                </a:lnTo>
                <a:lnTo>
                  <a:pt x="1131" y="2468"/>
                </a:lnTo>
                <a:lnTo>
                  <a:pt x="1144" y="2431"/>
                </a:lnTo>
                <a:lnTo>
                  <a:pt x="1160" y="2396"/>
                </a:lnTo>
                <a:lnTo>
                  <a:pt x="1130" y="2374"/>
                </a:lnTo>
                <a:lnTo>
                  <a:pt x="1103" y="2348"/>
                </a:lnTo>
                <a:lnTo>
                  <a:pt x="1079" y="2320"/>
                </a:lnTo>
                <a:lnTo>
                  <a:pt x="1058" y="2288"/>
                </a:lnTo>
                <a:lnTo>
                  <a:pt x="1042" y="2254"/>
                </a:lnTo>
                <a:lnTo>
                  <a:pt x="1030" y="2217"/>
                </a:lnTo>
                <a:lnTo>
                  <a:pt x="1022" y="2179"/>
                </a:lnTo>
                <a:lnTo>
                  <a:pt x="1019" y="2140"/>
                </a:lnTo>
                <a:lnTo>
                  <a:pt x="1022" y="2100"/>
                </a:lnTo>
                <a:lnTo>
                  <a:pt x="1029" y="2063"/>
                </a:lnTo>
                <a:lnTo>
                  <a:pt x="1040" y="2028"/>
                </a:lnTo>
                <a:lnTo>
                  <a:pt x="1056" y="1995"/>
                </a:lnTo>
                <a:lnTo>
                  <a:pt x="1075" y="1964"/>
                </a:lnTo>
                <a:lnTo>
                  <a:pt x="1097" y="1935"/>
                </a:lnTo>
                <a:lnTo>
                  <a:pt x="1075" y="1907"/>
                </a:lnTo>
                <a:lnTo>
                  <a:pt x="1056" y="1876"/>
                </a:lnTo>
                <a:lnTo>
                  <a:pt x="1040" y="1843"/>
                </a:lnTo>
                <a:lnTo>
                  <a:pt x="1029" y="1808"/>
                </a:lnTo>
                <a:lnTo>
                  <a:pt x="1022" y="1770"/>
                </a:lnTo>
                <a:lnTo>
                  <a:pt x="1019" y="1731"/>
                </a:lnTo>
                <a:lnTo>
                  <a:pt x="1021" y="1696"/>
                </a:lnTo>
                <a:lnTo>
                  <a:pt x="1027" y="1662"/>
                </a:lnTo>
                <a:lnTo>
                  <a:pt x="1037" y="1630"/>
                </a:lnTo>
                <a:lnTo>
                  <a:pt x="306" y="1630"/>
                </a:lnTo>
                <a:lnTo>
                  <a:pt x="264" y="1627"/>
                </a:lnTo>
                <a:lnTo>
                  <a:pt x="225" y="1619"/>
                </a:lnTo>
                <a:lnTo>
                  <a:pt x="187" y="1606"/>
                </a:lnTo>
                <a:lnTo>
                  <a:pt x="152" y="1588"/>
                </a:lnTo>
                <a:lnTo>
                  <a:pt x="119" y="1566"/>
                </a:lnTo>
                <a:lnTo>
                  <a:pt x="89" y="1540"/>
                </a:lnTo>
                <a:lnTo>
                  <a:pt x="64" y="1511"/>
                </a:lnTo>
                <a:lnTo>
                  <a:pt x="42" y="1479"/>
                </a:lnTo>
                <a:lnTo>
                  <a:pt x="24" y="1443"/>
                </a:lnTo>
                <a:lnTo>
                  <a:pt x="11" y="1405"/>
                </a:lnTo>
                <a:lnTo>
                  <a:pt x="3" y="1365"/>
                </a:lnTo>
                <a:lnTo>
                  <a:pt x="0" y="1324"/>
                </a:lnTo>
                <a:lnTo>
                  <a:pt x="3" y="1283"/>
                </a:lnTo>
                <a:lnTo>
                  <a:pt x="11" y="1243"/>
                </a:lnTo>
                <a:lnTo>
                  <a:pt x="24" y="1206"/>
                </a:lnTo>
                <a:lnTo>
                  <a:pt x="42" y="1170"/>
                </a:lnTo>
                <a:lnTo>
                  <a:pt x="64" y="1138"/>
                </a:lnTo>
                <a:lnTo>
                  <a:pt x="89" y="1108"/>
                </a:lnTo>
                <a:lnTo>
                  <a:pt x="119" y="1082"/>
                </a:lnTo>
                <a:lnTo>
                  <a:pt x="152" y="1060"/>
                </a:lnTo>
                <a:lnTo>
                  <a:pt x="187" y="1042"/>
                </a:lnTo>
                <a:lnTo>
                  <a:pt x="225" y="1029"/>
                </a:lnTo>
                <a:lnTo>
                  <a:pt x="264" y="1021"/>
                </a:lnTo>
                <a:lnTo>
                  <a:pt x="306" y="1018"/>
                </a:lnTo>
                <a:lnTo>
                  <a:pt x="1563" y="1018"/>
                </a:lnTo>
                <a:lnTo>
                  <a:pt x="1264" y="458"/>
                </a:lnTo>
                <a:lnTo>
                  <a:pt x="1247" y="422"/>
                </a:lnTo>
                <a:lnTo>
                  <a:pt x="1233" y="385"/>
                </a:lnTo>
                <a:lnTo>
                  <a:pt x="1225" y="346"/>
                </a:lnTo>
                <a:lnTo>
                  <a:pt x="1222" y="306"/>
                </a:lnTo>
                <a:lnTo>
                  <a:pt x="1225" y="264"/>
                </a:lnTo>
                <a:lnTo>
                  <a:pt x="1233" y="225"/>
                </a:lnTo>
                <a:lnTo>
                  <a:pt x="1247" y="187"/>
                </a:lnTo>
                <a:lnTo>
                  <a:pt x="1265" y="152"/>
                </a:lnTo>
                <a:lnTo>
                  <a:pt x="1287" y="119"/>
                </a:lnTo>
                <a:lnTo>
                  <a:pt x="1313" y="89"/>
                </a:lnTo>
                <a:lnTo>
                  <a:pt x="1342" y="64"/>
                </a:lnTo>
                <a:lnTo>
                  <a:pt x="1374" y="42"/>
                </a:lnTo>
                <a:lnTo>
                  <a:pt x="1410" y="24"/>
                </a:lnTo>
                <a:lnTo>
                  <a:pt x="1447" y="11"/>
                </a:lnTo>
                <a:lnTo>
                  <a:pt x="1487" y="3"/>
                </a:lnTo>
                <a:lnTo>
                  <a:pt x="152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18" name="Group 629"/>
          <p:cNvGrpSpPr>
            <a:grpSpLocks noChangeAspect="1"/>
          </p:cNvGrpSpPr>
          <p:nvPr/>
        </p:nvGrpSpPr>
        <p:grpSpPr bwMode="auto">
          <a:xfrm>
            <a:off x="2221075" y="3129392"/>
            <a:ext cx="352060" cy="355511"/>
            <a:chOff x="9767" y="7348"/>
            <a:chExt cx="408" cy="412"/>
          </a:xfrm>
          <a:solidFill>
            <a:srgbClr val="FFFFFF"/>
          </a:solidFill>
        </p:grpSpPr>
        <p:sp>
          <p:nvSpPr>
            <p:cNvPr id="119" name="Freeform 631"/>
            <p:cNvSpPr>
              <a:spLocks noEditPoints="1"/>
            </p:cNvSpPr>
            <p:nvPr/>
          </p:nvSpPr>
          <p:spPr bwMode="auto">
            <a:xfrm>
              <a:off x="9767" y="7348"/>
              <a:ext cx="408" cy="412"/>
            </a:xfrm>
            <a:custGeom>
              <a:avLst/>
              <a:gdLst>
                <a:gd name="T0" fmla="*/ 1631 w 3262"/>
                <a:gd name="T1" fmla="*/ 298 h 3292"/>
                <a:gd name="T2" fmla="*/ 264 w 3262"/>
                <a:gd name="T3" fmla="*/ 3047 h 3292"/>
                <a:gd name="T4" fmla="*/ 2998 w 3262"/>
                <a:gd name="T5" fmla="*/ 3047 h 3292"/>
                <a:gd name="T6" fmla="*/ 1631 w 3262"/>
                <a:gd name="T7" fmla="*/ 298 h 3292"/>
                <a:gd name="T8" fmla="*/ 1631 w 3262"/>
                <a:gd name="T9" fmla="*/ 0 h 3292"/>
                <a:gd name="T10" fmla="*/ 1631 w 3262"/>
                <a:gd name="T11" fmla="*/ 0 h 3292"/>
                <a:gd name="T12" fmla="*/ 1662 w 3262"/>
                <a:gd name="T13" fmla="*/ 3 h 3292"/>
                <a:gd name="T14" fmla="*/ 1691 w 3262"/>
                <a:gd name="T15" fmla="*/ 11 h 3292"/>
                <a:gd name="T16" fmla="*/ 1720 w 3262"/>
                <a:gd name="T17" fmla="*/ 25 h 3292"/>
                <a:gd name="T18" fmla="*/ 1749 w 3262"/>
                <a:gd name="T19" fmla="*/ 46 h 3292"/>
                <a:gd name="T20" fmla="*/ 1775 w 3262"/>
                <a:gd name="T21" fmla="*/ 73 h 3292"/>
                <a:gd name="T22" fmla="*/ 1801 w 3262"/>
                <a:gd name="T23" fmla="*/ 105 h 3292"/>
                <a:gd name="T24" fmla="*/ 1825 w 3262"/>
                <a:gd name="T25" fmla="*/ 143 h 3292"/>
                <a:gd name="T26" fmla="*/ 3217 w 3262"/>
                <a:gd name="T27" fmla="*/ 2944 h 3292"/>
                <a:gd name="T28" fmla="*/ 3236 w 3262"/>
                <a:gd name="T29" fmla="*/ 2981 h 3292"/>
                <a:gd name="T30" fmla="*/ 3250 w 3262"/>
                <a:gd name="T31" fmla="*/ 3018 h 3292"/>
                <a:gd name="T32" fmla="*/ 3258 w 3262"/>
                <a:gd name="T33" fmla="*/ 3053 h 3292"/>
                <a:gd name="T34" fmla="*/ 3262 w 3262"/>
                <a:gd name="T35" fmla="*/ 3087 h 3292"/>
                <a:gd name="T36" fmla="*/ 3261 w 3262"/>
                <a:gd name="T37" fmla="*/ 3120 h 3292"/>
                <a:gd name="T38" fmla="*/ 3255 w 3262"/>
                <a:gd name="T39" fmla="*/ 3148 h 3292"/>
                <a:gd name="T40" fmla="*/ 3244 w 3262"/>
                <a:gd name="T41" fmla="*/ 3176 h 3292"/>
                <a:gd name="T42" fmla="*/ 3230 w 3262"/>
                <a:gd name="T43" fmla="*/ 3202 h 3292"/>
                <a:gd name="T44" fmla="*/ 3212 w 3262"/>
                <a:gd name="T45" fmla="*/ 3224 h 3292"/>
                <a:gd name="T46" fmla="*/ 3188 w 3262"/>
                <a:gd name="T47" fmla="*/ 3244 h 3292"/>
                <a:gd name="T48" fmla="*/ 3162 w 3262"/>
                <a:gd name="T49" fmla="*/ 3261 h 3292"/>
                <a:gd name="T50" fmla="*/ 3130 w 3262"/>
                <a:gd name="T51" fmla="*/ 3273 h 3292"/>
                <a:gd name="T52" fmla="*/ 3096 w 3262"/>
                <a:gd name="T53" fmla="*/ 3284 h 3292"/>
                <a:gd name="T54" fmla="*/ 3057 w 3262"/>
                <a:gd name="T55" fmla="*/ 3290 h 3292"/>
                <a:gd name="T56" fmla="*/ 3015 w 3262"/>
                <a:gd name="T57" fmla="*/ 3292 h 3292"/>
                <a:gd name="T58" fmla="*/ 247 w 3262"/>
                <a:gd name="T59" fmla="*/ 3292 h 3292"/>
                <a:gd name="T60" fmla="*/ 205 w 3262"/>
                <a:gd name="T61" fmla="*/ 3290 h 3292"/>
                <a:gd name="T62" fmla="*/ 167 w 3262"/>
                <a:gd name="T63" fmla="*/ 3284 h 3292"/>
                <a:gd name="T64" fmla="*/ 132 w 3262"/>
                <a:gd name="T65" fmla="*/ 3273 h 3292"/>
                <a:gd name="T66" fmla="*/ 101 w 3262"/>
                <a:gd name="T67" fmla="*/ 3261 h 3292"/>
                <a:gd name="T68" fmla="*/ 74 w 3262"/>
                <a:gd name="T69" fmla="*/ 3244 h 3292"/>
                <a:gd name="T70" fmla="*/ 51 w 3262"/>
                <a:gd name="T71" fmla="*/ 3224 h 3292"/>
                <a:gd name="T72" fmla="*/ 32 w 3262"/>
                <a:gd name="T73" fmla="*/ 3202 h 3292"/>
                <a:gd name="T74" fmla="*/ 17 w 3262"/>
                <a:gd name="T75" fmla="*/ 3176 h 3292"/>
                <a:gd name="T76" fmla="*/ 7 w 3262"/>
                <a:gd name="T77" fmla="*/ 3148 h 3292"/>
                <a:gd name="T78" fmla="*/ 1 w 3262"/>
                <a:gd name="T79" fmla="*/ 3120 h 3292"/>
                <a:gd name="T80" fmla="*/ 0 w 3262"/>
                <a:gd name="T81" fmla="*/ 3087 h 3292"/>
                <a:gd name="T82" fmla="*/ 4 w 3262"/>
                <a:gd name="T83" fmla="*/ 3053 h 3292"/>
                <a:gd name="T84" fmla="*/ 12 w 3262"/>
                <a:gd name="T85" fmla="*/ 3018 h 3292"/>
                <a:gd name="T86" fmla="*/ 27 w 3262"/>
                <a:gd name="T87" fmla="*/ 2981 h 3292"/>
                <a:gd name="T88" fmla="*/ 45 w 3262"/>
                <a:gd name="T89" fmla="*/ 2944 h 3292"/>
                <a:gd name="T90" fmla="*/ 1438 w 3262"/>
                <a:gd name="T91" fmla="*/ 143 h 3292"/>
                <a:gd name="T92" fmla="*/ 1461 w 3262"/>
                <a:gd name="T93" fmla="*/ 105 h 3292"/>
                <a:gd name="T94" fmla="*/ 1487 w 3262"/>
                <a:gd name="T95" fmla="*/ 73 h 3292"/>
                <a:gd name="T96" fmla="*/ 1513 w 3262"/>
                <a:gd name="T97" fmla="*/ 46 h 3292"/>
                <a:gd name="T98" fmla="*/ 1542 w 3262"/>
                <a:gd name="T99" fmla="*/ 25 h 3292"/>
                <a:gd name="T100" fmla="*/ 1572 w 3262"/>
                <a:gd name="T101" fmla="*/ 11 h 3292"/>
                <a:gd name="T102" fmla="*/ 1601 w 3262"/>
                <a:gd name="T103" fmla="*/ 3 h 3292"/>
                <a:gd name="T104" fmla="*/ 1631 w 3262"/>
                <a:gd name="T105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2" h="3292">
                  <a:moveTo>
                    <a:pt x="1631" y="298"/>
                  </a:moveTo>
                  <a:lnTo>
                    <a:pt x="264" y="3047"/>
                  </a:lnTo>
                  <a:lnTo>
                    <a:pt x="2998" y="3047"/>
                  </a:lnTo>
                  <a:lnTo>
                    <a:pt x="1631" y="29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662" y="3"/>
                  </a:lnTo>
                  <a:lnTo>
                    <a:pt x="1691" y="11"/>
                  </a:lnTo>
                  <a:lnTo>
                    <a:pt x="1720" y="25"/>
                  </a:lnTo>
                  <a:lnTo>
                    <a:pt x="1749" y="46"/>
                  </a:lnTo>
                  <a:lnTo>
                    <a:pt x="1775" y="73"/>
                  </a:lnTo>
                  <a:lnTo>
                    <a:pt x="1801" y="105"/>
                  </a:lnTo>
                  <a:lnTo>
                    <a:pt x="1825" y="143"/>
                  </a:lnTo>
                  <a:lnTo>
                    <a:pt x="3217" y="2944"/>
                  </a:lnTo>
                  <a:lnTo>
                    <a:pt x="3236" y="2981"/>
                  </a:lnTo>
                  <a:lnTo>
                    <a:pt x="3250" y="3018"/>
                  </a:lnTo>
                  <a:lnTo>
                    <a:pt x="3258" y="3053"/>
                  </a:lnTo>
                  <a:lnTo>
                    <a:pt x="3262" y="3087"/>
                  </a:lnTo>
                  <a:lnTo>
                    <a:pt x="3261" y="3120"/>
                  </a:lnTo>
                  <a:lnTo>
                    <a:pt x="3255" y="3148"/>
                  </a:lnTo>
                  <a:lnTo>
                    <a:pt x="3244" y="3176"/>
                  </a:lnTo>
                  <a:lnTo>
                    <a:pt x="3230" y="3202"/>
                  </a:lnTo>
                  <a:lnTo>
                    <a:pt x="3212" y="3224"/>
                  </a:lnTo>
                  <a:lnTo>
                    <a:pt x="3188" y="3244"/>
                  </a:lnTo>
                  <a:lnTo>
                    <a:pt x="3162" y="3261"/>
                  </a:lnTo>
                  <a:lnTo>
                    <a:pt x="3130" y="3273"/>
                  </a:lnTo>
                  <a:lnTo>
                    <a:pt x="3096" y="3284"/>
                  </a:lnTo>
                  <a:lnTo>
                    <a:pt x="3057" y="3290"/>
                  </a:lnTo>
                  <a:lnTo>
                    <a:pt x="3015" y="3292"/>
                  </a:lnTo>
                  <a:lnTo>
                    <a:pt x="247" y="3292"/>
                  </a:lnTo>
                  <a:lnTo>
                    <a:pt x="205" y="3290"/>
                  </a:lnTo>
                  <a:lnTo>
                    <a:pt x="167" y="3284"/>
                  </a:lnTo>
                  <a:lnTo>
                    <a:pt x="132" y="3273"/>
                  </a:lnTo>
                  <a:lnTo>
                    <a:pt x="101" y="3261"/>
                  </a:lnTo>
                  <a:lnTo>
                    <a:pt x="74" y="3244"/>
                  </a:lnTo>
                  <a:lnTo>
                    <a:pt x="51" y="3224"/>
                  </a:lnTo>
                  <a:lnTo>
                    <a:pt x="32" y="3202"/>
                  </a:lnTo>
                  <a:lnTo>
                    <a:pt x="17" y="3176"/>
                  </a:lnTo>
                  <a:lnTo>
                    <a:pt x="7" y="3148"/>
                  </a:lnTo>
                  <a:lnTo>
                    <a:pt x="1" y="3120"/>
                  </a:lnTo>
                  <a:lnTo>
                    <a:pt x="0" y="3087"/>
                  </a:lnTo>
                  <a:lnTo>
                    <a:pt x="4" y="3053"/>
                  </a:lnTo>
                  <a:lnTo>
                    <a:pt x="12" y="3018"/>
                  </a:lnTo>
                  <a:lnTo>
                    <a:pt x="27" y="2981"/>
                  </a:lnTo>
                  <a:lnTo>
                    <a:pt x="45" y="2944"/>
                  </a:lnTo>
                  <a:lnTo>
                    <a:pt x="1438" y="143"/>
                  </a:lnTo>
                  <a:lnTo>
                    <a:pt x="1461" y="105"/>
                  </a:lnTo>
                  <a:lnTo>
                    <a:pt x="1487" y="73"/>
                  </a:lnTo>
                  <a:lnTo>
                    <a:pt x="1513" y="46"/>
                  </a:lnTo>
                  <a:lnTo>
                    <a:pt x="1542" y="25"/>
                  </a:lnTo>
                  <a:lnTo>
                    <a:pt x="1572" y="11"/>
                  </a:lnTo>
                  <a:lnTo>
                    <a:pt x="1601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0" name="Freeform 632"/>
            <p:cNvSpPr/>
            <p:nvPr/>
          </p:nvSpPr>
          <p:spPr bwMode="auto">
            <a:xfrm>
              <a:off x="9945" y="7657"/>
              <a:ext cx="51" cy="51"/>
            </a:xfrm>
            <a:custGeom>
              <a:avLst/>
              <a:gdLst>
                <a:gd name="T0" fmla="*/ 204 w 408"/>
                <a:gd name="T1" fmla="*/ 0 h 411"/>
                <a:gd name="T2" fmla="*/ 238 w 408"/>
                <a:gd name="T3" fmla="*/ 2 h 411"/>
                <a:gd name="T4" fmla="*/ 268 w 408"/>
                <a:gd name="T5" fmla="*/ 10 h 411"/>
                <a:gd name="T6" fmla="*/ 298 w 408"/>
                <a:gd name="T7" fmla="*/ 23 h 411"/>
                <a:gd name="T8" fmla="*/ 325 w 408"/>
                <a:gd name="T9" fmla="*/ 39 h 411"/>
                <a:gd name="T10" fmla="*/ 348 w 408"/>
                <a:gd name="T11" fmla="*/ 60 h 411"/>
                <a:gd name="T12" fmla="*/ 369 w 408"/>
                <a:gd name="T13" fmla="*/ 84 h 411"/>
                <a:gd name="T14" fmla="*/ 385 w 408"/>
                <a:gd name="T15" fmla="*/ 110 h 411"/>
                <a:gd name="T16" fmla="*/ 397 w 408"/>
                <a:gd name="T17" fmla="*/ 140 h 411"/>
                <a:gd name="T18" fmla="*/ 405 w 408"/>
                <a:gd name="T19" fmla="*/ 172 h 411"/>
                <a:gd name="T20" fmla="*/ 408 w 408"/>
                <a:gd name="T21" fmla="*/ 205 h 411"/>
                <a:gd name="T22" fmla="*/ 405 w 408"/>
                <a:gd name="T23" fmla="*/ 238 h 411"/>
                <a:gd name="T24" fmla="*/ 397 w 408"/>
                <a:gd name="T25" fmla="*/ 270 h 411"/>
                <a:gd name="T26" fmla="*/ 385 w 408"/>
                <a:gd name="T27" fmla="*/ 300 h 411"/>
                <a:gd name="T28" fmla="*/ 369 w 408"/>
                <a:gd name="T29" fmla="*/ 327 h 411"/>
                <a:gd name="T30" fmla="*/ 348 w 408"/>
                <a:gd name="T31" fmla="*/ 351 h 411"/>
                <a:gd name="T32" fmla="*/ 325 w 408"/>
                <a:gd name="T33" fmla="*/ 372 h 411"/>
                <a:gd name="T34" fmla="*/ 298 w 408"/>
                <a:gd name="T35" fmla="*/ 388 h 411"/>
                <a:gd name="T36" fmla="*/ 268 w 408"/>
                <a:gd name="T37" fmla="*/ 401 h 411"/>
                <a:gd name="T38" fmla="*/ 238 w 408"/>
                <a:gd name="T39" fmla="*/ 409 h 411"/>
                <a:gd name="T40" fmla="*/ 204 w 408"/>
                <a:gd name="T41" fmla="*/ 411 h 411"/>
                <a:gd name="T42" fmla="*/ 171 w 408"/>
                <a:gd name="T43" fmla="*/ 409 h 411"/>
                <a:gd name="T44" fmla="*/ 139 w 408"/>
                <a:gd name="T45" fmla="*/ 401 h 411"/>
                <a:gd name="T46" fmla="*/ 111 w 408"/>
                <a:gd name="T47" fmla="*/ 388 h 411"/>
                <a:gd name="T48" fmla="*/ 83 w 408"/>
                <a:gd name="T49" fmla="*/ 372 h 411"/>
                <a:gd name="T50" fmla="*/ 60 w 408"/>
                <a:gd name="T51" fmla="*/ 351 h 411"/>
                <a:gd name="T52" fmla="*/ 39 w 408"/>
                <a:gd name="T53" fmla="*/ 327 h 411"/>
                <a:gd name="T54" fmla="*/ 23 w 408"/>
                <a:gd name="T55" fmla="*/ 300 h 411"/>
                <a:gd name="T56" fmla="*/ 11 w 408"/>
                <a:gd name="T57" fmla="*/ 270 h 411"/>
                <a:gd name="T58" fmla="*/ 2 w 408"/>
                <a:gd name="T59" fmla="*/ 238 h 411"/>
                <a:gd name="T60" fmla="*/ 0 w 408"/>
                <a:gd name="T61" fmla="*/ 205 h 411"/>
                <a:gd name="T62" fmla="*/ 2 w 408"/>
                <a:gd name="T63" fmla="*/ 172 h 411"/>
                <a:gd name="T64" fmla="*/ 11 w 408"/>
                <a:gd name="T65" fmla="*/ 140 h 411"/>
                <a:gd name="T66" fmla="*/ 23 w 408"/>
                <a:gd name="T67" fmla="*/ 110 h 411"/>
                <a:gd name="T68" fmla="*/ 39 w 408"/>
                <a:gd name="T69" fmla="*/ 84 h 411"/>
                <a:gd name="T70" fmla="*/ 60 w 408"/>
                <a:gd name="T71" fmla="*/ 60 h 411"/>
                <a:gd name="T72" fmla="*/ 83 w 408"/>
                <a:gd name="T73" fmla="*/ 39 h 411"/>
                <a:gd name="T74" fmla="*/ 111 w 408"/>
                <a:gd name="T75" fmla="*/ 23 h 411"/>
                <a:gd name="T76" fmla="*/ 139 w 408"/>
                <a:gd name="T77" fmla="*/ 10 h 411"/>
                <a:gd name="T78" fmla="*/ 171 w 408"/>
                <a:gd name="T79" fmla="*/ 2 h 411"/>
                <a:gd name="T80" fmla="*/ 204 w 408"/>
                <a:gd name="T8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8" h="411">
                  <a:moveTo>
                    <a:pt x="204" y="0"/>
                  </a:moveTo>
                  <a:lnTo>
                    <a:pt x="238" y="2"/>
                  </a:lnTo>
                  <a:lnTo>
                    <a:pt x="268" y="10"/>
                  </a:lnTo>
                  <a:lnTo>
                    <a:pt x="298" y="23"/>
                  </a:lnTo>
                  <a:lnTo>
                    <a:pt x="325" y="39"/>
                  </a:lnTo>
                  <a:lnTo>
                    <a:pt x="348" y="60"/>
                  </a:lnTo>
                  <a:lnTo>
                    <a:pt x="369" y="84"/>
                  </a:lnTo>
                  <a:lnTo>
                    <a:pt x="385" y="110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5" y="238"/>
                  </a:lnTo>
                  <a:lnTo>
                    <a:pt x="397" y="270"/>
                  </a:lnTo>
                  <a:lnTo>
                    <a:pt x="385" y="300"/>
                  </a:lnTo>
                  <a:lnTo>
                    <a:pt x="369" y="327"/>
                  </a:lnTo>
                  <a:lnTo>
                    <a:pt x="348" y="351"/>
                  </a:lnTo>
                  <a:lnTo>
                    <a:pt x="325" y="372"/>
                  </a:lnTo>
                  <a:lnTo>
                    <a:pt x="298" y="388"/>
                  </a:lnTo>
                  <a:lnTo>
                    <a:pt x="268" y="401"/>
                  </a:lnTo>
                  <a:lnTo>
                    <a:pt x="238" y="409"/>
                  </a:lnTo>
                  <a:lnTo>
                    <a:pt x="204" y="411"/>
                  </a:lnTo>
                  <a:lnTo>
                    <a:pt x="171" y="409"/>
                  </a:lnTo>
                  <a:lnTo>
                    <a:pt x="139" y="401"/>
                  </a:lnTo>
                  <a:lnTo>
                    <a:pt x="111" y="388"/>
                  </a:lnTo>
                  <a:lnTo>
                    <a:pt x="83" y="372"/>
                  </a:lnTo>
                  <a:lnTo>
                    <a:pt x="60" y="351"/>
                  </a:lnTo>
                  <a:lnTo>
                    <a:pt x="39" y="327"/>
                  </a:lnTo>
                  <a:lnTo>
                    <a:pt x="23" y="300"/>
                  </a:lnTo>
                  <a:lnTo>
                    <a:pt x="11" y="270"/>
                  </a:lnTo>
                  <a:lnTo>
                    <a:pt x="2" y="238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1" y="23"/>
                  </a:lnTo>
                  <a:lnTo>
                    <a:pt x="139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1" name="Freeform 633"/>
            <p:cNvSpPr/>
            <p:nvPr/>
          </p:nvSpPr>
          <p:spPr bwMode="auto">
            <a:xfrm>
              <a:off x="9945" y="7503"/>
              <a:ext cx="51" cy="128"/>
            </a:xfrm>
            <a:custGeom>
              <a:avLst/>
              <a:gdLst>
                <a:gd name="T0" fmla="*/ 204 w 408"/>
                <a:gd name="T1" fmla="*/ 0 h 1028"/>
                <a:gd name="T2" fmla="*/ 238 w 408"/>
                <a:gd name="T3" fmla="*/ 3 h 1028"/>
                <a:gd name="T4" fmla="*/ 268 w 408"/>
                <a:gd name="T5" fmla="*/ 10 h 1028"/>
                <a:gd name="T6" fmla="*/ 298 w 408"/>
                <a:gd name="T7" fmla="*/ 22 h 1028"/>
                <a:gd name="T8" fmla="*/ 325 w 408"/>
                <a:gd name="T9" fmla="*/ 40 h 1028"/>
                <a:gd name="T10" fmla="*/ 348 w 408"/>
                <a:gd name="T11" fmla="*/ 61 h 1028"/>
                <a:gd name="T12" fmla="*/ 369 w 408"/>
                <a:gd name="T13" fmla="*/ 84 h 1028"/>
                <a:gd name="T14" fmla="*/ 385 w 408"/>
                <a:gd name="T15" fmla="*/ 111 h 1028"/>
                <a:gd name="T16" fmla="*/ 397 w 408"/>
                <a:gd name="T17" fmla="*/ 140 h 1028"/>
                <a:gd name="T18" fmla="*/ 405 w 408"/>
                <a:gd name="T19" fmla="*/ 172 h 1028"/>
                <a:gd name="T20" fmla="*/ 408 w 408"/>
                <a:gd name="T21" fmla="*/ 205 h 1028"/>
                <a:gd name="T22" fmla="*/ 408 w 408"/>
                <a:gd name="T23" fmla="*/ 823 h 1028"/>
                <a:gd name="T24" fmla="*/ 405 w 408"/>
                <a:gd name="T25" fmla="*/ 857 h 1028"/>
                <a:gd name="T26" fmla="*/ 397 w 408"/>
                <a:gd name="T27" fmla="*/ 888 h 1028"/>
                <a:gd name="T28" fmla="*/ 385 w 408"/>
                <a:gd name="T29" fmla="*/ 918 h 1028"/>
                <a:gd name="T30" fmla="*/ 369 w 408"/>
                <a:gd name="T31" fmla="*/ 945 h 1028"/>
                <a:gd name="T32" fmla="*/ 348 w 408"/>
                <a:gd name="T33" fmla="*/ 968 h 1028"/>
                <a:gd name="T34" fmla="*/ 325 w 408"/>
                <a:gd name="T35" fmla="*/ 989 h 1028"/>
                <a:gd name="T36" fmla="*/ 298 w 408"/>
                <a:gd name="T37" fmla="*/ 1006 h 1028"/>
                <a:gd name="T38" fmla="*/ 268 w 408"/>
                <a:gd name="T39" fmla="*/ 1018 h 1028"/>
                <a:gd name="T40" fmla="*/ 238 w 408"/>
                <a:gd name="T41" fmla="*/ 1026 h 1028"/>
                <a:gd name="T42" fmla="*/ 204 w 408"/>
                <a:gd name="T43" fmla="*/ 1028 h 1028"/>
                <a:gd name="T44" fmla="*/ 171 w 408"/>
                <a:gd name="T45" fmla="*/ 1026 h 1028"/>
                <a:gd name="T46" fmla="*/ 139 w 408"/>
                <a:gd name="T47" fmla="*/ 1018 h 1028"/>
                <a:gd name="T48" fmla="*/ 111 w 408"/>
                <a:gd name="T49" fmla="*/ 1006 h 1028"/>
                <a:gd name="T50" fmla="*/ 83 w 408"/>
                <a:gd name="T51" fmla="*/ 989 h 1028"/>
                <a:gd name="T52" fmla="*/ 60 w 408"/>
                <a:gd name="T53" fmla="*/ 968 h 1028"/>
                <a:gd name="T54" fmla="*/ 39 w 408"/>
                <a:gd name="T55" fmla="*/ 945 h 1028"/>
                <a:gd name="T56" fmla="*/ 23 w 408"/>
                <a:gd name="T57" fmla="*/ 918 h 1028"/>
                <a:gd name="T58" fmla="*/ 11 w 408"/>
                <a:gd name="T59" fmla="*/ 888 h 1028"/>
                <a:gd name="T60" fmla="*/ 2 w 408"/>
                <a:gd name="T61" fmla="*/ 857 h 1028"/>
                <a:gd name="T62" fmla="*/ 0 w 408"/>
                <a:gd name="T63" fmla="*/ 823 h 1028"/>
                <a:gd name="T64" fmla="*/ 0 w 408"/>
                <a:gd name="T65" fmla="*/ 205 h 1028"/>
                <a:gd name="T66" fmla="*/ 2 w 408"/>
                <a:gd name="T67" fmla="*/ 172 h 1028"/>
                <a:gd name="T68" fmla="*/ 11 w 408"/>
                <a:gd name="T69" fmla="*/ 140 h 1028"/>
                <a:gd name="T70" fmla="*/ 23 w 408"/>
                <a:gd name="T71" fmla="*/ 111 h 1028"/>
                <a:gd name="T72" fmla="*/ 39 w 408"/>
                <a:gd name="T73" fmla="*/ 84 h 1028"/>
                <a:gd name="T74" fmla="*/ 60 w 408"/>
                <a:gd name="T75" fmla="*/ 61 h 1028"/>
                <a:gd name="T76" fmla="*/ 83 w 408"/>
                <a:gd name="T77" fmla="*/ 40 h 1028"/>
                <a:gd name="T78" fmla="*/ 111 w 408"/>
                <a:gd name="T79" fmla="*/ 22 h 1028"/>
                <a:gd name="T80" fmla="*/ 139 w 408"/>
                <a:gd name="T81" fmla="*/ 10 h 1028"/>
                <a:gd name="T82" fmla="*/ 171 w 408"/>
                <a:gd name="T83" fmla="*/ 3 h 1028"/>
                <a:gd name="T84" fmla="*/ 204 w 408"/>
                <a:gd name="T8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1028">
                  <a:moveTo>
                    <a:pt x="204" y="0"/>
                  </a:moveTo>
                  <a:lnTo>
                    <a:pt x="238" y="3"/>
                  </a:lnTo>
                  <a:lnTo>
                    <a:pt x="268" y="10"/>
                  </a:lnTo>
                  <a:lnTo>
                    <a:pt x="298" y="22"/>
                  </a:lnTo>
                  <a:lnTo>
                    <a:pt x="325" y="40"/>
                  </a:lnTo>
                  <a:lnTo>
                    <a:pt x="348" y="61"/>
                  </a:lnTo>
                  <a:lnTo>
                    <a:pt x="369" y="84"/>
                  </a:lnTo>
                  <a:lnTo>
                    <a:pt x="385" y="111"/>
                  </a:lnTo>
                  <a:lnTo>
                    <a:pt x="397" y="140"/>
                  </a:lnTo>
                  <a:lnTo>
                    <a:pt x="405" y="172"/>
                  </a:lnTo>
                  <a:lnTo>
                    <a:pt x="408" y="205"/>
                  </a:lnTo>
                  <a:lnTo>
                    <a:pt x="408" y="823"/>
                  </a:lnTo>
                  <a:lnTo>
                    <a:pt x="405" y="857"/>
                  </a:lnTo>
                  <a:lnTo>
                    <a:pt x="397" y="888"/>
                  </a:lnTo>
                  <a:lnTo>
                    <a:pt x="385" y="918"/>
                  </a:lnTo>
                  <a:lnTo>
                    <a:pt x="369" y="945"/>
                  </a:lnTo>
                  <a:lnTo>
                    <a:pt x="348" y="968"/>
                  </a:lnTo>
                  <a:lnTo>
                    <a:pt x="325" y="989"/>
                  </a:lnTo>
                  <a:lnTo>
                    <a:pt x="298" y="1006"/>
                  </a:lnTo>
                  <a:lnTo>
                    <a:pt x="268" y="1018"/>
                  </a:lnTo>
                  <a:lnTo>
                    <a:pt x="238" y="1026"/>
                  </a:lnTo>
                  <a:lnTo>
                    <a:pt x="204" y="1028"/>
                  </a:lnTo>
                  <a:lnTo>
                    <a:pt x="171" y="1026"/>
                  </a:lnTo>
                  <a:lnTo>
                    <a:pt x="139" y="1018"/>
                  </a:lnTo>
                  <a:lnTo>
                    <a:pt x="111" y="1006"/>
                  </a:lnTo>
                  <a:lnTo>
                    <a:pt x="83" y="989"/>
                  </a:lnTo>
                  <a:lnTo>
                    <a:pt x="60" y="968"/>
                  </a:lnTo>
                  <a:lnTo>
                    <a:pt x="39" y="945"/>
                  </a:lnTo>
                  <a:lnTo>
                    <a:pt x="23" y="918"/>
                  </a:lnTo>
                  <a:lnTo>
                    <a:pt x="11" y="888"/>
                  </a:lnTo>
                  <a:lnTo>
                    <a:pt x="2" y="857"/>
                  </a:lnTo>
                  <a:lnTo>
                    <a:pt x="0" y="823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1" y="140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60" y="61"/>
                  </a:lnTo>
                  <a:lnTo>
                    <a:pt x="83" y="40"/>
                  </a:lnTo>
                  <a:lnTo>
                    <a:pt x="111" y="22"/>
                  </a:lnTo>
                  <a:lnTo>
                    <a:pt x="139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2" name="Freeform 638"/>
          <p:cNvSpPr>
            <a:spLocks noEditPoints="1"/>
          </p:cNvSpPr>
          <p:nvPr/>
        </p:nvSpPr>
        <p:spPr bwMode="auto">
          <a:xfrm>
            <a:off x="2759524" y="3129392"/>
            <a:ext cx="352060" cy="355511"/>
          </a:xfrm>
          <a:custGeom>
            <a:avLst/>
            <a:gdLst>
              <a:gd name="T0" fmla="*/ 1427 w 3262"/>
              <a:gd name="T1" fmla="*/ 2674 h 3292"/>
              <a:gd name="T2" fmla="*/ 1835 w 3262"/>
              <a:gd name="T3" fmla="*/ 1851 h 3292"/>
              <a:gd name="T4" fmla="*/ 1543 w 3262"/>
              <a:gd name="T5" fmla="*/ 312 h 3292"/>
              <a:gd name="T6" fmla="*/ 1204 w 3262"/>
              <a:gd name="T7" fmla="*/ 379 h 3292"/>
              <a:gd name="T8" fmla="*/ 896 w 3262"/>
              <a:gd name="T9" fmla="*/ 533 h 3292"/>
              <a:gd name="T10" fmla="*/ 633 w 3262"/>
              <a:gd name="T11" fmla="*/ 765 h 3292"/>
              <a:gd name="T12" fmla="*/ 442 w 3262"/>
              <a:gd name="T13" fmla="*/ 1054 h 3292"/>
              <a:gd name="T14" fmla="*/ 331 w 3262"/>
              <a:gd name="T15" fmla="*/ 1382 h 3292"/>
              <a:gd name="T16" fmla="*/ 309 w 3262"/>
              <a:gd name="T17" fmla="*/ 1735 h 3292"/>
              <a:gd name="T18" fmla="*/ 375 w 3262"/>
              <a:gd name="T19" fmla="*/ 2076 h 3292"/>
              <a:gd name="T20" fmla="*/ 528 w 3262"/>
              <a:gd name="T21" fmla="*/ 2387 h 3292"/>
              <a:gd name="T22" fmla="*/ 758 w 3262"/>
              <a:gd name="T23" fmla="*/ 2652 h 3292"/>
              <a:gd name="T24" fmla="*/ 1046 w 3262"/>
              <a:gd name="T25" fmla="*/ 2846 h 3292"/>
              <a:gd name="T26" fmla="*/ 1370 w 3262"/>
              <a:gd name="T27" fmla="*/ 2957 h 3292"/>
              <a:gd name="T28" fmla="*/ 1719 w 3262"/>
              <a:gd name="T29" fmla="*/ 2980 h 3292"/>
              <a:gd name="T30" fmla="*/ 2058 w 3262"/>
              <a:gd name="T31" fmla="*/ 2912 h 3292"/>
              <a:gd name="T32" fmla="*/ 2366 w 3262"/>
              <a:gd name="T33" fmla="*/ 2759 h 3292"/>
              <a:gd name="T34" fmla="*/ 2628 w 3262"/>
              <a:gd name="T35" fmla="*/ 2527 h 3292"/>
              <a:gd name="T36" fmla="*/ 2821 w 3262"/>
              <a:gd name="T37" fmla="*/ 2237 h 3292"/>
              <a:gd name="T38" fmla="*/ 2930 w 3262"/>
              <a:gd name="T39" fmla="*/ 1908 h 3292"/>
              <a:gd name="T40" fmla="*/ 2953 w 3262"/>
              <a:gd name="T41" fmla="*/ 1557 h 3292"/>
              <a:gd name="T42" fmla="*/ 2886 w 3262"/>
              <a:gd name="T43" fmla="*/ 1214 h 3292"/>
              <a:gd name="T44" fmla="*/ 2734 w 3262"/>
              <a:gd name="T45" fmla="*/ 904 h 3292"/>
              <a:gd name="T46" fmla="*/ 2504 w 3262"/>
              <a:gd name="T47" fmla="*/ 639 h 3292"/>
              <a:gd name="T48" fmla="*/ 2216 w 3262"/>
              <a:gd name="T49" fmla="*/ 445 h 3292"/>
              <a:gd name="T50" fmla="*/ 1892 w 3262"/>
              <a:gd name="T51" fmla="*/ 334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427" y="617"/>
                </a:moveTo>
                <a:lnTo>
                  <a:pt x="1835" y="617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617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3" name="Freeform 643"/>
          <p:cNvSpPr>
            <a:spLocks noEditPoints="1"/>
          </p:cNvSpPr>
          <p:nvPr/>
        </p:nvSpPr>
        <p:spPr bwMode="auto">
          <a:xfrm>
            <a:off x="3297974" y="3129392"/>
            <a:ext cx="352060" cy="355511"/>
          </a:xfrm>
          <a:custGeom>
            <a:avLst/>
            <a:gdLst>
              <a:gd name="T0" fmla="*/ 1427 w 3262"/>
              <a:gd name="T1" fmla="*/ 2674 h 3292"/>
              <a:gd name="T2" fmla="*/ 2276 w 3262"/>
              <a:gd name="T3" fmla="*/ 825 h 3292"/>
              <a:gd name="T4" fmla="*/ 2387 w 3262"/>
              <a:gd name="T5" fmla="*/ 883 h 3292"/>
              <a:gd name="T6" fmla="*/ 2443 w 3262"/>
              <a:gd name="T7" fmla="*/ 995 h 3292"/>
              <a:gd name="T8" fmla="*/ 1427 w 3262"/>
              <a:gd name="T9" fmla="*/ 2057 h 3292"/>
              <a:gd name="T10" fmla="*/ 1019 w 3262"/>
              <a:gd name="T11" fmla="*/ 1234 h 3292"/>
              <a:gd name="T12" fmla="*/ 1456 w 3262"/>
              <a:gd name="T13" fmla="*/ 320 h 3292"/>
              <a:gd name="T14" fmla="*/ 1123 w 3262"/>
              <a:gd name="T15" fmla="*/ 410 h 3292"/>
              <a:gd name="T16" fmla="*/ 826 w 3262"/>
              <a:gd name="T17" fmla="*/ 583 h 3292"/>
              <a:gd name="T18" fmla="*/ 578 w 3262"/>
              <a:gd name="T19" fmla="*/ 833 h 3292"/>
              <a:gd name="T20" fmla="*/ 406 w 3262"/>
              <a:gd name="T21" fmla="*/ 1134 h 3292"/>
              <a:gd name="T22" fmla="*/ 317 w 3262"/>
              <a:gd name="T23" fmla="*/ 1469 h 3292"/>
              <a:gd name="T24" fmla="*/ 317 w 3262"/>
              <a:gd name="T25" fmla="*/ 1822 h 3292"/>
              <a:gd name="T26" fmla="*/ 406 w 3262"/>
              <a:gd name="T27" fmla="*/ 2158 h 3292"/>
              <a:gd name="T28" fmla="*/ 578 w 3262"/>
              <a:gd name="T29" fmla="*/ 2459 h 3292"/>
              <a:gd name="T30" fmla="*/ 826 w 3262"/>
              <a:gd name="T31" fmla="*/ 2708 h 3292"/>
              <a:gd name="T32" fmla="*/ 1123 w 3262"/>
              <a:gd name="T33" fmla="*/ 2882 h 3292"/>
              <a:gd name="T34" fmla="*/ 1456 w 3262"/>
              <a:gd name="T35" fmla="*/ 2972 h 3292"/>
              <a:gd name="T36" fmla="*/ 1806 w 3262"/>
              <a:gd name="T37" fmla="*/ 2972 h 3292"/>
              <a:gd name="T38" fmla="*/ 2138 w 3262"/>
              <a:gd name="T39" fmla="*/ 2882 h 3292"/>
              <a:gd name="T40" fmla="*/ 2436 w 3262"/>
              <a:gd name="T41" fmla="*/ 2708 h 3292"/>
              <a:gd name="T42" fmla="*/ 2684 w 3262"/>
              <a:gd name="T43" fmla="*/ 2459 h 3292"/>
              <a:gd name="T44" fmla="*/ 2856 w 3262"/>
              <a:gd name="T45" fmla="*/ 2158 h 3292"/>
              <a:gd name="T46" fmla="*/ 2945 w 3262"/>
              <a:gd name="T47" fmla="*/ 1822 h 3292"/>
              <a:gd name="T48" fmla="*/ 2945 w 3262"/>
              <a:gd name="T49" fmla="*/ 1469 h 3292"/>
              <a:gd name="T50" fmla="*/ 2856 w 3262"/>
              <a:gd name="T51" fmla="*/ 1134 h 3292"/>
              <a:gd name="T52" fmla="*/ 2684 w 3262"/>
              <a:gd name="T53" fmla="*/ 833 h 3292"/>
              <a:gd name="T54" fmla="*/ 2436 w 3262"/>
              <a:gd name="T55" fmla="*/ 583 h 3292"/>
              <a:gd name="T56" fmla="*/ 2138 w 3262"/>
              <a:gd name="T57" fmla="*/ 410 h 3292"/>
              <a:gd name="T58" fmla="*/ 1806 w 3262"/>
              <a:gd name="T59" fmla="*/ 320 h 3292"/>
              <a:gd name="T60" fmla="*/ 1631 w 3262"/>
              <a:gd name="T61" fmla="*/ 0 h 3292"/>
              <a:gd name="T62" fmla="*/ 2033 w 3262"/>
              <a:gd name="T63" fmla="*/ 49 h 3292"/>
              <a:gd name="T64" fmla="*/ 2397 w 3262"/>
              <a:gd name="T65" fmla="*/ 193 h 3292"/>
              <a:gd name="T66" fmla="*/ 2714 w 3262"/>
              <a:gd name="T67" fmla="*/ 415 h 3292"/>
              <a:gd name="T68" fmla="*/ 2969 w 3262"/>
              <a:gd name="T69" fmla="*/ 705 h 3292"/>
              <a:gd name="T70" fmla="*/ 3152 w 3262"/>
              <a:gd name="T71" fmla="*/ 1051 h 3292"/>
              <a:gd name="T72" fmla="*/ 3250 w 3262"/>
              <a:gd name="T73" fmla="*/ 1439 h 3292"/>
              <a:gd name="T74" fmla="*/ 3250 w 3262"/>
              <a:gd name="T75" fmla="*/ 1852 h 3292"/>
              <a:gd name="T76" fmla="*/ 3152 w 3262"/>
              <a:gd name="T77" fmla="*/ 2241 h 3292"/>
              <a:gd name="T78" fmla="*/ 2969 w 3262"/>
              <a:gd name="T79" fmla="*/ 2586 h 3292"/>
              <a:gd name="T80" fmla="*/ 2714 w 3262"/>
              <a:gd name="T81" fmla="*/ 2876 h 3292"/>
              <a:gd name="T82" fmla="*/ 2397 w 3262"/>
              <a:gd name="T83" fmla="*/ 3099 h 3292"/>
              <a:gd name="T84" fmla="*/ 2033 w 3262"/>
              <a:gd name="T85" fmla="*/ 3241 h 3292"/>
              <a:gd name="T86" fmla="*/ 1631 w 3262"/>
              <a:gd name="T87" fmla="*/ 3292 h 3292"/>
              <a:gd name="T88" fmla="*/ 1230 w 3262"/>
              <a:gd name="T89" fmla="*/ 3241 h 3292"/>
              <a:gd name="T90" fmla="*/ 865 w 3262"/>
              <a:gd name="T91" fmla="*/ 3099 h 3292"/>
              <a:gd name="T92" fmla="*/ 547 w 3262"/>
              <a:gd name="T93" fmla="*/ 2876 h 3292"/>
              <a:gd name="T94" fmla="*/ 293 w 3262"/>
              <a:gd name="T95" fmla="*/ 2586 h 3292"/>
              <a:gd name="T96" fmla="*/ 109 w 3262"/>
              <a:gd name="T97" fmla="*/ 2241 h 3292"/>
              <a:gd name="T98" fmla="*/ 13 w 3262"/>
              <a:gd name="T99" fmla="*/ 1852 h 3292"/>
              <a:gd name="T100" fmla="*/ 13 w 3262"/>
              <a:gd name="T101" fmla="*/ 1439 h 3292"/>
              <a:gd name="T102" fmla="*/ 109 w 3262"/>
              <a:gd name="T103" fmla="*/ 1051 h 3292"/>
              <a:gd name="T104" fmla="*/ 293 w 3262"/>
              <a:gd name="T105" fmla="*/ 705 h 3292"/>
              <a:gd name="T106" fmla="*/ 547 w 3262"/>
              <a:gd name="T107" fmla="*/ 415 h 3292"/>
              <a:gd name="T108" fmla="*/ 865 w 3262"/>
              <a:gd name="T109" fmla="*/ 193 h 3292"/>
              <a:gd name="T110" fmla="*/ 1230 w 3262"/>
              <a:gd name="T111" fmla="*/ 49 h 3292"/>
              <a:gd name="T112" fmla="*/ 1631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427" y="2262"/>
                </a:moveTo>
                <a:lnTo>
                  <a:pt x="1835" y="2262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2262"/>
                </a:lnTo>
                <a:close/>
                <a:moveTo>
                  <a:pt x="1019" y="823"/>
                </a:moveTo>
                <a:lnTo>
                  <a:pt x="2243" y="823"/>
                </a:lnTo>
                <a:lnTo>
                  <a:pt x="2276" y="825"/>
                </a:lnTo>
                <a:lnTo>
                  <a:pt x="2307" y="833"/>
                </a:lnTo>
                <a:lnTo>
                  <a:pt x="2336" y="845"/>
                </a:lnTo>
                <a:lnTo>
                  <a:pt x="2362" y="862"/>
                </a:lnTo>
                <a:lnTo>
                  <a:pt x="2387" y="883"/>
                </a:lnTo>
                <a:lnTo>
                  <a:pt x="2407" y="906"/>
                </a:lnTo>
                <a:lnTo>
                  <a:pt x="2424" y="934"/>
                </a:lnTo>
                <a:lnTo>
                  <a:pt x="2436" y="963"/>
                </a:lnTo>
                <a:lnTo>
                  <a:pt x="2443" y="995"/>
                </a:lnTo>
                <a:lnTo>
                  <a:pt x="2446" y="1028"/>
                </a:lnTo>
                <a:lnTo>
                  <a:pt x="2446" y="1646"/>
                </a:lnTo>
                <a:lnTo>
                  <a:pt x="1835" y="2057"/>
                </a:lnTo>
                <a:lnTo>
                  <a:pt x="1427" y="2057"/>
                </a:lnTo>
                <a:lnTo>
                  <a:pt x="1427" y="1851"/>
                </a:lnTo>
                <a:lnTo>
                  <a:pt x="2039" y="1439"/>
                </a:lnTo>
                <a:lnTo>
                  <a:pt x="2039" y="1234"/>
                </a:lnTo>
                <a:lnTo>
                  <a:pt x="1019" y="1234"/>
                </a:lnTo>
                <a:lnTo>
                  <a:pt x="1019" y="823"/>
                </a:lnTo>
                <a:close/>
                <a:moveTo>
                  <a:pt x="1631" y="308"/>
                </a:moveTo>
                <a:lnTo>
                  <a:pt x="1543" y="312"/>
                </a:lnTo>
                <a:lnTo>
                  <a:pt x="1456" y="320"/>
                </a:lnTo>
                <a:lnTo>
                  <a:pt x="1370" y="334"/>
                </a:lnTo>
                <a:lnTo>
                  <a:pt x="1286" y="354"/>
                </a:lnTo>
                <a:lnTo>
                  <a:pt x="1204" y="379"/>
                </a:lnTo>
                <a:lnTo>
                  <a:pt x="1123" y="410"/>
                </a:lnTo>
                <a:lnTo>
                  <a:pt x="1046" y="445"/>
                </a:lnTo>
                <a:lnTo>
                  <a:pt x="970" y="486"/>
                </a:lnTo>
                <a:lnTo>
                  <a:pt x="896" y="533"/>
                </a:lnTo>
                <a:lnTo>
                  <a:pt x="826" y="583"/>
                </a:lnTo>
                <a:lnTo>
                  <a:pt x="758" y="639"/>
                </a:lnTo>
                <a:lnTo>
                  <a:pt x="694" y="700"/>
                </a:lnTo>
                <a:lnTo>
                  <a:pt x="633" y="765"/>
                </a:lnTo>
                <a:lnTo>
                  <a:pt x="578" y="833"/>
                </a:lnTo>
                <a:lnTo>
                  <a:pt x="528" y="904"/>
                </a:lnTo>
                <a:lnTo>
                  <a:pt x="482" y="978"/>
                </a:lnTo>
                <a:lnTo>
                  <a:pt x="442" y="1054"/>
                </a:lnTo>
                <a:lnTo>
                  <a:pt x="406" y="1134"/>
                </a:lnTo>
                <a:lnTo>
                  <a:pt x="375" y="1214"/>
                </a:lnTo>
                <a:lnTo>
                  <a:pt x="351" y="1298"/>
                </a:lnTo>
                <a:lnTo>
                  <a:pt x="331" y="1382"/>
                </a:lnTo>
                <a:lnTo>
                  <a:pt x="317" y="1469"/>
                </a:lnTo>
                <a:lnTo>
                  <a:pt x="309" y="1557"/>
                </a:lnTo>
                <a:lnTo>
                  <a:pt x="306" y="1646"/>
                </a:lnTo>
                <a:lnTo>
                  <a:pt x="309" y="1735"/>
                </a:lnTo>
                <a:lnTo>
                  <a:pt x="317" y="1822"/>
                </a:lnTo>
                <a:lnTo>
                  <a:pt x="331" y="1908"/>
                </a:lnTo>
                <a:lnTo>
                  <a:pt x="351" y="1994"/>
                </a:lnTo>
                <a:lnTo>
                  <a:pt x="375" y="2076"/>
                </a:lnTo>
                <a:lnTo>
                  <a:pt x="406" y="2158"/>
                </a:lnTo>
                <a:lnTo>
                  <a:pt x="442" y="2237"/>
                </a:lnTo>
                <a:lnTo>
                  <a:pt x="482" y="2313"/>
                </a:lnTo>
                <a:lnTo>
                  <a:pt x="528" y="2387"/>
                </a:lnTo>
                <a:lnTo>
                  <a:pt x="578" y="2459"/>
                </a:lnTo>
                <a:lnTo>
                  <a:pt x="633" y="2527"/>
                </a:lnTo>
                <a:lnTo>
                  <a:pt x="694" y="2592"/>
                </a:lnTo>
                <a:lnTo>
                  <a:pt x="758" y="2652"/>
                </a:lnTo>
                <a:lnTo>
                  <a:pt x="826" y="2708"/>
                </a:lnTo>
                <a:lnTo>
                  <a:pt x="896" y="2759"/>
                </a:lnTo>
                <a:lnTo>
                  <a:pt x="970" y="2806"/>
                </a:lnTo>
                <a:lnTo>
                  <a:pt x="1046" y="2846"/>
                </a:lnTo>
                <a:lnTo>
                  <a:pt x="1123" y="2882"/>
                </a:lnTo>
                <a:lnTo>
                  <a:pt x="1204" y="2912"/>
                </a:lnTo>
                <a:lnTo>
                  <a:pt x="1286" y="2938"/>
                </a:lnTo>
                <a:lnTo>
                  <a:pt x="1370" y="2957"/>
                </a:lnTo>
                <a:lnTo>
                  <a:pt x="1456" y="2972"/>
                </a:lnTo>
                <a:lnTo>
                  <a:pt x="1543" y="2980"/>
                </a:lnTo>
                <a:lnTo>
                  <a:pt x="1631" y="2983"/>
                </a:lnTo>
                <a:lnTo>
                  <a:pt x="1719" y="2980"/>
                </a:lnTo>
                <a:lnTo>
                  <a:pt x="1806" y="2972"/>
                </a:lnTo>
                <a:lnTo>
                  <a:pt x="1892" y="2957"/>
                </a:lnTo>
                <a:lnTo>
                  <a:pt x="1976" y="2938"/>
                </a:lnTo>
                <a:lnTo>
                  <a:pt x="2058" y="2912"/>
                </a:lnTo>
                <a:lnTo>
                  <a:pt x="2138" y="2882"/>
                </a:lnTo>
                <a:lnTo>
                  <a:pt x="2216" y="2846"/>
                </a:lnTo>
                <a:lnTo>
                  <a:pt x="2293" y="2806"/>
                </a:lnTo>
                <a:lnTo>
                  <a:pt x="2366" y="2759"/>
                </a:lnTo>
                <a:lnTo>
                  <a:pt x="2436" y="2708"/>
                </a:lnTo>
                <a:lnTo>
                  <a:pt x="2504" y="2652"/>
                </a:lnTo>
                <a:lnTo>
                  <a:pt x="2568" y="2592"/>
                </a:lnTo>
                <a:lnTo>
                  <a:pt x="2628" y="2527"/>
                </a:lnTo>
                <a:lnTo>
                  <a:pt x="2684" y="2459"/>
                </a:lnTo>
                <a:lnTo>
                  <a:pt x="2734" y="2387"/>
                </a:lnTo>
                <a:lnTo>
                  <a:pt x="2780" y="2313"/>
                </a:lnTo>
                <a:lnTo>
                  <a:pt x="2821" y="2237"/>
                </a:lnTo>
                <a:lnTo>
                  <a:pt x="2856" y="2158"/>
                </a:lnTo>
                <a:lnTo>
                  <a:pt x="2886" y="2076"/>
                </a:lnTo>
                <a:lnTo>
                  <a:pt x="2911" y="1994"/>
                </a:lnTo>
                <a:lnTo>
                  <a:pt x="2930" y="1908"/>
                </a:lnTo>
                <a:lnTo>
                  <a:pt x="2945" y="1822"/>
                </a:lnTo>
                <a:lnTo>
                  <a:pt x="2953" y="1735"/>
                </a:lnTo>
                <a:lnTo>
                  <a:pt x="2956" y="1646"/>
                </a:lnTo>
                <a:lnTo>
                  <a:pt x="2953" y="1557"/>
                </a:lnTo>
                <a:lnTo>
                  <a:pt x="2945" y="1469"/>
                </a:lnTo>
                <a:lnTo>
                  <a:pt x="2930" y="1382"/>
                </a:lnTo>
                <a:lnTo>
                  <a:pt x="2911" y="1298"/>
                </a:lnTo>
                <a:lnTo>
                  <a:pt x="2886" y="1214"/>
                </a:lnTo>
                <a:lnTo>
                  <a:pt x="2856" y="1134"/>
                </a:lnTo>
                <a:lnTo>
                  <a:pt x="2820" y="1054"/>
                </a:lnTo>
                <a:lnTo>
                  <a:pt x="2780" y="978"/>
                </a:lnTo>
                <a:lnTo>
                  <a:pt x="2734" y="904"/>
                </a:lnTo>
                <a:lnTo>
                  <a:pt x="2684" y="833"/>
                </a:lnTo>
                <a:lnTo>
                  <a:pt x="2628" y="765"/>
                </a:lnTo>
                <a:lnTo>
                  <a:pt x="2568" y="700"/>
                </a:lnTo>
                <a:lnTo>
                  <a:pt x="2504" y="639"/>
                </a:lnTo>
                <a:lnTo>
                  <a:pt x="2436" y="583"/>
                </a:lnTo>
                <a:lnTo>
                  <a:pt x="2366" y="533"/>
                </a:lnTo>
                <a:lnTo>
                  <a:pt x="2293" y="486"/>
                </a:lnTo>
                <a:lnTo>
                  <a:pt x="2216" y="445"/>
                </a:lnTo>
                <a:lnTo>
                  <a:pt x="2138" y="410"/>
                </a:lnTo>
                <a:lnTo>
                  <a:pt x="2058" y="379"/>
                </a:lnTo>
                <a:lnTo>
                  <a:pt x="1976" y="354"/>
                </a:lnTo>
                <a:lnTo>
                  <a:pt x="1892" y="334"/>
                </a:lnTo>
                <a:lnTo>
                  <a:pt x="1806" y="320"/>
                </a:lnTo>
                <a:lnTo>
                  <a:pt x="1719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4" name="Freeform 648"/>
          <p:cNvSpPr/>
          <p:nvPr/>
        </p:nvSpPr>
        <p:spPr bwMode="auto">
          <a:xfrm>
            <a:off x="3836424" y="3129392"/>
            <a:ext cx="352060" cy="355511"/>
          </a:xfrm>
          <a:custGeom>
            <a:avLst/>
            <a:gdLst>
              <a:gd name="T0" fmla="*/ 1937 w 3262"/>
              <a:gd name="T1" fmla="*/ 0 h 3292"/>
              <a:gd name="T2" fmla="*/ 1982 w 3262"/>
              <a:gd name="T3" fmla="*/ 10 h 3292"/>
              <a:gd name="T4" fmla="*/ 2017 w 3262"/>
              <a:gd name="T5" fmla="*/ 38 h 3292"/>
              <a:gd name="T6" fmla="*/ 2036 w 3262"/>
              <a:gd name="T7" fmla="*/ 79 h 3292"/>
              <a:gd name="T8" fmla="*/ 2039 w 3262"/>
              <a:gd name="T9" fmla="*/ 1234 h 3292"/>
              <a:gd name="T10" fmla="*/ 3183 w 3262"/>
              <a:gd name="T11" fmla="*/ 1237 h 3292"/>
              <a:gd name="T12" fmla="*/ 3224 w 3262"/>
              <a:gd name="T13" fmla="*/ 1256 h 3292"/>
              <a:gd name="T14" fmla="*/ 3252 w 3262"/>
              <a:gd name="T15" fmla="*/ 1292 h 3292"/>
              <a:gd name="T16" fmla="*/ 3262 w 3262"/>
              <a:gd name="T17" fmla="*/ 1337 h 3292"/>
              <a:gd name="T18" fmla="*/ 3259 w 3262"/>
              <a:gd name="T19" fmla="*/ 1977 h 3292"/>
              <a:gd name="T20" fmla="*/ 3239 w 3262"/>
              <a:gd name="T21" fmla="*/ 2019 h 3292"/>
              <a:gd name="T22" fmla="*/ 3205 w 3262"/>
              <a:gd name="T23" fmla="*/ 2047 h 3292"/>
              <a:gd name="T24" fmla="*/ 3161 w 3262"/>
              <a:gd name="T25" fmla="*/ 2057 h 3292"/>
              <a:gd name="T26" fmla="*/ 2039 w 3262"/>
              <a:gd name="T27" fmla="*/ 3189 h 3292"/>
              <a:gd name="T28" fmla="*/ 2028 w 3262"/>
              <a:gd name="T29" fmla="*/ 3234 h 3292"/>
              <a:gd name="T30" fmla="*/ 2000 w 3262"/>
              <a:gd name="T31" fmla="*/ 3269 h 3292"/>
              <a:gd name="T32" fmla="*/ 1960 w 3262"/>
              <a:gd name="T33" fmla="*/ 3289 h 3292"/>
              <a:gd name="T34" fmla="*/ 1325 w 3262"/>
              <a:gd name="T35" fmla="*/ 3292 h 3292"/>
              <a:gd name="T36" fmla="*/ 1280 w 3262"/>
              <a:gd name="T37" fmla="*/ 3282 h 3292"/>
              <a:gd name="T38" fmla="*/ 1245 w 3262"/>
              <a:gd name="T39" fmla="*/ 3253 h 3292"/>
              <a:gd name="T40" fmla="*/ 1226 w 3262"/>
              <a:gd name="T41" fmla="*/ 3212 h 3292"/>
              <a:gd name="T42" fmla="*/ 1224 w 3262"/>
              <a:gd name="T43" fmla="*/ 2057 h 3292"/>
              <a:gd name="T44" fmla="*/ 79 w 3262"/>
              <a:gd name="T45" fmla="*/ 2055 h 3292"/>
              <a:gd name="T46" fmla="*/ 38 w 3262"/>
              <a:gd name="T47" fmla="*/ 2034 h 3292"/>
              <a:gd name="T48" fmla="*/ 10 w 3262"/>
              <a:gd name="T49" fmla="*/ 1999 h 3292"/>
              <a:gd name="T50" fmla="*/ 0 w 3262"/>
              <a:gd name="T51" fmla="*/ 1955 h 3292"/>
              <a:gd name="T52" fmla="*/ 3 w 3262"/>
              <a:gd name="T53" fmla="*/ 1313 h 3292"/>
              <a:gd name="T54" fmla="*/ 22 w 3262"/>
              <a:gd name="T55" fmla="*/ 1273 h 3292"/>
              <a:gd name="T56" fmla="*/ 57 w 3262"/>
              <a:gd name="T57" fmla="*/ 1244 h 3292"/>
              <a:gd name="T58" fmla="*/ 102 w 3262"/>
              <a:gd name="T59" fmla="*/ 1234 h 3292"/>
              <a:gd name="T60" fmla="*/ 1224 w 3262"/>
              <a:gd name="T61" fmla="*/ 103 h 3292"/>
              <a:gd name="T62" fmla="*/ 1234 w 3262"/>
              <a:gd name="T63" fmla="*/ 57 h 3292"/>
              <a:gd name="T64" fmla="*/ 1262 w 3262"/>
              <a:gd name="T65" fmla="*/ 22 h 3292"/>
              <a:gd name="T66" fmla="*/ 1301 w 3262"/>
              <a:gd name="T6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325" y="0"/>
                </a:moveTo>
                <a:lnTo>
                  <a:pt x="1937" y="0"/>
                </a:lnTo>
                <a:lnTo>
                  <a:pt x="1960" y="2"/>
                </a:lnTo>
                <a:lnTo>
                  <a:pt x="1982" y="10"/>
                </a:lnTo>
                <a:lnTo>
                  <a:pt x="2000" y="22"/>
                </a:lnTo>
                <a:lnTo>
                  <a:pt x="2017" y="38"/>
                </a:lnTo>
                <a:lnTo>
                  <a:pt x="2028" y="57"/>
                </a:lnTo>
                <a:lnTo>
                  <a:pt x="2036" y="79"/>
                </a:lnTo>
                <a:lnTo>
                  <a:pt x="2039" y="103"/>
                </a:lnTo>
                <a:lnTo>
                  <a:pt x="2039" y="1234"/>
                </a:lnTo>
                <a:lnTo>
                  <a:pt x="3161" y="1234"/>
                </a:lnTo>
                <a:lnTo>
                  <a:pt x="3183" y="1237"/>
                </a:lnTo>
                <a:lnTo>
                  <a:pt x="3205" y="1244"/>
                </a:lnTo>
                <a:lnTo>
                  <a:pt x="3224" y="1256"/>
                </a:lnTo>
                <a:lnTo>
                  <a:pt x="3239" y="1273"/>
                </a:lnTo>
                <a:lnTo>
                  <a:pt x="3252" y="1292"/>
                </a:lnTo>
                <a:lnTo>
                  <a:pt x="3259" y="1313"/>
                </a:lnTo>
                <a:lnTo>
                  <a:pt x="3262" y="1337"/>
                </a:lnTo>
                <a:lnTo>
                  <a:pt x="3262" y="1955"/>
                </a:lnTo>
                <a:lnTo>
                  <a:pt x="3259" y="1977"/>
                </a:lnTo>
                <a:lnTo>
                  <a:pt x="3252" y="1999"/>
                </a:lnTo>
                <a:lnTo>
                  <a:pt x="3239" y="2019"/>
                </a:lnTo>
                <a:lnTo>
                  <a:pt x="3224" y="2034"/>
                </a:lnTo>
                <a:lnTo>
                  <a:pt x="3205" y="2047"/>
                </a:lnTo>
                <a:lnTo>
                  <a:pt x="3183" y="2055"/>
                </a:lnTo>
                <a:lnTo>
                  <a:pt x="3161" y="2057"/>
                </a:lnTo>
                <a:lnTo>
                  <a:pt x="2039" y="2057"/>
                </a:lnTo>
                <a:lnTo>
                  <a:pt x="2039" y="3189"/>
                </a:lnTo>
                <a:lnTo>
                  <a:pt x="2036" y="3212"/>
                </a:lnTo>
                <a:lnTo>
                  <a:pt x="2028" y="3234"/>
                </a:lnTo>
                <a:lnTo>
                  <a:pt x="2017" y="3253"/>
                </a:lnTo>
                <a:lnTo>
                  <a:pt x="2000" y="3269"/>
                </a:lnTo>
                <a:lnTo>
                  <a:pt x="1982" y="3282"/>
                </a:lnTo>
                <a:lnTo>
                  <a:pt x="1960" y="3289"/>
                </a:lnTo>
                <a:lnTo>
                  <a:pt x="1937" y="3292"/>
                </a:lnTo>
                <a:lnTo>
                  <a:pt x="1325" y="3292"/>
                </a:lnTo>
                <a:lnTo>
                  <a:pt x="1301" y="3289"/>
                </a:lnTo>
                <a:lnTo>
                  <a:pt x="1280" y="3282"/>
                </a:lnTo>
                <a:lnTo>
                  <a:pt x="1262" y="3269"/>
                </a:lnTo>
                <a:lnTo>
                  <a:pt x="1245" y="3253"/>
                </a:lnTo>
                <a:lnTo>
                  <a:pt x="1234" y="3234"/>
                </a:lnTo>
                <a:lnTo>
                  <a:pt x="1226" y="3212"/>
                </a:lnTo>
                <a:lnTo>
                  <a:pt x="1224" y="3189"/>
                </a:lnTo>
                <a:lnTo>
                  <a:pt x="1224" y="2057"/>
                </a:lnTo>
                <a:lnTo>
                  <a:pt x="102" y="2057"/>
                </a:lnTo>
                <a:lnTo>
                  <a:pt x="79" y="2055"/>
                </a:lnTo>
                <a:lnTo>
                  <a:pt x="57" y="2047"/>
                </a:lnTo>
                <a:lnTo>
                  <a:pt x="38" y="2034"/>
                </a:lnTo>
                <a:lnTo>
                  <a:pt x="22" y="2019"/>
                </a:lnTo>
                <a:lnTo>
                  <a:pt x="10" y="1999"/>
                </a:lnTo>
                <a:lnTo>
                  <a:pt x="3" y="1977"/>
                </a:lnTo>
                <a:lnTo>
                  <a:pt x="0" y="1955"/>
                </a:lnTo>
                <a:lnTo>
                  <a:pt x="0" y="1337"/>
                </a:lnTo>
                <a:lnTo>
                  <a:pt x="3" y="1313"/>
                </a:lnTo>
                <a:lnTo>
                  <a:pt x="10" y="1292"/>
                </a:lnTo>
                <a:lnTo>
                  <a:pt x="22" y="1273"/>
                </a:lnTo>
                <a:lnTo>
                  <a:pt x="38" y="1256"/>
                </a:lnTo>
                <a:lnTo>
                  <a:pt x="57" y="1244"/>
                </a:lnTo>
                <a:lnTo>
                  <a:pt x="79" y="1237"/>
                </a:lnTo>
                <a:lnTo>
                  <a:pt x="102" y="1234"/>
                </a:lnTo>
                <a:lnTo>
                  <a:pt x="1224" y="1234"/>
                </a:lnTo>
                <a:lnTo>
                  <a:pt x="1224" y="103"/>
                </a:lnTo>
                <a:lnTo>
                  <a:pt x="1226" y="79"/>
                </a:lnTo>
                <a:lnTo>
                  <a:pt x="1234" y="57"/>
                </a:lnTo>
                <a:lnTo>
                  <a:pt x="1245" y="38"/>
                </a:lnTo>
                <a:lnTo>
                  <a:pt x="1262" y="22"/>
                </a:lnTo>
                <a:lnTo>
                  <a:pt x="1280" y="10"/>
                </a:lnTo>
                <a:lnTo>
                  <a:pt x="1301" y="2"/>
                </a:lnTo>
                <a:lnTo>
                  <a:pt x="132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5" name="Freeform 653"/>
          <p:cNvSpPr/>
          <p:nvPr/>
        </p:nvSpPr>
        <p:spPr bwMode="auto">
          <a:xfrm>
            <a:off x="4374873" y="3221404"/>
            <a:ext cx="352059" cy="89741"/>
          </a:xfrm>
          <a:custGeom>
            <a:avLst/>
            <a:gdLst>
              <a:gd name="T0" fmla="*/ 102 w 3261"/>
              <a:gd name="T1" fmla="*/ 0 h 835"/>
              <a:gd name="T2" fmla="*/ 3159 w 3261"/>
              <a:gd name="T3" fmla="*/ 0 h 835"/>
              <a:gd name="T4" fmla="*/ 3183 w 3261"/>
              <a:gd name="T5" fmla="*/ 3 h 835"/>
              <a:gd name="T6" fmla="*/ 3204 w 3261"/>
              <a:gd name="T7" fmla="*/ 12 h 835"/>
              <a:gd name="T8" fmla="*/ 3223 w 3261"/>
              <a:gd name="T9" fmla="*/ 24 h 835"/>
              <a:gd name="T10" fmla="*/ 3239 w 3261"/>
              <a:gd name="T11" fmla="*/ 39 h 835"/>
              <a:gd name="T12" fmla="*/ 3251 w 3261"/>
              <a:gd name="T13" fmla="*/ 59 h 835"/>
              <a:gd name="T14" fmla="*/ 3258 w 3261"/>
              <a:gd name="T15" fmla="*/ 81 h 835"/>
              <a:gd name="T16" fmla="*/ 3261 w 3261"/>
              <a:gd name="T17" fmla="*/ 105 h 835"/>
              <a:gd name="T18" fmla="*/ 3261 w 3261"/>
              <a:gd name="T19" fmla="*/ 731 h 835"/>
              <a:gd name="T20" fmla="*/ 3258 w 3261"/>
              <a:gd name="T21" fmla="*/ 755 h 835"/>
              <a:gd name="T22" fmla="*/ 3251 w 3261"/>
              <a:gd name="T23" fmla="*/ 777 h 835"/>
              <a:gd name="T24" fmla="*/ 3239 w 3261"/>
              <a:gd name="T25" fmla="*/ 796 h 835"/>
              <a:gd name="T26" fmla="*/ 3223 w 3261"/>
              <a:gd name="T27" fmla="*/ 813 h 835"/>
              <a:gd name="T28" fmla="*/ 3204 w 3261"/>
              <a:gd name="T29" fmla="*/ 825 h 835"/>
              <a:gd name="T30" fmla="*/ 3183 w 3261"/>
              <a:gd name="T31" fmla="*/ 832 h 835"/>
              <a:gd name="T32" fmla="*/ 3159 w 3261"/>
              <a:gd name="T33" fmla="*/ 835 h 835"/>
              <a:gd name="T34" fmla="*/ 102 w 3261"/>
              <a:gd name="T35" fmla="*/ 835 h 835"/>
              <a:gd name="T36" fmla="*/ 78 w 3261"/>
              <a:gd name="T37" fmla="*/ 832 h 835"/>
              <a:gd name="T38" fmla="*/ 57 w 3261"/>
              <a:gd name="T39" fmla="*/ 825 h 835"/>
              <a:gd name="T40" fmla="*/ 38 w 3261"/>
              <a:gd name="T41" fmla="*/ 813 h 835"/>
              <a:gd name="T42" fmla="*/ 22 w 3261"/>
              <a:gd name="T43" fmla="*/ 796 h 835"/>
              <a:gd name="T44" fmla="*/ 10 w 3261"/>
              <a:gd name="T45" fmla="*/ 777 h 835"/>
              <a:gd name="T46" fmla="*/ 3 w 3261"/>
              <a:gd name="T47" fmla="*/ 755 h 835"/>
              <a:gd name="T48" fmla="*/ 0 w 3261"/>
              <a:gd name="T49" fmla="*/ 731 h 835"/>
              <a:gd name="T50" fmla="*/ 0 w 3261"/>
              <a:gd name="T51" fmla="*/ 105 h 835"/>
              <a:gd name="T52" fmla="*/ 3 w 3261"/>
              <a:gd name="T53" fmla="*/ 81 h 835"/>
              <a:gd name="T54" fmla="*/ 10 w 3261"/>
              <a:gd name="T55" fmla="*/ 59 h 835"/>
              <a:gd name="T56" fmla="*/ 22 w 3261"/>
              <a:gd name="T57" fmla="*/ 39 h 835"/>
              <a:gd name="T58" fmla="*/ 38 w 3261"/>
              <a:gd name="T59" fmla="*/ 24 h 835"/>
              <a:gd name="T60" fmla="*/ 57 w 3261"/>
              <a:gd name="T61" fmla="*/ 12 h 835"/>
              <a:gd name="T62" fmla="*/ 78 w 3261"/>
              <a:gd name="T63" fmla="*/ 3 h 835"/>
              <a:gd name="T64" fmla="*/ 102 w 3261"/>
              <a:gd name="T6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1" h="835">
                <a:moveTo>
                  <a:pt x="102" y="0"/>
                </a:moveTo>
                <a:lnTo>
                  <a:pt x="3159" y="0"/>
                </a:lnTo>
                <a:lnTo>
                  <a:pt x="3183" y="3"/>
                </a:lnTo>
                <a:lnTo>
                  <a:pt x="3204" y="12"/>
                </a:lnTo>
                <a:lnTo>
                  <a:pt x="3223" y="24"/>
                </a:lnTo>
                <a:lnTo>
                  <a:pt x="3239" y="39"/>
                </a:lnTo>
                <a:lnTo>
                  <a:pt x="3251" y="59"/>
                </a:lnTo>
                <a:lnTo>
                  <a:pt x="3258" y="81"/>
                </a:lnTo>
                <a:lnTo>
                  <a:pt x="3261" y="105"/>
                </a:lnTo>
                <a:lnTo>
                  <a:pt x="3261" y="731"/>
                </a:lnTo>
                <a:lnTo>
                  <a:pt x="3258" y="755"/>
                </a:lnTo>
                <a:lnTo>
                  <a:pt x="3251" y="777"/>
                </a:lnTo>
                <a:lnTo>
                  <a:pt x="3239" y="796"/>
                </a:lnTo>
                <a:lnTo>
                  <a:pt x="3223" y="813"/>
                </a:lnTo>
                <a:lnTo>
                  <a:pt x="3204" y="825"/>
                </a:lnTo>
                <a:lnTo>
                  <a:pt x="3183" y="832"/>
                </a:lnTo>
                <a:lnTo>
                  <a:pt x="3159" y="835"/>
                </a:lnTo>
                <a:lnTo>
                  <a:pt x="102" y="835"/>
                </a:lnTo>
                <a:lnTo>
                  <a:pt x="78" y="832"/>
                </a:lnTo>
                <a:lnTo>
                  <a:pt x="57" y="825"/>
                </a:lnTo>
                <a:lnTo>
                  <a:pt x="38" y="813"/>
                </a:lnTo>
                <a:lnTo>
                  <a:pt x="22" y="796"/>
                </a:lnTo>
                <a:lnTo>
                  <a:pt x="10" y="777"/>
                </a:lnTo>
                <a:lnTo>
                  <a:pt x="3" y="755"/>
                </a:lnTo>
                <a:lnTo>
                  <a:pt x="0" y="731"/>
                </a:lnTo>
                <a:lnTo>
                  <a:pt x="0" y="105"/>
                </a:lnTo>
                <a:lnTo>
                  <a:pt x="3" y="81"/>
                </a:lnTo>
                <a:lnTo>
                  <a:pt x="10" y="59"/>
                </a:lnTo>
                <a:lnTo>
                  <a:pt x="22" y="39"/>
                </a:lnTo>
                <a:lnTo>
                  <a:pt x="38" y="24"/>
                </a:lnTo>
                <a:lnTo>
                  <a:pt x="57" y="12"/>
                </a:lnTo>
                <a:lnTo>
                  <a:pt x="78" y="3"/>
                </a:lnTo>
                <a:lnTo>
                  <a:pt x="10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26" name="Group 656"/>
          <p:cNvGrpSpPr>
            <a:grpSpLocks noChangeAspect="1"/>
          </p:cNvGrpSpPr>
          <p:nvPr/>
        </p:nvGrpSpPr>
        <p:grpSpPr bwMode="auto">
          <a:xfrm>
            <a:off x="4913322" y="3129392"/>
            <a:ext cx="352060" cy="355511"/>
            <a:chOff x="12115" y="7348"/>
            <a:chExt cx="408" cy="412"/>
          </a:xfrm>
          <a:solidFill>
            <a:srgbClr val="FFFFFF"/>
          </a:solidFill>
        </p:grpSpPr>
        <p:sp>
          <p:nvSpPr>
            <p:cNvPr id="127" name="Freeform 658"/>
            <p:cNvSpPr/>
            <p:nvPr/>
          </p:nvSpPr>
          <p:spPr bwMode="auto">
            <a:xfrm>
              <a:off x="12293" y="7451"/>
              <a:ext cx="51" cy="52"/>
            </a:xfrm>
            <a:custGeom>
              <a:avLst/>
              <a:gdLst>
                <a:gd name="T0" fmla="*/ 153 w 408"/>
                <a:gd name="T1" fmla="*/ 0 h 411"/>
                <a:gd name="T2" fmla="*/ 255 w 408"/>
                <a:gd name="T3" fmla="*/ 0 h 411"/>
                <a:gd name="T4" fmla="*/ 286 w 408"/>
                <a:gd name="T5" fmla="*/ 3 h 411"/>
                <a:gd name="T6" fmla="*/ 314 w 408"/>
                <a:gd name="T7" fmla="*/ 12 h 411"/>
                <a:gd name="T8" fmla="*/ 340 w 408"/>
                <a:gd name="T9" fmla="*/ 26 h 411"/>
                <a:gd name="T10" fmla="*/ 363 w 408"/>
                <a:gd name="T11" fmla="*/ 45 h 411"/>
                <a:gd name="T12" fmla="*/ 382 w 408"/>
                <a:gd name="T13" fmla="*/ 68 h 411"/>
                <a:gd name="T14" fmla="*/ 396 w 408"/>
                <a:gd name="T15" fmla="*/ 94 h 411"/>
                <a:gd name="T16" fmla="*/ 404 w 408"/>
                <a:gd name="T17" fmla="*/ 123 h 411"/>
                <a:gd name="T18" fmla="*/ 408 w 408"/>
                <a:gd name="T19" fmla="*/ 154 h 411"/>
                <a:gd name="T20" fmla="*/ 408 w 408"/>
                <a:gd name="T21" fmla="*/ 257 h 411"/>
                <a:gd name="T22" fmla="*/ 404 w 408"/>
                <a:gd name="T23" fmla="*/ 288 h 411"/>
                <a:gd name="T24" fmla="*/ 396 w 408"/>
                <a:gd name="T25" fmla="*/ 317 h 411"/>
                <a:gd name="T26" fmla="*/ 382 w 408"/>
                <a:gd name="T27" fmla="*/ 343 h 411"/>
                <a:gd name="T28" fmla="*/ 363 w 408"/>
                <a:gd name="T29" fmla="*/ 365 h 411"/>
                <a:gd name="T30" fmla="*/ 340 w 408"/>
                <a:gd name="T31" fmla="*/ 385 h 411"/>
                <a:gd name="T32" fmla="*/ 314 w 408"/>
                <a:gd name="T33" fmla="*/ 398 h 411"/>
                <a:gd name="T34" fmla="*/ 286 w 408"/>
                <a:gd name="T35" fmla="*/ 408 h 411"/>
                <a:gd name="T36" fmla="*/ 255 w 408"/>
                <a:gd name="T37" fmla="*/ 411 h 411"/>
                <a:gd name="T38" fmla="*/ 153 w 408"/>
                <a:gd name="T39" fmla="*/ 411 h 411"/>
                <a:gd name="T40" fmla="*/ 122 w 408"/>
                <a:gd name="T41" fmla="*/ 408 h 411"/>
                <a:gd name="T42" fmla="*/ 93 w 408"/>
                <a:gd name="T43" fmla="*/ 398 h 411"/>
                <a:gd name="T44" fmla="*/ 68 w 408"/>
                <a:gd name="T45" fmla="*/ 385 h 411"/>
                <a:gd name="T46" fmla="*/ 45 w 408"/>
                <a:gd name="T47" fmla="*/ 365 h 411"/>
                <a:gd name="T48" fmla="*/ 26 w 408"/>
                <a:gd name="T49" fmla="*/ 343 h 411"/>
                <a:gd name="T50" fmla="*/ 13 w 408"/>
                <a:gd name="T51" fmla="*/ 317 h 411"/>
                <a:gd name="T52" fmla="*/ 3 w 408"/>
                <a:gd name="T53" fmla="*/ 288 h 411"/>
                <a:gd name="T54" fmla="*/ 0 w 408"/>
                <a:gd name="T55" fmla="*/ 257 h 411"/>
                <a:gd name="T56" fmla="*/ 0 w 408"/>
                <a:gd name="T57" fmla="*/ 154 h 411"/>
                <a:gd name="T58" fmla="*/ 3 w 408"/>
                <a:gd name="T59" fmla="*/ 123 h 411"/>
                <a:gd name="T60" fmla="*/ 13 w 408"/>
                <a:gd name="T61" fmla="*/ 94 h 411"/>
                <a:gd name="T62" fmla="*/ 26 w 408"/>
                <a:gd name="T63" fmla="*/ 68 h 411"/>
                <a:gd name="T64" fmla="*/ 45 w 408"/>
                <a:gd name="T65" fmla="*/ 45 h 411"/>
                <a:gd name="T66" fmla="*/ 68 w 408"/>
                <a:gd name="T67" fmla="*/ 26 h 411"/>
                <a:gd name="T68" fmla="*/ 93 w 408"/>
                <a:gd name="T69" fmla="*/ 12 h 411"/>
                <a:gd name="T70" fmla="*/ 122 w 408"/>
                <a:gd name="T71" fmla="*/ 3 h 411"/>
                <a:gd name="T72" fmla="*/ 153 w 408"/>
                <a:gd name="T7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8" h="411">
                  <a:moveTo>
                    <a:pt x="153" y="0"/>
                  </a:moveTo>
                  <a:lnTo>
                    <a:pt x="255" y="0"/>
                  </a:lnTo>
                  <a:lnTo>
                    <a:pt x="286" y="3"/>
                  </a:lnTo>
                  <a:lnTo>
                    <a:pt x="314" y="12"/>
                  </a:lnTo>
                  <a:lnTo>
                    <a:pt x="340" y="26"/>
                  </a:lnTo>
                  <a:lnTo>
                    <a:pt x="363" y="45"/>
                  </a:lnTo>
                  <a:lnTo>
                    <a:pt x="382" y="68"/>
                  </a:lnTo>
                  <a:lnTo>
                    <a:pt x="396" y="94"/>
                  </a:lnTo>
                  <a:lnTo>
                    <a:pt x="404" y="123"/>
                  </a:lnTo>
                  <a:lnTo>
                    <a:pt x="408" y="154"/>
                  </a:lnTo>
                  <a:lnTo>
                    <a:pt x="408" y="257"/>
                  </a:lnTo>
                  <a:lnTo>
                    <a:pt x="404" y="288"/>
                  </a:lnTo>
                  <a:lnTo>
                    <a:pt x="396" y="317"/>
                  </a:lnTo>
                  <a:lnTo>
                    <a:pt x="382" y="343"/>
                  </a:lnTo>
                  <a:lnTo>
                    <a:pt x="363" y="365"/>
                  </a:lnTo>
                  <a:lnTo>
                    <a:pt x="340" y="385"/>
                  </a:lnTo>
                  <a:lnTo>
                    <a:pt x="314" y="398"/>
                  </a:lnTo>
                  <a:lnTo>
                    <a:pt x="286" y="408"/>
                  </a:lnTo>
                  <a:lnTo>
                    <a:pt x="255" y="411"/>
                  </a:lnTo>
                  <a:lnTo>
                    <a:pt x="153" y="411"/>
                  </a:lnTo>
                  <a:lnTo>
                    <a:pt x="122" y="408"/>
                  </a:lnTo>
                  <a:lnTo>
                    <a:pt x="93" y="398"/>
                  </a:lnTo>
                  <a:lnTo>
                    <a:pt x="68" y="385"/>
                  </a:lnTo>
                  <a:lnTo>
                    <a:pt x="45" y="365"/>
                  </a:lnTo>
                  <a:lnTo>
                    <a:pt x="26" y="343"/>
                  </a:lnTo>
                  <a:lnTo>
                    <a:pt x="13" y="317"/>
                  </a:lnTo>
                  <a:lnTo>
                    <a:pt x="3" y="288"/>
                  </a:lnTo>
                  <a:lnTo>
                    <a:pt x="0" y="257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3" y="94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6"/>
                  </a:lnTo>
                  <a:lnTo>
                    <a:pt x="93" y="12"/>
                  </a:lnTo>
                  <a:lnTo>
                    <a:pt x="122" y="3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8" name="Freeform 659"/>
            <p:cNvSpPr/>
            <p:nvPr/>
          </p:nvSpPr>
          <p:spPr bwMode="auto">
            <a:xfrm>
              <a:off x="12268" y="7528"/>
              <a:ext cx="102" cy="129"/>
            </a:xfrm>
            <a:custGeom>
              <a:avLst/>
              <a:gdLst>
                <a:gd name="T0" fmla="*/ 0 w 815"/>
                <a:gd name="T1" fmla="*/ 0 h 1030"/>
                <a:gd name="T2" fmla="*/ 611 w 815"/>
                <a:gd name="T3" fmla="*/ 0 h 1030"/>
                <a:gd name="T4" fmla="*/ 611 w 815"/>
                <a:gd name="T5" fmla="*/ 823 h 1030"/>
                <a:gd name="T6" fmla="*/ 815 w 815"/>
                <a:gd name="T7" fmla="*/ 823 h 1030"/>
                <a:gd name="T8" fmla="*/ 815 w 815"/>
                <a:gd name="T9" fmla="*/ 1030 h 1030"/>
                <a:gd name="T10" fmla="*/ 0 w 815"/>
                <a:gd name="T11" fmla="*/ 1030 h 1030"/>
                <a:gd name="T12" fmla="*/ 0 w 815"/>
                <a:gd name="T13" fmla="*/ 823 h 1030"/>
                <a:gd name="T14" fmla="*/ 203 w 815"/>
                <a:gd name="T15" fmla="*/ 823 h 1030"/>
                <a:gd name="T16" fmla="*/ 203 w 815"/>
                <a:gd name="T17" fmla="*/ 207 h 1030"/>
                <a:gd name="T18" fmla="*/ 0 w 815"/>
                <a:gd name="T19" fmla="*/ 207 h 1030"/>
                <a:gd name="T20" fmla="*/ 0 w 815"/>
                <a:gd name="T2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5" h="1030">
                  <a:moveTo>
                    <a:pt x="0" y="0"/>
                  </a:moveTo>
                  <a:lnTo>
                    <a:pt x="611" y="0"/>
                  </a:lnTo>
                  <a:lnTo>
                    <a:pt x="611" y="823"/>
                  </a:lnTo>
                  <a:lnTo>
                    <a:pt x="815" y="823"/>
                  </a:lnTo>
                  <a:lnTo>
                    <a:pt x="815" y="1030"/>
                  </a:lnTo>
                  <a:lnTo>
                    <a:pt x="0" y="1030"/>
                  </a:lnTo>
                  <a:lnTo>
                    <a:pt x="0" y="823"/>
                  </a:lnTo>
                  <a:lnTo>
                    <a:pt x="203" y="823"/>
                  </a:lnTo>
                  <a:lnTo>
                    <a:pt x="203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9" name="Freeform 660"/>
            <p:cNvSpPr>
              <a:spLocks noEditPoints="1"/>
            </p:cNvSpPr>
            <p:nvPr/>
          </p:nvSpPr>
          <p:spPr bwMode="auto">
            <a:xfrm>
              <a:off x="1211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30" name="Group 663"/>
          <p:cNvGrpSpPr>
            <a:grpSpLocks noChangeAspect="1"/>
          </p:cNvGrpSpPr>
          <p:nvPr/>
        </p:nvGrpSpPr>
        <p:grpSpPr bwMode="auto">
          <a:xfrm>
            <a:off x="5451771" y="3129392"/>
            <a:ext cx="352060" cy="355511"/>
            <a:chOff x="12585" y="7348"/>
            <a:chExt cx="408" cy="412"/>
          </a:xfrm>
          <a:solidFill>
            <a:srgbClr val="FFFFFF"/>
          </a:solidFill>
        </p:grpSpPr>
        <p:sp>
          <p:nvSpPr>
            <p:cNvPr id="131" name="Freeform 665"/>
            <p:cNvSpPr>
              <a:spLocks noEditPoints="1"/>
            </p:cNvSpPr>
            <p:nvPr/>
          </p:nvSpPr>
          <p:spPr bwMode="auto">
            <a:xfrm>
              <a:off x="12585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2" name="Freeform 666"/>
            <p:cNvSpPr/>
            <p:nvPr/>
          </p:nvSpPr>
          <p:spPr bwMode="auto">
            <a:xfrm>
              <a:off x="12687" y="7451"/>
              <a:ext cx="204" cy="206"/>
            </a:xfrm>
            <a:custGeom>
              <a:avLst/>
              <a:gdLst>
                <a:gd name="T0" fmla="*/ 306 w 1631"/>
                <a:gd name="T1" fmla="*/ 0 h 1646"/>
                <a:gd name="T2" fmla="*/ 816 w 1631"/>
                <a:gd name="T3" fmla="*/ 514 h 1646"/>
                <a:gd name="T4" fmla="*/ 1325 w 1631"/>
                <a:gd name="T5" fmla="*/ 0 h 1646"/>
                <a:gd name="T6" fmla="*/ 1631 w 1631"/>
                <a:gd name="T7" fmla="*/ 309 h 1646"/>
                <a:gd name="T8" fmla="*/ 1122 w 1631"/>
                <a:gd name="T9" fmla="*/ 823 h 1646"/>
                <a:gd name="T10" fmla="*/ 1631 w 1631"/>
                <a:gd name="T11" fmla="*/ 1337 h 1646"/>
                <a:gd name="T12" fmla="*/ 1325 w 1631"/>
                <a:gd name="T13" fmla="*/ 1646 h 1646"/>
                <a:gd name="T14" fmla="*/ 816 w 1631"/>
                <a:gd name="T15" fmla="*/ 1132 h 1646"/>
                <a:gd name="T16" fmla="*/ 306 w 1631"/>
                <a:gd name="T17" fmla="*/ 1646 h 1646"/>
                <a:gd name="T18" fmla="*/ 0 w 1631"/>
                <a:gd name="T19" fmla="*/ 1337 h 1646"/>
                <a:gd name="T20" fmla="*/ 510 w 1631"/>
                <a:gd name="T21" fmla="*/ 823 h 1646"/>
                <a:gd name="T22" fmla="*/ 0 w 1631"/>
                <a:gd name="T23" fmla="*/ 309 h 1646"/>
                <a:gd name="T24" fmla="*/ 306 w 1631"/>
                <a:gd name="T25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1" h="1646">
                  <a:moveTo>
                    <a:pt x="306" y="0"/>
                  </a:moveTo>
                  <a:lnTo>
                    <a:pt x="816" y="514"/>
                  </a:lnTo>
                  <a:lnTo>
                    <a:pt x="1325" y="0"/>
                  </a:lnTo>
                  <a:lnTo>
                    <a:pt x="1631" y="309"/>
                  </a:lnTo>
                  <a:lnTo>
                    <a:pt x="1122" y="823"/>
                  </a:lnTo>
                  <a:lnTo>
                    <a:pt x="1631" y="1337"/>
                  </a:lnTo>
                  <a:lnTo>
                    <a:pt x="1325" y="1646"/>
                  </a:lnTo>
                  <a:lnTo>
                    <a:pt x="816" y="1132"/>
                  </a:lnTo>
                  <a:lnTo>
                    <a:pt x="306" y="1646"/>
                  </a:lnTo>
                  <a:lnTo>
                    <a:pt x="0" y="1337"/>
                  </a:lnTo>
                  <a:lnTo>
                    <a:pt x="510" y="823"/>
                  </a:lnTo>
                  <a:lnTo>
                    <a:pt x="0" y="309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3" name="Freeform 671"/>
          <p:cNvSpPr>
            <a:spLocks noEditPoints="1"/>
          </p:cNvSpPr>
          <p:nvPr/>
        </p:nvSpPr>
        <p:spPr bwMode="auto">
          <a:xfrm>
            <a:off x="5990221" y="3129392"/>
            <a:ext cx="352060" cy="355511"/>
          </a:xfrm>
          <a:custGeom>
            <a:avLst/>
            <a:gdLst>
              <a:gd name="T0" fmla="*/ 513 w 3262"/>
              <a:gd name="T1" fmla="*/ 1147 h 3292"/>
              <a:gd name="T2" fmla="*/ 420 w 3262"/>
              <a:gd name="T3" fmla="*/ 1471 h 3292"/>
              <a:gd name="T4" fmla="*/ 420 w 3262"/>
              <a:gd name="T5" fmla="*/ 1820 h 3292"/>
              <a:gd name="T6" fmla="*/ 513 w 3262"/>
              <a:gd name="T7" fmla="*/ 2145 h 3292"/>
              <a:gd name="T8" fmla="*/ 684 w 3262"/>
              <a:gd name="T9" fmla="*/ 2427 h 3292"/>
              <a:gd name="T10" fmla="*/ 923 w 3262"/>
              <a:gd name="T11" fmla="*/ 2652 h 3292"/>
              <a:gd name="T12" fmla="*/ 1213 w 3262"/>
              <a:gd name="T13" fmla="*/ 2807 h 3292"/>
              <a:gd name="T14" fmla="*/ 1544 w 3262"/>
              <a:gd name="T15" fmla="*/ 2877 h 3292"/>
              <a:gd name="T16" fmla="*/ 1888 w 3262"/>
              <a:gd name="T17" fmla="*/ 2853 h 3292"/>
              <a:gd name="T18" fmla="*/ 2200 w 3262"/>
              <a:gd name="T19" fmla="*/ 2738 h 3292"/>
              <a:gd name="T20" fmla="*/ 1631 w 3262"/>
              <a:gd name="T21" fmla="*/ 411 h 3292"/>
              <a:gd name="T22" fmla="*/ 1293 w 3262"/>
              <a:gd name="T23" fmla="*/ 459 h 3292"/>
              <a:gd name="T24" fmla="*/ 991 w 3262"/>
              <a:gd name="T25" fmla="*/ 593 h 3292"/>
              <a:gd name="T26" fmla="*/ 2713 w 3262"/>
              <a:gd name="T27" fmla="*/ 2220 h 3292"/>
              <a:gd name="T28" fmla="*/ 2827 w 3262"/>
              <a:gd name="T29" fmla="*/ 1904 h 3292"/>
              <a:gd name="T30" fmla="*/ 2852 w 3262"/>
              <a:gd name="T31" fmla="*/ 1558 h 3292"/>
              <a:gd name="T32" fmla="*/ 2781 w 3262"/>
              <a:gd name="T33" fmla="*/ 1224 h 3292"/>
              <a:gd name="T34" fmla="*/ 2627 w 3262"/>
              <a:gd name="T35" fmla="*/ 930 h 3292"/>
              <a:gd name="T36" fmla="*/ 2404 w 3262"/>
              <a:gd name="T37" fmla="*/ 691 h 3292"/>
              <a:gd name="T38" fmla="*/ 2126 w 3262"/>
              <a:gd name="T39" fmla="*/ 517 h 3292"/>
              <a:gd name="T40" fmla="*/ 1804 w 3262"/>
              <a:gd name="T41" fmla="*/ 423 h 3292"/>
              <a:gd name="T42" fmla="*/ 1631 w 3262"/>
              <a:gd name="T43" fmla="*/ 0 h 3292"/>
              <a:gd name="T44" fmla="*/ 1996 w 3262"/>
              <a:gd name="T45" fmla="*/ 41 h 3292"/>
              <a:gd name="T46" fmla="*/ 2338 w 3262"/>
              <a:gd name="T47" fmla="*/ 162 h 3292"/>
              <a:gd name="T48" fmla="*/ 2646 w 3262"/>
              <a:gd name="T49" fmla="*/ 357 h 3292"/>
              <a:gd name="T50" fmla="*/ 2848 w 3262"/>
              <a:gd name="T51" fmla="*/ 550 h 3292"/>
              <a:gd name="T52" fmla="*/ 3060 w 3262"/>
              <a:gd name="T53" fmla="*/ 851 h 3292"/>
              <a:gd name="T54" fmla="*/ 3198 w 3262"/>
              <a:gd name="T55" fmla="*/ 1188 h 3292"/>
              <a:gd name="T56" fmla="*/ 3260 w 3262"/>
              <a:gd name="T57" fmla="*/ 1552 h 3292"/>
              <a:gd name="T58" fmla="*/ 3239 w 3262"/>
              <a:gd name="T59" fmla="*/ 1924 h 3292"/>
              <a:gd name="T60" fmla="*/ 3139 w 3262"/>
              <a:gd name="T61" fmla="*/ 2276 h 3292"/>
              <a:gd name="T62" fmla="*/ 2963 w 3262"/>
              <a:gd name="T63" fmla="*/ 2596 h 3292"/>
              <a:gd name="T64" fmla="*/ 2716 w 3262"/>
              <a:gd name="T65" fmla="*/ 2874 h 3292"/>
              <a:gd name="T66" fmla="*/ 2419 w 3262"/>
              <a:gd name="T67" fmla="*/ 3087 h 3292"/>
              <a:gd name="T68" fmla="*/ 2084 w 3262"/>
              <a:gd name="T69" fmla="*/ 3228 h 3292"/>
              <a:gd name="T70" fmla="*/ 1724 w 3262"/>
              <a:gd name="T71" fmla="*/ 3289 h 3292"/>
              <a:gd name="T72" fmla="*/ 1356 w 3262"/>
              <a:gd name="T73" fmla="*/ 3268 h 3292"/>
              <a:gd name="T74" fmla="*/ 1007 w 3262"/>
              <a:gd name="T75" fmla="*/ 3167 h 3292"/>
              <a:gd name="T76" fmla="*/ 690 w 3262"/>
              <a:gd name="T77" fmla="*/ 2989 h 3292"/>
              <a:gd name="T78" fmla="*/ 414 w 3262"/>
              <a:gd name="T79" fmla="*/ 2742 h 3292"/>
              <a:gd name="T80" fmla="*/ 203 w 3262"/>
              <a:gd name="T81" fmla="*/ 2441 h 3292"/>
              <a:gd name="T82" fmla="*/ 63 w 3262"/>
              <a:gd name="T83" fmla="*/ 2103 h 3292"/>
              <a:gd name="T84" fmla="*/ 3 w 3262"/>
              <a:gd name="T85" fmla="*/ 1740 h 3292"/>
              <a:gd name="T86" fmla="*/ 24 w 3262"/>
              <a:gd name="T87" fmla="*/ 1367 h 3292"/>
              <a:gd name="T88" fmla="*/ 124 w 3262"/>
              <a:gd name="T89" fmla="*/ 1015 h 3292"/>
              <a:gd name="T90" fmla="*/ 299 w 3262"/>
              <a:gd name="T91" fmla="*/ 695 h 3292"/>
              <a:gd name="T92" fmla="*/ 545 w 3262"/>
              <a:gd name="T93" fmla="*/ 417 h 3292"/>
              <a:gd name="T94" fmla="*/ 843 w 3262"/>
              <a:gd name="T95" fmla="*/ 203 h 3292"/>
              <a:gd name="T96" fmla="*/ 1178 w 3262"/>
              <a:gd name="T97" fmla="*/ 64 h 3292"/>
              <a:gd name="T98" fmla="*/ 1538 w 3262"/>
              <a:gd name="T99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2" h="3292">
                <a:moveTo>
                  <a:pt x="634" y="930"/>
                </a:moveTo>
                <a:lnTo>
                  <a:pt x="589" y="999"/>
                </a:lnTo>
                <a:lnTo>
                  <a:pt x="548" y="1072"/>
                </a:lnTo>
                <a:lnTo>
                  <a:pt x="513" y="1147"/>
                </a:lnTo>
                <a:lnTo>
                  <a:pt x="481" y="1224"/>
                </a:lnTo>
                <a:lnTo>
                  <a:pt x="455" y="1304"/>
                </a:lnTo>
                <a:lnTo>
                  <a:pt x="435" y="1387"/>
                </a:lnTo>
                <a:lnTo>
                  <a:pt x="420" y="1471"/>
                </a:lnTo>
                <a:lnTo>
                  <a:pt x="411" y="1558"/>
                </a:lnTo>
                <a:lnTo>
                  <a:pt x="408" y="1646"/>
                </a:lnTo>
                <a:lnTo>
                  <a:pt x="411" y="1734"/>
                </a:lnTo>
                <a:lnTo>
                  <a:pt x="420" y="1820"/>
                </a:lnTo>
                <a:lnTo>
                  <a:pt x="435" y="1904"/>
                </a:lnTo>
                <a:lnTo>
                  <a:pt x="455" y="1987"/>
                </a:lnTo>
                <a:lnTo>
                  <a:pt x="482" y="2067"/>
                </a:lnTo>
                <a:lnTo>
                  <a:pt x="513" y="2145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0"/>
                </a:lnTo>
                <a:lnTo>
                  <a:pt x="684" y="2427"/>
                </a:lnTo>
                <a:lnTo>
                  <a:pt x="738" y="2489"/>
                </a:lnTo>
                <a:lnTo>
                  <a:pt x="796" y="2546"/>
                </a:lnTo>
                <a:lnTo>
                  <a:pt x="857" y="2601"/>
                </a:lnTo>
                <a:lnTo>
                  <a:pt x="923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7" y="2775"/>
                </a:lnTo>
                <a:lnTo>
                  <a:pt x="1213" y="2807"/>
                </a:lnTo>
                <a:lnTo>
                  <a:pt x="1293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8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8" y="2806"/>
                </a:lnTo>
                <a:lnTo>
                  <a:pt x="2125" y="2775"/>
                </a:lnTo>
                <a:lnTo>
                  <a:pt x="2200" y="2738"/>
                </a:lnTo>
                <a:lnTo>
                  <a:pt x="2271" y="2697"/>
                </a:lnTo>
                <a:lnTo>
                  <a:pt x="2339" y="2652"/>
                </a:lnTo>
                <a:lnTo>
                  <a:pt x="634" y="930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5" y="439"/>
                </a:lnTo>
                <a:lnTo>
                  <a:pt x="1293" y="459"/>
                </a:lnTo>
                <a:lnTo>
                  <a:pt x="1213" y="485"/>
                </a:lnTo>
                <a:lnTo>
                  <a:pt x="1137" y="516"/>
                </a:lnTo>
                <a:lnTo>
                  <a:pt x="1062" y="553"/>
                </a:lnTo>
                <a:lnTo>
                  <a:pt x="991" y="593"/>
                </a:lnTo>
                <a:lnTo>
                  <a:pt x="923" y="640"/>
                </a:lnTo>
                <a:lnTo>
                  <a:pt x="2627" y="2360"/>
                </a:lnTo>
                <a:lnTo>
                  <a:pt x="2674" y="2291"/>
                </a:lnTo>
                <a:lnTo>
                  <a:pt x="2713" y="2220"/>
                </a:lnTo>
                <a:lnTo>
                  <a:pt x="2750" y="2145"/>
                </a:lnTo>
                <a:lnTo>
                  <a:pt x="2781" y="2067"/>
                </a:lnTo>
                <a:lnTo>
                  <a:pt x="2807" y="1987"/>
                </a:lnTo>
                <a:lnTo>
                  <a:pt x="2827" y="1904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4"/>
                </a:lnTo>
                <a:lnTo>
                  <a:pt x="2750" y="1146"/>
                </a:lnTo>
                <a:lnTo>
                  <a:pt x="2713" y="1072"/>
                </a:lnTo>
                <a:lnTo>
                  <a:pt x="2672" y="999"/>
                </a:lnTo>
                <a:lnTo>
                  <a:pt x="2627" y="930"/>
                </a:lnTo>
                <a:lnTo>
                  <a:pt x="2578" y="865"/>
                </a:lnTo>
                <a:lnTo>
                  <a:pt x="2524" y="803"/>
                </a:lnTo>
                <a:lnTo>
                  <a:pt x="2466" y="744"/>
                </a:lnTo>
                <a:lnTo>
                  <a:pt x="2404" y="691"/>
                </a:lnTo>
                <a:lnTo>
                  <a:pt x="2340" y="640"/>
                </a:lnTo>
                <a:lnTo>
                  <a:pt x="2271" y="594"/>
                </a:lnTo>
                <a:lnTo>
                  <a:pt x="2200" y="553"/>
                </a:lnTo>
                <a:lnTo>
                  <a:pt x="2126" y="517"/>
                </a:lnTo>
                <a:lnTo>
                  <a:pt x="2048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8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24" y="2"/>
                </a:lnTo>
                <a:lnTo>
                  <a:pt x="1816" y="10"/>
                </a:lnTo>
                <a:lnTo>
                  <a:pt x="1907" y="22"/>
                </a:lnTo>
                <a:lnTo>
                  <a:pt x="1996" y="41"/>
                </a:lnTo>
                <a:lnTo>
                  <a:pt x="2084" y="64"/>
                </a:lnTo>
                <a:lnTo>
                  <a:pt x="2171" y="92"/>
                </a:lnTo>
                <a:lnTo>
                  <a:pt x="2255" y="124"/>
                </a:lnTo>
                <a:lnTo>
                  <a:pt x="2338" y="162"/>
                </a:lnTo>
                <a:lnTo>
                  <a:pt x="2419" y="203"/>
                </a:lnTo>
                <a:lnTo>
                  <a:pt x="2498" y="251"/>
                </a:lnTo>
                <a:lnTo>
                  <a:pt x="2573" y="301"/>
                </a:lnTo>
                <a:lnTo>
                  <a:pt x="2646" y="357"/>
                </a:lnTo>
                <a:lnTo>
                  <a:pt x="2716" y="417"/>
                </a:lnTo>
                <a:lnTo>
                  <a:pt x="2784" y="482"/>
                </a:lnTo>
                <a:lnTo>
                  <a:pt x="2784" y="482"/>
                </a:lnTo>
                <a:lnTo>
                  <a:pt x="2848" y="550"/>
                </a:lnTo>
                <a:lnTo>
                  <a:pt x="2908" y="620"/>
                </a:lnTo>
                <a:lnTo>
                  <a:pt x="2963" y="695"/>
                </a:lnTo>
                <a:lnTo>
                  <a:pt x="3014" y="771"/>
                </a:lnTo>
                <a:lnTo>
                  <a:pt x="3060" y="851"/>
                </a:lnTo>
                <a:lnTo>
                  <a:pt x="3101" y="932"/>
                </a:lnTo>
                <a:lnTo>
                  <a:pt x="3139" y="1015"/>
                </a:lnTo>
                <a:lnTo>
                  <a:pt x="3171" y="1101"/>
                </a:lnTo>
                <a:lnTo>
                  <a:pt x="3198" y="1188"/>
                </a:lnTo>
                <a:lnTo>
                  <a:pt x="3221" y="1277"/>
                </a:lnTo>
                <a:lnTo>
                  <a:pt x="3239" y="1367"/>
                </a:lnTo>
                <a:lnTo>
                  <a:pt x="3252" y="1459"/>
                </a:lnTo>
                <a:lnTo>
                  <a:pt x="3260" y="1552"/>
                </a:lnTo>
                <a:lnTo>
                  <a:pt x="3262" y="1646"/>
                </a:lnTo>
                <a:lnTo>
                  <a:pt x="3260" y="1739"/>
                </a:lnTo>
                <a:lnTo>
                  <a:pt x="3252" y="1832"/>
                </a:lnTo>
                <a:lnTo>
                  <a:pt x="3239" y="1924"/>
                </a:lnTo>
                <a:lnTo>
                  <a:pt x="3221" y="2014"/>
                </a:lnTo>
                <a:lnTo>
                  <a:pt x="3198" y="2103"/>
                </a:lnTo>
                <a:lnTo>
                  <a:pt x="3171" y="2190"/>
                </a:lnTo>
                <a:lnTo>
                  <a:pt x="3139" y="2276"/>
                </a:lnTo>
                <a:lnTo>
                  <a:pt x="3101" y="2359"/>
                </a:lnTo>
                <a:lnTo>
                  <a:pt x="3060" y="2441"/>
                </a:lnTo>
                <a:lnTo>
                  <a:pt x="3014" y="2519"/>
                </a:lnTo>
                <a:lnTo>
                  <a:pt x="2963" y="2596"/>
                </a:lnTo>
                <a:lnTo>
                  <a:pt x="2908" y="2670"/>
                </a:lnTo>
                <a:lnTo>
                  <a:pt x="2848" y="2742"/>
                </a:lnTo>
                <a:lnTo>
                  <a:pt x="2784" y="2810"/>
                </a:lnTo>
                <a:lnTo>
                  <a:pt x="2716" y="2874"/>
                </a:lnTo>
                <a:lnTo>
                  <a:pt x="2646" y="2935"/>
                </a:lnTo>
                <a:lnTo>
                  <a:pt x="2573" y="2989"/>
                </a:lnTo>
                <a:lnTo>
                  <a:pt x="2498" y="3041"/>
                </a:lnTo>
                <a:lnTo>
                  <a:pt x="2419" y="3087"/>
                </a:lnTo>
                <a:lnTo>
                  <a:pt x="2338" y="3130"/>
                </a:lnTo>
                <a:lnTo>
                  <a:pt x="2255" y="3167"/>
                </a:lnTo>
                <a:lnTo>
                  <a:pt x="2171" y="3200"/>
                </a:lnTo>
                <a:lnTo>
                  <a:pt x="2084" y="3228"/>
                </a:lnTo>
                <a:lnTo>
                  <a:pt x="1996" y="3251"/>
                </a:lnTo>
                <a:lnTo>
                  <a:pt x="1907" y="3268"/>
                </a:lnTo>
                <a:lnTo>
                  <a:pt x="1816" y="3282"/>
                </a:lnTo>
                <a:lnTo>
                  <a:pt x="1724" y="3289"/>
                </a:lnTo>
                <a:lnTo>
                  <a:pt x="1631" y="3292"/>
                </a:lnTo>
                <a:lnTo>
                  <a:pt x="1538" y="3289"/>
                </a:lnTo>
                <a:lnTo>
                  <a:pt x="1446" y="3282"/>
                </a:lnTo>
                <a:lnTo>
                  <a:pt x="1356" y="3268"/>
                </a:lnTo>
                <a:lnTo>
                  <a:pt x="1266" y="3251"/>
                </a:lnTo>
                <a:lnTo>
                  <a:pt x="1178" y="3228"/>
                </a:lnTo>
                <a:lnTo>
                  <a:pt x="1092" y="3200"/>
                </a:lnTo>
                <a:lnTo>
                  <a:pt x="1007" y="3167"/>
                </a:lnTo>
                <a:lnTo>
                  <a:pt x="924" y="3130"/>
                </a:lnTo>
                <a:lnTo>
                  <a:pt x="843" y="3087"/>
                </a:lnTo>
                <a:lnTo>
                  <a:pt x="765" y="3041"/>
                </a:lnTo>
                <a:lnTo>
                  <a:pt x="690" y="2989"/>
                </a:lnTo>
                <a:lnTo>
                  <a:pt x="616" y="2935"/>
                </a:lnTo>
                <a:lnTo>
                  <a:pt x="545" y="2874"/>
                </a:lnTo>
                <a:lnTo>
                  <a:pt x="478" y="2810"/>
                </a:lnTo>
                <a:lnTo>
                  <a:pt x="414" y="2742"/>
                </a:lnTo>
                <a:lnTo>
                  <a:pt x="354" y="2670"/>
                </a:lnTo>
                <a:lnTo>
                  <a:pt x="299" y="2596"/>
                </a:lnTo>
                <a:lnTo>
                  <a:pt x="249" y="2519"/>
                </a:lnTo>
                <a:lnTo>
                  <a:pt x="203" y="2441"/>
                </a:lnTo>
                <a:lnTo>
                  <a:pt x="161" y="2359"/>
                </a:lnTo>
                <a:lnTo>
                  <a:pt x="124" y="2276"/>
                </a:lnTo>
                <a:lnTo>
                  <a:pt x="91" y="2190"/>
                </a:lnTo>
                <a:lnTo>
                  <a:pt x="63" y="2103"/>
                </a:lnTo>
                <a:lnTo>
                  <a:pt x="41" y="2014"/>
                </a:lnTo>
                <a:lnTo>
                  <a:pt x="24" y="1924"/>
                </a:lnTo>
                <a:lnTo>
                  <a:pt x="10" y="1833"/>
                </a:lnTo>
                <a:lnTo>
                  <a:pt x="3" y="1740"/>
                </a:lnTo>
                <a:lnTo>
                  <a:pt x="0" y="1646"/>
                </a:lnTo>
                <a:lnTo>
                  <a:pt x="3" y="1552"/>
                </a:lnTo>
                <a:lnTo>
                  <a:pt x="10" y="1459"/>
                </a:lnTo>
                <a:lnTo>
                  <a:pt x="24" y="1367"/>
                </a:lnTo>
                <a:lnTo>
                  <a:pt x="41" y="1277"/>
                </a:lnTo>
                <a:lnTo>
                  <a:pt x="63" y="1188"/>
                </a:lnTo>
                <a:lnTo>
                  <a:pt x="91" y="1101"/>
                </a:lnTo>
                <a:lnTo>
                  <a:pt x="124" y="1015"/>
                </a:lnTo>
                <a:lnTo>
                  <a:pt x="161" y="932"/>
                </a:lnTo>
                <a:lnTo>
                  <a:pt x="203" y="851"/>
                </a:lnTo>
                <a:lnTo>
                  <a:pt x="249" y="771"/>
                </a:lnTo>
                <a:lnTo>
                  <a:pt x="299" y="695"/>
                </a:lnTo>
                <a:lnTo>
                  <a:pt x="354" y="621"/>
                </a:lnTo>
                <a:lnTo>
                  <a:pt x="414" y="550"/>
                </a:lnTo>
                <a:lnTo>
                  <a:pt x="478" y="482"/>
                </a:lnTo>
                <a:lnTo>
                  <a:pt x="545" y="417"/>
                </a:lnTo>
                <a:lnTo>
                  <a:pt x="616" y="357"/>
                </a:lnTo>
                <a:lnTo>
                  <a:pt x="690" y="301"/>
                </a:lnTo>
                <a:lnTo>
                  <a:pt x="765" y="251"/>
                </a:lnTo>
                <a:lnTo>
                  <a:pt x="843" y="203"/>
                </a:lnTo>
                <a:lnTo>
                  <a:pt x="924" y="162"/>
                </a:lnTo>
                <a:lnTo>
                  <a:pt x="1007" y="124"/>
                </a:lnTo>
                <a:lnTo>
                  <a:pt x="1092" y="92"/>
                </a:lnTo>
                <a:lnTo>
                  <a:pt x="1178" y="64"/>
                </a:lnTo>
                <a:lnTo>
                  <a:pt x="1266" y="41"/>
                </a:lnTo>
                <a:lnTo>
                  <a:pt x="1356" y="22"/>
                </a:lnTo>
                <a:lnTo>
                  <a:pt x="1446" y="10"/>
                </a:lnTo>
                <a:lnTo>
                  <a:pt x="1538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4" name="Freeform 676"/>
          <p:cNvSpPr/>
          <p:nvPr/>
        </p:nvSpPr>
        <p:spPr bwMode="auto">
          <a:xfrm>
            <a:off x="6528670" y="3129392"/>
            <a:ext cx="352060" cy="355511"/>
          </a:xfrm>
          <a:custGeom>
            <a:avLst/>
            <a:gdLst>
              <a:gd name="T0" fmla="*/ 586 w 3262"/>
              <a:gd name="T1" fmla="*/ 1 h 3292"/>
              <a:gd name="T2" fmla="*/ 624 w 3262"/>
              <a:gd name="T3" fmla="*/ 15 h 3292"/>
              <a:gd name="T4" fmla="*/ 1631 w 3262"/>
              <a:gd name="T5" fmla="*/ 1028 h 3292"/>
              <a:gd name="T6" fmla="*/ 2638 w 3262"/>
              <a:gd name="T7" fmla="*/ 15 h 3292"/>
              <a:gd name="T8" fmla="*/ 2676 w 3262"/>
              <a:gd name="T9" fmla="*/ 1 h 3292"/>
              <a:gd name="T10" fmla="*/ 2713 w 3262"/>
              <a:gd name="T11" fmla="*/ 2 h 3292"/>
              <a:gd name="T12" fmla="*/ 2749 w 3262"/>
              <a:gd name="T13" fmla="*/ 16 h 3292"/>
              <a:gd name="T14" fmla="*/ 3232 w 3262"/>
              <a:gd name="T15" fmla="*/ 502 h 3292"/>
              <a:gd name="T16" fmla="*/ 3255 w 3262"/>
              <a:gd name="T17" fmla="*/ 535 h 3292"/>
              <a:gd name="T18" fmla="*/ 3262 w 3262"/>
              <a:gd name="T19" fmla="*/ 572 h 3292"/>
              <a:gd name="T20" fmla="*/ 3256 w 3262"/>
              <a:gd name="T21" fmla="*/ 610 h 3292"/>
              <a:gd name="T22" fmla="*/ 3232 w 3262"/>
              <a:gd name="T23" fmla="*/ 647 h 3292"/>
              <a:gd name="T24" fmla="*/ 3232 w 3262"/>
              <a:gd name="T25" fmla="*/ 2644 h 3292"/>
              <a:gd name="T26" fmla="*/ 3256 w 3262"/>
              <a:gd name="T27" fmla="*/ 2681 h 3292"/>
              <a:gd name="T28" fmla="*/ 3262 w 3262"/>
              <a:gd name="T29" fmla="*/ 2719 h 3292"/>
              <a:gd name="T30" fmla="*/ 3255 w 3262"/>
              <a:gd name="T31" fmla="*/ 2757 h 3292"/>
              <a:gd name="T32" fmla="*/ 3232 w 3262"/>
              <a:gd name="T33" fmla="*/ 2790 h 3292"/>
              <a:gd name="T34" fmla="*/ 2749 w 3262"/>
              <a:gd name="T35" fmla="*/ 3274 h 3292"/>
              <a:gd name="T36" fmla="*/ 2713 w 3262"/>
              <a:gd name="T37" fmla="*/ 3290 h 3292"/>
              <a:gd name="T38" fmla="*/ 2676 w 3262"/>
              <a:gd name="T39" fmla="*/ 3290 h 3292"/>
              <a:gd name="T40" fmla="*/ 2638 w 3262"/>
              <a:gd name="T41" fmla="*/ 3275 h 3292"/>
              <a:gd name="T42" fmla="*/ 1631 w 3262"/>
              <a:gd name="T43" fmla="*/ 2262 h 3292"/>
              <a:gd name="T44" fmla="*/ 624 w 3262"/>
              <a:gd name="T45" fmla="*/ 3275 h 3292"/>
              <a:gd name="T46" fmla="*/ 586 w 3262"/>
              <a:gd name="T47" fmla="*/ 3290 h 3292"/>
              <a:gd name="T48" fmla="*/ 548 w 3262"/>
              <a:gd name="T49" fmla="*/ 3290 h 3292"/>
              <a:gd name="T50" fmla="*/ 513 w 3262"/>
              <a:gd name="T51" fmla="*/ 3274 h 3292"/>
              <a:gd name="T52" fmla="*/ 30 w 3262"/>
              <a:gd name="T53" fmla="*/ 2790 h 3292"/>
              <a:gd name="T54" fmla="*/ 8 w 3262"/>
              <a:gd name="T55" fmla="*/ 2757 h 3292"/>
              <a:gd name="T56" fmla="*/ 0 w 3262"/>
              <a:gd name="T57" fmla="*/ 2719 h 3292"/>
              <a:gd name="T58" fmla="*/ 6 w 3262"/>
              <a:gd name="T59" fmla="*/ 2681 h 3292"/>
              <a:gd name="T60" fmla="*/ 30 w 3262"/>
              <a:gd name="T61" fmla="*/ 2644 h 3292"/>
              <a:gd name="T62" fmla="*/ 30 w 3262"/>
              <a:gd name="T63" fmla="*/ 647 h 3292"/>
              <a:gd name="T64" fmla="*/ 16 w 3262"/>
              <a:gd name="T65" fmla="*/ 630 h 3292"/>
              <a:gd name="T66" fmla="*/ 2 w 3262"/>
              <a:gd name="T67" fmla="*/ 591 h 3292"/>
              <a:gd name="T68" fmla="*/ 2 w 3262"/>
              <a:gd name="T69" fmla="*/ 553 h 3292"/>
              <a:gd name="T70" fmla="*/ 17 w 3262"/>
              <a:gd name="T71" fmla="*/ 517 h 3292"/>
              <a:gd name="T72" fmla="*/ 497 w 3262"/>
              <a:gd name="T73" fmla="*/ 30 h 3292"/>
              <a:gd name="T74" fmla="*/ 530 w 3262"/>
              <a:gd name="T75" fmla="*/ 7 h 3292"/>
              <a:gd name="T76" fmla="*/ 568 w 326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2" h="3292">
                <a:moveTo>
                  <a:pt x="568" y="0"/>
                </a:moveTo>
                <a:lnTo>
                  <a:pt x="586" y="1"/>
                </a:lnTo>
                <a:lnTo>
                  <a:pt x="605" y="6"/>
                </a:lnTo>
                <a:lnTo>
                  <a:pt x="624" y="15"/>
                </a:lnTo>
                <a:lnTo>
                  <a:pt x="642" y="30"/>
                </a:lnTo>
                <a:lnTo>
                  <a:pt x="1631" y="1028"/>
                </a:lnTo>
                <a:lnTo>
                  <a:pt x="2620" y="30"/>
                </a:lnTo>
                <a:lnTo>
                  <a:pt x="2638" y="15"/>
                </a:lnTo>
                <a:lnTo>
                  <a:pt x="2657" y="6"/>
                </a:lnTo>
                <a:lnTo>
                  <a:pt x="2676" y="1"/>
                </a:lnTo>
                <a:lnTo>
                  <a:pt x="2695" y="0"/>
                </a:lnTo>
                <a:lnTo>
                  <a:pt x="2713" y="2"/>
                </a:lnTo>
                <a:lnTo>
                  <a:pt x="2732" y="7"/>
                </a:lnTo>
                <a:lnTo>
                  <a:pt x="2749" y="16"/>
                </a:lnTo>
                <a:lnTo>
                  <a:pt x="2765" y="30"/>
                </a:lnTo>
                <a:lnTo>
                  <a:pt x="3232" y="502"/>
                </a:lnTo>
                <a:lnTo>
                  <a:pt x="3245" y="517"/>
                </a:lnTo>
                <a:lnTo>
                  <a:pt x="3255" y="535"/>
                </a:lnTo>
                <a:lnTo>
                  <a:pt x="3260" y="553"/>
                </a:lnTo>
                <a:lnTo>
                  <a:pt x="3262" y="572"/>
                </a:lnTo>
                <a:lnTo>
                  <a:pt x="3261" y="591"/>
                </a:lnTo>
                <a:lnTo>
                  <a:pt x="3256" y="610"/>
                </a:lnTo>
                <a:lnTo>
                  <a:pt x="3246" y="630"/>
                </a:lnTo>
                <a:lnTo>
                  <a:pt x="3232" y="647"/>
                </a:lnTo>
                <a:lnTo>
                  <a:pt x="2243" y="1646"/>
                </a:lnTo>
                <a:lnTo>
                  <a:pt x="3232" y="2644"/>
                </a:lnTo>
                <a:lnTo>
                  <a:pt x="3246" y="2662"/>
                </a:lnTo>
                <a:lnTo>
                  <a:pt x="3256" y="2681"/>
                </a:lnTo>
                <a:lnTo>
                  <a:pt x="3261" y="2700"/>
                </a:lnTo>
                <a:lnTo>
                  <a:pt x="3262" y="2719"/>
                </a:lnTo>
                <a:lnTo>
                  <a:pt x="3260" y="2738"/>
                </a:lnTo>
                <a:lnTo>
                  <a:pt x="3255" y="2757"/>
                </a:lnTo>
                <a:lnTo>
                  <a:pt x="3245" y="2774"/>
                </a:lnTo>
                <a:lnTo>
                  <a:pt x="3232" y="2790"/>
                </a:lnTo>
                <a:lnTo>
                  <a:pt x="2765" y="3262"/>
                </a:lnTo>
                <a:lnTo>
                  <a:pt x="2749" y="3274"/>
                </a:lnTo>
                <a:lnTo>
                  <a:pt x="2732" y="3284"/>
                </a:lnTo>
                <a:lnTo>
                  <a:pt x="2713" y="3290"/>
                </a:lnTo>
                <a:lnTo>
                  <a:pt x="2695" y="3292"/>
                </a:lnTo>
                <a:lnTo>
                  <a:pt x="2676" y="3290"/>
                </a:lnTo>
                <a:lnTo>
                  <a:pt x="2657" y="3285"/>
                </a:lnTo>
                <a:lnTo>
                  <a:pt x="2638" y="3275"/>
                </a:lnTo>
                <a:lnTo>
                  <a:pt x="2620" y="3262"/>
                </a:lnTo>
                <a:lnTo>
                  <a:pt x="1631" y="2262"/>
                </a:lnTo>
                <a:lnTo>
                  <a:pt x="642" y="3262"/>
                </a:lnTo>
                <a:lnTo>
                  <a:pt x="624" y="3275"/>
                </a:lnTo>
                <a:lnTo>
                  <a:pt x="605" y="3285"/>
                </a:lnTo>
                <a:lnTo>
                  <a:pt x="586" y="3290"/>
                </a:lnTo>
                <a:lnTo>
                  <a:pt x="568" y="3292"/>
                </a:lnTo>
                <a:lnTo>
                  <a:pt x="548" y="3290"/>
                </a:lnTo>
                <a:lnTo>
                  <a:pt x="530" y="3284"/>
                </a:lnTo>
                <a:lnTo>
                  <a:pt x="513" y="3274"/>
                </a:lnTo>
                <a:lnTo>
                  <a:pt x="497" y="3262"/>
                </a:lnTo>
                <a:lnTo>
                  <a:pt x="30" y="2790"/>
                </a:lnTo>
                <a:lnTo>
                  <a:pt x="17" y="2774"/>
                </a:lnTo>
                <a:lnTo>
                  <a:pt x="8" y="2757"/>
                </a:lnTo>
                <a:lnTo>
                  <a:pt x="2" y="2738"/>
                </a:lnTo>
                <a:lnTo>
                  <a:pt x="0" y="2719"/>
                </a:lnTo>
                <a:lnTo>
                  <a:pt x="2" y="2700"/>
                </a:lnTo>
                <a:lnTo>
                  <a:pt x="6" y="2681"/>
                </a:lnTo>
                <a:lnTo>
                  <a:pt x="16" y="2662"/>
                </a:lnTo>
                <a:lnTo>
                  <a:pt x="30" y="2644"/>
                </a:lnTo>
                <a:lnTo>
                  <a:pt x="1019" y="1646"/>
                </a:lnTo>
                <a:lnTo>
                  <a:pt x="30" y="647"/>
                </a:lnTo>
                <a:lnTo>
                  <a:pt x="30" y="647"/>
                </a:lnTo>
                <a:lnTo>
                  <a:pt x="16" y="630"/>
                </a:lnTo>
                <a:lnTo>
                  <a:pt x="6" y="610"/>
                </a:lnTo>
                <a:lnTo>
                  <a:pt x="2" y="591"/>
                </a:lnTo>
                <a:lnTo>
                  <a:pt x="0" y="572"/>
                </a:lnTo>
                <a:lnTo>
                  <a:pt x="2" y="553"/>
                </a:lnTo>
                <a:lnTo>
                  <a:pt x="8" y="535"/>
                </a:lnTo>
                <a:lnTo>
                  <a:pt x="17" y="517"/>
                </a:lnTo>
                <a:lnTo>
                  <a:pt x="30" y="502"/>
                </a:lnTo>
                <a:lnTo>
                  <a:pt x="497" y="30"/>
                </a:lnTo>
                <a:lnTo>
                  <a:pt x="513" y="16"/>
                </a:lnTo>
                <a:lnTo>
                  <a:pt x="530" y="7"/>
                </a:lnTo>
                <a:lnTo>
                  <a:pt x="548" y="2"/>
                </a:lnTo>
                <a:lnTo>
                  <a:pt x="56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5" name="Freeform 681"/>
          <p:cNvSpPr/>
          <p:nvPr/>
        </p:nvSpPr>
        <p:spPr bwMode="auto">
          <a:xfrm>
            <a:off x="7067120" y="3157474"/>
            <a:ext cx="352061" cy="274400"/>
          </a:xfrm>
          <a:custGeom>
            <a:avLst/>
            <a:gdLst>
              <a:gd name="T0" fmla="*/ 2751 w 3261"/>
              <a:gd name="T1" fmla="*/ 0 h 2544"/>
              <a:gd name="T2" fmla="*/ 3261 w 3261"/>
              <a:gd name="T3" fmla="*/ 508 h 2544"/>
              <a:gd name="T4" fmla="*/ 1222 w 3261"/>
              <a:gd name="T5" fmla="*/ 2544 h 2544"/>
              <a:gd name="T6" fmla="*/ 0 w 3261"/>
              <a:gd name="T7" fmla="*/ 1323 h 2544"/>
              <a:gd name="T8" fmla="*/ 510 w 3261"/>
              <a:gd name="T9" fmla="*/ 814 h 2544"/>
              <a:gd name="T10" fmla="*/ 1222 w 3261"/>
              <a:gd name="T11" fmla="*/ 1527 h 2544"/>
              <a:gd name="T12" fmla="*/ 2751 w 3261"/>
              <a:gd name="T13" fmla="*/ 0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544">
                <a:moveTo>
                  <a:pt x="2751" y="0"/>
                </a:moveTo>
                <a:lnTo>
                  <a:pt x="3261" y="508"/>
                </a:lnTo>
                <a:lnTo>
                  <a:pt x="1222" y="2544"/>
                </a:lnTo>
                <a:lnTo>
                  <a:pt x="0" y="1323"/>
                </a:lnTo>
                <a:lnTo>
                  <a:pt x="510" y="814"/>
                </a:lnTo>
                <a:lnTo>
                  <a:pt x="1222" y="1527"/>
                </a:lnTo>
                <a:lnTo>
                  <a:pt x="275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6" name="Freeform 686"/>
          <p:cNvSpPr>
            <a:spLocks noEditPoints="1"/>
          </p:cNvSpPr>
          <p:nvPr/>
        </p:nvSpPr>
        <p:spPr bwMode="auto">
          <a:xfrm>
            <a:off x="7605569" y="3155383"/>
            <a:ext cx="352060" cy="280440"/>
          </a:xfrm>
          <a:custGeom>
            <a:avLst/>
            <a:gdLst>
              <a:gd name="T0" fmla="*/ 2636 w 3264"/>
              <a:gd name="T1" fmla="*/ 341 h 2596"/>
              <a:gd name="T2" fmla="*/ 1268 w 3264"/>
              <a:gd name="T3" fmla="*/ 1695 h 2596"/>
              <a:gd name="T4" fmla="*/ 628 w 3264"/>
              <a:gd name="T5" fmla="*/ 1063 h 2596"/>
              <a:gd name="T6" fmla="*/ 345 w 3264"/>
              <a:gd name="T7" fmla="*/ 1344 h 2596"/>
              <a:gd name="T8" fmla="*/ 1268 w 3264"/>
              <a:gd name="T9" fmla="*/ 2256 h 2596"/>
              <a:gd name="T10" fmla="*/ 2919 w 3264"/>
              <a:gd name="T11" fmla="*/ 622 h 2596"/>
              <a:gd name="T12" fmla="*/ 2636 w 3264"/>
              <a:gd name="T13" fmla="*/ 341 h 2596"/>
              <a:gd name="T14" fmla="*/ 2636 w 3264"/>
              <a:gd name="T15" fmla="*/ 0 h 2596"/>
              <a:gd name="T16" fmla="*/ 3264 w 3264"/>
              <a:gd name="T17" fmla="*/ 622 h 2596"/>
              <a:gd name="T18" fmla="*/ 1268 w 3264"/>
              <a:gd name="T19" fmla="*/ 2596 h 2596"/>
              <a:gd name="T20" fmla="*/ 0 w 3264"/>
              <a:gd name="T21" fmla="*/ 1344 h 2596"/>
              <a:gd name="T22" fmla="*/ 628 w 3264"/>
              <a:gd name="T23" fmla="*/ 721 h 2596"/>
              <a:gd name="T24" fmla="*/ 1268 w 3264"/>
              <a:gd name="T25" fmla="*/ 1353 h 2596"/>
              <a:gd name="T26" fmla="*/ 2636 w 3264"/>
              <a:gd name="T27" fmla="*/ 0 h 2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4" h="2596">
                <a:moveTo>
                  <a:pt x="2636" y="341"/>
                </a:moveTo>
                <a:lnTo>
                  <a:pt x="1268" y="1695"/>
                </a:lnTo>
                <a:lnTo>
                  <a:pt x="628" y="1063"/>
                </a:lnTo>
                <a:lnTo>
                  <a:pt x="345" y="1344"/>
                </a:lnTo>
                <a:lnTo>
                  <a:pt x="1268" y="2256"/>
                </a:lnTo>
                <a:lnTo>
                  <a:pt x="2919" y="622"/>
                </a:lnTo>
                <a:lnTo>
                  <a:pt x="2636" y="341"/>
                </a:lnTo>
                <a:close/>
                <a:moveTo>
                  <a:pt x="2636" y="0"/>
                </a:moveTo>
                <a:lnTo>
                  <a:pt x="3264" y="622"/>
                </a:lnTo>
                <a:lnTo>
                  <a:pt x="1268" y="2596"/>
                </a:lnTo>
                <a:lnTo>
                  <a:pt x="0" y="1344"/>
                </a:lnTo>
                <a:lnTo>
                  <a:pt x="628" y="721"/>
                </a:lnTo>
                <a:lnTo>
                  <a:pt x="1268" y="1353"/>
                </a:lnTo>
                <a:lnTo>
                  <a:pt x="263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7" name="Freeform 691"/>
          <p:cNvSpPr>
            <a:spLocks noEditPoints="1"/>
          </p:cNvSpPr>
          <p:nvPr/>
        </p:nvSpPr>
        <p:spPr bwMode="auto">
          <a:xfrm>
            <a:off x="8144016" y="3129392"/>
            <a:ext cx="308915" cy="355511"/>
          </a:xfrm>
          <a:custGeom>
            <a:avLst/>
            <a:gdLst>
              <a:gd name="T0" fmla="*/ 1127 w 2869"/>
              <a:gd name="T1" fmla="*/ 3292 h 3292"/>
              <a:gd name="T2" fmla="*/ 1127 w 2869"/>
              <a:gd name="T3" fmla="*/ 2617 h 3292"/>
              <a:gd name="T4" fmla="*/ 1229 w 2869"/>
              <a:gd name="T5" fmla="*/ 1234 h 3292"/>
              <a:gd name="T6" fmla="*/ 1229 w 2869"/>
              <a:gd name="T7" fmla="*/ 823 h 3292"/>
              <a:gd name="T8" fmla="*/ 1639 w 2869"/>
              <a:gd name="T9" fmla="*/ 617 h 3292"/>
              <a:gd name="T10" fmla="*/ 205 w 2869"/>
              <a:gd name="T11" fmla="*/ 205 h 3292"/>
              <a:gd name="T12" fmla="*/ 615 w 2869"/>
              <a:gd name="T13" fmla="*/ 205 h 3292"/>
              <a:gd name="T14" fmla="*/ 2869 w 2869"/>
              <a:gd name="T15" fmla="*/ 0 h 3292"/>
              <a:gd name="T16" fmla="*/ 2254 w 2869"/>
              <a:gd name="T17" fmla="*/ 1234 h 3292"/>
              <a:gd name="T18" fmla="*/ 2254 w 2869"/>
              <a:gd name="T19" fmla="*/ 1439 h 3292"/>
              <a:gd name="T20" fmla="*/ 2159 w 2869"/>
              <a:gd name="T21" fmla="*/ 1417 h 3292"/>
              <a:gd name="T22" fmla="*/ 2088 w 2869"/>
              <a:gd name="T23" fmla="*/ 1356 h 3292"/>
              <a:gd name="T24" fmla="*/ 2051 w 2869"/>
              <a:gd name="T25" fmla="*/ 1267 h 3292"/>
              <a:gd name="T26" fmla="*/ 2051 w 2869"/>
              <a:gd name="T27" fmla="*/ 172 h 3292"/>
              <a:gd name="T28" fmla="*/ 2088 w 2869"/>
              <a:gd name="T29" fmla="*/ 84 h 3292"/>
              <a:gd name="T30" fmla="*/ 2159 w 2869"/>
              <a:gd name="T31" fmla="*/ 22 h 3292"/>
              <a:gd name="T32" fmla="*/ 2254 w 2869"/>
              <a:gd name="T33" fmla="*/ 0 h 3292"/>
              <a:gd name="T34" fmla="*/ 1672 w 2869"/>
              <a:gd name="T35" fmla="*/ 2 h 3292"/>
              <a:gd name="T36" fmla="*/ 1760 w 2869"/>
              <a:gd name="T37" fmla="*/ 39 h 3292"/>
              <a:gd name="T38" fmla="*/ 1821 w 2869"/>
              <a:gd name="T39" fmla="*/ 111 h 3292"/>
              <a:gd name="T40" fmla="*/ 1844 w 2869"/>
              <a:gd name="T41" fmla="*/ 205 h 3292"/>
              <a:gd name="T42" fmla="*/ 1841 w 2869"/>
              <a:gd name="T43" fmla="*/ 569 h 3292"/>
              <a:gd name="T44" fmla="*/ 1825 w 2869"/>
              <a:gd name="T45" fmla="*/ 640 h 3292"/>
              <a:gd name="T46" fmla="*/ 1790 w 2869"/>
              <a:gd name="T47" fmla="*/ 692 h 3292"/>
              <a:gd name="T48" fmla="*/ 1729 w 2869"/>
              <a:gd name="T49" fmla="*/ 717 h 3292"/>
              <a:gd name="T50" fmla="*/ 1753 w 2869"/>
              <a:gd name="T51" fmla="*/ 727 h 3292"/>
              <a:gd name="T52" fmla="*/ 1803 w 2869"/>
              <a:gd name="T53" fmla="*/ 763 h 3292"/>
              <a:gd name="T54" fmla="*/ 1832 w 2869"/>
              <a:gd name="T55" fmla="*/ 822 h 3292"/>
              <a:gd name="T56" fmla="*/ 1844 w 2869"/>
              <a:gd name="T57" fmla="*/ 897 h 3292"/>
              <a:gd name="T58" fmla="*/ 1841 w 2869"/>
              <a:gd name="T59" fmla="*/ 1267 h 3292"/>
              <a:gd name="T60" fmla="*/ 1804 w 2869"/>
              <a:gd name="T61" fmla="*/ 1356 h 3292"/>
              <a:gd name="T62" fmla="*/ 1732 w 2869"/>
              <a:gd name="T63" fmla="*/ 1417 h 3292"/>
              <a:gd name="T64" fmla="*/ 1639 w 2869"/>
              <a:gd name="T65" fmla="*/ 1439 h 3292"/>
              <a:gd name="T66" fmla="*/ 205 w 2869"/>
              <a:gd name="T67" fmla="*/ 0 h 3292"/>
              <a:gd name="T68" fmla="*/ 680 w 2869"/>
              <a:gd name="T69" fmla="*/ 10 h 3292"/>
              <a:gd name="T70" fmla="*/ 760 w 2869"/>
              <a:gd name="T71" fmla="*/ 60 h 3292"/>
              <a:gd name="T72" fmla="*/ 809 w 2869"/>
              <a:gd name="T73" fmla="*/ 140 h 3292"/>
              <a:gd name="T74" fmla="*/ 819 w 2869"/>
              <a:gd name="T75" fmla="*/ 1439 h 3292"/>
              <a:gd name="T76" fmla="*/ 205 w 2869"/>
              <a:gd name="T77" fmla="*/ 823 h 3292"/>
              <a:gd name="T78" fmla="*/ 0 w 2869"/>
              <a:gd name="T79" fmla="*/ 205 h 3292"/>
              <a:gd name="T80" fmla="*/ 23 w 2869"/>
              <a:gd name="T81" fmla="*/ 111 h 3292"/>
              <a:gd name="T82" fmla="*/ 84 w 2869"/>
              <a:gd name="T83" fmla="*/ 39 h 3292"/>
              <a:gd name="T84" fmla="*/ 172 w 2869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69" h="3292">
                <a:moveTo>
                  <a:pt x="2254" y="1646"/>
                </a:moveTo>
                <a:lnTo>
                  <a:pt x="2458" y="1851"/>
                </a:lnTo>
                <a:lnTo>
                  <a:pt x="1127" y="3292"/>
                </a:lnTo>
                <a:lnTo>
                  <a:pt x="409" y="2366"/>
                </a:lnTo>
                <a:lnTo>
                  <a:pt x="672" y="2140"/>
                </a:lnTo>
                <a:lnTo>
                  <a:pt x="1127" y="2617"/>
                </a:lnTo>
                <a:lnTo>
                  <a:pt x="2254" y="1646"/>
                </a:lnTo>
                <a:close/>
                <a:moveTo>
                  <a:pt x="1229" y="823"/>
                </a:moveTo>
                <a:lnTo>
                  <a:pt x="1229" y="1234"/>
                </a:lnTo>
                <a:lnTo>
                  <a:pt x="1639" y="1234"/>
                </a:lnTo>
                <a:lnTo>
                  <a:pt x="1639" y="823"/>
                </a:lnTo>
                <a:lnTo>
                  <a:pt x="1229" y="823"/>
                </a:lnTo>
                <a:close/>
                <a:moveTo>
                  <a:pt x="1229" y="205"/>
                </a:moveTo>
                <a:lnTo>
                  <a:pt x="1229" y="617"/>
                </a:lnTo>
                <a:lnTo>
                  <a:pt x="1639" y="617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205" y="205"/>
                </a:moveTo>
                <a:lnTo>
                  <a:pt x="205" y="617"/>
                </a:lnTo>
                <a:lnTo>
                  <a:pt x="615" y="617"/>
                </a:lnTo>
                <a:lnTo>
                  <a:pt x="615" y="205"/>
                </a:lnTo>
                <a:lnTo>
                  <a:pt x="205" y="205"/>
                </a:lnTo>
                <a:close/>
                <a:moveTo>
                  <a:pt x="2254" y="0"/>
                </a:moveTo>
                <a:lnTo>
                  <a:pt x="2869" y="0"/>
                </a:lnTo>
                <a:lnTo>
                  <a:pt x="2869" y="205"/>
                </a:lnTo>
                <a:lnTo>
                  <a:pt x="2254" y="205"/>
                </a:lnTo>
                <a:lnTo>
                  <a:pt x="2254" y="1234"/>
                </a:lnTo>
                <a:lnTo>
                  <a:pt x="2869" y="1234"/>
                </a:lnTo>
                <a:lnTo>
                  <a:pt x="2869" y="1439"/>
                </a:lnTo>
                <a:lnTo>
                  <a:pt x="2254" y="1439"/>
                </a:lnTo>
                <a:lnTo>
                  <a:pt x="2221" y="1437"/>
                </a:lnTo>
                <a:lnTo>
                  <a:pt x="2189" y="1429"/>
                </a:lnTo>
                <a:lnTo>
                  <a:pt x="2159" y="1417"/>
                </a:lnTo>
                <a:lnTo>
                  <a:pt x="2132" y="1400"/>
                </a:lnTo>
                <a:lnTo>
                  <a:pt x="2109" y="1379"/>
                </a:lnTo>
                <a:lnTo>
                  <a:pt x="2088" y="1356"/>
                </a:lnTo>
                <a:lnTo>
                  <a:pt x="2072" y="1329"/>
                </a:lnTo>
                <a:lnTo>
                  <a:pt x="2059" y="1299"/>
                </a:lnTo>
                <a:lnTo>
                  <a:pt x="2051" y="1267"/>
                </a:lnTo>
                <a:lnTo>
                  <a:pt x="2049" y="1234"/>
                </a:lnTo>
                <a:lnTo>
                  <a:pt x="2049" y="205"/>
                </a:lnTo>
                <a:lnTo>
                  <a:pt x="2051" y="172"/>
                </a:lnTo>
                <a:lnTo>
                  <a:pt x="2059" y="140"/>
                </a:lnTo>
                <a:lnTo>
                  <a:pt x="2072" y="111"/>
                </a:lnTo>
                <a:lnTo>
                  <a:pt x="2088" y="84"/>
                </a:lnTo>
                <a:lnTo>
                  <a:pt x="2109" y="60"/>
                </a:lnTo>
                <a:lnTo>
                  <a:pt x="2132" y="39"/>
                </a:lnTo>
                <a:lnTo>
                  <a:pt x="2159" y="22"/>
                </a:lnTo>
                <a:lnTo>
                  <a:pt x="2189" y="10"/>
                </a:lnTo>
                <a:lnTo>
                  <a:pt x="2221" y="2"/>
                </a:lnTo>
                <a:lnTo>
                  <a:pt x="2254" y="0"/>
                </a:lnTo>
                <a:close/>
                <a:moveTo>
                  <a:pt x="1024" y="0"/>
                </a:moveTo>
                <a:lnTo>
                  <a:pt x="1639" y="0"/>
                </a:lnTo>
                <a:lnTo>
                  <a:pt x="1672" y="2"/>
                </a:lnTo>
                <a:lnTo>
                  <a:pt x="1704" y="10"/>
                </a:lnTo>
                <a:lnTo>
                  <a:pt x="1732" y="22"/>
                </a:lnTo>
                <a:lnTo>
                  <a:pt x="1760" y="39"/>
                </a:lnTo>
                <a:lnTo>
                  <a:pt x="1784" y="60"/>
                </a:lnTo>
                <a:lnTo>
                  <a:pt x="1804" y="84"/>
                </a:lnTo>
                <a:lnTo>
                  <a:pt x="1821" y="111"/>
                </a:lnTo>
                <a:lnTo>
                  <a:pt x="1833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514"/>
                </a:lnTo>
                <a:lnTo>
                  <a:pt x="1844" y="542"/>
                </a:lnTo>
                <a:lnTo>
                  <a:pt x="1841" y="569"/>
                </a:lnTo>
                <a:lnTo>
                  <a:pt x="1837" y="593"/>
                </a:lnTo>
                <a:lnTo>
                  <a:pt x="1832" y="617"/>
                </a:lnTo>
                <a:lnTo>
                  <a:pt x="1825" y="640"/>
                </a:lnTo>
                <a:lnTo>
                  <a:pt x="1816" y="660"/>
                </a:lnTo>
                <a:lnTo>
                  <a:pt x="1803" y="677"/>
                </a:lnTo>
                <a:lnTo>
                  <a:pt x="1790" y="692"/>
                </a:lnTo>
                <a:lnTo>
                  <a:pt x="1773" y="703"/>
                </a:lnTo>
                <a:lnTo>
                  <a:pt x="1753" y="712"/>
                </a:lnTo>
                <a:lnTo>
                  <a:pt x="1729" y="717"/>
                </a:lnTo>
                <a:lnTo>
                  <a:pt x="1703" y="719"/>
                </a:lnTo>
                <a:lnTo>
                  <a:pt x="1729" y="722"/>
                </a:lnTo>
                <a:lnTo>
                  <a:pt x="1753" y="727"/>
                </a:lnTo>
                <a:lnTo>
                  <a:pt x="1773" y="736"/>
                </a:lnTo>
                <a:lnTo>
                  <a:pt x="1790" y="747"/>
                </a:lnTo>
                <a:lnTo>
                  <a:pt x="1803" y="763"/>
                </a:lnTo>
                <a:lnTo>
                  <a:pt x="1816" y="780"/>
                </a:lnTo>
                <a:lnTo>
                  <a:pt x="1825" y="800"/>
                </a:lnTo>
                <a:lnTo>
                  <a:pt x="1832" y="822"/>
                </a:lnTo>
                <a:lnTo>
                  <a:pt x="1837" y="845"/>
                </a:lnTo>
                <a:lnTo>
                  <a:pt x="1841" y="871"/>
                </a:lnTo>
                <a:lnTo>
                  <a:pt x="1844" y="897"/>
                </a:lnTo>
                <a:lnTo>
                  <a:pt x="1844" y="925"/>
                </a:lnTo>
                <a:lnTo>
                  <a:pt x="1844" y="1234"/>
                </a:lnTo>
                <a:lnTo>
                  <a:pt x="1841" y="1267"/>
                </a:lnTo>
                <a:lnTo>
                  <a:pt x="1833" y="1299"/>
                </a:lnTo>
                <a:lnTo>
                  <a:pt x="1821" y="1329"/>
                </a:lnTo>
                <a:lnTo>
                  <a:pt x="1804" y="1356"/>
                </a:lnTo>
                <a:lnTo>
                  <a:pt x="1784" y="1379"/>
                </a:lnTo>
                <a:lnTo>
                  <a:pt x="1760" y="1400"/>
                </a:lnTo>
                <a:lnTo>
                  <a:pt x="1732" y="1417"/>
                </a:lnTo>
                <a:lnTo>
                  <a:pt x="1704" y="1429"/>
                </a:lnTo>
                <a:lnTo>
                  <a:pt x="1672" y="1437"/>
                </a:lnTo>
                <a:lnTo>
                  <a:pt x="1639" y="1439"/>
                </a:lnTo>
                <a:lnTo>
                  <a:pt x="1024" y="1439"/>
                </a:lnTo>
                <a:lnTo>
                  <a:pt x="1024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48" y="2"/>
                </a:lnTo>
                <a:lnTo>
                  <a:pt x="680" y="10"/>
                </a:lnTo>
                <a:lnTo>
                  <a:pt x="708" y="22"/>
                </a:lnTo>
                <a:lnTo>
                  <a:pt x="735" y="39"/>
                </a:lnTo>
                <a:lnTo>
                  <a:pt x="760" y="60"/>
                </a:lnTo>
                <a:lnTo>
                  <a:pt x="779" y="84"/>
                </a:lnTo>
                <a:lnTo>
                  <a:pt x="797" y="111"/>
                </a:lnTo>
                <a:lnTo>
                  <a:pt x="809" y="140"/>
                </a:lnTo>
                <a:lnTo>
                  <a:pt x="816" y="172"/>
                </a:lnTo>
                <a:lnTo>
                  <a:pt x="819" y="205"/>
                </a:lnTo>
                <a:lnTo>
                  <a:pt x="819" y="1439"/>
                </a:lnTo>
                <a:lnTo>
                  <a:pt x="615" y="1439"/>
                </a:lnTo>
                <a:lnTo>
                  <a:pt x="615" y="823"/>
                </a:lnTo>
                <a:lnTo>
                  <a:pt x="205" y="823"/>
                </a:lnTo>
                <a:lnTo>
                  <a:pt x="205" y="1439"/>
                </a:lnTo>
                <a:lnTo>
                  <a:pt x="0" y="1439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3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0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8" name="Freeform 696"/>
          <p:cNvSpPr>
            <a:spLocks noEditPoints="1"/>
          </p:cNvSpPr>
          <p:nvPr/>
        </p:nvSpPr>
        <p:spPr bwMode="auto">
          <a:xfrm>
            <a:off x="662142" y="3819656"/>
            <a:ext cx="331351" cy="355511"/>
          </a:xfrm>
          <a:custGeom>
            <a:avLst/>
            <a:gdLst>
              <a:gd name="T0" fmla="*/ 1024 w 3072"/>
              <a:gd name="T1" fmla="*/ 823 h 3292"/>
              <a:gd name="T2" fmla="*/ 1639 w 3072"/>
              <a:gd name="T3" fmla="*/ 1439 h 3292"/>
              <a:gd name="T4" fmla="*/ 1024 w 3072"/>
              <a:gd name="T5" fmla="*/ 2057 h 3292"/>
              <a:gd name="T6" fmla="*/ 1024 w 3072"/>
              <a:gd name="T7" fmla="*/ 1646 h 3292"/>
              <a:gd name="T8" fmla="*/ 0 w 3072"/>
              <a:gd name="T9" fmla="*/ 1646 h 3292"/>
              <a:gd name="T10" fmla="*/ 0 w 3072"/>
              <a:gd name="T11" fmla="*/ 1234 h 3292"/>
              <a:gd name="T12" fmla="*/ 1024 w 3072"/>
              <a:gd name="T13" fmla="*/ 1234 h 3292"/>
              <a:gd name="T14" fmla="*/ 1024 w 3072"/>
              <a:gd name="T15" fmla="*/ 823 h 3292"/>
              <a:gd name="T16" fmla="*/ 615 w 3072"/>
              <a:gd name="T17" fmla="*/ 0 h 3292"/>
              <a:gd name="T18" fmla="*/ 3072 w 3072"/>
              <a:gd name="T19" fmla="*/ 0 h 3292"/>
              <a:gd name="T20" fmla="*/ 3072 w 3072"/>
              <a:gd name="T21" fmla="*/ 2674 h 3292"/>
              <a:gd name="T22" fmla="*/ 1843 w 3072"/>
              <a:gd name="T23" fmla="*/ 3292 h 3292"/>
              <a:gd name="T24" fmla="*/ 1843 w 3072"/>
              <a:gd name="T25" fmla="*/ 2674 h 3292"/>
              <a:gd name="T26" fmla="*/ 615 w 3072"/>
              <a:gd name="T27" fmla="*/ 2674 h 3292"/>
              <a:gd name="T28" fmla="*/ 615 w 3072"/>
              <a:gd name="T29" fmla="*/ 1851 h 3292"/>
              <a:gd name="T30" fmla="*/ 819 w 3072"/>
              <a:gd name="T31" fmla="*/ 1851 h 3292"/>
              <a:gd name="T32" fmla="*/ 819 w 3072"/>
              <a:gd name="T33" fmla="*/ 2469 h 3292"/>
              <a:gd name="T34" fmla="*/ 1843 w 3072"/>
              <a:gd name="T35" fmla="*/ 2469 h 3292"/>
              <a:gd name="T36" fmla="*/ 1843 w 3072"/>
              <a:gd name="T37" fmla="*/ 617 h 3292"/>
              <a:gd name="T38" fmla="*/ 2663 w 3072"/>
              <a:gd name="T39" fmla="*/ 205 h 3292"/>
              <a:gd name="T40" fmla="*/ 819 w 3072"/>
              <a:gd name="T41" fmla="*/ 205 h 3292"/>
              <a:gd name="T42" fmla="*/ 819 w 3072"/>
              <a:gd name="T43" fmla="*/ 1028 h 3292"/>
              <a:gd name="T44" fmla="*/ 615 w 3072"/>
              <a:gd name="T45" fmla="*/ 1028 h 3292"/>
              <a:gd name="T46" fmla="*/ 615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1024" y="823"/>
                </a:moveTo>
                <a:lnTo>
                  <a:pt x="1639" y="1439"/>
                </a:lnTo>
                <a:lnTo>
                  <a:pt x="1024" y="2057"/>
                </a:lnTo>
                <a:lnTo>
                  <a:pt x="1024" y="1646"/>
                </a:lnTo>
                <a:lnTo>
                  <a:pt x="0" y="1646"/>
                </a:lnTo>
                <a:lnTo>
                  <a:pt x="0" y="1234"/>
                </a:lnTo>
                <a:lnTo>
                  <a:pt x="1024" y="1234"/>
                </a:lnTo>
                <a:lnTo>
                  <a:pt x="1024" y="823"/>
                </a:lnTo>
                <a:close/>
                <a:moveTo>
                  <a:pt x="615" y="0"/>
                </a:moveTo>
                <a:lnTo>
                  <a:pt x="3072" y="0"/>
                </a:lnTo>
                <a:lnTo>
                  <a:pt x="3072" y="2674"/>
                </a:lnTo>
                <a:lnTo>
                  <a:pt x="1843" y="3292"/>
                </a:lnTo>
                <a:lnTo>
                  <a:pt x="1843" y="2674"/>
                </a:lnTo>
                <a:lnTo>
                  <a:pt x="615" y="2674"/>
                </a:lnTo>
                <a:lnTo>
                  <a:pt x="615" y="1851"/>
                </a:lnTo>
                <a:lnTo>
                  <a:pt x="819" y="1851"/>
                </a:lnTo>
                <a:lnTo>
                  <a:pt x="819" y="2469"/>
                </a:lnTo>
                <a:lnTo>
                  <a:pt x="1843" y="2469"/>
                </a:lnTo>
                <a:lnTo>
                  <a:pt x="1843" y="617"/>
                </a:lnTo>
                <a:lnTo>
                  <a:pt x="2663" y="205"/>
                </a:lnTo>
                <a:lnTo>
                  <a:pt x="819" y="205"/>
                </a:lnTo>
                <a:lnTo>
                  <a:pt x="819" y="1028"/>
                </a:lnTo>
                <a:lnTo>
                  <a:pt x="615" y="1028"/>
                </a:lnTo>
                <a:lnTo>
                  <a:pt x="61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9" name="Freeform 701"/>
          <p:cNvSpPr>
            <a:spLocks noEditPoints="1"/>
          </p:cNvSpPr>
          <p:nvPr/>
        </p:nvSpPr>
        <p:spPr bwMode="auto">
          <a:xfrm>
            <a:off x="1228188" y="3819656"/>
            <a:ext cx="331351" cy="355511"/>
          </a:xfrm>
          <a:custGeom>
            <a:avLst/>
            <a:gdLst>
              <a:gd name="T0" fmla="*/ 2457 w 3072"/>
              <a:gd name="T1" fmla="*/ 823 h 3292"/>
              <a:gd name="T2" fmla="*/ 3072 w 3072"/>
              <a:gd name="T3" fmla="*/ 1439 h 3292"/>
              <a:gd name="T4" fmla="*/ 2457 w 3072"/>
              <a:gd name="T5" fmla="*/ 2057 h 3292"/>
              <a:gd name="T6" fmla="*/ 2457 w 3072"/>
              <a:gd name="T7" fmla="*/ 1646 h 3292"/>
              <a:gd name="T8" fmla="*/ 1433 w 3072"/>
              <a:gd name="T9" fmla="*/ 1646 h 3292"/>
              <a:gd name="T10" fmla="*/ 1433 w 3072"/>
              <a:gd name="T11" fmla="*/ 1234 h 3292"/>
              <a:gd name="T12" fmla="*/ 2457 w 3072"/>
              <a:gd name="T13" fmla="*/ 1234 h 3292"/>
              <a:gd name="T14" fmla="*/ 2457 w 3072"/>
              <a:gd name="T15" fmla="*/ 823 h 3292"/>
              <a:gd name="T16" fmla="*/ 0 w 3072"/>
              <a:gd name="T17" fmla="*/ 0 h 3292"/>
              <a:gd name="T18" fmla="*/ 2253 w 3072"/>
              <a:gd name="T19" fmla="*/ 0 h 3292"/>
              <a:gd name="T20" fmla="*/ 2253 w 3072"/>
              <a:gd name="T21" fmla="*/ 1028 h 3292"/>
              <a:gd name="T22" fmla="*/ 2048 w 3072"/>
              <a:gd name="T23" fmla="*/ 1028 h 3292"/>
              <a:gd name="T24" fmla="*/ 2048 w 3072"/>
              <a:gd name="T25" fmla="*/ 205 h 3292"/>
              <a:gd name="T26" fmla="*/ 409 w 3072"/>
              <a:gd name="T27" fmla="*/ 205 h 3292"/>
              <a:gd name="T28" fmla="*/ 1229 w 3072"/>
              <a:gd name="T29" fmla="*/ 617 h 3292"/>
              <a:gd name="T30" fmla="*/ 1229 w 3072"/>
              <a:gd name="T31" fmla="*/ 2469 h 3292"/>
              <a:gd name="T32" fmla="*/ 2048 w 3072"/>
              <a:gd name="T33" fmla="*/ 2469 h 3292"/>
              <a:gd name="T34" fmla="*/ 2048 w 3072"/>
              <a:gd name="T35" fmla="*/ 1851 h 3292"/>
              <a:gd name="T36" fmla="*/ 2253 w 3072"/>
              <a:gd name="T37" fmla="*/ 1851 h 3292"/>
              <a:gd name="T38" fmla="*/ 2253 w 3072"/>
              <a:gd name="T39" fmla="*/ 2674 h 3292"/>
              <a:gd name="T40" fmla="*/ 1229 w 3072"/>
              <a:gd name="T41" fmla="*/ 2674 h 3292"/>
              <a:gd name="T42" fmla="*/ 1229 w 3072"/>
              <a:gd name="T43" fmla="*/ 3292 h 3292"/>
              <a:gd name="T44" fmla="*/ 0 w 3072"/>
              <a:gd name="T45" fmla="*/ 2674 h 3292"/>
              <a:gd name="T46" fmla="*/ 0 w 3072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72" h="3292">
                <a:moveTo>
                  <a:pt x="2457" y="823"/>
                </a:moveTo>
                <a:lnTo>
                  <a:pt x="3072" y="1439"/>
                </a:lnTo>
                <a:lnTo>
                  <a:pt x="2457" y="2057"/>
                </a:lnTo>
                <a:lnTo>
                  <a:pt x="2457" y="1646"/>
                </a:lnTo>
                <a:lnTo>
                  <a:pt x="1433" y="1646"/>
                </a:lnTo>
                <a:lnTo>
                  <a:pt x="1433" y="1234"/>
                </a:lnTo>
                <a:lnTo>
                  <a:pt x="2457" y="1234"/>
                </a:lnTo>
                <a:lnTo>
                  <a:pt x="2457" y="823"/>
                </a:lnTo>
                <a:close/>
                <a:moveTo>
                  <a:pt x="0" y="0"/>
                </a:moveTo>
                <a:lnTo>
                  <a:pt x="2253" y="0"/>
                </a:lnTo>
                <a:lnTo>
                  <a:pt x="2253" y="1028"/>
                </a:lnTo>
                <a:lnTo>
                  <a:pt x="2048" y="1028"/>
                </a:lnTo>
                <a:lnTo>
                  <a:pt x="2048" y="205"/>
                </a:lnTo>
                <a:lnTo>
                  <a:pt x="409" y="205"/>
                </a:lnTo>
                <a:lnTo>
                  <a:pt x="1229" y="617"/>
                </a:lnTo>
                <a:lnTo>
                  <a:pt x="1229" y="2469"/>
                </a:lnTo>
                <a:lnTo>
                  <a:pt x="2048" y="2469"/>
                </a:lnTo>
                <a:lnTo>
                  <a:pt x="2048" y="1851"/>
                </a:lnTo>
                <a:lnTo>
                  <a:pt x="2253" y="1851"/>
                </a:lnTo>
                <a:lnTo>
                  <a:pt x="2253" y="2674"/>
                </a:lnTo>
                <a:lnTo>
                  <a:pt x="1229" y="2674"/>
                </a:lnTo>
                <a:lnTo>
                  <a:pt x="1229" y="3292"/>
                </a:lnTo>
                <a:lnTo>
                  <a:pt x="0" y="26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0" name="Freeform 706"/>
          <p:cNvSpPr>
            <a:spLocks noEditPoints="1"/>
          </p:cNvSpPr>
          <p:nvPr/>
        </p:nvSpPr>
        <p:spPr bwMode="auto">
          <a:xfrm>
            <a:off x="1794235" y="3819656"/>
            <a:ext cx="352060" cy="355511"/>
          </a:xfrm>
          <a:custGeom>
            <a:avLst/>
            <a:gdLst>
              <a:gd name="T0" fmla="*/ 1224 w 3262"/>
              <a:gd name="T1" fmla="*/ 925 h 3292"/>
              <a:gd name="T2" fmla="*/ 1364 w 3262"/>
              <a:gd name="T3" fmla="*/ 335 h 3292"/>
              <a:gd name="T4" fmla="*/ 1037 w 3262"/>
              <a:gd name="T5" fmla="*/ 450 h 3292"/>
              <a:gd name="T6" fmla="*/ 756 w 3262"/>
              <a:gd name="T7" fmla="*/ 641 h 3292"/>
              <a:gd name="T8" fmla="*/ 532 w 3262"/>
              <a:gd name="T9" fmla="*/ 898 h 3292"/>
              <a:gd name="T10" fmla="*/ 380 w 3262"/>
              <a:gd name="T11" fmla="*/ 1206 h 3292"/>
              <a:gd name="T12" fmla="*/ 309 w 3262"/>
              <a:gd name="T13" fmla="*/ 1554 h 3292"/>
              <a:gd name="T14" fmla="*/ 333 w 3262"/>
              <a:gd name="T15" fmla="*/ 1915 h 3292"/>
              <a:gd name="T16" fmla="*/ 446 w 3262"/>
              <a:gd name="T17" fmla="*/ 2245 h 3292"/>
              <a:gd name="T18" fmla="*/ 636 w 3262"/>
              <a:gd name="T19" fmla="*/ 2529 h 3292"/>
              <a:gd name="T20" fmla="*/ 890 w 3262"/>
              <a:gd name="T21" fmla="*/ 2755 h 3292"/>
              <a:gd name="T22" fmla="*/ 1196 w 3262"/>
              <a:gd name="T23" fmla="*/ 2909 h 3292"/>
              <a:gd name="T24" fmla="*/ 1541 w 3262"/>
              <a:gd name="T25" fmla="*/ 2980 h 3292"/>
              <a:gd name="T26" fmla="*/ 1898 w 3262"/>
              <a:gd name="T27" fmla="*/ 2955 h 3292"/>
              <a:gd name="T28" fmla="*/ 2224 w 3262"/>
              <a:gd name="T29" fmla="*/ 2842 h 3292"/>
              <a:gd name="T30" fmla="*/ 2506 w 3262"/>
              <a:gd name="T31" fmla="*/ 2650 h 3292"/>
              <a:gd name="T32" fmla="*/ 2730 w 3262"/>
              <a:gd name="T33" fmla="*/ 2393 h 3292"/>
              <a:gd name="T34" fmla="*/ 2883 w 3262"/>
              <a:gd name="T35" fmla="*/ 2085 h 3292"/>
              <a:gd name="T36" fmla="*/ 2953 w 3262"/>
              <a:gd name="T37" fmla="*/ 1738 h 3292"/>
              <a:gd name="T38" fmla="*/ 2929 w 3262"/>
              <a:gd name="T39" fmla="*/ 1376 h 3292"/>
              <a:gd name="T40" fmla="*/ 2816 w 3262"/>
              <a:gd name="T41" fmla="*/ 1047 h 3292"/>
              <a:gd name="T42" fmla="*/ 2625 w 3262"/>
              <a:gd name="T43" fmla="*/ 762 h 3292"/>
              <a:gd name="T44" fmla="*/ 2372 w 3262"/>
              <a:gd name="T45" fmla="*/ 537 h 3292"/>
              <a:gd name="T46" fmla="*/ 2066 w 3262"/>
              <a:gd name="T47" fmla="*/ 382 h 3292"/>
              <a:gd name="T48" fmla="*/ 1722 w 3262"/>
              <a:gd name="T49" fmla="*/ 312 h 3292"/>
              <a:gd name="T50" fmla="*/ 1734 w 3262"/>
              <a:gd name="T51" fmla="*/ 3 h 3292"/>
              <a:gd name="T52" fmla="*/ 2128 w 3262"/>
              <a:gd name="T53" fmla="*/ 77 h 3292"/>
              <a:gd name="T54" fmla="*/ 2482 w 3262"/>
              <a:gd name="T55" fmla="*/ 241 h 3292"/>
              <a:gd name="T56" fmla="*/ 2784 w 3262"/>
              <a:gd name="T57" fmla="*/ 482 h 3292"/>
              <a:gd name="T58" fmla="*/ 3022 w 3262"/>
              <a:gd name="T59" fmla="*/ 787 h 3292"/>
              <a:gd name="T60" fmla="*/ 3185 w 3262"/>
              <a:gd name="T61" fmla="*/ 1144 h 3292"/>
              <a:gd name="T62" fmla="*/ 3259 w 3262"/>
              <a:gd name="T63" fmla="*/ 1541 h 3292"/>
              <a:gd name="T64" fmla="*/ 3233 w 3262"/>
              <a:gd name="T65" fmla="*/ 1953 h 3292"/>
              <a:gd name="T66" fmla="*/ 3113 w 3262"/>
              <a:gd name="T67" fmla="*/ 2332 h 3292"/>
              <a:gd name="T68" fmla="*/ 2912 w 3262"/>
              <a:gd name="T69" fmla="*/ 2664 h 3292"/>
              <a:gd name="T70" fmla="*/ 2640 w 3262"/>
              <a:gd name="T71" fmla="*/ 2939 h 3292"/>
              <a:gd name="T72" fmla="*/ 2310 w 3262"/>
              <a:gd name="T73" fmla="*/ 3142 h 3292"/>
              <a:gd name="T74" fmla="*/ 1935 w 3262"/>
              <a:gd name="T75" fmla="*/ 3263 h 3292"/>
              <a:gd name="T76" fmla="*/ 1528 w 3262"/>
              <a:gd name="T77" fmla="*/ 3289 h 3292"/>
              <a:gd name="T78" fmla="*/ 1135 w 3262"/>
              <a:gd name="T79" fmla="*/ 3213 h 3292"/>
              <a:gd name="T80" fmla="*/ 781 w 3262"/>
              <a:gd name="T81" fmla="*/ 3050 h 3292"/>
              <a:gd name="T82" fmla="*/ 478 w 3262"/>
              <a:gd name="T83" fmla="*/ 2810 h 3292"/>
              <a:gd name="T84" fmla="*/ 239 w 3262"/>
              <a:gd name="T85" fmla="*/ 2504 h 3292"/>
              <a:gd name="T86" fmla="*/ 77 w 3262"/>
              <a:gd name="T87" fmla="*/ 2147 h 3292"/>
              <a:gd name="T88" fmla="*/ 3 w 3262"/>
              <a:gd name="T89" fmla="*/ 1750 h 3292"/>
              <a:gd name="T90" fmla="*/ 29 w 3262"/>
              <a:gd name="T91" fmla="*/ 1339 h 3292"/>
              <a:gd name="T92" fmla="*/ 148 w 3262"/>
              <a:gd name="T93" fmla="*/ 960 h 3292"/>
              <a:gd name="T94" fmla="*/ 350 w 3262"/>
              <a:gd name="T95" fmla="*/ 627 h 3292"/>
              <a:gd name="T96" fmla="*/ 622 w 3262"/>
              <a:gd name="T97" fmla="*/ 353 h 3292"/>
              <a:gd name="T98" fmla="*/ 952 w 3262"/>
              <a:gd name="T99" fmla="*/ 148 h 3292"/>
              <a:gd name="T100" fmla="*/ 1327 w 3262"/>
              <a:gd name="T101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224" y="925"/>
                </a:moveTo>
                <a:lnTo>
                  <a:pt x="2446" y="1646"/>
                </a:lnTo>
                <a:lnTo>
                  <a:pt x="1224" y="2366"/>
                </a:lnTo>
                <a:lnTo>
                  <a:pt x="1224" y="925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1" name="Freeform 711"/>
          <p:cNvSpPr>
            <a:spLocks noEditPoints="1"/>
          </p:cNvSpPr>
          <p:nvPr/>
        </p:nvSpPr>
        <p:spPr bwMode="auto">
          <a:xfrm>
            <a:off x="2387361" y="3819656"/>
            <a:ext cx="352060" cy="355511"/>
          </a:xfrm>
          <a:custGeom>
            <a:avLst/>
            <a:gdLst>
              <a:gd name="T0" fmla="*/ 1835 w 3262"/>
              <a:gd name="T1" fmla="*/ 2262 h 3292"/>
              <a:gd name="T2" fmla="*/ 1427 w 3262"/>
              <a:gd name="T3" fmla="*/ 2262 h 3292"/>
              <a:gd name="T4" fmla="*/ 1541 w 3262"/>
              <a:gd name="T5" fmla="*/ 312 h 3292"/>
              <a:gd name="T6" fmla="*/ 1196 w 3262"/>
              <a:gd name="T7" fmla="*/ 382 h 3292"/>
              <a:gd name="T8" fmla="*/ 890 w 3262"/>
              <a:gd name="T9" fmla="*/ 537 h 3292"/>
              <a:gd name="T10" fmla="*/ 636 w 3262"/>
              <a:gd name="T11" fmla="*/ 762 h 3292"/>
              <a:gd name="T12" fmla="*/ 446 w 3262"/>
              <a:gd name="T13" fmla="*/ 1047 h 3292"/>
              <a:gd name="T14" fmla="*/ 333 w 3262"/>
              <a:gd name="T15" fmla="*/ 1376 h 3292"/>
              <a:gd name="T16" fmla="*/ 309 w 3262"/>
              <a:gd name="T17" fmla="*/ 1738 h 3292"/>
              <a:gd name="T18" fmla="*/ 380 w 3262"/>
              <a:gd name="T19" fmla="*/ 2085 h 3292"/>
              <a:gd name="T20" fmla="*/ 532 w 3262"/>
              <a:gd name="T21" fmla="*/ 2393 h 3292"/>
              <a:gd name="T22" fmla="*/ 756 w 3262"/>
              <a:gd name="T23" fmla="*/ 2650 h 3292"/>
              <a:gd name="T24" fmla="*/ 1037 w 3262"/>
              <a:gd name="T25" fmla="*/ 2842 h 3292"/>
              <a:gd name="T26" fmla="*/ 1364 w 3262"/>
              <a:gd name="T27" fmla="*/ 2955 h 3292"/>
              <a:gd name="T28" fmla="*/ 1722 w 3262"/>
              <a:gd name="T29" fmla="*/ 2980 h 3292"/>
              <a:gd name="T30" fmla="*/ 2066 w 3262"/>
              <a:gd name="T31" fmla="*/ 2909 h 3292"/>
              <a:gd name="T32" fmla="*/ 2372 w 3262"/>
              <a:gd name="T33" fmla="*/ 2755 h 3292"/>
              <a:gd name="T34" fmla="*/ 2625 w 3262"/>
              <a:gd name="T35" fmla="*/ 2529 h 3292"/>
              <a:gd name="T36" fmla="*/ 2816 w 3262"/>
              <a:gd name="T37" fmla="*/ 2245 h 3292"/>
              <a:gd name="T38" fmla="*/ 2929 w 3262"/>
              <a:gd name="T39" fmla="*/ 1915 h 3292"/>
              <a:gd name="T40" fmla="*/ 2953 w 3262"/>
              <a:gd name="T41" fmla="*/ 1554 h 3292"/>
              <a:gd name="T42" fmla="*/ 2883 w 3262"/>
              <a:gd name="T43" fmla="*/ 1206 h 3292"/>
              <a:gd name="T44" fmla="*/ 2730 w 3262"/>
              <a:gd name="T45" fmla="*/ 898 h 3292"/>
              <a:gd name="T46" fmla="*/ 2506 w 3262"/>
              <a:gd name="T47" fmla="*/ 641 h 3292"/>
              <a:gd name="T48" fmla="*/ 2224 w 3262"/>
              <a:gd name="T49" fmla="*/ 450 h 3292"/>
              <a:gd name="T50" fmla="*/ 1898 w 3262"/>
              <a:gd name="T51" fmla="*/ 335 h 3292"/>
              <a:gd name="T52" fmla="*/ 1631 w 3262"/>
              <a:gd name="T53" fmla="*/ 0 h 3292"/>
              <a:gd name="T54" fmla="*/ 1935 w 3262"/>
              <a:gd name="T55" fmla="*/ 28 h 3292"/>
              <a:gd name="T56" fmla="*/ 2310 w 3262"/>
              <a:gd name="T57" fmla="*/ 148 h 3292"/>
              <a:gd name="T58" fmla="*/ 2640 w 3262"/>
              <a:gd name="T59" fmla="*/ 353 h 3292"/>
              <a:gd name="T60" fmla="*/ 2912 w 3262"/>
              <a:gd name="T61" fmla="*/ 627 h 3292"/>
              <a:gd name="T62" fmla="*/ 3113 w 3262"/>
              <a:gd name="T63" fmla="*/ 960 h 3292"/>
              <a:gd name="T64" fmla="*/ 3233 w 3262"/>
              <a:gd name="T65" fmla="*/ 1339 h 3292"/>
              <a:gd name="T66" fmla="*/ 3259 w 3262"/>
              <a:gd name="T67" fmla="*/ 1750 h 3292"/>
              <a:gd name="T68" fmla="*/ 3185 w 3262"/>
              <a:gd name="T69" fmla="*/ 2147 h 3292"/>
              <a:gd name="T70" fmla="*/ 3022 w 3262"/>
              <a:gd name="T71" fmla="*/ 2504 h 3292"/>
              <a:gd name="T72" fmla="*/ 2784 w 3262"/>
              <a:gd name="T73" fmla="*/ 2810 h 3292"/>
              <a:gd name="T74" fmla="*/ 2482 w 3262"/>
              <a:gd name="T75" fmla="*/ 3050 h 3292"/>
              <a:gd name="T76" fmla="*/ 2128 w 3262"/>
              <a:gd name="T77" fmla="*/ 3213 h 3292"/>
              <a:gd name="T78" fmla="*/ 1734 w 3262"/>
              <a:gd name="T79" fmla="*/ 3289 h 3292"/>
              <a:gd name="T80" fmla="*/ 1327 w 3262"/>
              <a:gd name="T81" fmla="*/ 3263 h 3292"/>
              <a:gd name="T82" fmla="*/ 952 w 3262"/>
              <a:gd name="T83" fmla="*/ 3142 h 3292"/>
              <a:gd name="T84" fmla="*/ 622 w 3262"/>
              <a:gd name="T85" fmla="*/ 2939 h 3292"/>
              <a:gd name="T86" fmla="*/ 350 w 3262"/>
              <a:gd name="T87" fmla="*/ 2664 h 3292"/>
              <a:gd name="T88" fmla="*/ 148 w 3262"/>
              <a:gd name="T89" fmla="*/ 2332 h 3292"/>
              <a:gd name="T90" fmla="*/ 29 w 3262"/>
              <a:gd name="T91" fmla="*/ 1953 h 3292"/>
              <a:gd name="T92" fmla="*/ 3 w 3262"/>
              <a:gd name="T93" fmla="*/ 1541 h 3292"/>
              <a:gd name="T94" fmla="*/ 77 w 3262"/>
              <a:gd name="T95" fmla="*/ 1144 h 3292"/>
              <a:gd name="T96" fmla="*/ 239 w 3262"/>
              <a:gd name="T97" fmla="*/ 787 h 3292"/>
              <a:gd name="T98" fmla="*/ 478 w 3262"/>
              <a:gd name="T99" fmla="*/ 482 h 3292"/>
              <a:gd name="T100" fmla="*/ 781 w 3262"/>
              <a:gd name="T101" fmla="*/ 241 h 3292"/>
              <a:gd name="T102" fmla="*/ 1135 w 3262"/>
              <a:gd name="T103" fmla="*/ 77 h 3292"/>
              <a:gd name="T104" fmla="*/ 1528 w 3262"/>
              <a:gd name="T10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835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835" y="2262"/>
                </a:lnTo>
                <a:lnTo>
                  <a:pt x="1835" y="1028"/>
                </a:lnTo>
                <a:close/>
                <a:moveTo>
                  <a:pt x="1019" y="1028"/>
                </a:moveTo>
                <a:lnTo>
                  <a:pt x="1427" y="1028"/>
                </a:lnTo>
                <a:lnTo>
                  <a:pt x="1427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2" name="Freeform 716"/>
          <p:cNvSpPr>
            <a:spLocks noEditPoints="1"/>
          </p:cNvSpPr>
          <p:nvPr/>
        </p:nvSpPr>
        <p:spPr bwMode="auto">
          <a:xfrm>
            <a:off x="2980486" y="3819656"/>
            <a:ext cx="352060" cy="355511"/>
          </a:xfrm>
          <a:custGeom>
            <a:avLst/>
            <a:gdLst>
              <a:gd name="T0" fmla="*/ 1019 w 3262"/>
              <a:gd name="T1" fmla="*/ 2262 h 3292"/>
              <a:gd name="T2" fmla="*/ 1451 w 3262"/>
              <a:gd name="T3" fmla="*/ 321 h 3292"/>
              <a:gd name="T4" fmla="*/ 1115 w 3262"/>
              <a:gd name="T5" fmla="*/ 414 h 3292"/>
              <a:gd name="T6" fmla="*/ 822 w 3262"/>
              <a:gd name="T7" fmla="*/ 587 h 3292"/>
              <a:gd name="T8" fmla="*/ 582 w 3262"/>
              <a:gd name="T9" fmla="*/ 828 h 3292"/>
              <a:gd name="T10" fmla="*/ 410 w 3262"/>
              <a:gd name="T11" fmla="*/ 1125 h 3292"/>
              <a:gd name="T12" fmla="*/ 318 w 3262"/>
              <a:gd name="T13" fmla="*/ 1464 h 3292"/>
              <a:gd name="T14" fmla="*/ 318 w 3262"/>
              <a:gd name="T15" fmla="*/ 1828 h 3292"/>
              <a:gd name="T16" fmla="*/ 410 w 3262"/>
              <a:gd name="T17" fmla="*/ 2166 h 3292"/>
              <a:gd name="T18" fmla="*/ 582 w 3262"/>
              <a:gd name="T19" fmla="*/ 2463 h 3292"/>
              <a:gd name="T20" fmla="*/ 822 w 3262"/>
              <a:gd name="T21" fmla="*/ 2704 h 3292"/>
              <a:gd name="T22" fmla="*/ 1115 w 3262"/>
              <a:gd name="T23" fmla="*/ 2878 h 3292"/>
              <a:gd name="T24" fmla="*/ 1451 w 3262"/>
              <a:gd name="T25" fmla="*/ 2971 h 3292"/>
              <a:gd name="T26" fmla="*/ 1811 w 3262"/>
              <a:gd name="T27" fmla="*/ 2971 h 3292"/>
              <a:gd name="T28" fmla="*/ 2147 w 3262"/>
              <a:gd name="T29" fmla="*/ 2878 h 3292"/>
              <a:gd name="T30" fmla="*/ 2440 w 3262"/>
              <a:gd name="T31" fmla="*/ 2704 h 3292"/>
              <a:gd name="T32" fmla="*/ 2680 w 3262"/>
              <a:gd name="T33" fmla="*/ 2463 h 3292"/>
              <a:gd name="T34" fmla="*/ 2852 w 3262"/>
              <a:gd name="T35" fmla="*/ 2166 h 3292"/>
              <a:gd name="T36" fmla="*/ 2944 w 3262"/>
              <a:gd name="T37" fmla="*/ 1828 h 3292"/>
              <a:gd name="T38" fmla="*/ 2944 w 3262"/>
              <a:gd name="T39" fmla="*/ 1464 h 3292"/>
              <a:gd name="T40" fmla="*/ 2852 w 3262"/>
              <a:gd name="T41" fmla="*/ 1125 h 3292"/>
              <a:gd name="T42" fmla="*/ 2680 w 3262"/>
              <a:gd name="T43" fmla="*/ 828 h 3292"/>
              <a:gd name="T44" fmla="*/ 2440 w 3262"/>
              <a:gd name="T45" fmla="*/ 587 h 3292"/>
              <a:gd name="T46" fmla="*/ 2147 w 3262"/>
              <a:gd name="T47" fmla="*/ 414 h 3292"/>
              <a:gd name="T48" fmla="*/ 1811 w 3262"/>
              <a:gd name="T49" fmla="*/ 321 h 3292"/>
              <a:gd name="T50" fmla="*/ 1631 w 3262"/>
              <a:gd name="T51" fmla="*/ 0 h 3292"/>
              <a:gd name="T52" fmla="*/ 2033 w 3262"/>
              <a:gd name="T53" fmla="*/ 49 h 3292"/>
              <a:gd name="T54" fmla="*/ 2397 w 3262"/>
              <a:gd name="T55" fmla="*/ 193 h 3292"/>
              <a:gd name="T56" fmla="*/ 2714 w 3262"/>
              <a:gd name="T57" fmla="*/ 415 h 3292"/>
              <a:gd name="T58" fmla="*/ 2969 w 3262"/>
              <a:gd name="T59" fmla="*/ 705 h 3292"/>
              <a:gd name="T60" fmla="*/ 3152 w 3262"/>
              <a:gd name="T61" fmla="*/ 1051 h 3292"/>
              <a:gd name="T62" fmla="*/ 3250 w 3262"/>
              <a:gd name="T63" fmla="*/ 1439 h 3292"/>
              <a:gd name="T64" fmla="*/ 3250 w 3262"/>
              <a:gd name="T65" fmla="*/ 1852 h 3292"/>
              <a:gd name="T66" fmla="*/ 3152 w 3262"/>
              <a:gd name="T67" fmla="*/ 2241 h 3292"/>
              <a:gd name="T68" fmla="*/ 2969 w 3262"/>
              <a:gd name="T69" fmla="*/ 2586 h 3292"/>
              <a:gd name="T70" fmla="*/ 2714 w 3262"/>
              <a:gd name="T71" fmla="*/ 2876 h 3292"/>
              <a:gd name="T72" fmla="*/ 2397 w 3262"/>
              <a:gd name="T73" fmla="*/ 3099 h 3292"/>
              <a:gd name="T74" fmla="*/ 2033 w 3262"/>
              <a:gd name="T75" fmla="*/ 3241 h 3292"/>
              <a:gd name="T76" fmla="*/ 1631 w 3262"/>
              <a:gd name="T77" fmla="*/ 3292 h 3292"/>
              <a:gd name="T78" fmla="*/ 1230 w 3262"/>
              <a:gd name="T79" fmla="*/ 3241 h 3292"/>
              <a:gd name="T80" fmla="*/ 865 w 3262"/>
              <a:gd name="T81" fmla="*/ 3099 h 3292"/>
              <a:gd name="T82" fmla="*/ 547 w 3262"/>
              <a:gd name="T83" fmla="*/ 2876 h 3292"/>
              <a:gd name="T84" fmla="*/ 293 w 3262"/>
              <a:gd name="T85" fmla="*/ 2586 h 3292"/>
              <a:gd name="T86" fmla="*/ 109 w 3262"/>
              <a:gd name="T87" fmla="*/ 2241 h 3292"/>
              <a:gd name="T88" fmla="*/ 13 w 3262"/>
              <a:gd name="T89" fmla="*/ 1852 h 3292"/>
              <a:gd name="T90" fmla="*/ 13 w 3262"/>
              <a:gd name="T91" fmla="*/ 1439 h 3292"/>
              <a:gd name="T92" fmla="*/ 109 w 3262"/>
              <a:gd name="T93" fmla="*/ 1051 h 3292"/>
              <a:gd name="T94" fmla="*/ 293 w 3262"/>
              <a:gd name="T95" fmla="*/ 705 h 3292"/>
              <a:gd name="T96" fmla="*/ 547 w 3262"/>
              <a:gd name="T97" fmla="*/ 415 h 3292"/>
              <a:gd name="T98" fmla="*/ 865 w 3262"/>
              <a:gd name="T99" fmla="*/ 193 h 3292"/>
              <a:gd name="T100" fmla="*/ 1230 w 3262"/>
              <a:gd name="T101" fmla="*/ 49 h 3292"/>
              <a:gd name="T102" fmla="*/ 1631 w 3262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019" y="1028"/>
                </a:moveTo>
                <a:lnTo>
                  <a:pt x="2243" y="1028"/>
                </a:lnTo>
                <a:lnTo>
                  <a:pt x="2243" y="2262"/>
                </a:lnTo>
                <a:lnTo>
                  <a:pt x="1019" y="2262"/>
                </a:lnTo>
                <a:lnTo>
                  <a:pt x="1019" y="1028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43" name="Group 719"/>
          <p:cNvGrpSpPr>
            <a:grpSpLocks noChangeAspect="1"/>
          </p:cNvGrpSpPr>
          <p:nvPr/>
        </p:nvGrpSpPr>
        <p:grpSpPr bwMode="auto">
          <a:xfrm>
            <a:off x="3573612" y="3819656"/>
            <a:ext cx="352060" cy="355511"/>
            <a:chOff x="17637" y="7348"/>
            <a:chExt cx="408" cy="412"/>
          </a:xfrm>
          <a:solidFill>
            <a:srgbClr val="FFFFFF"/>
          </a:solidFill>
        </p:grpSpPr>
        <p:sp>
          <p:nvSpPr>
            <p:cNvPr id="144" name="Freeform 721"/>
            <p:cNvSpPr>
              <a:spLocks noEditPoints="1"/>
            </p:cNvSpPr>
            <p:nvPr/>
          </p:nvSpPr>
          <p:spPr bwMode="auto">
            <a:xfrm>
              <a:off x="1763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5" name="Freeform 722"/>
            <p:cNvSpPr/>
            <p:nvPr/>
          </p:nvSpPr>
          <p:spPr bwMode="auto">
            <a:xfrm>
              <a:off x="17815" y="7477"/>
              <a:ext cx="102" cy="154"/>
            </a:xfrm>
            <a:custGeom>
              <a:avLst/>
              <a:gdLst>
                <a:gd name="T0" fmla="*/ 816 w 816"/>
                <a:gd name="T1" fmla="*/ 0 h 1234"/>
                <a:gd name="T2" fmla="*/ 816 w 816"/>
                <a:gd name="T3" fmla="*/ 1234 h 1234"/>
                <a:gd name="T4" fmla="*/ 0 w 816"/>
                <a:gd name="T5" fmla="*/ 618 h 1234"/>
                <a:gd name="T6" fmla="*/ 816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816" y="0"/>
                  </a:moveTo>
                  <a:lnTo>
                    <a:pt x="816" y="1234"/>
                  </a:lnTo>
                  <a:lnTo>
                    <a:pt x="0" y="618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6" name="Rectangle 723"/>
            <p:cNvSpPr>
              <a:spLocks noChangeArrowheads="1"/>
            </p:cNvSpPr>
            <p:nvPr/>
          </p:nvSpPr>
          <p:spPr bwMode="auto">
            <a:xfrm>
              <a:off x="17764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47" name="Group 726"/>
          <p:cNvGrpSpPr>
            <a:grpSpLocks noChangeAspect="1"/>
          </p:cNvGrpSpPr>
          <p:nvPr/>
        </p:nvGrpSpPr>
        <p:grpSpPr bwMode="auto">
          <a:xfrm>
            <a:off x="4166738" y="3819656"/>
            <a:ext cx="352060" cy="355511"/>
            <a:chOff x="18107" y="7348"/>
            <a:chExt cx="408" cy="412"/>
          </a:xfrm>
          <a:solidFill>
            <a:srgbClr val="FFFFFF"/>
          </a:solidFill>
        </p:grpSpPr>
        <p:sp>
          <p:nvSpPr>
            <p:cNvPr id="148" name="Freeform 728"/>
            <p:cNvSpPr>
              <a:spLocks noEditPoints="1"/>
            </p:cNvSpPr>
            <p:nvPr/>
          </p:nvSpPr>
          <p:spPr bwMode="auto">
            <a:xfrm>
              <a:off x="18107" y="7348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9" name="Freeform 729"/>
            <p:cNvSpPr/>
            <p:nvPr/>
          </p:nvSpPr>
          <p:spPr bwMode="auto">
            <a:xfrm>
              <a:off x="18234" y="7477"/>
              <a:ext cx="102" cy="154"/>
            </a:xfrm>
            <a:custGeom>
              <a:avLst/>
              <a:gdLst>
                <a:gd name="T0" fmla="*/ 0 w 816"/>
                <a:gd name="T1" fmla="*/ 0 h 1234"/>
                <a:gd name="T2" fmla="*/ 816 w 816"/>
                <a:gd name="T3" fmla="*/ 618 h 1234"/>
                <a:gd name="T4" fmla="*/ 0 w 816"/>
                <a:gd name="T5" fmla="*/ 1234 h 1234"/>
                <a:gd name="T6" fmla="*/ 0 w 816"/>
                <a:gd name="T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1234">
                  <a:moveTo>
                    <a:pt x="0" y="0"/>
                  </a:moveTo>
                  <a:lnTo>
                    <a:pt x="816" y="618"/>
                  </a:lnTo>
                  <a:lnTo>
                    <a:pt x="0" y="12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0" name="Rectangle 730"/>
            <p:cNvSpPr>
              <a:spLocks noChangeArrowheads="1"/>
            </p:cNvSpPr>
            <p:nvPr/>
          </p:nvSpPr>
          <p:spPr bwMode="auto">
            <a:xfrm>
              <a:off x="18336" y="7477"/>
              <a:ext cx="51" cy="15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51" name="Freeform 735"/>
          <p:cNvSpPr>
            <a:spLocks noEditPoints="1"/>
          </p:cNvSpPr>
          <p:nvPr/>
        </p:nvSpPr>
        <p:spPr bwMode="auto">
          <a:xfrm>
            <a:off x="4759863" y="3819656"/>
            <a:ext cx="352060" cy="355511"/>
          </a:xfrm>
          <a:custGeom>
            <a:avLst/>
            <a:gdLst>
              <a:gd name="T0" fmla="*/ 2243 w 3262"/>
              <a:gd name="T1" fmla="*/ 1132 h 3292"/>
              <a:gd name="T2" fmla="*/ 1427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2243" y="1132"/>
                </a:moveTo>
                <a:lnTo>
                  <a:pt x="2243" y="2160"/>
                </a:lnTo>
                <a:lnTo>
                  <a:pt x="1529" y="1646"/>
                </a:lnTo>
                <a:lnTo>
                  <a:pt x="2243" y="1132"/>
                </a:lnTo>
                <a:close/>
                <a:moveTo>
                  <a:pt x="1427" y="1132"/>
                </a:moveTo>
                <a:lnTo>
                  <a:pt x="1427" y="2160"/>
                </a:lnTo>
                <a:lnTo>
                  <a:pt x="713" y="1646"/>
                </a:lnTo>
                <a:lnTo>
                  <a:pt x="1427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2" name="Freeform 740"/>
          <p:cNvSpPr>
            <a:spLocks noEditPoints="1"/>
          </p:cNvSpPr>
          <p:nvPr/>
        </p:nvSpPr>
        <p:spPr bwMode="auto">
          <a:xfrm>
            <a:off x="5352989" y="3819656"/>
            <a:ext cx="352060" cy="355511"/>
          </a:xfrm>
          <a:custGeom>
            <a:avLst/>
            <a:gdLst>
              <a:gd name="T0" fmla="*/ 1835 w 3262"/>
              <a:gd name="T1" fmla="*/ 1132 h 3292"/>
              <a:gd name="T2" fmla="*/ 1019 w 3262"/>
              <a:gd name="T3" fmla="*/ 1132 h 3292"/>
              <a:gd name="T4" fmla="*/ 1364 w 3262"/>
              <a:gd name="T5" fmla="*/ 335 h 3292"/>
              <a:gd name="T6" fmla="*/ 1037 w 3262"/>
              <a:gd name="T7" fmla="*/ 450 h 3292"/>
              <a:gd name="T8" fmla="*/ 756 w 3262"/>
              <a:gd name="T9" fmla="*/ 641 h 3292"/>
              <a:gd name="T10" fmla="*/ 532 w 3262"/>
              <a:gd name="T11" fmla="*/ 898 h 3292"/>
              <a:gd name="T12" fmla="*/ 380 w 3262"/>
              <a:gd name="T13" fmla="*/ 1206 h 3292"/>
              <a:gd name="T14" fmla="*/ 309 w 3262"/>
              <a:gd name="T15" fmla="*/ 1554 h 3292"/>
              <a:gd name="T16" fmla="*/ 333 w 3262"/>
              <a:gd name="T17" fmla="*/ 1915 h 3292"/>
              <a:gd name="T18" fmla="*/ 446 w 3262"/>
              <a:gd name="T19" fmla="*/ 2245 h 3292"/>
              <a:gd name="T20" fmla="*/ 636 w 3262"/>
              <a:gd name="T21" fmla="*/ 2529 h 3292"/>
              <a:gd name="T22" fmla="*/ 890 w 3262"/>
              <a:gd name="T23" fmla="*/ 2755 h 3292"/>
              <a:gd name="T24" fmla="*/ 1196 w 3262"/>
              <a:gd name="T25" fmla="*/ 2909 h 3292"/>
              <a:gd name="T26" fmla="*/ 1541 w 3262"/>
              <a:gd name="T27" fmla="*/ 2980 h 3292"/>
              <a:gd name="T28" fmla="*/ 1898 w 3262"/>
              <a:gd name="T29" fmla="*/ 2955 h 3292"/>
              <a:gd name="T30" fmla="*/ 2224 w 3262"/>
              <a:gd name="T31" fmla="*/ 2842 h 3292"/>
              <a:gd name="T32" fmla="*/ 2506 w 3262"/>
              <a:gd name="T33" fmla="*/ 2650 h 3292"/>
              <a:gd name="T34" fmla="*/ 2730 w 3262"/>
              <a:gd name="T35" fmla="*/ 2393 h 3292"/>
              <a:gd name="T36" fmla="*/ 2883 w 3262"/>
              <a:gd name="T37" fmla="*/ 2085 h 3292"/>
              <a:gd name="T38" fmla="*/ 2953 w 3262"/>
              <a:gd name="T39" fmla="*/ 1738 h 3292"/>
              <a:gd name="T40" fmla="*/ 2929 w 3262"/>
              <a:gd name="T41" fmla="*/ 1376 h 3292"/>
              <a:gd name="T42" fmla="*/ 2816 w 3262"/>
              <a:gd name="T43" fmla="*/ 1047 h 3292"/>
              <a:gd name="T44" fmla="*/ 2625 w 3262"/>
              <a:gd name="T45" fmla="*/ 762 h 3292"/>
              <a:gd name="T46" fmla="*/ 2372 w 3262"/>
              <a:gd name="T47" fmla="*/ 537 h 3292"/>
              <a:gd name="T48" fmla="*/ 2066 w 3262"/>
              <a:gd name="T49" fmla="*/ 382 h 3292"/>
              <a:gd name="T50" fmla="*/ 1722 w 3262"/>
              <a:gd name="T51" fmla="*/ 312 h 3292"/>
              <a:gd name="T52" fmla="*/ 1734 w 3262"/>
              <a:gd name="T53" fmla="*/ 3 h 3292"/>
              <a:gd name="T54" fmla="*/ 2128 w 3262"/>
              <a:gd name="T55" fmla="*/ 77 h 3292"/>
              <a:gd name="T56" fmla="*/ 2482 w 3262"/>
              <a:gd name="T57" fmla="*/ 241 h 3292"/>
              <a:gd name="T58" fmla="*/ 2784 w 3262"/>
              <a:gd name="T59" fmla="*/ 482 h 3292"/>
              <a:gd name="T60" fmla="*/ 3022 w 3262"/>
              <a:gd name="T61" fmla="*/ 787 h 3292"/>
              <a:gd name="T62" fmla="*/ 3185 w 3262"/>
              <a:gd name="T63" fmla="*/ 1144 h 3292"/>
              <a:gd name="T64" fmla="*/ 3259 w 3262"/>
              <a:gd name="T65" fmla="*/ 1541 h 3292"/>
              <a:gd name="T66" fmla="*/ 3233 w 3262"/>
              <a:gd name="T67" fmla="*/ 1953 h 3292"/>
              <a:gd name="T68" fmla="*/ 3113 w 3262"/>
              <a:gd name="T69" fmla="*/ 2332 h 3292"/>
              <a:gd name="T70" fmla="*/ 2912 w 3262"/>
              <a:gd name="T71" fmla="*/ 2664 h 3292"/>
              <a:gd name="T72" fmla="*/ 2640 w 3262"/>
              <a:gd name="T73" fmla="*/ 2939 h 3292"/>
              <a:gd name="T74" fmla="*/ 2310 w 3262"/>
              <a:gd name="T75" fmla="*/ 3142 h 3292"/>
              <a:gd name="T76" fmla="*/ 1935 w 3262"/>
              <a:gd name="T77" fmla="*/ 3263 h 3292"/>
              <a:gd name="T78" fmla="*/ 1528 w 3262"/>
              <a:gd name="T79" fmla="*/ 3289 h 3292"/>
              <a:gd name="T80" fmla="*/ 1135 w 3262"/>
              <a:gd name="T81" fmla="*/ 3213 h 3292"/>
              <a:gd name="T82" fmla="*/ 781 w 3262"/>
              <a:gd name="T83" fmla="*/ 3050 h 3292"/>
              <a:gd name="T84" fmla="*/ 478 w 3262"/>
              <a:gd name="T85" fmla="*/ 2810 h 3292"/>
              <a:gd name="T86" fmla="*/ 239 w 3262"/>
              <a:gd name="T87" fmla="*/ 2504 h 3292"/>
              <a:gd name="T88" fmla="*/ 77 w 3262"/>
              <a:gd name="T89" fmla="*/ 2147 h 3292"/>
              <a:gd name="T90" fmla="*/ 3 w 3262"/>
              <a:gd name="T91" fmla="*/ 1750 h 3292"/>
              <a:gd name="T92" fmla="*/ 29 w 3262"/>
              <a:gd name="T93" fmla="*/ 1339 h 3292"/>
              <a:gd name="T94" fmla="*/ 148 w 3262"/>
              <a:gd name="T95" fmla="*/ 960 h 3292"/>
              <a:gd name="T96" fmla="*/ 350 w 3262"/>
              <a:gd name="T97" fmla="*/ 627 h 3292"/>
              <a:gd name="T98" fmla="*/ 622 w 3262"/>
              <a:gd name="T99" fmla="*/ 353 h 3292"/>
              <a:gd name="T100" fmla="*/ 952 w 3262"/>
              <a:gd name="T101" fmla="*/ 148 h 3292"/>
              <a:gd name="T102" fmla="*/ 1327 w 3262"/>
              <a:gd name="T10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835" y="1132"/>
                </a:moveTo>
                <a:lnTo>
                  <a:pt x="2549" y="1646"/>
                </a:lnTo>
                <a:lnTo>
                  <a:pt x="1835" y="2160"/>
                </a:lnTo>
                <a:lnTo>
                  <a:pt x="1835" y="1132"/>
                </a:lnTo>
                <a:close/>
                <a:moveTo>
                  <a:pt x="1019" y="1132"/>
                </a:moveTo>
                <a:lnTo>
                  <a:pt x="1733" y="1646"/>
                </a:lnTo>
                <a:lnTo>
                  <a:pt x="1019" y="2160"/>
                </a:lnTo>
                <a:lnTo>
                  <a:pt x="1019" y="1132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8"/>
                </a:lnTo>
                <a:lnTo>
                  <a:pt x="318" y="1828"/>
                </a:lnTo>
                <a:lnTo>
                  <a:pt x="333" y="1915"/>
                </a:lnTo>
                <a:lnTo>
                  <a:pt x="353" y="2001"/>
                </a:lnTo>
                <a:lnTo>
                  <a:pt x="380" y="2085"/>
                </a:lnTo>
                <a:lnTo>
                  <a:pt x="410" y="2166"/>
                </a:lnTo>
                <a:lnTo>
                  <a:pt x="446" y="2245"/>
                </a:lnTo>
                <a:lnTo>
                  <a:pt x="487" y="2320"/>
                </a:lnTo>
                <a:lnTo>
                  <a:pt x="532" y="2393"/>
                </a:lnTo>
                <a:lnTo>
                  <a:pt x="582" y="2463"/>
                </a:lnTo>
                <a:lnTo>
                  <a:pt x="636" y="2529"/>
                </a:lnTo>
                <a:lnTo>
                  <a:pt x="694" y="2591"/>
                </a:lnTo>
                <a:lnTo>
                  <a:pt x="756" y="2650"/>
                </a:lnTo>
                <a:lnTo>
                  <a:pt x="822" y="2704"/>
                </a:lnTo>
                <a:lnTo>
                  <a:pt x="890" y="2755"/>
                </a:lnTo>
                <a:lnTo>
                  <a:pt x="963" y="2800"/>
                </a:lnTo>
                <a:lnTo>
                  <a:pt x="1037" y="2842"/>
                </a:lnTo>
                <a:lnTo>
                  <a:pt x="1115" y="2878"/>
                </a:lnTo>
                <a:lnTo>
                  <a:pt x="1196" y="2909"/>
                </a:lnTo>
                <a:lnTo>
                  <a:pt x="1279" y="2935"/>
                </a:lnTo>
                <a:lnTo>
                  <a:pt x="1364" y="2955"/>
                </a:lnTo>
                <a:lnTo>
                  <a:pt x="1451" y="2971"/>
                </a:lnTo>
                <a:lnTo>
                  <a:pt x="1541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4"/>
                </a:lnTo>
                <a:lnTo>
                  <a:pt x="2944" y="1464"/>
                </a:lnTo>
                <a:lnTo>
                  <a:pt x="2929" y="1376"/>
                </a:lnTo>
                <a:lnTo>
                  <a:pt x="2909" y="1291"/>
                </a:lnTo>
                <a:lnTo>
                  <a:pt x="2883" y="1206"/>
                </a:lnTo>
                <a:lnTo>
                  <a:pt x="2852" y="1125"/>
                </a:lnTo>
                <a:lnTo>
                  <a:pt x="2816" y="1047"/>
                </a:lnTo>
                <a:lnTo>
                  <a:pt x="2775" y="970"/>
                </a:lnTo>
                <a:lnTo>
                  <a:pt x="2730" y="898"/>
                </a:lnTo>
                <a:lnTo>
                  <a:pt x="2680" y="828"/>
                </a:lnTo>
                <a:lnTo>
                  <a:pt x="2625" y="762"/>
                </a:lnTo>
                <a:lnTo>
                  <a:pt x="2568" y="700"/>
                </a:lnTo>
                <a:lnTo>
                  <a:pt x="2506" y="641"/>
                </a:lnTo>
                <a:lnTo>
                  <a:pt x="2440" y="587"/>
                </a:lnTo>
                <a:lnTo>
                  <a:pt x="2372" y="537"/>
                </a:lnTo>
                <a:lnTo>
                  <a:pt x="2300" y="491"/>
                </a:lnTo>
                <a:lnTo>
                  <a:pt x="2224" y="450"/>
                </a:lnTo>
                <a:lnTo>
                  <a:pt x="2147" y="414"/>
                </a:lnTo>
                <a:lnTo>
                  <a:pt x="2066" y="382"/>
                </a:lnTo>
                <a:lnTo>
                  <a:pt x="1983" y="356"/>
                </a:lnTo>
                <a:lnTo>
                  <a:pt x="1898" y="335"/>
                </a:lnTo>
                <a:lnTo>
                  <a:pt x="1811" y="321"/>
                </a:lnTo>
                <a:lnTo>
                  <a:pt x="1722" y="312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3" name="Freeform 745"/>
          <p:cNvSpPr/>
          <p:nvPr/>
        </p:nvSpPr>
        <p:spPr bwMode="auto">
          <a:xfrm>
            <a:off x="5946115" y="3851621"/>
            <a:ext cx="222626" cy="263182"/>
          </a:xfrm>
          <a:custGeom>
            <a:avLst/>
            <a:gdLst>
              <a:gd name="T0" fmla="*/ 0 w 2838"/>
              <a:gd name="T1" fmla="*/ 0 h 3358"/>
              <a:gd name="T2" fmla="*/ 2838 w 2838"/>
              <a:gd name="T3" fmla="*/ 1679 h 3358"/>
              <a:gd name="T4" fmla="*/ 0 w 2838"/>
              <a:gd name="T5" fmla="*/ 3358 h 3358"/>
              <a:gd name="T6" fmla="*/ 0 w 2838"/>
              <a:gd name="T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8" h="3358">
                <a:moveTo>
                  <a:pt x="0" y="0"/>
                </a:moveTo>
                <a:lnTo>
                  <a:pt x="2838" y="1679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4" name="Freeform 750"/>
          <p:cNvSpPr>
            <a:spLocks noEditPoints="1"/>
          </p:cNvSpPr>
          <p:nvPr/>
        </p:nvSpPr>
        <p:spPr bwMode="auto">
          <a:xfrm>
            <a:off x="6369994" y="3851621"/>
            <a:ext cx="264908" cy="263182"/>
          </a:xfrm>
          <a:custGeom>
            <a:avLst/>
            <a:gdLst>
              <a:gd name="T0" fmla="*/ 1971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1971 w 3380"/>
              <a:gd name="T7" fmla="*/ 3358 h 3358"/>
              <a:gd name="T8" fmla="*/ 1971 w 3380"/>
              <a:gd name="T9" fmla="*/ 0 h 3358"/>
              <a:gd name="T10" fmla="*/ 0 w 3380"/>
              <a:gd name="T11" fmla="*/ 0 h 3358"/>
              <a:gd name="T12" fmla="*/ 1408 w 3380"/>
              <a:gd name="T13" fmla="*/ 0 h 3358"/>
              <a:gd name="T14" fmla="*/ 1408 w 3380"/>
              <a:gd name="T15" fmla="*/ 3358 h 3358"/>
              <a:gd name="T16" fmla="*/ 0 w 3380"/>
              <a:gd name="T17" fmla="*/ 3358 h 3358"/>
              <a:gd name="T18" fmla="*/ 0 w 3380"/>
              <a:gd name="T19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0" h="3358">
                <a:moveTo>
                  <a:pt x="1971" y="0"/>
                </a:moveTo>
                <a:lnTo>
                  <a:pt x="3380" y="0"/>
                </a:lnTo>
                <a:lnTo>
                  <a:pt x="3380" y="3358"/>
                </a:lnTo>
                <a:lnTo>
                  <a:pt x="1971" y="3358"/>
                </a:lnTo>
                <a:lnTo>
                  <a:pt x="1971" y="0"/>
                </a:lnTo>
                <a:close/>
                <a:moveTo>
                  <a:pt x="0" y="0"/>
                </a:moveTo>
                <a:lnTo>
                  <a:pt x="1408" y="0"/>
                </a:lnTo>
                <a:lnTo>
                  <a:pt x="1408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5" name="Rectangle 755"/>
          <p:cNvSpPr>
            <a:spLocks noChangeArrowheads="1"/>
          </p:cNvSpPr>
          <p:nvPr/>
        </p:nvSpPr>
        <p:spPr bwMode="auto">
          <a:xfrm>
            <a:off x="6849160" y="3851621"/>
            <a:ext cx="264908" cy="263182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6" name="Freeform 760"/>
          <p:cNvSpPr/>
          <p:nvPr/>
        </p:nvSpPr>
        <p:spPr bwMode="auto">
          <a:xfrm>
            <a:off x="7328327" y="3859090"/>
            <a:ext cx="230393" cy="241610"/>
          </a:xfrm>
          <a:custGeom>
            <a:avLst/>
            <a:gdLst>
              <a:gd name="T0" fmla="*/ 1678 w 3203"/>
              <a:gd name="T1" fmla="*/ 0 h 3357"/>
              <a:gd name="T2" fmla="*/ 1678 w 3203"/>
              <a:gd name="T3" fmla="*/ 1525 h 3357"/>
              <a:gd name="T4" fmla="*/ 3203 w 3203"/>
              <a:gd name="T5" fmla="*/ 0 h 3357"/>
              <a:gd name="T6" fmla="*/ 3203 w 3203"/>
              <a:gd name="T7" fmla="*/ 3357 h 3357"/>
              <a:gd name="T8" fmla="*/ 1678 w 3203"/>
              <a:gd name="T9" fmla="*/ 1831 h 3357"/>
              <a:gd name="T10" fmla="*/ 1678 w 3203"/>
              <a:gd name="T11" fmla="*/ 3357 h 3357"/>
              <a:gd name="T12" fmla="*/ 0 w 3203"/>
              <a:gd name="T13" fmla="*/ 1678 h 3357"/>
              <a:gd name="T14" fmla="*/ 1678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1678" y="0"/>
                </a:moveTo>
                <a:lnTo>
                  <a:pt x="1678" y="1525"/>
                </a:lnTo>
                <a:lnTo>
                  <a:pt x="3203" y="0"/>
                </a:lnTo>
                <a:lnTo>
                  <a:pt x="3203" y="3357"/>
                </a:lnTo>
                <a:lnTo>
                  <a:pt x="1678" y="1831"/>
                </a:lnTo>
                <a:lnTo>
                  <a:pt x="1678" y="3357"/>
                </a:lnTo>
                <a:lnTo>
                  <a:pt x="0" y="1678"/>
                </a:lnTo>
                <a:lnTo>
                  <a:pt x="167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7" name="Freeform 765"/>
          <p:cNvSpPr/>
          <p:nvPr/>
        </p:nvSpPr>
        <p:spPr bwMode="auto">
          <a:xfrm>
            <a:off x="7762362" y="3859090"/>
            <a:ext cx="230393" cy="241610"/>
          </a:xfrm>
          <a:custGeom>
            <a:avLst/>
            <a:gdLst>
              <a:gd name="T0" fmla="*/ 0 w 3203"/>
              <a:gd name="T1" fmla="*/ 0 h 3357"/>
              <a:gd name="T2" fmla="*/ 1525 w 3203"/>
              <a:gd name="T3" fmla="*/ 1525 h 3357"/>
              <a:gd name="T4" fmla="*/ 1525 w 3203"/>
              <a:gd name="T5" fmla="*/ 0 h 3357"/>
              <a:gd name="T6" fmla="*/ 3203 w 3203"/>
              <a:gd name="T7" fmla="*/ 1678 h 3357"/>
              <a:gd name="T8" fmla="*/ 1525 w 3203"/>
              <a:gd name="T9" fmla="*/ 3357 h 3357"/>
              <a:gd name="T10" fmla="*/ 1525 w 3203"/>
              <a:gd name="T11" fmla="*/ 1831 h 3357"/>
              <a:gd name="T12" fmla="*/ 0 w 3203"/>
              <a:gd name="T13" fmla="*/ 3357 h 3357"/>
              <a:gd name="T14" fmla="*/ 0 w 3203"/>
              <a:gd name="T15" fmla="*/ 0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03" h="3357">
                <a:moveTo>
                  <a:pt x="0" y="0"/>
                </a:moveTo>
                <a:lnTo>
                  <a:pt x="1525" y="1525"/>
                </a:lnTo>
                <a:lnTo>
                  <a:pt x="1525" y="0"/>
                </a:lnTo>
                <a:lnTo>
                  <a:pt x="3203" y="1678"/>
                </a:lnTo>
                <a:lnTo>
                  <a:pt x="1525" y="3357"/>
                </a:lnTo>
                <a:lnTo>
                  <a:pt x="1525" y="1831"/>
                </a:lnTo>
                <a:lnTo>
                  <a:pt x="0" y="3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8" name="Freeform 770"/>
          <p:cNvSpPr/>
          <p:nvPr/>
        </p:nvSpPr>
        <p:spPr bwMode="auto">
          <a:xfrm>
            <a:off x="8196392" y="3851621"/>
            <a:ext cx="264908" cy="263182"/>
          </a:xfrm>
          <a:custGeom>
            <a:avLst/>
            <a:gdLst>
              <a:gd name="T0" fmla="*/ 0 w 3380"/>
              <a:gd name="T1" fmla="*/ 0 h 3358"/>
              <a:gd name="T2" fmla="*/ 563 w 3380"/>
              <a:gd name="T3" fmla="*/ 0 h 3358"/>
              <a:gd name="T4" fmla="*/ 563 w 3380"/>
              <a:gd name="T5" fmla="*/ 1540 h 3358"/>
              <a:gd name="T6" fmla="*/ 1971 w 3380"/>
              <a:gd name="T7" fmla="*/ 141 h 3358"/>
              <a:gd name="T8" fmla="*/ 1971 w 3380"/>
              <a:gd name="T9" fmla="*/ 1540 h 3358"/>
              <a:gd name="T10" fmla="*/ 3380 w 3380"/>
              <a:gd name="T11" fmla="*/ 141 h 3358"/>
              <a:gd name="T12" fmla="*/ 3380 w 3380"/>
              <a:gd name="T13" fmla="*/ 3219 h 3358"/>
              <a:gd name="T14" fmla="*/ 1971 w 3380"/>
              <a:gd name="T15" fmla="*/ 1820 h 3358"/>
              <a:gd name="T16" fmla="*/ 1971 w 3380"/>
              <a:gd name="T17" fmla="*/ 3219 h 3358"/>
              <a:gd name="T18" fmla="*/ 563 w 3380"/>
              <a:gd name="T19" fmla="*/ 1820 h 3358"/>
              <a:gd name="T20" fmla="*/ 563 w 3380"/>
              <a:gd name="T21" fmla="*/ 3358 h 3358"/>
              <a:gd name="T22" fmla="*/ 0 w 3380"/>
              <a:gd name="T23" fmla="*/ 3358 h 3358"/>
              <a:gd name="T24" fmla="*/ 0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0" y="0"/>
                </a:moveTo>
                <a:lnTo>
                  <a:pt x="563" y="0"/>
                </a:lnTo>
                <a:lnTo>
                  <a:pt x="563" y="1540"/>
                </a:lnTo>
                <a:lnTo>
                  <a:pt x="1971" y="141"/>
                </a:lnTo>
                <a:lnTo>
                  <a:pt x="1971" y="1540"/>
                </a:lnTo>
                <a:lnTo>
                  <a:pt x="3380" y="141"/>
                </a:lnTo>
                <a:lnTo>
                  <a:pt x="3380" y="3219"/>
                </a:lnTo>
                <a:lnTo>
                  <a:pt x="1971" y="1820"/>
                </a:lnTo>
                <a:lnTo>
                  <a:pt x="1971" y="3219"/>
                </a:lnTo>
                <a:lnTo>
                  <a:pt x="563" y="1820"/>
                </a:lnTo>
                <a:lnTo>
                  <a:pt x="563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9" name="Freeform 775"/>
          <p:cNvSpPr/>
          <p:nvPr/>
        </p:nvSpPr>
        <p:spPr bwMode="auto">
          <a:xfrm>
            <a:off x="662143" y="4510857"/>
            <a:ext cx="264908" cy="263183"/>
          </a:xfrm>
          <a:custGeom>
            <a:avLst/>
            <a:gdLst>
              <a:gd name="T0" fmla="*/ 2816 w 3380"/>
              <a:gd name="T1" fmla="*/ 0 h 3358"/>
              <a:gd name="T2" fmla="*/ 3380 w 3380"/>
              <a:gd name="T3" fmla="*/ 0 h 3358"/>
              <a:gd name="T4" fmla="*/ 3380 w 3380"/>
              <a:gd name="T5" fmla="*/ 3358 h 3358"/>
              <a:gd name="T6" fmla="*/ 2816 w 3380"/>
              <a:gd name="T7" fmla="*/ 3358 h 3358"/>
              <a:gd name="T8" fmla="*/ 2816 w 3380"/>
              <a:gd name="T9" fmla="*/ 1820 h 3358"/>
              <a:gd name="T10" fmla="*/ 1408 w 3380"/>
              <a:gd name="T11" fmla="*/ 3219 h 3358"/>
              <a:gd name="T12" fmla="*/ 1408 w 3380"/>
              <a:gd name="T13" fmla="*/ 1820 h 3358"/>
              <a:gd name="T14" fmla="*/ 0 w 3380"/>
              <a:gd name="T15" fmla="*/ 3219 h 3358"/>
              <a:gd name="T16" fmla="*/ 0 w 3380"/>
              <a:gd name="T17" fmla="*/ 141 h 3358"/>
              <a:gd name="T18" fmla="*/ 1408 w 3380"/>
              <a:gd name="T19" fmla="*/ 1540 h 3358"/>
              <a:gd name="T20" fmla="*/ 1408 w 3380"/>
              <a:gd name="T21" fmla="*/ 141 h 3358"/>
              <a:gd name="T22" fmla="*/ 2816 w 3380"/>
              <a:gd name="T23" fmla="*/ 1540 h 3358"/>
              <a:gd name="T24" fmla="*/ 2816 w 3380"/>
              <a:gd name="T25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80" h="3358">
                <a:moveTo>
                  <a:pt x="2816" y="0"/>
                </a:moveTo>
                <a:lnTo>
                  <a:pt x="3380" y="0"/>
                </a:lnTo>
                <a:lnTo>
                  <a:pt x="3380" y="3358"/>
                </a:lnTo>
                <a:lnTo>
                  <a:pt x="2816" y="3358"/>
                </a:lnTo>
                <a:lnTo>
                  <a:pt x="2816" y="1820"/>
                </a:lnTo>
                <a:lnTo>
                  <a:pt x="1408" y="3219"/>
                </a:lnTo>
                <a:lnTo>
                  <a:pt x="1408" y="1820"/>
                </a:lnTo>
                <a:lnTo>
                  <a:pt x="0" y="3219"/>
                </a:lnTo>
                <a:lnTo>
                  <a:pt x="0" y="141"/>
                </a:lnTo>
                <a:lnTo>
                  <a:pt x="1408" y="1540"/>
                </a:lnTo>
                <a:lnTo>
                  <a:pt x="1408" y="141"/>
                </a:lnTo>
                <a:lnTo>
                  <a:pt x="2816" y="1540"/>
                </a:lnTo>
                <a:lnTo>
                  <a:pt x="281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0" name="Freeform 780"/>
          <p:cNvSpPr/>
          <p:nvPr/>
        </p:nvSpPr>
        <p:spPr bwMode="auto">
          <a:xfrm>
            <a:off x="1237638" y="4510857"/>
            <a:ext cx="156184" cy="263183"/>
          </a:xfrm>
          <a:custGeom>
            <a:avLst/>
            <a:gdLst>
              <a:gd name="T0" fmla="*/ 0 w 1993"/>
              <a:gd name="T1" fmla="*/ 0 h 3358"/>
              <a:gd name="T2" fmla="*/ 569 w 1993"/>
              <a:gd name="T3" fmla="*/ 0 h 3358"/>
              <a:gd name="T4" fmla="*/ 569 w 1993"/>
              <a:gd name="T5" fmla="*/ 1540 h 3358"/>
              <a:gd name="T6" fmla="*/ 1993 w 1993"/>
              <a:gd name="T7" fmla="*/ 141 h 3358"/>
              <a:gd name="T8" fmla="*/ 1993 w 1993"/>
              <a:gd name="T9" fmla="*/ 3219 h 3358"/>
              <a:gd name="T10" fmla="*/ 569 w 1993"/>
              <a:gd name="T11" fmla="*/ 1820 h 3358"/>
              <a:gd name="T12" fmla="*/ 569 w 1993"/>
              <a:gd name="T13" fmla="*/ 3358 h 3358"/>
              <a:gd name="T14" fmla="*/ 0 w 1993"/>
              <a:gd name="T15" fmla="*/ 3358 h 3358"/>
              <a:gd name="T16" fmla="*/ 0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0" y="0"/>
                </a:moveTo>
                <a:lnTo>
                  <a:pt x="569" y="0"/>
                </a:lnTo>
                <a:lnTo>
                  <a:pt x="569" y="1540"/>
                </a:lnTo>
                <a:lnTo>
                  <a:pt x="1993" y="141"/>
                </a:lnTo>
                <a:lnTo>
                  <a:pt x="1993" y="3219"/>
                </a:lnTo>
                <a:lnTo>
                  <a:pt x="569" y="1820"/>
                </a:lnTo>
                <a:lnTo>
                  <a:pt x="569" y="3358"/>
                </a:lnTo>
                <a:lnTo>
                  <a:pt x="0" y="33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1" name="Freeform 785"/>
          <p:cNvSpPr/>
          <p:nvPr/>
        </p:nvSpPr>
        <p:spPr bwMode="auto">
          <a:xfrm>
            <a:off x="1670967" y="4510857"/>
            <a:ext cx="156184" cy="263183"/>
          </a:xfrm>
          <a:custGeom>
            <a:avLst/>
            <a:gdLst>
              <a:gd name="T0" fmla="*/ 1424 w 1993"/>
              <a:gd name="T1" fmla="*/ 0 h 3358"/>
              <a:gd name="T2" fmla="*/ 1993 w 1993"/>
              <a:gd name="T3" fmla="*/ 0 h 3358"/>
              <a:gd name="T4" fmla="*/ 1993 w 1993"/>
              <a:gd name="T5" fmla="*/ 3358 h 3358"/>
              <a:gd name="T6" fmla="*/ 1424 w 1993"/>
              <a:gd name="T7" fmla="*/ 3358 h 3358"/>
              <a:gd name="T8" fmla="*/ 1424 w 1993"/>
              <a:gd name="T9" fmla="*/ 1820 h 3358"/>
              <a:gd name="T10" fmla="*/ 0 w 1993"/>
              <a:gd name="T11" fmla="*/ 3219 h 3358"/>
              <a:gd name="T12" fmla="*/ 0 w 1993"/>
              <a:gd name="T13" fmla="*/ 141 h 3358"/>
              <a:gd name="T14" fmla="*/ 1424 w 1993"/>
              <a:gd name="T15" fmla="*/ 1540 h 3358"/>
              <a:gd name="T16" fmla="*/ 1424 w 1993"/>
              <a:gd name="T17" fmla="*/ 0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3" h="3358">
                <a:moveTo>
                  <a:pt x="1424" y="0"/>
                </a:moveTo>
                <a:lnTo>
                  <a:pt x="1993" y="0"/>
                </a:lnTo>
                <a:lnTo>
                  <a:pt x="1993" y="3358"/>
                </a:lnTo>
                <a:lnTo>
                  <a:pt x="1424" y="3358"/>
                </a:lnTo>
                <a:lnTo>
                  <a:pt x="1424" y="1820"/>
                </a:lnTo>
                <a:lnTo>
                  <a:pt x="0" y="3219"/>
                </a:lnTo>
                <a:lnTo>
                  <a:pt x="0" y="141"/>
                </a:lnTo>
                <a:lnTo>
                  <a:pt x="1424" y="1540"/>
                </a:lnTo>
                <a:lnTo>
                  <a:pt x="142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2" name="Freeform 790"/>
          <p:cNvSpPr>
            <a:spLocks noEditPoints="1"/>
          </p:cNvSpPr>
          <p:nvPr/>
        </p:nvSpPr>
        <p:spPr bwMode="auto">
          <a:xfrm>
            <a:off x="2104295" y="4510857"/>
            <a:ext cx="352060" cy="263183"/>
          </a:xfrm>
          <a:custGeom>
            <a:avLst/>
            <a:gdLst>
              <a:gd name="T0" fmla="*/ 0 w 3261"/>
              <a:gd name="T1" fmla="*/ 2036 h 2443"/>
              <a:gd name="T2" fmla="*/ 3261 w 3261"/>
              <a:gd name="T3" fmla="*/ 2036 h 2443"/>
              <a:gd name="T4" fmla="*/ 3261 w 3261"/>
              <a:gd name="T5" fmla="*/ 2443 h 2443"/>
              <a:gd name="T6" fmla="*/ 0 w 3261"/>
              <a:gd name="T7" fmla="*/ 2443 h 2443"/>
              <a:gd name="T8" fmla="*/ 0 w 3261"/>
              <a:gd name="T9" fmla="*/ 2036 h 2443"/>
              <a:gd name="T10" fmla="*/ 1631 w 3261"/>
              <a:gd name="T11" fmla="*/ 0 h 2443"/>
              <a:gd name="T12" fmla="*/ 3261 w 3261"/>
              <a:gd name="T13" fmla="*/ 1629 h 2443"/>
              <a:gd name="T14" fmla="*/ 0 w 3261"/>
              <a:gd name="T15" fmla="*/ 1629 h 2443"/>
              <a:gd name="T16" fmla="*/ 1631 w 3261"/>
              <a:gd name="T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1" h="2443">
                <a:moveTo>
                  <a:pt x="0" y="2036"/>
                </a:moveTo>
                <a:lnTo>
                  <a:pt x="3261" y="2036"/>
                </a:lnTo>
                <a:lnTo>
                  <a:pt x="3261" y="2443"/>
                </a:lnTo>
                <a:lnTo>
                  <a:pt x="0" y="2443"/>
                </a:lnTo>
                <a:lnTo>
                  <a:pt x="0" y="2036"/>
                </a:lnTo>
                <a:close/>
                <a:moveTo>
                  <a:pt x="1631" y="0"/>
                </a:moveTo>
                <a:lnTo>
                  <a:pt x="3261" y="1629"/>
                </a:lnTo>
                <a:lnTo>
                  <a:pt x="0" y="1629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63" name="Group 793"/>
          <p:cNvGrpSpPr>
            <a:grpSpLocks noChangeAspect="1"/>
          </p:cNvGrpSpPr>
          <p:nvPr/>
        </p:nvGrpSpPr>
        <p:grpSpPr bwMode="auto">
          <a:xfrm>
            <a:off x="2793750" y="4495621"/>
            <a:ext cx="373632" cy="307190"/>
            <a:chOff x="22904" y="7344"/>
            <a:chExt cx="433" cy="356"/>
          </a:xfrm>
          <a:solidFill>
            <a:srgbClr val="FFFFFF"/>
          </a:solidFill>
        </p:grpSpPr>
        <p:sp>
          <p:nvSpPr>
            <p:cNvPr id="164" name="Freeform 795"/>
            <p:cNvSpPr>
              <a:spLocks noEditPoints="1"/>
            </p:cNvSpPr>
            <p:nvPr/>
          </p:nvSpPr>
          <p:spPr bwMode="auto">
            <a:xfrm>
              <a:off x="23104" y="7359"/>
              <a:ext cx="233" cy="326"/>
            </a:xfrm>
            <a:custGeom>
              <a:avLst/>
              <a:gdLst>
                <a:gd name="T0" fmla="*/ 216 w 1869"/>
                <a:gd name="T1" fmla="*/ 590 h 2609"/>
                <a:gd name="T2" fmla="*/ 358 w 1869"/>
                <a:gd name="T3" fmla="*/ 734 h 2609"/>
                <a:gd name="T4" fmla="*/ 492 w 1869"/>
                <a:gd name="T5" fmla="*/ 991 h 2609"/>
                <a:gd name="T6" fmla="*/ 543 w 1869"/>
                <a:gd name="T7" fmla="*/ 1270 h 2609"/>
                <a:gd name="T8" fmla="*/ 512 w 1869"/>
                <a:gd name="T9" fmla="*/ 1551 h 2609"/>
                <a:gd name="T10" fmla="*/ 398 w 1869"/>
                <a:gd name="T11" fmla="*/ 1814 h 2609"/>
                <a:gd name="T12" fmla="*/ 241 w 1869"/>
                <a:gd name="T13" fmla="*/ 2005 h 2609"/>
                <a:gd name="T14" fmla="*/ 152 w 1869"/>
                <a:gd name="T15" fmla="*/ 2033 h 2609"/>
                <a:gd name="T16" fmla="*/ 63 w 1869"/>
                <a:gd name="T17" fmla="*/ 2005 h 2609"/>
                <a:gd name="T18" fmla="*/ 4 w 1869"/>
                <a:gd name="T19" fmla="*/ 1920 h 2609"/>
                <a:gd name="T20" fmla="*/ 13 w 1869"/>
                <a:gd name="T21" fmla="*/ 1817 h 2609"/>
                <a:gd name="T22" fmla="*/ 120 w 1869"/>
                <a:gd name="T23" fmla="*/ 1681 h 2609"/>
                <a:gd name="T24" fmla="*/ 216 w 1869"/>
                <a:gd name="T25" fmla="*/ 1472 h 2609"/>
                <a:gd name="T26" fmla="*/ 235 w 1869"/>
                <a:gd name="T27" fmla="*/ 1248 h 2609"/>
                <a:gd name="T28" fmla="*/ 177 w 1869"/>
                <a:gd name="T29" fmla="*/ 1029 h 2609"/>
                <a:gd name="T30" fmla="*/ 44 w 1869"/>
                <a:gd name="T31" fmla="*/ 837 h 2609"/>
                <a:gd name="T32" fmla="*/ 0 w 1869"/>
                <a:gd name="T33" fmla="*/ 741 h 2609"/>
                <a:gd name="T34" fmla="*/ 27 w 1869"/>
                <a:gd name="T35" fmla="*/ 641 h 2609"/>
                <a:gd name="T36" fmla="*/ 114 w 1869"/>
                <a:gd name="T37" fmla="*/ 581 h 2609"/>
                <a:gd name="T38" fmla="*/ 734 w 1869"/>
                <a:gd name="T39" fmla="*/ 292 h 2609"/>
                <a:gd name="T40" fmla="*/ 865 w 1869"/>
                <a:gd name="T41" fmla="*/ 399 h 2609"/>
                <a:gd name="T42" fmla="*/ 1065 w 1869"/>
                <a:gd name="T43" fmla="*/ 697 h 2609"/>
                <a:gd name="T44" fmla="*/ 1180 w 1869"/>
                <a:gd name="T45" fmla="*/ 1034 h 2609"/>
                <a:gd name="T46" fmla="*/ 1203 w 1869"/>
                <a:gd name="T47" fmla="*/ 1396 h 2609"/>
                <a:gd name="T48" fmla="*/ 1134 w 1869"/>
                <a:gd name="T49" fmla="*/ 1748 h 2609"/>
                <a:gd name="T50" fmla="*/ 976 w 1869"/>
                <a:gd name="T51" fmla="*/ 2067 h 2609"/>
                <a:gd name="T52" fmla="*/ 785 w 1869"/>
                <a:gd name="T53" fmla="*/ 2293 h 2609"/>
                <a:gd name="T54" fmla="*/ 695 w 1869"/>
                <a:gd name="T55" fmla="*/ 2322 h 2609"/>
                <a:gd name="T56" fmla="*/ 606 w 1869"/>
                <a:gd name="T57" fmla="*/ 2293 h 2609"/>
                <a:gd name="T58" fmla="*/ 547 w 1869"/>
                <a:gd name="T59" fmla="*/ 2207 h 2609"/>
                <a:gd name="T60" fmla="*/ 556 w 1869"/>
                <a:gd name="T61" fmla="*/ 2105 h 2609"/>
                <a:gd name="T62" fmla="*/ 690 w 1869"/>
                <a:gd name="T63" fmla="*/ 1941 h 2609"/>
                <a:gd name="T64" fmla="*/ 836 w 1869"/>
                <a:gd name="T65" fmla="*/ 1672 h 2609"/>
                <a:gd name="T66" fmla="*/ 897 w 1869"/>
                <a:gd name="T67" fmla="*/ 1379 h 2609"/>
                <a:gd name="T68" fmla="*/ 877 w 1869"/>
                <a:gd name="T69" fmla="*/ 1082 h 2609"/>
                <a:gd name="T70" fmla="*/ 773 w 1869"/>
                <a:gd name="T71" fmla="*/ 799 h 2609"/>
                <a:gd name="T72" fmla="*/ 587 w 1869"/>
                <a:gd name="T73" fmla="*/ 548 h 2609"/>
                <a:gd name="T74" fmla="*/ 543 w 1869"/>
                <a:gd name="T75" fmla="*/ 454 h 2609"/>
                <a:gd name="T76" fmla="*/ 569 w 1869"/>
                <a:gd name="T77" fmla="*/ 353 h 2609"/>
                <a:gd name="T78" fmla="*/ 656 w 1869"/>
                <a:gd name="T79" fmla="*/ 292 h 2609"/>
                <a:gd name="T80" fmla="*/ 1277 w 1869"/>
                <a:gd name="T81" fmla="*/ 5 h 2609"/>
                <a:gd name="T82" fmla="*/ 1416 w 1869"/>
                <a:gd name="T83" fmla="*/ 118 h 2609"/>
                <a:gd name="T84" fmla="*/ 1648 w 1869"/>
                <a:gd name="T85" fmla="*/ 444 h 2609"/>
                <a:gd name="T86" fmla="*/ 1800 w 1869"/>
                <a:gd name="T87" fmla="*/ 809 h 2609"/>
                <a:gd name="T88" fmla="*/ 1866 w 1869"/>
                <a:gd name="T89" fmla="*/ 1203 h 2609"/>
                <a:gd name="T90" fmla="*/ 1843 w 1869"/>
                <a:gd name="T91" fmla="*/ 1606 h 2609"/>
                <a:gd name="T92" fmla="*/ 1734 w 1869"/>
                <a:gd name="T93" fmla="*/ 1987 h 2609"/>
                <a:gd name="T94" fmla="*/ 1542 w 1869"/>
                <a:gd name="T95" fmla="*/ 2334 h 2609"/>
                <a:gd name="T96" fmla="*/ 1327 w 1869"/>
                <a:gd name="T97" fmla="*/ 2581 h 2609"/>
                <a:gd name="T98" fmla="*/ 1238 w 1869"/>
                <a:gd name="T99" fmla="*/ 2609 h 2609"/>
                <a:gd name="T100" fmla="*/ 1149 w 1869"/>
                <a:gd name="T101" fmla="*/ 2581 h 2609"/>
                <a:gd name="T102" fmla="*/ 1090 w 1869"/>
                <a:gd name="T103" fmla="*/ 2496 h 2609"/>
                <a:gd name="T104" fmla="*/ 1099 w 1869"/>
                <a:gd name="T105" fmla="*/ 2393 h 2609"/>
                <a:gd name="T106" fmla="*/ 1250 w 1869"/>
                <a:gd name="T107" fmla="*/ 2214 h 2609"/>
                <a:gd name="T108" fmla="*/ 1433 w 1869"/>
                <a:gd name="T109" fmla="*/ 1910 h 2609"/>
                <a:gd name="T110" fmla="*/ 1539 w 1869"/>
                <a:gd name="T111" fmla="*/ 1573 h 2609"/>
                <a:gd name="T112" fmla="*/ 1561 w 1869"/>
                <a:gd name="T113" fmla="*/ 1214 h 2609"/>
                <a:gd name="T114" fmla="*/ 1496 w 1869"/>
                <a:gd name="T115" fmla="*/ 863 h 2609"/>
                <a:gd name="T116" fmla="*/ 1352 w 1869"/>
                <a:gd name="T117" fmla="*/ 542 h 2609"/>
                <a:gd name="T118" fmla="*/ 1130 w 1869"/>
                <a:gd name="T119" fmla="*/ 261 h 2609"/>
                <a:gd name="T120" fmla="*/ 1086 w 1869"/>
                <a:gd name="T121" fmla="*/ 165 h 2609"/>
                <a:gd name="T122" fmla="*/ 1113 w 1869"/>
                <a:gd name="T123" fmla="*/ 65 h 2609"/>
                <a:gd name="T124" fmla="*/ 1200 w 1869"/>
                <a:gd name="T125" fmla="*/ 5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9" h="2609">
                  <a:moveTo>
                    <a:pt x="139" y="576"/>
                  </a:moveTo>
                  <a:lnTo>
                    <a:pt x="165" y="576"/>
                  </a:lnTo>
                  <a:lnTo>
                    <a:pt x="191" y="581"/>
                  </a:lnTo>
                  <a:lnTo>
                    <a:pt x="216" y="590"/>
                  </a:lnTo>
                  <a:lnTo>
                    <a:pt x="239" y="602"/>
                  </a:lnTo>
                  <a:lnTo>
                    <a:pt x="260" y="620"/>
                  </a:lnTo>
                  <a:lnTo>
                    <a:pt x="311" y="675"/>
                  </a:lnTo>
                  <a:lnTo>
                    <a:pt x="358" y="734"/>
                  </a:lnTo>
                  <a:lnTo>
                    <a:pt x="398" y="795"/>
                  </a:lnTo>
                  <a:lnTo>
                    <a:pt x="434" y="859"/>
                  </a:lnTo>
                  <a:lnTo>
                    <a:pt x="465" y="924"/>
                  </a:lnTo>
                  <a:lnTo>
                    <a:pt x="492" y="991"/>
                  </a:lnTo>
                  <a:lnTo>
                    <a:pt x="512" y="1059"/>
                  </a:lnTo>
                  <a:lnTo>
                    <a:pt x="527" y="1128"/>
                  </a:lnTo>
                  <a:lnTo>
                    <a:pt x="537" y="1198"/>
                  </a:lnTo>
                  <a:lnTo>
                    <a:pt x="543" y="1270"/>
                  </a:lnTo>
                  <a:lnTo>
                    <a:pt x="543" y="1340"/>
                  </a:lnTo>
                  <a:lnTo>
                    <a:pt x="537" y="1411"/>
                  </a:lnTo>
                  <a:lnTo>
                    <a:pt x="527" y="1481"/>
                  </a:lnTo>
                  <a:lnTo>
                    <a:pt x="512" y="1551"/>
                  </a:lnTo>
                  <a:lnTo>
                    <a:pt x="492" y="1619"/>
                  </a:lnTo>
                  <a:lnTo>
                    <a:pt x="465" y="1685"/>
                  </a:lnTo>
                  <a:lnTo>
                    <a:pt x="434" y="1751"/>
                  </a:lnTo>
                  <a:lnTo>
                    <a:pt x="398" y="1814"/>
                  </a:lnTo>
                  <a:lnTo>
                    <a:pt x="358" y="1875"/>
                  </a:lnTo>
                  <a:lnTo>
                    <a:pt x="311" y="1934"/>
                  </a:lnTo>
                  <a:lnTo>
                    <a:pt x="260" y="1989"/>
                  </a:lnTo>
                  <a:lnTo>
                    <a:pt x="241" y="2005"/>
                  </a:lnTo>
                  <a:lnTo>
                    <a:pt x="221" y="2017"/>
                  </a:lnTo>
                  <a:lnTo>
                    <a:pt x="199" y="2026"/>
                  </a:lnTo>
                  <a:lnTo>
                    <a:pt x="175" y="2031"/>
                  </a:lnTo>
                  <a:lnTo>
                    <a:pt x="152" y="2033"/>
                  </a:lnTo>
                  <a:lnTo>
                    <a:pt x="128" y="2031"/>
                  </a:lnTo>
                  <a:lnTo>
                    <a:pt x="105" y="2026"/>
                  </a:lnTo>
                  <a:lnTo>
                    <a:pt x="84" y="2017"/>
                  </a:lnTo>
                  <a:lnTo>
                    <a:pt x="63" y="2005"/>
                  </a:lnTo>
                  <a:lnTo>
                    <a:pt x="44" y="1989"/>
                  </a:lnTo>
                  <a:lnTo>
                    <a:pt x="27" y="1968"/>
                  </a:lnTo>
                  <a:lnTo>
                    <a:pt x="13" y="1944"/>
                  </a:lnTo>
                  <a:lnTo>
                    <a:pt x="4" y="1920"/>
                  </a:lnTo>
                  <a:lnTo>
                    <a:pt x="0" y="1893"/>
                  </a:lnTo>
                  <a:lnTo>
                    <a:pt x="0" y="1868"/>
                  </a:lnTo>
                  <a:lnTo>
                    <a:pt x="4" y="1842"/>
                  </a:lnTo>
                  <a:lnTo>
                    <a:pt x="13" y="1817"/>
                  </a:lnTo>
                  <a:lnTo>
                    <a:pt x="27" y="1794"/>
                  </a:lnTo>
                  <a:lnTo>
                    <a:pt x="44" y="1772"/>
                  </a:lnTo>
                  <a:lnTo>
                    <a:pt x="85" y="1728"/>
                  </a:lnTo>
                  <a:lnTo>
                    <a:pt x="120" y="1681"/>
                  </a:lnTo>
                  <a:lnTo>
                    <a:pt x="152" y="1631"/>
                  </a:lnTo>
                  <a:lnTo>
                    <a:pt x="177" y="1580"/>
                  </a:lnTo>
                  <a:lnTo>
                    <a:pt x="200" y="1527"/>
                  </a:lnTo>
                  <a:lnTo>
                    <a:pt x="216" y="1472"/>
                  </a:lnTo>
                  <a:lnTo>
                    <a:pt x="228" y="1417"/>
                  </a:lnTo>
                  <a:lnTo>
                    <a:pt x="235" y="1361"/>
                  </a:lnTo>
                  <a:lnTo>
                    <a:pt x="238" y="1305"/>
                  </a:lnTo>
                  <a:lnTo>
                    <a:pt x="235" y="1248"/>
                  </a:lnTo>
                  <a:lnTo>
                    <a:pt x="228" y="1192"/>
                  </a:lnTo>
                  <a:lnTo>
                    <a:pt x="216" y="1137"/>
                  </a:lnTo>
                  <a:lnTo>
                    <a:pt x="200" y="1082"/>
                  </a:lnTo>
                  <a:lnTo>
                    <a:pt x="177" y="1029"/>
                  </a:lnTo>
                  <a:lnTo>
                    <a:pt x="152" y="978"/>
                  </a:lnTo>
                  <a:lnTo>
                    <a:pt x="120" y="928"/>
                  </a:lnTo>
                  <a:lnTo>
                    <a:pt x="85" y="881"/>
                  </a:lnTo>
                  <a:lnTo>
                    <a:pt x="44" y="837"/>
                  </a:lnTo>
                  <a:lnTo>
                    <a:pt x="27" y="815"/>
                  </a:lnTo>
                  <a:lnTo>
                    <a:pt x="13" y="792"/>
                  </a:lnTo>
                  <a:lnTo>
                    <a:pt x="4" y="768"/>
                  </a:lnTo>
                  <a:lnTo>
                    <a:pt x="0" y="741"/>
                  </a:lnTo>
                  <a:lnTo>
                    <a:pt x="0" y="716"/>
                  </a:lnTo>
                  <a:lnTo>
                    <a:pt x="4" y="689"/>
                  </a:lnTo>
                  <a:lnTo>
                    <a:pt x="13" y="665"/>
                  </a:lnTo>
                  <a:lnTo>
                    <a:pt x="27" y="641"/>
                  </a:lnTo>
                  <a:lnTo>
                    <a:pt x="44" y="620"/>
                  </a:lnTo>
                  <a:lnTo>
                    <a:pt x="65" y="602"/>
                  </a:lnTo>
                  <a:lnTo>
                    <a:pt x="88" y="590"/>
                  </a:lnTo>
                  <a:lnTo>
                    <a:pt x="114" y="581"/>
                  </a:lnTo>
                  <a:lnTo>
                    <a:pt x="139" y="576"/>
                  </a:lnTo>
                  <a:close/>
                  <a:moveTo>
                    <a:pt x="682" y="288"/>
                  </a:moveTo>
                  <a:lnTo>
                    <a:pt x="708" y="288"/>
                  </a:lnTo>
                  <a:lnTo>
                    <a:pt x="734" y="292"/>
                  </a:lnTo>
                  <a:lnTo>
                    <a:pt x="759" y="301"/>
                  </a:lnTo>
                  <a:lnTo>
                    <a:pt x="783" y="315"/>
                  </a:lnTo>
                  <a:lnTo>
                    <a:pt x="804" y="333"/>
                  </a:lnTo>
                  <a:lnTo>
                    <a:pt x="865" y="399"/>
                  </a:lnTo>
                  <a:lnTo>
                    <a:pt x="924" y="469"/>
                  </a:lnTo>
                  <a:lnTo>
                    <a:pt x="976" y="542"/>
                  </a:lnTo>
                  <a:lnTo>
                    <a:pt x="1024" y="618"/>
                  </a:lnTo>
                  <a:lnTo>
                    <a:pt x="1065" y="697"/>
                  </a:lnTo>
                  <a:lnTo>
                    <a:pt x="1102" y="778"/>
                  </a:lnTo>
                  <a:lnTo>
                    <a:pt x="1134" y="861"/>
                  </a:lnTo>
                  <a:lnTo>
                    <a:pt x="1159" y="947"/>
                  </a:lnTo>
                  <a:lnTo>
                    <a:pt x="1180" y="1034"/>
                  </a:lnTo>
                  <a:lnTo>
                    <a:pt x="1195" y="1123"/>
                  </a:lnTo>
                  <a:lnTo>
                    <a:pt x="1203" y="1213"/>
                  </a:lnTo>
                  <a:lnTo>
                    <a:pt x="1206" y="1305"/>
                  </a:lnTo>
                  <a:lnTo>
                    <a:pt x="1203" y="1396"/>
                  </a:lnTo>
                  <a:lnTo>
                    <a:pt x="1195" y="1486"/>
                  </a:lnTo>
                  <a:lnTo>
                    <a:pt x="1180" y="1575"/>
                  </a:lnTo>
                  <a:lnTo>
                    <a:pt x="1159" y="1662"/>
                  </a:lnTo>
                  <a:lnTo>
                    <a:pt x="1134" y="1748"/>
                  </a:lnTo>
                  <a:lnTo>
                    <a:pt x="1102" y="1831"/>
                  </a:lnTo>
                  <a:lnTo>
                    <a:pt x="1065" y="1912"/>
                  </a:lnTo>
                  <a:lnTo>
                    <a:pt x="1024" y="1991"/>
                  </a:lnTo>
                  <a:lnTo>
                    <a:pt x="976" y="2067"/>
                  </a:lnTo>
                  <a:lnTo>
                    <a:pt x="924" y="2141"/>
                  </a:lnTo>
                  <a:lnTo>
                    <a:pt x="865" y="2209"/>
                  </a:lnTo>
                  <a:lnTo>
                    <a:pt x="804" y="2276"/>
                  </a:lnTo>
                  <a:lnTo>
                    <a:pt x="785" y="2293"/>
                  </a:lnTo>
                  <a:lnTo>
                    <a:pt x="763" y="2305"/>
                  </a:lnTo>
                  <a:lnTo>
                    <a:pt x="741" y="2314"/>
                  </a:lnTo>
                  <a:lnTo>
                    <a:pt x="719" y="2320"/>
                  </a:lnTo>
                  <a:lnTo>
                    <a:pt x="695" y="2322"/>
                  </a:lnTo>
                  <a:lnTo>
                    <a:pt x="672" y="2320"/>
                  </a:lnTo>
                  <a:lnTo>
                    <a:pt x="649" y="2314"/>
                  </a:lnTo>
                  <a:lnTo>
                    <a:pt x="626" y="2305"/>
                  </a:lnTo>
                  <a:lnTo>
                    <a:pt x="606" y="2293"/>
                  </a:lnTo>
                  <a:lnTo>
                    <a:pt x="587" y="2276"/>
                  </a:lnTo>
                  <a:lnTo>
                    <a:pt x="569" y="2255"/>
                  </a:lnTo>
                  <a:lnTo>
                    <a:pt x="556" y="2232"/>
                  </a:lnTo>
                  <a:lnTo>
                    <a:pt x="547" y="2207"/>
                  </a:lnTo>
                  <a:lnTo>
                    <a:pt x="543" y="2182"/>
                  </a:lnTo>
                  <a:lnTo>
                    <a:pt x="543" y="2155"/>
                  </a:lnTo>
                  <a:lnTo>
                    <a:pt x="547" y="2130"/>
                  </a:lnTo>
                  <a:lnTo>
                    <a:pt x="556" y="2105"/>
                  </a:lnTo>
                  <a:lnTo>
                    <a:pt x="569" y="2082"/>
                  </a:lnTo>
                  <a:lnTo>
                    <a:pt x="587" y="2061"/>
                  </a:lnTo>
                  <a:lnTo>
                    <a:pt x="641" y="2003"/>
                  </a:lnTo>
                  <a:lnTo>
                    <a:pt x="690" y="1941"/>
                  </a:lnTo>
                  <a:lnTo>
                    <a:pt x="735" y="1876"/>
                  </a:lnTo>
                  <a:lnTo>
                    <a:pt x="773" y="1811"/>
                  </a:lnTo>
                  <a:lnTo>
                    <a:pt x="807" y="1742"/>
                  </a:lnTo>
                  <a:lnTo>
                    <a:pt x="836" y="1672"/>
                  </a:lnTo>
                  <a:lnTo>
                    <a:pt x="859" y="1601"/>
                  </a:lnTo>
                  <a:lnTo>
                    <a:pt x="877" y="1527"/>
                  </a:lnTo>
                  <a:lnTo>
                    <a:pt x="890" y="1453"/>
                  </a:lnTo>
                  <a:lnTo>
                    <a:pt x="897" y="1379"/>
                  </a:lnTo>
                  <a:lnTo>
                    <a:pt x="900" y="1305"/>
                  </a:lnTo>
                  <a:lnTo>
                    <a:pt x="897" y="1230"/>
                  </a:lnTo>
                  <a:lnTo>
                    <a:pt x="890" y="1156"/>
                  </a:lnTo>
                  <a:lnTo>
                    <a:pt x="877" y="1082"/>
                  </a:lnTo>
                  <a:lnTo>
                    <a:pt x="859" y="1009"/>
                  </a:lnTo>
                  <a:lnTo>
                    <a:pt x="836" y="937"/>
                  </a:lnTo>
                  <a:lnTo>
                    <a:pt x="807" y="867"/>
                  </a:lnTo>
                  <a:lnTo>
                    <a:pt x="773" y="799"/>
                  </a:lnTo>
                  <a:lnTo>
                    <a:pt x="735" y="732"/>
                  </a:lnTo>
                  <a:lnTo>
                    <a:pt x="690" y="668"/>
                  </a:lnTo>
                  <a:lnTo>
                    <a:pt x="641" y="606"/>
                  </a:lnTo>
                  <a:lnTo>
                    <a:pt x="587" y="548"/>
                  </a:lnTo>
                  <a:lnTo>
                    <a:pt x="569" y="527"/>
                  </a:lnTo>
                  <a:lnTo>
                    <a:pt x="556" y="504"/>
                  </a:lnTo>
                  <a:lnTo>
                    <a:pt x="547" y="479"/>
                  </a:lnTo>
                  <a:lnTo>
                    <a:pt x="543" y="454"/>
                  </a:lnTo>
                  <a:lnTo>
                    <a:pt x="543" y="427"/>
                  </a:lnTo>
                  <a:lnTo>
                    <a:pt x="547" y="402"/>
                  </a:lnTo>
                  <a:lnTo>
                    <a:pt x="556" y="376"/>
                  </a:lnTo>
                  <a:lnTo>
                    <a:pt x="569" y="353"/>
                  </a:lnTo>
                  <a:lnTo>
                    <a:pt x="587" y="333"/>
                  </a:lnTo>
                  <a:lnTo>
                    <a:pt x="608" y="315"/>
                  </a:lnTo>
                  <a:lnTo>
                    <a:pt x="632" y="301"/>
                  </a:lnTo>
                  <a:lnTo>
                    <a:pt x="656" y="292"/>
                  </a:lnTo>
                  <a:lnTo>
                    <a:pt x="682" y="288"/>
                  </a:lnTo>
                  <a:close/>
                  <a:moveTo>
                    <a:pt x="1225" y="0"/>
                  </a:moveTo>
                  <a:lnTo>
                    <a:pt x="1251" y="0"/>
                  </a:lnTo>
                  <a:lnTo>
                    <a:pt x="1277" y="5"/>
                  </a:lnTo>
                  <a:lnTo>
                    <a:pt x="1302" y="13"/>
                  </a:lnTo>
                  <a:lnTo>
                    <a:pt x="1325" y="26"/>
                  </a:lnTo>
                  <a:lnTo>
                    <a:pt x="1346" y="44"/>
                  </a:lnTo>
                  <a:lnTo>
                    <a:pt x="1416" y="118"/>
                  </a:lnTo>
                  <a:lnTo>
                    <a:pt x="1481" y="195"/>
                  </a:lnTo>
                  <a:lnTo>
                    <a:pt x="1542" y="275"/>
                  </a:lnTo>
                  <a:lnTo>
                    <a:pt x="1597" y="358"/>
                  </a:lnTo>
                  <a:lnTo>
                    <a:pt x="1648" y="444"/>
                  </a:lnTo>
                  <a:lnTo>
                    <a:pt x="1694" y="532"/>
                  </a:lnTo>
                  <a:lnTo>
                    <a:pt x="1734" y="622"/>
                  </a:lnTo>
                  <a:lnTo>
                    <a:pt x="1769" y="715"/>
                  </a:lnTo>
                  <a:lnTo>
                    <a:pt x="1800" y="809"/>
                  </a:lnTo>
                  <a:lnTo>
                    <a:pt x="1824" y="906"/>
                  </a:lnTo>
                  <a:lnTo>
                    <a:pt x="1843" y="1003"/>
                  </a:lnTo>
                  <a:lnTo>
                    <a:pt x="1858" y="1103"/>
                  </a:lnTo>
                  <a:lnTo>
                    <a:pt x="1866" y="1203"/>
                  </a:lnTo>
                  <a:lnTo>
                    <a:pt x="1869" y="1305"/>
                  </a:lnTo>
                  <a:lnTo>
                    <a:pt x="1866" y="1406"/>
                  </a:lnTo>
                  <a:lnTo>
                    <a:pt x="1858" y="1506"/>
                  </a:lnTo>
                  <a:lnTo>
                    <a:pt x="1843" y="1606"/>
                  </a:lnTo>
                  <a:lnTo>
                    <a:pt x="1824" y="1703"/>
                  </a:lnTo>
                  <a:lnTo>
                    <a:pt x="1800" y="1800"/>
                  </a:lnTo>
                  <a:lnTo>
                    <a:pt x="1769" y="1894"/>
                  </a:lnTo>
                  <a:lnTo>
                    <a:pt x="1734" y="1987"/>
                  </a:lnTo>
                  <a:lnTo>
                    <a:pt x="1694" y="2077"/>
                  </a:lnTo>
                  <a:lnTo>
                    <a:pt x="1648" y="2165"/>
                  </a:lnTo>
                  <a:lnTo>
                    <a:pt x="1597" y="2251"/>
                  </a:lnTo>
                  <a:lnTo>
                    <a:pt x="1542" y="2334"/>
                  </a:lnTo>
                  <a:lnTo>
                    <a:pt x="1481" y="2414"/>
                  </a:lnTo>
                  <a:lnTo>
                    <a:pt x="1416" y="2491"/>
                  </a:lnTo>
                  <a:lnTo>
                    <a:pt x="1346" y="2565"/>
                  </a:lnTo>
                  <a:lnTo>
                    <a:pt x="1327" y="2581"/>
                  </a:lnTo>
                  <a:lnTo>
                    <a:pt x="1307" y="2593"/>
                  </a:lnTo>
                  <a:lnTo>
                    <a:pt x="1285" y="2602"/>
                  </a:lnTo>
                  <a:lnTo>
                    <a:pt x="1261" y="2607"/>
                  </a:lnTo>
                  <a:lnTo>
                    <a:pt x="1238" y="2609"/>
                  </a:lnTo>
                  <a:lnTo>
                    <a:pt x="1215" y="2607"/>
                  </a:lnTo>
                  <a:lnTo>
                    <a:pt x="1191" y="2602"/>
                  </a:lnTo>
                  <a:lnTo>
                    <a:pt x="1170" y="2593"/>
                  </a:lnTo>
                  <a:lnTo>
                    <a:pt x="1149" y="2581"/>
                  </a:lnTo>
                  <a:lnTo>
                    <a:pt x="1130" y="2565"/>
                  </a:lnTo>
                  <a:lnTo>
                    <a:pt x="1113" y="2544"/>
                  </a:lnTo>
                  <a:lnTo>
                    <a:pt x="1099" y="2520"/>
                  </a:lnTo>
                  <a:lnTo>
                    <a:pt x="1090" y="2496"/>
                  </a:lnTo>
                  <a:lnTo>
                    <a:pt x="1086" y="2469"/>
                  </a:lnTo>
                  <a:lnTo>
                    <a:pt x="1086" y="2444"/>
                  </a:lnTo>
                  <a:lnTo>
                    <a:pt x="1090" y="2418"/>
                  </a:lnTo>
                  <a:lnTo>
                    <a:pt x="1099" y="2393"/>
                  </a:lnTo>
                  <a:lnTo>
                    <a:pt x="1113" y="2370"/>
                  </a:lnTo>
                  <a:lnTo>
                    <a:pt x="1130" y="2348"/>
                  </a:lnTo>
                  <a:lnTo>
                    <a:pt x="1192" y="2283"/>
                  </a:lnTo>
                  <a:lnTo>
                    <a:pt x="1250" y="2214"/>
                  </a:lnTo>
                  <a:lnTo>
                    <a:pt x="1303" y="2142"/>
                  </a:lnTo>
                  <a:lnTo>
                    <a:pt x="1352" y="2067"/>
                  </a:lnTo>
                  <a:lnTo>
                    <a:pt x="1395" y="1990"/>
                  </a:lnTo>
                  <a:lnTo>
                    <a:pt x="1433" y="1910"/>
                  </a:lnTo>
                  <a:lnTo>
                    <a:pt x="1467" y="1829"/>
                  </a:lnTo>
                  <a:lnTo>
                    <a:pt x="1496" y="1745"/>
                  </a:lnTo>
                  <a:lnTo>
                    <a:pt x="1520" y="1660"/>
                  </a:lnTo>
                  <a:lnTo>
                    <a:pt x="1539" y="1573"/>
                  </a:lnTo>
                  <a:lnTo>
                    <a:pt x="1552" y="1485"/>
                  </a:lnTo>
                  <a:lnTo>
                    <a:pt x="1561" y="1395"/>
                  </a:lnTo>
                  <a:lnTo>
                    <a:pt x="1563" y="1305"/>
                  </a:lnTo>
                  <a:lnTo>
                    <a:pt x="1561" y="1214"/>
                  </a:lnTo>
                  <a:lnTo>
                    <a:pt x="1552" y="1124"/>
                  </a:lnTo>
                  <a:lnTo>
                    <a:pt x="1539" y="1036"/>
                  </a:lnTo>
                  <a:lnTo>
                    <a:pt x="1520" y="949"/>
                  </a:lnTo>
                  <a:lnTo>
                    <a:pt x="1496" y="863"/>
                  </a:lnTo>
                  <a:lnTo>
                    <a:pt x="1467" y="780"/>
                  </a:lnTo>
                  <a:lnTo>
                    <a:pt x="1433" y="699"/>
                  </a:lnTo>
                  <a:lnTo>
                    <a:pt x="1395" y="619"/>
                  </a:lnTo>
                  <a:lnTo>
                    <a:pt x="1352" y="542"/>
                  </a:lnTo>
                  <a:lnTo>
                    <a:pt x="1303" y="468"/>
                  </a:lnTo>
                  <a:lnTo>
                    <a:pt x="1250" y="395"/>
                  </a:lnTo>
                  <a:lnTo>
                    <a:pt x="1192" y="326"/>
                  </a:lnTo>
                  <a:lnTo>
                    <a:pt x="1130" y="261"/>
                  </a:lnTo>
                  <a:lnTo>
                    <a:pt x="1113" y="239"/>
                  </a:lnTo>
                  <a:lnTo>
                    <a:pt x="1099" y="216"/>
                  </a:lnTo>
                  <a:lnTo>
                    <a:pt x="1090" y="191"/>
                  </a:lnTo>
                  <a:lnTo>
                    <a:pt x="1086" y="165"/>
                  </a:lnTo>
                  <a:lnTo>
                    <a:pt x="1086" y="140"/>
                  </a:lnTo>
                  <a:lnTo>
                    <a:pt x="1090" y="113"/>
                  </a:lnTo>
                  <a:lnTo>
                    <a:pt x="1099" y="89"/>
                  </a:lnTo>
                  <a:lnTo>
                    <a:pt x="1113" y="65"/>
                  </a:lnTo>
                  <a:lnTo>
                    <a:pt x="1130" y="44"/>
                  </a:lnTo>
                  <a:lnTo>
                    <a:pt x="1151" y="26"/>
                  </a:lnTo>
                  <a:lnTo>
                    <a:pt x="1174" y="13"/>
                  </a:lnTo>
                  <a:lnTo>
                    <a:pt x="1200" y="5"/>
                  </a:lnTo>
                  <a:lnTo>
                    <a:pt x="1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5" name="Freeform 796"/>
            <p:cNvSpPr/>
            <p:nvPr/>
          </p:nvSpPr>
          <p:spPr bwMode="auto">
            <a:xfrm>
              <a:off x="22904" y="7344"/>
              <a:ext cx="178" cy="356"/>
            </a:xfrm>
            <a:custGeom>
              <a:avLst/>
              <a:gdLst>
                <a:gd name="T0" fmla="*/ 1317 w 1427"/>
                <a:gd name="T1" fmla="*/ 0 h 2851"/>
                <a:gd name="T2" fmla="*/ 1341 w 1427"/>
                <a:gd name="T3" fmla="*/ 1 h 2851"/>
                <a:gd name="T4" fmla="*/ 1364 w 1427"/>
                <a:gd name="T5" fmla="*/ 7 h 2851"/>
                <a:gd name="T6" fmla="*/ 1386 w 1427"/>
                <a:gd name="T7" fmla="*/ 19 h 2851"/>
                <a:gd name="T8" fmla="*/ 1403 w 1427"/>
                <a:gd name="T9" fmla="*/ 36 h 2851"/>
                <a:gd name="T10" fmla="*/ 1416 w 1427"/>
                <a:gd name="T11" fmla="*/ 55 h 2851"/>
                <a:gd name="T12" fmla="*/ 1424 w 1427"/>
                <a:gd name="T13" fmla="*/ 77 h 2851"/>
                <a:gd name="T14" fmla="*/ 1427 w 1427"/>
                <a:gd name="T15" fmla="*/ 102 h 2851"/>
                <a:gd name="T16" fmla="*/ 1427 w 1427"/>
                <a:gd name="T17" fmla="*/ 2750 h 2851"/>
                <a:gd name="T18" fmla="*/ 1424 w 1427"/>
                <a:gd name="T19" fmla="*/ 2774 h 2851"/>
                <a:gd name="T20" fmla="*/ 1416 w 1427"/>
                <a:gd name="T21" fmla="*/ 2796 h 2851"/>
                <a:gd name="T22" fmla="*/ 1403 w 1427"/>
                <a:gd name="T23" fmla="*/ 2815 h 2851"/>
                <a:gd name="T24" fmla="*/ 1386 w 1427"/>
                <a:gd name="T25" fmla="*/ 2832 h 2851"/>
                <a:gd name="T26" fmla="*/ 1364 w 1427"/>
                <a:gd name="T27" fmla="*/ 2844 h 2851"/>
                <a:gd name="T28" fmla="*/ 1345 w 1427"/>
                <a:gd name="T29" fmla="*/ 2849 h 2851"/>
                <a:gd name="T30" fmla="*/ 1325 w 1427"/>
                <a:gd name="T31" fmla="*/ 2851 h 2851"/>
                <a:gd name="T32" fmla="*/ 1306 w 1427"/>
                <a:gd name="T33" fmla="*/ 2849 h 2851"/>
                <a:gd name="T34" fmla="*/ 1287 w 1427"/>
                <a:gd name="T35" fmla="*/ 2844 h 2851"/>
                <a:gd name="T36" fmla="*/ 1269 w 1427"/>
                <a:gd name="T37" fmla="*/ 2834 h 2851"/>
                <a:gd name="T38" fmla="*/ 1253 w 1427"/>
                <a:gd name="T39" fmla="*/ 2822 h 2851"/>
                <a:gd name="T40" fmla="*/ 467 w 1427"/>
                <a:gd name="T41" fmla="*/ 2037 h 2851"/>
                <a:gd name="T42" fmla="*/ 102 w 1427"/>
                <a:gd name="T43" fmla="*/ 2037 h 2851"/>
                <a:gd name="T44" fmla="*/ 79 w 1427"/>
                <a:gd name="T45" fmla="*/ 2033 h 2851"/>
                <a:gd name="T46" fmla="*/ 57 w 1427"/>
                <a:gd name="T47" fmla="*/ 2026 h 2851"/>
                <a:gd name="T48" fmla="*/ 38 w 1427"/>
                <a:gd name="T49" fmla="*/ 2014 h 2851"/>
                <a:gd name="T50" fmla="*/ 22 w 1427"/>
                <a:gd name="T51" fmla="*/ 1998 h 2851"/>
                <a:gd name="T52" fmla="*/ 11 w 1427"/>
                <a:gd name="T53" fmla="*/ 1979 h 2851"/>
                <a:gd name="T54" fmla="*/ 3 w 1427"/>
                <a:gd name="T55" fmla="*/ 1958 h 2851"/>
                <a:gd name="T56" fmla="*/ 0 w 1427"/>
                <a:gd name="T57" fmla="*/ 1935 h 2851"/>
                <a:gd name="T58" fmla="*/ 0 w 1427"/>
                <a:gd name="T59" fmla="*/ 916 h 2851"/>
                <a:gd name="T60" fmla="*/ 3 w 1427"/>
                <a:gd name="T61" fmla="*/ 893 h 2851"/>
                <a:gd name="T62" fmla="*/ 11 w 1427"/>
                <a:gd name="T63" fmla="*/ 872 h 2851"/>
                <a:gd name="T64" fmla="*/ 22 w 1427"/>
                <a:gd name="T65" fmla="*/ 853 h 2851"/>
                <a:gd name="T66" fmla="*/ 38 w 1427"/>
                <a:gd name="T67" fmla="*/ 837 h 2851"/>
                <a:gd name="T68" fmla="*/ 57 w 1427"/>
                <a:gd name="T69" fmla="*/ 825 h 2851"/>
                <a:gd name="T70" fmla="*/ 79 w 1427"/>
                <a:gd name="T71" fmla="*/ 818 h 2851"/>
                <a:gd name="T72" fmla="*/ 102 w 1427"/>
                <a:gd name="T73" fmla="*/ 814 h 2851"/>
                <a:gd name="T74" fmla="*/ 467 w 1427"/>
                <a:gd name="T75" fmla="*/ 814 h 2851"/>
                <a:gd name="T76" fmla="*/ 1253 w 1427"/>
                <a:gd name="T77" fmla="*/ 29 h 2851"/>
                <a:gd name="T78" fmla="*/ 1272 w 1427"/>
                <a:gd name="T79" fmla="*/ 15 h 2851"/>
                <a:gd name="T80" fmla="*/ 1293 w 1427"/>
                <a:gd name="T81" fmla="*/ 5 h 2851"/>
                <a:gd name="T82" fmla="*/ 1317 w 1427"/>
                <a:gd name="T83" fmla="*/ 0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7" h="2851">
                  <a:moveTo>
                    <a:pt x="1317" y="0"/>
                  </a:moveTo>
                  <a:lnTo>
                    <a:pt x="1341" y="1"/>
                  </a:lnTo>
                  <a:lnTo>
                    <a:pt x="1364" y="7"/>
                  </a:lnTo>
                  <a:lnTo>
                    <a:pt x="1386" y="19"/>
                  </a:lnTo>
                  <a:lnTo>
                    <a:pt x="1403" y="36"/>
                  </a:lnTo>
                  <a:lnTo>
                    <a:pt x="1416" y="55"/>
                  </a:lnTo>
                  <a:lnTo>
                    <a:pt x="1424" y="77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4" y="2774"/>
                  </a:lnTo>
                  <a:lnTo>
                    <a:pt x="1416" y="2796"/>
                  </a:lnTo>
                  <a:lnTo>
                    <a:pt x="1403" y="2815"/>
                  </a:lnTo>
                  <a:lnTo>
                    <a:pt x="1386" y="2832"/>
                  </a:lnTo>
                  <a:lnTo>
                    <a:pt x="1364" y="2844"/>
                  </a:lnTo>
                  <a:lnTo>
                    <a:pt x="1345" y="2849"/>
                  </a:lnTo>
                  <a:lnTo>
                    <a:pt x="1325" y="2851"/>
                  </a:lnTo>
                  <a:lnTo>
                    <a:pt x="1306" y="2849"/>
                  </a:lnTo>
                  <a:lnTo>
                    <a:pt x="1287" y="2844"/>
                  </a:lnTo>
                  <a:lnTo>
                    <a:pt x="1269" y="2834"/>
                  </a:lnTo>
                  <a:lnTo>
                    <a:pt x="1253" y="2822"/>
                  </a:lnTo>
                  <a:lnTo>
                    <a:pt x="467" y="2037"/>
                  </a:lnTo>
                  <a:lnTo>
                    <a:pt x="102" y="2037"/>
                  </a:lnTo>
                  <a:lnTo>
                    <a:pt x="79" y="2033"/>
                  </a:lnTo>
                  <a:lnTo>
                    <a:pt x="57" y="2026"/>
                  </a:lnTo>
                  <a:lnTo>
                    <a:pt x="38" y="2014"/>
                  </a:lnTo>
                  <a:lnTo>
                    <a:pt x="22" y="1998"/>
                  </a:lnTo>
                  <a:lnTo>
                    <a:pt x="11" y="1979"/>
                  </a:lnTo>
                  <a:lnTo>
                    <a:pt x="3" y="1958"/>
                  </a:lnTo>
                  <a:lnTo>
                    <a:pt x="0" y="1935"/>
                  </a:lnTo>
                  <a:lnTo>
                    <a:pt x="0" y="916"/>
                  </a:lnTo>
                  <a:lnTo>
                    <a:pt x="3" y="893"/>
                  </a:lnTo>
                  <a:lnTo>
                    <a:pt x="11" y="872"/>
                  </a:lnTo>
                  <a:lnTo>
                    <a:pt x="22" y="853"/>
                  </a:lnTo>
                  <a:lnTo>
                    <a:pt x="38" y="837"/>
                  </a:lnTo>
                  <a:lnTo>
                    <a:pt x="57" y="825"/>
                  </a:lnTo>
                  <a:lnTo>
                    <a:pt x="79" y="818"/>
                  </a:lnTo>
                  <a:lnTo>
                    <a:pt x="102" y="814"/>
                  </a:lnTo>
                  <a:lnTo>
                    <a:pt x="467" y="814"/>
                  </a:lnTo>
                  <a:lnTo>
                    <a:pt x="1253" y="29"/>
                  </a:lnTo>
                  <a:lnTo>
                    <a:pt x="1272" y="15"/>
                  </a:lnTo>
                  <a:lnTo>
                    <a:pt x="1293" y="5"/>
                  </a:lnTo>
                  <a:lnTo>
                    <a:pt x="1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66" name="Group 799"/>
          <p:cNvGrpSpPr>
            <a:grpSpLocks noChangeAspect="1"/>
          </p:cNvGrpSpPr>
          <p:nvPr/>
        </p:nvGrpSpPr>
        <p:grpSpPr bwMode="auto">
          <a:xfrm>
            <a:off x="3511413" y="4495322"/>
            <a:ext cx="305464" cy="308053"/>
            <a:chOff x="23397" y="7343"/>
            <a:chExt cx="354" cy="357"/>
          </a:xfrm>
          <a:solidFill>
            <a:srgbClr val="FFFFFF"/>
          </a:solidFill>
        </p:grpSpPr>
        <p:sp>
          <p:nvSpPr>
            <p:cNvPr id="167" name="Freeform 801"/>
            <p:cNvSpPr>
              <a:spLocks noEditPoints="1"/>
            </p:cNvSpPr>
            <p:nvPr/>
          </p:nvSpPr>
          <p:spPr bwMode="auto">
            <a:xfrm>
              <a:off x="23599" y="7395"/>
              <a:ext cx="152" cy="254"/>
            </a:xfrm>
            <a:custGeom>
              <a:avLst/>
              <a:gdLst>
                <a:gd name="T0" fmla="*/ 226 w 1372"/>
                <a:gd name="T1" fmla="*/ 369 h 2542"/>
                <a:gd name="T2" fmla="*/ 297 w 1372"/>
                <a:gd name="T3" fmla="*/ 416 h 2542"/>
                <a:gd name="T4" fmla="*/ 442 w 1372"/>
                <a:gd name="T5" fmla="*/ 614 h 2542"/>
                <a:gd name="T6" fmla="*/ 545 w 1372"/>
                <a:gd name="T7" fmla="*/ 835 h 2542"/>
                <a:gd name="T8" fmla="*/ 604 w 1372"/>
                <a:gd name="T9" fmla="*/ 1070 h 2542"/>
                <a:gd name="T10" fmla="*/ 618 w 1372"/>
                <a:gd name="T11" fmla="*/ 1312 h 2542"/>
                <a:gd name="T12" fmla="*/ 589 w 1372"/>
                <a:gd name="T13" fmla="*/ 1551 h 2542"/>
                <a:gd name="T14" fmla="*/ 516 w 1372"/>
                <a:gd name="T15" fmla="*/ 1783 h 2542"/>
                <a:gd name="T16" fmla="*/ 399 w 1372"/>
                <a:gd name="T17" fmla="*/ 1997 h 2542"/>
                <a:gd name="T18" fmla="*/ 275 w 1372"/>
                <a:gd name="T19" fmla="*/ 2147 h 2542"/>
                <a:gd name="T20" fmla="*/ 201 w 1372"/>
                <a:gd name="T21" fmla="*/ 2180 h 2542"/>
                <a:gd name="T22" fmla="*/ 121 w 1372"/>
                <a:gd name="T23" fmla="*/ 2174 h 2542"/>
                <a:gd name="T24" fmla="*/ 51 w 1372"/>
                <a:gd name="T25" fmla="*/ 2126 h 2542"/>
                <a:gd name="T26" fmla="*/ 8 w 1372"/>
                <a:gd name="T27" fmla="*/ 2049 h 2542"/>
                <a:gd name="T28" fmla="*/ 2 w 1372"/>
                <a:gd name="T29" fmla="*/ 1962 h 2542"/>
                <a:gd name="T30" fmla="*/ 32 w 1372"/>
                <a:gd name="T31" fmla="*/ 1880 h 2542"/>
                <a:gd name="T32" fmla="*/ 134 w 1372"/>
                <a:gd name="T33" fmla="*/ 1748 h 2542"/>
                <a:gd name="T34" fmla="*/ 222 w 1372"/>
                <a:gd name="T35" fmla="*/ 1567 h 2542"/>
                <a:gd name="T36" fmla="*/ 266 w 1372"/>
                <a:gd name="T37" fmla="*/ 1372 h 2542"/>
                <a:gd name="T38" fmla="*/ 266 w 1372"/>
                <a:gd name="T39" fmla="*/ 1171 h 2542"/>
                <a:gd name="T40" fmla="*/ 222 w 1372"/>
                <a:gd name="T41" fmla="*/ 976 h 2542"/>
                <a:gd name="T42" fmla="*/ 134 w 1372"/>
                <a:gd name="T43" fmla="*/ 794 h 2542"/>
                <a:gd name="T44" fmla="*/ 32 w 1372"/>
                <a:gd name="T45" fmla="*/ 662 h 2542"/>
                <a:gd name="T46" fmla="*/ 2 w 1372"/>
                <a:gd name="T47" fmla="*/ 580 h 2542"/>
                <a:gd name="T48" fmla="*/ 8 w 1372"/>
                <a:gd name="T49" fmla="*/ 493 h 2542"/>
                <a:gd name="T50" fmla="*/ 51 w 1372"/>
                <a:gd name="T51" fmla="*/ 416 h 2542"/>
                <a:gd name="T52" fmla="*/ 121 w 1372"/>
                <a:gd name="T53" fmla="*/ 369 h 2542"/>
                <a:gd name="T54" fmla="*/ 792 w 1372"/>
                <a:gd name="T55" fmla="*/ 0 h 2542"/>
                <a:gd name="T56" fmla="*/ 869 w 1372"/>
                <a:gd name="T57" fmla="*/ 20 h 2542"/>
                <a:gd name="T58" fmla="*/ 975 w 1372"/>
                <a:gd name="T59" fmla="*/ 127 h 2542"/>
                <a:gd name="T60" fmla="*/ 1134 w 1372"/>
                <a:gd name="T61" fmla="*/ 358 h 2542"/>
                <a:gd name="T62" fmla="*/ 1254 w 1372"/>
                <a:gd name="T63" fmla="*/ 613 h 2542"/>
                <a:gd name="T64" fmla="*/ 1333 w 1372"/>
                <a:gd name="T65" fmla="*/ 886 h 2542"/>
                <a:gd name="T66" fmla="*/ 1370 w 1372"/>
                <a:gd name="T67" fmla="*/ 1173 h 2542"/>
                <a:gd name="T68" fmla="*/ 1362 w 1372"/>
                <a:gd name="T69" fmla="*/ 1466 h 2542"/>
                <a:gd name="T70" fmla="*/ 1311 w 1372"/>
                <a:gd name="T71" fmla="*/ 1749 h 2542"/>
                <a:gd name="T72" fmla="*/ 1219 w 1372"/>
                <a:gd name="T73" fmla="*/ 2016 h 2542"/>
                <a:gd name="T74" fmla="*/ 1085 w 1372"/>
                <a:gd name="T75" fmla="*/ 2263 h 2542"/>
                <a:gd name="T76" fmla="*/ 915 w 1372"/>
                <a:gd name="T77" fmla="*/ 2486 h 2542"/>
                <a:gd name="T78" fmla="*/ 844 w 1372"/>
                <a:gd name="T79" fmla="*/ 2533 h 2542"/>
                <a:gd name="T80" fmla="*/ 764 w 1372"/>
                <a:gd name="T81" fmla="*/ 2540 h 2542"/>
                <a:gd name="T82" fmla="*/ 690 w 1372"/>
                <a:gd name="T83" fmla="*/ 2506 h 2542"/>
                <a:gd name="T84" fmla="*/ 636 w 1372"/>
                <a:gd name="T85" fmla="*/ 2436 h 2542"/>
                <a:gd name="T86" fmla="*/ 618 w 1372"/>
                <a:gd name="T87" fmla="*/ 2351 h 2542"/>
                <a:gd name="T88" fmla="*/ 636 w 1372"/>
                <a:gd name="T89" fmla="*/ 2266 h 2542"/>
                <a:gd name="T90" fmla="*/ 725 w 1372"/>
                <a:gd name="T91" fmla="*/ 2149 h 2542"/>
                <a:gd name="T92" fmla="*/ 866 w 1372"/>
                <a:gd name="T93" fmla="*/ 1932 h 2542"/>
                <a:gd name="T94" fmla="*/ 962 w 1372"/>
                <a:gd name="T95" fmla="*/ 1693 h 2542"/>
                <a:gd name="T96" fmla="*/ 1015 w 1372"/>
                <a:gd name="T97" fmla="*/ 1442 h 2542"/>
                <a:gd name="T98" fmla="*/ 1022 w 1372"/>
                <a:gd name="T99" fmla="*/ 1185 h 2542"/>
                <a:gd name="T100" fmla="*/ 984 w 1372"/>
                <a:gd name="T101" fmla="*/ 931 h 2542"/>
                <a:gd name="T102" fmla="*/ 904 w 1372"/>
                <a:gd name="T103" fmla="*/ 688 h 2542"/>
                <a:gd name="T104" fmla="*/ 777 w 1372"/>
                <a:gd name="T105" fmla="*/ 462 h 2542"/>
                <a:gd name="T106" fmla="*/ 650 w 1372"/>
                <a:gd name="T107" fmla="*/ 302 h 2542"/>
                <a:gd name="T108" fmla="*/ 620 w 1372"/>
                <a:gd name="T109" fmla="*/ 220 h 2542"/>
                <a:gd name="T110" fmla="*/ 626 w 1372"/>
                <a:gd name="T111" fmla="*/ 133 h 2542"/>
                <a:gd name="T112" fmla="*/ 668 w 1372"/>
                <a:gd name="T113" fmla="*/ 55 h 2542"/>
                <a:gd name="T114" fmla="*/ 739 w 1372"/>
                <a:gd name="T115" fmla="*/ 9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2" h="2542">
                  <a:moveTo>
                    <a:pt x="174" y="360"/>
                  </a:moveTo>
                  <a:lnTo>
                    <a:pt x="200" y="362"/>
                  </a:lnTo>
                  <a:lnTo>
                    <a:pt x="226" y="369"/>
                  </a:lnTo>
                  <a:lnTo>
                    <a:pt x="251" y="380"/>
                  </a:lnTo>
                  <a:lnTo>
                    <a:pt x="275" y="396"/>
                  </a:lnTo>
                  <a:lnTo>
                    <a:pt x="297" y="416"/>
                  </a:lnTo>
                  <a:lnTo>
                    <a:pt x="350" y="479"/>
                  </a:lnTo>
                  <a:lnTo>
                    <a:pt x="399" y="545"/>
                  </a:lnTo>
                  <a:lnTo>
                    <a:pt x="442" y="614"/>
                  </a:lnTo>
                  <a:lnTo>
                    <a:pt x="482" y="685"/>
                  </a:lnTo>
                  <a:lnTo>
                    <a:pt x="516" y="759"/>
                  </a:lnTo>
                  <a:lnTo>
                    <a:pt x="545" y="835"/>
                  </a:lnTo>
                  <a:lnTo>
                    <a:pt x="569" y="912"/>
                  </a:lnTo>
                  <a:lnTo>
                    <a:pt x="589" y="990"/>
                  </a:lnTo>
                  <a:lnTo>
                    <a:pt x="604" y="1070"/>
                  </a:lnTo>
                  <a:lnTo>
                    <a:pt x="613" y="1150"/>
                  </a:lnTo>
                  <a:lnTo>
                    <a:pt x="618" y="1231"/>
                  </a:lnTo>
                  <a:lnTo>
                    <a:pt x="618" y="1312"/>
                  </a:lnTo>
                  <a:lnTo>
                    <a:pt x="613" y="1392"/>
                  </a:lnTo>
                  <a:lnTo>
                    <a:pt x="604" y="1473"/>
                  </a:lnTo>
                  <a:lnTo>
                    <a:pt x="589" y="1551"/>
                  </a:lnTo>
                  <a:lnTo>
                    <a:pt x="569" y="1630"/>
                  </a:lnTo>
                  <a:lnTo>
                    <a:pt x="545" y="1708"/>
                  </a:lnTo>
                  <a:lnTo>
                    <a:pt x="516" y="1783"/>
                  </a:lnTo>
                  <a:lnTo>
                    <a:pt x="482" y="1856"/>
                  </a:lnTo>
                  <a:lnTo>
                    <a:pt x="442" y="1928"/>
                  </a:lnTo>
                  <a:lnTo>
                    <a:pt x="399" y="1997"/>
                  </a:lnTo>
                  <a:lnTo>
                    <a:pt x="350" y="2063"/>
                  </a:lnTo>
                  <a:lnTo>
                    <a:pt x="297" y="2126"/>
                  </a:lnTo>
                  <a:lnTo>
                    <a:pt x="275" y="2147"/>
                  </a:lnTo>
                  <a:lnTo>
                    <a:pt x="251" y="2162"/>
                  </a:lnTo>
                  <a:lnTo>
                    <a:pt x="226" y="2174"/>
                  </a:lnTo>
                  <a:lnTo>
                    <a:pt x="201" y="2180"/>
                  </a:lnTo>
                  <a:lnTo>
                    <a:pt x="174" y="2182"/>
                  </a:lnTo>
                  <a:lnTo>
                    <a:pt x="147" y="2180"/>
                  </a:lnTo>
                  <a:lnTo>
                    <a:pt x="121" y="2174"/>
                  </a:lnTo>
                  <a:lnTo>
                    <a:pt x="96" y="2162"/>
                  </a:lnTo>
                  <a:lnTo>
                    <a:pt x="73" y="2147"/>
                  </a:lnTo>
                  <a:lnTo>
                    <a:pt x="51" y="2126"/>
                  </a:lnTo>
                  <a:lnTo>
                    <a:pt x="32" y="2103"/>
                  </a:lnTo>
                  <a:lnTo>
                    <a:pt x="18" y="2077"/>
                  </a:lnTo>
                  <a:lnTo>
                    <a:pt x="8" y="2049"/>
                  </a:lnTo>
                  <a:lnTo>
                    <a:pt x="2" y="2020"/>
                  </a:lnTo>
                  <a:lnTo>
                    <a:pt x="0" y="1992"/>
                  </a:lnTo>
                  <a:lnTo>
                    <a:pt x="2" y="1962"/>
                  </a:lnTo>
                  <a:lnTo>
                    <a:pt x="8" y="1933"/>
                  </a:lnTo>
                  <a:lnTo>
                    <a:pt x="18" y="1906"/>
                  </a:lnTo>
                  <a:lnTo>
                    <a:pt x="32" y="1880"/>
                  </a:lnTo>
                  <a:lnTo>
                    <a:pt x="51" y="1856"/>
                  </a:lnTo>
                  <a:lnTo>
                    <a:pt x="95" y="1803"/>
                  </a:lnTo>
                  <a:lnTo>
                    <a:pt x="134" y="1748"/>
                  </a:lnTo>
                  <a:lnTo>
                    <a:pt x="168" y="1690"/>
                  </a:lnTo>
                  <a:lnTo>
                    <a:pt x="197" y="1629"/>
                  </a:lnTo>
                  <a:lnTo>
                    <a:pt x="222" y="1567"/>
                  </a:lnTo>
                  <a:lnTo>
                    <a:pt x="241" y="1503"/>
                  </a:lnTo>
                  <a:lnTo>
                    <a:pt x="255" y="1437"/>
                  </a:lnTo>
                  <a:lnTo>
                    <a:pt x="266" y="1372"/>
                  </a:lnTo>
                  <a:lnTo>
                    <a:pt x="271" y="1304"/>
                  </a:lnTo>
                  <a:lnTo>
                    <a:pt x="271" y="1237"/>
                  </a:lnTo>
                  <a:lnTo>
                    <a:pt x="266" y="1171"/>
                  </a:lnTo>
                  <a:lnTo>
                    <a:pt x="255" y="1104"/>
                  </a:lnTo>
                  <a:lnTo>
                    <a:pt x="241" y="1039"/>
                  </a:lnTo>
                  <a:lnTo>
                    <a:pt x="222" y="976"/>
                  </a:lnTo>
                  <a:lnTo>
                    <a:pt x="197" y="912"/>
                  </a:lnTo>
                  <a:lnTo>
                    <a:pt x="168" y="853"/>
                  </a:lnTo>
                  <a:lnTo>
                    <a:pt x="134" y="794"/>
                  </a:lnTo>
                  <a:lnTo>
                    <a:pt x="95" y="738"/>
                  </a:lnTo>
                  <a:lnTo>
                    <a:pt x="51" y="686"/>
                  </a:lnTo>
                  <a:lnTo>
                    <a:pt x="32" y="662"/>
                  </a:lnTo>
                  <a:lnTo>
                    <a:pt x="18" y="636"/>
                  </a:lnTo>
                  <a:lnTo>
                    <a:pt x="8" y="609"/>
                  </a:lnTo>
                  <a:lnTo>
                    <a:pt x="2" y="580"/>
                  </a:lnTo>
                  <a:lnTo>
                    <a:pt x="0" y="551"/>
                  </a:lnTo>
                  <a:lnTo>
                    <a:pt x="2" y="522"/>
                  </a:lnTo>
                  <a:lnTo>
                    <a:pt x="8" y="493"/>
                  </a:lnTo>
                  <a:lnTo>
                    <a:pt x="18" y="466"/>
                  </a:lnTo>
                  <a:lnTo>
                    <a:pt x="32" y="440"/>
                  </a:lnTo>
                  <a:lnTo>
                    <a:pt x="51" y="416"/>
                  </a:lnTo>
                  <a:lnTo>
                    <a:pt x="73" y="396"/>
                  </a:lnTo>
                  <a:lnTo>
                    <a:pt x="96" y="380"/>
                  </a:lnTo>
                  <a:lnTo>
                    <a:pt x="121" y="369"/>
                  </a:lnTo>
                  <a:lnTo>
                    <a:pt x="147" y="362"/>
                  </a:lnTo>
                  <a:lnTo>
                    <a:pt x="174" y="360"/>
                  </a:lnTo>
                  <a:close/>
                  <a:moveTo>
                    <a:pt x="792" y="0"/>
                  </a:moveTo>
                  <a:lnTo>
                    <a:pt x="818" y="2"/>
                  </a:lnTo>
                  <a:lnTo>
                    <a:pt x="844" y="9"/>
                  </a:lnTo>
                  <a:lnTo>
                    <a:pt x="869" y="20"/>
                  </a:lnTo>
                  <a:lnTo>
                    <a:pt x="892" y="35"/>
                  </a:lnTo>
                  <a:lnTo>
                    <a:pt x="915" y="55"/>
                  </a:lnTo>
                  <a:lnTo>
                    <a:pt x="975" y="127"/>
                  </a:lnTo>
                  <a:lnTo>
                    <a:pt x="1033" y="202"/>
                  </a:lnTo>
                  <a:lnTo>
                    <a:pt x="1085" y="278"/>
                  </a:lnTo>
                  <a:lnTo>
                    <a:pt x="1134" y="358"/>
                  </a:lnTo>
                  <a:lnTo>
                    <a:pt x="1178" y="441"/>
                  </a:lnTo>
                  <a:lnTo>
                    <a:pt x="1219" y="525"/>
                  </a:lnTo>
                  <a:lnTo>
                    <a:pt x="1254" y="613"/>
                  </a:lnTo>
                  <a:lnTo>
                    <a:pt x="1285" y="702"/>
                  </a:lnTo>
                  <a:lnTo>
                    <a:pt x="1311" y="794"/>
                  </a:lnTo>
                  <a:lnTo>
                    <a:pt x="1333" y="886"/>
                  </a:lnTo>
                  <a:lnTo>
                    <a:pt x="1350" y="980"/>
                  </a:lnTo>
                  <a:lnTo>
                    <a:pt x="1362" y="1077"/>
                  </a:lnTo>
                  <a:lnTo>
                    <a:pt x="1370" y="1173"/>
                  </a:lnTo>
                  <a:lnTo>
                    <a:pt x="1372" y="1271"/>
                  </a:lnTo>
                  <a:lnTo>
                    <a:pt x="1370" y="1368"/>
                  </a:lnTo>
                  <a:lnTo>
                    <a:pt x="1362" y="1466"/>
                  </a:lnTo>
                  <a:lnTo>
                    <a:pt x="1350" y="1561"/>
                  </a:lnTo>
                  <a:lnTo>
                    <a:pt x="1333" y="1656"/>
                  </a:lnTo>
                  <a:lnTo>
                    <a:pt x="1311" y="1749"/>
                  </a:lnTo>
                  <a:lnTo>
                    <a:pt x="1285" y="1840"/>
                  </a:lnTo>
                  <a:lnTo>
                    <a:pt x="1254" y="1930"/>
                  </a:lnTo>
                  <a:lnTo>
                    <a:pt x="1219" y="2016"/>
                  </a:lnTo>
                  <a:lnTo>
                    <a:pt x="1178" y="2101"/>
                  </a:lnTo>
                  <a:lnTo>
                    <a:pt x="1134" y="2184"/>
                  </a:lnTo>
                  <a:lnTo>
                    <a:pt x="1085" y="2263"/>
                  </a:lnTo>
                  <a:lnTo>
                    <a:pt x="1033" y="2341"/>
                  </a:lnTo>
                  <a:lnTo>
                    <a:pt x="975" y="2415"/>
                  </a:lnTo>
                  <a:lnTo>
                    <a:pt x="915" y="2486"/>
                  </a:lnTo>
                  <a:lnTo>
                    <a:pt x="892" y="2506"/>
                  </a:lnTo>
                  <a:lnTo>
                    <a:pt x="869" y="2522"/>
                  </a:lnTo>
                  <a:lnTo>
                    <a:pt x="844" y="2533"/>
                  </a:lnTo>
                  <a:lnTo>
                    <a:pt x="818" y="2540"/>
                  </a:lnTo>
                  <a:lnTo>
                    <a:pt x="792" y="2542"/>
                  </a:lnTo>
                  <a:lnTo>
                    <a:pt x="764" y="2540"/>
                  </a:lnTo>
                  <a:lnTo>
                    <a:pt x="739" y="2533"/>
                  </a:lnTo>
                  <a:lnTo>
                    <a:pt x="714" y="2522"/>
                  </a:lnTo>
                  <a:lnTo>
                    <a:pt x="690" y="2506"/>
                  </a:lnTo>
                  <a:lnTo>
                    <a:pt x="668" y="2486"/>
                  </a:lnTo>
                  <a:lnTo>
                    <a:pt x="650" y="2463"/>
                  </a:lnTo>
                  <a:lnTo>
                    <a:pt x="636" y="2436"/>
                  </a:lnTo>
                  <a:lnTo>
                    <a:pt x="626" y="2409"/>
                  </a:lnTo>
                  <a:lnTo>
                    <a:pt x="620" y="2380"/>
                  </a:lnTo>
                  <a:lnTo>
                    <a:pt x="618" y="2351"/>
                  </a:lnTo>
                  <a:lnTo>
                    <a:pt x="620" y="2322"/>
                  </a:lnTo>
                  <a:lnTo>
                    <a:pt x="626" y="2293"/>
                  </a:lnTo>
                  <a:lnTo>
                    <a:pt x="636" y="2266"/>
                  </a:lnTo>
                  <a:lnTo>
                    <a:pt x="650" y="2240"/>
                  </a:lnTo>
                  <a:lnTo>
                    <a:pt x="668" y="2216"/>
                  </a:lnTo>
                  <a:lnTo>
                    <a:pt x="725" y="2149"/>
                  </a:lnTo>
                  <a:lnTo>
                    <a:pt x="777" y="2079"/>
                  </a:lnTo>
                  <a:lnTo>
                    <a:pt x="824" y="2007"/>
                  </a:lnTo>
                  <a:lnTo>
                    <a:pt x="866" y="1932"/>
                  </a:lnTo>
                  <a:lnTo>
                    <a:pt x="904" y="1854"/>
                  </a:lnTo>
                  <a:lnTo>
                    <a:pt x="935" y="1774"/>
                  </a:lnTo>
                  <a:lnTo>
                    <a:pt x="962" y="1693"/>
                  </a:lnTo>
                  <a:lnTo>
                    <a:pt x="984" y="1610"/>
                  </a:lnTo>
                  <a:lnTo>
                    <a:pt x="1002" y="1527"/>
                  </a:lnTo>
                  <a:lnTo>
                    <a:pt x="1015" y="1442"/>
                  </a:lnTo>
                  <a:lnTo>
                    <a:pt x="1022" y="1356"/>
                  </a:lnTo>
                  <a:lnTo>
                    <a:pt x="1025" y="1271"/>
                  </a:lnTo>
                  <a:lnTo>
                    <a:pt x="1022" y="1185"/>
                  </a:lnTo>
                  <a:lnTo>
                    <a:pt x="1015" y="1100"/>
                  </a:lnTo>
                  <a:lnTo>
                    <a:pt x="1002" y="1016"/>
                  </a:lnTo>
                  <a:lnTo>
                    <a:pt x="984" y="931"/>
                  </a:lnTo>
                  <a:lnTo>
                    <a:pt x="962" y="849"/>
                  </a:lnTo>
                  <a:lnTo>
                    <a:pt x="935" y="768"/>
                  </a:lnTo>
                  <a:lnTo>
                    <a:pt x="904" y="688"/>
                  </a:lnTo>
                  <a:lnTo>
                    <a:pt x="866" y="611"/>
                  </a:lnTo>
                  <a:lnTo>
                    <a:pt x="824" y="535"/>
                  </a:lnTo>
                  <a:lnTo>
                    <a:pt x="777" y="462"/>
                  </a:lnTo>
                  <a:lnTo>
                    <a:pt x="725" y="392"/>
                  </a:lnTo>
                  <a:lnTo>
                    <a:pt x="668" y="326"/>
                  </a:lnTo>
                  <a:lnTo>
                    <a:pt x="650" y="302"/>
                  </a:lnTo>
                  <a:lnTo>
                    <a:pt x="636" y="276"/>
                  </a:lnTo>
                  <a:lnTo>
                    <a:pt x="626" y="248"/>
                  </a:lnTo>
                  <a:lnTo>
                    <a:pt x="620" y="220"/>
                  </a:lnTo>
                  <a:lnTo>
                    <a:pt x="618" y="190"/>
                  </a:lnTo>
                  <a:lnTo>
                    <a:pt x="620" y="162"/>
                  </a:lnTo>
                  <a:lnTo>
                    <a:pt x="626" y="133"/>
                  </a:lnTo>
                  <a:lnTo>
                    <a:pt x="636" y="105"/>
                  </a:lnTo>
                  <a:lnTo>
                    <a:pt x="650" y="80"/>
                  </a:lnTo>
                  <a:lnTo>
                    <a:pt x="668" y="55"/>
                  </a:lnTo>
                  <a:lnTo>
                    <a:pt x="690" y="35"/>
                  </a:lnTo>
                  <a:lnTo>
                    <a:pt x="714" y="20"/>
                  </a:lnTo>
                  <a:lnTo>
                    <a:pt x="739" y="9"/>
                  </a:lnTo>
                  <a:lnTo>
                    <a:pt x="764" y="2"/>
                  </a:lnTo>
                  <a:lnTo>
                    <a:pt x="7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8" name="Freeform 802"/>
            <p:cNvSpPr/>
            <p:nvPr/>
          </p:nvSpPr>
          <p:spPr bwMode="auto">
            <a:xfrm>
              <a:off x="23397" y="7343"/>
              <a:ext cx="180" cy="357"/>
            </a:xfrm>
            <a:custGeom>
              <a:avLst/>
              <a:gdLst>
                <a:gd name="T0" fmla="*/ 1506 w 1622"/>
                <a:gd name="T1" fmla="*/ 0 h 3565"/>
                <a:gd name="T2" fmla="*/ 1528 w 1622"/>
                <a:gd name="T3" fmla="*/ 3 h 3565"/>
                <a:gd name="T4" fmla="*/ 1551 w 1622"/>
                <a:gd name="T5" fmla="*/ 10 h 3565"/>
                <a:gd name="T6" fmla="*/ 1571 w 1622"/>
                <a:gd name="T7" fmla="*/ 23 h 3565"/>
                <a:gd name="T8" fmla="*/ 1588 w 1622"/>
                <a:gd name="T9" fmla="*/ 38 h 3565"/>
                <a:gd name="T10" fmla="*/ 1602 w 1622"/>
                <a:gd name="T11" fmla="*/ 57 h 3565"/>
                <a:gd name="T12" fmla="*/ 1613 w 1622"/>
                <a:gd name="T13" fmla="*/ 79 h 3565"/>
                <a:gd name="T14" fmla="*/ 1620 w 1622"/>
                <a:gd name="T15" fmla="*/ 102 h 3565"/>
                <a:gd name="T16" fmla="*/ 1622 w 1622"/>
                <a:gd name="T17" fmla="*/ 128 h 3565"/>
                <a:gd name="T18" fmla="*/ 1622 w 1622"/>
                <a:gd name="T19" fmla="*/ 3437 h 3565"/>
                <a:gd name="T20" fmla="*/ 1620 w 1622"/>
                <a:gd name="T21" fmla="*/ 3463 h 3565"/>
                <a:gd name="T22" fmla="*/ 1613 w 1622"/>
                <a:gd name="T23" fmla="*/ 3487 h 3565"/>
                <a:gd name="T24" fmla="*/ 1602 w 1622"/>
                <a:gd name="T25" fmla="*/ 3508 h 3565"/>
                <a:gd name="T26" fmla="*/ 1588 w 1622"/>
                <a:gd name="T27" fmla="*/ 3527 h 3565"/>
                <a:gd name="T28" fmla="*/ 1571 w 1622"/>
                <a:gd name="T29" fmla="*/ 3544 h 3565"/>
                <a:gd name="T30" fmla="*/ 1551 w 1622"/>
                <a:gd name="T31" fmla="*/ 3556 h 3565"/>
                <a:gd name="T32" fmla="*/ 1528 w 1622"/>
                <a:gd name="T33" fmla="*/ 3563 h 3565"/>
                <a:gd name="T34" fmla="*/ 1506 w 1622"/>
                <a:gd name="T35" fmla="*/ 3565 h 3565"/>
                <a:gd name="T36" fmla="*/ 1484 w 1622"/>
                <a:gd name="T37" fmla="*/ 3563 h 3565"/>
                <a:gd name="T38" fmla="*/ 1463 w 1622"/>
                <a:gd name="T39" fmla="*/ 3556 h 3565"/>
                <a:gd name="T40" fmla="*/ 1443 w 1622"/>
                <a:gd name="T41" fmla="*/ 3544 h 3565"/>
                <a:gd name="T42" fmla="*/ 1424 w 1622"/>
                <a:gd name="T43" fmla="*/ 3528 h 3565"/>
                <a:gd name="T44" fmla="*/ 531 w 1622"/>
                <a:gd name="T45" fmla="*/ 2547 h 3565"/>
                <a:gd name="T46" fmla="*/ 116 w 1622"/>
                <a:gd name="T47" fmla="*/ 2547 h 3565"/>
                <a:gd name="T48" fmla="*/ 89 w 1622"/>
                <a:gd name="T49" fmla="*/ 2544 h 3565"/>
                <a:gd name="T50" fmla="*/ 65 w 1622"/>
                <a:gd name="T51" fmla="*/ 2534 h 3565"/>
                <a:gd name="T52" fmla="*/ 43 w 1622"/>
                <a:gd name="T53" fmla="*/ 2519 h 3565"/>
                <a:gd name="T54" fmla="*/ 25 w 1622"/>
                <a:gd name="T55" fmla="*/ 2499 h 3565"/>
                <a:gd name="T56" fmla="*/ 11 w 1622"/>
                <a:gd name="T57" fmla="*/ 2476 h 3565"/>
                <a:gd name="T58" fmla="*/ 3 w 1622"/>
                <a:gd name="T59" fmla="*/ 2448 h 3565"/>
                <a:gd name="T60" fmla="*/ 0 w 1622"/>
                <a:gd name="T61" fmla="*/ 2419 h 3565"/>
                <a:gd name="T62" fmla="*/ 0 w 1622"/>
                <a:gd name="T63" fmla="*/ 1146 h 3565"/>
                <a:gd name="T64" fmla="*/ 3 w 1622"/>
                <a:gd name="T65" fmla="*/ 1117 h 3565"/>
                <a:gd name="T66" fmla="*/ 11 w 1622"/>
                <a:gd name="T67" fmla="*/ 1091 h 3565"/>
                <a:gd name="T68" fmla="*/ 25 w 1622"/>
                <a:gd name="T69" fmla="*/ 1067 h 3565"/>
                <a:gd name="T70" fmla="*/ 43 w 1622"/>
                <a:gd name="T71" fmla="*/ 1047 h 3565"/>
                <a:gd name="T72" fmla="*/ 65 w 1622"/>
                <a:gd name="T73" fmla="*/ 1032 h 3565"/>
                <a:gd name="T74" fmla="*/ 89 w 1622"/>
                <a:gd name="T75" fmla="*/ 1023 h 3565"/>
                <a:gd name="T76" fmla="*/ 116 w 1622"/>
                <a:gd name="T77" fmla="*/ 1020 h 3565"/>
                <a:gd name="T78" fmla="*/ 531 w 1622"/>
                <a:gd name="T79" fmla="*/ 1020 h 3565"/>
                <a:gd name="T80" fmla="*/ 1424 w 1622"/>
                <a:gd name="T81" fmla="*/ 38 h 3565"/>
                <a:gd name="T82" fmla="*/ 1442 w 1622"/>
                <a:gd name="T83" fmla="*/ 23 h 3565"/>
                <a:gd name="T84" fmla="*/ 1462 w 1622"/>
                <a:gd name="T85" fmla="*/ 10 h 3565"/>
                <a:gd name="T86" fmla="*/ 1483 w 1622"/>
                <a:gd name="T87" fmla="*/ 4 h 3565"/>
                <a:gd name="T88" fmla="*/ 1506 w 1622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2" h="3565">
                  <a:moveTo>
                    <a:pt x="1506" y="0"/>
                  </a:moveTo>
                  <a:lnTo>
                    <a:pt x="1528" y="3"/>
                  </a:lnTo>
                  <a:lnTo>
                    <a:pt x="1551" y="10"/>
                  </a:lnTo>
                  <a:lnTo>
                    <a:pt x="1571" y="23"/>
                  </a:lnTo>
                  <a:lnTo>
                    <a:pt x="1588" y="38"/>
                  </a:lnTo>
                  <a:lnTo>
                    <a:pt x="1602" y="57"/>
                  </a:lnTo>
                  <a:lnTo>
                    <a:pt x="1613" y="79"/>
                  </a:lnTo>
                  <a:lnTo>
                    <a:pt x="1620" y="102"/>
                  </a:lnTo>
                  <a:lnTo>
                    <a:pt x="1622" y="128"/>
                  </a:lnTo>
                  <a:lnTo>
                    <a:pt x="1622" y="3437"/>
                  </a:lnTo>
                  <a:lnTo>
                    <a:pt x="1620" y="3463"/>
                  </a:lnTo>
                  <a:lnTo>
                    <a:pt x="1613" y="3487"/>
                  </a:lnTo>
                  <a:lnTo>
                    <a:pt x="1602" y="3508"/>
                  </a:lnTo>
                  <a:lnTo>
                    <a:pt x="1588" y="3527"/>
                  </a:lnTo>
                  <a:lnTo>
                    <a:pt x="1571" y="3544"/>
                  </a:lnTo>
                  <a:lnTo>
                    <a:pt x="1551" y="3556"/>
                  </a:lnTo>
                  <a:lnTo>
                    <a:pt x="1528" y="3563"/>
                  </a:lnTo>
                  <a:lnTo>
                    <a:pt x="1506" y="3565"/>
                  </a:lnTo>
                  <a:lnTo>
                    <a:pt x="1484" y="3563"/>
                  </a:lnTo>
                  <a:lnTo>
                    <a:pt x="1463" y="3556"/>
                  </a:lnTo>
                  <a:lnTo>
                    <a:pt x="1443" y="3544"/>
                  </a:lnTo>
                  <a:lnTo>
                    <a:pt x="1424" y="3528"/>
                  </a:lnTo>
                  <a:lnTo>
                    <a:pt x="531" y="2547"/>
                  </a:lnTo>
                  <a:lnTo>
                    <a:pt x="116" y="2547"/>
                  </a:lnTo>
                  <a:lnTo>
                    <a:pt x="89" y="2544"/>
                  </a:lnTo>
                  <a:lnTo>
                    <a:pt x="65" y="2534"/>
                  </a:lnTo>
                  <a:lnTo>
                    <a:pt x="43" y="2519"/>
                  </a:lnTo>
                  <a:lnTo>
                    <a:pt x="25" y="2499"/>
                  </a:lnTo>
                  <a:lnTo>
                    <a:pt x="11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1" y="1091"/>
                  </a:lnTo>
                  <a:lnTo>
                    <a:pt x="25" y="1067"/>
                  </a:lnTo>
                  <a:lnTo>
                    <a:pt x="43" y="1047"/>
                  </a:lnTo>
                  <a:lnTo>
                    <a:pt x="65" y="1032"/>
                  </a:lnTo>
                  <a:lnTo>
                    <a:pt x="89" y="1023"/>
                  </a:lnTo>
                  <a:lnTo>
                    <a:pt x="116" y="1020"/>
                  </a:lnTo>
                  <a:lnTo>
                    <a:pt x="531" y="1020"/>
                  </a:lnTo>
                  <a:lnTo>
                    <a:pt x="1424" y="38"/>
                  </a:lnTo>
                  <a:lnTo>
                    <a:pt x="1442" y="23"/>
                  </a:lnTo>
                  <a:lnTo>
                    <a:pt x="1462" y="10"/>
                  </a:lnTo>
                  <a:lnTo>
                    <a:pt x="1483" y="4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69" name="Group 805"/>
          <p:cNvGrpSpPr>
            <a:grpSpLocks noChangeAspect="1"/>
          </p:cNvGrpSpPr>
          <p:nvPr/>
        </p:nvGrpSpPr>
        <p:grpSpPr bwMode="auto">
          <a:xfrm>
            <a:off x="4139938" y="4495322"/>
            <a:ext cx="230393" cy="308053"/>
            <a:chOff x="23807" y="7343"/>
            <a:chExt cx="267" cy="357"/>
          </a:xfrm>
          <a:solidFill>
            <a:srgbClr val="FFFFFF"/>
          </a:solidFill>
        </p:grpSpPr>
        <p:sp>
          <p:nvSpPr>
            <p:cNvPr id="170" name="Freeform 807"/>
            <p:cNvSpPr/>
            <p:nvPr/>
          </p:nvSpPr>
          <p:spPr bwMode="auto">
            <a:xfrm>
              <a:off x="24006" y="7431"/>
              <a:ext cx="68" cy="182"/>
            </a:xfrm>
            <a:custGeom>
              <a:avLst/>
              <a:gdLst>
                <a:gd name="T0" fmla="*/ 219 w 678"/>
                <a:gd name="T1" fmla="*/ 2 h 1822"/>
                <a:gd name="T2" fmla="*/ 276 w 678"/>
                <a:gd name="T3" fmla="*/ 20 h 1822"/>
                <a:gd name="T4" fmla="*/ 325 w 678"/>
                <a:gd name="T5" fmla="*/ 56 h 1822"/>
                <a:gd name="T6" fmla="*/ 438 w 678"/>
                <a:gd name="T7" fmla="*/ 185 h 1822"/>
                <a:gd name="T8" fmla="*/ 528 w 678"/>
                <a:gd name="T9" fmla="*/ 325 h 1822"/>
                <a:gd name="T10" fmla="*/ 597 w 678"/>
                <a:gd name="T11" fmla="*/ 475 h 1822"/>
                <a:gd name="T12" fmla="*/ 646 w 678"/>
                <a:gd name="T13" fmla="*/ 630 h 1822"/>
                <a:gd name="T14" fmla="*/ 672 w 678"/>
                <a:gd name="T15" fmla="*/ 790 h 1822"/>
                <a:gd name="T16" fmla="*/ 678 w 678"/>
                <a:gd name="T17" fmla="*/ 952 h 1822"/>
                <a:gd name="T18" fmla="*/ 661 w 678"/>
                <a:gd name="T19" fmla="*/ 1113 h 1822"/>
                <a:gd name="T20" fmla="*/ 625 w 678"/>
                <a:gd name="T21" fmla="*/ 1270 h 1822"/>
                <a:gd name="T22" fmla="*/ 565 w 678"/>
                <a:gd name="T23" fmla="*/ 1423 h 1822"/>
                <a:gd name="T24" fmla="*/ 485 w 678"/>
                <a:gd name="T25" fmla="*/ 1568 h 1822"/>
                <a:gd name="T26" fmla="*/ 384 w 678"/>
                <a:gd name="T27" fmla="*/ 1703 h 1822"/>
                <a:gd name="T28" fmla="*/ 301 w 678"/>
                <a:gd name="T29" fmla="*/ 1787 h 1822"/>
                <a:gd name="T30" fmla="*/ 248 w 678"/>
                <a:gd name="T31" fmla="*/ 1814 h 1822"/>
                <a:gd name="T32" fmla="*/ 191 w 678"/>
                <a:gd name="T33" fmla="*/ 1822 h 1822"/>
                <a:gd name="T34" fmla="*/ 133 w 678"/>
                <a:gd name="T35" fmla="*/ 1814 h 1822"/>
                <a:gd name="T36" fmla="*/ 79 w 678"/>
                <a:gd name="T37" fmla="*/ 1787 h 1822"/>
                <a:gd name="T38" fmla="*/ 36 w 678"/>
                <a:gd name="T39" fmla="*/ 1743 h 1822"/>
                <a:gd name="T40" fmla="*/ 9 w 678"/>
                <a:gd name="T41" fmla="*/ 1689 h 1822"/>
                <a:gd name="T42" fmla="*/ 0 w 678"/>
                <a:gd name="T43" fmla="*/ 1632 h 1822"/>
                <a:gd name="T44" fmla="*/ 9 w 678"/>
                <a:gd name="T45" fmla="*/ 1573 h 1822"/>
                <a:gd name="T46" fmla="*/ 36 w 678"/>
                <a:gd name="T47" fmla="*/ 1520 h 1822"/>
                <a:gd name="T48" fmla="*/ 104 w 678"/>
                <a:gd name="T49" fmla="*/ 1443 h 1822"/>
                <a:gd name="T50" fmla="*/ 184 w 678"/>
                <a:gd name="T51" fmla="*/ 1330 h 1822"/>
                <a:gd name="T52" fmla="*/ 243 w 678"/>
                <a:gd name="T53" fmla="*/ 1207 h 1822"/>
                <a:gd name="T54" fmla="*/ 280 w 678"/>
                <a:gd name="T55" fmla="*/ 1077 h 1822"/>
                <a:gd name="T56" fmla="*/ 297 w 678"/>
                <a:gd name="T57" fmla="*/ 944 h 1822"/>
                <a:gd name="T58" fmla="*/ 291 w 678"/>
                <a:gd name="T59" fmla="*/ 811 h 1822"/>
                <a:gd name="T60" fmla="*/ 265 w 678"/>
                <a:gd name="T61" fmla="*/ 679 h 1822"/>
                <a:gd name="T62" fmla="*/ 216 w 678"/>
                <a:gd name="T63" fmla="*/ 552 h 1822"/>
                <a:gd name="T64" fmla="*/ 146 w 678"/>
                <a:gd name="T65" fmla="*/ 434 h 1822"/>
                <a:gd name="T66" fmla="*/ 56 w 678"/>
                <a:gd name="T67" fmla="*/ 326 h 1822"/>
                <a:gd name="T68" fmla="*/ 20 w 678"/>
                <a:gd name="T69" fmla="*/ 276 h 1822"/>
                <a:gd name="T70" fmla="*/ 3 w 678"/>
                <a:gd name="T71" fmla="*/ 220 h 1822"/>
                <a:gd name="T72" fmla="*/ 3 w 678"/>
                <a:gd name="T73" fmla="*/ 162 h 1822"/>
                <a:gd name="T74" fmla="*/ 20 w 678"/>
                <a:gd name="T75" fmla="*/ 106 h 1822"/>
                <a:gd name="T76" fmla="*/ 56 w 678"/>
                <a:gd name="T77" fmla="*/ 56 h 1822"/>
                <a:gd name="T78" fmla="*/ 105 w 678"/>
                <a:gd name="T79" fmla="*/ 20 h 1822"/>
                <a:gd name="T80" fmla="*/ 161 w 678"/>
                <a:gd name="T81" fmla="*/ 2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8" h="1822">
                  <a:moveTo>
                    <a:pt x="191" y="0"/>
                  </a:moveTo>
                  <a:lnTo>
                    <a:pt x="219" y="2"/>
                  </a:lnTo>
                  <a:lnTo>
                    <a:pt x="248" y="9"/>
                  </a:lnTo>
                  <a:lnTo>
                    <a:pt x="276" y="20"/>
                  </a:lnTo>
                  <a:lnTo>
                    <a:pt x="301" y="36"/>
                  </a:lnTo>
                  <a:lnTo>
                    <a:pt x="325" y="56"/>
                  </a:lnTo>
                  <a:lnTo>
                    <a:pt x="384" y="119"/>
                  </a:lnTo>
                  <a:lnTo>
                    <a:pt x="438" y="185"/>
                  </a:lnTo>
                  <a:lnTo>
                    <a:pt x="485" y="254"/>
                  </a:lnTo>
                  <a:lnTo>
                    <a:pt x="528" y="325"/>
                  </a:lnTo>
                  <a:lnTo>
                    <a:pt x="565" y="399"/>
                  </a:lnTo>
                  <a:lnTo>
                    <a:pt x="597" y="475"/>
                  </a:lnTo>
                  <a:lnTo>
                    <a:pt x="625" y="552"/>
                  </a:lnTo>
                  <a:lnTo>
                    <a:pt x="646" y="630"/>
                  </a:lnTo>
                  <a:lnTo>
                    <a:pt x="661" y="710"/>
                  </a:lnTo>
                  <a:lnTo>
                    <a:pt x="672" y="790"/>
                  </a:lnTo>
                  <a:lnTo>
                    <a:pt x="678" y="871"/>
                  </a:lnTo>
                  <a:lnTo>
                    <a:pt x="678" y="952"/>
                  </a:lnTo>
                  <a:lnTo>
                    <a:pt x="672" y="1032"/>
                  </a:lnTo>
                  <a:lnTo>
                    <a:pt x="661" y="1113"/>
                  </a:lnTo>
                  <a:lnTo>
                    <a:pt x="646" y="1191"/>
                  </a:lnTo>
                  <a:lnTo>
                    <a:pt x="625" y="1270"/>
                  </a:lnTo>
                  <a:lnTo>
                    <a:pt x="597" y="1348"/>
                  </a:lnTo>
                  <a:lnTo>
                    <a:pt x="565" y="1423"/>
                  </a:lnTo>
                  <a:lnTo>
                    <a:pt x="528" y="1496"/>
                  </a:lnTo>
                  <a:lnTo>
                    <a:pt x="485" y="1568"/>
                  </a:lnTo>
                  <a:lnTo>
                    <a:pt x="438" y="1637"/>
                  </a:lnTo>
                  <a:lnTo>
                    <a:pt x="384" y="1703"/>
                  </a:lnTo>
                  <a:lnTo>
                    <a:pt x="325" y="1766"/>
                  </a:lnTo>
                  <a:lnTo>
                    <a:pt x="301" y="1787"/>
                  </a:lnTo>
                  <a:lnTo>
                    <a:pt x="276" y="1802"/>
                  </a:lnTo>
                  <a:lnTo>
                    <a:pt x="248" y="1814"/>
                  </a:lnTo>
                  <a:lnTo>
                    <a:pt x="219" y="1820"/>
                  </a:lnTo>
                  <a:lnTo>
                    <a:pt x="191" y="1822"/>
                  </a:lnTo>
                  <a:lnTo>
                    <a:pt x="161" y="1820"/>
                  </a:lnTo>
                  <a:lnTo>
                    <a:pt x="133" y="1814"/>
                  </a:lnTo>
                  <a:lnTo>
                    <a:pt x="105" y="1802"/>
                  </a:lnTo>
                  <a:lnTo>
                    <a:pt x="79" y="1787"/>
                  </a:lnTo>
                  <a:lnTo>
                    <a:pt x="56" y="1766"/>
                  </a:lnTo>
                  <a:lnTo>
                    <a:pt x="36" y="1743"/>
                  </a:lnTo>
                  <a:lnTo>
                    <a:pt x="20" y="1717"/>
                  </a:lnTo>
                  <a:lnTo>
                    <a:pt x="9" y="1689"/>
                  </a:lnTo>
                  <a:lnTo>
                    <a:pt x="3" y="1660"/>
                  </a:lnTo>
                  <a:lnTo>
                    <a:pt x="0" y="1632"/>
                  </a:lnTo>
                  <a:lnTo>
                    <a:pt x="3" y="1602"/>
                  </a:lnTo>
                  <a:lnTo>
                    <a:pt x="9" y="1573"/>
                  </a:lnTo>
                  <a:lnTo>
                    <a:pt x="20" y="1546"/>
                  </a:lnTo>
                  <a:lnTo>
                    <a:pt x="36" y="1520"/>
                  </a:lnTo>
                  <a:lnTo>
                    <a:pt x="56" y="1496"/>
                  </a:lnTo>
                  <a:lnTo>
                    <a:pt x="104" y="1443"/>
                  </a:lnTo>
                  <a:lnTo>
                    <a:pt x="146" y="1388"/>
                  </a:lnTo>
                  <a:lnTo>
                    <a:pt x="184" y="1330"/>
                  </a:lnTo>
                  <a:lnTo>
                    <a:pt x="216" y="1269"/>
                  </a:lnTo>
                  <a:lnTo>
                    <a:pt x="243" y="1207"/>
                  </a:lnTo>
                  <a:lnTo>
                    <a:pt x="265" y="1143"/>
                  </a:lnTo>
                  <a:lnTo>
                    <a:pt x="280" y="1077"/>
                  </a:lnTo>
                  <a:lnTo>
                    <a:pt x="291" y="1012"/>
                  </a:lnTo>
                  <a:lnTo>
                    <a:pt x="297" y="944"/>
                  </a:lnTo>
                  <a:lnTo>
                    <a:pt x="297" y="877"/>
                  </a:lnTo>
                  <a:lnTo>
                    <a:pt x="291" y="811"/>
                  </a:lnTo>
                  <a:lnTo>
                    <a:pt x="280" y="744"/>
                  </a:lnTo>
                  <a:lnTo>
                    <a:pt x="265" y="679"/>
                  </a:lnTo>
                  <a:lnTo>
                    <a:pt x="243" y="616"/>
                  </a:lnTo>
                  <a:lnTo>
                    <a:pt x="216" y="552"/>
                  </a:lnTo>
                  <a:lnTo>
                    <a:pt x="184" y="493"/>
                  </a:lnTo>
                  <a:lnTo>
                    <a:pt x="146" y="434"/>
                  </a:lnTo>
                  <a:lnTo>
                    <a:pt x="104" y="378"/>
                  </a:lnTo>
                  <a:lnTo>
                    <a:pt x="56" y="326"/>
                  </a:lnTo>
                  <a:lnTo>
                    <a:pt x="36" y="302"/>
                  </a:lnTo>
                  <a:lnTo>
                    <a:pt x="20" y="276"/>
                  </a:lnTo>
                  <a:lnTo>
                    <a:pt x="9" y="249"/>
                  </a:lnTo>
                  <a:lnTo>
                    <a:pt x="3" y="220"/>
                  </a:lnTo>
                  <a:lnTo>
                    <a:pt x="0" y="191"/>
                  </a:lnTo>
                  <a:lnTo>
                    <a:pt x="3" y="162"/>
                  </a:lnTo>
                  <a:lnTo>
                    <a:pt x="9" y="133"/>
                  </a:lnTo>
                  <a:lnTo>
                    <a:pt x="20" y="106"/>
                  </a:lnTo>
                  <a:lnTo>
                    <a:pt x="36" y="80"/>
                  </a:lnTo>
                  <a:lnTo>
                    <a:pt x="56" y="56"/>
                  </a:lnTo>
                  <a:lnTo>
                    <a:pt x="79" y="36"/>
                  </a:lnTo>
                  <a:lnTo>
                    <a:pt x="105" y="20"/>
                  </a:lnTo>
                  <a:lnTo>
                    <a:pt x="133" y="9"/>
                  </a:lnTo>
                  <a:lnTo>
                    <a:pt x="161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1" name="Freeform 808"/>
            <p:cNvSpPr/>
            <p:nvPr/>
          </p:nvSpPr>
          <p:spPr bwMode="auto">
            <a:xfrm>
              <a:off x="23807" y="7343"/>
              <a:ext cx="178" cy="357"/>
            </a:xfrm>
            <a:custGeom>
              <a:avLst/>
              <a:gdLst>
                <a:gd name="T0" fmla="*/ 1652 w 1780"/>
                <a:gd name="T1" fmla="*/ 0 h 3565"/>
                <a:gd name="T2" fmla="*/ 1677 w 1780"/>
                <a:gd name="T3" fmla="*/ 3 h 3565"/>
                <a:gd name="T4" fmla="*/ 1701 w 1780"/>
                <a:gd name="T5" fmla="*/ 10 h 3565"/>
                <a:gd name="T6" fmla="*/ 1724 w 1780"/>
                <a:gd name="T7" fmla="*/ 23 h 3565"/>
                <a:gd name="T8" fmla="*/ 1742 w 1780"/>
                <a:gd name="T9" fmla="*/ 38 h 3565"/>
                <a:gd name="T10" fmla="*/ 1758 w 1780"/>
                <a:gd name="T11" fmla="*/ 57 h 3565"/>
                <a:gd name="T12" fmla="*/ 1770 w 1780"/>
                <a:gd name="T13" fmla="*/ 79 h 3565"/>
                <a:gd name="T14" fmla="*/ 1777 w 1780"/>
                <a:gd name="T15" fmla="*/ 102 h 3565"/>
                <a:gd name="T16" fmla="*/ 1780 w 1780"/>
                <a:gd name="T17" fmla="*/ 128 h 3565"/>
                <a:gd name="T18" fmla="*/ 1780 w 1780"/>
                <a:gd name="T19" fmla="*/ 3437 h 3565"/>
                <a:gd name="T20" fmla="*/ 1777 w 1780"/>
                <a:gd name="T21" fmla="*/ 3463 h 3565"/>
                <a:gd name="T22" fmla="*/ 1770 w 1780"/>
                <a:gd name="T23" fmla="*/ 3487 h 3565"/>
                <a:gd name="T24" fmla="*/ 1758 w 1780"/>
                <a:gd name="T25" fmla="*/ 3508 h 3565"/>
                <a:gd name="T26" fmla="*/ 1742 w 1780"/>
                <a:gd name="T27" fmla="*/ 3527 h 3565"/>
                <a:gd name="T28" fmla="*/ 1724 w 1780"/>
                <a:gd name="T29" fmla="*/ 3544 h 3565"/>
                <a:gd name="T30" fmla="*/ 1701 w 1780"/>
                <a:gd name="T31" fmla="*/ 3556 h 3565"/>
                <a:gd name="T32" fmla="*/ 1677 w 1780"/>
                <a:gd name="T33" fmla="*/ 3563 h 3565"/>
                <a:gd name="T34" fmla="*/ 1653 w 1780"/>
                <a:gd name="T35" fmla="*/ 3565 h 3565"/>
                <a:gd name="T36" fmla="*/ 1628 w 1780"/>
                <a:gd name="T37" fmla="*/ 3563 h 3565"/>
                <a:gd name="T38" fmla="*/ 1604 w 1780"/>
                <a:gd name="T39" fmla="*/ 3556 h 3565"/>
                <a:gd name="T40" fmla="*/ 1582 w 1780"/>
                <a:gd name="T41" fmla="*/ 3544 h 3565"/>
                <a:gd name="T42" fmla="*/ 1562 w 1780"/>
                <a:gd name="T43" fmla="*/ 3528 h 3565"/>
                <a:gd name="T44" fmla="*/ 583 w 1780"/>
                <a:gd name="T45" fmla="*/ 2547 h 3565"/>
                <a:gd name="T46" fmla="*/ 127 w 1780"/>
                <a:gd name="T47" fmla="*/ 2547 h 3565"/>
                <a:gd name="T48" fmla="*/ 98 w 1780"/>
                <a:gd name="T49" fmla="*/ 2544 h 3565"/>
                <a:gd name="T50" fmla="*/ 72 w 1780"/>
                <a:gd name="T51" fmla="*/ 2534 h 3565"/>
                <a:gd name="T52" fmla="*/ 47 w 1780"/>
                <a:gd name="T53" fmla="*/ 2519 h 3565"/>
                <a:gd name="T54" fmla="*/ 29 w 1780"/>
                <a:gd name="T55" fmla="*/ 2499 h 3565"/>
                <a:gd name="T56" fmla="*/ 13 w 1780"/>
                <a:gd name="T57" fmla="*/ 2476 h 3565"/>
                <a:gd name="T58" fmla="*/ 3 w 1780"/>
                <a:gd name="T59" fmla="*/ 2448 h 3565"/>
                <a:gd name="T60" fmla="*/ 0 w 1780"/>
                <a:gd name="T61" fmla="*/ 2419 h 3565"/>
                <a:gd name="T62" fmla="*/ 0 w 1780"/>
                <a:gd name="T63" fmla="*/ 1146 h 3565"/>
                <a:gd name="T64" fmla="*/ 3 w 1780"/>
                <a:gd name="T65" fmla="*/ 1117 h 3565"/>
                <a:gd name="T66" fmla="*/ 13 w 1780"/>
                <a:gd name="T67" fmla="*/ 1091 h 3565"/>
                <a:gd name="T68" fmla="*/ 29 w 1780"/>
                <a:gd name="T69" fmla="*/ 1067 h 3565"/>
                <a:gd name="T70" fmla="*/ 47 w 1780"/>
                <a:gd name="T71" fmla="*/ 1047 h 3565"/>
                <a:gd name="T72" fmla="*/ 72 w 1780"/>
                <a:gd name="T73" fmla="*/ 1032 h 3565"/>
                <a:gd name="T74" fmla="*/ 98 w 1780"/>
                <a:gd name="T75" fmla="*/ 1023 h 3565"/>
                <a:gd name="T76" fmla="*/ 127 w 1780"/>
                <a:gd name="T77" fmla="*/ 1020 h 3565"/>
                <a:gd name="T78" fmla="*/ 583 w 1780"/>
                <a:gd name="T79" fmla="*/ 1020 h 3565"/>
                <a:gd name="T80" fmla="*/ 1562 w 1780"/>
                <a:gd name="T81" fmla="*/ 38 h 3565"/>
                <a:gd name="T82" fmla="*/ 1582 w 1780"/>
                <a:gd name="T83" fmla="*/ 23 h 3565"/>
                <a:gd name="T84" fmla="*/ 1604 w 1780"/>
                <a:gd name="T85" fmla="*/ 10 h 3565"/>
                <a:gd name="T86" fmla="*/ 1627 w 1780"/>
                <a:gd name="T87" fmla="*/ 4 h 3565"/>
                <a:gd name="T88" fmla="*/ 1652 w 1780"/>
                <a:gd name="T89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0" h="3565">
                  <a:moveTo>
                    <a:pt x="1652" y="0"/>
                  </a:moveTo>
                  <a:lnTo>
                    <a:pt x="1677" y="3"/>
                  </a:lnTo>
                  <a:lnTo>
                    <a:pt x="1701" y="10"/>
                  </a:lnTo>
                  <a:lnTo>
                    <a:pt x="1724" y="23"/>
                  </a:lnTo>
                  <a:lnTo>
                    <a:pt x="1742" y="38"/>
                  </a:lnTo>
                  <a:lnTo>
                    <a:pt x="1758" y="57"/>
                  </a:lnTo>
                  <a:lnTo>
                    <a:pt x="1770" y="79"/>
                  </a:lnTo>
                  <a:lnTo>
                    <a:pt x="1777" y="102"/>
                  </a:lnTo>
                  <a:lnTo>
                    <a:pt x="1780" y="128"/>
                  </a:lnTo>
                  <a:lnTo>
                    <a:pt x="1780" y="3437"/>
                  </a:lnTo>
                  <a:lnTo>
                    <a:pt x="1777" y="3463"/>
                  </a:lnTo>
                  <a:lnTo>
                    <a:pt x="1770" y="3487"/>
                  </a:lnTo>
                  <a:lnTo>
                    <a:pt x="1758" y="3508"/>
                  </a:lnTo>
                  <a:lnTo>
                    <a:pt x="1742" y="3527"/>
                  </a:lnTo>
                  <a:lnTo>
                    <a:pt x="1724" y="3544"/>
                  </a:lnTo>
                  <a:lnTo>
                    <a:pt x="1701" y="3556"/>
                  </a:lnTo>
                  <a:lnTo>
                    <a:pt x="1677" y="3563"/>
                  </a:lnTo>
                  <a:lnTo>
                    <a:pt x="1653" y="3565"/>
                  </a:lnTo>
                  <a:lnTo>
                    <a:pt x="1628" y="3563"/>
                  </a:lnTo>
                  <a:lnTo>
                    <a:pt x="1604" y="3556"/>
                  </a:lnTo>
                  <a:lnTo>
                    <a:pt x="1582" y="3544"/>
                  </a:lnTo>
                  <a:lnTo>
                    <a:pt x="1562" y="3528"/>
                  </a:lnTo>
                  <a:lnTo>
                    <a:pt x="583" y="2547"/>
                  </a:lnTo>
                  <a:lnTo>
                    <a:pt x="127" y="2547"/>
                  </a:lnTo>
                  <a:lnTo>
                    <a:pt x="98" y="2544"/>
                  </a:lnTo>
                  <a:lnTo>
                    <a:pt x="72" y="2534"/>
                  </a:lnTo>
                  <a:lnTo>
                    <a:pt x="47" y="2519"/>
                  </a:lnTo>
                  <a:lnTo>
                    <a:pt x="29" y="2499"/>
                  </a:lnTo>
                  <a:lnTo>
                    <a:pt x="13" y="2476"/>
                  </a:lnTo>
                  <a:lnTo>
                    <a:pt x="3" y="2448"/>
                  </a:lnTo>
                  <a:lnTo>
                    <a:pt x="0" y="2419"/>
                  </a:lnTo>
                  <a:lnTo>
                    <a:pt x="0" y="1146"/>
                  </a:lnTo>
                  <a:lnTo>
                    <a:pt x="3" y="1117"/>
                  </a:lnTo>
                  <a:lnTo>
                    <a:pt x="13" y="1091"/>
                  </a:lnTo>
                  <a:lnTo>
                    <a:pt x="29" y="1067"/>
                  </a:lnTo>
                  <a:lnTo>
                    <a:pt x="47" y="1047"/>
                  </a:lnTo>
                  <a:lnTo>
                    <a:pt x="72" y="1032"/>
                  </a:lnTo>
                  <a:lnTo>
                    <a:pt x="98" y="1023"/>
                  </a:lnTo>
                  <a:lnTo>
                    <a:pt x="127" y="1020"/>
                  </a:lnTo>
                  <a:lnTo>
                    <a:pt x="583" y="1020"/>
                  </a:lnTo>
                  <a:lnTo>
                    <a:pt x="1562" y="38"/>
                  </a:lnTo>
                  <a:lnTo>
                    <a:pt x="1582" y="23"/>
                  </a:lnTo>
                  <a:lnTo>
                    <a:pt x="1604" y="10"/>
                  </a:lnTo>
                  <a:lnTo>
                    <a:pt x="1627" y="4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2" name="Freeform 813"/>
          <p:cNvSpPr/>
          <p:nvPr/>
        </p:nvSpPr>
        <p:spPr bwMode="auto">
          <a:xfrm>
            <a:off x="4670301" y="4495322"/>
            <a:ext cx="156184" cy="308053"/>
          </a:xfrm>
          <a:custGeom>
            <a:avLst/>
            <a:gdLst>
              <a:gd name="T0" fmla="*/ 1514 w 1630"/>
              <a:gd name="T1" fmla="*/ 0 h 3565"/>
              <a:gd name="T2" fmla="*/ 1536 w 1630"/>
              <a:gd name="T3" fmla="*/ 3 h 3565"/>
              <a:gd name="T4" fmla="*/ 1558 w 1630"/>
              <a:gd name="T5" fmla="*/ 10 h 3565"/>
              <a:gd name="T6" fmla="*/ 1579 w 1630"/>
              <a:gd name="T7" fmla="*/ 23 h 3565"/>
              <a:gd name="T8" fmla="*/ 1597 w 1630"/>
              <a:gd name="T9" fmla="*/ 38 h 3565"/>
              <a:gd name="T10" fmla="*/ 1611 w 1630"/>
              <a:gd name="T11" fmla="*/ 57 h 3565"/>
              <a:gd name="T12" fmla="*/ 1621 w 1630"/>
              <a:gd name="T13" fmla="*/ 79 h 3565"/>
              <a:gd name="T14" fmla="*/ 1628 w 1630"/>
              <a:gd name="T15" fmla="*/ 102 h 3565"/>
              <a:gd name="T16" fmla="*/ 1630 w 1630"/>
              <a:gd name="T17" fmla="*/ 128 h 3565"/>
              <a:gd name="T18" fmla="*/ 1630 w 1630"/>
              <a:gd name="T19" fmla="*/ 3437 h 3565"/>
              <a:gd name="T20" fmla="*/ 1628 w 1630"/>
              <a:gd name="T21" fmla="*/ 3463 h 3565"/>
              <a:gd name="T22" fmla="*/ 1621 w 1630"/>
              <a:gd name="T23" fmla="*/ 3487 h 3565"/>
              <a:gd name="T24" fmla="*/ 1611 w 1630"/>
              <a:gd name="T25" fmla="*/ 3508 h 3565"/>
              <a:gd name="T26" fmla="*/ 1597 w 1630"/>
              <a:gd name="T27" fmla="*/ 3527 h 3565"/>
              <a:gd name="T28" fmla="*/ 1579 w 1630"/>
              <a:gd name="T29" fmla="*/ 3544 h 3565"/>
              <a:gd name="T30" fmla="*/ 1558 w 1630"/>
              <a:gd name="T31" fmla="*/ 3556 h 3565"/>
              <a:gd name="T32" fmla="*/ 1536 w 1630"/>
              <a:gd name="T33" fmla="*/ 3563 h 3565"/>
              <a:gd name="T34" fmla="*/ 1514 w 1630"/>
              <a:gd name="T35" fmla="*/ 3565 h 3565"/>
              <a:gd name="T36" fmla="*/ 1491 w 1630"/>
              <a:gd name="T37" fmla="*/ 3563 h 3565"/>
              <a:gd name="T38" fmla="*/ 1470 w 1630"/>
              <a:gd name="T39" fmla="*/ 3556 h 3565"/>
              <a:gd name="T40" fmla="*/ 1450 w 1630"/>
              <a:gd name="T41" fmla="*/ 3544 h 3565"/>
              <a:gd name="T42" fmla="*/ 1432 w 1630"/>
              <a:gd name="T43" fmla="*/ 3528 h 3565"/>
              <a:gd name="T44" fmla="*/ 534 w 1630"/>
              <a:gd name="T45" fmla="*/ 2547 h 3565"/>
              <a:gd name="T46" fmla="*/ 117 w 1630"/>
              <a:gd name="T47" fmla="*/ 2547 h 3565"/>
              <a:gd name="T48" fmla="*/ 90 w 1630"/>
              <a:gd name="T49" fmla="*/ 2544 h 3565"/>
              <a:gd name="T50" fmla="*/ 65 w 1630"/>
              <a:gd name="T51" fmla="*/ 2534 h 3565"/>
              <a:gd name="T52" fmla="*/ 44 w 1630"/>
              <a:gd name="T53" fmla="*/ 2519 h 3565"/>
              <a:gd name="T54" fmla="*/ 25 w 1630"/>
              <a:gd name="T55" fmla="*/ 2499 h 3565"/>
              <a:gd name="T56" fmla="*/ 12 w 1630"/>
              <a:gd name="T57" fmla="*/ 2476 h 3565"/>
              <a:gd name="T58" fmla="*/ 3 w 1630"/>
              <a:gd name="T59" fmla="*/ 2448 h 3565"/>
              <a:gd name="T60" fmla="*/ 0 w 1630"/>
              <a:gd name="T61" fmla="*/ 2419 h 3565"/>
              <a:gd name="T62" fmla="*/ 0 w 1630"/>
              <a:gd name="T63" fmla="*/ 1803 h 3565"/>
              <a:gd name="T64" fmla="*/ 0 w 1630"/>
              <a:gd name="T65" fmla="*/ 1146 h 3565"/>
              <a:gd name="T66" fmla="*/ 3 w 1630"/>
              <a:gd name="T67" fmla="*/ 1117 h 3565"/>
              <a:gd name="T68" fmla="*/ 12 w 1630"/>
              <a:gd name="T69" fmla="*/ 1091 h 3565"/>
              <a:gd name="T70" fmla="*/ 25 w 1630"/>
              <a:gd name="T71" fmla="*/ 1067 h 3565"/>
              <a:gd name="T72" fmla="*/ 44 w 1630"/>
              <a:gd name="T73" fmla="*/ 1047 h 3565"/>
              <a:gd name="T74" fmla="*/ 65 w 1630"/>
              <a:gd name="T75" fmla="*/ 1032 h 3565"/>
              <a:gd name="T76" fmla="*/ 90 w 1630"/>
              <a:gd name="T77" fmla="*/ 1023 h 3565"/>
              <a:gd name="T78" fmla="*/ 117 w 1630"/>
              <a:gd name="T79" fmla="*/ 1020 h 3565"/>
              <a:gd name="T80" fmla="*/ 534 w 1630"/>
              <a:gd name="T81" fmla="*/ 1020 h 3565"/>
              <a:gd name="T82" fmla="*/ 1432 w 1630"/>
              <a:gd name="T83" fmla="*/ 38 h 3565"/>
              <a:gd name="T84" fmla="*/ 1450 w 1630"/>
              <a:gd name="T85" fmla="*/ 23 h 3565"/>
              <a:gd name="T86" fmla="*/ 1469 w 1630"/>
              <a:gd name="T87" fmla="*/ 10 h 3565"/>
              <a:gd name="T88" fmla="*/ 1491 w 1630"/>
              <a:gd name="T89" fmla="*/ 4 h 3565"/>
              <a:gd name="T90" fmla="*/ 1514 w 1630"/>
              <a:gd name="T91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0" h="3565">
                <a:moveTo>
                  <a:pt x="1514" y="0"/>
                </a:moveTo>
                <a:lnTo>
                  <a:pt x="1536" y="3"/>
                </a:lnTo>
                <a:lnTo>
                  <a:pt x="1558" y="10"/>
                </a:lnTo>
                <a:lnTo>
                  <a:pt x="1579" y="23"/>
                </a:lnTo>
                <a:lnTo>
                  <a:pt x="1597" y="38"/>
                </a:lnTo>
                <a:lnTo>
                  <a:pt x="1611" y="57"/>
                </a:lnTo>
                <a:lnTo>
                  <a:pt x="1621" y="79"/>
                </a:lnTo>
                <a:lnTo>
                  <a:pt x="1628" y="102"/>
                </a:lnTo>
                <a:lnTo>
                  <a:pt x="1630" y="128"/>
                </a:lnTo>
                <a:lnTo>
                  <a:pt x="1630" y="3437"/>
                </a:lnTo>
                <a:lnTo>
                  <a:pt x="1628" y="3463"/>
                </a:lnTo>
                <a:lnTo>
                  <a:pt x="1621" y="3487"/>
                </a:lnTo>
                <a:lnTo>
                  <a:pt x="1611" y="3508"/>
                </a:lnTo>
                <a:lnTo>
                  <a:pt x="1597" y="3527"/>
                </a:lnTo>
                <a:lnTo>
                  <a:pt x="1579" y="3544"/>
                </a:lnTo>
                <a:lnTo>
                  <a:pt x="1558" y="3556"/>
                </a:lnTo>
                <a:lnTo>
                  <a:pt x="1536" y="3563"/>
                </a:lnTo>
                <a:lnTo>
                  <a:pt x="1514" y="3565"/>
                </a:lnTo>
                <a:lnTo>
                  <a:pt x="1491" y="3563"/>
                </a:lnTo>
                <a:lnTo>
                  <a:pt x="1470" y="3556"/>
                </a:lnTo>
                <a:lnTo>
                  <a:pt x="1450" y="3544"/>
                </a:lnTo>
                <a:lnTo>
                  <a:pt x="1432" y="3528"/>
                </a:lnTo>
                <a:lnTo>
                  <a:pt x="534" y="2547"/>
                </a:lnTo>
                <a:lnTo>
                  <a:pt x="117" y="2547"/>
                </a:lnTo>
                <a:lnTo>
                  <a:pt x="90" y="2544"/>
                </a:lnTo>
                <a:lnTo>
                  <a:pt x="65" y="2534"/>
                </a:lnTo>
                <a:lnTo>
                  <a:pt x="44" y="2519"/>
                </a:lnTo>
                <a:lnTo>
                  <a:pt x="25" y="2499"/>
                </a:lnTo>
                <a:lnTo>
                  <a:pt x="12" y="2476"/>
                </a:lnTo>
                <a:lnTo>
                  <a:pt x="3" y="2448"/>
                </a:lnTo>
                <a:lnTo>
                  <a:pt x="0" y="2419"/>
                </a:lnTo>
                <a:lnTo>
                  <a:pt x="0" y="1803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4" y="1047"/>
                </a:lnTo>
                <a:lnTo>
                  <a:pt x="65" y="1032"/>
                </a:lnTo>
                <a:lnTo>
                  <a:pt x="90" y="1023"/>
                </a:lnTo>
                <a:lnTo>
                  <a:pt x="117" y="1020"/>
                </a:lnTo>
                <a:lnTo>
                  <a:pt x="534" y="1020"/>
                </a:lnTo>
                <a:lnTo>
                  <a:pt x="1432" y="38"/>
                </a:lnTo>
                <a:lnTo>
                  <a:pt x="1450" y="23"/>
                </a:lnTo>
                <a:lnTo>
                  <a:pt x="1469" y="10"/>
                </a:lnTo>
                <a:lnTo>
                  <a:pt x="1491" y="4"/>
                </a:lnTo>
                <a:lnTo>
                  <a:pt x="151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73" name="Group 816"/>
          <p:cNvGrpSpPr>
            <a:grpSpLocks noChangeAspect="1"/>
          </p:cNvGrpSpPr>
          <p:nvPr/>
        </p:nvGrpSpPr>
        <p:grpSpPr bwMode="auto">
          <a:xfrm>
            <a:off x="5103630" y="4495621"/>
            <a:ext cx="331351" cy="307190"/>
            <a:chOff x="24374" y="7344"/>
            <a:chExt cx="384" cy="356"/>
          </a:xfrm>
          <a:solidFill>
            <a:srgbClr val="FFFFFF"/>
          </a:solidFill>
        </p:grpSpPr>
        <p:sp>
          <p:nvSpPr>
            <p:cNvPr id="174" name="Freeform 818"/>
            <p:cNvSpPr/>
            <p:nvPr/>
          </p:nvSpPr>
          <p:spPr bwMode="auto">
            <a:xfrm>
              <a:off x="24604" y="7445"/>
              <a:ext cx="154" cy="153"/>
            </a:xfrm>
            <a:custGeom>
              <a:avLst/>
              <a:gdLst>
                <a:gd name="T0" fmla="*/ 0 w 1382"/>
                <a:gd name="T1" fmla="*/ 0 h 1375"/>
                <a:gd name="T2" fmla="*/ 305 w 1382"/>
                <a:gd name="T3" fmla="*/ 0 h 1375"/>
                <a:gd name="T4" fmla="*/ 691 w 1382"/>
                <a:gd name="T5" fmla="*/ 384 h 1375"/>
                <a:gd name="T6" fmla="*/ 1076 w 1382"/>
                <a:gd name="T7" fmla="*/ 0 h 1375"/>
                <a:gd name="T8" fmla="*/ 1382 w 1382"/>
                <a:gd name="T9" fmla="*/ 0 h 1375"/>
                <a:gd name="T10" fmla="*/ 1382 w 1382"/>
                <a:gd name="T11" fmla="*/ 303 h 1375"/>
                <a:gd name="T12" fmla="*/ 997 w 1382"/>
                <a:gd name="T13" fmla="*/ 687 h 1375"/>
                <a:gd name="T14" fmla="*/ 1382 w 1382"/>
                <a:gd name="T15" fmla="*/ 1071 h 1375"/>
                <a:gd name="T16" fmla="*/ 1382 w 1382"/>
                <a:gd name="T17" fmla="*/ 1375 h 1375"/>
                <a:gd name="T18" fmla="*/ 1076 w 1382"/>
                <a:gd name="T19" fmla="*/ 1375 h 1375"/>
                <a:gd name="T20" fmla="*/ 691 w 1382"/>
                <a:gd name="T21" fmla="*/ 991 h 1375"/>
                <a:gd name="T22" fmla="*/ 305 w 1382"/>
                <a:gd name="T23" fmla="*/ 1375 h 1375"/>
                <a:gd name="T24" fmla="*/ 0 w 1382"/>
                <a:gd name="T25" fmla="*/ 1375 h 1375"/>
                <a:gd name="T26" fmla="*/ 0 w 1382"/>
                <a:gd name="T27" fmla="*/ 1071 h 1375"/>
                <a:gd name="T28" fmla="*/ 386 w 1382"/>
                <a:gd name="T29" fmla="*/ 687 h 1375"/>
                <a:gd name="T30" fmla="*/ 0 w 1382"/>
                <a:gd name="T31" fmla="*/ 303 h 1375"/>
                <a:gd name="T32" fmla="*/ 0 w 1382"/>
                <a:gd name="T33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2" h="1375">
                  <a:moveTo>
                    <a:pt x="0" y="0"/>
                  </a:moveTo>
                  <a:lnTo>
                    <a:pt x="305" y="0"/>
                  </a:lnTo>
                  <a:lnTo>
                    <a:pt x="691" y="384"/>
                  </a:lnTo>
                  <a:lnTo>
                    <a:pt x="1076" y="0"/>
                  </a:lnTo>
                  <a:lnTo>
                    <a:pt x="1382" y="0"/>
                  </a:lnTo>
                  <a:lnTo>
                    <a:pt x="1382" y="303"/>
                  </a:lnTo>
                  <a:lnTo>
                    <a:pt x="997" y="687"/>
                  </a:lnTo>
                  <a:lnTo>
                    <a:pt x="1382" y="1071"/>
                  </a:lnTo>
                  <a:lnTo>
                    <a:pt x="1382" y="1375"/>
                  </a:lnTo>
                  <a:lnTo>
                    <a:pt x="1076" y="1375"/>
                  </a:lnTo>
                  <a:lnTo>
                    <a:pt x="691" y="991"/>
                  </a:lnTo>
                  <a:lnTo>
                    <a:pt x="305" y="1375"/>
                  </a:lnTo>
                  <a:lnTo>
                    <a:pt x="0" y="1375"/>
                  </a:lnTo>
                  <a:lnTo>
                    <a:pt x="0" y="1071"/>
                  </a:lnTo>
                  <a:lnTo>
                    <a:pt x="386" y="687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5" name="Freeform 819"/>
            <p:cNvSpPr/>
            <p:nvPr/>
          </p:nvSpPr>
          <p:spPr bwMode="auto">
            <a:xfrm>
              <a:off x="24374" y="7344"/>
              <a:ext cx="179" cy="356"/>
            </a:xfrm>
            <a:custGeom>
              <a:avLst/>
              <a:gdLst>
                <a:gd name="T0" fmla="*/ 1498 w 1613"/>
                <a:gd name="T1" fmla="*/ 0 h 3208"/>
                <a:gd name="T2" fmla="*/ 1520 w 1613"/>
                <a:gd name="T3" fmla="*/ 2 h 3208"/>
                <a:gd name="T4" fmla="*/ 1542 w 1613"/>
                <a:gd name="T5" fmla="*/ 8 h 3208"/>
                <a:gd name="T6" fmla="*/ 1563 w 1613"/>
                <a:gd name="T7" fmla="*/ 18 h 3208"/>
                <a:gd name="T8" fmla="*/ 1579 w 1613"/>
                <a:gd name="T9" fmla="*/ 33 h 3208"/>
                <a:gd name="T10" fmla="*/ 1594 w 1613"/>
                <a:gd name="T11" fmla="*/ 50 h 3208"/>
                <a:gd name="T12" fmla="*/ 1604 w 1613"/>
                <a:gd name="T13" fmla="*/ 69 h 3208"/>
                <a:gd name="T14" fmla="*/ 1611 w 1613"/>
                <a:gd name="T15" fmla="*/ 91 h 3208"/>
                <a:gd name="T16" fmla="*/ 1613 w 1613"/>
                <a:gd name="T17" fmla="*/ 114 h 3208"/>
                <a:gd name="T18" fmla="*/ 1613 w 1613"/>
                <a:gd name="T19" fmla="*/ 3093 h 3208"/>
                <a:gd name="T20" fmla="*/ 1611 w 1613"/>
                <a:gd name="T21" fmla="*/ 3115 h 3208"/>
                <a:gd name="T22" fmla="*/ 1604 w 1613"/>
                <a:gd name="T23" fmla="*/ 3137 h 3208"/>
                <a:gd name="T24" fmla="*/ 1594 w 1613"/>
                <a:gd name="T25" fmla="*/ 3157 h 3208"/>
                <a:gd name="T26" fmla="*/ 1579 w 1613"/>
                <a:gd name="T27" fmla="*/ 3174 h 3208"/>
                <a:gd name="T28" fmla="*/ 1563 w 1613"/>
                <a:gd name="T29" fmla="*/ 3188 h 3208"/>
                <a:gd name="T30" fmla="*/ 1542 w 1613"/>
                <a:gd name="T31" fmla="*/ 3199 h 3208"/>
                <a:gd name="T32" fmla="*/ 1520 w 1613"/>
                <a:gd name="T33" fmla="*/ 3206 h 3208"/>
                <a:gd name="T34" fmla="*/ 1498 w 1613"/>
                <a:gd name="T35" fmla="*/ 3208 h 3208"/>
                <a:gd name="T36" fmla="*/ 1476 w 1613"/>
                <a:gd name="T37" fmla="*/ 3205 h 3208"/>
                <a:gd name="T38" fmla="*/ 1454 w 1613"/>
                <a:gd name="T39" fmla="*/ 3199 h 3208"/>
                <a:gd name="T40" fmla="*/ 1434 w 1613"/>
                <a:gd name="T41" fmla="*/ 3188 h 3208"/>
                <a:gd name="T42" fmla="*/ 1416 w 1613"/>
                <a:gd name="T43" fmla="*/ 3174 h 3208"/>
                <a:gd name="T44" fmla="*/ 528 w 1613"/>
                <a:gd name="T45" fmla="*/ 2291 h 3208"/>
                <a:gd name="T46" fmla="*/ 115 w 1613"/>
                <a:gd name="T47" fmla="*/ 2291 h 3208"/>
                <a:gd name="T48" fmla="*/ 89 w 1613"/>
                <a:gd name="T49" fmla="*/ 2288 h 3208"/>
                <a:gd name="T50" fmla="*/ 65 w 1613"/>
                <a:gd name="T51" fmla="*/ 2279 h 3208"/>
                <a:gd name="T52" fmla="*/ 43 w 1613"/>
                <a:gd name="T53" fmla="*/ 2265 h 3208"/>
                <a:gd name="T54" fmla="*/ 25 w 1613"/>
                <a:gd name="T55" fmla="*/ 2248 h 3208"/>
                <a:gd name="T56" fmla="*/ 12 w 1613"/>
                <a:gd name="T57" fmla="*/ 2227 h 3208"/>
                <a:gd name="T58" fmla="*/ 3 w 1613"/>
                <a:gd name="T59" fmla="*/ 2203 h 3208"/>
                <a:gd name="T60" fmla="*/ 0 w 1613"/>
                <a:gd name="T61" fmla="*/ 2176 h 3208"/>
                <a:gd name="T62" fmla="*/ 0 w 1613"/>
                <a:gd name="T63" fmla="*/ 1030 h 3208"/>
                <a:gd name="T64" fmla="*/ 3 w 1613"/>
                <a:gd name="T65" fmla="*/ 1004 h 3208"/>
                <a:gd name="T66" fmla="*/ 12 w 1613"/>
                <a:gd name="T67" fmla="*/ 980 h 3208"/>
                <a:gd name="T68" fmla="*/ 25 w 1613"/>
                <a:gd name="T69" fmla="*/ 959 h 3208"/>
                <a:gd name="T70" fmla="*/ 43 w 1613"/>
                <a:gd name="T71" fmla="*/ 941 h 3208"/>
                <a:gd name="T72" fmla="*/ 65 w 1613"/>
                <a:gd name="T73" fmla="*/ 928 h 3208"/>
                <a:gd name="T74" fmla="*/ 89 w 1613"/>
                <a:gd name="T75" fmla="*/ 918 h 3208"/>
                <a:gd name="T76" fmla="*/ 115 w 1613"/>
                <a:gd name="T77" fmla="*/ 916 h 3208"/>
                <a:gd name="T78" fmla="*/ 528 w 1613"/>
                <a:gd name="T79" fmla="*/ 916 h 3208"/>
                <a:gd name="T80" fmla="*/ 1416 w 1613"/>
                <a:gd name="T81" fmla="*/ 33 h 3208"/>
                <a:gd name="T82" fmla="*/ 1434 w 1613"/>
                <a:gd name="T83" fmla="*/ 18 h 3208"/>
                <a:gd name="T84" fmla="*/ 1454 w 1613"/>
                <a:gd name="T85" fmla="*/ 8 h 3208"/>
                <a:gd name="T86" fmla="*/ 1475 w 1613"/>
                <a:gd name="T87" fmla="*/ 2 h 3208"/>
                <a:gd name="T88" fmla="*/ 1498 w 1613"/>
                <a:gd name="T89" fmla="*/ 0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3" h="3208">
                  <a:moveTo>
                    <a:pt x="1498" y="0"/>
                  </a:moveTo>
                  <a:lnTo>
                    <a:pt x="1520" y="2"/>
                  </a:lnTo>
                  <a:lnTo>
                    <a:pt x="1542" y="8"/>
                  </a:lnTo>
                  <a:lnTo>
                    <a:pt x="1563" y="18"/>
                  </a:lnTo>
                  <a:lnTo>
                    <a:pt x="1579" y="33"/>
                  </a:lnTo>
                  <a:lnTo>
                    <a:pt x="1594" y="50"/>
                  </a:lnTo>
                  <a:lnTo>
                    <a:pt x="1604" y="69"/>
                  </a:lnTo>
                  <a:lnTo>
                    <a:pt x="1611" y="91"/>
                  </a:lnTo>
                  <a:lnTo>
                    <a:pt x="1613" y="114"/>
                  </a:lnTo>
                  <a:lnTo>
                    <a:pt x="1613" y="3093"/>
                  </a:lnTo>
                  <a:lnTo>
                    <a:pt x="1611" y="3115"/>
                  </a:lnTo>
                  <a:lnTo>
                    <a:pt x="1604" y="3137"/>
                  </a:lnTo>
                  <a:lnTo>
                    <a:pt x="1594" y="3157"/>
                  </a:lnTo>
                  <a:lnTo>
                    <a:pt x="1579" y="3174"/>
                  </a:lnTo>
                  <a:lnTo>
                    <a:pt x="1563" y="3188"/>
                  </a:lnTo>
                  <a:lnTo>
                    <a:pt x="1542" y="3199"/>
                  </a:lnTo>
                  <a:lnTo>
                    <a:pt x="1520" y="3206"/>
                  </a:lnTo>
                  <a:lnTo>
                    <a:pt x="1498" y="3208"/>
                  </a:lnTo>
                  <a:lnTo>
                    <a:pt x="1476" y="3205"/>
                  </a:lnTo>
                  <a:lnTo>
                    <a:pt x="1454" y="3199"/>
                  </a:lnTo>
                  <a:lnTo>
                    <a:pt x="1434" y="3188"/>
                  </a:lnTo>
                  <a:lnTo>
                    <a:pt x="1416" y="3174"/>
                  </a:lnTo>
                  <a:lnTo>
                    <a:pt x="528" y="2291"/>
                  </a:lnTo>
                  <a:lnTo>
                    <a:pt x="115" y="2291"/>
                  </a:lnTo>
                  <a:lnTo>
                    <a:pt x="89" y="2288"/>
                  </a:lnTo>
                  <a:lnTo>
                    <a:pt x="65" y="2279"/>
                  </a:lnTo>
                  <a:lnTo>
                    <a:pt x="43" y="2265"/>
                  </a:lnTo>
                  <a:lnTo>
                    <a:pt x="25" y="2248"/>
                  </a:lnTo>
                  <a:lnTo>
                    <a:pt x="12" y="2227"/>
                  </a:lnTo>
                  <a:lnTo>
                    <a:pt x="3" y="2203"/>
                  </a:lnTo>
                  <a:lnTo>
                    <a:pt x="0" y="2176"/>
                  </a:lnTo>
                  <a:lnTo>
                    <a:pt x="0" y="1030"/>
                  </a:lnTo>
                  <a:lnTo>
                    <a:pt x="3" y="1004"/>
                  </a:lnTo>
                  <a:lnTo>
                    <a:pt x="12" y="980"/>
                  </a:lnTo>
                  <a:lnTo>
                    <a:pt x="25" y="959"/>
                  </a:lnTo>
                  <a:lnTo>
                    <a:pt x="43" y="941"/>
                  </a:lnTo>
                  <a:lnTo>
                    <a:pt x="65" y="928"/>
                  </a:lnTo>
                  <a:lnTo>
                    <a:pt x="89" y="918"/>
                  </a:lnTo>
                  <a:lnTo>
                    <a:pt x="115" y="916"/>
                  </a:lnTo>
                  <a:lnTo>
                    <a:pt x="528" y="916"/>
                  </a:lnTo>
                  <a:lnTo>
                    <a:pt x="1416" y="33"/>
                  </a:lnTo>
                  <a:lnTo>
                    <a:pt x="1434" y="18"/>
                  </a:lnTo>
                  <a:lnTo>
                    <a:pt x="1454" y="8"/>
                  </a:lnTo>
                  <a:lnTo>
                    <a:pt x="1475" y="2"/>
                  </a:lnTo>
                  <a:lnTo>
                    <a:pt x="1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76" name="Group 822"/>
          <p:cNvGrpSpPr>
            <a:grpSpLocks noChangeAspect="1"/>
          </p:cNvGrpSpPr>
          <p:nvPr/>
        </p:nvGrpSpPr>
        <p:grpSpPr bwMode="auto">
          <a:xfrm>
            <a:off x="5766006" y="4495621"/>
            <a:ext cx="352061" cy="307190"/>
            <a:chOff x="24814" y="7344"/>
            <a:chExt cx="408" cy="356"/>
          </a:xfrm>
          <a:solidFill>
            <a:srgbClr val="FFFFFF"/>
          </a:solidFill>
        </p:grpSpPr>
        <p:sp>
          <p:nvSpPr>
            <p:cNvPr id="177" name="Freeform 824"/>
            <p:cNvSpPr/>
            <p:nvPr/>
          </p:nvSpPr>
          <p:spPr bwMode="auto">
            <a:xfrm>
              <a:off x="25018" y="7420"/>
              <a:ext cx="204" cy="204"/>
            </a:xfrm>
            <a:custGeom>
              <a:avLst/>
              <a:gdLst>
                <a:gd name="T0" fmla="*/ 611 w 1630"/>
                <a:gd name="T1" fmla="*/ 0 h 1630"/>
                <a:gd name="T2" fmla="*/ 1019 w 1630"/>
                <a:gd name="T3" fmla="*/ 0 h 1630"/>
                <a:gd name="T4" fmla="*/ 1019 w 1630"/>
                <a:gd name="T5" fmla="*/ 611 h 1630"/>
                <a:gd name="T6" fmla="*/ 1630 w 1630"/>
                <a:gd name="T7" fmla="*/ 611 h 1630"/>
                <a:gd name="T8" fmla="*/ 1630 w 1630"/>
                <a:gd name="T9" fmla="*/ 1019 h 1630"/>
                <a:gd name="T10" fmla="*/ 1019 w 1630"/>
                <a:gd name="T11" fmla="*/ 1019 h 1630"/>
                <a:gd name="T12" fmla="*/ 1019 w 1630"/>
                <a:gd name="T13" fmla="*/ 1630 h 1630"/>
                <a:gd name="T14" fmla="*/ 611 w 1630"/>
                <a:gd name="T15" fmla="*/ 1630 h 1630"/>
                <a:gd name="T16" fmla="*/ 611 w 1630"/>
                <a:gd name="T17" fmla="*/ 1019 h 1630"/>
                <a:gd name="T18" fmla="*/ 0 w 1630"/>
                <a:gd name="T19" fmla="*/ 1019 h 1630"/>
                <a:gd name="T20" fmla="*/ 0 w 1630"/>
                <a:gd name="T21" fmla="*/ 611 h 1630"/>
                <a:gd name="T22" fmla="*/ 611 w 1630"/>
                <a:gd name="T23" fmla="*/ 611 h 1630"/>
                <a:gd name="T24" fmla="*/ 611 w 1630"/>
                <a:gd name="T2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0" h="1630">
                  <a:moveTo>
                    <a:pt x="611" y="0"/>
                  </a:moveTo>
                  <a:lnTo>
                    <a:pt x="1019" y="0"/>
                  </a:lnTo>
                  <a:lnTo>
                    <a:pt x="1019" y="611"/>
                  </a:lnTo>
                  <a:lnTo>
                    <a:pt x="1630" y="611"/>
                  </a:lnTo>
                  <a:lnTo>
                    <a:pt x="1630" y="1019"/>
                  </a:lnTo>
                  <a:lnTo>
                    <a:pt x="1019" y="1019"/>
                  </a:lnTo>
                  <a:lnTo>
                    <a:pt x="1019" y="1630"/>
                  </a:lnTo>
                  <a:lnTo>
                    <a:pt x="611" y="1630"/>
                  </a:lnTo>
                  <a:lnTo>
                    <a:pt x="611" y="1019"/>
                  </a:lnTo>
                  <a:lnTo>
                    <a:pt x="0" y="1019"/>
                  </a:lnTo>
                  <a:lnTo>
                    <a:pt x="0" y="611"/>
                  </a:lnTo>
                  <a:lnTo>
                    <a:pt x="611" y="611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8" name="Freeform 825"/>
            <p:cNvSpPr/>
            <p:nvPr/>
          </p:nvSpPr>
          <p:spPr bwMode="auto">
            <a:xfrm>
              <a:off x="24814" y="7344"/>
              <a:ext cx="178" cy="356"/>
            </a:xfrm>
            <a:custGeom>
              <a:avLst/>
              <a:gdLst>
                <a:gd name="T0" fmla="*/ 1325 w 1427"/>
                <a:gd name="T1" fmla="*/ 0 h 2852"/>
                <a:gd name="T2" fmla="*/ 1345 w 1427"/>
                <a:gd name="T3" fmla="*/ 2 h 2852"/>
                <a:gd name="T4" fmla="*/ 1364 w 1427"/>
                <a:gd name="T5" fmla="*/ 8 h 2852"/>
                <a:gd name="T6" fmla="*/ 1382 w 1427"/>
                <a:gd name="T7" fmla="*/ 17 h 2852"/>
                <a:gd name="T8" fmla="*/ 1397 w 1427"/>
                <a:gd name="T9" fmla="*/ 30 h 2852"/>
                <a:gd name="T10" fmla="*/ 1410 w 1427"/>
                <a:gd name="T11" fmla="*/ 45 h 2852"/>
                <a:gd name="T12" fmla="*/ 1419 w 1427"/>
                <a:gd name="T13" fmla="*/ 63 h 2852"/>
                <a:gd name="T14" fmla="*/ 1425 w 1427"/>
                <a:gd name="T15" fmla="*/ 82 h 2852"/>
                <a:gd name="T16" fmla="*/ 1427 w 1427"/>
                <a:gd name="T17" fmla="*/ 102 h 2852"/>
                <a:gd name="T18" fmla="*/ 1427 w 1427"/>
                <a:gd name="T19" fmla="*/ 2750 h 2852"/>
                <a:gd name="T20" fmla="*/ 1425 w 1427"/>
                <a:gd name="T21" fmla="*/ 2771 h 2852"/>
                <a:gd name="T22" fmla="*/ 1419 w 1427"/>
                <a:gd name="T23" fmla="*/ 2790 h 2852"/>
                <a:gd name="T24" fmla="*/ 1410 w 1427"/>
                <a:gd name="T25" fmla="*/ 2807 h 2852"/>
                <a:gd name="T26" fmla="*/ 1397 w 1427"/>
                <a:gd name="T27" fmla="*/ 2822 h 2852"/>
                <a:gd name="T28" fmla="*/ 1382 w 1427"/>
                <a:gd name="T29" fmla="*/ 2835 h 2852"/>
                <a:gd name="T30" fmla="*/ 1364 w 1427"/>
                <a:gd name="T31" fmla="*/ 2845 h 2852"/>
                <a:gd name="T32" fmla="*/ 1345 w 1427"/>
                <a:gd name="T33" fmla="*/ 2850 h 2852"/>
                <a:gd name="T34" fmla="*/ 1325 w 1427"/>
                <a:gd name="T35" fmla="*/ 2852 h 2852"/>
                <a:gd name="T36" fmla="*/ 1306 w 1427"/>
                <a:gd name="T37" fmla="*/ 2850 h 2852"/>
                <a:gd name="T38" fmla="*/ 1287 w 1427"/>
                <a:gd name="T39" fmla="*/ 2845 h 2852"/>
                <a:gd name="T40" fmla="*/ 1269 w 1427"/>
                <a:gd name="T41" fmla="*/ 2835 h 2852"/>
                <a:gd name="T42" fmla="*/ 1253 w 1427"/>
                <a:gd name="T43" fmla="*/ 2822 h 2852"/>
                <a:gd name="T44" fmla="*/ 468 w 1427"/>
                <a:gd name="T45" fmla="*/ 2037 h 2852"/>
                <a:gd name="T46" fmla="*/ 102 w 1427"/>
                <a:gd name="T47" fmla="*/ 2037 h 2852"/>
                <a:gd name="T48" fmla="*/ 78 w 1427"/>
                <a:gd name="T49" fmla="*/ 2034 h 2852"/>
                <a:gd name="T50" fmla="*/ 57 w 1427"/>
                <a:gd name="T51" fmla="*/ 2027 h 2852"/>
                <a:gd name="T52" fmla="*/ 38 w 1427"/>
                <a:gd name="T53" fmla="*/ 2015 h 2852"/>
                <a:gd name="T54" fmla="*/ 22 w 1427"/>
                <a:gd name="T55" fmla="*/ 1999 h 2852"/>
                <a:gd name="T56" fmla="*/ 10 w 1427"/>
                <a:gd name="T57" fmla="*/ 1980 h 2852"/>
                <a:gd name="T58" fmla="*/ 3 w 1427"/>
                <a:gd name="T59" fmla="*/ 1959 h 2852"/>
                <a:gd name="T60" fmla="*/ 0 w 1427"/>
                <a:gd name="T61" fmla="*/ 1935 h 2852"/>
                <a:gd name="T62" fmla="*/ 0 w 1427"/>
                <a:gd name="T63" fmla="*/ 917 h 2852"/>
                <a:gd name="T64" fmla="*/ 3 w 1427"/>
                <a:gd name="T65" fmla="*/ 894 h 2852"/>
                <a:gd name="T66" fmla="*/ 10 w 1427"/>
                <a:gd name="T67" fmla="*/ 872 h 2852"/>
                <a:gd name="T68" fmla="*/ 22 w 1427"/>
                <a:gd name="T69" fmla="*/ 853 h 2852"/>
                <a:gd name="T70" fmla="*/ 38 w 1427"/>
                <a:gd name="T71" fmla="*/ 838 h 2852"/>
                <a:gd name="T72" fmla="*/ 57 w 1427"/>
                <a:gd name="T73" fmla="*/ 826 h 2852"/>
                <a:gd name="T74" fmla="*/ 78 w 1427"/>
                <a:gd name="T75" fmla="*/ 818 h 2852"/>
                <a:gd name="T76" fmla="*/ 102 w 1427"/>
                <a:gd name="T77" fmla="*/ 815 h 2852"/>
                <a:gd name="T78" fmla="*/ 468 w 1427"/>
                <a:gd name="T79" fmla="*/ 815 h 2852"/>
                <a:gd name="T80" fmla="*/ 1253 w 1427"/>
                <a:gd name="T81" fmla="*/ 30 h 2852"/>
                <a:gd name="T82" fmla="*/ 1269 w 1427"/>
                <a:gd name="T83" fmla="*/ 17 h 2852"/>
                <a:gd name="T84" fmla="*/ 1286 w 1427"/>
                <a:gd name="T85" fmla="*/ 8 h 2852"/>
                <a:gd name="T86" fmla="*/ 1305 w 1427"/>
                <a:gd name="T87" fmla="*/ 2 h 2852"/>
                <a:gd name="T88" fmla="*/ 1325 w 1427"/>
                <a:gd name="T8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7" h="2852">
                  <a:moveTo>
                    <a:pt x="1325" y="0"/>
                  </a:moveTo>
                  <a:lnTo>
                    <a:pt x="1345" y="2"/>
                  </a:lnTo>
                  <a:lnTo>
                    <a:pt x="1364" y="8"/>
                  </a:lnTo>
                  <a:lnTo>
                    <a:pt x="1382" y="17"/>
                  </a:lnTo>
                  <a:lnTo>
                    <a:pt x="1397" y="30"/>
                  </a:lnTo>
                  <a:lnTo>
                    <a:pt x="1410" y="45"/>
                  </a:lnTo>
                  <a:lnTo>
                    <a:pt x="1419" y="63"/>
                  </a:lnTo>
                  <a:lnTo>
                    <a:pt x="1425" y="82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5" y="2771"/>
                  </a:lnTo>
                  <a:lnTo>
                    <a:pt x="1419" y="2790"/>
                  </a:lnTo>
                  <a:lnTo>
                    <a:pt x="1410" y="2807"/>
                  </a:lnTo>
                  <a:lnTo>
                    <a:pt x="1397" y="2822"/>
                  </a:lnTo>
                  <a:lnTo>
                    <a:pt x="1382" y="2835"/>
                  </a:lnTo>
                  <a:lnTo>
                    <a:pt x="1364" y="2845"/>
                  </a:lnTo>
                  <a:lnTo>
                    <a:pt x="1345" y="2850"/>
                  </a:lnTo>
                  <a:lnTo>
                    <a:pt x="1325" y="2852"/>
                  </a:lnTo>
                  <a:lnTo>
                    <a:pt x="1306" y="2850"/>
                  </a:lnTo>
                  <a:lnTo>
                    <a:pt x="1287" y="2845"/>
                  </a:lnTo>
                  <a:lnTo>
                    <a:pt x="1269" y="2835"/>
                  </a:lnTo>
                  <a:lnTo>
                    <a:pt x="1253" y="2822"/>
                  </a:lnTo>
                  <a:lnTo>
                    <a:pt x="468" y="2037"/>
                  </a:lnTo>
                  <a:lnTo>
                    <a:pt x="102" y="2037"/>
                  </a:lnTo>
                  <a:lnTo>
                    <a:pt x="78" y="2034"/>
                  </a:lnTo>
                  <a:lnTo>
                    <a:pt x="57" y="2027"/>
                  </a:lnTo>
                  <a:lnTo>
                    <a:pt x="38" y="2015"/>
                  </a:lnTo>
                  <a:lnTo>
                    <a:pt x="22" y="1999"/>
                  </a:lnTo>
                  <a:lnTo>
                    <a:pt x="10" y="1980"/>
                  </a:lnTo>
                  <a:lnTo>
                    <a:pt x="3" y="1959"/>
                  </a:lnTo>
                  <a:lnTo>
                    <a:pt x="0" y="1935"/>
                  </a:lnTo>
                  <a:lnTo>
                    <a:pt x="0" y="917"/>
                  </a:lnTo>
                  <a:lnTo>
                    <a:pt x="3" y="894"/>
                  </a:lnTo>
                  <a:lnTo>
                    <a:pt x="10" y="872"/>
                  </a:lnTo>
                  <a:lnTo>
                    <a:pt x="22" y="853"/>
                  </a:lnTo>
                  <a:lnTo>
                    <a:pt x="38" y="838"/>
                  </a:lnTo>
                  <a:lnTo>
                    <a:pt x="57" y="826"/>
                  </a:lnTo>
                  <a:lnTo>
                    <a:pt x="78" y="818"/>
                  </a:lnTo>
                  <a:lnTo>
                    <a:pt x="102" y="815"/>
                  </a:lnTo>
                  <a:lnTo>
                    <a:pt x="468" y="815"/>
                  </a:lnTo>
                  <a:lnTo>
                    <a:pt x="1253" y="30"/>
                  </a:lnTo>
                  <a:lnTo>
                    <a:pt x="1269" y="17"/>
                  </a:lnTo>
                  <a:lnTo>
                    <a:pt x="1286" y="8"/>
                  </a:lnTo>
                  <a:lnTo>
                    <a:pt x="1305" y="2"/>
                  </a:lnTo>
                  <a:lnTo>
                    <a:pt x="1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9" name="Freeform 6"/>
          <p:cNvSpPr>
            <a:spLocks noEditPoints="1"/>
          </p:cNvSpPr>
          <p:nvPr/>
        </p:nvSpPr>
        <p:spPr bwMode="auto">
          <a:xfrm>
            <a:off x="6443797" y="4466389"/>
            <a:ext cx="349600" cy="318752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0" name="Freeform 11"/>
          <p:cNvSpPr/>
          <p:nvPr/>
        </p:nvSpPr>
        <p:spPr bwMode="auto">
          <a:xfrm>
            <a:off x="7067852" y="4477528"/>
            <a:ext cx="349599" cy="296474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1" name="Freeform 16"/>
          <p:cNvSpPr>
            <a:spLocks noEditPoints="1"/>
          </p:cNvSpPr>
          <p:nvPr/>
        </p:nvSpPr>
        <p:spPr bwMode="auto">
          <a:xfrm>
            <a:off x="7618425" y="4466817"/>
            <a:ext cx="349600" cy="317896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2" name="Freeform 21"/>
          <p:cNvSpPr>
            <a:spLocks noEditPoints="1"/>
          </p:cNvSpPr>
          <p:nvPr/>
        </p:nvSpPr>
        <p:spPr bwMode="auto">
          <a:xfrm>
            <a:off x="8132259" y="4449251"/>
            <a:ext cx="349600" cy="353027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822819" y="1645916"/>
            <a:ext cx="983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/>
              <a:t>目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/>
              <a:t>录</a:t>
            </a:r>
          </a:p>
        </p:txBody>
      </p:sp>
      <p:sp>
        <p:nvSpPr>
          <p:cNvPr id="21" name="矩形 20"/>
          <p:cNvSpPr/>
          <p:nvPr/>
        </p:nvSpPr>
        <p:spPr>
          <a:xfrm>
            <a:off x="3290702" y="1163959"/>
            <a:ext cx="585788" cy="5715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</a:rPr>
              <a:t>01</a:t>
            </a:r>
            <a:endParaRPr lang="zh-CN" altLang="en-US" sz="2700" b="1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90702" y="1911986"/>
            <a:ext cx="585788" cy="571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</a:rPr>
              <a:t>02</a:t>
            </a:r>
            <a:endParaRPr lang="zh-CN" altLang="en-US" sz="2700" b="1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90702" y="2660014"/>
            <a:ext cx="585788" cy="5715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</a:rPr>
              <a:t>03</a:t>
            </a:r>
            <a:endParaRPr lang="zh-CN" alt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90702" y="3408041"/>
            <a:ext cx="585788" cy="571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</a:rPr>
              <a:t>04</a:t>
            </a:r>
            <a:endParaRPr lang="zh-CN" altLang="en-US" sz="2700" b="1" dirty="0">
              <a:solidFill>
                <a:schemeClr val="tx1"/>
              </a:solidFill>
            </a:endParaRPr>
          </a:p>
        </p:txBody>
      </p:sp>
      <p:sp>
        <p:nvSpPr>
          <p:cNvPr id="11" name="文本占位符 4"/>
          <p:cNvSpPr txBox="1"/>
          <p:nvPr/>
        </p:nvSpPr>
        <p:spPr>
          <a:xfrm>
            <a:off x="4126521" y="1269689"/>
            <a:ext cx="3973871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年度工作概述</a:t>
            </a:r>
          </a:p>
        </p:txBody>
      </p:sp>
      <p:sp>
        <p:nvSpPr>
          <p:cNvPr id="12" name="文本占位符 4"/>
          <p:cNvSpPr txBox="1"/>
          <p:nvPr/>
        </p:nvSpPr>
        <p:spPr>
          <a:xfrm>
            <a:off x="4126521" y="2017716"/>
            <a:ext cx="3973871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工作完成情况</a:t>
            </a:r>
          </a:p>
        </p:txBody>
      </p:sp>
      <p:sp>
        <p:nvSpPr>
          <p:cNvPr id="13" name="文本占位符 4"/>
          <p:cNvSpPr txBox="1"/>
          <p:nvPr/>
        </p:nvSpPr>
        <p:spPr>
          <a:xfrm>
            <a:off x="4126521" y="2765743"/>
            <a:ext cx="3973871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存在问题与不足</a:t>
            </a:r>
          </a:p>
        </p:txBody>
      </p:sp>
      <p:sp>
        <p:nvSpPr>
          <p:cNvPr id="14" name="文本占位符 4"/>
          <p:cNvSpPr txBox="1"/>
          <p:nvPr/>
        </p:nvSpPr>
        <p:spPr>
          <a:xfrm>
            <a:off x="4126520" y="3513770"/>
            <a:ext cx="3973871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明年工作计划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1"/>
          <p:cNvSpPr>
            <a:spLocks noEditPoints="1"/>
          </p:cNvSpPr>
          <p:nvPr/>
        </p:nvSpPr>
        <p:spPr bwMode="auto">
          <a:xfrm>
            <a:off x="1028796" y="442050"/>
            <a:ext cx="352448" cy="263471"/>
          </a:xfrm>
          <a:custGeom>
            <a:avLst/>
            <a:gdLst>
              <a:gd name="T0" fmla="*/ 2650 w 3261"/>
              <a:gd name="T1" fmla="*/ 2036 h 2443"/>
              <a:gd name="T2" fmla="*/ 2650 w 3261"/>
              <a:gd name="T3" fmla="*/ 2239 h 2443"/>
              <a:gd name="T4" fmla="*/ 2853 w 3261"/>
              <a:gd name="T5" fmla="*/ 2239 h 2443"/>
              <a:gd name="T6" fmla="*/ 2853 w 3261"/>
              <a:gd name="T7" fmla="*/ 2036 h 2443"/>
              <a:gd name="T8" fmla="*/ 2650 w 3261"/>
              <a:gd name="T9" fmla="*/ 2036 h 2443"/>
              <a:gd name="T10" fmla="*/ 0 w 3261"/>
              <a:gd name="T11" fmla="*/ 1832 h 2443"/>
              <a:gd name="T12" fmla="*/ 3261 w 3261"/>
              <a:gd name="T13" fmla="*/ 1832 h 2443"/>
              <a:gd name="T14" fmla="*/ 3258 w 3261"/>
              <a:gd name="T15" fmla="*/ 1895 h 2443"/>
              <a:gd name="T16" fmla="*/ 3249 w 3261"/>
              <a:gd name="T17" fmla="*/ 1955 h 2443"/>
              <a:gd name="T18" fmla="*/ 3234 w 3261"/>
              <a:gd name="T19" fmla="*/ 2014 h 2443"/>
              <a:gd name="T20" fmla="*/ 3213 w 3261"/>
              <a:gd name="T21" fmla="*/ 2070 h 2443"/>
              <a:gd name="T22" fmla="*/ 3188 w 3261"/>
              <a:gd name="T23" fmla="*/ 2123 h 2443"/>
              <a:gd name="T24" fmla="*/ 3156 w 3261"/>
              <a:gd name="T25" fmla="*/ 2173 h 2443"/>
              <a:gd name="T26" fmla="*/ 3121 w 3261"/>
              <a:gd name="T27" fmla="*/ 2220 h 2443"/>
              <a:gd name="T28" fmla="*/ 3082 w 3261"/>
              <a:gd name="T29" fmla="*/ 2263 h 2443"/>
              <a:gd name="T30" fmla="*/ 3039 w 3261"/>
              <a:gd name="T31" fmla="*/ 2304 h 2443"/>
              <a:gd name="T32" fmla="*/ 2992 w 3261"/>
              <a:gd name="T33" fmla="*/ 2339 h 2443"/>
              <a:gd name="T34" fmla="*/ 2941 w 3261"/>
              <a:gd name="T35" fmla="*/ 2369 h 2443"/>
              <a:gd name="T36" fmla="*/ 2887 w 3261"/>
              <a:gd name="T37" fmla="*/ 2395 h 2443"/>
              <a:gd name="T38" fmla="*/ 2831 w 3261"/>
              <a:gd name="T39" fmla="*/ 2415 h 2443"/>
              <a:gd name="T40" fmla="*/ 2773 w 3261"/>
              <a:gd name="T41" fmla="*/ 2430 h 2443"/>
              <a:gd name="T42" fmla="*/ 2712 w 3261"/>
              <a:gd name="T43" fmla="*/ 2439 h 2443"/>
              <a:gd name="T44" fmla="*/ 2650 w 3261"/>
              <a:gd name="T45" fmla="*/ 2443 h 2443"/>
              <a:gd name="T46" fmla="*/ 611 w 3261"/>
              <a:gd name="T47" fmla="*/ 2443 h 2443"/>
              <a:gd name="T48" fmla="*/ 549 w 3261"/>
              <a:gd name="T49" fmla="*/ 2439 h 2443"/>
              <a:gd name="T50" fmla="*/ 489 w 3261"/>
              <a:gd name="T51" fmla="*/ 2430 h 2443"/>
              <a:gd name="T52" fmla="*/ 430 w 3261"/>
              <a:gd name="T53" fmla="*/ 2415 h 2443"/>
              <a:gd name="T54" fmla="*/ 373 w 3261"/>
              <a:gd name="T55" fmla="*/ 2395 h 2443"/>
              <a:gd name="T56" fmla="*/ 320 w 3261"/>
              <a:gd name="T57" fmla="*/ 2369 h 2443"/>
              <a:gd name="T58" fmla="*/ 270 w 3261"/>
              <a:gd name="T59" fmla="*/ 2339 h 2443"/>
              <a:gd name="T60" fmla="*/ 223 w 3261"/>
              <a:gd name="T61" fmla="*/ 2304 h 2443"/>
              <a:gd name="T62" fmla="*/ 179 w 3261"/>
              <a:gd name="T63" fmla="*/ 2263 h 2443"/>
              <a:gd name="T64" fmla="*/ 140 w 3261"/>
              <a:gd name="T65" fmla="*/ 2220 h 2443"/>
              <a:gd name="T66" fmla="*/ 104 w 3261"/>
              <a:gd name="T67" fmla="*/ 2173 h 2443"/>
              <a:gd name="T68" fmla="*/ 74 w 3261"/>
              <a:gd name="T69" fmla="*/ 2123 h 2443"/>
              <a:gd name="T70" fmla="*/ 48 w 3261"/>
              <a:gd name="T71" fmla="*/ 2070 h 2443"/>
              <a:gd name="T72" fmla="*/ 27 w 3261"/>
              <a:gd name="T73" fmla="*/ 2014 h 2443"/>
              <a:gd name="T74" fmla="*/ 12 w 3261"/>
              <a:gd name="T75" fmla="*/ 1955 h 2443"/>
              <a:gd name="T76" fmla="*/ 3 w 3261"/>
              <a:gd name="T77" fmla="*/ 1895 h 2443"/>
              <a:gd name="T78" fmla="*/ 0 w 3261"/>
              <a:gd name="T79" fmla="*/ 1832 h 2443"/>
              <a:gd name="T80" fmla="*/ 204 w 3261"/>
              <a:gd name="T81" fmla="*/ 0 h 2443"/>
              <a:gd name="T82" fmla="*/ 3057 w 3261"/>
              <a:gd name="T83" fmla="*/ 0 h 2443"/>
              <a:gd name="T84" fmla="*/ 3261 w 3261"/>
              <a:gd name="T85" fmla="*/ 1629 h 2443"/>
              <a:gd name="T86" fmla="*/ 0 w 3261"/>
              <a:gd name="T87" fmla="*/ 1629 h 2443"/>
              <a:gd name="T88" fmla="*/ 204 w 3261"/>
              <a:gd name="T8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2443">
                <a:moveTo>
                  <a:pt x="2650" y="2036"/>
                </a:moveTo>
                <a:lnTo>
                  <a:pt x="2650" y="2239"/>
                </a:lnTo>
                <a:lnTo>
                  <a:pt x="2853" y="2239"/>
                </a:lnTo>
                <a:lnTo>
                  <a:pt x="2853" y="2036"/>
                </a:lnTo>
                <a:lnTo>
                  <a:pt x="2650" y="2036"/>
                </a:lnTo>
                <a:close/>
                <a:moveTo>
                  <a:pt x="0" y="1832"/>
                </a:move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4"/>
                </a:lnTo>
                <a:lnTo>
                  <a:pt x="3213" y="2070"/>
                </a:lnTo>
                <a:lnTo>
                  <a:pt x="3188" y="2123"/>
                </a:lnTo>
                <a:lnTo>
                  <a:pt x="3156" y="2173"/>
                </a:lnTo>
                <a:lnTo>
                  <a:pt x="3121" y="2220"/>
                </a:lnTo>
                <a:lnTo>
                  <a:pt x="3082" y="2263"/>
                </a:lnTo>
                <a:lnTo>
                  <a:pt x="3039" y="2304"/>
                </a:lnTo>
                <a:lnTo>
                  <a:pt x="2992" y="2339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3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0" y="2415"/>
                </a:lnTo>
                <a:lnTo>
                  <a:pt x="373" y="2395"/>
                </a:lnTo>
                <a:lnTo>
                  <a:pt x="320" y="2369"/>
                </a:lnTo>
                <a:lnTo>
                  <a:pt x="270" y="2339"/>
                </a:lnTo>
                <a:lnTo>
                  <a:pt x="223" y="2304"/>
                </a:lnTo>
                <a:lnTo>
                  <a:pt x="179" y="2263"/>
                </a:lnTo>
                <a:lnTo>
                  <a:pt x="140" y="2220"/>
                </a:lnTo>
                <a:lnTo>
                  <a:pt x="104" y="2173"/>
                </a:lnTo>
                <a:lnTo>
                  <a:pt x="74" y="2123"/>
                </a:lnTo>
                <a:lnTo>
                  <a:pt x="48" y="2070"/>
                </a:lnTo>
                <a:lnTo>
                  <a:pt x="27" y="2014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close/>
                <a:moveTo>
                  <a:pt x="204" y="0"/>
                </a:moveTo>
                <a:lnTo>
                  <a:pt x="3057" y="0"/>
                </a:lnTo>
                <a:lnTo>
                  <a:pt x="3261" y="1629"/>
                </a:lnTo>
                <a:lnTo>
                  <a:pt x="0" y="1629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" name="Freeform 226"/>
          <p:cNvSpPr/>
          <p:nvPr/>
        </p:nvSpPr>
        <p:spPr bwMode="auto">
          <a:xfrm>
            <a:off x="460657" y="420022"/>
            <a:ext cx="352448" cy="307527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" name="Freeform 231"/>
          <p:cNvSpPr/>
          <p:nvPr/>
        </p:nvSpPr>
        <p:spPr bwMode="auto">
          <a:xfrm>
            <a:off x="2108106" y="420022"/>
            <a:ext cx="352448" cy="307527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" name="Freeform 236"/>
          <p:cNvSpPr/>
          <p:nvPr/>
        </p:nvSpPr>
        <p:spPr bwMode="auto">
          <a:xfrm>
            <a:off x="1594798" y="395834"/>
            <a:ext cx="299753" cy="355902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" name="Freeform 241"/>
          <p:cNvSpPr/>
          <p:nvPr/>
        </p:nvSpPr>
        <p:spPr bwMode="auto">
          <a:xfrm>
            <a:off x="2674108" y="395834"/>
            <a:ext cx="299753" cy="355902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" name="Freeform 246"/>
          <p:cNvSpPr/>
          <p:nvPr/>
        </p:nvSpPr>
        <p:spPr bwMode="auto">
          <a:xfrm>
            <a:off x="3185281" y="395834"/>
            <a:ext cx="299753" cy="355902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" name="Freeform 251"/>
          <p:cNvSpPr/>
          <p:nvPr/>
        </p:nvSpPr>
        <p:spPr bwMode="auto">
          <a:xfrm>
            <a:off x="3696453" y="395834"/>
            <a:ext cx="299753" cy="355902"/>
          </a:xfrm>
          <a:custGeom>
            <a:avLst/>
            <a:gdLst>
              <a:gd name="T0" fmla="*/ 507 w 2778"/>
              <a:gd name="T1" fmla="*/ 46 h 3292"/>
              <a:gd name="T2" fmla="*/ 460 w 2778"/>
              <a:gd name="T3" fmla="*/ 143 h 3292"/>
              <a:gd name="T4" fmla="*/ 419 w 2778"/>
              <a:gd name="T5" fmla="*/ 242 h 3292"/>
              <a:gd name="T6" fmla="*/ 383 w 2778"/>
              <a:gd name="T7" fmla="*/ 345 h 3292"/>
              <a:gd name="T8" fmla="*/ 353 w 2778"/>
              <a:gd name="T9" fmla="*/ 448 h 3292"/>
              <a:gd name="T10" fmla="*/ 331 w 2778"/>
              <a:gd name="T11" fmla="*/ 553 h 3292"/>
              <a:gd name="T12" fmla="*/ 316 w 2778"/>
              <a:gd name="T13" fmla="*/ 657 h 3292"/>
              <a:gd name="T14" fmla="*/ 310 w 2778"/>
              <a:gd name="T15" fmla="*/ 761 h 3292"/>
              <a:gd name="T16" fmla="*/ 314 w 2778"/>
              <a:gd name="T17" fmla="*/ 862 h 3292"/>
              <a:gd name="T18" fmla="*/ 328 w 2778"/>
              <a:gd name="T19" fmla="*/ 961 h 3292"/>
              <a:gd name="T20" fmla="*/ 353 w 2778"/>
              <a:gd name="T21" fmla="*/ 1057 h 3292"/>
              <a:gd name="T22" fmla="*/ 389 w 2778"/>
              <a:gd name="T23" fmla="*/ 1148 h 3292"/>
              <a:gd name="T24" fmla="*/ 437 w 2778"/>
              <a:gd name="T25" fmla="*/ 1234 h 3292"/>
              <a:gd name="T26" fmla="*/ 498 w 2778"/>
              <a:gd name="T27" fmla="*/ 1314 h 3292"/>
              <a:gd name="T28" fmla="*/ 573 w 2778"/>
              <a:gd name="T29" fmla="*/ 1388 h 3292"/>
              <a:gd name="T30" fmla="*/ 663 w 2778"/>
              <a:gd name="T31" fmla="*/ 1453 h 3292"/>
              <a:gd name="T32" fmla="*/ 767 w 2778"/>
              <a:gd name="T33" fmla="*/ 1511 h 3292"/>
              <a:gd name="T34" fmla="*/ 887 w 2778"/>
              <a:gd name="T35" fmla="*/ 1558 h 3292"/>
              <a:gd name="T36" fmla="*/ 1025 w 2778"/>
              <a:gd name="T37" fmla="*/ 1595 h 3292"/>
              <a:gd name="T38" fmla="*/ 1179 w 2778"/>
              <a:gd name="T39" fmla="*/ 1622 h 3292"/>
              <a:gd name="T40" fmla="*/ 1351 w 2778"/>
              <a:gd name="T41" fmla="*/ 1637 h 3292"/>
              <a:gd name="T42" fmla="*/ 1543 w 2778"/>
              <a:gd name="T43" fmla="*/ 1639 h 3292"/>
              <a:gd name="T44" fmla="*/ 2778 w 2778"/>
              <a:gd name="T45" fmla="*/ 2057 h 3292"/>
              <a:gd name="T46" fmla="*/ 1543 w 2778"/>
              <a:gd name="T47" fmla="*/ 2493 h 3292"/>
              <a:gd name="T48" fmla="*/ 1335 w 2778"/>
              <a:gd name="T49" fmla="*/ 2491 h 3292"/>
              <a:gd name="T50" fmla="*/ 1144 w 2778"/>
              <a:gd name="T51" fmla="*/ 2472 h 3292"/>
              <a:gd name="T52" fmla="*/ 968 w 2778"/>
              <a:gd name="T53" fmla="*/ 2439 h 3292"/>
              <a:gd name="T54" fmla="*/ 806 w 2778"/>
              <a:gd name="T55" fmla="*/ 2391 h 3292"/>
              <a:gd name="T56" fmla="*/ 662 w 2778"/>
              <a:gd name="T57" fmla="*/ 2332 h 3292"/>
              <a:gd name="T58" fmla="*/ 530 w 2778"/>
              <a:gd name="T59" fmla="*/ 2259 h 3292"/>
              <a:gd name="T60" fmla="*/ 416 w 2778"/>
              <a:gd name="T61" fmla="*/ 2177 h 3292"/>
              <a:gd name="T62" fmla="*/ 314 w 2778"/>
              <a:gd name="T63" fmla="*/ 2084 h 3292"/>
              <a:gd name="T64" fmla="*/ 227 w 2778"/>
              <a:gd name="T65" fmla="*/ 1981 h 3292"/>
              <a:gd name="T66" fmla="*/ 155 w 2778"/>
              <a:gd name="T67" fmla="*/ 1871 h 3292"/>
              <a:gd name="T68" fmla="*/ 97 w 2778"/>
              <a:gd name="T69" fmla="*/ 1753 h 3292"/>
              <a:gd name="T70" fmla="*/ 53 w 2778"/>
              <a:gd name="T71" fmla="*/ 1629 h 3292"/>
              <a:gd name="T72" fmla="*/ 22 w 2778"/>
              <a:gd name="T73" fmla="*/ 1499 h 3292"/>
              <a:gd name="T74" fmla="*/ 4 w 2778"/>
              <a:gd name="T75" fmla="*/ 1366 h 3292"/>
              <a:gd name="T76" fmla="*/ 0 w 2778"/>
              <a:gd name="T77" fmla="*/ 1229 h 3292"/>
              <a:gd name="T78" fmla="*/ 9 w 2778"/>
              <a:gd name="T79" fmla="*/ 1089 h 3292"/>
              <a:gd name="T80" fmla="*/ 32 w 2778"/>
              <a:gd name="T81" fmla="*/ 949 h 3292"/>
              <a:gd name="T82" fmla="*/ 66 w 2778"/>
              <a:gd name="T83" fmla="*/ 807 h 3292"/>
              <a:gd name="T84" fmla="*/ 114 w 2778"/>
              <a:gd name="T85" fmla="*/ 666 h 3292"/>
              <a:gd name="T86" fmla="*/ 174 w 2778"/>
              <a:gd name="T87" fmla="*/ 526 h 3292"/>
              <a:gd name="T88" fmla="*/ 245 w 2778"/>
              <a:gd name="T89" fmla="*/ 389 h 3292"/>
              <a:gd name="T90" fmla="*/ 329 w 2778"/>
              <a:gd name="T91" fmla="*/ 255 h 3292"/>
              <a:gd name="T92" fmla="*/ 425 w 2778"/>
              <a:gd name="T93" fmla="*/ 125 h 3292"/>
              <a:gd name="T94" fmla="*/ 531 w 2778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531" y="0"/>
                </a:moveTo>
                <a:lnTo>
                  <a:pt x="507" y="46"/>
                </a:lnTo>
                <a:lnTo>
                  <a:pt x="483" y="94"/>
                </a:lnTo>
                <a:lnTo>
                  <a:pt x="460" y="143"/>
                </a:lnTo>
                <a:lnTo>
                  <a:pt x="438" y="192"/>
                </a:lnTo>
                <a:lnTo>
                  <a:pt x="419" y="242"/>
                </a:lnTo>
                <a:lnTo>
                  <a:pt x="400" y="293"/>
                </a:lnTo>
                <a:lnTo>
                  <a:pt x="383" y="345"/>
                </a:lnTo>
                <a:lnTo>
                  <a:pt x="367" y="396"/>
                </a:lnTo>
                <a:lnTo>
                  <a:pt x="353" y="448"/>
                </a:lnTo>
                <a:lnTo>
                  <a:pt x="341" y="501"/>
                </a:lnTo>
                <a:lnTo>
                  <a:pt x="331" y="553"/>
                </a:lnTo>
                <a:lnTo>
                  <a:pt x="323" y="605"/>
                </a:lnTo>
                <a:lnTo>
                  <a:pt x="316" y="657"/>
                </a:lnTo>
                <a:lnTo>
                  <a:pt x="312" y="709"/>
                </a:lnTo>
                <a:lnTo>
                  <a:pt x="310" y="761"/>
                </a:lnTo>
                <a:lnTo>
                  <a:pt x="311" y="811"/>
                </a:lnTo>
                <a:lnTo>
                  <a:pt x="314" y="862"/>
                </a:lnTo>
                <a:lnTo>
                  <a:pt x="319" y="913"/>
                </a:lnTo>
                <a:lnTo>
                  <a:pt x="328" y="961"/>
                </a:lnTo>
                <a:lnTo>
                  <a:pt x="339" y="1010"/>
                </a:lnTo>
                <a:lnTo>
                  <a:pt x="353" y="1057"/>
                </a:lnTo>
                <a:lnTo>
                  <a:pt x="369" y="1103"/>
                </a:lnTo>
                <a:lnTo>
                  <a:pt x="389" y="1148"/>
                </a:lnTo>
                <a:lnTo>
                  <a:pt x="411" y="1191"/>
                </a:lnTo>
                <a:lnTo>
                  <a:pt x="437" y="1234"/>
                </a:lnTo>
                <a:lnTo>
                  <a:pt x="466" y="1275"/>
                </a:lnTo>
                <a:lnTo>
                  <a:pt x="498" y="1314"/>
                </a:lnTo>
                <a:lnTo>
                  <a:pt x="533" y="1351"/>
                </a:lnTo>
                <a:lnTo>
                  <a:pt x="573" y="1388"/>
                </a:lnTo>
                <a:lnTo>
                  <a:pt x="616" y="1422"/>
                </a:lnTo>
                <a:lnTo>
                  <a:pt x="663" y="1453"/>
                </a:lnTo>
                <a:lnTo>
                  <a:pt x="713" y="1483"/>
                </a:lnTo>
                <a:lnTo>
                  <a:pt x="767" y="1511"/>
                </a:lnTo>
                <a:lnTo>
                  <a:pt x="825" y="1535"/>
                </a:lnTo>
                <a:lnTo>
                  <a:pt x="887" y="1558"/>
                </a:lnTo>
                <a:lnTo>
                  <a:pt x="954" y="1578"/>
                </a:lnTo>
                <a:lnTo>
                  <a:pt x="1025" y="1595"/>
                </a:lnTo>
                <a:lnTo>
                  <a:pt x="1099" y="1611"/>
                </a:lnTo>
                <a:lnTo>
                  <a:pt x="1179" y="1622"/>
                </a:lnTo>
                <a:lnTo>
                  <a:pt x="1262" y="1631"/>
                </a:lnTo>
                <a:lnTo>
                  <a:pt x="1351" y="1637"/>
                </a:lnTo>
                <a:lnTo>
                  <a:pt x="1444" y="1640"/>
                </a:lnTo>
                <a:lnTo>
                  <a:pt x="1543" y="1639"/>
                </a:lnTo>
                <a:lnTo>
                  <a:pt x="1543" y="823"/>
                </a:lnTo>
                <a:lnTo>
                  <a:pt x="2778" y="2057"/>
                </a:lnTo>
                <a:lnTo>
                  <a:pt x="1543" y="3292"/>
                </a:lnTo>
                <a:lnTo>
                  <a:pt x="1543" y="2493"/>
                </a:lnTo>
                <a:lnTo>
                  <a:pt x="1436" y="2494"/>
                </a:lnTo>
                <a:lnTo>
                  <a:pt x="1335" y="2491"/>
                </a:lnTo>
                <a:lnTo>
                  <a:pt x="1238" y="2483"/>
                </a:lnTo>
                <a:lnTo>
                  <a:pt x="1144" y="2472"/>
                </a:lnTo>
                <a:lnTo>
                  <a:pt x="1054" y="2458"/>
                </a:lnTo>
                <a:lnTo>
                  <a:pt x="968" y="2439"/>
                </a:lnTo>
                <a:lnTo>
                  <a:pt x="885" y="2417"/>
                </a:lnTo>
                <a:lnTo>
                  <a:pt x="806" y="2391"/>
                </a:lnTo>
                <a:lnTo>
                  <a:pt x="732" y="2364"/>
                </a:lnTo>
                <a:lnTo>
                  <a:pt x="662" y="2332"/>
                </a:lnTo>
                <a:lnTo>
                  <a:pt x="594" y="2297"/>
                </a:lnTo>
                <a:lnTo>
                  <a:pt x="530" y="2259"/>
                </a:lnTo>
                <a:lnTo>
                  <a:pt x="471" y="2219"/>
                </a:lnTo>
                <a:lnTo>
                  <a:pt x="416" y="2177"/>
                </a:lnTo>
                <a:lnTo>
                  <a:pt x="363" y="2131"/>
                </a:lnTo>
                <a:lnTo>
                  <a:pt x="314" y="2084"/>
                </a:lnTo>
                <a:lnTo>
                  <a:pt x="269" y="2033"/>
                </a:lnTo>
                <a:lnTo>
                  <a:pt x="227" y="1981"/>
                </a:lnTo>
                <a:lnTo>
                  <a:pt x="189" y="1927"/>
                </a:lnTo>
                <a:lnTo>
                  <a:pt x="155" y="1871"/>
                </a:lnTo>
                <a:lnTo>
                  <a:pt x="124" y="1812"/>
                </a:lnTo>
                <a:lnTo>
                  <a:pt x="97" y="1753"/>
                </a:lnTo>
                <a:lnTo>
                  <a:pt x="73" y="1691"/>
                </a:lnTo>
                <a:lnTo>
                  <a:pt x="53" y="1629"/>
                </a:lnTo>
                <a:lnTo>
                  <a:pt x="35" y="1565"/>
                </a:lnTo>
                <a:lnTo>
                  <a:pt x="22" y="1499"/>
                </a:lnTo>
                <a:lnTo>
                  <a:pt x="11" y="1433"/>
                </a:lnTo>
                <a:lnTo>
                  <a:pt x="4" y="1366"/>
                </a:lnTo>
                <a:lnTo>
                  <a:pt x="1" y="1298"/>
                </a:lnTo>
                <a:lnTo>
                  <a:pt x="0" y="1229"/>
                </a:lnTo>
                <a:lnTo>
                  <a:pt x="3" y="1159"/>
                </a:lnTo>
                <a:lnTo>
                  <a:pt x="9" y="1089"/>
                </a:lnTo>
                <a:lnTo>
                  <a:pt x="19" y="1019"/>
                </a:lnTo>
                <a:lnTo>
                  <a:pt x="32" y="949"/>
                </a:lnTo>
                <a:lnTo>
                  <a:pt x="48" y="877"/>
                </a:lnTo>
                <a:lnTo>
                  <a:pt x="66" y="807"/>
                </a:lnTo>
                <a:lnTo>
                  <a:pt x="89" y="736"/>
                </a:lnTo>
                <a:lnTo>
                  <a:pt x="114" y="666"/>
                </a:lnTo>
                <a:lnTo>
                  <a:pt x="142" y="596"/>
                </a:lnTo>
                <a:lnTo>
                  <a:pt x="174" y="526"/>
                </a:lnTo>
                <a:lnTo>
                  <a:pt x="208" y="457"/>
                </a:lnTo>
                <a:lnTo>
                  <a:pt x="245" y="389"/>
                </a:lnTo>
                <a:lnTo>
                  <a:pt x="285" y="321"/>
                </a:lnTo>
                <a:lnTo>
                  <a:pt x="329" y="255"/>
                </a:lnTo>
                <a:lnTo>
                  <a:pt x="375" y="189"/>
                </a:lnTo>
                <a:lnTo>
                  <a:pt x="425" y="125"/>
                </a:lnTo>
                <a:lnTo>
                  <a:pt x="477" y="62"/>
                </a:lnTo>
                <a:lnTo>
                  <a:pt x="5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" name="Freeform 256"/>
          <p:cNvSpPr>
            <a:spLocks noEditPoints="1"/>
          </p:cNvSpPr>
          <p:nvPr/>
        </p:nvSpPr>
        <p:spPr bwMode="auto">
          <a:xfrm>
            <a:off x="4211547" y="395834"/>
            <a:ext cx="396504" cy="355902"/>
          </a:xfrm>
          <a:custGeom>
            <a:avLst/>
            <a:gdLst>
              <a:gd name="T0" fmla="*/ 2985 w 3670"/>
              <a:gd name="T1" fmla="*/ 1467 h 3292"/>
              <a:gd name="T2" fmla="*/ 3258 w 3670"/>
              <a:gd name="T3" fmla="*/ 1577 h 3292"/>
              <a:gd name="T4" fmla="*/ 3475 w 3670"/>
              <a:gd name="T5" fmla="*/ 1757 h 3292"/>
              <a:gd name="T6" fmla="*/ 3619 w 3670"/>
              <a:gd name="T7" fmla="*/ 1991 h 3292"/>
              <a:gd name="T8" fmla="*/ 3670 w 3670"/>
              <a:gd name="T9" fmla="*/ 2264 h 3292"/>
              <a:gd name="T10" fmla="*/ 3625 w 3670"/>
              <a:gd name="T11" fmla="*/ 2518 h 3292"/>
              <a:gd name="T12" fmla="*/ 3501 w 3670"/>
              <a:gd name="T13" fmla="*/ 2741 h 3292"/>
              <a:gd name="T14" fmla="*/ 3466 w 3670"/>
              <a:gd name="T15" fmla="*/ 2898 h 3292"/>
              <a:gd name="T16" fmla="*/ 3512 w 3670"/>
              <a:gd name="T17" fmla="*/ 3078 h 3292"/>
              <a:gd name="T18" fmla="*/ 3632 w 3670"/>
              <a:gd name="T19" fmla="*/ 3210 h 3292"/>
              <a:gd name="T20" fmla="*/ 3567 w 3670"/>
              <a:gd name="T21" fmla="*/ 3292 h 3292"/>
              <a:gd name="T22" fmla="*/ 3294 w 3670"/>
              <a:gd name="T23" fmla="*/ 3241 h 3292"/>
              <a:gd name="T24" fmla="*/ 3064 w 3670"/>
              <a:gd name="T25" fmla="*/ 3099 h 3292"/>
              <a:gd name="T26" fmla="*/ 2821 w 3670"/>
              <a:gd name="T27" fmla="*/ 3085 h 3292"/>
              <a:gd name="T28" fmla="*/ 2521 w 3670"/>
              <a:gd name="T29" fmla="*/ 3061 h 3292"/>
              <a:gd name="T30" fmla="*/ 2248 w 3670"/>
              <a:gd name="T31" fmla="*/ 2951 h 3292"/>
              <a:gd name="T32" fmla="*/ 2031 w 3670"/>
              <a:gd name="T33" fmla="*/ 2772 h 3292"/>
              <a:gd name="T34" fmla="*/ 1887 w 3670"/>
              <a:gd name="T35" fmla="*/ 2536 h 3292"/>
              <a:gd name="T36" fmla="*/ 1836 w 3670"/>
              <a:gd name="T37" fmla="*/ 2264 h 3292"/>
              <a:gd name="T38" fmla="*/ 1887 w 3670"/>
              <a:gd name="T39" fmla="*/ 1991 h 3292"/>
              <a:gd name="T40" fmla="*/ 2031 w 3670"/>
              <a:gd name="T41" fmla="*/ 1757 h 3292"/>
              <a:gd name="T42" fmla="*/ 2248 w 3670"/>
              <a:gd name="T43" fmla="*/ 1577 h 3292"/>
              <a:gd name="T44" fmla="*/ 2521 w 3670"/>
              <a:gd name="T45" fmla="*/ 1467 h 3292"/>
              <a:gd name="T46" fmla="*/ 1632 w 3670"/>
              <a:gd name="T47" fmla="*/ 0 h 3292"/>
              <a:gd name="T48" fmla="*/ 2059 w 3670"/>
              <a:gd name="T49" fmla="*/ 46 h 3292"/>
              <a:gd name="T50" fmla="*/ 2444 w 3670"/>
              <a:gd name="T51" fmla="*/ 177 h 3292"/>
              <a:gd name="T52" fmla="*/ 2771 w 3670"/>
              <a:gd name="T53" fmla="*/ 381 h 3292"/>
              <a:gd name="T54" fmla="*/ 3026 w 3670"/>
              <a:gd name="T55" fmla="*/ 644 h 3292"/>
              <a:gd name="T56" fmla="*/ 3195 w 3670"/>
              <a:gd name="T57" fmla="*/ 956 h 3292"/>
              <a:gd name="T58" fmla="*/ 3263 w 3670"/>
              <a:gd name="T59" fmla="*/ 1304 h 3292"/>
              <a:gd name="T60" fmla="*/ 2930 w 3670"/>
              <a:gd name="T61" fmla="*/ 1208 h 3292"/>
              <a:gd name="T62" fmla="*/ 2588 w 3670"/>
              <a:gd name="T63" fmla="*/ 1207 h 3292"/>
              <a:gd name="T64" fmla="*/ 2278 w 3670"/>
              <a:gd name="T65" fmla="*/ 1290 h 3292"/>
              <a:gd name="T66" fmla="*/ 2004 w 3670"/>
              <a:gd name="T67" fmla="*/ 1448 h 3292"/>
              <a:gd name="T68" fmla="*/ 1782 w 3670"/>
              <a:gd name="T69" fmla="*/ 1680 h 3292"/>
              <a:gd name="T70" fmla="*/ 1641 w 3670"/>
              <a:gd name="T71" fmla="*/ 1957 h 3292"/>
              <a:gd name="T72" fmla="*/ 1593 w 3670"/>
              <a:gd name="T73" fmla="*/ 2264 h 3292"/>
              <a:gd name="T74" fmla="*/ 1633 w 3670"/>
              <a:gd name="T75" fmla="*/ 2543 h 3292"/>
              <a:gd name="T76" fmla="*/ 1546 w 3670"/>
              <a:gd name="T77" fmla="*/ 2673 h 3292"/>
              <a:gd name="T78" fmla="*/ 1242 w 3670"/>
              <a:gd name="T79" fmla="*/ 2778 h 3292"/>
              <a:gd name="T80" fmla="*/ 959 w 3670"/>
              <a:gd name="T81" fmla="*/ 2947 h 3292"/>
              <a:gd name="T82" fmla="*/ 661 w 3670"/>
              <a:gd name="T83" fmla="*/ 3040 h 3292"/>
              <a:gd name="T84" fmla="*/ 356 w 3670"/>
              <a:gd name="T85" fmla="*/ 3079 h 3292"/>
              <a:gd name="T86" fmla="*/ 254 w 3670"/>
              <a:gd name="T87" fmla="*/ 2973 h 3292"/>
              <a:gd name="T88" fmla="*/ 435 w 3670"/>
              <a:gd name="T89" fmla="*/ 2838 h 3292"/>
              <a:gd name="T90" fmla="*/ 562 w 3670"/>
              <a:gd name="T91" fmla="*/ 2668 h 3292"/>
              <a:gd name="T92" fmla="*/ 612 w 3670"/>
              <a:gd name="T93" fmla="*/ 2470 h 3292"/>
              <a:gd name="T94" fmla="*/ 455 w 3670"/>
              <a:gd name="T95" fmla="*/ 2265 h 3292"/>
              <a:gd name="T96" fmla="*/ 212 w 3670"/>
              <a:gd name="T97" fmla="*/ 1997 h 3292"/>
              <a:gd name="T98" fmla="*/ 55 w 3670"/>
              <a:gd name="T99" fmla="*/ 1684 h 3292"/>
              <a:gd name="T100" fmla="*/ 0 w 3670"/>
              <a:gd name="T101" fmla="*/ 1338 h 3292"/>
              <a:gd name="T102" fmla="*/ 54 w 3670"/>
              <a:gd name="T103" fmla="*/ 996 h 3292"/>
              <a:gd name="T104" fmla="*/ 206 w 3670"/>
              <a:gd name="T105" fmla="*/ 687 h 3292"/>
              <a:gd name="T106" fmla="*/ 442 w 3670"/>
              <a:gd name="T107" fmla="*/ 422 h 3292"/>
              <a:gd name="T108" fmla="*/ 750 w 3670"/>
              <a:gd name="T109" fmla="*/ 211 h 3292"/>
              <a:gd name="T110" fmla="*/ 1116 w 3670"/>
              <a:gd name="T111" fmla="*/ 69 h 3292"/>
              <a:gd name="T112" fmla="*/ 1524 w 3670"/>
              <a:gd name="T11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6" y="1224"/>
                </a:lnTo>
                <a:lnTo>
                  <a:pt x="2930" y="1208"/>
                </a:lnTo>
                <a:lnTo>
                  <a:pt x="2841" y="1199"/>
                </a:lnTo>
                <a:lnTo>
                  <a:pt x="2753" y="1197"/>
                </a:lnTo>
                <a:lnTo>
                  <a:pt x="2670" y="1199"/>
                </a:lnTo>
                <a:lnTo>
                  <a:pt x="2588" y="1207"/>
                </a:lnTo>
                <a:lnTo>
                  <a:pt x="2509" y="1220"/>
                </a:lnTo>
                <a:lnTo>
                  <a:pt x="2430" y="1238"/>
                </a:lnTo>
                <a:lnTo>
                  <a:pt x="2353" y="1261"/>
                </a:lnTo>
                <a:lnTo>
                  <a:pt x="2278" y="1290"/>
                </a:lnTo>
                <a:lnTo>
                  <a:pt x="2205" y="1323"/>
                </a:lnTo>
                <a:lnTo>
                  <a:pt x="2136" y="1360"/>
                </a:lnTo>
                <a:lnTo>
                  <a:pt x="2069" y="1402"/>
                </a:lnTo>
                <a:lnTo>
                  <a:pt x="2004" y="1448"/>
                </a:lnTo>
                <a:lnTo>
                  <a:pt x="1943" y="1499"/>
                </a:lnTo>
                <a:lnTo>
                  <a:pt x="1884" y="1556"/>
                </a:lnTo>
                <a:lnTo>
                  <a:pt x="1830" y="1616"/>
                </a:lnTo>
                <a:lnTo>
                  <a:pt x="1782" y="1680"/>
                </a:lnTo>
                <a:lnTo>
                  <a:pt x="1738" y="1745"/>
                </a:lnTo>
                <a:lnTo>
                  <a:pt x="1700" y="1813"/>
                </a:lnTo>
                <a:lnTo>
                  <a:pt x="1668" y="1884"/>
                </a:lnTo>
                <a:lnTo>
                  <a:pt x="1641" y="1957"/>
                </a:lnTo>
                <a:lnTo>
                  <a:pt x="1621" y="2031"/>
                </a:lnTo>
                <a:lnTo>
                  <a:pt x="1605" y="2108"/>
                </a:lnTo>
                <a:lnTo>
                  <a:pt x="1596" y="2185"/>
                </a:lnTo>
                <a:lnTo>
                  <a:pt x="1593" y="2264"/>
                </a:lnTo>
                <a:lnTo>
                  <a:pt x="1596" y="2335"/>
                </a:lnTo>
                <a:lnTo>
                  <a:pt x="1603" y="2405"/>
                </a:lnTo>
                <a:lnTo>
                  <a:pt x="1615" y="2475"/>
                </a:lnTo>
                <a:lnTo>
                  <a:pt x="1633" y="2543"/>
                </a:lnTo>
                <a:lnTo>
                  <a:pt x="1655" y="2610"/>
                </a:lnTo>
                <a:lnTo>
                  <a:pt x="1681" y="2676"/>
                </a:lnTo>
                <a:lnTo>
                  <a:pt x="1632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" name="Freeform 261"/>
          <p:cNvSpPr/>
          <p:nvPr/>
        </p:nvSpPr>
        <p:spPr bwMode="auto">
          <a:xfrm>
            <a:off x="4825528" y="408792"/>
            <a:ext cx="352448" cy="329987"/>
          </a:xfrm>
          <a:custGeom>
            <a:avLst/>
            <a:gdLst>
              <a:gd name="T0" fmla="*/ 1733 w 3261"/>
              <a:gd name="T1" fmla="*/ 2 h 3055"/>
              <a:gd name="T2" fmla="*/ 2032 w 3261"/>
              <a:gd name="T3" fmla="*/ 40 h 3055"/>
              <a:gd name="T4" fmla="*/ 2310 w 3261"/>
              <a:gd name="T5" fmla="*/ 119 h 3055"/>
              <a:gd name="T6" fmla="*/ 2562 w 3261"/>
              <a:gd name="T7" fmla="*/ 237 h 3055"/>
              <a:gd name="T8" fmla="*/ 2783 w 3261"/>
              <a:gd name="T9" fmla="*/ 387 h 3055"/>
              <a:gd name="T10" fmla="*/ 2969 w 3261"/>
              <a:gd name="T11" fmla="*/ 567 h 3055"/>
              <a:gd name="T12" fmla="*/ 3113 w 3261"/>
              <a:gd name="T13" fmla="*/ 773 h 3055"/>
              <a:gd name="T14" fmla="*/ 3212 w 3261"/>
              <a:gd name="T15" fmla="*/ 999 h 3055"/>
              <a:gd name="T16" fmla="*/ 3258 w 3261"/>
              <a:gd name="T17" fmla="*/ 1240 h 3055"/>
              <a:gd name="T18" fmla="*/ 3249 w 3261"/>
              <a:gd name="T19" fmla="*/ 1490 h 3055"/>
              <a:gd name="T20" fmla="*/ 3184 w 3261"/>
              <a:gd name="T21" fmla="*/ 1728 h 3055"/>
              <a:gd name="T22" fmla="*/ 3070 w 3261"/>
              <a:gd name="T23" fmla="*/ 1947 h 3055"/>
              <a:gd name="T24" fmla="*/ 2912 w 3261"/>
              <a:gd name="T25" fmla="*/ 2145 h 3055"/>
              <a:gd name="T26" fmla="*/ 2714 w 3261"/>
              <a:gd name="T27" fmla="*/ 2315 h 3055"/>
              <a:gd name="T28" fmla="*/ 2481 w 3261"/>
              <a:gd name="T29" fmla="*/ 2455 h 3055"/>
              <a:gd name="T30" fmla="*/ 2220 w 3261"/>
              <a:gd name="T31" fmla="*/ 2560 h 3055"/>
              <a:gd name="T32" fmla="*/ 1935 w 3261"/>
              <a:gd name="T33" fmla="*/ 2626 h 3055"/>
              <a:gd name="T34" fmla="*/ 1631 w 3261"/>
              <a:gd name="T35" fmla="*/ 2649 h 3055"/>
              <a:gd name="T36" fmla="*/ 1376 w 3261"/>
              <a:gd name="T37" fmla="*/ 2633 h 3055"/>
              <a:gd name="T38" fmla="*/ 1185 w 3261"/>
              <a:gd name="T39" fmla="*/ 2793 h 3055"/>
              <a:gd name="T40" fmla="*/ 984 w 3261"/>
              <a:gd name="T41" fmla="*/ 2906 h 3055"/>
              <a:gd name="T42" fmla="*/ 775 w 3261"/>
              <a:gd name="T43" fmla="*/ 2983 h 3055"/>
              <a:gd name="T44" fmla="*/ 562 w 3261"/>
              <a:gd name="T45" fmla="*/ 3027 h 3055"/>
              <a:gd name="T46" fmla="*/ 347 w 3261"/>
              <a:gd name="T47" fmla="*/ 3049 h 3055"/>
              <a:gd name="T48" fmla="*/ 204 w 3261"/>
              <a:gd name="T49" fmla="*/ 2969 h 3055"/>
              <a:gd name="T50" fmla="*/ 348 w 3261"/>
              <a:gd name="T51" fmla="*/ 2882 h 3055"/>
              <a:gd name="T52" fmla="*/ 472 w 3261"/>
              <a:gd name="T53" fmla="*/ 2771 h 3055"/>
              <a:gd name="T54" fmla="*/ 562 w 3261"/>
              <a:gd name="T55" fmla="*/ 2641 h 3055"/>
              <a:gd name="T56" fmla="*/ 608 w 3261"/>
              <a:gd name="T57" fmla="*/ 2496 h 3055"/>
              <a:gd name="T58" fmla="*/ 604 w 3261"/>
              <a:gd name="T59" fmla="*/ 2353 h 3055"/>
              <a:gd name="T60" fmla="*/ 400 w 3261"/>
              <a:gd name="T61" fmla="*/ 2194 h 3055"/>
              <a:gd name="T62" fmla="*/ 233 w 3261"/>
              <a:gd name="T63" fmla="*/ 2006 h 3055"/>
              <a:gd name="T64" fmla="*/ 106 w 3261"/>
              <a:gd name="T65" fmla="*/ 1796 h 3055"/>
              <a:gd name="T66" fmla="*/ 27 w 3261"/>
              <a:gd name="T67" fmla="*/ 1568 h 3055"/>
              <a:gd name="T68" fmla="*/ 0 w 3261"/>
              <a:gd name="T69" fmla="*/ 1325 h 3055"/>
              <a:gd name="T70" fmla="*/ 28 w 3261"/>
              <a:gd name="T71" fmla="*/ 1077 h 3055"/>
              <a:gd name="T72" fmla="*/ 109 w 3261"/>
              <a:gd name="T73" fmla="*/ 846 h 3055"/>
              <a:gd name="T74" fmla="*/ 239 w 3261"/>
              <a:gd name="T75" fmla="*/ 633 h 3055"/>
              <a:gd name="T76" fmla="*/ 411 w 3261"/>
              <a:gd name="T77" fmla="*/ 445 h 3055"/>
              <a:gd name="T78" fmla="*/ 621 w 3261"/>
              <a:gd name="T79" fmla="*/ 284 h 3055"/>
              <a:gd name="T80" fmla="*/ 864 w 3261"/>
              <a:gd name="T81" fmla="*/ 155 h 3055"/>
              <a:gd name="T82" fmla="*/ 1134 w 3261"/>
              <a:gd name="T83" fmla="*/ 62 h 3055"/>
              <a:gd name="T84" fmla="*/ 1426 w 3261"/>
              <a:gd name="T85" fmla="*/ 1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3055"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" name="Freeform 266"/>
          <p:cNvSpPr>
            <a:spLocks noEditPoints="1"/>
          </p:cNvSpPr>
          <p:nvPr/>
        </p:nvSpPr>
        <p:spPr bwMode="auto">
          <a:xfrm>
            <a:off x="6009432" y="408792"/>
            <a:ext cx="352448" cy="329987"/>
          </a:xfrm>
          <a:custGeom>
            <a:avLst/>
            <a:gdLst>
              <a:gd name="T0" fmla="*/ 1373 w 3261"/>
              <a:gd name="T1" fmla="*/ 428 h 3055"/>
              <a:gd name="T2" fmla="*/ 1055 w 3261"/>
              <a:gd name="T3" fmla="*/ 517 h 3055"/>
              <a:gd name="T4" fmla="*/ 793 w 3261"/>
              <a:gd name="T5" fmla="*/ 659 h 3055"/>
              <a:gd name="T6" fmla="*/ 584 w 3261"/>
              <a:gd name="T7" fmla="*/ 854 h 3055"/>
              <a:gd name="T8" fmla="*/ 453 w 3261"/>
              <a:gd name="T9" fmla="*/ 1080 h 3055"/>
              <a:gd name="T10" fmla="*/ 407 w 3261"/>
              <a:gd name="T11" fmla="*/ 1325 h 3055"/>
              <a:gd name="T12" fmla="*/ 455 w 3261"/>
              <a:gd name="T13" fmla="*/ 1575 h 3055"/>
              <a:gd name="T14" fmla="*/ 598 w 3261"/>
              <a:gd name="T15" fmla="*/ 1811 h 3055"/>
              <a:gd name="T16" fmla="*/ 829 w 3261"/>
              <a:gd name="T17" fmla="*/ 2013 h 3055"/>
              <a:gd name="T18" fmla="*/ 948 w 3261"/>
              <a:gd name="T19" fmla="*/ 2135 h 3055"/>
              <a:gd name="T20" fmla="*/ 1008 w 3261"/>
              <a:gd name="T21" fmla="*/ 2293 h 3055"/>
              <a:gd name="T22" fmla="*/ 1088 w 3261"/>
              <a:gd name="T23" fmla="*/ 2345 h 3055"/>
              <a:gd name="T24" fmla="*/ 1243 w 3261"/>
              <a:gd name="T25" fmla="*/ 2248 h 3055"/>
              <a:gd name="T26" fmla="*/ 1427 w 3261"/>
              <a:gd name="T27" fmla="*/ 2229 h 3055"/>
              <a:gd name="T28" fmla="*/ 1717 w 3261"/>
              <a:gd name="T29" fmla="*/ 2239 h 3055"/>
              <a:gd name="T30" fmla="*/ 2052 w 3261"/>
              <a:gd name="T31" fmla="*/ 2185 h 3055"/>
              <a:gd name="T32" fmla="*/ 2343 w 3261"/>
              <a:gd name="T33" fmla="*/ 2067 h 3055"/>
              <a:gd name="T34" fmla="*/ 2581 w 3261"/>
              <a:gd name="T35" fmla="*/ 1897 h 3055"/>
              <a:gd name="T36" fmla="*/ 2753 w 3261"/>
              <a:gd name="T37" fmla="*/ 1685 h 3055"/>
              <a:gd name="T38" fmla="*/ 2842 w 3261"/>
              <a:gd name="T39" fmla="*/ 1448 h 3055"/>
              <a:gd name="T40" fmla="*/ 2842 w 3261"/>
              <a:gd name="T41" fmla="*/ 1200 h 3055"/>
              <a:gd name="T42" fmla="*/ 2753 w 3261"/>
              <a:gd name="T43" fmla="*/ 964 h 3055"/>
              <a:gd name="T44" fmla="*/ 2581 w 3261"/>
              <a:gd name="T45" fmla="*/ 752 h 3055"/>
              <a:gd name="T46" fmla="*/ 2343 w 3261"/>
              <a:gd name="T47" fmla="*/ 581 h 3055"/>
              <a:gd name="T48" fmla="*/ 2052 w 3261"/>
              <a:gd name="T49" fmla="*/ 465 h 3055"/>
              <a:gd name="T50" fmla="*/ 1717 w 3261"/>
              <a:gd name="T51" fmla="*/ 409 h 3055"/>
              <a:gd name="T52" fmla="*/ 1631 w 3261"/>
              <a:gd name="T53" fmla="*/ 0 h 3055"/>
              <a:gd name="T54" fmla="*/ 2032 w 3261"/>
              <a:gd name="T55" fmla="*/ 40 h 3055"/>
              <a:gd name="T56" fmla="*/ 2397 w 3261"/>
              <a:gd name="T57" fmla="*/ 155 h 3055"/>
              <a:gd name="T58" fmla="*/ 2714 w 3261"/>
              <a:gd name="T59" fmla="*/ 334 h 3055"/>
              <a:gd name="T60" fmla="*/ 2969 w 3261"/>
              <a:gd name="T61" fmla="*/ 567 h 3055"/>
              <a:gd name="T62" fmla="*/ 3151 w 3261"/>
              <a:gd name="T63" fmla="*/ 846 h 3055"/>
              <a:gd name="T64" fmla="*/ 3249 w 3261"/>
              <a:gd name="T65" fmla="*/ 1158 h 3055"/>
              <a:gd name="T66" fmla="*/ 3249 w 3261"/>
              <a:gd name="T67" fmla="*/ 1490 h 3055"/>
              <a:gd name="T68" fmla="*/ 3151 w 3261"/>
              <a:gd name="T69" fmla="*/ 1803 h 3055"/>
              <a:gd name="T70" fmla="*/ 2969 w 3261"/>
              <a:gd name="T71" fmla="*/ 2081 h 3055"/>
              <a:gd name="T72" fmla="*/ 2714 w 3261"/>
              <a:gd name="T73" fmla="*/ 2315 h 3055"/>
              <a:gd name="T74" fmla="*/ 2397 w 3261"/>
              <a:gd name="T75" fmla="*/ 2494 h 3055"/>
              <a:gd name="T76" fmla="*/ 2032 w 3261"/>
              <a:gd name="T77" fmla="*/ 2608 h 3055"/>
              <a:gd name="T78" fmla="*/ 1631 w 3261"/>
              <a:gd name="T79" fmla="*/ 2649 h 3055"/>
              <a:gd name="T80" fmla="*/ 1314 w 3261"/>
              <a:gd name="T81" fmla="*/ 2691 h 3055"/>
              <a:gd name="T82" fmla="*/ 1052 w 3261"/>
              <a:gd name="T83" fmla="*/ 2873 h 3055"/>
              <a:gd name="T84" fmla="*/ 775 w 3261"/>
              <a:gd name="T85" fmla="*/ 2983 h 3055"/>
              <a:gd name="T86" fmla="*/ 491 w 3261"/>
              <a:gd name="T87" fmla="*/ 3037 h 3055"/>
              <a:gd name="T88" fmla="*/ 204 w 3261"/>
              <a:gd name="T89" fmla="*/ 3055 h 3055"/>
              <a:gd name="T90" fmla="*/ 348 w 3261"/>
              <a:gd name="T91" fmla="*/ 2882 h 3055"/>
              <a:gd name="T92" fmla="*/ 506 w 3261"/>
              <a:gd name="T93" fmla="*/ 2730 h 3055"/>
              <a:gd name="T94" fmla="*/ 599 w 3261"/>
              <a:gd name="T95" fmla="*/ 2546 h 3055"/>
              <a:gd name="T96" fmla="*/ 604 w 3261"/>
              <a:gd name="T97" fmla="*/ 2353 h 3055"/>
              <a:gd name="T98" fmla="*/ 340 w 3261"/>
              <a:gd name="T99" fmla="*/ 2134 h 3055"/>
              <a:gd name="T100" fmla="*/ 144 w 3261"/>
              <a:gd name="T101" fmla="*/ 1869 h 3055"/>
              <a:gd name="T102" fmla="*/ 27 w 3261"/>
              <a:gd name="T103" fmla="*/ 1568 h 3055"/>
              <a:gd name="T104" fmla="*/ 3 w 3261"/>
              <a:gd name="T105" fmla="*/ 1240 h 3055"/>
              <a:gd name="T106" fmla="*/ 77 w 3261"/>
              <a:gd name="T107" fmla="*/ 921 h 3055"/>
              <a:gd name="T108" fmla="*/ 239 w 3261"/>
              <a:gd name="T109" fmla="*/ 633 h 3055"/>
              <a:gd name="T110" fmla="*/ 478 w 3261"/>
              <a:gd name="T111" fmla="*/ 387 h 3055"/>
              <a:gd name="T112" fmla="*/ 780 w 3261"/>
              <a:gd name="T113" fmla="*/ 194 h 3055"/>
              <a:gd name="T114" fmla="*/ 1134 w 3261"/>
              <a:gd name="T115" fmla="*/ 62 h 3055"/>
              <a:gd name="T116" fmla="*/ 1528 w 3261"/>
              <a:gd name="T117" fmla="*/ 2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55">
                <a:moveTo>
                  <a:pt x="1631" y="407"/>
                </a:moveTo>
                <a:lnTo>
                  <a:pt x="1544" y="409"/>
                </a:lnTo>
                <a:lnTo>
                  <a:pt x="1458" y="416"/>
                </a:lnTo>
                <a:lnTo>
                  <a:pt x="1373" y="428"/>
                </a:lnTo>
                <a:lnTo>
                  <a:pt x="1290" y="444"/>
                </a:lnTo>
                <a:lnTo>
                  <a:pt x="1208" y="465"/>
                </a:lnTo>
                <a:lnTo>
                  <a:pt x="1128" y="489"/>
                </a:lnTo>
                <a:lnTo>
                  <a:pt x="1055" y="517"/>
                </a:lnTo>
                <a:lnTo>
                  <a:pt x="986" y="547"/>
                </a:lnTo>
                <a:lnTo>
                  <a:pt x="918" y="581"/>
                </a:lnTo>
                <a:lnTo>
                  <a:pt x="854" y="619"/>
                </a:lnTo>
                <a:lnTo>
                  <a:pt x="793" y="659"/>
                </a:lnTo>
                <a:lnTo>
                  <a:pt x="735" y="703"/>
                </a:lnTo>
                <a:lnTo>
                  <a:pt x="679" y="752"/>
                </a:lnTo>
                <a:lnTo>
                  <a:pt x="629" y="802"/>
                </a:lnTo>
                <a:lnTo>
                  <a:pt x="584" y="854"/>
                </a:lnTo>
                <a:lnTo>
                  <a:pt x="543" y="908"/>
                </a:lnTo>
                <a:lnTo>
                  <a:pt x="508" y="964"/>
                </a:lnTo>
                <a:lnTo>
                  <a:pt x="478" y="1022"/>
                </a:lnTo>
                <a:lnTo>
                  <a:pt x="453" y="1080"/>
                </a:lnTo>
                <a:lnTo>
                  <a:pt x="433" y="1140"/>
                </a:lnTo>
                <a:lnTo>
                  <a:pt x="419" y="1200"/>
                </a:lnTo>
                <a:lnTo>
                  <a:pt x="410" y="1262"/>
                </a:lnTo>
                <a:lnTo>
                  <a:pt x="407" y="1325"/>
                </a:lnTo>
                <a:lnTo>
                  <a:pt x="410" y="1388"/>
                </a:lnTo>
                <a:lnTo>
                  <a:pt x="420" y="1451"/>
                </a:lnTo>
                <a:lnTo>
                  <a:pt x="435" y="1513"/>
                </a:lnTo>
                <a:lnTo>
                  <a:pt x="455" y="1575"/>
                </a:lnTo>
                <a:lnTo>
                  <a:pt x="482" y="1635"/>
                </a:lnTo>
                <a:lnTo>
                  <a:pt x="514" y="1694"/>
                </a:lnTo>
                <a:lnTo>
                  <a:pt x="553" y="1754"/>
                </a:lnTo>
                <a:lnTo>
                  <a:pt x="598" y="1811"/>
                </a:lnTo>
                <a:lnTo>
                  <a:pt x="648" y="1866"/>
                </a:lnTo>
                <a:lnTo>
                  <a:pt x="704" y="1919"/>
                </a:lnTo>
                <a:lnTo>
                  <a:pt x="764" y="1968"/>
                </a:lnTo>
                <a:lnTo>
                  <a:pt x="829" y="2013"/>
                </a:lnTo>
                <a:lnTo>
                  <a:pt x="863" y="2039"/>
                </a:lnTo>
                <a:lnTo>
                  <a:pt x="895" y="2068"/>
                </a:lnTo>
                <a:lnTo>
                  <a:pt x="923" y="2099"/>
                </a:lnTo>
                <a:lnTo>
                  <a:pt x="948" y="2135"/>
                </a:lnTo>
                <a:lnTo>
                  <a:pt x="969" y="2172"/>
                </a:lnTo>
                <a:lnTo>
                  <a:pt x="986" y="2210"/>
                </a:lnTo>
                <a:lnTo>
                  <a:pt x="999" y="2251"/>
                </a:lnTo>
                <a:lnTo>
                  <a:pt x="1008" y="2293"/>
                </a:lnTo>
                <a:lnTo>
                  <a:pt x="1015" y="2350"/>
                </a:lnTo>
                <a:lnTo>
                  <a:pt x="1019" y="2408"/>
                </a:lnTo>
                <a:lnTo>
                  <a:pt x="1054" y="2377"/>
                </a:lnTo>
                <a:lnTo>
                  <a:pt x="1088" y="2345"/>
                </a:lnTo>
                <a:lnTo>
                  <a:pt x="1123" y="2314"/>
                </a:lnTo>
                <a:lnTo>
                  <a:pt x="1160" y="2287"/>
                </a:lnTo>
                <a:lnTo>
                  <a:pt x="1200" y="2265"/>
                </a:lnTo>
                <a:lnTo>
                  <a:pt x="1243" y="2248"/>
                </a:lnTo>
                <a:lnTo>
                  <a:pt x="1286" y="2236"/>
                </a:lnTo>
                <a:lnTo>
                  <a:pt x="1331" y="2228"/>
                </a:lnTo>
                <a:lnTo>
                  <a:pt x="1376" y="2226"/>
                </a:lnTo>
                <a:lnTo>
                  <a:pt x="1427" y="2229"/>
                </a:lnTo>
                <a:lnTo>
                  <a:pt x="1494" y="2236"/>
                </a:lnTo>
                <a:lnTo>
                  <a:pt x="1563" y="2240"/>
                </a:lnTo>
                <a:lnTo>
                  <a:pt x="1631" y="2241"/>
                </a:lnTo>
                <a:lnTo>
                  <a:pt x="1717" y="2239"/>
                </a:lnTo>
                <a:lnTo>
                  <a:pt x="1804" y="2232"/>
                </a:lnTo>
                <a:lnTo>
                  <a:pt x="1888" y="2221"/>
                </a:lnTo>
                <a:lnTo>
                  <a:pt x="1971" y="2205"/>
                </a:lnTo>
                <a:lnTo>
                  <a:pt x="2052" y="2185"/>
                </a:lnTo>
                <a:lnTo>
                  <a:pt x="2133" y="2160"/>
                </a:lnTo>
                <a:lnTo>
                  <a:pt x="2206" y="2133"/>
                </a:lnTo>
                <a:lnTo>
                  <a:pt x="2276" y="2101"/>
                </a:lnTo>
                <a:lnTo>
                  <a:pt x="2343" y="2067"/>
                </a:lnTo>
                <a:lnTo>
                  <a:pt x="2408" y="2029"/>
                </a:lnTo>
                <a:lnTo>
                  <a:pt x="2469" y="1989"/>
                </a:lnTo>
                <a:lnTo>
                  <a:pt x="2526" y="1945"/>
                </a:lnTo>
                <a:lnTo>
                  <a:pt x="2581" y="1897"/>
                </a:lnTo>
                <a:lnTo>
                  <a:pt x="2632" y="1847"/>
                </a:lnTo>
                <a:lnTo>
                  <a:pt x="2678" y="1794"/>
                </a:lnTo>
                <a:lnTo>
                  <a:pt x="2718" y="1740"/>
                </a:lnTo>
                <a:lnTo>
                  <a:pt x="2753" y="1685"/>
                </a:lnTo>
                <a:lnTo>
                  <a:pt x="2783" y="1627"/>
                </a:lnTo>
                <a:lnTo>
                  <a:pt x="2808" y="1569"/>
                </a:lnTo>
                <a:lnTo>
                  <a:pt x="2828" y="1508"/>
                </a:lnTo>
                <a:lnTo>
                  <a:pt x="2842" y="1448"/>
                </a:lnTo>
                <a:lnTo>
                  <a:pt x="2850" y="1387"/>
                </a:lnTo>
                <a:lnTo>
                  <a:pt x="2853" y="1325"/>
                </a:lnTo>
                <a:lnTo>
                  <a:pt x="2850" y="1262"/>
                </a:lnTo>
                <a:lnTo>
                  <a:pt x="2842" y="1200"/>
                </a:lnTo>
                <a:lnTo>
                  <a:pt x="2828" y="1140"/>
                </a:lnTo>
                <a:lnTo>
                  <a:pt x="2808" y="1080"/>
                </a:lnTo>
                <a:lnTo>
                  <a:pt x="2783" y="1022"/>
                </a:lnTo>
                <a:lnTo>
                  <a:pt x="2753" y="964"/>
                </a:lnTo>
                <a:lnTo>
                  <a:pt x="2718" y="908"/>
                </a:lnTo>
                <a:lnTo>
                  <a:pt x="2678" y="854"/>
                </a:lnTo>
                <a:lnTo>
                  <a:pt x="2632" y="802"/>
                </a:lnTo>
                <a:lnTo>
                  <a:pt x="2581" y="752"/>
                </a:lnTo>
                <a:lnTo>
                  <a:pt x="2526" y="703"/>
                </a:lnTo>
                <a:lnTo>
                  <a:pt x="2469" y="660"/>
                </a:lnTo>
                <a:lnTo>
                  <a:pt x="2408" y="619"/>
                </a:lnTo>
                <a:lnTo>
                  <a:pt x="2343" y="581"/>
                </a:lnTo>
                <a:lnTo>
                  <a:pt x="2276" y="547"/>
                </a:lnTo>
                <a:lnTo>
                  <a:pt x="2206" y="517"/>
                </a:lnTo>
                <a:lnTo>
                  <a:pt x="2133" y="489"/>
                </a:lnTo>
                <a:lnTo>
                  <a:pt x="2052" y="465"/>
                </a:lnTo>
                <a:lnTo>
                  <a:pt x="1971" y="444"/>
                </a:lnTo>
                <a:lnTo>
                  <a:pt x="1888" y="428"/>
                </a:lnTo>
                <a:lnTo>
                  <a:pt x="1804" y="416"/>
                </a:lnTo>
                <a:lnTo>
                  <a:pt x="1717" y="409"/>
                </a:lnTo>
                <a:lnTo>
                  <a:pt x="1631" y="407"/>
                </a:lnTo>
                <a:lnTo>
                  <a:pt x="1631" y="40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" name="Freeform 271"/>
          <p:cNvSpPr>
            <a:spLocks noEditPoints="1"/>
          </p:cNvSpPr>
          <p:nvPr/>
        </p:nvSpPr>
        <p:spPr bwMode="auto">
          <a:xfrm>
            <a:off x="5395451" y="395834"/>
            <a:ext cx="396504" cy="355902"/>
          </a:xfrm>
          <a:custGeom>
            <a:avLst/>
            <a:gdLst>
              <a:gd name="T0" fmla="*/ 3465 w 3670"/>
              <a:gd name="T1" fmla="*/ 1321 h 3293"/>
              <a:gd name="T2" fmla="*/ 3616 w 3670"/>
              <a:gd name="T3" fmla="*/ 1590 h 3293"/>
              <a:gd name="T4" fmla="*/ 3670 w 3670"/>
              <a:gd name="T5" fmla="*/ 1893 h 3293"/>
              <a:gd name="T6" fmla="*/ 3619 w 3670"/>
              <a:gd name="T7" fmla="*/ 2192 h 3293"/>
              <a:gd name="T8" fmla="*/ 3472 w 3670"/>
              <a:gd name="T9" fmla="*/ 2457 h 3293"/>
              <a:gd name="T10" fmla="*/ 3246 w 3670"/>
              <a:gd name="T11" fmla="*/ 2679 h 3293"/>
              <a:gd name="T12" fmla="*/ 3177 w 3670"/>
              <a:gd name="T13" fmla="*/ 2853 h 3293"/>
              <a:gd name="T14" fmla="*/ 3254 w 3670"/>
              <a:gd name="T15" fmla="*/ 3046 h 3293"/>
              <a:gd name="T16" fmla="*/ 3415 w 3670"/>
              <a:gd name="T17" fmla="*/ 3195 h 3293"/>
              <a:gd name="T18" fmla="*/ 3316 w 3670"/>
              <a:gd name="T19" fmla="*/ 3285 h 3293"/>
              <a:gd name="T20" fmla="*/ 3027 w 3670"/>
              <a:gd name="T21" fmla="*/ 3236 h 3293"/>
              <a:gd name="T22" fmla="*/ 2752 w 3670"/>
              <a:gd name="T23" fmla="*/ 3113 h 3293"/>
              <a:gd name="T24" fmla="*/ 2484 w 3670"/>
              <a:gd name="T25" fmla="*/ 2958 h 3293"/>
              <a:gd name="T26" fmla="*/ 2146 w 3670"/>
              <a:gd name="T27" fmla="*/ 2952 h 3293"/>
              <a:gd name="T28" fmla="*/ 1779 w 3670"/>
              <a:gd name="T29" fmla="*/ 2862 h 3293"/>
              <a:gd name="T30" fmla="*/ 1643 w 3670"/>
              <a:gd name="T31" fmla="*/ 2739 h 3293"/>
              <a:gd name="T32" fmla="*/ 2053 w 3670"/>
              <a:gd name="T33" fmla="*/ 2677 h 3293"/>
              <a:gd name="T34" fmla="*/ 2430 w 3670"/>
              <a:gd name="T35" fmla="*/ 2535 h 3293"/>
              <a:gd name="T36" fmla="*/ 2763 w 3670"/>
              <a:gd name="T37" fmla="*/ 2322 h 3293"/>
              <a:gd name="T38" fmla="*/ 3013 w 3670"/>
              <a:gd name="T39" fmla="*/ 2067 h 3293"/>
              <a:gd name="T40" fmla="*/ 3192 w 3670"/>
              <a:gd name="T41" fmla="*/ 1767 h 3293"/>
              <a:gd name="T42" fmla="*/ 3288 w 3670"/>
              <a:gd name="T43" fmla="*/ 1425 h 3293"/>
              <a:gd name="T44" fmla="*/ 3297 w 3670"/>
              <a:gd name="T45" fmla="*/ 1148 h 3293"/>
              <a:gd name="T46" fmla="*/ 1737 w 3670"/>
              <a:gd name="T47" fmla="*/ 11 h 3293"/>
              <a:gd name="T48" fmla="*/ 2125 w 3670"/>
              <a:gd name="T49" fmla="*/ 98 h 3293"/>
              <a:gd name="T50" fmla="*/ 2464 w 3670"/>
              <a:gd name="T51" fmla="*/ 260 h 3293"/>
              <a:gd name="T52" fmla="*/ 2740 w 3670"/>
              <a:gd name="T53" fmla="*/ 486 h 3293"/>
              <a:gd name="T54" fmla="*/ 2939 w 3670"/>
              <a:gd name="T55" fmla="*/ 763 h 3293"/>
              <a:gd name="T56" fmla="*/ 3045 w 3670"/>
              <a:gd name="T57" fmla="*/ 1079 h 3293"/>
              <a:gd name="T58" fmla="*/ 3045 w 3670"/>
              <a:gd name="T59" fmla="*/ 1418 h 3293"/>
              <a:gd name="T60" fmla="*/ 2939 w 3670"/>
              <a:gd name="T61" fmla="*/ 1735 h 3293"/>
              <a:gd name="T62" fmla="*/ 2740 w 3670"/>
              <a:gd name="T63" fmla="*/ 2012 h 3293"/>
              <a:gd name="T64" fmla="*/ 2464 w 3670"/>
              <a:gd name="T65" fmla="*/ 2238 h 3293"/>
              <a:gd name="T66" fmla="*/ 2125 w 3670"/>
              <a:gd name="T67" fmla="*/ 2400 h 3293"/>
              <a:gd name="T68" fmla="*/ 1737 w 3670"/>
              <a:gd name="T69" fmla="*/ 2487 h 3293"/>
              <a:gd name="T70" fmla="*/ 1370 w 3670"/>
              <a:gd name="T71" fmla="*/ 2491 h 3293"/>
              <a:gd name="T72" fmla="*/ 1089 w 3670"/>
              <a:gd name="T73" fmla="*/ 2651 h 3293"/>
              <a:gd name="T74" fmla="*/ 803 w 3670"/>
              <a:gd name="T75" fmla="*/ 2791 h 3293"/>
              <a:gd name="T76" fmla="*/ 506 w 3670"/>
              <a:gd name="T77" fmla="*/ 2859 h 3293"/>
              <a:gd name="T78" fmla="*/ 204 w 3670"/>
              <a:gd name="T79" fmla="*/ 2881 h 3293"/>
              <a:gd name="T80" fmla="*/ 348 w 3670"/>
              <a:gd name="T81" fmla="*/ 2709 h 3293"/>
              <a:gd name="T82" fmla="*/ 496 w 3670"/>
              <a:gd name="T83" fmla="*/ 2550 h 3293"/>
              <a:gd name="T84" fmla="*/ 570 w 3670"/>
              <a:gd name="T85" fmla="*/ 2358 h 3293"/>
              <a:gd name="T86" fmla="*/ 495 w 3670"/>
              <a:gd name="T87" fmla="*/ 2169 h 3293"/>
              <a:gd name="T88" fmla="*/ 249 w 3670"/>
              <a:gd name="T89" fmla="*/ 1932 h 3293"/>
              <a:gd name="T90" fmla="*/ 81 w 3670"/>
              <a:gd name="T91" fmla="*/ 1649 h 3293"/>
              <a:gd name="T92" fmla="*/ 3 w 3670"/>
              <a:gd name="T93" fmla="*/ 1333 h 3293"/>
              <a:gd name="T94" fmla="*/ 31 w 3670"/>
              <a:gd name="T95" fmla="*/ 997 h 3293"/>
              <a:gd name="T96" fmla="*/ 161 w 3670"/>
              <a:gd name="T97" fmla="*/ 689 h 3293"/>
              <a:gd name="T98" fmla="*/ 381 w 3670"/>
              <a:gd name="T99" fmla="*/ 424 h 3293"/>
              <a:gd name="T100" fmla="*/ 674 w 3670"/>
              <a:gd name="T101" fmla="*/ 212 h 3293"/>
              <a:gd name="T102" fmla="*/ 1027 w 3670"/>
              <a:gd name="T103" fmla="*/ 69 h 3293"/>
              <a:gd name="T104" fmla="*/ 1425 w 3670"/>
              <a:gd name="T105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276"/>
          <p:cNvSpPr>
            <a:spLocks noEditPoints="1"/>
          </p:cNvSpPr>
          <p:nvPr/>
        </p:nvSpPr>
        <p:spPr bwMode="auto">
          <a:xfrm>
            <a:off x="6579356" y="395834"/>
            <a:ext cx="396504" cy="355902"/>
          </a:xfrm>
          <a:custGeom>
            <a:avLst/>
            <a:gdLst>
              <a:gd name="T0" fmla="*/ 3058 w 3670"/>
              <a:gd name="T1" fmla="*/ 1488 h 3292"/>
              <a:gd name="T2" fmla="*/ 3375 w 3670"/>
              <a:gd name="T3" fmla="*/ 1658 h 3292"/>
              <a:gd name="T4" fmla="*/ 3591 w 3670"/>
              <a:gd name="T5" fmla="*/ 1928 h 3292"/>
              <a:gd name="T6" fmla="*/ 3670 w 3670"/>
              <a:gd name="T7" fmla="*/ 2264 h 3292"/>
              <a:gd name="T8" fmla="*/ 3602 w 3670"/>
              <a:gd name="T9" fmla="*/ 2578 h 3292"/>
              <a:gd name="T10" fmla="*/ 3475 w 3670"/>
              <a:gd name="T11" fmla="*/ 2817 h 3292"/>
              <a:gd name="T12" fmla="*/ 3492 w 3670"/>
              <a:gd name="T13" fmla="*/ 3036 h 3292"/>
              <a:gd name="T14" fmla="*/ 3632 w 3670"/>
              <a:gd name="T15" fmla="*/ 3210 h 3292"/>
              <a:gd name="T16" fmla="*/ 3496 w 3670"/>
              <a:gd name="T17" fmla="*/ 3288 h 3292"/>
              <a:gd name="T18" fmla="*/ 3173 w 3670"/>
              <a:gd name="T19" fmla="*/ 3180 h 3292"/>
              <a:gd name="T20" fmla="*/ 2887 w 3670"/>
              <a:gd name="T21" fmla="*/ 3078 h 3292"/>
              <a:gd name="T22" fmla="*/ 2521 w 3670"/>
              <a:gd name="T23" fmla="*/ 3061 h 3292"/>
              <a:gd name="T24" fmla="*/ 2187 w 3670"/>
              <a:gd name="T25" fmla="*/ 2912 h 3292"/>
              <a:gd name="T26" fmla="*/ 1949 w 3670"/>
              <a:gd name="T27" fmla="*/ 2660 h 3292"/>
              <a:gd name="T28" fmla="*/ 1839 w 3670"/>
              <a:gd name="T29" fmla="*/ 2335 h 3292"/>
              <a:gd name="T30" fmla="*/ 1887 w 3670"/>
              <a:gd name="T31" fmla="*/ 1991 h 3292"/>
              <a:gd name="T32" fmla="*/ 2079 w 3670"/>
              <a:gd name="T33" fmla="*/ 1706 h 3292"/>
              <a:gd name="T34" fmla="*/ 2379 w 3670"/>
              <a:gd name="T35" fmla="*/ 1512 h 3292"/>
              <a:gd name="T36" fmla="*/ 2753 w 3670"/>
              <a:gd name="T37" fmla="*/ 1441 h 3292"/>
              <a:gd name="T38" fmla="*/ 2059 w 3670"/>
              <a:gd name="T39" fmla="*/ 46 h 3292"/>
              <a:gd name="T40" fmla="*/ 2531 w 3670"/>
              <a:gd name="T41" fmla="*/ 223 h 3292"/>
              <a:gd name="T42" fmla="*/ 2909 w 3670"/>
              <a:gd name="T43" fmla="*/ 506 h 3292"/>
              <a:gd name="T44" fmla="*/ 3162 w 3670"/>
              <a:gd name="T45" fmla="*/ 875 h 3292"/>
              <a:gd name="T46" fmla="*/ 3263 w 3670"/>
              <a:gd name="T47" fmla="*/ 1304 h 3292"/>
              <a:gd name="T48" fmla="*/ 2840 w 3670"/>
              <a:gd name="T49" fmla="*/ 1199 h 3292"/>
              <a:gd name="T50" fmla="*/ 2691 w 3670"/>
              <a:gd name="T51" fmla="*/ 879 h 3292"/>
              <a:gd name="T52" fmla="*/ 2409 w 3670"/>
              <a:gd name="T53" fmla="*/ 626 h 3292"/>
              <a:gd name="T54" fmla="*/ 2054 w 3670"/>
              <a:gd name="T55" fmla="*/ 469 h 3292"/>
              <a:gd name="T56" fmla="*/ 1632 w 3670"/>
              <a:gd name="T57" fmla="*/ 411 h 3292"/>
              <a:gd name="T58" fmla="*/ 1208 w 3670"/>
              <a:gd name="T59" fmla="*/ 469 h 3292"/>
              <a:gd name="T60" fmla="*/ 855 w 3670"/>
              <a:gd name="T61" fmla="*/ 626 h 3292"/>
              <a:gd name="T62" fmla="*/ 571 w 3670"/>
              <a:gd name="T63" fmla="*/ 879 h 3292"/>
              <a:gd name="T64" fmla="*/ 421 w 3670"/>
              <a:gd name="T65" fmla="*/ 1200 h 3292"/>
              <a:gd name="T66" fmla="*/ 435 w 3670"/>
              <a:gd name="T67" fmla="*/ 1529 h 3292"/>
              <a:gd name="T68" fmla="*/ 598 w 3670"/>
              <a:gd name="T69" fmla="*/ 1829 h 3292"/>
              <a:gd name="T70" fmla="*/ 869 w 3670"/>
              <a:gd name="T71" fmla="*/ 2064 h 3292"/>
              <a:gd name="T72" fmla="*/ 998 w 3670"/>
              <a:gd name="T73" fmla="*/ 2267 h 3292"/>
              <a:gd name="T74" fmla="*/ 1089 w 3670"/>
              <a:gd name="T75" fmla="*/ 2368 h 3292"/>
              <a:gd name="T76" fmla="*/ 1286 w 3670"/>
              <a:gd name="T77" fmla="*/ 2258 h 3292"/>
              <a:gd name="T78" fmla="*/ 1631 w 3670"/>
              <a:gd name="T79" fmla="*/ 2264 h 3292"/>
              <a:gd name="T80" fmla="*/ 1310 w 3670"/>
              <a:gd name="T81" fmla="*/ 2722 h 3292"/>
              <a:gd name="T82" fmla="*/ 959 w 3670"/>
              <a:gd name="T83" fmla="*/ 2947 h 3292"/>
              <a:gd name="T84" fmla="*/ 585 w 3670"/>
              <a:gd name="T85" fmla="*/ 3054 h 3292"/>
              <a:gd name="T86" fmla="*/ 204 w 3670"/>
              <a:gd name="T87" fmla="*/ 3086 h 3292"/>
              <a:gd name="T88" fmla="*/ 393 w 3670"/>
              <a:gd name="T89" fmla="*/ 2876 h 3292"/>
              <a:gd name="T90" fmla="*/ 562 w 3670"/>
              <a:gd name="T91" fmla="*/ 2668 h 3292"/>
              <a:gd name="T92" fmla="*/ 610 w 3670"/>
              <a:gd name="T93" fmla="*/ 2423 h 3292"/>
              <a:gd name="T94" fmla="*/ 324 w 3670"/>
              <a:gd name="T95" fmla="*/ 2137 h 3292"/>
              <a:gd name="T96" fmla="*/ 85 w 3670"/>
              <a:gd name="T97" fmla="*/ 1767 h 3292"/>
              <a:gd name="T98" fmla="*/ 0 w 3670"/>
              <a:gd name="T99" fmla="*/ 1338 h 3292"/>
              <a:gd name="T100" fmla="*/ 83 w 3670"/>
              <a:gd name="T101" fmla="*/ 916 h 3292"/>
              <a:gd name="T102" fmla="*/ 315 w 3670"/>
              <a:gd name="T103" fmla="*/ 548 h 3292"/>
              <a:gd name="T104" fmla="*/ 668 w 3670"/>
              <a:gd name="T105" fmla="*/ 259 h 3292"/>
              <a:gd name="T106" fmla="*/ 1116 w 3670"/>
              <a:gd name="T107" fmla="*/ 69 h 3292"/>
              <a:gd name="T108" fmla="*/ 1632 w 3670"/>
              <a:gd name="T10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5" y="1224"/>
                </a:lnTo>
                <a:lnTo>
                  <a:pt x="2929" y="1208"/>
                </a:lnTo>
                <a:lnTo>
                  <a:pt x="2840" y="1199"/>
                </a:lnTo>
                <a:lnTo>
                  <a:pt x="2824" y="1133"/>
                </a:lnTo>
                <a:lnTo>
                  <a:pt x="2800" y="1067"/>
                </a:lnTo>
                <a:lnTo>
                  <a:pt x="2770" y="1003"/>
                </a:lnTo>
                <a:lnTo>
                  <a:pt x="2734" y="939"/>
                </a:lnTo>
                <a:lnTo>
                  <a:pt x="2691" y="879"/>
                </a:lnTo>
                <a:lnTo>
                  <a:pt x="2642" y="821"/>
                </a:lnTo>
                <a:lnTo>
                  <a:pt x="2588" y="764"/>
                </a:lnTo>
                <a:lnTo>
                  <a:pt x="2528" y="711"/>
                </a:lnTo>
                <a:lnTo>
                  <a:pt x="2470" y="667"/>
                </a:lnTo>
                <a:lnTo>
                  <a:pt x="2409" y="626"/>
                </a:lnTo>
                <a:lnTo>
                  <a:pt x="2344" y="588"/>
                </a:lnTo>
                <a:lnTo>
                  <a:pt x="2277" y="553"/>
                </a:lnTo>
                <a:lnTo>
                  <a:pt x="2206" y="522"/>
                </a:lnTo>
                <a:lnTo>
                  <a:pt x="2134" y="495"/>
                </a:lnTo>
                <a:lnTo>
                  <a:pt x="2054" y="469"/>
                </a:lnTo>
                <a:lnTo>
                  <a:pt x="1972" y="449"/>
                </a:lnTo>
                <a:lnTo>
                  <a:pt x="1888" y="433"/>
                </a:lnTo>
                <a:lnTo>
                  <a:pt x="1804" y="420"/>
                </a:lnTo>
                <a:lnTo>
                  <a:pt x="1718" y="414"/>
                </a:lnTo>
                <a:lnTo>
                  <a:pt x="1632" y="411"/>
                </a:lnTo>
                <a:lnTo>
                  <a:pt x="1544" y="414"/>
                </a:lnTo>
                <a:lnTo>
                  <a:pt x="1458" y="420"/>
                </a:lnTo>
                <a:lnTo>
                  <a:pt x="1374" y="433"/>
                </a:lnTo>
                <a:lnTo>
                  <a:pt x="1290" y="449"/>
                </a:lnTo>
                <a:lnTo>
                  <a:pt x="1208" y="469"/>
                </a:lnTo>
                <a:lnTo>
                  <a:pt x="1129" y="495"/>
                </a:lnTo>
                <a:lnTo>
                  <a:pt x="1056" y="522"/>
                </a:lnTo>
                <a:lnTo>
                  <a:pt x="986" y="553"/>
                </a:lnTo>
                <a:lnTo>
                  <a:pt x="918" y="588"/>
                </a:lnTo>
                <a:lnTo>
                  <a:pt x="855" y="626"/>
                </a:lnTo>
                <a:lnTo>
                  <a:pt x="793" y="667"/>
                </a:lnTo>
                <a:lnTo>
                  <a:pt x="735" y="711"/>
                </a:lnTo>
                <a:lnTo>
                  <a:pt x="674" y="765"/>
                </a:lnTo>
                <a:lnTo>
                  <a:pt x="620" y="821"/>
                </a:lnTo>
                <a:lnTo>
                  <a:pt x="571" y="879"/>
                </a:lnTo>
                <a:lnTo>
                  <a:pt x="529" y="940"/>
                </a:lnTo>
                <a:lnTo>
                  <a:pt x="492" y="1003"/>
                </a:lnTo>
                <a:lnTo>
                  <a:pt x="463" y="1067"/>
                </a:lnTo>
                <a:lnTo>
                  <a:pt x="439" y="1134"/>
                </a:lnTo>
                <a:lnTo>
                  <a:pt x="421" y="1200"/>
                </a:lnTo>
                <a:lnTo>
                  <a:pt x="411" y="1269"/>
                </a:lnTo>
                <a:lnTo>
                  <a:pt x="408" y="1338"/>
                </a:lnTo>
                <a:lnTo>
                  <a:pt x="411" y="1403"/>
                </a:lnTo>
                <a:lnTo>
                  <a:pt x="420" y="1466"/>
                </a:lnTo>
                <a:lnTo>
                  <a:pt x="435" y="1529"/>
                </a:lnTo>
                <a:lnTo>
                  <a:pt x="455" y="1590"/>
                </a:lnTo>
                <a:lnTo>
                  <a:pt x="482" y="1651"/>
                </a:lnTo>
                <a:lnTo>
                  <a:pt x="514" y="1711"/>
                </a:lnTo>
                <a:lnTo>
                  <a:pt x="553" y="1771"/>
                </a:lnTo>
                <a:lnTo>
                  <a:pt x="598" y="1829"/>
                </a:lnTo>
                <a:lnTo>
                  <a:pt x="648" y="1885"/>
                </a:lnTo>
                <a:lnTo>
                  <a:pt x="704" y="1937"/>
                </a:lnTo>
                <a:lnTo>
                  <a:pt x="764" y="1987"/>
                </a:lnTo>
                <a:lnTo>
                  <a:pt x="829" y="2033"/>
                </a:lnTo>
                <a:lnTo>
                  <a:pt x="869" y="2064"/>
                </a:lnTo>
                <a:lnTo>
                  <a:pt x="904" y="2098"/>
                </a:lnTo>
                <a:lnTo>
                  <a:pt x="935" y="2135"/>
                </a:lnTo>
                <a:lnTo>
                  <a:pt x="961" y="2177"/>
                </a:lnTo>
                <a:lnTo>
                  <a:pt x="982" y="2221"/>
                </a:lnTo>
                <a:lnTo>
                  <a:pt x="998" y="2267"/>
                </a:lnTo>
                <a:lnTo>
                  <a:pt x="1008" y="2316"/>
                </a:lnTo>
                <a:lnTo>
                  <a:pt x="1015" y="2375"/>
                </a:lnTo>
                <a:lnTo>
                  <a:pt x="1019" y="2433"/>
                </a:lnTo>
                <a:lnTo>
                  <a:pt x="1054" y="2402"/>
                </a:lnTo>
                <a:lnTo>
                  <a:pt x="1089" y="2368"/>
                </a:lnTo>
                <a:lnTo>
                  <a:pt x="1123" y="2338"/>
                </a:lnTo>
                <a:lnTo>
                  <a:pt x="1160" y="2310"/>
                </a:lnTo>
                <a:lnTo>
                  <a:pt x="1201" y="2288"/>
                </a:lnTo>
                <a:lnTo>
                  <a:pt x="1242" y="2271"/>
                </a:lnTo>
                <a:lnTo>
                  <a:pt x="1286" y="2258"/>
                </a:lnTo>
                <a:lnTo>
                  <a:pt x="1332" y="2251"/>
                </a:lnTo>
                <a:lnTo>
                  <a:pt x="1376" y="2248"/>
                </a:lnTo>
                <a:lnTo>
                  <a:pt x="1428" y="2252"/>
                </a:lnTo>
                <a:lnTo>
                  <a:pt x="1530" y="2261"/>
                </a:lnTo>
                <a:lnTo>
                  <a:pt x="1631" y="2264"/>
                </a:lnTo>
                <a:lnTo>
                  <a:pt x="1631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Freeform 281"/>
          <p:cNvSpPr>
            <a:spLocks noEditPoints="1"/>
          </p:cNvSpPr>
          <p:nvPr/>
        </p:nvSpPr>
        <p:spPr bwMode="auto">
          <a:xfrm>
            <a:off x="7716566" y="395834"/>
            <a:ext cx="396504" cy="355902"/>
          </a:xfrm>
          <a:custGeom>
            <a:avLst/>
            <a:gdLst>
              <a:gd name="T0" fmla="*/ 3511 w 3670"/>
              <a:gd name="T1" fmla="*/ 1385 h 3293"/>
              <a:gd name="T2" fmla="*/ 3657 w 3670"/>
              <a:gd name="T3" fmla="*/ 1738 h 3293"/>
              <a:gd name="T4" fmla="*/ 3641 w 3670"/>
              <a:gd name="T5" fmla="*/ 2119 h 3293"/>
              <a:gd name="T6" fmla="*/ 3472 w 3670"/>
              <a:gd name="T7" fmla="*/ 2457 h 3293"/>
              <a:gd name="T8" fmla="*/ 3179 w 3670"/>
              <a:gd name="T9" fmla="*/ 2725 h 3293"/>
              <a:gd name="T10" fmla="*/ 3203 w 3670"/>
              <a:gd name="T11" fmla="*/ 2953 h 3293"/>
              <a:gd name="T12" fmla="*/ 3368 w 3670"/>
              <a:gd name="T13" fmla="*/ 3164 h 3293"/>
              <a:gd name="T14" fmla="*/ 3316 w 3670"/>
              <a:gd name="T15" fmla="*/ 3285 h 3293"/>
              <a:gd name="T16" fmla="*/ 2958 w 3670"/>
              <a:gd name="T17" fmla="*/ 3213 h 3293"/>
              <a:gd name="T18" fmla="*/ 2617 w 3670"/>
              <a:gd name="T19" fmla="*/ 3012 h 3293"/>
              <a:gd name="T20" fmla="*/ 2244 w 3670"/>
              <a:gd name="T21" fmla="*/ 2961 h 3293"/>
              <a:gd name="T22" fmla="*/ 1779 w 3670"/>
              <a:gd name="T23" fmla="*/ 2862 h 3293"/>
              <a:gd name="T24" fmla="*/ 1747 w 3670"/>
              <a:gd name="T25" fmla="*/ 2731 h 3293"/>
              <a:gd name="T26" fmla="*/ 2247 w 3670"/>
              <a:gd name="T27" fmla="*/ 2615 h 3293"/>
              <a:gd name="T28" fmla="*/ 2685 w 3670"/>
              <a:gd name="T29" fmla="*/ 2382 h 3293"/>
              <a:gd name="T30" fmla="*/ 3013 w 3670"/>
              <a:gd name="T31" fmla="*/ 2067 h 3293"/>
              <a:gd name="T32" fmla="*/ 3226 w 3670"/>
              <a:gd name="T33" fmla="*/ 1683 h 3293"/>
              <a:gd name="T34" fmla="*/ 3301 w 3670"/>
              <a:gd name="T35" fmla="*/ 1249 h 3293"/>
              <a:gd name="T36" fmla="*/ 1338 w 3670"/>
              <a:gd name="T37" fmla="*/ 424 h 3293"/>
              <a:gd name="T38" fmla="*/ 909 w 3670"/>
              <a:gd name="T39" fmla="*/ 553 h 3293"/>
              <a:gd name="T40" fmla="*/ 600 w 3670"/>
              <a:gd name="T41" fmla="*/ 784 h 3293"/>
              <a:gd name="T42" fmla="*/ 436 w 3670"/>
              <a:gd name="T43" fmla="*/ 1066 h 3293"/>
              <a:gd name="T44" fmla="*/ 419 w 3670"/>
              <a:gd name="T45" fmla="*/ 1363 h 3293"/>
              <a:gd name="T46" fmla="*/ 539 w 3670"/>
              <a:gd name="T47" fmla="*/ 1638 h 3293"/>
              <a:gd name="T48" fmla="*/ 791 w 3670"/>
              <a:gd name="T49" fmla="*/ 1875 h 3293"/>
              <a:gd name="T50" fmla="*/ 944 w 3670"/>
              <a:gd name="T51" fmla="*/ 2063 h 3293"/>
              <a:gd name="T52" fmla="*/ 1037 w 3670"/>
              <a:gd name="T53" fmla="*/ 2160 h 3293"/>
              <a:gd name="T54" fmla="*/ 1245 w 3670"/>
              <a:gd name="T55" fmla="*/ 2074 h 3293"/>
              <a:gd name="T56" fmla="*/ 1625 w 3670"/>
              <a:gd name="T57" fmla="*/ 2083 h 3293"/>
              <a:gd name="T58" fmla="*/ 2073 w 3670"/>
              <a:gd name="T59" fmla="*/ 1980 h 3293"/>
              <a:gd name="T60" fmla="*/ 2409 w 3670"/>
              <a:gd name="T61" fmla="*/ 1764 h 3293"/>
              <a:gd name="T62" fmla="*/ 2602 w 3670"/>
              <a:gd name="T63" fmla="*/ 1492 h 3293"/>
              <a:gd name="T64" fmla="*/ 2648 w 3670"/>
              <a:gd name="T65" fmla="*/ 1187 h 3293"/>
              <a:gd name="T66" fmla="*/ 2541 w 3670"/>
              <a:gd name="T67" fmla="*/ 892 h 3293"/>
              <a:gd name="T68" fmla="*/ 2290 w 3670"/>
              <a:gd name="T69" fmla="*/ 637 h 3293"/>
              <a:gd name="T70" fmla="*/ 1904 w 3670"/>
              <a:gd name="T71" fmla="*/ 460 h 3293"/>
              <a:gd name="T72" fmla="*/ 1530 w 3670"/>
              <a:gd name="T73" fmla="*/ 411 h 3293"/>
              <a:gd name="T74" fmla="*/ 1838 w 3670"/>
              <a:gd name="T75" fmla="*/ 25 h 3293"/>
              <a:gd name="T76" fmla="*/ 2302 w 3670"/>
              <a:gd name="T77" fmla="*/ 171 h 3293"/>
              <a:gd name="T78" fmla="*/ 2678 w 3670"/>
              <a:gd name="T79" fmla="*/ 424 h 3293"/>
              <a:gd name="T80" fmla="*/ 2939 w 3670"/>
              <a:gd name="T81" fmla="*/ 763 h 3293"/>
              <a:gd name="T82" fmla="*/ 3055 w 3670"/>
              <a:gd name="T83" fmla="*/ 1163 h 3293"/>
              <a:gd name="T84" fmla="*/ 3004 w 3670"/>
              <a:gd name="T85" fmla="*/ 1581 h 3293"/>
              <a:gd name="T86" fmla="*/ 2798 w 3670"/>
              <a:gd name="T87" fmla="*/ 1947 h 3293"/>
              <a:gd name="T88" fmla="*/ 2464 w 3670"/>
              <a:gd name="T89" fmla="*/ 2238 h 3293"/>
              <a:gd name="T90" fmla="*/ 2032 w 3670"/>
              <a:gd name="T91" fmla="*/ 2429 h 3293"/>
              <a:gd name="T92" fmla="*/ 1530 w 3670"/>
              <a:gd name="T93" fmla="*/ 2498 h 3293"/>
              <a:gd name="T94" fmla="*/ 1157 w 3670"/>
              <a:gd name="T95" fmla="*/ 2601 h 3293"/>
              <a:gd name="T96" fmla="*/ 803 w 3670"/>
              <a:gd name="T97" fmla="*/ 2791 h 3293"/>
              <a:gd name="T98" fmla="*/ 431 w 3670"/>
              <a:gd name="T99" fmla="*/ 2868 h 3293"/>
              <a:gd name="T100" fmla="*/ 254 w 3670"/>
              <a:gd name="T101" fmla="*/ 2773 h 3293"/>
              <a:gd name="T102" fmla="*/ 466 w 3670"/>
              <a:gd name="T103" fmla="*/ 2594 h 3293"/>
              <a:gd name="T104" fmla="*/ 570 w 3670"/>
              <a:gd name="T105" fmla="*/ 2358 h 3293"/>
              <a:gd name="T106" fmla="*/ 427 w 3670"/>
              <a:gd name="T107" fmla="*/ 2114 h 3293"/>
              <a:gd name="T108" fmla="*/ 153 w 3670"/>
              <a:gd name="T109" fmla="*/ 1795 h 3293"/>
              <a:gd name="T110" fmla="*/ 13 w 3670"/>
              <a:gd name="T111" fmla="*/ 1414 h 3293"/>
              <a:gd name="T112" fmla="*/ 31 w 3670"/>
              <a:gd name="T113" fmla="*/ 997 h 3293"/>
              <a:gd name="T114" fmla="*/ 208 w 3670"/>
              <a:gd name="T115" fmla="*/ 618 h 3293"/>
              <a:gd name="T116" fmla="*/ 520 w 3670"/>
              <a:gd name="T117" fmla="*/ 311 h 3293"/>
              <a:gd name="T118" fmla="*/ 934 w 3670"/>
              <a:gd name="T119" fmla="*/ 98 h 3293"/>
              <a:gd name="T120" fmla="*/ 1425 w 3670"/>
              <a:gd name="T121" fmla="*/ 2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0" h="3293">
                <a:moveTo>
                  <a:pt x="3297" y="1148"/>
                </a:moveTo>
                <a:lnTo>
                  <a:pt x="3358" y="1203"/>
                </a:lnTo>
                <a:lnTo>
                  <a:pt x="3414" y="1260"/>
                </a:lnTo>
                <a:lnTo>
                  <a:pt x="3465" y="1321"/>
                </a:lnTo>
                <a:lnTo>
                  <a:pt x="3511" y="1385"/>
                </a:lnTo>
                <a:lnTo>
                  <a:pt x="3553" y="1450"/>
                </a:lnTo>
                <a:lnTo>
                  <a:pt x="3587" y="1519"/>
                </a:lnTo>
                <a:lnTo>
                  <a:pt x="3616" y="1590"/>
                </a:lnTo>
                <a:lnTo>
                  <a:pt x="3640" y="1664"/>
                </a:lnTo>
                <a:lnTo>
                  <a:pt x="3657" y="1738"/>
                </a:lnTo>
                <a:lnTo>
                  <a:pt x="3667" y="1815"/>
                </a:lnTo>
                <a:lnTo>
                  <a:pt x="3670" y="1893"/>
                </a:lnTo>
                <a:lnTo>
                  <a:pt x="3667" y="1970"/>
                </a:lnTo>
                <a:lnTo>
                  <a:pt x="3657" y="2046"/>
                </a:lnTo>
                <a:lnTo>
                  <a:pt x="3641" y="2119"/>
                </a:lnTo>
                <a:lnTo>
                  <a:pt x="3619" y="2192"/>
                </a:lnTo>
                <a:lnTo>
                  <a:pt x="3591" y="2262"/>
                </a:lnTo>
                <a:lnTo>
                  <a:pt x="3556" y="2330"/>
                </a:lnTo>
                <a:lnTo>
                  <a:pt x="3517" y="2394"/>
                </a:lnTo>
                <a:lnTo>
                  <a:pt x="3472" y="2457"/>
                </a:lnTo>
                <a:lnTo>
                  <a:pt x="3423" y="2517"/>
                </a:lnTo>
                <a:lnTo>
                  <a:pt x="3368" y="2574"/>
                </a:lnTo>
                <a:lnTo>
                  <a:pt x="3310" y="2628"/>
                </a:lnTo>
                <a:lnTo>
                  <a:pt x="3246" y="2679"/>
                </a:lnTo>
                <a:lnTo>
                  <a:pt x="3179" y="2725"/>
                </a:lnTo>
                <a:lnTo>
                  <a:pt x="3175" y="2762"/>
                </a:lnTo>
                <a:lnTo>
                  <a:pt x="3174" y="2800"/>
                </a:lnTo>
                <a:lnTo>
                  <a:pt x="3177" y="2853"/>
                </a:lnTo>
                <a:lnTo>
                  <a:pt x="3188" y="2904"/>
                </a:lnTo>
                <a:lnTo>
                  <a:pt x="3203" y="2953"/>
                </a:lnTo>
                <a:lnTo>
                  <a:pt x="3226" y="3001"/>
                </a:lnTo>
                <a:lnTo>
                  <a:pt x="3254" y="3046"/>
                </a:lnTo>
                <a:lnTo>
                  <a:pt x="3287" y="3088"/>
                </a:lnTo>
                <a:lnTo>
                  <a:pt x="3325" y="3128"/>
                </a:lnTo>
                <a:lnTo>
                  <a:pt x="3368" y="3164"/>
                </a:lnTo>
                <a:lnTo>
                  <a:pt x="3415" y="3195"/>
                </a:lnTo>
                <a:lnTo>
                  <a:pt x="3466" y="3224"/>
                </a:lnTo>
                <a:lnTo>
                  <a:pt x="3466" y="3293"/>
                </a:lnTo>
                <a:lnTo>
                  <a:pt x="3391" y="3290"/>
                </a:lnTo>
                <a:lnTo>
                  <a:pt x="3316" y="3285"/>
                </a:lnTo>
                <a:lnTo>
                  <a:pt x="3244" y="3278"/>
                </a:lnTo>
                <a:lnTo>
                  <a:pt x="3171" y="3268"/>
                </a:lnTo>
                <a:lnTo>
                  <a:pt x="3099" y="3254"/>
                </a:lnTo>
                <a:lnTo>
                  <a:pt x="3027" y="3236"/>
                </a:lnTo>
                <a:lnTo>
                  <a:pt x="2958" y="3213"/>
                </a:lnTo>
                <a:lnTo>
                  <a:pt x="2888" y="3185"/>
                </a:lnTo>
                <a:lnTo>
                  <a:pt x="2820" y="3152"/>
                </a:lnTo>
                <a:lnTo>
                  <a:pt x="2752" y="3113"/>
                </a:lnTo>
                <a:lnTo>
                  <a:pt x="2685" y="3067"/>
                </a:lnTo>
                <a:lnTo>
                  <a:pt x="2617" y="3012"/>
                </a:lnTo>
                <a:lnTo>
                  <a:pt x="2551" y="2951"/>
                </a:lnTo>
                <a:lnTo>
                  <a:pt x="2484" y="2958"/>
                </a:lnTo>
                <a:lnTo>
                  <a:pt x="2415" y="2963"/>
                </a:lnTo>
                <a:lnTo>
                  <a:pt x="2345" y="2964"/>
                </a:lnTo>
                <a:lnTo>
                  <a:pt x="2244" y="2961"/>
                </a:lnTo>
                <a:lnTo>
                  <a:pt x="2146" y="2952"/>
                </a:lnTo>
                <a:lnTo>
                  <a:pt x="2050" y="2938"/>
                </a:lnTo>
                <a:lnTo>
                  <a:pt x="1957" y="2917"/>
                </a:lnTo>
                <a:lnTo>
                  <a:pt x="1866" y="2892"/>
                </a:lnTo>
                <a:lnTo>
                  <a:pt x="1779" y="2862"/>
                </a:lnTo>
                <a:lnTo>
                  <a:pt x="1695" y="2827"/>
                </a:lnTo>
                <a:lnTo>
                  <a:pt x="1614" y="2786"/>
                </a:lnTo>
                <a:lnTo>
                  <a:pt x="1537" y="2742"/>
                </a:lnTo>
                <a:lnTo>
                  <a:pt x="1643" y="2739"/>
                </a:lnTo>
                <a:lnTo>
                  <a:pt x="1747" y="2731"/>
                </a:lnTo>
                <a:lnTo>
                  <a:pt x="1851" y="2717"/>
                </a:lnTo>
                <a:lnTo>
                  <a:pt x="1953" y="2699"/>
                </a:lnTo>
                <a:lnTo>
                  <a:pt x="2053" y="2677"/>
                </a:lnTo>
                <a:lnTo>
                  <a:pt x="2152" y="2648"/>
                </a:lnTo>
                <a:lnTo>
                  <a:pt x="2247" y="2615"/>
                </a:lnTo>
                <a:lnTo>
                  <a:pt x="2340" y="2578"/>
                </a:lnTo>
                <a:lnTo>
                  <a:pt x="2430" y="2535"/>
                </a:lnTo>
                <a:lnTo>
                  <a:pt x="2519" y="2489"/>
                </a:lnTo>
                <a:lnTo>
                  <a:pt x="2604" y="2438"/>
                </a:lnTo>
                <a:lnTo>
                  <a:pt x="2685" y="2382"/>
                </a:lnTo>
                <a:lnTo>
                  <a:pt x="2763" y="2322"/>
                </a:lnTo>
                <a:lnTo>
                  <a:pt x="2832" y="2262"/>
                </a:lnTo>
                <a:lnTo>
                  <a:pt x="2897" y="2200"/>
                </a:lnTo>
                <a:lnTo>
                  <a:pt x="2958" y="2135"/>
                </a:lnTo>
                <a:lnTo>
                  <a:pt x="3013" y="2067"/>
                </a:lnTo>
                <a:lnTo>
                  <a:pt x="3064" y="1996"/>
                </a:lnTo>
                <a:lnTo>
                  <a:pt x="3111" y="1924"/>
                </a:lnTo>
                <a:lnTo>
                  <a:pt x="3153" y="1848"/>
                </a:lnTo>
                <a:lnTo>
                  <a:pt x="3192" y="1767"/>
                </a:lnTo>
                <a:lnTo>
                  <a:pt x="3226" y="1683"/>
                </a:lnTo>
                <a:lnTo>
                  <a:pt x="3252" y="1598"/>
                </a:lnTo>
                <a:lnTo>
                  <a:pt x="3274" y="1512"/>
                </a:lnTo>
                <a:lnTo>
                  <a:pt x="3288" y="1425"/>
                </a:lnTo>
                <a:lnTo>
                  <a:pt x="3298" y="1337"/>
                </a:lnTo>
                <a:lnTo>
                  <a:pt x="3301" y="1249"/>
                </a:lnTo>
                <a:lnTo>
                  <a:pt x="3300" y="1198"/>
                </a:lnTo>
                <a:lnTo>
                  <a:pt x="3297" y="1148"/>
                </a:lnTo>
                <a:close/>
                <a:moveTo>
                  <a:pt x="1530" y="411"/>
                </a:moveTo>
                <a:lnTo>
                  <a:pt x="1434" y="415"/>
                </a:lnTo>
                <a:lnTo>
                  <a:pt x="1338" y="424"/>
                </a:lnTo>
                <a:lnTo>
                  <a:pt x="1245" y="438"/>
                </a:lnTo>
                <a:lnTo>
                  <a:pt x="1155" y="460"/>
                </a:lnTo>
                <a:lnTo>
                  <a:pt x="1066" y="487"/>
                </a:lnTo>
                <a:lnTo>
                  <a:pt x="986" y="518"/>
                </a:lnTo>
                <a:lnTo>
                  <a:pt x="909" y="553"/>
                </a:lnTo>
                <a:lnTo>
                  <a:pt x="837" y="593"/>
                </a:lnTo>
                <a:lnTo>
                  <a:pt x="768" y="637"/>
                </a:lnTo>
                <a:lnTo>
                  <a:pt x="704" y="686"/>
                </a:lnTo>
                <a:lnTo>
                  <a:pt x="650" y="733"/>
                </a:lnTo>
                <a:lnTo>
                  <a:pt x="600" y="784"/>
                </a:lnTo>
                <a:lnTo>
                  <a:pt x="556" y="836"/>
                </a:lnTo>
                <a:lnTo>
                  <a:pt x="517" y="892"/>
                </a:lnTo>
                <a:lnTo>
                  <a:pt x="484" y="948"/>
                </a:lnTo>
                <a:lnTo>
                  <a:pt x="457" y="1006"/>
                </a:lnTo>
                <a:lnTo>
                  <a:pt x="436" y="1066"/>
                </a:lnTo>
                <a:lnTo>
                  <a:pt x="420" y="1126"/>
                </a:lnTo>
                <a:lnTo>
                  <a:pt x="411" y="1187"/>
                </a:lnTo>
                <a:lnTo>
                  <a:pt x="408" y="1249"/>
                </a:lnTo>
                <a:lnTo>
                  <a:pt x="410" y="1307"/>
                </a:lnTo>
                <a:lnTo>
                  <a:pt x="419" y="1363"/>
                </a:lnTo>
                <a:lnTo>
                  <a:pt x="431" y="1420"/>
                </a:lnTo>
                <a:lnTo>
                  <a:pt x="450" y="1475"/>
                </a:lnTo>
                <a:lnTo>
                  <a:pt x="474" y="1529"/>
                </a:lnTo>
                <a:lnTo>
                  <a:pt x="503" y="1582"/>
                </a:lnTo>
                <a:lnTo>
                  <a:pt x="539" y="1638"/>
                </a:lnTo>
                <a:lnTo>
                  <a:pt x="580" y="1690"/>
                </a:lnTo>
                <a:lnTo>
                  <a:pt x="626" y="1741"/>
                </a:lnTo>
                <a:lnTo>
                  <a:pt x="676" y="1788"/>
                </a:lnTo>
                <a:lnTo>
                  <a:pt x="731" y="1833"/>
                </a:lnTo>
                <a:lnTo>
                  <a:pt x="791" y="1875"/>
                </a:lnTo>
                <a:lnTo>
                  <a:pt x="830" y="1905"/>
                </a:lnTo>
                <a:lnTo>
                  <a:pt x="866" y="1940"/>
                </a:lnTo>
                <a:lnTo>
                  <a:pt x="897" y="1977"/>
                </a:lnTo>
                <a:lnTo>
                  <a:pt x="923" y="2019"/>
                </a:lnTo>
                <a:lnTo>
                  <a:pt x="944" y="2063"/>
                </a:lnTo>
                <a:lnTo>
                  <a:pt x="960" y="2109"/>
                </a:lnTo>
                <a:lnTo>
                  <a:pt x="970" y="2158"/>
                </a:lnTo>
                <a:lnTo>
                  <a:pt x="978" y="2216"/>
                </a:lnTo>
                <a:lnTo>
                  <a:pt x="1004" y="2190"/>
                </a:lnTo>
                <a:lnTo>
                  <a:pt x="1037" y="2160"/>
                </a:lnTo>
                <a:lnTo>
                  <a:pt x="1075" y="2134"/>
                </a:lnTo>
                <a:lnTo>
                  <a:pt x="1114" y="2111"/>
                </a:lnTo>
                <a:lnTo>
                  <a:pt x="1157" y="2094"/>
                </a:lnTo>
                <a:lnTo>
                  <a:pt x="1201" y="2082"/>
                </a:lnTo>
                <a:lnTo>
                  <a:pt x="1245" y="2074"/>
                </a:lnTo>
                <a:lnTo>
                  <a:pt x="1291" y="2071"/>
                </a:lnTo>
                <a:lnTo>
                  <a:pt x="1342" y="2074"/>
                </a:lnTo>
                <a:lnTo>
                  <a:pt x="1436" y="2083"/>
                </a:lnTo>
                <a:lnTo>
                  <a:pt x="1530" y="2086"/>
                </a:lnTo>
                <a:lnTo>
                  <a:pt x="1625" y="2083"/>
                </a:lnTo>
                <a:lnTo>
                  <a:pt x="1720" y="2074"/>
                </a:lnTo>
                <a:lnTo>
                  <a:pt x="1813" y="2058"/>
                </a:lnTo>
                <a:lnTo>
                  <a:pt x="1904" y="2038"/>
                </a:lnTo>
                <a:lnTo>
                  <a:pt x="1992" y="2011"/>
                </a:lnTo>
                <a:lnTo>
                  <a:pt x="2073" y="1980"/>
                </a:lnTo>
                <a:lnTo>
                  <a:pt x="2149" y="1944"/>
                </a:lnTo>
                <a:lnTo>
                  <a:pt x="2222" y="1905"/>
                </a:lnTo>
                <a:lnTo>
                  <a:pt x="2290" y="1860"/>
                </a:lnTo>
                <a:lnTo>
                  <a:pt x="2354" y="1812"/>
                </a:lnTo>
                <a:lnTo>
                  <a:pt x="2409" y="1764"/>
                </a:lnTo>
                <a:lnTo>
                  <a:pt x="2458" y="1713"/>
                </a:lnTo>
                <a:lnTo>
                  <a:pt x="2503" y="1660"/>
                </a:lnTo>
                <a:lnTo>
                  <a:pt x="2541" y="1606"/>
                </a:lnTo>
                <a:lnTo>
                  <a:pt x="2575" y="1550"/>
                </a:lnTo>
                <a:lnTo>
                  <a:pt x="2602" y="1492"/>
                </a:lnTo>
                <a:lnTo>
                  <a:pt x="2623" y="1432"/>
                </a:lnTo>
                <a:lnTo>
                  <a:pt x="2639" y="1372"/>
                </a:lnTo>
                <a:lnTo>
                  <a:pt x="2648" y="1311"/>
                </a:lnTo>
                <a:lnTo>
                  <a:pt x="2651" y="1249"/>
                </a:lnTo>
                <a:lnTo>
                  <a:pt x="2648" y="1187"/>
                </a:lnTo>
                <a:lnTo>
                  <a:pt x="2639" y="1126"/>
                </a:lnTo>
                <a:lnTo>
                  <a:pt x="2623" y="1066"/>
                </a:lnTo>
                <a:lnTo>
                  <a:pt x="2602" y="1006"/>
                </a:lnTo>
                <a:lnTo>
                  <a:pt x="2575" y="948"/>
                </a:lnTo>
                <a:lnTo>
                  <a:pt x="2541" y="892"/>
                </a:lnTo>
                <a:lnTo>
                  <a:pt x="2503" y="836"/>
                </a:lnTo>
                <a:lnTo>
                  <a:pt x="2458" y="784"/>
                </a:lnTo>
                <a:lnTo>
                  <a:pt x="2409" y="733"/>
                </a:lnTo>
                <a:lnTo>
                  <a:pt x="2354" y="686"/>
                </a:lnTo>
                <a:lnTo>
                  <a:pt x="2290" y="637"/>
                </a:lnTo>
                <a:lnTo>
                  <a:pt x="2222" y="593"/>
                </a:lnTo>
                <a:lnTo>
                  <a:pt x="2149" y="553"/>
                </a:lnTo>
                <a:lnTo>
                  <a:pt x="2073" y="518"/>
                </a:lnTo>
                <a:lnTo>
                  <a:pt x="1992" y="487"/>
                </a:lnTo>
                <a:lnTo>
                  <a:pt x="1904" y="460"/>
                </a:lnTo>
                <a:lnTo>
                  <a:pt x="1813" y="438"/>
                </a:lnTo>
                <a:lnTo>
                  <a:pt x="1720" y="424"/>
                </a:lnTo>
                <a:lnTo>
                  <a:pt x="1625" y="415"/>
                </a:lnTo>
                <a:lnTo>
                  <a:pt x="1530" y="411"/>
                </a:lnTo>
                <a:lnTo>
                  <a:pt x="1530" y="411"/>
                </a:lnTo>
                <a:close/>
                <a:moveTo>
                  <a:pt x="1530" y="0"/>
                </a:moveTo>
                <a:lnTo>
                  <a:pt x="1530" y="0"/>
                </a:lnTo>
                <a:lnTo>
                  <a:pt x="1634" y="2"/>
                </a:lnTo>
                <a:lnTo>
                  <a:pt x="1737" y="11"/>
                </a:lnTo>
                <a:lnTo>
                  <a:pt x="1838" y="25"/>
                </a:lnTo>
                <a:lnTo>
                  <a:pt x="1936" y="44"/>
                </a:lnTo>
                <a:lnTo>
                  <a:pt x="2032" y="69"/>
                </a:lnTo>
                <a:lnTo>
                  <a:pt x="2125" y="98"/>
                </a:lnTo>
                <a:lnTo>
                  <a:pt x="2214" y="132"/>
                </a:lnTo>
                <a:lnTo>
                  <a:pt x="2302" y="171"/>
                </a:lnTo>
                <a:lnTo>
                  <a:pt x="2384" y="212"/>
                </a:lnTo>
                <a:lnTo>
                  <a:pt x="2464" y="260"/>
                </a:lnTo>
                <a:lnTo>
                  <a:pt x="2539" y="311"/>
                </a:lnTo>
                <a:lnTo>
                  <a:pt x="2611" y="365"/>
                </a:lnTo>
                <a:lnTo>
                  <a:pt x="2678" y="424"/>
                </a:lnTo>
                <a:lnTo>
                  <a:pt x="2740" y="486"/>
                </a:lnTo>
                <a:lnTo>
                  <a:pt x="2798" y="550"/>
                </a:lnTo>
                <a:lnTo>
                  <a:pt x="2850" y="618"/>
                </a:lnTo>
                <a:lnTo>
                  <a:pt x="2897" y="689"/>
                </a:lnTo>
                <a:lnTo>
                  <a:pt x="2939" y="763"/>
                </a:lnTo>
                <a:lnTo>
                  <a:pt x="2975" y="839"/>
                </a:lnTo>
                <a:lnTo>
                  <a:pt x="3004" y="917"/>
                </a:lnTo>
                <a:lnTo>
                  <a:pt x="3027" y="997"/>
                </a:lnTo>
                <a:lnTo>
                  <a:pt x="3045" y="1079"/>
                </a:lnTo>
                <a:lnTo>
                  <a:pt x="3055" y="1163"/>
                </a:lnTo>
                <a:lnTo>
                  <a:pt x="3059" y="1249"/>
                </a:lnTo>
                <a:lnTo>
                  <a:pt x="3055" y="1334"/>
                </a:lnTo>
                <a:lnTo>
                  <a:pt x="3045" y="1418"/>
                </a:lnTo>
                <a:lnTo>
                  <a:pt x="3027" y="1501"/>
                </a:lnTo>
                <a:lnTo>
                  <a:pt x="3004" y="1581"/>
                </a:lnTo>
                <a:lnTo>
                  <a:pt x="2975" y="1659"/>
                </a:lnTo>
                <a:lnTo>
                  <a:pt x="2939" y="1735"/>
                </a:lnTo>
                <a:lnTo>
                  <a:pt x="2897" y="1808"/>
                </a:lnTo>
                <a:lnTo>
                  <a:pt x="2850" y="1880"/>
                </a:lnTo>
                <a:lnTo>
                  <a:pt x="2798" y="1947"/>
                </a:lnTo>
                <a:lnTo>
                  <a:pt x="2740" y="2012"/>
                </a:lnTo>
                <a:lnTo>
                  <a:pt x="2678" y="2074"/>
                </a:lnTo>
                <a:lnTo>
                  <a:pt x="2611" y="2132"/>
                </a:lnTo>
                <a:lnTo>
                  <a:pt x="2539" y="2187"/>
                </a:lnTo>
                <a:lnTo>
                  <a:pt x="2464" y="2238"/>
                </a:lnTo>
                <a:lnTo>
                  <a:pt x="2384" y="2284"/>
                </a:lnTo>
                <a:lnTo>
                  <a:pt x="2302" y="2327"/>
                </a:lnTo>
                <a:lnTo>
                  <a:pt x="2214" y="2366"/>
                </a:lnTo>
                <a:lnTo>
                  <a:pt x="2125" y="2400"/>
                </a:lnTo>
                <a:lnTo>
                  <a:pt x="2032" y="2429"/>
                </a:lnTo>
                <a:lnTo>
                  <a:pt x="1936" y="2453"/>
                </a:lnTo>
                <a:lnTo>
                  <a:pt x="1838" y="2472"/>
                </a:lnTo>
                <a:lnTo>
                  <a:pt x="1737" y="2487"/>
                </a:lnTo>
                <a:lnTo>
                  <a:pt x="1634" y="2495"/>
                </a:lnTo>
                <a:lnTo>
                  <a:pt x="1530" y="2498"/>
                </a:lnTo>
                <a:lnTo>
                  <a:pt x="1449" y="2496"/>
                </a:lnTo>
                <a:lnTo>
                  <a:pt x="1370" y="2491"/>
                </a:lnTo>
                <a:lnTo>
                  <a:pt x="1291" y="2482"/>
                </a:lnTo>
                <a:lnTo>
                  <a:pt x="1224" y="2545"/>
                </a:lnTo>
                <a:lnTo>
                  <a:pt x="1157" y="2601"/>
                </a:lnTo>
                <a:lnTo>
                  <a:pt x="1089" y="2651"/>
                </a:lnTo>
                <a:lnTo>
                  <a:pt x="1018" y="2693"/>
                </a:lnTo>
                <a:lnTo>
                  <a:pt x="948" y="2731"/>
                </a:lnTo>
                <a:lnTo>
                  <a:pt x="876" y="2762"/>
                </a:lnTo>
                <a:lnTo>
                  <a:pt x="803" y="2791"/>
                </a:lnTo>
                <a:lnTo>
                  <a:pt x="729" y="2813"/>
                </a:lnTo>
                <a:lnTo>
                  <a:pt x="655" y="2833"/>
                </a:lnTo>
                <a:lnTo>
                  <a:pt x="581" y="2847"/>
                </a:lnTo>
                <a:lnTo>
                  <a:pt x="506" y="2859"/>
                </a:lnTo>
                <a:lnTo>
                  <a:pt x="431" y="2868"/>
                </a:lnTo>
                <a:lnTo>
                  <a:pt x="355" y="2874"/>
                </a:lnTo>
                <a:lnTo>
                  <a:pt x="280" y="2879"/>
                </a:lnTo>
                <a:lnTo>
                  <a:pt x="204" y="2881"/>
                </a:lnTo>
                <a:lnTo>
                  <a:pt x="204" y="2800"/>
                </a:lnTo>
                <a:lnTo>
                  <a:pt x="254" y="2773"/>
                </a:lnTo>
                <a:lnTo>
                  <a:pt x="302" y="2743"/>
                </a:lnTo>
                <a:lnTo>
                  <a:pt x="348" y="2709"/>
                </a:lnTo>
                <a:lnTo>
                  <a:pt x="391" y="2673"/>
                </a:lnTo>
                <a:lnTo>
                  <a:pt x="430" y="2635"/>
                </a:lnTo>
                <a:lnTo>
                  <a:pt x="466" y="2594"/>
                </a:lnTo>
                <a:lnTo>
                  <a:pt x="496" y="2550"/>
                </a:lnTo>
                <a:lnTo>
                  <a:pt x="523" y="2505"/>
                </a:lnTo>
                <a:lnTo>
                  <a:pt x="544" y="2457"/>
                </a:lnTo>
                <a:lnTo>
                  <a:pt x="560" y="2409"/>
                </a:lnTo>
                <a:lnTo>
                  <a:pt x="570" y="2358"/>
                </a:lnTo>
                <a:lnTo>
                  <a:pt x="573" y="2306"/>
                </a:lnTo>
                <a:lnTo>
                  <a:pt x="572" y="2262"/>
                </a:lnTo>
                <a:lnTo>
                  <a:pt x="567" y="2220"/>
                </a:lnTo>
                <a:lnTo>
                  <a:pt x="495" y="2169"/>
                </a:lnTo>
                <a:lnTo>
                  <a:pt x="427" y="2114"/>
                </a:lnTo>
                <a:lnTo>
                  <a:pt x="363" y="2056"/>
                </a:lnTo>
                <a:lnTo>
                  <a:pt x="304" y="1995"/>
                </a:lnTo>
                <a:lnTo>
                  <a:pt x="249" y="1932"/>
                </a:lnTo>
                <a:lnTo>
                  <a:pt x="198" y="1865"/>
                </a:lnTo>
                <a:lnTo>
                  <a:pt x="153" y="1795"/>
                </a:lnTo>
                <a:lnTo>
                  <a:pt x="114" y="1724"/>
                </a:lnTo>
                <a:lnTo>
                  <a:pt x="81" y="1649"/>
                </a:lnTo>
                <a:lnTo>
                  <a:pt x="52" y="1572"/>
                </a:lnTo>
                <a:lnTo>
                  <a:pt x="29" y="1494"/>
                </a:lnTo>
                <a:lnTo>
                  <a:pt x="13" y="1414"/>
                </a:lnTo>
                <a:lnTo>
                  <a:pt x="3" y="1333"/>
                </a:lnTo>
                <a:lnTo>
                  <a:pt x="0" y="1249"/>
                </a:lnTo>
                <a:lnTo>
                  <a:pt x="3" y="1163"/>
                </a:lnTo>
                <a:lnTo>
                  <a:pt x="13" y="1079"/>
                </a:lnTo>
                <a:lnTo>
                  <a:pt x="31" y="997"/>
                </a:lnTo>
                <a:lnTo>
                  <a:pt x="55" y="917"/>
                </a:lnTo>
                <a:lnTo>
                  <a:pt x="84" y="839"/>
                </a:lnTo>
                <a:lnTo>
                  <a:pt x="120" y="763"/>
                </a:lnTo>
                <a:lnTo>
                  <a:pt x="161" y="689"/>
                </a:lnTo>
                <a:lnTo>
                  <a:pt x="208" y="618"/>
                </a:lnTo>
                <a:lnTo>
                  <a:pt x="261" y="550"/>
                </a:lnTo>
                <a:lnTo>
                  <a:pt x="319" y="486"/>
                </a:lnTo>
                <a:lnTo>
                  <a:pt x="381" y="424"/>
                </a:lnTo>
                <a:lnTo>
                  <a:pt x="448" y="365"/>
                </a:lnTo>
                <a:lnTo>
                  <a:pt x="520" y="311"/>
                </a:lnTo>
                <a:lnTo>
                  <a:pt x="595" y="260"/>
                </a:lnTo>
                <a:lnTo>
                  <a:pt x="674" y="212"/>
                </a:lnTo>
                <a:lnTo>
                  <a:pt x="757" y="171"/>
                </a:lnTo>
                <a:lnTo>
                  <a:pt x="844" y="132"/>
                </a:lnTo>
                <a:lnTo>
                  <a:pt x="934" y="98"/>
                </a:lnTo>
                <a:lnTo>
                  <a:pt x="1027" y="69"/>
                </a:lnTo>
                <a:lnTo>
                  <a:pt x="1123" y="44"/>
                </a:lnTo>
                <a:lnTo>
                  <a:pt x="1221" y="25"/>
                </a:lnTo>
                <a:lnTo>
                  <a:pt x="1322" y="11"/>
                </a:lnTo>
                <a:lnTo>
                  <a:pt x="1425" y="2"/>
                </a:lnTo>
                <a:lnTo>
                  <a:pt x="153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5" name="Group 284"/>
          <p:cNvGrpSpPr>
            <a:grpSpLocks noChangeAspect="1"/>
          </p:cNvGrpSpPr>
          <p:nvPr/>
        </p:nvGrpSpPr>
        <p:grpSpPr bwMode="auto">
          <a:xfrm>
            <a:off x="8330546" y="395834"/>
            <a:ext cx="352448" cy="355902"/>
            <a:chOff x="11314" y="9398"/>
            <a:chExt cx="408" cy="412"/>
          </a:xfrm>
          <a:solidFill>
            <a:srgbClr val="FFFFFF"/>
          </a:solidFill>
        </p:grpSpPr>
        <p:sp>
          <p:nvSpPr>
            <p:cNvPr id="16" name="Freeform 286"/>
            <p:cNvSpPr/>
            <p:nvPr/>
          </p:nvSpPr>
          <p:spPr bwMode="auto">
            <a:xfrm>
              <a:off x="11314" y="9398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" name="Freeform 287"/>
            <p:cNvSpPr>
              <a:spLocks noEditPoints="1"/>
            </p:cNvSpPr>
            <p:nvPr/>
          </p:nvSpPr>
          <p:spPr bwMode="auto">
            <a:xfrm>
              <a:off x="11492" y="9578"/>
              <a:ext cx="230" cy="232"/>
            </a:xfrm>
            <a:custGeom>
              <a:avLst/>
              <a:gdLst>
                <a:gd name="T0" fmla="*/ 816 w 1835"/>
                <a:gd name="T1" fmla="*/ 823 h 1853"/>
                <a:gd name="T2" fmla="*/ 408 w 1835"/>
                <a:gd name="T3" fmla="*/ 1030 h 1853"/>
                <a:gd name="T4" fmla="*/ 816 w 1835"/>
                <a:gd name="T5" fmla="*/ 1441 h 1853"/>
                <a:gd name="T6" fmla="*/ 1019 w 1835"/>
                <a:gd name="T7" fmla="*/ 1030 h 1853"/>
                <a:gd name="T8" fmla="*/ 1428 w 1835"/>
                <a:gd name="T9" fmla="*/ 823 h 1853"/>
                <a:gd name="T10" fmla="*/ 1019 w 1835"/>
                <a:gd name="T11" fmla="*/ 412 h 1853"/>
                <a:gd name="T12" fmla="*/ 918 w 1835"/>
                <a:gd name="T13" fmla="*/ 0 h 1853"/>
                <a:gd name="T14" fmla="*/ 1066 w 1835"/>
                <a:gd name="T15" fmla="*/ 13 h 1853"/>
                <a:gd name="T16" fmla="*/ 1208 w 1835"/>
                <a:gd name="T17" fmla="*/ 48 h 1853"/>
                <a:gd name="T18" fmla="*/ 1340 w 1835"/>
                <a:gd name="T19" fmla="*/ 105 h 1853"/>
                <a:gd name="T20" fmla="*/ 1459 w 1835"/>
                <a:gd name="T21" fmla="*/ 179 h 1853"/>
                <a:gd name="T22" fmla="*/ 1566 w 1835"/>
                <a:gd name="T23" fmla="*/ 272 h 1853"/>
                <a:gd name="T24" fmla="*/ 1658 w 1835"/>
                <a:gd name="T25" fmla="*/ 380 h 1853"/>
                <a:gd name="T26" fmla="*/ 1733 w 1835"/>
                <a:gd name="T27" fmla="*/ 501 h 1853"/>
                <a:gd name="T28" fmla="*/ 1788 w 1835"/>
                <a:gd name="T29" fmla="*/ 634 h 1853"/>
                <a:gd name="T30" fmla="*/ 1823 w 1835"/>
                <a:gd name="T31" fmla="*/ 777 h 1853"/>
                <a:gd name="T32" fmla="*/ 1835 w 1835"/>
                <a:gd name="T33" fmla="*/ 927 h 1853"/>
                <a:gd name="T34" fmla="*/ 1823 w 1835"/>
                <a:gd name="T35" fmla="*/ 1077 h 1853"/>
                <a:gd name="T36" fmla="*/ 1788 w 1835"/>
                <a:gd name="T37" fmla="*/ 1220 h 1853"/>
                <a:gd name="T38" fmla="*/ 1733 w 1835"/>
                <a:gd name="T39" fmla="*/ 1352 h 1853"/>
                <a:gd name="T40" fmla="*/ 1658 w 1835"/>
                <a:gd name="T41" fmla="*/ 1474 h 1853"/>
                <a:gd name="T42" fmla="*/ 1566 w 1835"/>
                <a:gd name="T43" fmla="*/ 1581 h 1853"/>
                <a:gd name="T44" fmla="*/ 1459 w 1835"/>
                <a:gd name="T45" fmla="*/ 1674 h 1853"/>
                <a:gd name="T46" fmla="*/ 1340 w 1835"/>
                <a:gd name="T47" fmla="*/ 1750 h 1853"/>
                <a:gd name="T48" fmla="*/ 1208 w 1835"/>
                <a:gd name="T49" fmla="*/ 1805 h 1853"/>
                <a:gd name="T50" fmla="*/ 1066 w 1835"/>
                <a:gd name="T51" fmla="*/ 1841 h 1853"/>
                <a:gd name="T52" fmla="*/ 918 w 1835"/>
                <a:gd name="T53" fmla="*/ 1853 h 1853"/>
                <a:gd name="T54" fmla="*/ 769 w 1835"/>
                <a:gd name="T55" fmla="*/ 1841 h 1853"/>
                <a:gd name="T56" fmla="*/ 628 w 1835"/>
                <a:gd name="T57" fmla="*/ 1805 h 1853"/>
                <a:gd name="T58" fmla="*/ 496 w 1835"/>
                <a:gd name="T59" fmla="*/ 1750 h 1853"/>
                <a:gd name="T60" fmla="*/ 376 w 1835"/>
                <a:gd name="T61" fmla="*/ 1674 h 1853"/>
                <a:gd name="T62" fmla="*/ 268 w 1835"/>
                <a:gd name="T63" fmla="*/ 1581 h 1853"/>
                <a:gd name="T64" fmla="*/ 177 w 1835"/>
                <a:gd name="T65" fmla="*/ 1474 h 1853"/>
                <a:gd name="T66" fmla="*/ 103 w 1835"/>
                <a:gd name="T67" fmla="*/ 1352 h 1853"/>
                <a:gd name="T68" fmla="*/ 46 w 1835"/>
                <a:gd name="T69" fmla="*/ 1220 h 1853"/>
                <a:gd name="T70" fmla="*/ 12 w 1835"/>
                <a:gd name="T71" fmla="*/ 1077 h 1853"/>
                <a:gd name="T72" fmla="*/ 0 w 1835"/>
                <a:gd name="T73" fmla="*/ 927 h 1853"/>
                <a:gd name="T74" fmla="*/ 12 w 1835"/>
                <a:gd name="T75" fmla="*/ 777 h 1853"/>
                <a:gd name="T76" fmla="*/ 46 w 1835"/>
                <a:gd name="T77" fmla="*/ 634 h 1853"/>
                <a:gd name="T78" fmla="*/ 103 w 1835"/>
                <a:gd name="T79" fmla="*/ 501 h 1853"/>
                <a:gd name="T80" fmla="*/ 177 w 1835"/>
                <a:gd name="T81" fmla="*/ 380 h 1853"/>
                <a:gd name="T82" fmla="*/ 268 w 1835"/>
                <a:gd name="T83" fmla="*/ 272 h 1853"/>
                <a:gd name="T84" fmla="*/ 376 w 1835"/>
                <a:gd name="T85" fmla="*/ 179 h 1853"/>
                <a:gd name="T86" fmla="*/ 496 w 1835"/>
                <a:gd name="T87" fmla="*/ 105 h 1853"/>
                <a:gd name="T88" fmla="*/ 628 w 1835"/>
                <a:gd name="T89" fmla="*/ 48 h 1853"/>
                <a:gd name="T90" fmla="*/ 769 w 1835"/>
                <a:gd name="T91" fmla="*/ 13 h 1853"/>
                <a:gd name="T92" fmla="*/ 918 w 1835"/>
                <a:gd name="T93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5" h="1853">
                  <a:moveTo>
                    <a:pt x="816" y="412"/>
                  </a:moveTo>
                  <a:lnTo>
                    <a:pt x="816" y="823"/>
                  </a:lnTo>
                  <a:lnTo>
                    <a:pt x="408" y="823"/>
                  </a:lnTo>
                  <a:lnTo>
                    <a:pt x="408" y="1030"/>
                  </a:lnTo>
                  <a:lnTo>
                    <a:pt x="816" y="1030"/>
                  </a:lnTo>
                  <a:lnTo>
                    <a:pt x="816" y="1441"/>
                  </a:lnTo>
                  <a:lnTo>
                    <a:pt x="1019" y="1441"/>
                  </a:lnTo>
                  <a:lnTo>
                    <a:pt x="1019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1019" y="823"/>
                  </a:lnTo>
                  <a:lnTo>
                    <a:pt x="1019" y="412"/>
                  </a:lnTo>
                  <a:lnTo>
                    <a:pt x="816" y="412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8" name="Freeform 298"/>
          <p:cNvSpPr/>
          <p:nvPr/>
        </p:nvSpPr>
        <p:spPr bwMode="auto">
          <a:xfrm>
            <a:off x="7191585" y="430819"/>
            <a:ext cx="309255" cy="285932"/>
          </a:xfrm>
          <a:custGeom>
            <a:avLst/>
            <a:gdLst>
              <a:gd name="T0" fmla="*/ 1935 w 3584"/>
              <a:gd name="T1" fmla="*/ 7 h 3309"/>
              <a:gd name="T2" fmla="*/ 2115 w 3584"/>
              <a:gd name="T3" fmla="*/ 41 h 3309"/>
              <a:gd name="T4" fmla="*/ 2257 w 3584"/>
              <a:gd name="T5" fmla="*/ 102 h 3309"/>
              <a:gd name="T6" fmla="*/ 2365 w 3584"/>
              <a:gd name="T7" fmla="*/ 187 h 3309"/>
              <a:gd name="T8" fmla="*/ 2444 w 3584"/>
              <a:gd name="T9" fmla="*/ 295 h 3309"/>
              <a:gd name="T10" fmla="*/ 2497 w 3584"/>
              <a:gd name="T11" fmla="*/ 422 h 3309"/>
              <a:gd name="T12" fmla="*/ 2532 w 3584"/>
              <a:gd name="T13" fmla="*/ 568 h 3309"/>
              <a:gd name="T14" fmla="*/ 2551 w 3584"/>
              <a:gd name="T15" fmla="*/ 727 h 3309"/>
              <a:gd name="T16" fmla="*/ 2558 w 3584"/>
              <a:gd name="T17" fmla="*/ 900 h 3309"/>
              <a:gd name="T18" fmla="*/ 2560 w 3584"/>
              <a:gd name="T19" fmla="*/ 1083 h 3309"/>
              <a:gd name="T20" fmla="*/ 2548 w 3584"/>
              <a:gd name="T21" fmla="*/ 1302 h 3309"/>
              <a:gd name="T22" fmla="*/ 2489 w 3584"/>
              <a:gd name="T23" fmla="*/ 1531 h 3309"/>
              <a:gd name="T24" fmla="*/ 2391 w 3584"/>
              <a:gd name="T25" fmla="*/ 1740 h 3309"/>
              <a:gd name="T26" fmla="*/ 2259 w 3584"/>
              <a:gd name="T27" fmla="*/ 1919 h 3309"/>
              <a:gd name="T28" fmla="*/ 2103 w 3584"/>
              <a:gd name="T29" fmla="*/ 2057 h 3309"/>
              <a:gd name="T30" fmla="*/ 2160 w 3584"/>
              <a:gd name="T31" fmla="*/ 2313 h 3309"/>
              <a:gd name="T32" fmla="*/ 2481 w 3584"/>
              <a:gd name="T33" fmla="*/ 2369 h 3309"/>
              <a:gd name="T34" fmla="*/ 2772 w 3584"/>
              <a:gd name="T35" fmla="*/ 2456 h 3309"/>
              <a:gd name="T36" fmla="*/ 3028 w 3584"/>
              <a:gd name="T37" fmla="*/ 2572 h 3309"/>
              <a:gd name="T38" fmla="*/ 3244 w 3584"/>
              <a:gd name="T39" fmla="*/ 2712 h 3309"/>
              <a:gd name="T40" fmla="*/ 3411 w 3584"/>
              <a:gd name="T41" fmla="*/ 2873 h 3309"/>
              <a:gd name="T42" fmla="*/ 3526 w 3584"/>
              <a:gd name="T43" fmla="*/ 3051 h 3309"/>
              <a:gd name="T44" fmla="*/ 3580 w 3584"/>
              <a:gd name="T45" fmla="*/ 3243 h 3309"/>
              <a:gd name="T46" fmla="*/ 3 w 3584"/>
              <a:gd name="T47" fmla="*/ 3243 h 3309"/>
              <a:gd name="T48" fmla="*/ 58 w 3584"/>
              <a:gd name="T49" fmla="*/ 3051 h 3309"/>
              <a:gd name="T50" fmla="*/ 172 w 3584"/>
              <a:gd name="T51" fmla="*/ 2873 h 3309"/>
              <a:gd name="T52" fmla="*/ 340 w 3584"/>
              <a:gd name="T53" fmla="*/ 2712 h 3309"/>
              <a:gd name="T54" fmla="*/ 555 w 3584"/>
              <a:gd name="T55" fmla="*/ 2572 h 3309"/>
              <a:gd name="T56" fmla="*/ 812 w 3584"/>
              <a:gd name="T57" fmla="*/ 2456 h 3309"/>
              <a:gd name="T58" fmla="*/ 1104 w 3584"/>
              <a:gd name="T59" fmla="*/ 2368 h 3309"/>
              <a:gd name="T60" fmla="*/ 1424 w 3584"/>
              <a:gd name="T61" fmla="*/ 2313 h 3309"/>
              <a:gd name="T62" fmla="*/ 1480 w 3584"/>
              <a:gd name="T63" fmla="*/ 2057 h 3309"/>
              <a:gd name="T64" fmla="*/ 1324 w 3584"/>
              <a:gd name="T65" fmla="*/ 1919 h 3309"/>
              <a:gd name="T66" fmla="*/ 1193 w 3584"/>
              <a:gd name="T67" fmla="*/ 1740 h 3309"/>
              <a:gd name="T68" fmla="*/ 1094 w 3584"/>
              <a:gd name="T69" fmla="*/ 1531 h 3309"/>
              <a:gd name="T70" fmla="*/ 1036 w 3584"/>
              <a:gd name="T71" fmla="*/ 1302 h 3309"/>
              <a:gd name="T72" fmla="*/ 1024 w 3584"/>
              <a:gd name="T73" fmla="*/ 1083 h 3309"/>
              <a:gd name="T74" fmla="*/ 1025 w 3584"/>
              <a:gd name="T75" fmla="*/ 900 h 3309"/>
              <a:gd name="T76" fmla="*/ 1034 w 3584"/>
              <a:gd name="T77" fmla="*/ 727 h 3309"/>
              <a:gd name="T78" fmla="*/ 1053 w 3584"/>
              <a:gd name="T79" fmla="*/ 568 h 3309"/>
              <a:gd name="T80" fmla="*/ 1087 w 3584"/>
              <a:gd name="T81" fmla="*/ 422 h 3309"/>
              <a:gd name="T82" fmla="*/ 1141 w 3584"/>
              <a:gd name="T83" fmla="*/ 295 h 3309"/>
              <a:gd name="T84" fmla="*/ 1220 w 3584"/>
              <a:gd name="T85" fmla="*/ 187 h 3309"/>
              <a:gd name="T86" fmla="*/ 1327 w 3584"/>
              <a:gd name="T87" fmla="*/ 102 h 3309"/>
              <a:gd name="T88" fmla="*/ 1468 w 3584"/>
              <a:gd name="T89" fmla="*/ 41 h 3309"/>
              <a:gd name="T90" fmla="*/ 1648 w 3584"/>
              <a:gd name="T91" fmla="*/ 7 h 3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84" h="3309">
                <a:moveTo>
                  <a:pt x="1792" y="0"/>
                </a:moveTo>
                <a:lnTo>
                  <a:pt x="1867" y="2"/>
                </a:lnTo>
                <a:lnTo>
                  <a:pt x="1935" y="7"/>
                </a:lnTo>
                <a:lnTo>
                  <a:pt x="2000" y="15"/>
                </a:lnTo>
                <a:lnTo>
                  <a:pt x="2060" y="26"/>
                </a:lnTo>
                <a:lnTo>
                  <a:pt x="2115" y="41"/>
                </a:lnTo>
                <a:lnTo>
                  <a:pt x="2167" y="58"/>
                </a:lnTo>
                <a:lnTo>
                  <a:pt x="2213" y="79"/>
                </a:lnTo>
                <a:lnTo>
                  <a:pt x="2257" y="102"/>
                </a:lnTo>
                <a:lnTo>
                  <a:pt x="2296" y="128"/>
                </a:lnTo>
                <a:lnTo>
                  <a:pt x="2332" y="157"/>
                </a:lnTo>
                <a:lnTo>
                  <a:pt x="2365" y="187"/>
                </a:lnTo>
                <a:lnTo>
                  <a:pt x="2395" y="221"/>
                </a:lnTo>
                <a:lnTo>
                  <a:pt x="2421" y="256"/>
                </a:lnTo>
                <a:lnTo>
                  <a:pt x="2444" y="295"/>
                </a:lnTo>
                <a:lnTo>
                  <a:pt x="2464" y="336"/>
                </a:lnTo>
                <a:lnTo>
                  <a:pt x="2482" y="378"/>
                </a:lnTo>
                <a:lnTo>
                  <a:pt x="2497" y="422"/>
                </a:lnTo>
                <a:lnTo>
                  <a:pt x="2511" y="469"/>
                </a:lnTo>
                <a:lnTo>
                  <a:pt x="2522" y="517"/>
                </a:lnTo>
                <a:lnTo>
                  <a:pt x="2532" y="568"/>
                </a:lnTo>
                <a:lnTo>
                  <a:pt x="2540" y="619"/>
                </a:lnTo>
                <a:lnTo>
                  <a:pt x="2545" y="672"/>
                </a:lnTo>
                <a:lnTo>
                  <a:pt x="2551" y="727"/>
                </a:lnTo>
                <a:lnTo>
                  <a:pt x="2554" y="784"/>
                </a:lnTo>
                <a:lnTo>
                  <a:pt x="2556" y="841"/>
                </a:lnTo>
                <a:lnTo>
                  <a:pt x="2558" y="900"/>
                </a:lnTo>
                <a:lnTo>
                  <a:pt x="2559" y="959"/>
                </a:lnTo>
                <a:lnTo>
                  <a:pt x="2559" y="1020"/>
                </a:lnTo>
                <a:lnTo>
                  <a:pt x="2560" y="1083"/>
                </a:lnTo>
                <a:lnTo>
                  <a:pt x="2560" y="1146"/>
                </a:lnTo>
                <a:lnTo>
                  <a:pt x="2557" y="1224"/>
                </a:lnTo>
                <a:lnTo>
                  <a:pt x="2548" y="1302"/>
                </a:lnTo>
                <a:lnTo>
                  <a:pt x="2534" y="1380"/>
                </a:lnTo>
                <a:lnTo>
                  <a:pt x="2515" y="1456"/>
                </a:lnTo>
                <a:lnTo>
                  <a:pt x="2489" y="1531"/>
                </a:lnTo>
                <a:lnTo>
                  <a:pt x="2461" y="1604"/>
                </a:lnTo>
                <a:lnTo>
                  <a:pt x="2428" y="1673"/>
                </a:lnTo>
                <a:lnTo>
                  <a:pt x="2391" y="1740"/>
                </a:lnTo>
                <a:lnTo>
                  <a:pt x="2350" y="1803"/>
                </a:lnTo>
                <a:lnTo>
                  <a:pt x="2306" y="1864"/>
                </a:lnTo>
                <a:lnTo>
                  <a:pt x="2259" y="1919"/>
                </a:lnTo>
                <a:lnTo>
                  <a:pt x="2209" y="1970"/>
                </a:lnTo>
                <a:lnTo>
                  <a:pt x="2158" y="2016"/>
                </a:lnTo>
                <a:lnTo>
                  <a:pt x="2103" y="2057"/>
                </a:lnTo>
                <a:lnTo>
                  <a:pt x="2048" y="2092"/>
                </a:lnTo>
                <a:lnTo>
                  <a:pt x="2048" y="2301"/>
                </a:lnTo>
                <a:lnTo>
                  <a:pt x="2160" y="2313"/>
                </a:lnTo>
                <a:lnTo>
                  <a:pt x="2270" y="2327"/>
                </a:lnTo>
                <a:lnTo>
                  <a:pt x="2377" y="2347"/>
                </a:lnTo>
                <a:lnTo>
                  <a:pt x="2481" y="2369"/>
                </a:lnTo>
                <a:lnTo>
                  <a:pt x="2581" y="2394"/>
                </a:lnTo>
                <a:lnTo>
                  <a:pt x="2678" y="2424"/>
                </a:lnTo>
                <a:lnTo>
                  <a:pt x="2772" y="2456"/>
                </a:lnTo>
                <a:lnTo>
                  <a:pt x="2861" y="2492"/>
                </a:lnTo>
                <a:lnTo>
                  <a:pt x="2948" y="2531"/>
                </a:lnTo>
                <a:lnTo>
                  <a:pt x="3028" y="2572"/>
                </a:lnTo>
                <a:lnTo>
                  <a:pt x="3105" y="2617"/>
                </a:lnTo>
                <a:lnTo>
                  <a:pt x="3177" y="2663"/>
                </a:lnTo>
                <a:lnTo>
                  <a:pt x="3244" y="2712"/>
                </a:lnTo>
                <a:lnTo>
                  <a:pt x="3305" y="2763"/>
                </a:lnTo>
                <a:lnTo>
                  <a:pt x="3361" y="2817"/>
                </a:lnTo>
                <a:lnTo>
                  <a:pt x="3411" y="2873"/>
                </a:lnTo>
                <a:lnTo>
                  <a:pt x="3456" y="2930"/>
                </a:lnTo>
                <a:lnTo>
                  <a:pt x="3494" y="2990"/>
                </a:lnTo>
                <a:lnTo>
                  <a:pt x="3526" y="3051"/>
                </a:lnTo>
                <a:lnTo>
                  <a:pt x="3551" y="3113"/>
                </a:lnTo>
                <a:lnTo>
                  <a:pt x="3569" y="3177"/>
                </a:lnTo>
                <a:lnTo>
                  <a:pt x="3580" y="3243"/>
                </a:lnTo>
                <a:lnTo>
                  <a:pt x="3584" y="3309"/>
                </a:lnTo>
                <a:lnTo>
                  <a:pt x="0" y="3309"/>
                </a:lnTo>
                <a:lnTo>
                  <a:pt x="3" y="3243"/>
                </a:lnTo>
                <a:lnTo>
                  <a:pt x="15" y="3177"/>
                </a:lnTo>
                <a:lnTo>
                  <a:pt x="33" y="3113"/>
                </a:lnTo>
                <a:lnTo>
                  <a:pt x="58" y="3051"/>
                </a:lnTo>
                <a:lnTo>
                  <a:pt x="89" y="2990"/>
                </a:lnTo>
                <a:lnTo>
                  <a:pt x="128" y="2930"/>
                </a:lnTo>
                <a:lnTo>
                  <a:pt x="172" y="2873"/>
                </a:lnTo>
                <a:lnTo>
                  <a:pt x="223" y="2817"/>
                </a:lnTo>
                <a:lnTo>
                  <a:pt x="278" y="2763"/>
                </a:lnTo>
                <a:lnTo>
                  <a:pt x="340" y="2712"/>
                </a:lnTo>
                <a:lnTo>
                  <a:pt x="407" y="2663"/>
                </a:lnTo>
                <a:lnTo>
                  <a:pt x="479" y="2617"/>
                </a:lnTo>
                <a:lnTo>
                  <a:pt x="555" y="2572"/>
                </a:lnTo>
                <a:lnTo>
                  <a:pt x="637" y="2531"/>
                </a:lnTo>
                <a:lnTo>
                  <a:pt x="722" y="2492"/>
                </a:lnTo>
                <a:lnTo>
                  <a:pt x="812" y="2456"/>
                </a:lnTo>
                <a:lnTo>
                  <a:pt x="905" y="2424"/>
                </a:lnTo>
                <a:lnTo>
                  <a:pt x="1003" y="2394"/>
                </a:lnTo>
                <a:lnTo>
                  <a:pt x="1104" y="2368"/>
                </a:lnTo>
                <a:lnTo>
                  <a:pt x="1208" y="2347"/>
                </a:lnTo>
                <a:lnTo>
                  <a:pt x="1315" y="2327"/>
                </a:lnTo>
                <a:lnTo>
                  <a:pt x="1424" y="2313"/>
                </a:lnTo>
                <a:lnTo>
                  <a:pt x="1536" y="2301"/>
                </a:lnTo>
                <a:lnTo>
                  <a:pt x="1536" y="2092"/>
                </a:lnTo>
                <a:lnTo>
                  <a:pt x="1480" y="2057"/>
                </a:lnTo>
                <a:lnTo>
                  <a:pt x="1427" y="2016"/>
                </a:lnTo>
                <a:lnTo>
                  <a:pt x="1375" y="1970"/>
                </a:lnTo>
                <a:lnTo>
                  <a:pt x="1324" y="1919"/>
                </a:lnTo>
                <a:lnTo>
                  <a:pt x="1277" y="1864"/>
                </a:lnTo>
                <a:lnTo>
                  <a:pt x="1234" y="1803"/>
                </a:lnTo>
                <a:lnTo>
                  <a:pt x="1193" y="1740"/>
                </a:lnTo>
                <a:lnTo>
                  <a:pt x="1156" y="1673"/>
                </a:lnTo>
                <a:lnTo>
                  <a:pt x="1123" y="1604"/>
                </a:lnTo>
                <a:lnTo>
                  <a:pt x="1094" y="1531"/>
                </a:lnTo>
                <a:lnTo>
                  <a:pt x="1070" y="1456"/>
                </a:lnTo>
                <a:lnTo>
                  <a:pt x="1051" y="1380"/>
                </a:lnTo>
                <a:lnTo>
                  <a:pt x="1036" y="1302"/>
                </a:lnTo>
                <a:lnTo>
                  <a:pt x="1028" y="1224"/>
                </a:lnTo>
                <a:lnTo>
                  <a:pt x="1024" y="1146"/>
                </a:lnTo>
                <a:lnTo>
                  <a:pt x="1024" y="1083"/>
                </a:lnTo>
                <a:lnTo>
                  <a:pt x="1024" y="1020"/>
                </a:lnTo>
                <a:lnTo>
                  <a:pt x="1024" y="959"/>
                </a:lnTo>
                <a:lnTo>
                  <a:pt x="1025" y="900"/>
                </a:lnTo>
                <a:lnTo>
                  <a:pt x="1028" y="841"/>
                </a:lnTo>
                <a:lnTo>
                  <a:pt x="1030" y="784"/>
                </a:lnTo>
                <a:lnTo>
                  <a:pt x="1034" y="727"/>
                </a:lnTo>
                <a:lnTo>
                  <a:pt x="1039" y="672"/>
                </a:lnTo>
                <a:lnTo>
                  <a:pt x="1045" y="619"/>
                </a:lnTo>
                <a:lnTo>
                  <a:pt x="1053" y="568"/>
                </a:lnTo>
                <a:lnTo>
                  <a:pt x="1061" y="517"/>
                </a:lnTo>
                <a:lnTo>
                  <a:pt x="1073" y="469"/>
                </a:lnTo>
                <a:lnTo>
                  <a:pt x="1087" y="422"/>
                </a:lnTo>
                <a:lnTo>
                  <a:pt x="1102" y="378"/>
                </a:lnTo>
                <a:lnTo>
                  <a:pt x="1120" y="336"/>
                </a:lnTo>
                <a:lnTo>
                  <a:pt x="1141" y="295"/>
                </a:lnTo>
                <a:lnTo>
                  <a:pt x="1164" y="256"/>
                </a:lnTo>
                <a:lnTo>
                  <a:pt x="1190" y="221"/>
                </a:lnTo>
                <a:lnTo>
                  <a:pt x="1220" y="187"/>
                </a:lnTo>
                <a:lnTo>
                  <a:pt x="1251" y="157"/>
                </a:lnTo>
                <a:lnTo>
                  <a:pt x="1287" y="128"/>
                </a:lnTo>
                <a:lnTo>
                  <a:pt x="1327" y="102"/>
                </a:lnTo>
                <a:lnTo>
                  <a:pt x="1370" y="79"/>
                </a:lnTo>
                <a:lnTo>
                  <a:pt x="1417" y="58"/>
                </a:lnTo>
                <a:lnTo>
                  <a:pt x="1468" y="41"/>
                </a:lnTo>
                <a:lnTo>
                  <a:pt x="1524" y="26"/>
                </a:lnTo>
                <a:lnTo>
                  <a:pt x="1584" y="15"/>
                </a:lnTo>
                <a:lnTo>
                  <a:pt x="1648" y="7"/>
                </a:lnTo>
                <a:lnTo>
                  <a:pt x="1717" y="2"/>
                </a:lnTo>
                <a:lnTo>
                  <a:pt x="179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9" name="Group 290"/>
          <p:cNvGrpSpPr>
            <a:grpSpLocks noChangeAspect="1"/>
          </p:cNvGrpSpPr>
          <p:nvPr/>
        </p:nvGrpSpPr>
        <p:grpSpPr bwMode="auto">
          <a:xfrm>
            <a:off x="1037996" y="1061390"/>
            <a:ext cx="396504" cy="355902"/>
            <a:chOff x="11542" y="9369"/>
            <a:chExt cx="459" cy="412"/>
          </a:xfrm>
          <a:solidFill>
            <a:srgbClr val="FFFFFF"/>
          </a:solidFill>
        </p:grpSpPr>
        <p:sp>
          <p:nvSpPr>
            <p:cNvPr id="20" name="Freeform 292"/>
            <p:cNvSpPr/>
            <p:nvPr/>
          </p:nvSpPr>
          <p:spPr bwMode="auto">
            <a:xfrm>
              <a:off x="11644" y="9447"/>
              <a:ext cx="357" cy="334"/>
            </a:xfrm>
            <a:custGeom>
              <a:avLst/>
              <a:gdLst>
                <a:gd name="T0" fmla="*/ 1493 w 2855"/>
                <a:gd name="T1" fmla="*/ 2 h 2676"/>
                <a:gd name="T2" fmla="*/ 1610 w 2855"/>
                <a:gd name="T3" fmla="*/ 15 h 2676"/>
                <a:gd name="T4" fmla="*/ 1708 w 2855"/>
                <a:gd name="T5" fmla="*/ 41 h 2676"/>
                <a:gd name="T6" fmla="*/ 1791 w 2855"/>
                <a:gd name="T7" fmla="*/ 78 h 2676"/>
                <a:gd name="T8" fmla="*/ 1858 w 2855"/>
                <a:gd name="T9" fmla="*/ 127 h 2676"/>
                <a:gd name="T10" fmla="*/ 1912 w 2855"/>
                <a:gd name="T11" fmla="*/ 185 h 2676"/>
                <a:gd name="T12" fmla="*/ 1955 w 2855"/>
                <a:gd name="T13" fmla="*/ 253 h 2676"/>
                <a:gd name="T14" fmla="*/ 1986 w 2855"/>
                <a:gd name="T15" fmla="*/ 329 h 2676"/>
                <a:gd name="T16" fmla="*/ 2009 w 2855"/>
                <a:gd name="T17" fmla="*/ 414 h 2676"/>
                <a:gd name="T18" fmla="*/ 2024 w 2855"/>
                <a:gd name="T19" fmla="*/ 505 h 2676"/>
                <a:gd name="T20" fmla="*/ 2033 w 2855"/>
                <a:gd name="T21" fmla="*/ 603 h 2676"/>
                <a:gd name="T22" fmla="*/ 2038 w 2855"/>
                <a:gd name="T23" fmla="*/ 707 h 2676"/>
                <a:gd name="T24" fmla="*/ 2040 w 2855"/>
                <a:gd name="T25" fmla="*/ 814 h 2676"/>
                <a:gd name="T26" fmla="*/ 2040 w 2855"/>
                <a:gd name="T27" fmla="*/ 926 h 2676"/>
                <a:gd name="T28" fmla="*/ 2028 w 2855"/>
                <a:gd name="T29" fmla="*/ 1073 h 2676"/>
                <a:gd name="T30" fmla="*/ 1992 w 2855"/>
                <a:gd name="T31" fmla="*/ 1214 h 2676"/>
                <a:gd name="T32" fmla="*/ 1937 w 2855"/>
                <a:gd name="T33" fmla="*/ 1349 h 2676"/>
                <a:gd name="T34" fmla="*/ 1865 w 2855"/>
                <a:gd name="T35" fmla="*/ 1469 h 2676"/>
                <a:gd name="T36" fmla="*/ 1779 w 2855"/>
                <a:gd name="T37" fmla="*/ 1575 h 2676"/>
                <a:gd name="T38" fmla="*/ 1683 w 2855"/>
                <a:gd name="T39" fmla="*/ 1658 h 2676"/>
                <a:gd name="T40" fmla="*/ 1632 w 2855"/>
                <a:gd name="T41" fmla="*/ 1861 h 2676"/>
                <a:gd name="T42" fmla="*/ 1825 w 2855"/>
                <a:gd name="T43" fmla="*/ 1884 h 2676"/>
                <a:gd name="T44" fmla="*/ 2007 w 2855"/>
                <a:gd name="T45" fmla="*/ 1923 h 2676"/>
                <a:gd name="T46" fmla="*/ 2177 w 2855"/>
                <a:gd name="T47" fmla="*/ 1975 h 2676"/>
                <a:gd name="T48" fmla="*/ 2332 w 2855"/>
                <a:gd name="T49" fmla="*/ 2038 h 2676"/>
                <a:gd name="T50" fmla="*/ 2471 w 2855"/>
                <a:gd name="T51" fmla="*/ 2114 h 2676"/>
                <a:gd name="T52" fmla="*/ 2592 w 2855"/>
                <a:gd name="T53" fmla="*/ 2199 h 2676"/>
                <a:gd name="T54" fmla="*/ 2692 w 2855"/>
                <a:gd name="T55" fmla="*/ 2292 h 2676"/>
                <a:gd name="T56" fmla="*/ 2770 w 2855"/>
                <a:gd name="T57" fmla="*/ 2394 h 2676"/>
                <a:gd name="T58" fmla="*/ 2824 w 2855"/>
                <a:gd name="T59" fmla="*/ 2503 h 2676"/>
                <a:gd name="T60" fmla="*/ 2852 w 2855"/>
                <a:gd name="T61" fmla="*/ 2617 h 2676"/>
                <a:gd name="T62" fmla="*/ 0 w 2855"/>
                <a:gd name="T63" fmla="*/ 2676 h 2676"/>
                <a:gd name="T64" fmla="*/ 15 w 2855"/>
                <a:gd name="T65" fmla="*/ 2559 h 2676"/>
                <a:gd name="T66" fmla="*/ 56 w 2855"/>
                <a:gd name="T67" fmla="*/ 2447 h 2676"/>
                <a:gd name="T68" fmla="*/ 122 w 2855"/>
                <a:gd name="T69" fmla="*/ 2342 h 2676"/>
                <a:gd name="T70" fmla="*/ 212 w 2855"/>
                <a:gd name="T71" fmla="*/ 2245 h 2676"/>
                <a:gd name="T72" fmla="*/ 322 w 2855"/>
                <a:gd name="T73" fmla="*/ 2154 h 2676"/>
                <a:gd name="T74" fmla="*/ 452 w 2855"/>
                <a:gd name="T75" fmla="*/ 2074 h 2676"/>
                <a:gd name="T76" fmla="*/ 600 w 2855"/>
                <a:gd name="T77" fmla="*/ 2005 h 2676"/>
                <a:gd name="T78" fmla="*/ 762 w 2855"/>
                <a:gd name="T79" fmla="*/ 1948 h 2676"/>
                <a:gd name="T80" fmla="*/ 939 w 2855"/>
                <a:gd name="T81" fmla="*/ 1902 h 2676"/>
                <a:gd name="T82" fmla="*/ 1126 w 2855"/>
                <a:gd name="T83" fmla="*/ 1871 h 2676"/>
                <a:gd name="T84" fmla="*/ 1225 w 2855"/>
                <a:gd name="T85" fmla="*/ 1691 h 2676"/>
                <a:gd name="T86" fmla="*/ 1124 w 2855"/>
                <a:gd name="T87" fmla="*/ 1619 h 2676"/>
                <a:gd name="T88" fmla="*/ 1032 w 2855"/>
                <a:gd name="T89" fmla="*/ 1525 h 2676"/>
                <a:gd name="T90" fmla="*/ 953 w 2855"/>
                <a:gd name="T91" fmla="*/ 1411 h 2676"/>
                <a:gd name="T92" fmla="*/ 890 w 2855"/>
                <a:gd name="T93" fmla="*/ 1283 h 2676"/>
                <a:gd name="T94" fmla="*/ 844 w 2855"/>
                <a:gd name="T95" fmla="*/ 1144 h 2676"/>
                <a:gd name="T96" fmla="*/ 820 w 2855"/>
                <a:gd name="T97" fmla="*/ 999 h 2676"/>
                <a:gd name="T98" fmla="*/ 817 w 2855"/>
                <a:gd name="T99" fmla="*/ 869 h 2676"/>
                <a:gd name="T100" fmla="*/ 817 w 2855"/>
                <a:gd name="T101" fmla="*/ 760 h 2676"/>
                <a:gd name="T102" fmla="*/ 820 w 2855"/>
                <a:gd name="T103" fmla="*/ 653 h 2676"/>
                <a:gd name="T104" fmla="*/ 827 w 2855"/>
                <a:gd name="T105" fmla="*/ 554 h 2676"/>
                <a:gd name="T106" fmla="*/ 839 w 2855"/>
                <a:gd name="T107" fmla="*/ 459 h 2676"/>
                <a:gd name="T108" fmla="*/ 858 w 2855"/>
                <a:gd name="T109" fmla="*/ 371 h 2676"/>
                <a:gd name="T110" fmla="*/ 885 w 2855"/>
                <a:gd name="T111" fmla="*/ 291 h 2676"/>
                <a:gd name="T112" fmla="*/ 921 w 2855"/>
                <a:gd name="T113" fmla="*/ 218 h 2676"/>
                <a:gd name="T114" fmla="*/ 969 w 2855"/>
                <a:gd name="T115" fmla="*/ 155 h 2676"/>
                <a:gd name="T116" fmla="*/ 1030 w 2855"/>
                <a:gd name="T117" fmla="*/ 101 h 2676"/>
                <a:gd name="T118" fmla="*/ 1105 w 2855"/>
                <a:gd name="T119" fmla="*/ 58 h 2676"/>
                <a:gd name="T120" fmla="*/ 1194 w 2855"/>
                <a:gd name="T121" fmla="*/ 26 h 2676"/>
                <a:gd name="T122" fmla="*/ 1302 w 2855"/>
                <a:gd name="T123" fmla="*/ 7 h 2676"/>
                <a:gd name="T124" fmla="*/ 1428 w 2855"/>
                <a:gd name="T125" fmla="*/ 0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5" h="2676">
                  <a:moveTo>
                    <a:pt x="1428" y="0"/>
                  </a:moveTo>
                  <a:lnTo>
                    <a:pt x="1493" y="2"/>
                  </a:lnTo>
                  <a:lnTo>
                    <a:pt x="1554" y="7"/>
                  </a:lnTo>
                  <a:lnTo>
                    <a:pt x="1610" y="15"/>
                  </a:lnTo>
                  <a:lnTo>
                    <a:pt x="1661" y="26"/>
                  </a:lnTo>
                  <a:lnTo>
                    <a:pt x="1708" y="41"/>
                  </a:lnTo>
                  <a:lnTo>
                    <a:pt x="1752" y="58"/>
                  </a:lnTo>
                  <a:lnTo>
                    <a:pt x="1791" y="78"/>
                  </a:lnTo>
                  <a:lnTo>
                    <a:pt x="1827" y="101"/>
                  </a:lnTo>
                  <a:lnTo>
                    <a:pt x="1858" y="127"/>
                  </a:lnTo>
                  <a:lnTo>
                    <a:pt x="1888" y="155"/>
                  </a:lnTo>
                  <a:lnTo>
                    <a:pt x="1912" y="185"/>
                  </a:lnTo>
                  <a:lnTo>
                    <a:pt x="1935" y="218"/>
                  </a:lnTo>
                  <a:lnTo>
                    <a:pt x="1955" y="253"/>
                  </a:lnTo>
                  <a:lnTo>
                    <a:pt x="1972" y="291"/>
                  </a:lnTo>
                  <a:lnTo>
                    <a:pt x="1986" y="329"/>
                  </a:lnTo>
                  <a:lnTo>
                    <a:pt x="1998" y="371"/>
                  </a:lnTo>
                  <a:lnTo>
                    <a:pt x="2009" y="414"/>
                  </a:lnTo>
                  <a:lnTo>
                    <a:pt x="2017" y="459"/>
                  </a:lnTo>
                  <a:lnTo>
                    <a:pt x="2024" y="505"/>
                  </a:lnTo>
                  <a:lnTo>
                    <a:pt x="2030" y="554"/>
                  </a:lnTo>
                  <a:lnTo>
                    <a:pt x="2033" y="603"/>
                  </a:lnTo>
                  <a:lnTo>
                    <a:pt x="2037" y="653"/>
                  </a:lnTo>
                  <a:lnTo>
                    <a:pt x="2038" y="707"/>
                  </a:lnTo>
                  <a:lnTo>
                    <a:pt x="2039" y="760"/>
                  </a:lnTo>
                  <a:lnTo>
                    <a:pt x="2040" y="814"/>
                  </a:lnTo>
                  <a:lnTo>
                    <a:pt x="2040" y="869"/>
                  </a:lnTo>
                  <a:lnTo>
                    <a:pt x="2040" y="926"/>
                  </a:lnTo>
                  <a:lnTo>
                    <a:pt x="2037" y="999"/>
                  </a:lnTo>
                  <a:lnTo>
                    <a:pt x="2028" y="1073"/>
                  </a:lnTo>
                  <a:lnTo>
                    <a:pt x="2012" y="1144"/>
                  </a:lnTo>
                  <a:lnTo>
                    <a:pt x="1992" y="1214"/>
                  </a:lnTo>
                  <a:lnTo>
                    <a:pt x="1967" y="1283"/>
                  </a:lnTo>
                  <a:lnTo>
                    <a:pt x="1937" y="1349"/>
                  </a:lnTo>
                  <a:lnTo>
                    <a:pt x="1902" y="1411"/>
                  </a:lnTo>
                  <a:lnTo>
                    <a:pt x="1865" y="1469"/>
                  </a:lnTo>
                  <a:lnTo>
                    <a:pt x="1824" y="1525"/>
                  </a:lnTo>
                  <a:lnTo>
                    <a:pt x="1779" y="1575"/>
                  </a:lnTo>
                  <a:lnTo>
                    <a:pt x="1732" y="1619"/>
                  </a:lnTo>
                  <a:lnTo>
                    <a:pt x="1683" y="1658"/>
                  </a:lnTo>
                  <a:lnTo>
                    <a:pt x="1632" y="1691"/>
                  </a:lnTo>
                  <a:lnTo>
                    <a:pt x="1632" y="1861"/>
                  </a:lnTo>
                  <a:lnTo>
                    <a:pt x="1730" y="1871"/>
                  </a:lnTo>
                  <a:lnTo>
                    <a:pt x="1825" y="1884"/>
                  </a:lnTo>
                  <a:lnTo>
                    <a:pt x="1918" y="1902"/>
                  </a:lnTo>
                  <a:lnTo>
                    <a:pt x="2007" y="1923"/>
                  </a:lnTo>
                  <a:lnTo>
                    <a:pt x="2094" y="1948"/>
                  </a:lnTo>
                  <a:lnTo>
                    <a:pt x="2177" y="1975"/>
                  </a:lnTo>
                  <a:lnTo>
                    <a:pt x="2257" y="2005"/>
                  </a:lnTo>
                  <a:lnTo>
                    <a:pt x="2332" y="2038"/>
                  </a:lnTo>
                  <a:lnTo>
                    <a:pt x="2404" y="2074"/>
                  </a:lnTo>
                  <a:lnTo>
                    <a:pt x="2471" y="2114"/>
                  </a:lnTo>
                  <a:lnTo>
                    <a:pt x="2534" y="2154"/>
                  </a:lnTo>
                  <a:lnTo>
                    <a:pt x="2592" y="2199"/>
                  </a:lnTo>
                  <a:lnTo>
                    <a:pt x="2645" y="2245"/>
                  </a:lnTo>
                  <a:lnTo>
                    <a:pt x="2692" y="2292"/>
                  </a:lnTo>
                  <a:lnTo>
                    <a:pt x="2734" y="2342"/>
                  </a:lnTo>
                  <a:lnTo>
                    <a:pt x="2770" y="2394"/>
                  </a:lnTo>
                  <a:lnTo>
                    <a:pt x="2800" y="2447"/>
                  </a:lnTo>
                  <a:lnTo>
                    <a:pt x="2824" y="2503"/>
                  </a:lnTo>
                  <a:lnTo>
                    <a:pt x="2842" y="2559"/>
                  </a:lnTo>
                  <a:lnTo>
                    <a:pt x="2852" y="2617"/>
                  </a:lnTo>
                  <a:lnTo>
                    <a:pt x="2855" y="2676"/>
                  </a:lnTo>
                  <a:lnTo>
                    <a:pt x="0" y="2676"/>
                  </a:lnTo>
                  <a:lnTo>
                    <a:pt x="5" y="2617"/>
                  </a:lnTo>
                  <a:lnTo>
                    <a:pt x="15" y="2559"/>
                  </a:lnTo>
                  <a:lnTo>
                    <a:pt x="32" y="2503"/>
                  </a:lnTo>
                  <a:lnTo>
                    <a:pt x="56" y="2447"/>
                  </a:lnTo>
                  <a:lnTo>
                    <a:pt x="87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2" y="2245"/>
                  </a:lnTo>
                  <a:lnTo>
                    <a:pt x="265" y="2199"/>
                  </a:lnTo>
                  <a:lnTo>
                    <a:pt x="322" y="2154"/>
                  </a:lnTo>
                  <a:lnTo>
                    <a:pt x="385" y="2114"/>
                  </a:lnTo>
                  <a:lnTo>
                    <a:pt x="452" y="2074"/>
                  </a:lnTo>
                  <a:lnTo>
                    <a:pt x="523" y="2038"/>
                  </a:lnTo>
                  <a:lnTo>
                    <a:pt x="600" y="2005"/>
                  </a:lnTo>
                  <a:lnTo>
                    <a:pt x="679" y="1975"/>
                  </a:lnTo>
                  <a:lnTo>
                    <a:pt x="762" y="1948"/>
                  </a:lnTo>
                  <a:lnTo>
                    <a:pt x="849" y="1923"/>
                  </a:lnTo>
                  <a:lnTo>
                    <a:pt x="939" y="1902"/>
                  </a:lnTo>
                  <a:lnTo>
                    <a:pt x="1031" y="1884"/>
                  </a:lnTo>
                  <a:lnTo>
                    <a:pt x="1126" y="1871"/>
                  </a:lnTo>
                  <a:lnTo>
                    <a:pt x="1225" y="1861"/>
                  </a:lnTo>
                  <a:lnTo>
                    <a:pt x="1225" y="1691"/>
                  </a:lnTo>
                  <a:lnTo>
                    <a:pt x="1173" y="1658"/>
                  </a:lnTo>
                  <a:lnTo>
                    <a:pt x="1124" y="1619"/>
                  </a:lnTo>
                  <a:lnTo>
                    <a:pt x="1077" y="1575"/>
                  </a:lnTo>
                  <a:lnTo>
                    <a:pt x="1032" y="1525"/>
                  </a:lnTo>
                  <a:lnTo>
                    <a:pt x="992" y="1469"/>
                  </a:lnTo>
                  <a:lnTo>
                    <a:pt x="953" y="1411"/>
                  </a:lnTo>
                  <a:lnTo>
                    <a:pt x="920" y="1349"/>
                  </a:lnTo>
                  <a:lnTo>
                    <a:pt x="890" y="1283"/>
                  </a:lnTo>
                  <a:lnTo>
                    <a:pt x="864" y="1214"/>
                  </a:lnTo>
                  <a:lnTo>
                    <a:pt x="844" y="1144"/>
                  </a:lnTo>
                  <a:lnTo>
                    <a:pt x="829" y="1073"/>
                  </a:lnTo>
                  <a:lnTo>
                    <a:pt x="820" y="999"/>
                  </a:lnTo>
                  <a:lnTo>
                    <a:pt x="817" y="926"/>
                  </a:lnTo>
                  <a:lnTo>
                    <a:pt x="817" y="869"/>
                  </a:lnTo>
                  <a:lnTo>
                    <a:pt x="817" y="814"/>
                  </a:lnTo>
                  <a:lnTo>
                    <a:pt x="817" y="760"/>
                  </a:lnTo>
                  <a:lnTo>
                    <a:pt x="818" y="707"/>
                  </a:lnTo>
                  <a:lnTo>
                    <a:pt x="820" y="653"/>
                  </a:lnTo>
                  <a:lnTo>
                    <a:pt x="824" y="603"/>
                  </a:lnTo>
                  <a:lnTo>
                    <a:pt x="827" y="554"/>
                  </a:lnTo>
                  <a:lnTo>
                    <a:pt x="833" y="505"/>
                  </a:lnTo>
                  <a:lnTo>
                    <a:pt x="839" y="459"/>
                  </a:lnTo>
                  <a:lnTo>
                    <a:pt x="847" y="414"/>
                  </a:lnTo>
                  <a:lnTo>
                    <a:pt x="858" y="371"/>
                  </a:lnTo>
                  <a:lnTo>
                    <a:pt x="871" y="329"/>
                  </a:lnTo>
                  <a:lnTo>
                    <a:pt x="885" y="291"/>
                  </a:lnTo>
                  <a:lnTo>
                    <a:pt x="902" y="253"/>
                  </a:lnTo>
                  <a:lnTo>
                    <a:pt x="921" y="218"/>
                  </a:lnTo>
                  <a:lnTo>
                    <a:pt x="943" y="185"/>
                  </a:lnTo>
                  <a:lnTo>
                    <a:pt x="969" y="155"/>
                  </a:lnTo>
                  <a:lnTo>
                    <a:pt x="997" y="127"/>
                  </a:lnTo>
                  <a:lnTo>
                    <a:pt x="1030" y="101"/>
                  </a:lnTo>
                  <a:lnTo>
                    <a:pt x="1065" y="78"/>
                  </a:lnTo>
                  <a:lnTo>
                    <a:pt x="1105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6" y="15"/>
                  </a:lnTo>
                  <a:lnTo>
                    <a:pt x="1302" y="7"/>
                  </a:lnTo>
                  <a:lnTo>
                    <a:pt x="1362" y="2"/>
                  </a:lnTo>
                  <a:lnTo>
                    <a:pt x="1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" name="Freeform 293"/>
            <p:cNvSpPr/>
            <p:nvPr/>
          </p:nvSpPr>
          <p:spPr bwMode="auto">
            <a:xfrm>
              <a:off x="11542" y="9369"/>
              <a:ext cx="251" cy="335"/>
            </a:xfrm>
            <a:custGeom>
              <a:avLst/>
              <a:gdLst>
                <a:gd name="T0" fmla="*/ 1427 w 2007"/>
                <a:gd name="T1" fmla="*/ 0 h 2675"/>
                <a:gd name="T2" fmla="*/ 1552 w 2007"/>
                <a:gd name="T3" fmla="*/ 7 h 2675"/>
                <a:gd name="T4" fmla="*/ 1660 w 2007"/>
                <a:gd name="T5" fmla="*/ 26 h 2675"/>
                <a:gd name="T6" fmla="*/ 1749 w 2007"/>
                <a:gd name="T7" fmla="*/ 56 h 2675"/>
                <a:gd name="T8" fmla="*/ 1823 w 2007"/>
                <a:gd name="T9" fmla="*/ 99 h 2675"/>
                <a:gd name="T10" fmla="*/ 1884 w 2007"/>
                <a:gd name="T11" fmla="*/ 151 h 2675"/>
                <a:gd name="T12" fmla="*/ 1932 w 2007"/>
                <a:gd name="T13" fmla="*/ 214 h 2675"/>
                <a:gd name="T14" fmla="*/ 1969 w 2007"/>
                <a:gd name="T15" fmla="*/ 285 h 2675"/>
                <a:gd name="T16" fmla="*/ 1996 w 2007"/>
                <a:gd name="T17" fmla="*/ 365 h 2675"/>
                <a:gd name="T18" fmla="*/ 1942 w 2007"/>
                <a:gd name="T19" fmla="*/ 423 h 2675"/>
                <a:gd name="T20" fmla="*/ 1824 w 2007"/>
                <a:gd name="T21" fmla="*/ 464 h 2675"/>
                <a:gd name="T22" fmla="*/ 1721 w 2007"/>
                <a:gd name="T23" fmla="*/ 522 h 2675"/>
                <a:gd name="T24" fmla="*/ 1633 w 2007"/>
                <a:gd name="T25" fmla="*/ 597 h 2675"/>
                <a:gd name="T26" fmla="*/ 1559 w 2007"/>
                <a:gd name="T27" fmla="*/ 686 h 2675"/>
                <a:gd name="T28" fmla="*/ 1500 w 2007"/>
                <a:gd name="T29" fmla="*/ 791 h 2675"/>
                <a:gd name="T30" fmla="*/ 1452 w 2007"/>
                <a:gd name="T31" fmla="*/ 924 h 2675"/>
                <a:gd name="T32" fmla="*/ 1424 w 2007"/>
                <a:gd name="T33" fmla="*/ 1069 h 2675"/>
                <a:gd name="T34" fmla="*/ 1408 w 2007"/>
                <a:gd name="T35" fmla="*/ 1221 h 2675"/>
                <a:gd name="T36" fmla="*/ 1402 w 2007"/>
                <a:gd name="T37" fmla="*/ 1379 h 2675"/>
                <a:gd name="T38" fmla="*/ 1402 w 2007"/>
                <a:gd name="T39" fmla="*/ 1543 h 2675"/>
                <a:gd name="T40" fmla="*/ 1415 w 2007"/>
                <a:gd name="T41" fmla="*/ 1708 h 2675"/>
                <a:gd name="T42" fmla="*/ 1452 w 2007"/>
                <a:gd name="T43" fmla="*/ 1872 h 2675"/>
                <a:gd name="T44" fmla="*/ 1511 w 2007"/>
                <a:gd name="T45" fmla="*/ 2031 h 2675"/>
                <a:gd name="T46" fmla="*/ 1589 w 2007"/>
                <a:gd name="T47" fmla="*/ 2176 h 2675"/>
                <a:gd name="T48" fmla="*/ 1679 w 2007"/>
                <a:gd name="T49" fmla="*/ 2299 h 2675"/>
                <a:gd name="T50" fmla="*/ 1478 w 2007"/>
                <a:gd name="T51" fmla="*/ 2353 h 2675"/>
                <a:gd name="T52" fmla="*/ 1291 w 2007"/>
                <a:gd name="T53" fmla="*/ 2423 h 2675"/>
                <a:gd name="T54" fmla="*/ 1121 w 2007"/>
                <a:gd name="T55" fmla="*/ 2509 h 2675"/>
                <a:gd name="T56" fmla="*/ 988 w 2007"/>
                <a:gd name="T57" fmla="*/ 2595 h 2675"/>
                <a:gd name="T58" fmla="*/ 889 w 2007"/>
                <a:gd name="T59" fmla="*/ 2675 h 2675"/>
                <a:gd name="T60" fmla="*/ 3 w 2007"/>
                <a:gd name="T61" fmla="*/ 2617 h 2675"/>
                <a:gd name="T62" fmla="*/ 31 w 2007"/>
                <a:gd name="T63" fmla="*/ 2502 h 2675"/>
                <a:gd name="T64" fmla="*/ 85 w 2007"/>
                <a:gd name="T65" fmla="*/ 2394 h 2675"/>
                <a:gd name="T66" fmla="*/ 164 w 2007"/>
                <a:gd name="T67" fmla="*/ 2292 h 2675"/>
                <a:gd name="T68" fmla="*/ 263 w 2007"/>
                <a:gd name="T69" fmla="*/ 2198 h 2675"/>
                <a:gd name="T70" fmla="*/ 384 w 2007"/>
                <a:gd name="T71" fmla="*/ 2114 h 2675"/>
                <a:gd name="T72" fmla="*/ 523 w 2007"/>
                <a:gd name="T73" fmla="*/ 2038 h 2675"/>
                <a:gd name="T74" fmla="*/ 679 w 2007"/>
                <a:gd name="T75" fmla="*/ 1975 h 2675"/>
                <a:gd name="T76" fmla="*/ 848 w 2007"/>
                <a:gd name="T77" fmla="*/ 1923 h 2675"/>
                <a:gd name="T78" fmla="*/ 1030 w 2007"/>
                <a:gd name="T79" fmla="*/ 1884 h 2675"/>
                <a:gd name="T80" fmla="*/ 1223 w 2007"/>
                <a:gd name="T81" fmla="*/ 1860 h 2675"/>
                <a:gd name="T82" fmla="*/ 1173 w 2007"/>
                <a:gd name="T83" fmla="*/ 1658 h 2675"/>
                <a:gd name="T84" fmla="*/ 1076 w 2007"/>
                <a:gd name="T85" fmla="*/ 1574 h 2675"/>
                <a:gd name="T86" fmla="*/ 991 w 2007"/>
                <a:gd name="T87" fmla="*/ 1469 h 2675"/>
                <a:gd name="T88" fmla="*/ 918 w 2007"/>
                <a:gd name="T89" fmla="*/ 1348 h 2675"/>
                <a:gd name="T90" fmla="*/ 864 w 2007"/>
                <a:gd name="T91" fmla="*/ 1214 h 2675"/>
                <a:gd name="T92" fmla="*/ 828 w 2007"/>
                <a:gd name="T93" fmla="*/ 1071 h 2675"/>
                <a:gd name="T94" fmla="*/ 815 w 2007"/>
                <a:gd name="T95" fmla="*/ 926 h 2675"/>
                <a:gd name="T96" fmla="*/ 816 w 2007"/>
                <a:gd name="T97" fmla="*/ 814 h 2675"/>
                <a:gd name="T98" fmla="*/ 818 w 2007"/>
                <a:gd name="T99" fmla="*/ 705 h 2675"/>
                <a:gd name="T100" fmla="*/ 822 w 2007"/>
                <a:gd name="T101" fmla="*/ 602 h 2675"/>
                <a:gd name="T102" fmla="*/ 832 w 2007"/>
                <a:gd name="T103" fmla="*/ 505 h 2675"/>
                <a:gd name="T104" fmla="*/ 847 w 2007"/>
                <a:gd name="T105" fmla="*/ 414 h 2675"/>
                <a:gd name="T106" fmla="*/ 869 w 2007"/>
                <a:gd name="T107" fmla="*/ 329 h 2675"/>
                <a:gd name="T108" fmla="*/ 900 w 2007"/>
                <a:gd name="T109" fmla="*/ 252 h 2675"/>
                <a:gd name="T110" fmla="*/ 943 w 2007"/>
                <a:gd name="T111" fmla="*/ 184 h 2675"/>
                <a:gd name="T112" fmla="*/ 997 w 2007"/>
                <a:gd name="T113" fmla="*/ 126 h 2675"/>
                <a:gd name="T114" fmla="*/ 1064 w 2007"/>
                <a:gd name="T115" fmla="*/ 78 h 2675"/>
                <a:gd name="T116" fmla="*/ 1147 w 2007"/>
                <a:gd name="T117" fmla="*/ 41 h 2675"/>
                <a:gd name="T118" fmla="*/ 1245 w 2007"/>
                <a:gd name="T119" fmla="*/ 15 h 2675"/>
                <a:gd name="T120" fmla="*/ 1362 w 2007"/>
                <a:gd name="T121" fmla="*/ 1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7" h="2675">
                  <a:moveTo>
                    <a:pt x="1427" y="0"/>
                  </a:moveTo>
                  <a:lnTo>
                    <a:pt x="1427" y="0"/>
                  </a:lnTo>
                  <a:lnTo>
                    <a:pt x="1492" y="1"/>
                  </a:lnTo>
                  <a:lnTo>
                    <a:pt x="1552" y="7"/>
                  </a:lnTo>
                  <a:lnTo>
                    <a:pt x="1608" y="15"/>
                  </a:lnTo>
                  <a:lnTo>
                    <a:pt x="1660" y="26"/>
                  </a:lnTo>
                  <a:lnTo>
                    <a:pt x="1707" y="39"/>
                  </a:lnTo>
                  <a:lnTo>
                    <a:pt x="1749" y="56"/>
                  </a:lnTo>
                  <a:lnTo>
                    <a:pt x="1789" y="77"/>
                  </a:lnTo>
                  <a:lnTo>
                    <a:pt x="1823" y="99"/>
                  </a:lnTo>
                  <a:lnTo>
                    <a:pt x="1856" y="124"/>
                  </a:lnTo>
                  <a:lnTo>
                    <a:pt x="1884" y="151"/>
                  </a:lnTo>
                  <a:lnTo>
                    <a:pt x="1910" y="182"/>
                  </a:lnTo>
                  <a:lnTo>
                    <a:pt x="1932" y="214"/>
                  </a:lnTo>
                  <a:lnTo>
                    <a:pt x="1952" y="249"/>
                  </a:lnTo>
                  <a:lnTo>
                    <a:pt x="1969" y="285"/>
                  </a:lnTo>
                  <a:lnTo>
                    <a:pt x="1984" y="324"/>
                  </a:lnTo>
                  <a:lnTo>
                    <a:pt x="1996" y="365"/>
                  </a:lnTo>
                  <a:lnTo>
                    <a:pt x="2007" y="407"/>
                  </a:lnTo>
                  <a:lnTo>
                    <a:pt x="1942" y="423"/>
                  </a:lnTo>
                  <a:lnTo>
                    <a:pt x="1882" y="442"/>
                  </a:lnTo>
                  <a:lnTo>
                    <a:pt x="1824" y="464"/>
                  </a:lnTo>
                  <a:lnTo>
                    <a:pt x="1771" y="492"/>
                  </a:lnTo>
                  <a:lnTo>
                    <a:pt x="1721" y="522"/>
                  </a:lnTo>
                  <a:lnTo>
                    <a:pt x="1676" y="557"/>
                  </a:lnTo>
                  <a:lnTo>
                    <a:pt x="1633" y="597"/>
                  </a:lnTo>
                  <a:lnTo>
                    <a:pt x="1594" y="640"/>
                  </a:lnTo>
                  <a:lnTo>
                    <a:pt x="1559" y="686"/>
                  </a:lnTo>
                  <a:lnTo>
                    <a:pt x="1528" y="737"/>
                  </a:lnTo>
                  <a:lnTo>
                    <a:pt x="1500" y="791"/>
                  </a:lnTo>
                  <a:lnTo>
                    <a:pt x="1473" y="857"/>
                  </a:lnTo>
                  <a:lnTo>
                    <a:pt x="1452" y="924"/>
                  </a:lnTo>
                  <a:lnTo>
                    <a:pt x="1436" y="996"/>
                  </a:lnTo>
                  <a:lnTo>
                    <a:pt x="1424" y="1069"/>
                  </a:lnTo>
                  <a:lnTo>
                    <a:pt x="1415" y="1144"/>
                  </a:lnTo>
                  <a:lnTo>
                    <a:pt x="1408" y="1221"/>
                  </a:lnTo>
                  <a:lnTo>
                    <a:pt x="1404" y="1299"/>
                  </a:lnTo>
                  <a:lnTo>
                    <a:pt x="1402" y="1379"/>
                  </a:lnTo>
                  <a:lnTo>
                    <a:pt x="1402" y="1460"/>
                  </a:lnTo>
                  <a:lnTo>
                    <a:pt x="1402" y="1543"/>
                  </a:lnTo>
                  <a:lnTo>
                    <a:pt x="1406" y="1625"/>
                  </a:lnTo>
                  <a:lnTo>
                    <a:pt x="1415" y="1708"/>
                  </a:lnTo>
                  <a:lnTo>
                    <a:pt x="1430" y="1790"/>
                  </a:lnTo>
                  <a:lnTo>
                    <a:pt x="1452" y="1872"/>
                  </a:lnTo>
                  <a:lnTo>
                    <a:pt x="1478" y="1952"/>
                  </a:lnTo>
                  <a:lnTo>
                    <a:pt x="1511" y="2031"/>
                  </a:lnTo>
                  <a:lnTo>
                    <a:pt x="1550" y="2109"/>
                  </a:lnTo>
                  <a:lnTo>
                    <a:pt x="1589" y="2176"/>
                  </a:lnTo>
                  <a:lnTo>
                    <a:pt x="1633" y="2239"/>
                  </a:lnTo>
                  <a:lnTo>
                    <a:pt x="1679" y="2299"/>
                  </a:lnTo>
                  <a:lnTo>
                    <a:pt x="1577" y="2324"/>
                  </a:lnTo>
                  <a:lnTo>
                    <a:pt x="1478" y="2353"/>
                  </a:lnTo>
                  <a:lnTo>
                    <a:pt x="1383" y="2386"/>
                  </a:lnTo>
                  <a:lnTo>
                    <a:pt x="1291" y="2423"/>
                  </a:lnTo>
                  <a:lnTo>
                    <a:pt x="1204" y="2464"/>
                  </a:lnTo>
                  <a:lnTo>
                    <a:pt x="1121" y="2509"/>
                  </a:lnTo>
                  <a:lnTo>
                    <a:pt x="1043" y="2557"/>
                  </a:lnTo>
                  <a:lnTo>
                    <a:pt x="988" y="2595"/>
                  </a:lnTo>
                  <a:lnTo>
                    <a:pt x="936" y="2635"/>
                  </a:lnTo>
                  <a:lnTo>
                    <a:pt x="889" y="2675"/>
                  </a:lnTo>
                  <a:lnTo>
                    <a:pt x="0" y="2675"/>
                  </a:lnTo>
                  <a:lnTo>
                    <a:pt x="3" y="2617"/>
                  </a:lnTo>
                  <a:lnTo>
                    <a:pt x="15" y="2559"/>
                  </a:lnTo>
                  <a:lnTo>
                    <a:pt x="31" y="2502"/>
                  </a:lnTo>
                  <a:lnTo>
                    <a:pt x="55" y="2447"/>
                  </a:lnTo>
                  <a:lnTo>
                    <a:pt x="85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1" y="2244"/>
                  </a:lnTo>
                  <a:lnTo>
                    <a:pt x="263" y="2198"/>
                  </a:lnTo>
                  <a:lnTo>
                    <a:pt x="321" y="2154"/>
                  </a:lnTo>
                  <a:lnTo>
                    <a:pt x="384" y="2114"/>
                  </a:lnTo>
                  <a:lnTo>
                    <a:pt x="451" y="2074"/>
                  </a:lnTo>
                  <a:lnTo>
                    <a:pt x="523" y="2038"/>
                  </a:lnTo>
                  <a:lnTo>
                    <a:pt x="599" y="2005"/>
                  </a:lnTo>
                  <a:lnTo>
                    <a:pt x="679" y="1975"/>
                  </a:lnTo>
                  <a:lnTo>
                    <a:pt x="762" y="1946"/>
                  </a:lnTo>
                  <a:lnTo>
                    <a:pt x="848" y="1923"/>
                  </a:lnTo>
                  <a:lnTo>
                    <a:pt x="937" y="1901"/>
                  </a:lnTo>
                  <a:lnTo>
                    <a:pt x="1030" y="1884"/>
                  </a:lnTo>
                  <a:lnTo>
                    <a:pt x="1126" y="1871"/>
                  </a:lnTo>
                  <a:lnTo>
                    <a:pt x="1223" y="1860"/>
                  </a:lnTo>
                  <a:lnTo>
                    <a:pt x="1223" y="1691"/>
                  </a:lnTo>
                  <a:lnTo>
                    <a:pt x="1173" y="1658"/>
                  </a:lnTo>
                  <a:lnTo>
                    <a:pt x="1123" y="1619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1" y="1469"/>
                  </a:lnTo>
                  <a:lnTo>
                    <a:pt x="953" y="1411"/>
                  </a:lnTo>
                  <a:lnTo>
                    <a:pt x="918" y="1348"/>
                  </a:lnTo>
                  <a:lnTo>
                    <a:pt x="889" y="1283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1"/>
                  </a:lnTo>
                  <a:lnTo>
                    <a:pt x="819" y="999"/>
                  </a:lnTo>
                  <a:lnTo>
                    <a:pt x="815" y="926"/>
                  </a:lnTo>
                  <a:lnTo>
                    <a:pt x="815" y="869"/>
                  </a:lnTo>
                  <a:lnTo>
                    <a:pt x="816" y="814"/>
                  </a:lnTo>
                  <a:lnTo>
                    <a:pt x="816" y="759"/>
                  </a:lnTo>
                  <a:lnTo>
                    <a:pt x="818" y="705"/>
                  </a:lnTo>
                  <a:lnTo>
                    <a:pt x="820" y="653"/>
                  </a:lnTo>
                  <a:lnTo>
                    <a:pt x="822" y="602"/>
                  </a:lnTo>
                  <a:lnTo>
                    <a:pt x="827" y="553"/>
                  </a:lnTo>
                  <a:lnTo>
                    <a:pt x="832" y="505"/>
                  </a:lnTo>
                  <a:lnTo>
                    <a:pt x="839" y="458"/>
                  </a:lnTo>
                  <a:lnTo>
                    <a:pt x="847" y="414"/>
                  </a:lnTo>
                  <a:lnTo>
                    <a:pt x="857" y="371"/>
                  </a:lnTo>
                  <a:lnTo>
                    <a:pt x="869" y="329"/>
                  </a:lnTo>
                  <a:lnTo>
                    <a:pt x="884" y="289"/>
                  </a:lnTo>
                  <a:lnTo>
                    <a:pt x="900" y="252"/>
                  </a:lnTo>
                  <a:lnTo>
                    <a:pt x="921" y="217"/>
                  </a:lnTo>
                  <a:lnTo>
                    <a:pt x="943" y="184"/>
                  </a:lnTo>
                  <a:lnTo>
                    <a:pt x="969" y="154"/>
                  </a:lnTo>
                  <a:lnTo>
                    <a:pt x="997" y="126"/>
                  </a:lnTo>
                  <a:lnTo>
                    <a:pt x="1029" y="100"/>
                  </a:lnTo>
                  <a:lnTo>
                    <a:pt x="1064" y="78"/>
                  </a:lnTo>
                  <a:lnTo>
                    <a:pt x="1103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5" y="15"/>
                  </a:lnTo>
                  <a:lnTo>
                    <a:pt x="1301" y="7"/>
                  </a:lnTo>
                  <a:lnTo>
                    <a:pt x="1362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2" name="Group 301"/>
          <p:cNvGrpSpPr>
            <a:grpSpLocks noChangeAspect="1"/>
          </p:cNvGrpSpPr>
          <p:nvPr/>
        </p:nvGrpSpPr>
        <p:grpSpPr bwMode="auto">
          <a:xfrm>
            <a:off x="460165" y="1061390"/>
            <a:ext cx="352448" cy="355902"/>
            <a:chOff x="11400" y="9906"/>
            <a:chExt cx="408" cy="412"/>
          </a:xfrm>
          <a:solidFill>
            <a:srgbClr val="FFFFFF"/>
          </a:solidFill>
        </p:grpSpPr>
        <p:sp>
          <p:nvSpPr>
            <p:cNvPr id="23" name="Freeform 303"/>
            <p:cNvSpPr/>
            <p:nvPr/>
          </p:nvSpPr>
          <p:spPr bwMode="auto">
            <a:xfrm>
              <a:off x="11604" y="10151"/>
              <a:ext cx="204" cy="167"/>
            </a:xfrm>
            <a:custGeom>
              <a:avLst/>
              <a:gdLst>
                <a:gd name="T0" fmla="*/ 1427 w 1631"/>
                <a:gd name="T1" fmla="*/ 0 h 1337"/>
                <a:gd name="T2" fmla="*/ 1631 w 1631"/>
                <a:gd name="T3" fmla="*/ 205 h 1337"/>
                <a:gd name="T4" fmla="*/ 509 w 1631"/>
                <a:gd name="T5" fmla="*/ 1337 h 1337"/>
                <a:gd name="T6" fmla="*/ 0 w 1631"/>
                <a:gd name="T7" fmla="*/ 823 h 1337"/>
                <a:gd name="T8" fmla="*/ 204 w 1631"/>
                <a:gd name="T9" fmla="*/ 616 h 1337"/>
                <a:gd name="T10" fmla="*/ 509 w 1631"/>
                <a:gd name="T11" fmla="*/ 925 h 1337"/>
                <a:gd name="T12" fmla="*/ 1427 w 1631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1" h="1337">
                  <a:moveTo>
                    <a:pt x="1427" y="0"/>
                  </a:moveTo>
                  <a:lnTo>
                    <a:pt x="1631" y="205"/>
                  </a:lnTo>
                  <a:lnTo>
                    <a:pt x="509" y="1337"/>
                  </a:lnTo>
                  <a:lnTo>
                    <a:pt x="0" y="823"/>
                  </a:lnTo>
                  <a:lnTo>
                    <a:pt x="204" y="616"/>
                  </a:lnTo>
                  <a:lnTo>
                    <a:pt x="509" y="925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" name="Freeform 304"/>
            <p:cNvSpPr/>
            <p:nvPr/>
          </p:nvSpPr>
          <p:spPr bwMode="auto">
            <a:xfrm>
              <a:off x="11400" y="9906"/>
              <a:ext cx="306" cy="335"/>
            </a:xfrm>
            <a:custGeom>
              <a:avLst/>
              <a:gdLst>
                <a:gd name="T0" fmla="*/ 1427 w 2446"/>
                <a:gd name="T1" fmla="*/ 0 h 2674"/>
                <a:gd name="T2" fmla="*/ 1549 w 2446"/>
                <a:gd name="T3" fmla="*/ 6 h 2674"/>
                <a:gd name="T4" fmla="*/ 1653 w 2446"/>
                <a:gd name="T5" fmla="*/ 23 h 2674"/>
                <a:gd name="T6" fmla="*/ 1742 w 2446"/>
                <a:gd name="T7" fmla="*/ 53 h 2674"/>
                <a:gd name="T8" fmla="*/ 1816 w 2446"/>
                <a:gd name="T9" fmla="*/ 94 h 2674"/>
                <a:gd name="T10" fmla="*/ 1876 w 2446"/>
                <a:gd name="T11" fmla="*/ 143 h 2674"/>
                <a:gd name="T12" fmla="*/ 1925 w 2446"/>
                <a:gd name="T13" fmla="*/ 203 h 2674"/>
                <a:gd name="T14" fmla="*/ 1962 w 2446"/>
                <a:gd name="T15" fmla="*/ 270 h 2674"/>
                <a:gd name="T16" fmla="*/ 1991 w 2446"/>
                <a:gd name="T17" fmla="*/ 347 h 2674"/>
                <a:gd name="T18" fmla="*/ 2011 w 2446"/>
                <a:gd name="T19" fmla="*/ 429 h 2674"/>
                <a:gd name="T20" fmla="*/ 2025 w 2446"/>
                <a:gd name="T21" fmla="*/ 518 h 2674"/>
                <a:gd name="T22" fmla="*/ 2033 w 2446"/>
                <a:gd name="T23" fmla="*/ 613 h 2674"/>
                <a:gd name="T24" fmla="*/ 2037 w 2446"/>
                <a:gd name="T25" fmla="*/ 713 h 2674"/>
                <a:gd name="T26" fmla="*/ 2038 w 2446"/>
                <a:gd name="T27" fmla="*/ 818 h 2674"/>
                <a:gd name="T28" fmla="*/ 2039 w 2446"/>
                <a:gd name="T29" fmla="*/ 925 h 2674"/>
                <a:gd name="T30" fmla="*/ 2026 w 2446"/>
                <a:gd name="T31" fmla="*/ 1072 h 2674"/>
                <a:gd name="T32" fmla="*/ 1991 w 2446"/>
                <a:gd name="T33" fmla="*/ 1214 h 2674"/>
                <a:gd name="T34" fmla="*/ 1936 w 2446"/>
                <a:gd name="T35" fmla="*/ 1347 h 2674"/>
                <a:gd name="T36" fmla="*/ 1864 w 2446"/>
                <a:gd name="T37" fmla="*/ 1469 h 2674"/>
                <a:gd name="T38" fmla="*/ 1778 w 2446"/>
                <a:gd name="T39" fmla="*/ 1574 h 2674"/>
                <a:gd name="T40" fmla="*/ 1682 w 2446"/>
                <a:gd name="T41" fmla="*/ 1657 h 2674"/>
                <a:gd name="T42" fmla="*/ 1631 w 2446"/>
                <a:gd name="T43" fmla="*/ 1860 h 2674"/>
                <a:gd name="T44" fmla="*/ 1838 w 2446"/>
                <a:gd name="T45" fmla="*/ 1885 h 2674"/>
                <a:gd name="T46" fmla="*/ 2031 w 2446"/>
                <a:gd name="T47" fmla="*/ 1929 h 2674"/>
                <a:gd name="T48" fmla="*/ 2210 w 2446"/>
                <a:gd name="T49" fmla="*/ 1987 h 2674"/>
                <a:gd name="T50" fmla="*/ 2373 w 2446"/>
                <a:gd name="T51" fmla="*/ 2058 h 2674"/>
                <a:gd name="T52" fmla="*/ 2446 w 2446"/>
                <a:gd name="T53" fmla="*/ 2469 h 2674"/>
                <a:gd name="T54" fmla="*/ 1427 w 2446"/>
                <a:gd name="T55" fmla="*/ 2674 h 2674"/>
                <a:gd name="T56" fmla="*/ 3 w 2446"/>
                <a:gd name="T57" fmla="*/ 2619 h 2674"/>
                <a:gd name="T58" fmla="*/ 29 w 2446"/>
                <a:gd name="T59" fmla="*/ 2509 h 2674"/>
                <a:gd name="T60" fmla="*/ 78 w 2446"/>
                <a:gd name="T61" fmla="*/ 2405 h 2674"/>
                <a:gd name="T62" fmla="*/ 149 w 2446"/>
                <a:gd name="T63" fmla="*/ 2308 h 2674"/>
                <a:gd name="T64" fmla="*/ 241 w 2446"/>
                <a:gd name="T65" fmla="*/ 2216 h 2674"/>
                <a:gd name="T66" fmla="*/ 352 w 2446"/>
                <a:gd name="T67" fmla="*/ 2133 h 2674"/>
                <a:gd name="T68" fmla="*/ 480 w 2446"/>
                <a:gd name="T69" fmla="*/ 2059 h 2674"/>
                <a:gd name="T70" fmla="*/ 624 w 2446"/>
                <a:gd name="T71" fmla="*/ 1994 h 2674"/>
                <a:gd name="T72" fmla="*/ 781 w 2446"/>
                <a:gd name="T73" fmla="*/ 1940 h 2674"/>
                <a:gd name="T74" fmla="*/ 951 w 2446"/>
                <a:gd name="T75" fmla="*/ 1899 h 2674"/>
                <a:gd name="T76" fmla="*/ 1130 w 2446"/>
                <a:gd name="T77" fmla="*/ 1869 h 2674"/>
                <a:gd name="T78" fmla="*/ 1224 w 2446"/>
                <a:gd name="T79" fmla="*/ 1690 h 2674"/>
                <a:gd name="T80" fmla="*/ 1123 w 2446"/>
                <a:gd name="T81" fmla="*/ 1618 h 2674"/>
                <a:gd name="T82" fmla="*/ 1032 w 2446"/>
                <a:gd name="T83" fmla="*/ 1524 h 2674"/>
                <a:gd name="T84" fmla="*/ 953 w 2446"/>
                <a:gd name="T85" fmla="*/ 1410 h 2674"/>
                <a:gd name="T86" fmla="*/ 889 w 2446"/>
                <a:gd name="T87" fmla="*/ 1282 h 2674"/>
                <a:gd name="T88" fmla="*/ 843 w 2446"/>
                <a:gd name="T89" fmla="*/ 1144 h 2674"/>
                <a:gd name="T90" fmla="*/ 819 w 2446"/>
                <a:gd name="T91" fmla="*/ 998 h 2674"/>
                <a:gd name="T92" fmla="*/ 815 w 2446"/>
                <a:gd name="T93" fmla="*/ 871 h 2674"/>
                <a:gd name="T94" fmla="*/ 816 w 2446"/>
                <a:gd name="T95" fmla="*/ 765 h 2674"/>
                <a:gd name="T96" fmla="*/ 820 w 2446"/>
                <a:gd name="T97" fmla="*/ 663 h 2674"/>
                <a:gd name="T98" fmla="*/ 826 w 2446"/>
                <a:gd name="T99" fmla="*/ 565 h 2674"/>
                <a:gd name="T100" fmla="*/ 836 w 2446"/>
                <a:gd name="T101" fmla="*/ 473 h 2674"/>
                <a:gd name="T102" fmla="*/ 852 w 2446"/>
                <a:gd name="T103" fmla="*/ 387 h 2674"/>
                <a:gd name="T104" fmla="*/ 877 w 2446"/>
                <a:gd name="T105" fmla="*/ 307 h 2674"/>
                <a:gd name="T106" fmla="*/ 910 w 2446"/>
                <a:gd name="T107" fmla="*/ 236 h 2674"/>
                <a:gd name="T108" fmla="*/ 953 w 2446"/>
                <a:gd name="T109" fmla="*/ 172 h 2674"/>
                <a:gd name="T110" fmla="*/ 1007 w 2446"/>
                <a:gd name="T111" fmla="*/ 117 h 2674"/>
                <a:gd name="T112" fmla="*/ 1073 w 2446"/>
                <a:gd name="T113" fmla="*/ 72 h 2674"/>
                <a:gd name="T114" fmla="*/ 1154 w 2446"/>
                <a:gd name="T115" fmla="*/ 37 h 2674"/>
                <a:gd name="T116" fmla="*/ 1250 w 2446"/>
                <a:gd name="T117" fmla="*/ 13 h 2674"/>
                <a:gd name="T118" fmla="*/ 1364 w 2446"/>
                <a:gd name="T119" fmla="*/ 1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6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5" y="998"/>
                  </a:lnTo>
                  <a:lnTo>
                    <a:pt x="2026" y="1072"/>
                  </a:lnTo>
                  <a:lnTo>
                    <a:pt x="2012" y="1144"/>
                  </a:lnTo>
                  <a:lnTo>
                    <a:pt x="1991" y="1214"/>
                  </a:lnTo>
                  <a:lnTo>
                    <a:pt x="1965" y="1282"/>
                  </a:lnTo>
                  <a:lnTo>
                    <a:pt x="1936" y="1347"/>
                  </a:lnTo>
                  <a:lnTo>
                    <a:pt x="1902" y="1410"/>
                  </a:lnTo>
                  <a:lnTo>
                    <a:pt x="1864" y="1469"/>
                  </a:lnTo>
                  <a:lnTo>
                    <a:pt x="1822" y="1524"/>
                  </a:lnTo>
                  <a:lnTo>
                    <a:pt x="1778" y="1574"/>
                  </a:lnTo>
                  <a:lnTo>
                    <a:pt x="1731" y="1618"/>
                  </a:lnTo>
                  <a:lnTo>
                    <a:pt x="1682" y="1657"/>
                  </a:lnTo>
                  <a:lnTo>
                    <a:pt x="1631" y="1690"/>
                  </a:lnTo>
                  <a:lnTo>
                    <a:pt x="1631" y="1860"/>
                  </a:lnTo>
                  <a:lnTo>
                    <a:pt x="1735" y="1871"/>
                  </a:lnTo>
                  <a:lnTo>
                    <a:pt x="1838" y="1885"/>
                  </a:lnTo>
                  <a:lnTo>
                    <a:pt x="1936" y="1905"/>
                  </a:lnTo>
                  <a:lnTo>
                    <a:pt x="2031" y="1929"/>
                  </a:lnTo>
                  <a:lnTo>
                    <a:pt x="2123" y="1956"/>
                  </a:lnTo>
                  <a:lnTo>
                    <a:pt x="2210" y="1987"/>
                  </a:lnTo>
                  <a:lnTo>
                    <a:pt x="2294" y="2021"/>
                  </a:lnTo>
                  <a:lnTo>
                    <a:pt x="2373" y="2058"/>
                  </a:lnTo>
                  <a:lnTo>
                    <a:pt x="2446" y="2098"/>
                  </a:lnTo>
                  <a:lnTo>
                    <a:pt x="2446" y="2469"/>
                  </a:lnTo>
                  <a:lnTo>
                    <a:pt x="1427" y="2469"/>
                  </a:lnTo>
                  <a:lnTo>
                    <a:pt x="1427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5" name="Group 307"/>
          <p:cNvGrpSpPr>
            <a:grpSpLocks noChangeAspect="1"/>
          </p:cNvGrpSpPr>
          <p:nvPr/>
        </p:nvGrpSpPr>
        <p:grpSpPr bwMode="auto">
          <a:xfrm>
            <a:off x="1659883" y="1061390"/>
            <a:ext cx="352448" cy="355902"/>
            <a:chOff x="11910" y="9194"/>
            <a:chExt cx="408" cy="412"/>
          </a:xfrm>
          <a:solidFill>
            <a:srgbClr val="FFFFFF"/>
          </a:solidFill>
        </p:grpSpPr>
        <p:sp>
          <p:nvSpPr>
            <p:cNvPr id="26" name="Freeform 309"/>
            <p:cNvSpPr/>
            <p:nvPr/>
          </p:nvSpPr>
          <p:spPr bwMode="auto">
            <a:xfrm>
              <a:off x="11910" y="9194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" name="Freeform 310"/>
            <p:cNvSpPr>
              <a:spLocks noEditPoints="1"/>
            </p:cNvSpPr>
            <p:nvPr/>
          </p:nvSpPr>
          <p:spPr bwMode="auto">
            <a:xfrm>
              <a:off x="12088" y="9374"/>
              <a:ext cx="230" cy="232"/>
            </a:xfrm>
            <a:custGeom>
              <a:avLst/>
              <a:gdLst>
                <a:gd name="T0" fmla="*/ 408 w 1835"/>
                <a:gd name="T1" fmla="*/ 1030 h 1853"/>
                <a:gd name="T2" fmla="*/ 1428 w 1835"/>
                <a:gd name="T3" fmla="*/ 823 h 1853"/>
                <a:gd name="T4" fmla="*/ 918 w 1835"/>
                <a:gd name="T5" fmla="*/ 0 h 1853"/>
                <a:gd name="T6" fmla="*/ 1066 w 1835"/>
                <a:gd name="T7" fmla="*/ 13 h 1853"/>
                <a:gd name="T8" fmla="*/ 1208 w 1835"/>
                <a:gd name="T9" fmla="*/ 48 h 1853"/>
                <a:gd name="T10" fmla="*/ 1340 w 1835"/>
                <a:gd name="T11" fmla="*/ 105 h 1853"/>
                <a:gd name="T12" fmla="*/ 1459 w 1835"/>
                <a:gd name="T13" fmla="*/ 179 h 1853"/>
                <a:gd name="T14" fmla="*/ 1566 w 1835"/>
                <a:gd name="T15" fmla="*/ 272 h 1853"/>
                <a:gd name="T16" fmla="*/ 1658 w 1835"/>
                <a:gd name="T17" fmla="*/ 380 h 1853"/>
                <a:gd name="T18" fmla="*/ 1733 w 1835"/>
                <a:gd name="T19" fmla="*/ 501 h 1853"/>
                <a:gd name="T20" fmla="*/ 1788 w 1835"/>
                <a:gd name="T21" fmla="*/ 634 h 1853"/>
                <a:gd name="T22" fmla="*/ 1823 w 1835"/>
                <a:gd name="T23" fmla="*/ 777 h 1853"/>
                <a:gd name="T24" fmla="*/ 1835 w 1835"/>
                <a:gd name="T25" fmla="*/ 927 h 1853"/>
                <a:gd name="T26" fmla="*/ 1823 w 1835"/>
                <a:gd name="T27" fmla="*/ 1077 h 1853"/>
                <a:gd name="T28" fmla="*/ 1788 w 1835"/>
                <a:gd name="T29" fmla="*/ 1220 h 1853"/>
                <a:gd name="T30" fmla="*/ 1733 w 1835"/>
                <a:gd name="T31" fmla="*/ 1352 h 1853"/>
                <a:gd name="T32" fmla="*/ 1658 w 1835"/>
                <a:gd name="T33" fmla="*/ 1474 h 1853"/>
                <a:gd name="T34" fmla="*/ 1566 w 1835"/>
                <a:gd name="T35" fmla="*/ 1581 h 1853"/>
                <a:gd name="T36" fmla="*/ 1459 w 1835"/>
                <a:gd name="T37" fmla="*/ 1674 h 1853"/>
                <a:gd name="T38" fmla="*/ 1340 w 1835"/>
                <a:gd name="T39" fmla="*/ 1750 h 1853"/>
                <a:gd name="T40" fmla="*/ 1208 w 1835"/>
                <a:gd name="T41" fmla="*/ 1805 h 1853"/>
                <a:gd name="T42" fmla="*/ 1066 w 1835"/>
                <a:gd name="T43" fmla="*/ 1841 h 1853"/>
                <a:gd name="T44" fmla="*/ 918 w 1835"/>
                <a:gd name="T45" fmla="*/ 1853 h 1853"/>
                <a:gd name="T46" fmla="*/ 769 w 1835"/>
                <a:gd name="T47" fmla="*/ 1841 h 1853"/>
                <a:gd name="T48" fmla="*/ 628 w 1835"/>
                <a:gd name="T49" fmla="*/ 1805 h 1853"/>
                <a:gd name="T50" fmla="*/ 496 w 1835"/>
                <a:gd name="T51" fmla="*/ 1750 h 1853"/>
                <a:gd name="T52" fmla="*/ 376 w 1835"/>
                <a:gd name="T53" fmla="*/ 1674 h 1853"/>
                <a:gd name="T54" fmla="*/ 268 w 1835"/>
                <a:gd name="T55" fmla="*/ 1581 h 1853"/>
                <a:gd name="T56" fmla="*/ 177 w 1835"/>
                <a:gd name="T57" fmla="*/ 1474 h 1853"/>
                <a:gd name="T58" fmla="*/ 103 w 1835"/>
                <a:gd name="T59" fmla="*/ 1352 h 1853"/>
                <a:gd name="T60" fmla="*/ 46 w 1835"/>
                <a:gd name="T61" fmla="*/ 1220 h 1853"/>
                <a:gd name="T62" fmla="*/ 12 w 1835"/>
                <a:gd name="T63" fmla="*/ 1077 h 1853"/>
                <a:gd name="T64" fmla="*/ 0 w 1835"/>
                <a:gd name="T65" fmla="*/ 927 h 1853"/>
                <a:gd name="T66" fmla="*/ 12 w 1835"/>
                <a:gd name="T67" fmla="*/ 777 h 1853"/>
                <a:gd name="T68" fmla="*/ 46 w 1835"/>
                <a:gd name="T69" fmla="*/ 634 h 1853"/>
                <a:gd name="T70" fmla="*/ 103 w 1835"/>
                <a:gd name="T71" fmla="*/ 501 h 1853"/>
                <a:gd name="T72" fmla="*/ 177 w 1835"/>
                <a:gd name="T73" fmla="*/ 380 h 1853"/>
                <a:gd name="T74" fmla="*/ 268 w 1835"/>
                <a:gd name="T75" fmla="*/ 272 h 1853"/>
                <a:gd name="T76" fmla="*/ 376 w 1835"/>
                <a:gd name="T77" fmla="*/ 179 h 1853"/>
                <a:gd name="T78" fmla="*/ 496 w 1835"/>
                <a:gd name="T79" fmla="*/ 105 h 1853"/>
                <a:gd name="T80" fmla="*/ 628 w 1835"/>
                <a:gd name="T81" fmla="*/ 48 h 1853"/>
                <a:gd name="T82" fmla="*/ 769 w 1835"/>
                <a:gd name="T83" fmla="*/ 13 h 1853"/>
                <a:gd name="T84" fmla="*/ 918 w 1835"/>
                <a:gd name="T85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5" h="1853">
                  <a:moveTo>
                    <a:pt x="408" y="823"/>
                  </a:moveTo>
                  <a:lnTo>
                    <a:pt x="408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408" y="823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8" name="Freeform 315"/>
          <p:cNvSpPr>
            <a:spLocks noEditPoints="1"/>
          </p:cNvSpPr>
          <p:nvPr/>
        </p:nvSpPr>
        <p:spPr bwMode="auto">
          <a:xfrm>
            <a:off x="2232392" y="1073484"/>
            <a:ext cx="265200" cy="331715"/>
          </a:xfrm>
          <a:custGeom>
            <a:avLst/>
            <a:gdLst>
              <a:gd name="T0" fmla="*/ 1460 w 2765"/>
              <a:gd name="T1" fmla="*/ 3069 h 3456"/>
              <a:gd name="T2" fmla="*/ 2360 w 2765"/>
              <a:gd name="T3" fmla="*/ 1614 h 3456"/>
              <a:gd name="T4" fmla="*/ 2499 w 2765"/>
              <a:gd name="T5" fmla="*/ 1637 h 3456"/>
              <a:gd name="T6" fmla="*/ 2602 w 2765"/>
              <a:gd name="T7" fmla="*/ 1686 h 3456"/>
              <a:gd name="T8" fmla="*/ 2674 w 2765"/>
              <a:gd name="T9" fmla="*/ 1756 h 3456"/>
              <a:gd name="T10" fmla="*/ 2721 w 2765"/>
              <a:gd name="T11" fmla="*/ 1847 h 3456"/>
              <a:gd name="T12" fmla="*/ 2748 w 2765"/>
              <a:gd name="T13" fmla="*/ 1955 h 3456"/>
              <a:gd name="T14" fmla="*/ 2761 w 2765"/>
              <a:gd name="T15" fmla="*/ 2077 h 3456"/>
              <a:gd name="T16" fmla="*/ 2765 w 2765"/>
              <a:gd name="T17" fmla="*/ 2210 h 3456"/>
              <a:gd name="T18" fmla="*/ 2765 w 2765"/>
              <a:gd name="T19" fmla="*/ 3456 h 3456"/>
              <a:gd name="T20" fmla="*/ 0 w 2765"/>
              <a:gd name="T21" fmla="*/ 2257 h 3456"/>
              <a:gd name="T22" fmla="*/ 2 w 2765"/>
              <a:gd name="T23" fmla="*/ 2121 h 3456"/>
              <a:gd name="T24" fmla="*/ 11 w 2765"/>
              <a:gd name="T25" fmla="*/ 1994 h 3456"/>
              <a:gd name="T26" fmla="*/ 33 w 2765"/>
              <a:gd name="T27" fmla="*/ 1882 h 3456"/>
              <a:gd name="T28" fmla="*/ 73 w 2765"/>
              <a:gd name="T29" fmla="*/ 1785 h 3456"/>
              <a:gd name="T30" fmla="*/ 137 w 2765"/>
              <a:gd name="T31" fmla="*/ 1707 h 3456"/>
              <a:gd name="T32" fmla="*/ 229 w 2765"/>
              <a:gd name="T33" fmla="*/ 1651 h 3456"/>
              <a:gd name="T34" fmla="*/ 355 w 2765"/>
              <a:gd name="T35" fmla="*/ 1619 h 3456"/>
              <a:gd name="T36" fmla="*/ 589 w 2765"/>
              <a:gd name="T37" fmla="*/ 1613 h 3456"/>
              <a:gd name="T38" fmla="*/ 1382 w 2765"/>
              <a:gd name="T39" fmla="*/ 1382 h 3456"/>
              <a:gd name="T40" fmla="*/ 1514 w 2765"/>
              <a:gd name="T41" fmla="*/ 13 h 3456"/>
              <a:gd name="T42" fmla="*/ 1695 w 2765"/>
              <a:gd name="T43" fmla="*/ 74 h 3456"/>
              <a:gd name="T44" fmla="*/ 1849 w 2765"/>
              <a:gd name="T45" fmla="*/ 181 h 3456"/>
              <a:gd name="T46" fmla="*/ 1969 w 2765"/>
              <a:gd name="T47" fmla="*/ 325 h 3456"/>
              <a:gd name="T48" fmla="*/ 2047 w 2765"/>
              <a:gd name="T49" fmla="*/ 497 h 3456"/>
              <a:gd name="T50" fmla="*/ 2074 w 2765"/>
              <a:gd name="T51" fmla="*/ 691 h 3456"/>
              <a:gd name="T52" fmla="*/ 2047 w 2765"/>
              <a:gd name="T53" fmla="*/ 885 h 3456"/>
              <a:gd name="T54" fmla="*/ 1969 w 2765"/>
              <a:gd name="T55" fmla="*/ 1058 h 3456"/>
              <a:gd name="T56" fmla="*/ 1849 w 2765"/>
              <a:gd name="T57" fmla="*/ 1201 h 3456"/>
              <a:gd name="T58" fmla="*/ 1695 w 2765"/>
              <a:gd name="T59" fmla="*/ 1308 h 3456"/>
              <a:gd name="T60" fmla="*/ 1514 w 2765"/>
              <a:gd name="T61" fmla="*/ 1370 h 3456"/>
              <a:gd name="T62" fmla="*/ 1316 w 2765"/>
              <a:gd name="T63" fmla="*/ 1379 h 3456"/>
              <a:gd name="T64" fmla="*/ 1128 w 2765"/>
              <a:gd name="T65" fmla="*/ 1334 h 3456"/>
              <a:gd name="T66" fmla="*/ 965 w 2765"/>
              <a:gd name="T67" fmla="*/ 1241 h 3456"/>
              <a:gd name="T68" fmla="*/ 833 w 2765"/>
              <a:gd name="T69" fmla="*/ 1109 h 3456"/>
              <a:gd name="T70" fmla="*/ 740 w 2765"/>
              <a:gd name="T71" fmla="*/ 946 h 3456"/>
              <a:gd name="T72" fmla="*/ 695 w 2765"/>
              <a:gd name="T73" fmla="*/ 758 h 3456"/>
              <a:gd name="T74" fmla="*/ 704 w 2765"/>
              <a:gd name="T75" fmla="*/ 560 h 3456"/>
              <a:gd name="T76" fmla="*/ 766 w 2765"/>
              <a:gd name="T77" fmla="*/ 379 h 3456"/>
              <a:gd name="T78" fmla="*/ 872 w 2765"/>
              <a:gd name="T79" fmla="*/ 225 h 3456"/>
              <a:gd name="T80" fmla="*/ 1016 w 2765"/>
              <a:gd name="T81" fmla="*/ 105 h 3456"/>
              <a:gd name="T82" fmla="*/ 1189 w 2765"/>
              <a:gd name="T83" fmla="*/ 27 h 3456"/>
              <a:gd name="T84" fmla="*/ 1382 w 2765"/>
              <a:gd name="T8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65" h="3456">
                <a:moveTo>
                  <a:pt x="1382" y="1382"/>
                </a:moveTo>
                <a:lnTo>
                  <a:pt x="1728" y="1728"/>
                </a:lnTo>
                <a:lnTo>
                  <a:pt x="1460" y="3069"/>
                </a:lnTo>
                <a:lnTo>
                  <a:pt x="2177" y="1613"/>
                </a:lnTo>
                <a:lnTo>
                  <a:pt x="2305" y="1613"/>
                </a:lnTo>
                <a:lnTo>
                  <a:pt x="2360" y="1614"/>
                </a:lnTo>
                <a:lnTo>
                  <a:pt x="2411" y="1619"/>
                </a:lnTo>
                <a:lnTo>
                  <a:pt x="2457" y="1626"/>
                </a:lnTo>
                <a:lnTo>
                  <a:pt x="2499" y="1637"/>
                </a:lnTo>
                <a:lnTo>
                  <a:pt x="2537" y="1651"/>
                </a:lnTo>
                <a:lnTo>
                  <a:pt x="2571" y="1667"/>
                </a:lnTo>
                <a:lnTo>
                  <a:pt x="2602" y="1686"/>
                </a:lnTo>
                <a:lnTo>
                  <a:pt x="2629" y="1707"/>
                </a:lnTo>
                <a:lnTo>
                  <a:pt x="2653" y="1731"/>
                </a:lnTo>
                <a:lnTo>
                  <a:pt x="2674" y="1756"/>
                </a:lnTo>
                <a:lnTo>
                  <a:pt x="2692" y="1785"/>
                </a:lnTo>
                <a:lnTo>
                  <a:pt x="2707" y="1815"/>
                </a:lnTo>
                <a:lnTo>
                  <a:pt x="2721" y="1847"/>
                </a:lnTo>
                <a:lnTo>
                  <a:pt x="2731" y="1882"/>
                </a:lnTo>
                <a:lnTo>
                  <a:pt x="2741" y="1918"/>
                </a:lnTo>
                <a:lnTo>
                  <a:pt x="2748" y="1955"/>
                </a:lnTo>
                <a:lnTo>
                  <a:pt x="2753" y="1994"/>
                </a:lnTo>
                <a:lnTo>
                  <a:pt x="2758" y="2035"/>
                </a:lnTo>
                <a:lnTo>
                  <a:pt x="2761" y="2077"/>
                </a:lnTo>
                <a:lnTo>
                  <a:pt x="2763" y="2121"/>
                </a:lnTo>
                <a:lnTo>
                  <a:pt x="2764" y="2165"/>
                </a:lnTo>
                <a:lnTo>
                  <a:pt x="2765" y="2210"/>
                </a:lnTo>
                <a:lnTo>
                  <a:pt x="2765" y="2257"/>
                </a:lnTo>
                <a:lnTo>
                  <a:pt x="2765" y="2304"/>
                </a:lnTo>
                <a:lnTo>
                  <a:pt x="2765" y="3456"/>
                </a:lnTo>
                <a:lnTo>
                  <a:pt x="0" y="3456"/>
                </a:lnTo>
                <a:lnTo>
                  <a:pt x="0" y="2304"/>
                </a:lnTo>
                <a:lnTo>
                  <a:pt x="0" y="2257"/>
                </a:lnTo>
                <a:lnTo>
                  <a:pt x="1" y="2210"/>
                </a:lnTo>
                <a:lnTo>
                  <a:pt x="1" y="2165"/>
                </a:lnTo>
                <a:lnTo>
                  <a:pt x="2" y="2121"/>
                </a:lnTo>
                <a:lnTo>
                  <a:pt x="4" y="2077"/>
                </a:lnTo>
                <a:lnTo>
                  <a:pt x="7" y="2035"/>
                </a:lnTo>
                <a:lnTo>
                  <a:pt x="11" y="1994"/>
                </a:lnTo>
                <a:lnTo>
                  <a:pt x="18" y="1955"/>
                </a:lnTo>
                <a:lnTo>
                  <a:pt x="25" y="1918"/>
                </a:lnTo>
                <a:lnTo>
                  <a:pt x="33" y="1882"/>
                </a:lnTo>
                <a:lnTo>
                  <a:pt x="45" y="1847"/>
                </a:lnTo>
                <a:lnTo>
                  <a:pt x="58" y="1815"/>
                </a:lnTo>
                <a:lnTo>
                  <a:pt x="73" y="1785"/>
                </a:lnTo>
                <a:lnTo>
                  <a:pt x="92" y="1756"/>
                </a:lnTo>
                <a:lnTo>
                  <a:pt x="113" y="1731"/>
                </a:lnTo>
                <a:lnTo>
                  <a:pt x="137" y="1707"/>
                </a:lnTo>
                <a:lnTo>
                  <a:pt x="164" y="1686"/>
                </a:lnTo>
                <a:lnTo>
                  <a:pt x="195" y="1667"/>
                </a:lnTo>
                <a:lnTo>
                  <a:pt x="229" y="1651"/>
                </a:lnTo>
                <a:lnTo>
                  <a:pt x="267" y="1637"/>
                </a:lnTo>
                <a:lnTo>
                  <a:pt x="309" y="1626"/>
                </a:lnTo>
                <a:lnTo>
                  <a:pt x="355" y="1619"/>
                </a:lnTo>
                <a:lnTo>
                  <a:pt x="405" y="1614"/>
                </a:lnTo>
                <a:lnTo>
                  <a:pt x="461" y="1613"/>
                </a:lnTo>
                <a:lnTo>
                  <a:pt x="589" y="1613"/>
                </a:lnTo>
                <a:lnTo>
                  <a:pt x="1305" y="3069"/>
                </a:lnTo>
                <a:lnTo>
                  <a:pt x="1037" y="1728"/>
                </a:lnTo>
                <a:lnTo>
                  <a:pt x="1382" y="1382"/>
                </a:lnTo>
                <a:close/>
                <a:moveTo>
                  <a:pt x="1382" y="0"/>
                </a:moveTo>
                <a:lnTo>
                  <a:pt x="1450" y="3"/>
                </a:lnTo>
                <a:lnTo>
                  <a:pt x="1514" y="13"/>
                </a:lnTo>
                <a:lnTo>
                  <a:pt x="1577" y="27"/>
                </a:lnTo>
                <a:lnTo>
                  <a:pt x="1637" y="48"/>
                </a:lnTo>
                <a:lnTo>
                  <a:pt x="1695" y="74"/>
                </a:lnTo>
                <a:lnTo>
                  <a:pt x="1750" y="105"/>
                </a:lnTo>
                <a:lnTo>
                  <a:pt x="1801" y="140"/>
                </a:lnTo>
                <a:lnTo>
                  <a:pt x="1849" y="181"/>
                </a:lnTo>
                <a:lnTo>
                  <a:pt x="1894" y="225"/>
                </a:lnTo>
                <a:lnTo>
                  <a:pt x="1933" y="273"/>
                </a:lnTo>
                <a:lnTo>
                  <a:pt x="1969" y="325"/>
                </a:lnTo>
                <a:lnTo>
                  <a:pt x="1999" y="379"/>
                </a:lnTo>
                <a:lnTo>
                  <a:pt x="2026" y="437"/>
                </a:lnTo>
                <a:lnTo>
                  <a:pt x="2047" y="497"/>
                </a:lnTo>
                <a:lnTo>
                  <a:pt x="2062" y="560"/>
                </a:lnTo>
                <a:lnTo>
                  <a:pt x="2071" y="625"/>
                </a:lnTo>
                <a:lnTo>
                  <a:pt x="2074" y="691"/>
                </a:lnTo>
                <a:lnTo>
                  <a:pt x="2071" y="758"/>
                </a:lnTo>
                <a:lnTo>
                  <a:pt x="2062" y="823"/>
                </a:lnTo>
                <a:lnTo>
                  <a:pt x="2047" y="885"/>
                </a:lnTo>
                <a:lnTo>
                  <a:pt x="2026" y="946"/>
                </a:lnTo>
                <a:lnTo>
                  <a:pt x="1999" y="1003"/>
                </a:lnTo>
                <a:lnTo>
                  <a:pt x="1969" y="1058"/>
                </a:lnTo>
                <a:lnTo>
                  <a:pt x="1933" y="1109"/>
                </a:lnTo>
                <a:lnTo>
                  <a:pt x="1894" y="1157"/>
                </a:lnTo>
                <a:lnTo>
                  <a:pt x="1849" y="1201"/>
                </a:lnTo>
                <a:lnTo>
                  <a:pt x="1801" y="1241"/>
                </a:lnTo>
                <a:lnTo>
                  <a:pt x="1750" y="1277"/>
                </a:lnTo>
                <a:lnTo>
                  <a:pt x="1695" y="1308"/>
                </a:lnTo>
                <a:lnTo>
                  <a:pt x="1637" y="1334"/>
                </a:lnTo>
                <a:lnTo>
                  <a:pt x="1577" y="1355"/>
                </a:lnTo>
                <a:lnTo>
                  <a:pt x="1514" y="1370"/>
                </a:lnTo>
                <a:lnTo>
                  <a:pt x="1450" y="1379"/>
                </a:lnTo>
                <a:lnTo>
                  <a:pt x="1382" y="1382"/>
                </a:lnTo>
                <a:lnTo>
                  <a:pt x="1316" y="1379"/>
                </a:lnTo>
                <a:lnTo>
                  <a:pt x="1252" y="1370"/>
                </a:lnTo>
                <a:lnTo>
                  <a:pt x="1189" y="1355"/>
                </a:lnTo>
                <a:lnTo>
                  <a:pt x="1128" y="1334"/>
                </a:lnTo>
                <a:lnTo>
                  <a:pt x="1070" y="1308"/>
                </a:lnTo>
                <a:lnTo>
                  <a:pt x="1016" y="1277"/>
                </a:lnTo>
                <a:lnTo>
                  <a:pt x="965" y="1241"/>
                </a:lnTo>
                <a:lnTo>
                  <a:pt x="916" y="1201"/>
                </a:lnTo>
                <a:lnTo>
                  <a:pt x="872" y="1157"/>
                </a:lnTo>
                <a:lnTo>
                  <a:pt x="833" y="1109"/>
                </a:lnTo>
                <a:lnTo>
                  <a:pt x="797" y="1058"/>
                </a:lnTo>
                <a:lnTo>
                  <a:pt x="766" y="1003"/>
                </a:lnTo>
                <a:lnTo>
                  <a:pt x="740" y="946"/>
                </a:lnTo>
                <a:lnTo>
                  <a:pt x="719" y="885"/>
                </a:lnTo>
                <a:lnTo>
                  <a:pt x="704" y="823"/>
                </a:lnTo>
                <a:lnTo>
                  <a:pt x="695" y="758"/>
                </a:lnTo>
                <a:lnTo>
                  <a:pt x="692" y="691"/>
                </a:lnTo>
                <a:lnTo>
                  <a:pt x="695" y="625"/>
                </a:lnTo>
                <a:lnTo>
                  <a:pt x="704" y="560"/>
                </a:lnTo>
                <a:lnTo>
                  <a:pt x="719" y="497"/>
                </a:lnTo>
                <a:lnTo>
                  <a:pt x="740" y="437"/>
                </a:lnTo>
                <a:lnTo>
                  <a:pt x="766" y="379"/>
                </a:lnTo>
                <a:lnTo>
                  <a:pt x="797" y="325"/>
                </a:lnTo>
                <a:lnTo>
                  <a:pt x="833" y="273"/>
                </a:lnTo>
                <a:lnTo>
                  <a:pt x="872" y="225"/>
                </a:lnTo>
                <a:lnTo>
                  <a:pt x="916" y="181"/>
                </a:lnTo>
                <a:lnTo>
                  <a:pt x="965" y="140"/>
                </a:lnTo>
                <a:lnTo>
                  <a:pt x="1016" y="105"/>
                </a:lnTo>
                <a:lnTo>
                  <a:pt x="1070" y="74"/>
                </a:lnTo>
                <a:lnTo>
                  <a:pt x="1128" y="48"/>
                </a:lnTo>
                <a:lnTo>
                  <a:pt x="1189" y="27"/>
                </a:lnTo>
                <a:lnTo>
                  <a:pt x="1252" y="13"/>
                </a:lnTo>
                <a:lnTo>
                  <a:pt x="1316" y="3"/>
                </a:lnTo>
                <a:lnTo>
                  <a:pt x="138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9" name="Freeform 320"/>
          <p:cNvSpPr>
            <a:spLocks noEditPoints="1"/>
          </p:cNvSpPr>
          <p:nvPr/>
        </p:nvSpPr>
        <p:spPr bwMode="auto">
          <a:xfrm>
            <a:off x="3293697" y="1118404"/>
            <a:ext cx="352448" cy="241875"/>
          </a:xfrm>
          <a:custGeom>
            <a:avLst/>
            <a:gdLst>
              <a:gd name="T0" fmla="*/ 2676 w 3264"/>
              <a:gd name="T1" fmla="*/ 11 h 2238"/>
              <a:gd name="T2" fmla="*/ 2908 w 3264"/>
              <a:gd name="T3" fmla="*/ 97 h 2238"/>
              <a:gd name="T4" fmla="*/ 3093 w 3264"/>
              <a:gd name="T5" fmla="*/ 254 h 2238"/>
              <a:gd name="T6" fmla="*/ 3217 w 3264"/>
              <a:gd name="T7" fmla="*/ 464 h 2238"/>
              <a:gd name="T8" fmla="*/ 3261 w 3264"/>
              <a:gd name="T9" fmla="*/ 711 h 2238"/>
              <a:gd name="T10" fmla="*/ 3238 w 3264"/>
              <a:gd name="T11" fmla="*/ 1089 h 2238"/>
              <a:gd name="T12" fmla="*/ 3124 w 3264"/>
              <a:gd name="T13" fmla="*/ 1429 h 2238"/>
              <a:gd name="T14" fmla="*/ 2935 w 3264"/>
              <a:gd name="T15" fmla="*/ 1723 h 2238"/>
              <a:gd name="T16" fmla="*/ 2680 w 3264"/>
              <a:gd name="T17" fmla="*/ 1962 h 2238"/>
              <a:gd name="T18" fmla="*/ 2373 w 3264"/>
              <a:gd name="T19" fmla="*/ 2134 h 2238"/>
              <a:gd name="T20" fmla="*/ 2023 w 3264"/>
              <a:gd name="T21" fmla="*/ 2226 h 2238"/>
              <a:gd name="T22" fmla="*/ 1912 w 3264"/>
              <a:gd name="T23" fmla="*/ 1828 h 2238"/>
              <a:gd name="T24" fmla="*/ 2194 w 3264"/>
              <a:gd name="T25" fmla="*/ 1767 h 2238"/>
              <a:gd name="T26" fmla="*/ 2447 w 3264"/>
              <a:gd name="T27" fmla="*/ 1629 h 2238"/>
              <a:gd name="T28" fmla="*/ 2628 w 3264"/>
              <a:gd name="T29" fmla="*/ 1456 h 2238"/>
              <a:gd name="T30" fmla="*/ 2483 w 3264"/>
              <a:gd name="T31" fmla="*/ 1421 h 2238"/>
              <a:gd name="T32" fmla="*/ 2242 w 3264"/>
              <a:gd name="T33" fmla="*/ 1355 h 2238"/>
              <a:gd name="T34" fmla="*/ 2043 w 3264"/>
              <a:gd name="T35" fmla="*/ 1215 h 2238"/>
              <a:gd name="T36" fmla="*/ 1903 w 3264"/>
              <a:gd name="T37" fmla="*/ 1017 h 2238"/>
              <a:gd name="T38" fmla="*/ 1838 w 3264"/>
              <a:gd name="T39" fmla="*/ 776 h 2238"/>
              <a:gd name="T40" fmla="*/ 1860 w 3264"/>
              <a:gd name="T41" fmla="*/ 523 h 2238"/>
              <a:gd name="T42" fmla="*/ 1965 w 3264"/>
              <a:gd name="T43" fmla="*/ 302 h 2238"/>
              <a:gd name="T44" fmla="*/ 2137 w 3264"/>
              <a:gd name="T45" fmla="*/ 130 h 2238"/>
              <a:gd name="T46" fmla="*/ 2358 w 3264"/>
              <a:gd name="T47" fmla="*/ 25 h 2238"/>
              <a:gd name="T48" fmla="*/ 714 w 3264"/>
              <a:gd name="T49" fmla="*/ 0 h 2238"/>
              <a:gd name="T50" fmla="*/ 903 w 3264"/>
              <a:gd name="T51" fmla="*/ 25 h 2238"/>
              <a:gd name="T52" fmla="*/ 1125 w 3264"/>
              <a:gd name="T53" fmla="*/ 130 h 2238"/>
              <a:gd name="T54" fmla="*/ 1296 w 3264"/>
              <a:gd name="T55" fmla="*/ 302 h 2238"/>
              <a:gd name="T56" fmla="*/ 1401 w 3264"/>
              <a:gd name="T57" fmla="*/ 523 h 2238"/>
              <a:gd name="T58" fmla="*/ 1430 w 3264"/>
              <a:gd name="T59" fmla="*/ 813 h 2238"/>
              <a:gd name="T60" fmla="*/ 1383 w 3264"/>
              <a:gd name="T61" fmla="*/ 1178 h 2238"/>
              <a:gd name="T62" fmla="*/ 1250 w 3264"/>
              <a:gd name="T63" fmla="*/ 1507 h 2238"/>
              <a:gd name="T64" fmla="*/ 1043 w 3264"/>
              <a:gd name="T65" fmla="*/ 1789 h 2238"/>
              <a:gd name="T66" fmla="*/ 774 w 3264"/>
              <a:gd name="T67" fmla="*/ 2013 h 2238"/>
              <a:gd name="T68" fmla="*/ 455 w 3264"/>
              <a:gd name="T69" fmla="*/ 2165 h 2238"/>
              <a:gd name="T70" fmla="*/ 97 w 3264"/>
              <a:gd name="T71" fmla="*/ 2234 h 2238"/>
              <a:gd name="T72" fmla="*/ 150 w 3264"/>
              <a:gd name="T73" fmla="*/ 1820 h 2238"/>
              <a:gd name="T74" fmla="*/ 427 w 3264"/>
              <a:gd name="T75" fmla="*/ 1739 h 2238"/>
              <a:gd name="T76" fmla="*/ 669 w 3264"/>
              <a:gd name="T77" fmla="*/ 1583 h 2238"/>
              <a:gd name="T78" fmla="*/ 825 w 3264"/>
              <a:gd name="T79" fmla="*/ 1415 h 2238"/>
              <a:gd name="T80" fmla="*/ 585 w 3264"/>
              <a:gd name="T81" fmla="*/ 1412 h 2238"/>
              <a:gd name="T82" fmla="*/ 353 w 3264"/>
              <a:gd name="T83" fmla="*/ 1326 h 2238"/>
              <a:gd name="T84" fmla="*/ 168 w 3264"/>
              <a:gd name="T85" fmla="*/ 1170 h 2238"/>
              <a:gd name="T86" fmla="*/ 44 w 3264"/>
              <a:gd name="T87" fmla="*/ 961 h 2238"/>
              <a:gd name="T88" fmla="*/ 0 w 3264"/>
              <a:gd name="T89" fmla="*/ 711 h 2238"/>
              <a:gd name="T90" fmla="*/ 44 w 3264"/>
              <a:gd name="T91" fmla="*/ 464 h 2238"/>
              <a:gd name="T92" fmla="*/ 168 w 3264"/>
              <a:gd name="T93" fmla="*/ 254 h 2238"/>
              <a:gd name="T94" fmla="*/ 353 w 3264"/>
              <a:gd name="T95" fmla="*/ 97 h 2238"/>
              <a:gd name="T96" fmla="*/ 585 w 3264"/>
              <a:gd name="T97" fmla="*/ 11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2547" y="0"/>
                </a:moveTo>
                <a:lnTo>
                  <a:pt x="2547" y="0"/>
                </a:lnTo>
                <a:lnTo>
                  <a:pt x="2612" y="3"/>
                </a:lnTo>
                <a:lnTo>
                  <a:pt x="2676" y="11"/>
                </a:lnTo>
                <a:lnTo>
                  <a:pt x="2737" y="25"/>
                </a:lnTo>
                <a:lnTo>
                  <a:pt x="2797" y="44"/>
                </a:lnTo>
                <a:lnTo>
                  <a:pt x="2853" y="68"/>
                </a:lnTo>
                <a:lnTo>
                  <a:pt x="2908" y="97"/>
                </a:lnTo>
                <a:lnTo>
                  <a:pt x="2959" y="130"/>
                </a:lnTo>
                <a:lnTo>
                  <a:pt x="3007" y="167"/>
                </a:lnTo>
                <a:lnTo>
                  <a:pt x="3052" y="208"/>
                </a:lnTo>
                <a:lnTo>
                  <a:pt x="3093" y="254"/>
                </a:lnTo>
                <a:lnTo>
                  <a:pt x="3130" y="302"/>
                </a:lnTo>
                <a:lnTo>
                  <a:pt x="3163" y="353"/>
                </a:lnTo>
                <a:lnTo>
                  <a:pt x="3193" y="407"/>
                </a:lnTo>
                <a:lnTo>
                  <a:pt x="3217" y="464"/>
                </a:lnTo>
                <a:lnTo>
                  <a:pt x="3236" y="523"/>
                </a:lnTo>
                <a:lnTo>
                  <a:pt x="3250" y="584"/>
                </a:lnTo>
                <a:lnTo>
                  <a:pt x="3258" y="647"/>
                </a:lnTo>
                <a:lnTo>
                  <a:pt x="3261" y="711"/>
                </a:lnTo>
                <a:lnTo>
                  <a:pt x="3264" y="813"/>
                </a:lnTo>
                <a:lnTo>
                  <a:pt x="3261" y="908"/>
                </a:lnTo>
                <a:lnTo>
                  <a:pt x="3252" y="999"/>
                </a:lnTo>
                <a:lnTo>
                  <a:pt x="3238" y="1089"/>
                </a:lnTo>
                <a:lnTo>
                  <a:pt x="3218" y="1178"/>
                </a:lnTo>
                <a:lnTo>
                  <a:pt x="3192" y="1263"/>
                </a:lnTo>
                <a:lnTo>
                  <a:pt x="3160" y="1347"/>
                </a:lnTo>
                <a:lnTo>
                  <a:pt x="3124" y="1429"/>
                </a:lnTo>
                <a:lnTo>
                  <a:pt x="3084" y="1507"/>
                </a:lnTo>
                <a:lnTo>
                  <a:pt x="3039" y="1582"/>
                </a:lnTo>
                <a:lnTo>
                  <a:pt x="2989" y="1655"/>
                </a:lnTo>
                <a:lnTo>
                  <a:pt x="2935" y="1723"/>
                </a:lnTo>
                <a:lnTo>
                  <a:pt x="2876" y="1789"/>
                </a:lnTo>
                <a:lnTo>
                  <a:pt x="2815" y="1851"/>
                </a:lnTo>
                <a:lnTo>
                  <a:pt x="2749" y="1908"/>
                </a:lnTo>
                <a:lnTo>
                  <a:pt x="2680" y="1962"/>
                </a:lnTo>
                <a:lnTo>
                  <a:pt x="2607" y="2013"/>
                </a:lnTo>
                <a:lnTo>
                  <a:pt x="2532" y="2058"/>
                </a:lnTo>
                <a:lnTo>
                  <a:pt x="2454" y="2099"/>
                </a:lnTo>
                <a:lnTo>
                  <a:pt x="2373" y="2134"/>
                </a:lnTo>
                <a:lnTo>
                  <a:pt x="2288" y="2165"/>
                </a:lnTo>
                <a:lnTo>
                  <a:pt x="2202" y="2191"/>
                </a:lnTo>
                <a:lnTo>
                  <a:pt x="2114" y="2211"/>
                </a:lnTo>
                <a:lnTo>
                  <a:pt x="2023" y="2226"/>
                </a:lnTo>
                <a:lnTo>
                  <a:pt x="1931" y="2234"/>
                </a:lnTo>
                <a:lnTo>
                  <a:pt x="1838" y="2238"/>
                </a:lnTo>
                <a:lnTo>
                  <a:pt x="1838" y="1830"/>
                </a:lnTo>
                <a:lnTo>
                  <a:pt x="1912" y="1828"/>
                </a:lnTo>
                <a:lnTo>
                  <a:pt x="1984" y="1820"/>
                </a:lnTo>
                <a:lnTo>
                  <a:pt x="2055" y="1807"/>
                </a:lnTo>
                <a:lnTo>
                  <a:pt x="2126" y="1790"/>
                </a:lnTo>
                <a:lnTo>
                  <a:pt x="2194" y="1767"/>
                </a:lnTo>
                <a:lnTo>
                  <a:pt x="2261" y="1739"/>
                </a:lnTo>
                <a:lnTo>
                  <a:pt x="2325" y="1707"/>
                </a:lnTo>
                <a:lnTo>
                  <a:pt x="2388" y="1670"/>
                </a:lnTo>
                <a:lnTo>
                  <a:pt x="2447" y="1629"/>
                </a:lnTo>
                <a:lnTo>
                  <a:pt x="2504" y="1583"/>
                </a:lnTo>
                <a:lnTo>
                  <a:pt x="2558" y="1533"/>
                </a:lnTo>
                <a:lnTo>
                  <a:pt x="2594" y="1495"/>
                </a:lnTo>
                <a:lnTo>
                  <a:pt x="2628" y="1456"/>
                </a:lnTo>
                <a:lnTo>
                  <a:pt x="2660" y="1415"/>
                </a:lnTo>
                <a:lnTo>
                  <a:pt x="2604" y="1422"/>
                </a:lnTo>
                <a:lnTo>
                  <a:pt x="2547" y="1424"/>
                </a:lnTo>
                <a:lnTo>
                  <a:pt x="2483" y="1421"/>
                </a:lnTo>
                <a:lnTo>
                  <a:pt x="2420" y="1412"/>
                </a:lnTo>
                <a:lnTo>
                  <a:pt x="2358" y="1398"/>
                </a:lnTo>
                <a:lnTo>
                  <a:pt x="2298" y="1379"/>
                </a:lnTo>
                <a:lnTo>
                  <a:pt x="2242" y="1355"/>
                </a:lnTo>
                <a:lnTo>
                  <a:pt x="2188" y="1326"/>
                </a:lnTo>
                <a:lnTo>
                  <a:pt x="2137" y="1293"/>
                </a:lnTo>
                <a:lnTo>
                  <a:pt x="2089" y="1256"/>
                </a:lnTo>
                <a:lnTo>
                  <a:pt x="2043" y="1215"/>
                </a:lnTo>
                <a:lnTo>
                  <a:pt x="2002" y="1170"/>
                </a:lnTo>
                <a:lnTo>
                  <a:pt x="1965" y="1122"/>
                </a:lnTo>
                <a:lnTo>
                  <a:pt x="1932" y="1071"/>
                </a:lnTo>
                <a:lnTo>
                  <a:pt x="1903" y="1017"/>
                </a:lnTo>
                <a:lnTo>
                  <a:pt x="1879" y="961"/>
                </a:lnTo>
                <a:lnTo>
                  <a:pt x="1860" y="901"/>
                </a:lnTo>
                <a:lnTo>
                  <a:pt x="1846" y="840"/>
                </a:lnTo>
                <a:lnTo>
                  <a:pt x="1838" y="776"/>
                </a:lnTo>
                <a:lnTo>
                  <a:pt x="1835" y="711"/>
                </a:lnTo>
                <a:lnTo>
                  <a:pt x="1838" y="647"/>
                </a:lnTo>
                <a:lnTo>
                  <a:pt x="1846" y="584"/>
                </a:lnTo>
                <a:lnTo>
                  <a:pt x="1860" y="523"/>
                </a:lnTo>
                <a:lnTo>
                  <a:pt x="1879" y="464"/>
                </a:lnTo>
                <a:lnTo>
                  <a:pt x="1903" y="407"/>
                </a:lnTo>
                <a:lnTo>
                  <a:pt x="1932" y="353"/>
                </a:lnTo>
                <a:lnTo>
                  <a:pt x="1965" y="302"/>
                </a:lnTo>
                <a:lnTo>
                  <a:pt x="2002" y="254"/>
                </a:lnTo>
                <a:lnTo>
                  <a:pt x="2043" y="208"/>
                </a:lnTo>
                <a:lnTo>
                  <a:pt x="2089" y="167"/>
                </a:lnTo>
                <a:lnTo>
                  <a:pt x="2137" y="130"/>
                </a:lnTo>
                <a:lnTo>
                  <a:pt x="2188" y="97"/>
                </a:lnTo>
                <a:lnTo>
                  <a:pt x="2242" y="68"/>
                </a:lnTo>
                <a:lnTo>
                  <a:pt x="2298" y="44"/>
                </a:lnTo>
                <a:lnTo>
                  <a:pt x="2358" y="25"/>
                </a:lnTo>
                <a:lnTo>
                  <a:pt x="2420" y="11"/>
                </a:lnTo>
                <a:lnTo>
                  <a:pt x="2483" y="3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3"/>
                </a:lnTo>
                <a:lnTo>
                  <a:pt x="842" y="11"/>
                </a:lnTo>
                <a:lnTo>
                  <a:pt x="903" y="25"/>
                </a:lnTo>
                <a:lnTo>
                  <a:pt x="962" y="44"/>
                </a:lnTo>
                <a:lnTo>
                  <a:pt x="1019" y="68"/>
                </a:lnTo>
                <a:lnTo>
                  <a:pt x="1073" y="97"/>
                </a:lnTo>
                <a:lnTo>
                  <a:pt x="1125" y="130"/>
                </a:lnTo>
                <a:lnTo>
                  <a:pt x="1173" y="167"/>
                </a:lnTo>
                <a:lnTo>
                  <a:pt x="1217" y="208"/>
                </a:lnTo>
                <a:lnTo>
                  <a:pt x="1259" y="254"/>
                </a:lnTo>
                <a:lnTo>
                  <a:pt x="1296" y="302"/>
                </a:lnTo>
                <a:lnTo>
                  <a:pt x="1329" y="353"/>
                </a:lnTo>
                <a:lnTo>
                  <a:pt x="1358" y="407"/>
                </a:lnTo>
                <a:lnTo>
                  <a:pt x="1382" y="464"/>
                </a:lnTo>
                <a:lnTo>
                  <a:pt x="1401" y="523"/>
                </a:lnTo>
                <a:lnTo>
                  <a:pt x="1415" y="584"/>
                </a:lnTo>
                <a:lnTo>
                  <a:pt x="1424" y="647"/>
                </a:lnTo>
                <a:lnTo>
                  <a:pt x="1426" y="711"/>
                </a:lnTo>
                <a:lnTo>
                  <a:pt x="1430" y="813"/>
                </a:lnTo>
                <a:lnTo>
                  <a:pt x="1427" y="908"/>
                </a:lnTo>
                <a:lnTo>
                  <a:pt x="1418" y="999"/>
                </a:lnTo>
                <a:lnTo>
                  <a:pt x="1403" y="1089"/>
                </a:lnTo>
                <a:lnTo>
                  <a:pt x="1383" y="1178"/>
                </a:lnTo>
                <a:lnTo>
                  <a:pt x="1357" y="1263"/>
                </a:lnTo>
                <a:lnTo>
                  <a:pt x="1326" y="1347"/>
                </a:lnTo>
                <a:lnTo>
                  <a:pt x="1291" y="1429"/>
                </a:lnTo>
                <a:lnTo>
                  <a:pt x="1250" y="1507"/>
                </a:lnTo>
                <a:lnTo>
                  <a:pt x="1204" y="1582"/>
                </a:lnTo>
                <a:lnTo>
                  <a:pt x="1154" y="1655"/>
                </a:lnTo>
                <a:lnTo>
                  <a:pt x="1101" y="1723"/>
                </a:lnTo>
                <a:lnTo>
                  <a:pt x="1043" y="1789"/>
                </a:lnTo>
                <a:lnTo>
                  <a:pt x="981" y="1851"/>
                </a:lnTo>
                <a:lnTo>
                  <a:pt x="915" y="1908"/>
                </a:lnTo>
                <a:lnTo>
                  <a:pt x="846" y="1962"/>
                </a:lnTo>
                <a:lnTo>
                  <a:pt x="774" y="2013"/>
                </a:lnTo>
                <a:lnTo>
                  <a:pt x="698" y="2058"/>
                </a:lnTo>
                <a:lnTo>
                  <a:pt x="619" y="2099"/>
                </a:lnTo>
                <a:lnTo>
                  <a:pt x="538" y="2134"/>
                </a:lnTo>
                <a:lnTo>
                  <a:pt x="455" y="2165"/>
                </a:lnTo>
                <a:lnTo>
                  <a:pt x="368" y="2191"/>
                </a:lnTo>
                <a:lnTo>
                  <a:pt x="280" y="2211"/>
                </a:lnTo>
                <a:lnTo>
                  <a:pt x="190" y="2226"/>
                </a:lnTo>
                <a:lnTo>
                  <a:pt x="97" y="2234"/>
                </a:lnTo>
                <a:lnTo>
                  <a:pt x="3" y="2238"/>
                </a:lnTo>
                <a:lnTo>
                  <a:pt x="3" y="1830"/>
                </a:lnTo>
                <a:lnTo>
                  <a:pt x="77" y="1828"/>
                </a:lnTo>
                <a:lnTo>
                  <a:pt x="150" y="1820"/>
                </a:lnTo>
                <a:lnTo>
                  <a:pt x="222" y="1807"/>
                </a:lnTo>
                <a:lnTo>
                  <a:pt x="291" y="1790"/>
                </a:lnTo>
                <a:lnTo>
                  <a:pt x="360" y="1767"/>
                </a:lnTo>
                <a:lnTo>
                  <a:pt x="427" y="1739"/>
                </a:lnTo>
                <a:lnTo>
                  <a:pt x="491" y="1707"/>
                </a:lnTo>
                <a:lnTo>
                  <a:pt x="553" y="1670"/>
                </a:lnTo>
                <a:lnTo>
                  <a:pt x="613" y="1629"/>
                </a:lnTo>
                <a:lnTo>
                  <a:pt x="669" y="1583"/>
                </a:lnTo>
                <a:lnTo>
                  <a:pt x="724" y="1533"/>
                </a:lnTo>
                <a:lnTo>
                  <a:pt x="760" y="1495"/>
                </a:lnTo>
                <a:lnTo>
                  <a:pt x="794" y="1456"/>
                </a:lnTo>
                <a:lnTo>
                  <a:pt x="825" y="1415"/>
                </a:lnTo>
                <a:lnTo>
                  <a:pt x="770" y="1422"/>
                </a:lnTo>
                <a:lnTo>
                  <a:pt x="714" y="1424"/>
                </a:lnTo>
                <a:lnTo>
                  <a:pt x="648" y="1421"/>
                </a:lnTo>
                <a:lnTo>
                  <a:pt x="585" y="1412"/>
                </a:lnTo>
                <a:lnTo>
                  <a:pt x="524" y="1398"/>
                </a:lnTo>
                <a:lnTo>
                  <a:pt x="465" y="1379"/>
                </a:lnTo>
                <a:lnTo>
                  <a:pt x="407" y="1355"/>
                </a:lnTo>
                <a:lnTo>
                  <a:pt x="353" y="1326"/>
                </a:lnTo>
                <a:lnTo>
                  <a:pt x="302" y="1293"/>
                </a:lnTo>
                <a:lnTo>
                  <a:pt x="254" y="1256"/>
                </a:lnTo>
                <a:lnTo>
                  <a:pt x="209" y="1215"/>
                </a:lnTo>
                <a:lnTo>
                  <a:pt x="168" y="1170"/>
                </a:lnTo>
                <a:lnTo>
                  <a:pt x="130" y="1122"/>
                </a:lnTo>
                <a:lnTo>
                  <a:pt x="97" y="1071"/>
                </a:lnTo>
                <a:lnTo>
                  <a:pt x="68" y="1017"/>
                </a:lnTo>
                <a:lnTo>
                  <a:pt x="44" y="961"/>
                </a:lnTo>
                <a:lnTo>
                  <a:pt x="25" y="901"/>
                </a:lnTo>
                <a:lnTo>
                  <a:pt x="11" y="840"/>
                </a:lnTo>
                <a:lnTo>
                  <a:pt x="3" y="776"/>
                </a:lnTo>
                <a:lnTo>
                  <a:pt x="0" y="711"/>
                </a:lnTo>
                <a:lnTo>
                  <a:pt x="3" y="647"/>
                </a:lnTo>
                <a:lnTo>
                  <a:pt x="11" y="584"/>
                </a:lnTo>
                <a:lnTo>
                  <a:pt x="25" y="523"/>
                </a:lnTo>
                <a:lnTo>
                  <a:pt x="44" y="464"/>
                </a:lnTo>
                <a:lnTo>
                  <a:pt x="68" y="407"/>
                </a:lnTo>
                <a:lnTo>
                  <a:pt x="97" y="353"/>
                </a:lnTo>
                <a:lnTo>
                  <a:pt x="130" y="302"/>
                </a:lnTo>
                <a:lnTo>
                  <a:pt x="168" y="254"/>
                </a:lnTo>
                <a:lnTo>
                  <a:pt x="209" y="208"/>
                </a:lnTo>
                <a:lnTo>
                  <a:pt x="254" y="167"/>
                </a:lnTo>
                <a:lnTo>
                  <a:pt x="302" y="130"/>
                </a:lnTo>
                <a:lnTo>
                  <a:pt x="353" y="97"/>
                </a:lnTo>
                <a:lnTo>
                  <a:pt x="407" y="68"/>
                </a:lnTo>
                <a:lnTo>
                  <a:pt x="465" y="44"/>
                </a:lnTo>
                <a:lnTo>
                  <a:pt x="524" y="25"/>
                </a:lnTo>
                <a:lnTo>
                  <a:pt x="585" y="11"/>
                </a:lnTo>
                <a:lnTo>
                  <a:pt x="648" y="3"/>
                </a:lnTo>
                <a:lnTo>
                  <a:pt x="71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325"/>
          <p:cNvSpPr>
            <a:spLocks noEditPoints="1"/>
          </p:cNvSpPr>
          <p:nvPr/>
        </p:nvSpPr>
        <p:spPr bwMode="auto">
          <a:xfrm>
            <a:off x="2717652" y="1118404"/>
            <a:ext cx="352448" cy="241875"/>
          </a:xfrm>
          <a:custGeom>
            <a:avLst/>
            <a:gdLst>
              <a:gd name="T0" fmla="*/ 3188 w 3264"/>
              <a:gd name="T1" fmla="*/ 409 h 2238"/>
              <a:gd name="T2" fmla="*/ 2905 w 3264"/>
              <a:gd name="T3" fmla="*/ 470 h 2238"/>
              <a:gd name="T4" fmla="*/ 2652 w 3264"/>
              <a:gd name="T5" fmla="*/ 608 h 2238"/>
              <a:gd name="T6" fmla="*/ 2471 w 3264"/>
              <a:gd name="T7" fmla="*/ 781 h 2238"/>
              <a:gd name="T8" fmla="*/ 2615 w 3264"/>
              <a:gd name="T9" fmla="*/ 816 h 2238"/>
              <a:gd name="T10" fmla="*/ 2856 w 3264"/>
              <a:gd name="T11" fmla="*/ 882 h 2238"/>
              <a:gd name="T12" fmla="*/ 3055 w 3264"/>
              <a:gd name="T13" fmla="*/ 1022 h 2238"/>
              <a:gd name="T14" fmla="*/ 3196 w 3264"/>
              <a:gd name="T15" fmla="*/ 1220 h 2238"/>
              <a:gd name="T16" fmla="*/ 3261 w 3264"/>
              <a:gd name="T17" fmla="*/ 1461 h 2238"/>
              <a:gd name="T18" fmla="*/ 3239 w 3264"/>
              <a:gd name="T19" fmla="*/ 1715 h 2238"/>
              <a:gd name="T20" fmla="*/ 3133 w 3264"/>
              <a:gd name="T21" fmla="*/ 1936 h 2238"/>
              <a:gd name="T22" fmla="*/ 2963 w 3264"/>
              <a:gd name="T23" fmla="*/ 2108 h 2238"/>
              <a:gd name="T24" fmla="*/ 2741 w 3264"/>
              <a:gd name="T25" fmla="*/ 2212 h 2238"/>
              <a:gd name="T26" fmla="*/ 2486 w 3264"/>
              <a:gd name="T27" fmla="*/ 2235 h 2238"/>
              <a:gd name="T28" fmla="*/ 2245 w 3264"/>
              <a:gd name="T29" fmla="*/ 2169 h 2238"/>
              <a:gd name="T30" fmla="*/ 2046 w 3264"/>
              <a:gd name="T31" fmla="*/ 2029 h 2238"/>
              <a:gd name="T32" fmla="*/ 1906 w 3264"/>
              <a:gd name="T33" fmla="*/ 1831 h 2238"/>
              <a:gd name="T34" fmla="*/ 1841 w 3264"/>
              <a:gd name="T35" fmla="*/ 1591 h 2238"/>
              <a:gd name="T36" fmla="*/ 1847 w 3264"/>
              <a:gd name="T37" fmla="*/ 1238 h 2238"/>
              <a:gd name="T38" fmla="*/ 1938 w 3264"/>
              <a:gd name="T39" fmla="*/ 890 h 2238"/>
              <a:gd name="T40" fmla="*/ 2110 w 3264"/>
              <a:gd name="T41" fmla="*/ 583 h 2238"/>
              <a:gd name="T42" fmla="*/ 2350 w 3264"/>
              <a:gd name="T43" fmla="*/ 329 h 2238"/>
              <a:gd name="T44" fmla="*/ 2645 w 3264"/>
              <a:gd name="T45" fmla="*/ 139 h 2238"/>
              <a:gd name="T46" fmla="*/ 2985 w 3264"/>
              <a:gd name="T47" fmla="*/ 26 h 2238"/>
              <a:gd name="T48" fmla="*/ 1426 w 3264"/>
              <a:gd name="T49" fmla="*/ 0 h 2238"/>
              <a:gd name="T50" fmla="*/ 1280 w 3264"/>
              <a:gd name="T51" fmla="*/ 417 h 2238"/>
              <a:gd name="T52" fmla="*/ 1004 w 3264"/>
              <a:gd name="T53" fmla="*/ 498 h 2238"/>
              <a:gd name="T54" fmla="*/ 760 w 3264"/>
              <a:gd name="T55" fmla="*/ 654 h 2238"/>
              <a:gd name="T56" fmla="*/ 605 w 3264"/>
              <a:gd name="T57" fmla="*/ 822 h 2238"/>
              <a:gd name="T58" fmla="*/ 845 w 3264"/>
              <a:gd name="T59" fmla="*/ 825 h 2238"/>
              <a:gd name="T60" fmla="*/ 1077 w 3264"/>
              <a:gd name="T61" fmla="*/ 911 h 2238"/>
              <a:gd name="T62" fmla="*/ 1263 w 3264"/>
              <a:gd name="T63" fmla="*/ 1067 h 2238"/>
              <a:gd name="T64" fmla="*/ 1385 w 3264"/>
              <a:gd name="T65" fmla="*/ 1277 h 2238"/>
              <a:gd name="T66" fmla="*/ 1430 w 3264"/>
              <a:gd name="T67" fmla="*/ 1526 h 2238"/>
              <a:gd name="T68" fmla="*/ 1385 w 3264"/>
              <a:gd name="T69" fmla="*/ 1774 h 2238"/>
              <a:gd name="T70" fmla="*/ 1263 w 3264"/>
              <a:gd name="T71" fmla="*/ 1984 h 2238"/>
              <a:gd name="T72" fmla="*/ 1077 w 3264"/>
              <a:gd name="T73" fmla="*/ 2141 h 2238"/>
              <a:gd name="T74" fmla="*/ 845 w 3264"/>
              <a:gd name="T75" fmla="*/ 2226 h 2238"/>
              <a:gd name="T76" fmla="*/ 588 w 3264"/>
              <a:gd name="T77" fmla="*/ 2226 h 2238"/>
              <a:gd name="T78" fmla="*/ 356 w 3264"/>
              <a:gd name="T79" fmla="*/ 2141 h 2238"/>
              <a:gd name="T80" fmla="*/ 171 w 3264"/>
              <a:gd name="T81" fmla="*/ 1984 h 2238"/>
              <a:gd name="T82" fmla="*/ 48 w 3264"/>
              <a:gd name="T83" fmla="*/ 1774 h 2238"/>
              <a:gd name="T84" fmla="*/ 3 w 3264"/>
              <a:gd name="T85" fmla="*/ 1526 h 2238"/>
              <a:gd name="T86" fmla="*/ 27 w 3264"/>
              <a:gd name="T87" fmla="*/ 1148 h 2238"/>
              <a:gd name="T88" fmla="*/ 140 w 3264"/>
              <a:gd name="T89" fmla="*/ 808 h 2238"/>
              <a:gd name="T90" fmla="*/ 329 w 3264"/>
              <a:gd name="T91" fmla="*/ 514 h 2238"/>
              <a:gd name="T92" fmla="*/ 584 w 3264"/>
              <a:gd name="T93" fmla="*/ 275 h 2238"/>
              <a:gd name="T94" fmla="*/ 892 w 3264"/>
              <a:gd name="T95" fmla="*/ 103 h 2238"/>
              <a:gd name="T96" fmla="*/ 1240 w 3264"/>
              <a:gd name="T97" fmla="*/ 12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3261" y="0"/>
                </a:moveTo>
                <a:lnTo>
                  <a:pt x="3261" y="0"/>
                </a:lnTo>
                <a:lnTo>
                  <a:pt x="3261" y="407"/>
                </a:lnTo>
                <a:lnTo>
                  <a:pt x="3188" y="409"/>
                </a:lnTo>
                <a:lnTo>
                  <a:pt x="3114" y="417"/>
                </a:lnTo>
                <a:lnTo>
                  <a:pt x="3043" y="430"/>
                </a:lnTo>
                <a:lnTo>
                  <a:pt x="2973" y="448"/>
                </a:lnTo>
                <a:lnTo>
                  <a:pt x="2905" y="470"/>
                </a:lnTo>
                <a:lnTo>
                  <a:pt x="2837" y="498"/>
                </a:lnTo>
                <a:lnTo>
                  <a:pt x="2773" y="530"/>
                </a:lnTo>
                <a:lnTo>
                  <a:pt x="2711" y="567"/>
                </a:lnTo>
                <a:lnTo>
                  <a:pt x="2652" y="608"/>
                </a:lnTo>
                <a:lnTo>
                  <a:pt x="2594" y="654"/>
                </a:lnTo>
                <a:lnTo>
                  <a:pt x="2540" y="704"/>
                </a:lnTo>
                <a:lnTo>
                  <a:pt x="2504" y="742"/>
                </a:lnTo>
                <a:lnTo>
                  <a:pt x="2471" y="781"/>
                </a:lnTo>
                <a:lnTo>
                  <a:pt x="2439" y="822"/>
                </a:lnTo>
                <a:lnTo>
                  <a:pt x="2494" y="815"/>
                </a:lnTo>
                <a:lnTo>
                  <a:pt x="2551" y="813"/>
                </a:lnTo>
                <a:lnTo>
                  <a:pt x="2615" y="816"/>
                </a:lnTo>
                <a:lnTo>
                  <a:pt x="2679" y="825"/>
                </a:lnTo>
                <a:lnTo>
                  <a:pt x="2741" y="839"/>
                </a:lnTo>
                <a:lnTo>
                  <a:pt x="2800" y="859"/>
                </a:lnTo>
                <a:lnTo>
                  <a:pt x="2856" y="882"/>
                </a:lnTo>
                <a:lnTo>
                  <a:pt x="2911" y="911"/>
                </a:lnTo>
                <a:lnTo>
                  <a:pt x="2963" y="944"/>
                </a:lnTo>
                <a:lnTo>
                  <a:pt x="3011" y="981"/>
                </a:lnTo>
                <a:lnTo>
                  <a:pt x="3055" y="1022"/>
                </a:lnTo>
                <a:lnTo>
                  <a:pt x="3096" y="1067"/>
                </a:lnTo>
                <a:lnTo>
                  <a:pt x="3133" y="1115"/>
                </a:lnTo>
                <a:lnTo>
                  <a:pt x="3166" y="1166"/>
                </a:lnTo>
                <a:lnTo>
                  <a:pt x="3196" y="1220"/>
                </a:lnTo>
                <a:lnTo>
                  <a:pt x="3220" y="1277"/>
                </a:lnTo>
                <a:lnTo>
                  <a:pt x="3239" y="1336"/>
                </a:lnTo>
                <a:lnTo>
                  <a:pt x="3253" y="1397"/>
                </a:lnTo>
                <a:lnTo>
                  <a:pt x="3261" y="1461"/>
                </a:lnTo>
                <a:lnTo>
                  <a:pt x="3264" y="1526"/>
                </a:lnTo>
                <a:lnTo>
                  <a:pt x="3261" y="1591"/>
                </a:lnTo>
                <a:lnTo>
                  <a:pt x="3253" y="1654"/>
                </a:lnTo>
                <a:lnTo>
                  <a:pt x="3239" y="1715"/>
                </a:lnTo>
                <a:lnTo>
                  <a:pt x="3220" y="1774"/>
                </a:lnTo>
                <a:lnTo>
                  <a:pt x="3196" y="1831"/>
                </a:lnTo>
                <a:lnTo>
                  <a:pt x="3166" y="1885"/>
                </a:lnTo>
                <a:lnTo>
                  <a:pt x="3133" y="1936"/>
                </a:lnTo>
                <a:lnTo>
                  <a:pt x="3096" y="1984"/>
                </a:lnTo>
                <a:lnTo>
                  <a:pt x="3055" y="2029"/>
                </a:lnTo>
                <a:lnTo>
                  <a:pt x="3011" y="2070"/>
                </a:lnTo>
                <a:lnTo>
                  <a:pt x="2963" y="2108"/>
                </a:lnTo>
                <a:lnTo>
                  <a:pt x="2911" y="2141"/>
                </a:lnTo>
                <a:lnTo>
                  <a:pt x="2856" y="2169"/>
                </a:lnTo>
                <a:lnTo>
                  <a:pt x="2800" y="2193"/>
                </a:lnTo>
                <a:lnTo>
                  <a:pt x="2741" y="2212"/>
                </a:lnTo>
                <a:lnTo>
                  <a:pt x="2679" y="2226"/>
                </a:lnTo>
                <a:lnTo>
                  <a:pt x="2615" y="2235"/>
                </a:lnTo>
                <a:lnTo>
                  <a:pt x="2551" y="2238"/>
                </a:lnTo>
                <a:lnTo>
                  <a:pt x="2486" y="2235"/>
                </a:lnTo>
                <a:lnTo>
                  <a:pt x="2423" y="2226"/>
                </a:lnTo>
                <a:lnTo>
                  <a:pt x="2362" y="2212"/>
                </a:lnTo>
                <a:lnTo>
                  <a:pt x="2302" y="2193"/>
                </a:lnTo>
                <a:lnTo>
                  <a:pt x="2245" y="2169"/>
                </a:lnTo>
                <a:lnTo>
                  <a:pt x="2191" y="2141"/>
                </a:lnTo>
                <a:lnTo>
                  <a:pt x="2140" y="2108"/>
                </a:lnTo>
                <a:lnTo>
                  <a:pt x="2092" y="2070"/>
                </a:lnTo>
                <a:lnTo>
                  <a:pt x="2046" y="2029"/>
                </a:lnTo>
                <a:lnTo>
                  <a:pt x="2005" y="1984"/>
                </a:lnTo>
                <a:lnTo>
                  <a:pt x="1968" y="1936"/>
                </a:lnTo>
                <a:lnTo>
                  <a:pt x="1935" y="1885"/>
                </a:lnTo>
                <a:lnTo>
                  <a:pt x="1906" y="1831"/>
                </a:lnTo>
                <a:lnTo>
                  <a:pt x="1882" y="1774"/>
                </a:lnTo>
                <a:lnTo>
                  <a:pt x="1863" y="1715"/>
                </a:lnTo>
                <a:lnTo>
                  <a:pt x="1849" y="1654"/>
                </a:lnTo>
                <a:lnTo>
                  <a:pt x="1841" y="1591"/>
                </a:lnTo>
                <a:lnTo>
                  <a:pt x="1838" y="1526"/>
                </a:lnTo>
                <a:lnTo>
                  <a:pt x="1835" y="1424"/>
                </a:lnTo>
                <a:lnTo>
                  <a:pt x="1838" y="1330"/>
                </a:lnTo>
                <a:lnTo>
                  <a:pt x="1847" y="1238"/>
                </a:lnTo>
                <a:lnTo>
                  <a:pt x="1861" y="1148"/>
                </a:lnTo>
                <a:lnTo>
                  <a:pt x="1882" y="1060"/>
                </a:lnTo>
                <a:lnTo>
                  <a:pt x="1907" y="974"/>
                </a:lnTo>
                <a:lnTo>
                  <a:pt x="1938" y="890"/>
                </a:lnTo>
                <a:lnTo>
                  <a:pt x="1974" y="808"/>
                </a:lnTo>
                <a:lnTo>
                  <a:pt x="2014" y="730"/>
                </a:lnTo>
                <a:lnTo>
                  <a:pt x="2059" y="655"/>
                </a:lnTo>
                <a:lnTo>
                  <a:pt x="2110" y="583"/>
                </a:lnTo>
                <a:lnTo>
                  <a:pt x="2164" y="514"/>
                </a:lnTo>
                <a:lnTo>
                  <a:pt x="2222" y="448"/>
                </a:lnTo>
                <a:lnTo>
                  <a:pt x="2283" y="387"/>
                </a:lnTo>
                <a:lnTo>
                  <a:pt x="2350" y="329"/>
                </a:lnTo>
                <a:lnTo>
                  <a:pt x="2419" y="275"/>
                </a:lnTo>
                <a:lnTo>
                  <a:pt x="2491" y="224"/>
                </a:lnTo>
                <a:lnTo>
                  <a:pt x="2566" y="179"/>
                </a:lnTo>
                <a:lnTo>
                  <a:pt x="2645" y="139"/>
                </a:lnTo>
                <a:lnTo>
                  <a:pt x="2726" y="103"/>
                </a:lnTo>
                <a:lnTo>
                  <a:pt x="2810" y="72"/>
                </a:lnTo>
                <a:lnTo>
                  <a:pt x="2896" y="47"/>
                </a:lnTo>
                <a:lnTo>
                  <a:pt x="2985" y="26"/>
                </a:lnTo>
                <a:lnTo>
                  <a:pt x="3075" y="12"/>
                </a:lnTo>
                <a:lnTo>
                  <a:pt x="3167" y="3"/>
                </a:lnTo>
                <a:lnTo>
                  <a:pt x="3261" y="0"/>
                </a:lnTo>
                <a:close/>
                <a:moveTo>
                  <a:pt x="1426" y="0"/>
                </a:moveTo>
                <a:lnTo>
                  <a:pt x="1426" y="0"/>
                </a:lnTo>
                <a:lnTo>
                  <a:pt x="1426" y="407"/>
                </a:lnTo>
                <a:lnTo>
                  <a:pt x="1353" y="409"/>
                </a:lnTo>
                <a:lnTo>
                  <a:pt x="1280" y="417"/>
                </a:lnTo>
                <a:lnTo>
                  <a:pt x="1208" y="430"/>
                </a:lnTo>
                <a:lnTo>
                  <a:pt x="1138" y="448"/>
                </a:lnTo>
                <a:lnTo>
                  <a:pt x="1070" y="470"/>
                </a:lnTo>
                <a:lnTo>
                  <a:pt x="1004" y="498"/>
                </a:lnTo>
                <a:lnTo>
                  <a:pt x="939" y="530"/>
                </a:lnTo>
                <a:lnTo>
                  <a:pt x="877" y="567"/>
                </a:lnTo>
                <a:lnTo>
                  <a:pt x="817" y="608"/>
                </a:lnTo>
                <a:lnTo>
                  <a:pt x="760" y="654"/>
                </a:lnTo>
                <a:lnTo>
                  <a:pt x="707" y="704"/>
                </a:lnTo>
                <a:lnTo>
                  <a:pt x="670" y="742"/>
                </a:lnTo>
                <a:lnTo>
                  <a:pt x="636" y="781"/>
                </a:lnTo>
                <a:lnTo>
                  <a:pt x="605" y="822"/>
                </a:lnTo>
                <a:lnTo>
                  <a:pt x="660" y="815"/>
                </a:lnTo>
                <a:lnTo>
                  <a:pt x="717" y="813"/>
                </a:lnTo>
                <a:lnTo>
                  <a:pt x="782" y="816"/>
                </a:lnTo>
                <a:lnTo>
                  <a:pt x="845" y="825"/>
                </a:lnTo>
                <a:lnTo>
                  <a:pt x="906" y="839"/>
                </a:lnTo>
                <a:lnTo>
                  <a:pt x="965" y="859"/>
                </a:lnTo>
                <a:lnTo>
                  <a:pt x="1023" y="882"/>
                </a:lnTo>
                <a:lnTo>
                  <a:pt x="1077" y="911"/>
                </a:lnTo>
                <a:lnTo>
                  <a:pt x="1128" y="944"/>
                </a:lnTo>
                <a:lnTo>
                  <a:pt x="1176" y="981"/>
                </a:lnTo>
                <a:lnTo>
                  <a:pt x="1221" y="1022"/>
                </a:lnTo>
                <a:lnTo>
                  <a:pt x="1263" y="1067"/>
                </a:lnTo>
                <a:lnTo>
                  <a:pt x="1300" y="1115"/>
                </a:lnTo>
                <a:lnTo>
                  <a:pt x="1333" y="1166"/>
                </a:lnTo>
                <a:lnTo>
                  <a:pt x="1361" y="1220"/>
                </a:lnTo>
                <a:lnTo>
                  <a:pt x="1385" y="1277"/>
                </a:lnTo>
                <a:lnTo>
                  <a:pt x="1404" y="1336"/>
                </a:lnTo>
                <a:lnTo>
                  <a:pt x="1418" y="1397"/>
                </a:lnTo>
                <a:lnTo>
                  <a:pt x="1427" y="1461"/>
                </a:lnTo>
                <a:lnTo>
                  <a:pt x="1430" y="1526"/>
                </a:lnTo>
                <a:lnTo>
                  <a:pt x="1427" y="1591"/>
                </a:lnTo>
                <a:lnTo>
                  <a:pt x="1418" y="1654"/>
                </a:lnTo>
                <a:lnTo>
                  <a:pt x="1404" y="1715"/>
                </a:lnTo>
                <a:lnTo>
                  <a:pt x="1385" y="1774"/>
                </a:lnTo>
                <a:lnTo>
                  <a:pt x="1361" y="1831"/>
                </a:lnTo>
                <a:lnTo>
                  <a:pt x="1333" y="1885"/>
                </a:lnTo>
                <a:lnTo>
                  <a:pt x="1300" y="1936"/>
                </a:lnTo>
                <a:lnTo>
                  <a:pt x="1263" y="1984"/>
                </a:lnTo>
                <a:lnTo>
                  <a:pt x="1221" y="2029"/>
                </a:lnTo>
                <a:lnTo>
                  <a:pt x="1176" y="2070"/>
                </a:lnTo>
                <a:lnTo>
                  <a:pt x="1128" y="2108"/>
                </a:lnTo>
                <a:lnTo>
                  <a:pt x="1077" y="2141"/>
                </a:lnTo>
                <a:lnTo>
                  <a:pt x="1023" y="2169"/>
                </a:lnTo>
                <a:lnTo>
                  <a:pt x="965" y="2193"/>
                </a:lnTo>
                <a:lnTo>
                  <a:pt x="906" y="2212"/>
                </a:lnTo>
                <a:lnTo>
                  <a:pt x="845" y="2226"/>
                </a:lnTo>
                <a:lnTo>
                  <a:pt x="782" y="2235"/>
                </a:lnTo>
                <a:lnTo>
                  <a:pt x="717" y="2238"/>
                </a:lnTo>
                <a:lnTo>
                  <a:pt x="651" y="2235"/>
                </a:lnTo>
                <a:lnTo>
                  <a:pt x="588" y="2226"/>
                </a:lnTo>
                <a:lnTo>
                  <a:pt x="527" y="2212"/>
                </a:lnTo>
                <a:lnTo>
                  <a:pt x="468" y="2193"/>
                </a:lnTo>
                <a:lnTo>
                  <a:pt x="410" y="2169"/>
                </a:lnTo>
                <a:lnTo>
                  <a:pt x="356" y="2141"/>
                </a:lnTo>
                <a:lnTo>
                  <a:pt x="305" y="2108"/>
                </a:lnTo>
                <a:lnTo>
                  <a:pt x="257" y="2070"/>
                </a:lnTo>
                <a:lnTo>
                  <a:pt x="212" y="2029"/>
                </a:lnTo>
                <a:lnTo>
                  <a:pt x="171" y="1984"/>
                </a:lnTo>
                <a:lnTo>
                  <a:pt x="133" y="1936"/>
                </a:lnTo>
                <a:lnTo>
                  <a:pt x="100" y="1885"/>
                </a:lnTo>
                <a:lnTo>
                  <a:pt x="72" y="1831"/>
                </a:lnTo>
                <a:lnTo>
                  <a:pt x="48" y="1774"/>
                </a:lnTo>
                <a:lnTo>
                  <a:pt x="29" y="1715"/>
                </a:lnTo>
                <a:lnTo>
                  <a:pt x="15" y="1654"/>
                </a:lnTo>
                <a:lnTo>
                  <a:pt x="6" y="1591"/>
                </a:lnTo>
                <a:lnTo>
                  <a:pt x="3" y="1526"/>
                </a:lnTo>
                <a:lnTo>
                  <a:pt x="0" y="1424"/>
                </a:lnTo>
                <a:lnTo>
                  <a:pt x="3" y="1330"/>
                </a:lnTo>
                <a:lnTo>
                  <a:pt x="12" y="1238"/>
                </a:lnTo>
                <a:lnTo>
                  <a:pt x="27" y="1148"/>
                </a:lnTo>
                <a:lnTo>
                  <a:pt x="47" y="1060"/>
                </a:lnTo>
                <a:lnTo>
                  <a:pt x="72" y="974"/>
                </a:lnTo>
                <a:lnTo>
                  <a:pt x="103" y="890"/>
                </a:lnTo>
                <a:lnTo>
                  <a:pt x="140" y="808"/>
                </a:lnTo>
                <a:lnTo>
                  <a:pt x="181" y="730"/>
                </a:lnTo>
                <a:lnTo>
                  <a:pt x="226" y="655"/>
                </a:lnTo>
                <a:lnTo>
                  <a:pt x="275" y="583"/>
                </a:lnTo>
                <a:lnTo>
                  <a:pt x="329" y="514"/>
                </a:lnTo>
                <a:lnTo>
                  <a:pt x="387" y="448"/>
                </a:lnTo>
                <a:lnTo>
                  <a:pt x="450" y="387"/>
                </a:lnTo>
                <a:lnTo>
                  <a:pt x="515" y="329"/>
                </a:lnTo>
                <a:lnTo>
                  <a:pt x="584" y="275"/>
                </a:lnTo>
                <a:lnTo>
                  <a:pt x="656" y="224"/>
                </a:lnTo>
                <a:lnTo>
                  <a:pt x="732" y="179"/>
                </a:lnTo>
                <a:lnTo>
                  <a:pt x="811" y="139"/>
                </a:lnTo>
                <a:lnTo>
                  <a:pt x="892" y="103"/>
                </a:lnTo>
                <a:lnTo>
                  <a:pt x="976" y="72"/>
                </a:lnTo>
                <a:lnTo>
                  <a:pt x="1062" y="47"/>
                </a:lnTo>
                <a:lnTo>
                  <a:pt x="1150" y="26"/>
                </a:lnTo>
                <a:lnTo>
                  <a:pt x="1240" y="12"/>
                </a:lnTo>
                <a:lnTo>
                  <a:pt x="1333" y="3"/>
                </a:lnTo>
                <a:lnTo>
                  <a:pt x="142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330"/>
          <p:cNvSpPr>
            <a:spLocks noEditPoints="1"/>
          </p:cNvSpPr>
          <p:nvPr/>
        </p:nvSpPr>
        <p:spPr bwMode="auto">
          <a:xfrm>
            <a:off x="4425358" y="1061389"/>
            <a:ext cx="309257" cy="355904"/>
          </a:xfrm>
          <a:custGeom>
            <a:avLst/>
            <a:gdLst>
              <a:gd name="T0" fmla="*/ 1972 w 2869"/>
              <a:gd name="T1" fmla="*/ 981 h 3292"/>
              <a:gd name="T2" fmla="*/ 1732 w 2869"/>
              <a:gd name="T3" fmla="*/ 1168 h 3292"/>
              <a:gd name="T4" fmla="*/ 1586 w 2869"/>
              <a:gd name="T5" fmla="*/ 1320 h 3292"/>
              <a:gd name="T6" fmla="*/ 1540 w 2869"/>
              <a:gd name="T7" fmla="*/ 1468 h 3292"/>
              <a:gd name="T8" fmla="*/ 1537 w 2869"/>
              <a:gd name="T9" fmla="*/ 1772 h 3292"/>
              <a:gd name="T10" fmla="*/ 1560 w 2869"/>
              <a:gd name="T11" fmla="*/ 1910 h 3292"/>
              <a:gd name="T12" fmla="*/ 1659 w 2869"/>
              <a:gd name="T13" fmla="*/ 2064 h 3292"/>
              <a:gd name="T14" fmla="*/ 1890 w 2869"/>
              <a:gd name="T15" fmla="*/ 2230 h 3292"/>
              <a:gd name="T16" fmla="*/ 2113 w 2869"/>
              <a:gd name="T17" fmla="*/ 2510 h 3292"/>
              <a:gd name="T18" fmla="*/ 2237 w 2869"/>
              <a:gd name="T19" fmla="*/ 2880 h 3292"/>
              <a:gd name="T20" fmla="*/ 722 w 2869"/>
              <a:gd name="T21" fmla="*/ 2577 h 3292"/>
              <a:gd name="T22" fmla="*/ 927 w 2869"/>
              <a:gd name="T23" fmla="*/ 2278 h 3292"/>
              <a:gd name="T24" fmla="*/ 1175 w 2869"/>
              <a:gd name="T25" fmla="*/ 2094 h 3292"/>
              <a:gd name="T26" fmla="*/ 1297 w 2869"/>
              <a:gd name="T27" fmla="*/ 1940 h 3292"/>
              <a:gd name="T28" fmla="*/ 1330 w 2869"/>
              <a:gd name="T29" fmla="*/ 1797 h 3292"/>
              <a:gd name="T30" fmla="*/ 1330 w 2869"/>
              <a:gd name="T31" fmla="*/ 1494 h 3292"/>
              <a:gd name="T32" fmla="*/ 1297 w 2869"/>
              <a:gd name="T33" fmla="*/ 1350 h 3292"/>
              <a:gd name="T34" fmla="*/ 1175 w 2869"/>
              <a:gd name="T35" fmla="*/ 1198 h 3292"/>
              <a:gd name="T36" fmla="*/ 941 w 2869"/>
              <a:gd name="T37" fmla="*/ 1027 h 3292"/>
              <a:gd name="T38" fmla="*/ 307 w 2869"/>
              <a:gd name="T39" fmla="*/ 205 h 3292"/>
              <a:gd name="T40" fmla="*/ 355 w 2869"/>
              <a:gd name="T41" fmla="*/ 635 h 3292"/>
              <a:gd name="T42" fmla="*/ 494 w 2869"/>
              <a:gd name="T43" fmla="*/ 1007 h 3292"/>
              <a:gd name="T44" fmla="*/ 718 w 2869"/>
              <a:gd name="T45" fmla="*/ 1298 h 3292"/>
              <a:gd name="T46" fmla="*/ 1024 w 2869"/>
              <a:gd name="T47" fmla="*/ 1484 h 3292"/>
              <a:gd name="T48" fmla="*/ 773 w 2869"/>
              <a:gd name="T49" fmla="*/ 1947 h 3292"/>
              <a:gd name="T50" fmla="*/ 532 w 2869"/>
              <a:gd name="T51" fmla="*/ 2219 h 3292"/>
              <a:gd name="T52" fmla="*/ 375 w 2869"/>
              <a:gd name="T53" fmla="*/ 2576 h 3292"/>
              <a:gd name="T54" fmla="*/ 309 w 2869"/>
              <a:gd name="T55" fmla="*/ 2997 h 3292"/>
              <a:gd name="T56" fmla="*/ 2544 w 2869"/>
              <a:gd name="T57" fmla="*/ 2822 h 3292"/>
              <a:gd name="T58" fmla="*/ 2441 w 2869"/>
              <a:gd name="T59" fmla="*/ 2424 h 3292"/>
              <a:gd name="T60" fmla="*/ 2250 w 2869"/>
              <a:gd name="T61" fmla="*/ 2098 h 3292"/>
              <a:gd name="T62" fmla="*/ 1976 w 2869"/>
              <a:gd name="T63" fmla="*/ 1868 h 3292"/>
              <a:gd name="T64" fmla="*/ 1976 w 2869"/>
              <a:gd name="T65" fmla="*/ 1424 h 3292"/>
              <a:gd name="T66" fmla="*/ 2250 w 2869"/>
              <a:gd name="T67" fmla="*/ 1192 h 3292"/>
              <a:gd name="T68" fmla="*/ 2441 w 2869"/>
              <a:gd name="T69" fmla="*/ 866 h 3292"/>
              <a:gd name="T70" fmla="*/ 2544 w 2869"/>
              <a:gd name="T71" fmla="*/ 468 h 3292"/>
              <a:gd name="T72" fmla="*/ 11 w 2869"/>
              <a:gd name="T73" fmla="*/ 0 h 3292"/>
              <a:gd name="T74" fmla="*/ 2857 w 2869"/>
              <a:gd name="T75" fmla="*/ 409 h 3292"/>
              <a:gd name="T76" fmla="*/ 2742 w 2869"/>
              <a:gd name="T77" fmla="*/ 882 h 3292"/>
              <a:gd name="T78" fmla="*/ 2516 w 2869"/>
              <a:gd name="T79" fmla="*/ 1285 h 3292"/>
              <a:gd name="T80" fmla="*/ 2201 w 2869"/>
              <a:gd name="T81" fmla="*/ 1596 h 3292"/>
              <a:gd name="T82" fmla="*/ 2400 w 2869"/>
              <a:gd name="T83" fmla="*/ 1869 h 3292"/>
              <a:gd name="T84" fmla="*/ 2664 w 2869"/>
              <a:gd name="T85" fmla="*/ 2239 h 3292"/>
              <a:gd name="T86" fmla="*/ 2825 w 2869"/>
              <a:gd name="T87" fmla="*/ 2687 h 3292"/>
              <a:gd name="T88" fmla="*/ 2866 w 2869"/>
              <a:gd name="T89" fmla="*/ 3190 h 3292"/>
              <a:gd name="T90" fmla="*/ 3 w 2869"/>
              <a:gd name="T91" fmla="*/ 2983 h 3292"/>
              <a:gd name="T92" fmla="*/ 94 w 2869"/>
              <a:gd name="T93" fmla="*/ 2500 h 3292"/>
              <a:gd name="T94" fmla="*/ 299 w 2869"/>
              <a:gd name="T95" fmla="*/ 2081 h 3292"/>
              <a:gd name="T96" fmla="*/ 598 w 2869"/>
              <a:gd name="T97" fmla="*/ 1749 h 3292"/>
              <a:gd name="T98" fmla="*/ 532 w 2869"/>
              <a:gd name="T99" fmla="*/ 1485 h 3292"/>
              <a:gd name="T100" fmla="*/ 250 w 2869"/>
              <a:gd name="T101" fmla="*/ 1134 h 3292"/>
              <a:gd name="T102" fmla="*/ 66 w 2869"/>
              <a:gd name="T103" fmla="*/ 700 h 3292"/>
              <a:gd name="T104" fmla="*/ 0 w 2869"/>
              <a:gd name="T105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69" h="3292">
                <a:moveTo>
                  <a:pt x="778" y="823"/>
                </a:moveTo>
                <a:lnTo>
                  <a:pt x="2089" y="823"/>
                </a:lnTo>
                <a:lnTo>
                  <a:pt x="2053" y="878"/>
                </a:lnTo>
                <a:lnTo>
                  <a:pt x="2014" y="931"/>
                </a:lnTo>
                <a:lnTo>
                  <a:pt x="1972" y="981"/>
                </a:lnTo>
                <a:lnTo>
                  <a:pt x="1928" y="1026"/>
                </a:lnTo>
                <a:lnTo>
                  <a:pt x="1881" y="1069"/>
                </a:lnTo>
                <a:lnTo>
                  <a:pt x="1831" y="1106"/>
                </a:lnTo>
                <a:lnTo>
                  <a:pt x="1779" y="1139"/>
                </a:lnTo>
                <a:lnTo>
                  <a:pt x="1732" y="1168"/>
                </a:lnTo>
                <a:lnTo>
                  <a:pt x="1693" y="1197"/>
                </a:lnTo>
                <a:lnTo>
                  <a:pt x="1659" y="1228"/>
                </a:lnTo>
                <a:lnTo>
                  <a:pt x="1631" y="1259"/>
                </a:lnTo>
                <a:lnTo>
                  <a:pt x="1606" y="1290"/>
                </a:lnTo>
                <a:lnTo>
                  <a:pt x="1586" y="1320"/>
                </a:lnTo>
                <a:lnTo>
                  <a:pt x="1571" y="1351"/>
                </a:lnTo>
                <a:lnTo>
                  <a:pt x="1560" y="1381"/>
                </a:lnTo>
                <a:lnTo>
                  <a:pt x="1551" y="1411"/>
                </a:lnTo>
                <a:lnTo>
                  <a:pt x="1544" y="1440"/>
                </a:lnTo>
                <a:lnTo>
                  <a:pt x="1540" y="1468"/>
                </a:lnTo>
                <a:lnTo>
                  <a:pt x="1538" y="1495"/>
                </a:lnTo>
                <a:lnTo>
                  <a:pt x="1537" y="1520"/>
                </a:lnTo>
                <a:lnTo>
                  <a:pt x="1536" y="1543"/>
                </a:lnTo>
                <a:lnTo>
                  <a:pt x="1536" y="1749"/>
                </a:lnTo>
                <a:lnTo>
                  <a:pt x="1537" y="1772"/>
                </a:lnTo>
                <a:lnTo>
                  <a:pt x="1538" y="1797"/>
                </a:lnTo>
                <a:lnTo>
                  <a:pt x="1540" y="1823"/>
                </a:lnTo>
                <a:lnTo>
                  <a:pt x="1544" y="1851"/>
                </a:lnTo>
                <a:lnTo>
                  <a:pt x="1551" y="1880"/>
                </a:lnTo>
                <a:lnTo>
                  <a:pt x="1560" y="1910"/>
                </a:lnTo>
                <a:lnTo>
                  <a:pt x="1571" y="1940"/>
                </a:lnTo>
                <a:lnTo>
                  <a:pt x="1588" y="1971"/>
                </a:lnTo>
                <a:lnTo>
                  <a:pt x="1606" y="2002"/>
                </a:lnTo>
                <a:lnTo>
                  <a:pt x="1631" y="2033"/>
                </a:lnTo>
                <a:lnTo>
                  <a:pt x="1659" y="2064"/>
                </a:lnTo>
                <a:lnTo>
                  <a:pt x="1693" y="2094"/>
                </a:lnTo>
                <a:lnTo>
                  <a:pt x="1732" y="2124"/>
                </a:lnTo>
                <a:lnTo>
                  <a:pt x="1779" y="2152"/>
                </a:lnTo>
                <a:lnTo>
                  <a:pt x="1835" y="2189"/>
                </a:lnTo>
                <a:lnTo>
                  <a:pt x="1890" y="2230"/>
                </a:lnTo>
                <a:lnTo>
                  <a:pt x="1941" y="2278"/>
                </a:lnTo>
                <a:lnTo>
                  <a:pt x="1990" y="2329"/>
                </a:lnTo>
                <a:lnTo>
                  <a:pt x="2034" y="2385"/>
                </a:lnTo>
                <a:lnTo>
                  <a:pt x="2075" y="2445"/>
                </a:lnTo>
                <a:lnTo>
                  <a:pt x="2113" y="2510"/>
                </a:lnTo>
                <a:lnTo>
                  <a:pt x="2147" y="2577"/>
                </a:lnTo>
                <a:lnTo>
                  <a:pt x="2176" y="2649"/>
                </a:lnTo>
                <a:lnTo>
                  <a:pt x="2201" y="2723"/>
                </a:lnTo>
                <a:lnTo>
                  <a:pt x="2222" y="2800"/>
                </a:lnTo>
                <a:lnTo>
                  <a:pt x="2237" y="2880"/>
                </a:lnTo>
                <a:lnTo>
                  <a:pt x="631" y="2880"/>
                </a:lnTo>
                <a:lnTo>
                  <a:pt x="647" y="2800"/>
                </a:lnTo>
                <a:lnTo>
                  <a:pt x="667" y="2723"/>
                </a:lnTo>
                <a:lnTo>
                  <a:pt x="692" y="2649"/>
                </a:lnTo>
                <a:lnTo>
                  <a:pt x="722" y="2577"/>
                </a:lnTo>
                <a:lnTo>
                  <a:pt x="755" y="2510"/>
                </a:lnTo>
                <a:lnTo>
                  <a:pt x="793" y="2446"/>
                </a:lnTo>
                <a:lnTo>
                  <a:pt x="834" y="2385"/>
                </a:lnTo>
                <a:lnTo>
                  <a:pt x="879" y="2329"/>
                </a:lnTo>
                <a:lnTo>
                  <a:pt x="927" y="2278"/>
                </a:lnTo>
                <a:lnTo>
                  <a:pt x="978" y="2231"/>
                </a:lnTo>
                <a:lnTo>
                  <a:pt x="1032" y="2189"/>
                </a:lnTo>
                <a:lnTo>
                  <a:pt x="1089" y="2153"/>
                </a:lnTo>
                <a:lnTo>
                  <a:pt x="1135" y="2124"/>
                </a:lnTo>
                <a:lnTo>
                  <a:pt x="1175" y="2094"/>
                </a:lnTo>
                <a:lnTo>
                  <a:pt x="1209" y="2064"/>
                </a:lnTo>
                <a:lnTo>
                  <a:pt x="1238" y="2033"/>
                </a:lnTo>
                <a:lnTo>
                  <a:pt x="1262" y="2002"/>
                </a:lnTo>
                <a:lnTo>
                  <a:pt x="1281" y="1971"/>
                </a:lnTo>
                <a:lnTo>
                  <a:pt x="1297" y="1940"/>
                </a:lnTo>
                <a:lnTo>
                  <a:pt x="1309" y="1909"/>
                </a:lnTo>
                <a:lnTo>
                  <a:pt x="1318" y="1879"/>
                </a:lnTo>
                <a:lnTo>
                  <a:pt x="1324" y="1850"/>
                </a:lnTo>
                <a:lnTo>
                  <a:pt x="1328" y="1822"/>
                </a:lnTo>
                <a:lnTo>
                  <a:pt x="1330" y="1797"/>
                </a:lnTo>
                <a:lnTo>
                  <a:pt x="1331" y="1772"/>
                </a:lnTo>
                <a:lnTo>
                  <a:pt x="1331" y="1748"/>
                </a:lnTo>
                <a:lnTo>
                  <a:pt x="1331" y="1541"/>
                </a:lnTo>
                <a:lnTo>
                  <a:pt x="1331" y="1519"/>
                </a:lnTo>
                <a:lnTo>
                  <a:pt x="1330" y="1494"/>
                </a:lnTo>
                <a:lnTo>
                  <a:pt x="1328" y="1468"/>
                </a:lnTo>
                <a:lnTo>
                  <a:pt x="1324" y="1440"/>
                </a:lnTo>
                <a:lnTo>
                  <a:pt x="1317" y="1411"/>
                </a:lnTo>
                <a:lnTo>
                  <a:pt x="1309" y="1381"/>
                </a:lnTo>
                <a:lnTo>
                  <a:pt x="1297" y="1350"/>
                </a:lnTo>
                <a:lnTo>
                  <a:pt x="1281" y="1320"/>
                </a:lnTo>
                <a:lnTo>
                  <a:pt x="1262" y="1290"/>
                </a:lnTo>
                <a:lnTo>
                  <a:pt x="1238" y="1259"/>
                </a:lnTo>
                <a:lnTo>
                  <a:pt x="1209" y="1228"/>
                </a:lnTo>
                <a:lnTo>
                  <a:pt x="1175" y="1198"/>
                </a:lnTo>
                <a:lnTo>
                  <a:pt x="1135" y="1168"/>
                </a:lnTo>
                <a:lnTo>
                  <a:pt x="1090" y="1139"/>
                </a:lnTo>
                <a:lnTo>
                  <a:pt x="1037" y="1106"/>
                </a:lnTo>
                <a:lnTo>
                  <a:pt x="988" y="1069"/>
                </a:lnTo>
                <a:lnTo>
                  <a:pt x="941" y="1027"/>
                </a:lnTo>
                <a:lnTo>
                  <a:pt x="897" y="981"/>
                </a:lnTo>
                <a:lnTo>
                  <a:pt x="854" y="932"/>
                </a:lnTo>
                <a:lnTo>
                  <a:pt x="814" y="878"/>
                </a:lnTo>
                <a:lnTo>
                  <a:pt x="778" y="823"/>
                </a:lnTo>
                <a:close/>
                <a:moveTo>
                  <a:pt x="307" y="205"/>
                </a:moveTo>
                <a:lnTo>
                  <a:pt x="309" y="295"/>
                </a:lnTo>
                <a:lnTo>
                  <a:pt x="315" y="383"/>
                </a:lnTo>
                <a:lnTo>
                  <a:pt x="325" y="468"/>
                </a:lnTo>
                <a:lnTo>
                  <a:pt x="338" y="553"/>
                </a:lnTo>
                <a:lnTo>
                  <a:pt x="355" y="635"/>
                </a:lnTo>
                <a:lnTo>
                  <a:pt x="375" y="714"/>
                </a:lnTo>
                <a:lnTo>
                  <a:pt x="399" y="792"/>
                </a:lnTo>
                <a:lnTo>
                  <a:pt x="427" y="866"/>
                </a:lnTo>
                <a:lnTo>
                  <a:pt x="459" y="938"/>
                </a:lnTo>
                <a:lnTo>
                  <a:pt x="494" y="1007"/>
                </a:lnTo>
                <a:lnTo>
                  <a:pt x="532" y="1073"/>
                </a:lnTo>
                <a:lnTo>
                  <a:pt x="573" y="1135"/>
                </a:lnTo>
                <a:lnTo>
                  <a:pt x="618" y="1192"/>
                </a:lnTo>
                <a:lnTo>
                  <a:pt x="666" y="1247"/>
                </a:lnTo>
                <a:lnTo>
                  <a:pt x="718" y="1298"/>
                </a:lnTo>
                <a:lnTo>
                  <a:pt x="773" y="1344"/>
                </a:lnTo>
                <a:lnTo>
                  <a:pt x="831" y="1386"/>
                </a:lnTo>
                <a:lnTo>
                  <a:pt x="892" y="1424"/>
                </a:lnTo>
                <a:lnTo>
                  <a:pt x="957" y="1456"/>
                </a:lnTo>
                <a:lnTo>
                  <a:pt x="1024" y="1484"/>
                </a:lnTo>
                <a:lnTo>
                  <a:pt x="1024" y="1807"/>
                </a:lnTo>
                <a:lnTo>
                  <a:pt x="957" y="1835"/>
                </a:lnTo>
                <a:lnTo>
                  <a:pt x="892" y="1868"/>
                </a:lnTo>
                <a:lnTo>
                  <a:pt x="831" y="1905"/>
                </a:lnTo>
                <a:lnTo>
                  <a:pt x="773" y="1947"/>
                </a:lnTo>
                <a:lnTo>
                  <a:pt x="718" y="1994"/>
                </a:lnTo>
                <a:lnTo>
                  <a:pt x="666" y="2044"/>
                </a:lnTo>
                <a:lnTo>
                  <a:pt x="618" y="2098"/>
                </a:lnTo>
                <a:lnTo>
                  <a:pt x="573" y="2157"/>
                </a:lnTo>
                <a:lnTo>
                  <a:pt x="532" y="2219"/>
                </a:lnTo>
                <a:lnTo>
                  <a:pt x="494" y="2284"/>
                </a:lnTo>
                <a:lnTo>
                  <a:pt x="459" y="2353"/>
                </a:lnTo>
                <a:lnTo>
                  <a:pt x="427" y="2424"/>
                </a:lnTo>
                <a:lnTo>
                  <a:pt x="399" y="2499"/>
                </a:lnTo>
                <a:lnTo>
                  <a:pt x="375" y="2576"/>
                </a:lnTo>
                <a:lnTo>
                  <a:pt x="355" y="2656"/>
                </a:lnTo>
                <a:lnTo>
                  <a:pt x="338" y="2738"/>
                </a:lnTo>
                <a:lnTo>
                  <a:pt x="325" y="2822"/>
                </a:lnTo>
                <a:lnTo>
                  <a:pt x="315" y="2909"/>
                </a:lnTo>
                <a:lnTo>
                  <a:pt x="309" y="2997"/>
                </a:lnTo>
                <a:lnTo>
                  <a:pt x="307" y="3085"/>
                </a:lnTo>
                <a:lnTo>
                  <a:pt x="2561" y="3085"/>
                </a:lnTo>
                <a:lnTo>
                  <a:pt x="2559" y="2997"/>
                </a:lnTo>
                <a:lnTo>
                  <a:pt x="2553" y="2909"/>
                </a:lnTo>
                <a:lnTo>
                  <a:pt x="2544" y="2822"/>
                </a:lnTo>
                <a:lnTo>
                  <a:pt x="2530" y="2738"/>
                </a:lnTo>
                <a:lnTo>
                  <a:pt x="2514" y="2656"/>
                </a:lnTo>
                <a:lnTo>
                  <a:pt x="2493" y="2576"/>
                </a:lnTo>
                <a:lnTo>
                  <a:pt x="2469" y="2499"/>
                </a:lnTo>
                <a:lnTo>
                  <a:pt x="2441" y="2424"/>
                </a:lnTo>
                <a:lnTo>
                  <a:pt x="2410" y="2353"/>
                </a:lnTo>
                <a:lnTo>
                  <a:pt x="2375" y="2284"/>
                </a:lnTo>
                <a:lnTo>
                  <a:pt x="2337" y="2219"/>
                </a:lnTo>
                <a:lnTo>
                  <a:pt x="2295" y="2157"/>
                </a:lnTo>
                <a:lnTo>
                  <a:pt x="2250" y="2098"/>
                </a:lnTo>
                <a:lnTo>
                  <a:pt x="2201" y="2044"/>
                </a:lnTo>
                <a:lnTo>
                  <a:pt x="2150" y="1994"/>
                </a:lnTo>
                <a:lnTo>
                  <a:pt x="2095" y="1947"/>
                </a:lnTo>
                <a:lnTo>
                  <a:pt x="2037" y="1905"/>
                </a:lnTo>
                <a:lnTo>
                  <a:pt x="1976" y="1868"/>
                </a:lnTo>
                <a:lnTo>
                  <a:pt x="1911" y="1835"/>
                </a:lnTo>
                <a:lnTo>
                  <a:pt x="1844" y="1807"/>
                </a:lnTo>
                <a:lnTo>
                  <a:pt x="1844" y="1484"/>
                </a:lnTo>
                <a:lnTo>
                  <a:pt x="1911" y="1456"/>
                </a:lnTo>
                <a:lnTo>
                  <a:pt x="1976" y="1424"/>
                </a:lnTo>
                <a:lnTo>
                  <a:pt x="2037" y="1386"/>
                </a:lnTo>
                <a:lnTo>
                  <a:pt x="2095" y="1344"/>
                </a:lnTo>
                <a:lnTo>
                  <a:pt x="2150" y="1298"/>
                </a:lnTo>
                <a:lnTo>
                  <a:pt x="2201" y="1247"/>
                </a:lnTo>
                <a:lnTo>
                  <a:pt x="2250" y="1192"/>
                </a:lnTo>
                <a:lnTo>
                  <a:pt x="2295" y="1135"/>
                </a:lnTo>
                <a:lnTo>
                  <a:pt x="2337" y="1073"/>
                </a:lnTo>
                <a:lnTo>
                  <a:pt x="2375" y="1007"/>
                </a:lnTo>
                <a:lnTo>
                  <a:pt x="2410" y="938"/>
                </a:lnTo>
                <a:lnTo>
                  <a:pt x="2441" y="866"/>
                </a:lnTo>
                <a:lnTo>
                  <a:pt x="2469" y="792"/>
                </a:lnTo>
                <a:lnTo>
                  <a:pt x="2493" y="714"/>
                </a:lnTo>
                <a:lnTo>
                  <a:pt x="2514" y="635"/>
                </a:lnTo>
                <a:lnTo>
                  <a:pt x="2530" y="553"/>
                </a:lnTo>
                <a:lnTo>
                  <a:pt x="2544" y="468"/>
                </a:lnTo>
                <a:lnTo>
                  <a:pt x="2553" y="383"/>
                </a:lnTo>
                <a:lnTo>
                  <a:pt x="2559" y="295"/>
                </a:lnTo>
                <a:lnTo>
                  <a:pt x="2561" y="205"/>
                </a:lnTo>
                <a:lnTo>
                  <a:pt x="307" y="205"/>
                </a:lnTo>
                <a:close/>
                <a:moveTo>
                  <a:pt x="11" y="0"/>
                </a:moveTo>
                <a:lnTo>
                  <a:pt x="2857" y="0"/>
                </a:lnTo>
                <a:lnTo>
                  <a:pt x="2866" y="102"/>
                </a:lnTo>
                <a:lnTo>
                  <a:pt x="2869" y="205"/>
                </a:lnTo>
                <a:lnTo>
                  <a:pt x="2866" y="307"/>
                </a:lnTo>
                <a:lnTo>
                  <a:pt x="2857" y="409"/>
                </a:lnTo>
                <a:lnTo>
                  <a:pt x="2844" y="508"/>
                </a:lnTo>
                <a:lnTo>
                  <a:pt x="2825" y="605"/>
                </a:lnTo>
                <a:lnTo>
                  <a:pt x="2803" y="700"/>
                </a:lnTo>
                <a:lnTo>
                  <a:pt x="2774" y="792"/>
                </a:lnTo>
                <a:lnTo>
                  <a:pt x="2742" y="882"/>
                </a:lnTo>
                <a:lnTo>
                  <a:pt x="2705" y="968"/>
                </a:lnTo>
                <a:lnTo>
                  <a:pt x="2664" y="1053"/>
                </a:lnTo>
                <a:lnTo>
                  <a:pt x="2619" y="1134"/>
                </a:lnTo>
                <a:lnTo>
                  <a:pt x="2569" y="1211"/>
                </a:lnTo>
                <a:lnTo>
                  <a:pt x="2516" y="1285"/>
                </a:lnTo>
                <a:lnTo>
                  <a:pt x="2459" y="1356"/>
                </a:lnTo>
                <a:lnTo>
                  <a:pt x="2400" y="1422"/>
                </a:lnTo>
                <a:lnTo>
                  <a:pt x="2337" y="1485"/>
                </a:lnTo>
                <a:lnTo>
                  <a:pt x="2270" y="1543"/>
                </a:lnTo>
                <a:lnTo>
                  <a:pt x="2201" y="1596"/>
                </a:lnTo>
                <a:lnTo>
                  <a:pt x="2128" y="1646"/>
                </a:lnTo>
                <a:lnTo>
                  <a:pt x="2201" y="1694"/>
                </a:lnTo>
                <a:lnTo>
                  <a:pt x="2270" y="1749"/>
                </a:lnTo>
                <a:lnTo>
                  <a:pt x="2337" y="1807"/>
                </a:lnTo>
                <a:lnTo>
                  <a:pt x="2400" y="1869"/>
                </a:lnTo>
                <a:lnTo>
                  <a:pt x="2459" y="1936"/>
                </a:lnTo>
                <a:lnTo>
                  <a:pt x="2516" y="2006"/>
                </a:lnTo>
                <a:lnTo>
                  <a:pt x="2569" y="2081"/>
                </a:lnTo>
                <a:lnTo>
                  <a:pt x="2619" y="2158"/>
                </a:lnTo>
                <a:lnTo>
                  <a:pt x="2664" y="2239"/>
                </a:lnTo>
                <a:lnTo>
                  <a:pt x="2705" y="2322"/>
                </a:lnTo>
                <a:lnTo>
                  <a:pt x="2742" y="2410"/>
                </a:lnTo>
                <a:lnTo>
                  <a:pt x="2774" y="2500"/>
                </a:lnTo>
                <a:lnTo>
                  <a:pt x="2803" y="2592"/>
                </a:lnTo>
                <a:lnTo>
                  <a:pt x="2825" y="2687"/>
                </a:lnTo>
                <a:lnTo>
                  <a:pt x="2844" y="2784"/>
                </a:lnTo>
                <a:lnTo>
                  <a:pt x="2857" y="2883"/>
                </a:lnTo>
                <a:lnTo>
                  <a:pt x="2866" y="2983"/>
                </a:lnTo>
                <a:lnTo>
                  <a:pt x="2869" y="3085"/>
                </a:lnTo>
                <a:lnTo>
                  <a:pt x="2866" y="3190"/>
                </a:lnTo>
                <a:lnTo>
                  <a:pt x="2857" y="3292"/>
                </a:lnTo>
                <a:lnTo>
                  <a:pt x="11" y="3292"/>
                </a:lnTo>
                <a:lnTo>
                  <a:pt x="3" y="3190"/>
                </a:lnTo>
                <a:lnTo>
                  <a:pt x="0" y="3085"/>
                </a:lnTo>
                <a:lnTo>
                  <a:pt x="3" y="2983"/>
                </a:lnTo>
                <a:lnTo>
                  <a:pt x="11" y="2883"/>
                </a:lnTo>
                <a:lnTo>
                  <a:pt x="25" y="2784"/>
                </a:lnTo>
                <a:lnTo>
                  <a:pt x="42" y="2687"/>
                </a:lnTo>
                <a:lnTo>
                  <a:pt x="66" y="2592"/>
                </a:lnTo>
                <a:lnTo>
                  <a:pt x="94" y="2500"/>
                </a:lnTo>
                <a:lnTo>
                  <a:pt x="126" y="2410"/>
                </a:lnTo>
                <a:lnTo>
                  <a:pt x="163" y="2322"/>
                </a:lnTo>
                <a:lnTo>
                  <a:pt x="205" y="2239"/>
                </a:lnTo>
                <a:lnTo>
                  <a:pt x="250" y="2158"/>
                </a:lnTo>
                <a:lnTo>
                  <a:pt x="299" y="2081"/>
                </a:lnTo>
                <a:lnTo>
                  <a:pt x="352" y="2006"/>
                </a:lnTo>
                <a:lnTo>
                  <a:pt x="408" y="1936"/>
                </a:lnTo>
                <a:lnTo>
                  <a:pt x="469" y="1869"/>
                </a:lnTo>
                <a:lnTo>
                  <a:pt x="532" y="1807"/>
                </a:lnTo>
                <a:lnTo>
                  <a:pt x="598" y="1749"/>
                </a:lnTo>
                <a:lnTo>
                  <a:pt x="667" y="1694"/>
                </a:lnTo>
                <a:lnTo>
                  <a:pt x="739" y="1646"/>
                </a:lnTo>
                <a:lnTo>
                  <a:pt x="667" y="1596"/>
                </a:lnTo>
                <a:lnTo>
                  <a:pt x="598" y="1543"/>
                </a:lnTo>
                <a:lnTo>
                  <a:pt x="532" y="1485"/>
                </a:lnTo>
                <a:lnTo>
                  <a:pt x="469" y="1422"/>
                </a:lnTo>
                <a:lnTo>
                  <a:pt x="408" y="1356"/>
                </a:lnTo>
                <a:lnTo>
                  <a:pt x="352" y="1285"/>
                </a:lnTo>
                <a:lnTo>
                  <a:pt x="299" y="1211"/>
                </a:lnTo>
                <a:lnTo>
                  <a:pt x="250" y="1134"/>
                </a:lnTo>
                <a:lnTo>
                  <a:pt x="205" y="1053"/>
                </a:lnTo>
                <a:lnTo>
                  <a:pt x="163" y="968"/>
                </a:lnTo>
                <a:lnTo>
                  <a:pt x="126" y="882"/>
                </a:lnTo>
                <a:lnTo>
                  <a:pt x="94" y="792"/>
                </a:lnTo>
                <a:lnTo>
                  <a:pt x="66" y="700"/>
                </a:lnTo>
                <a:lnTo>
                  <a:pt x="42" y="605"/>
                </a:lnTo>
                <a:lnTo>
                  <a:pt x="25" y="508"/>
                </a:lnTo>
                <a:lnTo>
                  <a:pt x="11" y="409"/>
                </a:lnTo>
                <a:lnTo>
                  <a:pt x="3" y="307"/>
                </a:lnTo>
                <a:lnTo>
                  <a:pt x="0" y="205"/>
                </a:lnTo>
                <a:lnTo>
                  <a:pt x="3" y="102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335"/>
          <p:cNvSpPr>
            <a:spLocks noEditPoints="1"/>
          </p:cNvSpPr>
          <p:nvPr/>
        </p:nvSpPr>
        <p:spPr bwMode="auto">
          <a:xfrm>
            <a:off x="4954780" y="1073485"/>
            <a:ext cx="310983" cy="331713"/>
          </a:xfrm>
          <a:custGeom>
            <a:avLst/>
            <a:gdLst>
              <a:gd name="T0" fmla="*/ 1795 w 3237"/>
              <a:gd name="T1" fmla="*/ 3062 h 3456"/>
              <a:gd name="T2" fmla="*/ 1858 w 3237"/>
              <a:gd name="T3" fmla="*/ 3263 h 3456"/>
              <a:gd name="T4" fmla="*/ 1738 w 3237"/>
              <a:gd name="T5" fmla="*/ 3430 h 3456"/>
              <a:gd name="T6" fmla="*/ 1527 w 3237"/>
              <a:gd name="T7" fmla="*/ 3430 h 3456"/>
              <a:gd name="T8" fmla="*/ 1406 w 3237"/>
              <a:gd name="T9" fmla="*/ 3263 h 3456"/>
              <a:gd name="T10" fmla="*/ 1471 w 3237"/>
              <a:gd name="T11" fmla="*/ 3062 h 3456"/>
              <a:gd name="T12" fmla="*/ 2605 w 3237"/>
              <a:gd name="T13" fmla="*/ 2590 h 3456"/>
              <a:gd name="T14" fmla="*/ 2790 w 3237"/>
              <a:gd name="T15" fmla="*/ 2684 h 3456"/>
              <a:gd name="T16" fmla="*/ 2823 w 3237"/>
              <a:gd name="T17" fmla="*/ 2894 h 3456"/>
              <a:gd name="T18" fmla="*/ 2677 w 3237"/>
              <a:gd name="T19" fmla="*/ 3039 h 3456"/>
              <a:gd name="T20" fmla="*/ 2470 w 3237"/>
              <a:gd name="T21" fmla="*/ 3007 h 3456"/>
              <a:gd name="T22" fmla="*/ 2376 w 3237"/>
              <a:gd name="T23" fmla="*/ 2820 h 3456"/>
              <a:gd name="T24" fmla="*/ 2470 w 3237"/>
              <a:gd name="T25" fmla="*/ 2635 h 3456"/>
              <a:gd name="T26" fmla="*/ 698 w 3237"/>
              <a:gd name="T27" fmla="*/ 2593 h 3456"/>
              <a:gd name="T28" fmla="*/ 864 w 3237"/>
              <a:gd name="T29" fmla="*/ 2715 h 3456"/>
              <a:gd name="T30" fmla="*/ 864 w 3237"/>
              <a:gd name="T31" fmla="*/ 2926 h 3456"/>
              <a:gd name="T32" fmla="*/ 698 w 3237"/>
              <a:gd name="T33" fmla="*/ 3048 h 3456"/>
              <a:gd name="T34" fmla="*/ 498 w 3237"/>
              <a:gd name="T35" fmla="*/ 2984 h 3456"/>
              <a:gd name="T36" fmla="*/ 434 w 3237"/>
              <a:gd name="T37" fmla="*/ 2784 h 3456"/>
              <a:gd name="T38" fmla="*/ 555 w 3237"/>
              <a:gd name="T39" fmla="*/ 2616 h 3456"/>
              <a:gd name="T40" fmla="*/ 3080 w 3237"/>
              <a:gd name="T41" fmla="*/ 1624 h 3456"/>
              <a:gd name="T42" fmla="*/ 3225 w 3237"/>
              <a:gd name="T43" fmla="*/ 1771 h 3456"/>
              <a:gd name="T44" fmla="*/ 3193 w 3237"/>
              <a:gd name="T45" fmla="*/ 1979 h 3456"/>
              <a:gd name="T46" fmla="*/ 3008 w 3237"/>
              <a:gd name="T47" fmla="*/ 2074 h 3456"/>
              <a:gd name="T48" fmla="*/ 2823 w 3237"/>
              <a:gd name="T49" fmla="*/ 1979 h 3456"/>
              <a:gd name="T50" fmla="*/ 2791 w 3237"/>
              <a:gd name="T51" fmla="*/ 1771 h 3456"/>
              <a:gd name="T52" fmla="*/ 2936 w 3237"/>
              <a:gd name="T53" fmla="*/ 1624 h 3456"/>
              <a:gd name="T54" fmla="*/ 367 w 3237"/>
              <a:gd name="T55" fmla="*/ 1609 h 3456"/>
              <a:gd name="T56" fmla="*/ 504 w 3237"/>
              <a:gd name="T57" fmla="*/ 1769 h 3456"/>
              <a:gd name="T58" fmla="*/ 474 w 3237"/>
              <a:gd name="T59" fmla="*/ 1985 h 3456"/>
              <a:gd name="T60" fmla="*/ 296 w 3237"/>
              <a:gd name="T61" fmla="*/ 2100 h 3456"/>
              <a:gd name="T62" fmla="*/ 89 w 3237"/>
              <a:gd name="T63" fmla="*/ 2039 h 3456"/>
              <a:gd name="T64" fmla="*/ 0 w 3237"/>
              <a:gd name="T65" fmla="*/ 1843 h 3456"/>
              <a:gd name="T66" fmla="*/ 89 w 3237"/>
              <a:gd name="T67" fmla="*/ 1647 h 3456"/>
              <a:gd name="T68" fmla="*/ 660 w 3237"/>
              <a:gd name="T69" fmla="*/ 520 h 3456"/>
              <a:gd name="T70" fmla="*/ 903 w 3237"/>
              <a:gd name="T71" fmla="*/ 621 h 3456"/>
              <a:gd name="T72" fmla="*/ 1004 w 3237"/>
              <a:gd name="T73" fmla="*/ 866 h 3456"/>
              <a:gd name="T74" fmla="*/ 903 w 3237"/>
              <a:gd name="T75" fmla="*/ 1110 h 3456"/>
              <a:gd name="T76" fmla="*/ 660 w 3237"/>
              <a:gd name="T77" fmla="*/ 1212 h 3456"/>
              <a:gd name="T78" fmla="*/ 418 w 3237"/>
              <a:gd name="T79" fmla="*/ 1110 h 3456"/>
              <a:gd name="T80" fmla="*/ 317 w 3237"/>
              <a:gd name="T81" fmla="*/ 866 h 3456"/>
              <a:gd name="T82" fmla="*/ 418 w 3237"/>
              <a:gd name="T83" fmla="*/ 621 h 3456"/>
              <a:gd name="T84" fmla="*/ 660 w 3237"/>
              <a:gd name="T85" fmla="*/ 520 h 3456"/>
              <a:gd name="T86" fmla="*/ 2850 w 3237"/>
              <a:gd name="T87" fmla="*/ 477 h 3456"/>
              <a:gd name="T88" fmla="*/ 3037 w 3237"/>
              <a:gd name="T89" fmla="*/ 710 h 3456"/>
              <a:gd name="T90" fmla="*/ 3037 w 3237"/>
              <a:gd name="T91" fmla="*/ 1021 h 3456"/>
              <a:gd name="T92" fmla="*/ 2850 w 3237"/>
              <a:gd name="T93" fmla="*/ 1255 h 3456"/>
              <a:gd name="T94" fmla="*/ 2551 w 3237"/>
              <a:gd name="T95" fmla="*/ 1324 h 3456"/>
              <a:gd name="T96" fmla="*/ 2281 w 3237"/>
              <a:gd name="T97" fmla="*/ 1192 h 3456"/>
              <a:gd name="T98" fmla="*/ 2150 w 3237"/>
              <a:gd name="T99" fmla="*/ 920 h 3456"/>
              <a:gd name="T100" fmla="*/ 2218 w 3237"/>
              <a:gd name="T101" fmla="*/ 619 h 3456"/>
              <a:gd name="T102" fmla="*/ 2450 w 3237"/>
              <a:gd name="T103" fmla="*/ 431 h 3456"/>
              <a:gd name="T104" fmla="*/ 1738 w 3237"/>
              <a:gd name="T105" fmla="*/ 13 h 3456"/>
              <a:gd name="T106" fmla="*/ 1991 w 3237"/>
              <a:gd name="T107" fmla="*/ 173 h 3456"/>
              <a:gd name="T108" fmla="*/ 2091 w 3237"/>
              <a:gd name="T109" fmla="*/ 461 h 3456"/>
              <a:gd name="T110" fmla="*/ 1991 w 3237"/>
              <a:gd name="T111" fmla="*/ 749 h 3456"/>
              <a:gd name="T112" fmla="*/ 1738 w 3237"/>
              <a:gd name="T113" fmla="*/ 909 h 3456"/>
              <a:gd name="T114" fmla="*/ 1431 w 3237"/>
              <a:gd name="T115" fmla="*/ 874 h 3456"/>
              <a:gd name="T116" fmla="*/ 1221 w 3237"/>
              <a:gd name="T117" fmla="*/ 663 h 3456"/>
              <a:gd name="T118" fmla="*/ 1187 w 3237"/>
              <a:gd name="T119" fmla="*/ 355 h 3456"/>
              <a:gd name="T120" fmla="*/ 1346 w 3237"/>
              <a:gd name="T121" fmla="*/ 102 h 3456"/>
              <a:gd name="T122" fmla="*/ 1632 w 3237"/>
              <a:gd name="T12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37" h="3456">
                <a:moveTo>
                  <a:pt x="1632" y="2995"/>
                </a:moveTo>
                <a:lnTo>
                  <a:pt x="1670" y="2998"/>
                </a:lnTo>
                <a:lnTo>
                  <a:pt x="1705" y="3007"/>
                </a:lnTo>
                <a:lnTo>
                  <a:pt x="1738" y="3021"/>
                </a:lnTo>
                <a:lnTo>
                  <a:pt x="1768" y="3040"/>
                </a:lnTo>
                <a:lnTo>
                  <a:pt x="1795" y="3062"/>
                </a:lnTo>
                <a:lnTo>
                  <a:pt x="1818" y="3089"/>
                </a:lnTo>
                <a:lnTo>
                  <a:pt x="1837" y="3120"/>
                </a:lnTo>
                <a:lnTo>
                  <a:pt x="1850" y="3152"/>
                </a:lnTo>
                <a:lnTo>
                  <a:pt x="1858" y="3188"/>
                </a:lnTo>
                <a:lnTo>
                  <a:pt x="1862" y="3226"/>
                </a:lnTo>
                <a:lnTo>
                  <a:pt x="1858" y="3263"/>
                </a:lnTo>
                <a:lnTo>
                  <a:pt x="1850" y="3299"/>
                </a:lnTo>
                <a:lnTo>
                  <a:pt x="1837" y="3331"/>
                </a:lnTo>
                <a:lnTo>
                  <a:pt x="1818" y="3362"/>
                </a:lnTo>
                <a:lnTo>
                  <a:pt x="1795" y="3389"/>
                </a:lnTo>
                <a:lnTo>
                  <a:pt x="1768" y="3412"/>
                </a:lnTo>
                <a:lnTo>
                  <a:pt x="1738" y="3430"/>
                </a:lnTo>
                <a:lnTo>
                  <a:pt x="1705" y="3444"/>
                </a:lnTo>
                <a:lnTo>
                  <a:pt x="1670" y="3453"/>
                </a:lnTo>
                <a:lnTo>
                  <a:pt x="1632" y="3456"/>
                </a:lnTo>
                <a:lnTo>
                  <a:pt x="1596" y="3453"/>
                </a:lnTo>
                <a:lnTo>
                  <a:pt x="1561" y="3444"/>
                </a:lnTo>
                <a:lnTo>
                  <a:pt x="1527" y="3430"/>
                </a:lnTo>
                <a:lnTo>
                  <a:pt x="1497" y="3412"/>
                </a:lnTo>
                <a:lnTo>
                  <a:pt x="1471" y="3389"/>
                </a:lnTo>
                <a:lnTo>
                  <a:pt x="1448" y="3362"/>
                </a:lnTo>
                <a:lnTo>
                  <a:pt x="1429" y="3331"/>
                </a:lnTo>
                <a:lnTo>
                  <a:pt x="1416" y="3299"/>
                </a:lnTo>
                <a:lnTo>
                  <a:pt x="1406" y="3263"/>
                </a:lnTo>
                <a:lnTo>
                  <a:pt x="1403" y="3226"/>
                </a:lnTo>
                <a:lnTo>
                  <a:pt x="1406" y="3188"/>
                </a:lnTo>
                <a:lnTo>
                  <a:pt x="1416" y="3152"/>
                </a:lnTo>
                <a:lnTo>
                  <a:pt x="1429" y="3120"/>
                </a:lnTo>
                <a:lnTo>
                  <a:pt x="1448" y="3089"/>
                </a:lnTo>
                <a:lnTo>
                  <a:pt x="1471" y="3062"/>
                </a:lnTo>
                <a:lnTo>
                  <a:pt x="1497" y="3040"/>
                </a:lnTo>
                <a:lnTo>
                  <a:pt x="1527" y="3021"/>
                </a:lnTo>
                <a:lnTo>
                  <a:pt x="1561" y="3007"/>
                </a:lnTo>
                <a:lnTo>
                  <a:pt x="1596" y="2998"/>
                </a:lnTo>
                <a:lnTo>
                  <a:pt x="1632" y="2995"/>
                </a:lnTo>
                <a:close/>
                <a:moveTo>
                  <a:pt x="2605" y="2590"/>
                </a:moveTo>
                <a:lnTo>
                  <a:pt x="2642" y="2593"/>
                </a:lnTo>
                <a:lnTo>
                  <a:pt x="2677" y="2602"/>
                </a:lnTo>
                <a:lnTo>
                  <a:pt x="2711" y="2616"/>
                </a:lnTo>
                <a:lnTo>
                  <a:pt x="2741" y="2635"/>
                </a:lnTo>
                <a:lnTo>
                  <a:pt x="2767" y="2658"/>
                </a:lnTo>
                <a:lnTo>
                  <a:pt x="2790" y="2684"/>
                </a:lnTo>
                <a:lnTo>
                  <a:pt x="2809" y="2715"/>
                </a:lnTo>
                <a:lnTo>
                  <a:pt x="2823" y="2748"/>
                </a:lnTo>
                <a:lnTo>
                  <a:pt x="2831" y="2784"/>
                </a:lnTo>
                <a:lnTo>
                  <a:pt x="2835" y="2820"/>
                </a:lnTo>
                <a:lnTo>
                  <a:pt x="2831" y="2858"/>
                </a:lnTo>
                <a:lnTo>
                  <a:pt x="2823" y="2894"/>
                </a:lnTo>
                <a:lnTo>
                  <a:pt x="2809" y="2926"/>
                </a:lnTo>
                <a:lnTo>
                  <a:pt x="2790" y="2956"/>
                </a:lnTo>
                <a:lnTo>
                  <a:pt x="2767" y="2984"/>
                </a:lnTo>
                <a:lnTo>
                  <a:pt x="2741" y="3007"/>
                </a:lnTo>
                <a:lnTo>
                  <a:pt x="2711" y="3026"/>
                </a:lnTo>
                <a:lnTo>
                  <a:pt x="2677" y="3039"/>
                </a:lnTo>
                <a:lnTo>
                  <a:pt x="2642" y="3048"/>
                </a:lnTo>
                <a:lnTo>
                  <a:pt x="2605" y="3051"/>
                </a:lnTo>
                <a:lnTo>
                  <a:pt x="2568" y="3048"/>
                </a:lnTo>
                <a:lnTo>
                  <a:pt x="2532" y="3039"/>
                </a:lnTo>
                <a:lnTo>
                  <a:pt x="2499" y="3026"/>
                </a:lnTo>
                <a:lnTo>
                  <a:pt x="2470" y="3007"/>
                </a:lnTo>
                <a:lnTo>
                  <a:pt x="2443" y="2984"/>
                </a:lnTo>
                <a:lnTo>
                  <a:pt x="2420" y="2956"/>
                </a:lnTo>
                <a:lnTo>
                  <a:pt x="2401" y="2926"/>
                </a:lnTo>
                <a:lnTo>
                  <a:pt x="2388" y="2894"/>
                </a:lnTo>
                <a:lnTo>
                  <a:pt x="2378" y="2858"/>
                </a:lnTo>
                <a:lnTo>
                  <a:pt x="2376" y="2820"/>
                </a:lnTo>
                <a:lnTo>
                  <a:pt x="2378" y="2784"/>
                </a:lnTo>
                <a:lnTo>
                  <a:pt x="2388" y="2748"/>
                </a:lnTo>
                <a:lnTo>
                  <a:pt x="2401" y="2715"/>
                </a:lnTo>
                <a:lnTo>
                  <a:pt x="2420" y="2684"/>
                </a:lnTo>
                <a:lnTo>
                  <a:pt x="2443" y="2658"/>
                </a:lnTo>
                <a:lnTo>
                  <a:pt x="2470" y="2635"/>
                </a:lnTo>
                <a:lnTo>
                  <a:pt x="2499" y="2616"/>
                </a:lnTo>
                <a:lnTo>
                  <a:pt x="2532" y="2602"/>
                </a:lnTo>
                <a:lnTo>
                  <a:pt x="2568" y="2593"/>
                </a:lnTo>
                <a:lnTo>
                  <a:pt x="2605" y="2590"/>
                </a:lnTo>
                <a:close/>
                <a:moveTo>
                  <a:pt x="660" y="2590"/>
                </a:moveTo>
                <a:lnTo>
                  <a:pt x="698" y="2593"/>
                </a:lnTo>
                <a:lnTo>
                  <a:pt x="732" y="2602"/>
                </a:lnTo>
                <a:lnTo>
                  <a:pt x="766" y="2616"/>
                </a:lnTo>
                <a:lnTo>
                  <a:pt x="796" y="2635"/>
                </a:lnTo>
                <a:lnTo>
                  <a:pt x="823" y="2658"/>
                </a:lnTo>
                <a:lnTo>
                  <a:pt x="846" y="2684"/>
                </a:lnTo>
                <a:lnTo>
                  <a:pt x="864" y="2715"/>
                </a:lnTo>
                <a:lnTo>
                  <a:pt x="878" y="2748"/>
                </a:lnTo>
                <a:lnTo>
                  <a:pt x="887" y="2784"/>
                </a:lnTo>
                <a:lnTo>
                  <a:pt x="890" y="2820"/>
                </a:lnTo>
                <a:lnTo>
                  <a:pt x="887" y="2858"/>
                </a:lnTo>
                <a:lnTo>
                  <a:pt x="878" y="2894"/>
                </a:lnTo>
                <a:lnTo>
                  <a:pt x="864" y="2926"/>
                </a:lnTo>
                <a:lnTo>
                  <a:pt x="846" y="2956"/>
                </a:lnTo>
                <a:lnTo>
                  <a:pt x="823" y="2984"/>
                </a:lnTo>
                <a:lnTo>
                  <a:pt x="796" y="3007"/>
                </a:lnTo>
                <a:lnTo>
                  <a:pt x="766" y="3026"/>
                </a:lnTo>
                <a:lnTo>
                  <a:pt x="732" y="3039"/>
                </a:lnTo>
                <a:lnTo>
                  <a:pt x="698" y="3048"/>
                </a:lnTo>
                <a:lnTo>
                  <a:pt x="660" y="3051"/>
                </a:lnTo>
                <a:lnTo>
                  <a:pt x="623" y="3048"/>
                </a:lnTo>
                <a:lnTo>
                  <a:pt x="588" y="3039"/>
                </a:lnTo>
                <a:lnTo>
                  <a:pt x="555" y="3026"/>
                </a:lnTo>
                <a:lnTo>
                  <a:pt x="525" y="3007"/>
                </a:lnTo>
                <a:lnTo>
                  <a:pt x="498" y="2984"/>
                </a:lnTo>
                <a:lnTo>
                  <a:pt x="475" y="2956"/>
                </a:lnTo>
                <a:lnTo>
                  <a:pt x="456" y="2926"/>
                </a:lnTo>
                <a:lnTo>
                  <a:pt x="443" y="2894"/>
                </a:lnTo>
                <a:lnTo>
                  <a:pt x="434" y="2858"/>
                </a:lnTo>
                <a:lnTo>
                  <a:pt x="431" y="2820"/>
                </a:lnTo>
                <a:lnTo>
                  <a:pt x="434" y="2784"/>
                </a:lnTo>
                <a:lnTo>
                  <a:pt x="443" y="2748"/>
                </a:lnTo>
                <a:lnTo>
                  <a:pt x="456" y="2715"/>
                </a:lnTo>
                <a:lnTo>
                  <a:pt x="475" y="2684"/>
                </a:lnTo>
                <a:lnTo>
                  <a:pt x="498" y="2658"/>
                </a:lnTo>
                <a:lnTo>
                  <a:pt x="525" y="2635"/>
                </a:lnTo>
                <a:lnTo>
                  <a:pt x="555" y="2616"/>
                </a:lnTo>
                <a:lnTo>
                  <a:pt x="588" y="2602"/>
                </a:lnTo>
                <a:lnTo>
                  <a:pt x="623" y="2593"/>
                </a:lnTo>
                <a:lnTo>
                  <a:pt x="660" y="2590"/>
                </a:lnTo>
                <a:close/>
                <a:moveTo>
                  <a:pt x="3008" y="1613"/>
                </a:moveTo>
                <a:lnTo>
                  <a:pt x="3045" y="1616"/>
                </a:lnTo>
                <a:lnTo>
                  <a:pt x="3080" y="1624"/>
                </a:lnTo>
                <a:lnTo>
                  <a:pt x="3113" y="1638"/>
                </a:lnTo>
                <a:lnTo>
                  <a:pt x="3143" y="1657"/>
                </a:lnTo>
                <a:lnTo>
                  <a:pt x="3170" y="1680"/>
                </a:lnTo>
                <a:lnTo>
                  <a:pt x="3193" y="1707"/>
                </a:lnTo>
                <a:lnTo>
                  <a:pt x="3212" y="1737"/>
                </a:lnTo>
                <a:lnTo>
                  <a:pt x="3225" y="1771"/>
                </a:lnTo>
                <a:lnTo>
                  <a:pt x="3234" y="1805"/>
                </a:lnTo>
                <a:lnTo>
                  <a:pt x="3237" y="1843"/>
                </a:lnTo>
                <a:lnTo>
                  <a:pt x="3234" y="1881"/>
                </a:lnTo>
                <a:lnTo>
                  <a:pt x="3225" y="1917"/>
                </a:lnTo>
                <a:lnTo>
                  <a:pt x="3212" y="1949"/>
                </a:lnTo>
                <a:lnTo>
                  <a:pt x="3193" y="1979"/>
                </a:lnTo>
                <a:lnTo>
                  <a:pt x="3170" y="2007"/>
                </a:lnTo>
                <a:lnTo>
                  <a:pt x="3143" y="2030"/>
                </a:lnTo>
                <a:lnTo>
                  <a:pt x="3113" y="2047"/>
                </a:lnTo>
                <a:lnTo>
                  <a:pt x="3080" y="2062"/>
                </a:lnTo>
                <a:lnTo>
                  <a:pt x="3045" y="2070"/>
                </a:lnTo>
                <a:lnTo>
                  <a:pt x="3008" y="2074"/>
                </a:lnTo>
                <a:lnTo>
                  <a:pt x="2971" y="2070"/>
                </a:lnTo>
                <a:lnTo>
                  <a:pt x="2936" y="2062"/>
                </a:lnTo>
                <a:lnTo>
                  <a:pt x="2902" y="2047"/>
                </a:lnTo>
                <a:lnTo>
                  <a:pt x="2872" y="2030"/>
                </a:lnTo>
                <a:lnTo>
                  <a:pt x="2846" y="2007"/>
                </a:lnTo>
                <a:lnTo>
                  <a:pt x="2823" y="1979"/>
                </a:lnTo>
                <a:lnTo>
                  <a:pt x="2804" y="1949"/>
                </a:lnTo>
                <a:lnTo>
                  <a:pt x="2791" y="1917"/>
                </a:lnTo>
                <a:lnTo>
                  <a:pt x="2781" y="1881"/>
                </a:lnTo>
                <a:lnTo>
                  <a:pt x="2778" y="1843"/>
                </a:lnTo>
                <a:lnTo>
                  <a:pt x="2781" y="1805"/>
                </a:lnTo>
                <a:lnTo>
                  <a:pt x="2791" y="1771"/>
                </a:lnTo>
                <a:lnTo>
                  <a:pt x="2804" y="1737"/>
                </a:lnTo>
                <a:lnTo>
                  <a:pt x="2823" y="1707"/>
                </a:lnTo>
                <a:lnTo>
                  <a:pt x="2846" y="1680"/>
                </a:lnTo>
                <a:lnTo>
                  <a:pt x="2872" y="1657"/>
                </a:lnTo>
                <a:lnTo>
                  <a:pt x="2902" y="1638"/>
                </a:lnTo>
                <a:lnTo>
                  <a:pt x="2936" y="1624"/>
                </a:lnTo>
                <a:lnTo>
                  <a:pt x="2971" y="1616"/>
                </a:lnTo>
                <a:lnTo>
                  <a:pt x="3008" y="1613"/>
                </a:lnTo>
                <a:close/>
                <a:moveTo>
                  <a:pt x="257" y="1585"/>
                </a:moveTo>
                <a:lnTo>
                  <a:pt x="296" y="1587"/>
                </a:lnTo>
                <a:lnTo>
                  <a:pt x="332" y="1595"/>
                </a:lnTo>
                <a:lnTo>
                  <a:pt x="367" y="1609"/>
                </a:lnTo>
                <a:lnTo>
                  <a:pt x="398" y="1625"/>
                </a:lnTo>
                <a:lnTo>
                  <a:pt x="427" y="1647"/>
                </a:lnTo>
                <a:lnTo>
                  <a:pt x="452" y="1674"/>
                </a:lnTo>
                <a:lnTo>
                  <a:pt x="474" y="1702"/>
                </a:lnTo>
                <a:lnTo>
                  <a:pt x="492" y="1734"/>
                </a:lnTo>
                <a:lnTo>
                  <a:pt x="504" y="1769"/>
                </a:lnTo>
                <a:lnTo>
                  <a:pt x="513" y="1805"/>
                </a:lnTo>
                <a:lnTo>
                  <a:pt x="516" y="1843"/>
                </a:lnTo>
                <a:lnTo>
                  <a:pt x="513" y="1882"/>
                </a:lnTo>
                <a:lnTo>
                  <a:pt x="504" y="1919"/>
                </a:lnTo>
                <a:lnTo>
                  <a:pt x="492" y="1952"/>
                </a:lnTo>
                <a:lnTo>
                  <a:pt x="474" y="1985"/>
                </a:lnTo>
                <a:lnTo>
                  <a:pt x="452" y="2013"/>
                </a:lnTo>
                <a:lnTo>
                  <a:pt x="427" y="2039"/>
                </a:lnTo>
                <a:lnTo>
                  <a:pt x="398" y="2061"/>
                </a:lnTo>
                <a:lnTo>
                  <a:pt x="367" y="2078"/>
                </a:lnTo>
                <a:lnTo>
                  <a:pt x="332" y="2091"/>
                </a:lnTo>
                <a:lnTo>
                  <a:pt x="296" y="2100"/>
                </a:lnTo>
                <a:lnTo>
                  <a:pt x="257" y="2102"/>
                </a:lnTo>
                <a:lnTo>
                  <a:pt x="220" y="2100"/>
                </a:lnTo>
                <a:lnTo>
                  <a:pt x="183" y="2091"/>
                </a:lnTo>
                <a:lnTo>
                  <a:pt x="149" y="2078"/>
                </a:lnTo>
                <a:lnTo>
                  <a:pt x="118" y="2061"/>
                </a:lnTo>
                <a:lnTo>
                  <a:pt x="89" y="2039"/>
                </a:lnTo>
                <a:lnTo>
                  <a:pt x="63" y="2013"/>
                </a:lnTo>
                <a:lnTo>
                  <a:pt x="42" y="1985"/>
                </a:lnTo>
                <a:lnTo>
                  <a:pt x="24" y="1952"/>
                </a:lnTo>
                <a:lnTo>
                  <a:pt x="10" y="1919"/>
                </a:lnTo>
                <a:lnTo>
                  <a:pt x="2" y="1882"/>
                </a:lnTo>
                <a:lnTo>
                  <a:pt x="0" y="1843"/>
                </a:lnTo>
                <a:lnTo>
                  <a:pt x="2" y="1805"/>
                </a:lnTo>
                <a:lnTo>
                  <a:pt x="10" y="1769"/>
                </a:lnTo>
                <a:lnTo>
                  <a:pt x="24" y="1734"/>
                </a:lnTo>
                <a:lnTo>
                  <a:pt x="42" y="1702"/>
                </a:lnTo>
                <a:lnTo>
                  <a:pt x="63" y="1674"/>
                </a:lnTo>
                <a:lnTo>
                  <a:pt x="89" y="1647"/>
                </a:lnTo>
                <a:lnTo>
                  <a:pt x="118" y="1625"/>
                </a:lnTo>
                <a:lnTo>
                  <a:pt x="149" y="1609"/>
                </a:lnTo>
                <a:lnTo>
                  <a:pt x="183" y="1595"/>
                </a:lnTo>
                <a:lnTo>
                  <a:pt x="220" y="1587"/>
                </a:lnTo>
                <a:lnTo>
                  <a:pt x="257" y="1585"/>
                </a:lnTo>
                <a:close/>
                <a:moveTo>
                  <a:pt x="660" y="520"/>
                </a:moveTo>
                <a:lnTo>
                  <a:pt x="707" y="524"/>
                </a:lnTo>
                <a:lnTo>
                  <a:pt x="752" y="532"/>
                </a:lnTo>
                <a:lnTo>
                  <a:pt x="794" y="548"/>
                </a:lnTo>
                <a:lnTo>
                  <a:pt x="833" y="568"/>
                </a:lnTo>
                <a:lnTo>
                  <a:pt x="871" y="592"/>
                </a:lnTo>
                <a:lnTo>
                  <a:pt x="903" y="621"/>
                </a:lnTo>
                <a:lnTo>
                  <a:pt x="932" y="655"/>
                </a:lnTo>
                <a:lnTo>
                  <a:pt x="957" y="691"/>
                </a:lnTo>
                <a:lnTo>
                  <a:pt x="977" y="731"/>
                </a:lnTo>
                <a:lnTo>
                  <a:pt x="992" y="774"/>
                </a:lnTo>
                <a:lnTo>
                  <a:pt x="1001" y="819"/>
                </a:lnTo>
                <a:lnTo>
                  <a:pt x="1004" y="866"/>
                </a:lnTo>
                <a:lnTo>
                  <a:pt x="1001" y="912"/>
                </a:lnTo>
                <a:lnTo>
                  <a:pt x="992" y="957"/>
                </a:lnTo>
                <a:lnTo>
                  <a:pt x="977" y="1000"/>
                </a:lnTo>
                <a:lnTo>
                  <a:pt x="957" y="1040"/>
                </a:lnTo>
                <a:lnTo>
                  <a:pt x="932" y="1077"/>
                </a:lnTo>
                <a:lnTo>
                  <a:pt x="903" y="1110"/>
                </a:lnTo>
                <a:lnTo>
                  <a:pt x="871" y="1139"/>
                </a:lnTo>
                <a:lnTo>
                  <a:pt x="833" y="1165"/>
                </a:lnTo>
                <a:lnTo>
                  <a:pt x="794" y="1184"/>
                </a:lnTo>
                <a:lnTo>
                  <a:pt x="752" y="1199"/>
                </a:lnTo>
                <a:lnTo>
                  <a:pt x="707" y="1209"/>
                </a:lnTo>
                <a:lnTo>
                  <a:pt x="660" y="1212"/>
                </a:lnTo>
                <a:lnTo>
                  <a:pt x="614" y="1209"/>
                </a:lnTo>
                <a:lnTo>
                  <a:pt x="569" y="1199"/>
                </a:lnTo>
                <a:lnTo>
                  <a:pt x="526" y="1184"/>
                </a:lnTo>
                <a:lnTo>
                  <a:pt x="486" y="1165"/>
                </a:lnTo>
                <a:lnTo>
                  <a:pt x="450" y="1139"/>
                </a:lnTo>
                <a:lnTo>
                  <a:pt x="418" y="1110"/>
                </a:lnTo>
                <a:lnTo>
                  <a:pt x="389" y="1077"/>
                </a:lnTo>
                <a:lnTo>
                  <a:pt x="364" y="1040"/>
                </a:lnTo>
                <a:lnTo>
                  <a:pt x="344" y="1000"/>
                </a:lnTo>
                <a:lnTo>
                  <a:pt x="329" y="957"/>
                </a:lnTo>
                <a:lnTo>
                  <a:pt x="320" y="912"/>
                </a:lnTo>
                <a:lnTo>
                  <a:pt x="317" y="866"/>
                </a:lnTo>
                <a:lnTo>
                  <a:pt x="320" y="819"/>
                </a:lnTo>
                <a:lnTo>
                  <a:pt x="329" y="774"/>
                </a:lnTo>
                <a:lnTo>
                  <a:pt x="344" y="731"/>
                </a:lnTo>
                <a:lnTo>
                  <a:pt x="364" y="691"/>
                </a:lnTo>
                <a:lnTo>
                  <a:pt x="389" y="655"/>
                </a:lnTo>
                <a:lnTo>
                  <a:pt x="418" y="621"/>
                </a:lnTo>
                <a:lnTo>
                  <a:pt x="450" y="592"/>
                </a:lnTo>
                <a:lnTo>
                  <a:pt x="486" y="568"/>
                </a:lnTo>
                <a:lnTo>
                  <a:pt x="526" y="548"/>
                </a:lnTo>
                <a:lnTo>
                  <a:pt x="569" y="532"/>
                </a:lnTo>
                <a:lnTo>
                  <a:pt x="614" y="524"/>
                </a:lnTo>
                <a:lnTo>
                  <a:pt x="660" y="520"/>
                </a:lnTo>
                <a:close/>
                <a:moveTo>
                  <a:pt x="2605" y="405"/>
                </a:moveTo>
                <a:lnTo>
                  <a:pt x="2659" y="408"/>
                </a:lnTo>
                <a:lnTo>
                  <a:pt x="2710" y="417"/>
                </a:lnTo>
                <a:lnTo>
                  <a:pt x="2760" y="431"/>
                </a:lnTo>
                <a:lnTo>
                  <a:pt x="2806" y="451"/>
                </a:lnTo>
                <a:lnTo>
                  <a:pt x="2850" y="477"/>
                </a:lnTo>
                <a:lnTo>
                  <a:pt x="2892" y="506"/>
                </a:lnTo>
                <a:lnTo>
                  <a:pt x="2929" y="540"/>
                </a:lnTo>
                <a:lnTo>
                  <a:pt x="2963" y="577"/>
                </a:lnTo>
                <a:lnTo>
                  <a:pt x="2992" y="619"/>
                </a:lnTo>
                <a:lnTo>
                  <a:pt x="3017" y="663"/>
                </a:lnTo>
                <a:lnTo>
                  <a:pt x="3037" y="710"/>
                </a:lnTo>
                <a:lnTo>
                  <a:pt x="3051" y="760"/>
                </a:lnTo>
                <a:lnTo>
                  <a:pt x="3061" y="812"/>
                </a:lnTo>
                <a:lnTo>
                  <a:pt x="3064" y="866"/>
                </a:lnTo>
                <a:lnTo>
                  <a:pt x="3061" y="920"/>
                </a:lnTo>
                <a:lnTo>
                  <a:pt x="3051" y="971"/>
                </a:lnTo>
                <a:lnTo>
                  <a:pt x="3037" y="1021"/>
                </a:lnTo>
                <a:lnTo>
                  <a:pt x="3017" y="1068"/>
                </a:lnTo>
                <a:lnTo>
                  <a:pt x="2992" y="1112"/>
                </a:lnTo>
                <a:lnTo>
                  <a:pt x="2963" y="1154"/>
                </a:lnTo>
                <a:lnTo>
                  <a:pt x="2929" y="1192"/>
                </a:lnTo>
                <a:lnTo>
                  <a:pt x="2892" y="1225"/>
                </a:lnTo>
                <a:lnTo>
                  <a:pt x="2850" y="1255"/>
                </a:lnTo>
                <a:lnTo>
                  <a:pt x="2806" y="1280"/>
                </a:lnTo>
                <a:lnTo>
                  <a:pt x="2760" y="1300"/>
                </a:lnTo>
                <a:lnTo>
                  <a:pt x="2710" y="1314"/>
                </a:lnTo>
                <a:lnTo>
                  <a:pt x="2659" y="1324"/>
                </a:lnTo>
                <a:lnTo>
                  <a:pt x="2605" y="1327"/>
                </a:lnTo>
                <a:lnTo>
                  <a:pt x="2551" y="1324"/>
                </a:lnTo>
                <a:lnTo>
                  <a:pt x="2500" y="1314"/>
                </a:lnTo>
                <a:lnTo>
                  <a:pt x="2450" y="1300"/>
                </a:lnTo>
                <a:lnTo>
                  <a:pt x="2403" y="1280"/>
                </a:lnTo>
                <a:lnTo>
                  <a:pt x="2360" y="1255"/>
                </a:lnTo>
                <a:lnTo>
                  <a:pt x="2318" y="1225"/>
                </a:lnTo>
                <a:lnTo>
                  <a:pt x="2281" y="1192"/>
                </a:lnTo>
                <a:lnTo>
                  <a:pt x="2247" y="1154"/>
                </a:lnTo>
                <a:lnTo>
                  <a:pt x="2218" y="1112"/>
                </a:lnTo>
                <a:lnTo>
                  <a:pt x="2193" y="1068"/>
                </a:lnTo>
                <a:lnTo>
                  <a:pt x="2173" y="1021"/>
                </a:lnTo>
                <a:lnTo>
                  <a:pt x="2158" y="971"/>
                </a:lnTo>
                <a:lnTo>
                  <a:pt x="2150" y="920"/>
                </a:lnTo>
                <a:lnTo>
                  <a:pt x="2147" y="866"/>
                </a:lnTo>
                <a:lnTo>
                  <a:pt x="2150" y="812"/>
                </a:lnTo>
                <a:lnTo>
                  <a:pt x="2158" y="760"/>
                </a:lnTo>
                <a:lnTo>
                  <a:pt x="2173" y="710"/>
                </a:lnTo>
                <a:lnTo>
                  <a:pt x="2193" y="663"/>
                </a:lnTo>
                <a:lnTo>
                  <a:pt x="2218" y="619"/>
                </a:lnTo>
                <a:lnTo>
                  <a:pt x="2247" y="577"/>
                </a:lnTo>
                <a:lnTo>
                  <a:pt x="2281" y="540"/>
                </a:lnTo>
                <a:lnTo>
                  <a:pt x="2318" y="506"/>
                </a:lnTo>
                <a:lnTo>
                  <a:pt x="2360" y="477"/>
                </a:lnTo>
                <a:lnTo>
                  <a:pt x="2403" y="451"/>
                </a:lnTo>
                <a:lnTo>
                  <a:pt x="2450" y="431"/>
                </a:lnTo>
                <a:lnTo>
                  <a:pt x="2500" y="417"/>
                </a:lnTo>
                <a:lnTo>
                  <a:pt x="2551" y="408"/>
                </a:lnTo>
                <a:lnTo>
                  <a:pt x="2605" y="405"/>
                </a:lnTo>
                <a:close/>
                <a:moveTo>
                  <a:pt x="1632" y="0"/>
                </a:moveTo>
                <a:lnTo>
                  <a:pt x="1687" y="3"/>
                </a:lnTo>
                <a:lnTo>
                  <a:pt x="1738" y="13"/>
                </a:lnTo>
                <a:lnTo>
                  <a:pt x="1788" y="27"/>
                </a:lnTo>
                <a:lnTo>
                  <a:pt x="1835" y="47"/>
                </a:lnTo>
                <a:lnTo>
                  <a:pt x="1878" y="72"/>
                </a:lnTo>
                <a:lnTo>
                  <a:pt x="1919" y="102"/>
                </a:lnTo>
                <a:lnTo>
                  <a:pt x="1956" y="135"/>
                </a:lnTo>
                <a:lnTo>
                  <a:pt x="1991" y="173"/>
                </a:lnTo>
                <a:lnTo>
                  <a:pt x="2020" y="214"/>
                </a:lnTo>
                <a:lnTo>
                  <a:pt x="2044" y="258"/>
                </a:lnTo>
                <a:lnTo>
                  <a:pt x="2065" y="306"/>
                </a:lnTo>
                <a:lnTo>
                  <a:pt x="2079" y="355"/>
                </a:lnTo>
                <a:lnTo>
                  <a:pt x="2088" y="407"/>
                </a:lnTo>
                <a:lnTo>
                  <a:pt x="2091" y="461"/>
                </a:lnTo>
                <a:lnTo>
                  <a:pt x="2088" y="514"/>
                </a:lnTo>
                <a:lnTo>
                  <a:pt x="2079" y="567"/>
                </a:lnTo>
                <a:lnTo>
                  <a:pt x="2065" y="616"/>
                </a:lnTo>
                <a:lnTo>
                  <a:pt x="2044" y="663"/>
                </a:lnTo>
                <a:lnTo>
                  <a:pt x="2020" y="708"/>
                </a:lnTo>
                <a:lnTo>
                  <a:pt x="1991" y="749"/>
                </a:lnTo>
                <a:lnTo>
                  <a:pt x="1956" y="787"/>
                </a:lnTo>
                <a:lnTo>
                  <a:pt x="1919" y="820"/>
                </a:lnTo>
                <a:lnTo>
                  <a:pt x="1878" y="850"/>
                </a:lnTo>
                <a:lnTo>
                  <a:pt x="1835" y="874"/>
                </a:lnTo>
                <a:lnTo>
                  <a:pt x="1788" y="894"/>
                </a:lnTo>
                <a:lnTo>
                  <a:pt x="1738" y="909"/>
                </a:lnTo>
                <a:lnTo>
                  <a:pt x="1687" y="918"/>
                </a:lnTo>
                <a:lnTo>
                  <a:pt x="1632" y="922"/>
                </a:lnTo>
                <a:lnTo>
                  <a:pt x="1579" y="918"/>
                </a:lnTo>
                <a:lnTo>
                  <a:pt x="1527" y="909"/>
                </a:lnTo>
                <a:lnTo>
                  <a:pt x="1478" y="894"/>
                </a:lnTo>
                <a:lnTo>
                  <a:pt x="1431" y="874"/>
                </a:lnTo>
                <a:lnTo>
                  <a:pt x="1387" y="850"/>
                </a:lnTo>
                <a:lnTo>
                  <a:pt x="1346" y="820"/>
                </a:lnTo>
                <a:lnTo>
                  <a:pt x="1308" y="787"/>
                </a:lnTo>
                <a:lnTo>
                  <a:pt x="1275" y="749"/>
                </a:lnTo>
                <a:lnTo>
                  <a:pt x="1246" y="708"/>
                </a:lnTo>
                <a:lnTo>
                  <a:pt x="1221" y="663"/>
                </a:lnTo>
                <a:lnTo>
                  <a:pt x="1201" y="616"/>
                </a:lnTo>
                <a:lnTo>
                  <a:pt x="1187" y="567"/>
                </a:lnTo>
                <a:lnTo>
                  <a:pt x="1177" y="514"/>
                </a:lnTo>
                <a:lnTo>
                  <a:pt x="1174" y="461"/>
                </a:lnTo>
                <a:lnTo>
                  <a:pt x="1177" y="407"/>
                </a:lnTo>
                <a:lnTo>
                  <a:pt x="1187" y="355"/>
                </a:lnTo>
                <a:lnTo>
                  <a:pt x="1201" y="306"/>
                </a:lnTo>
                <a:lnTo>
                  <a:pt x="1221" y="258"/>
                </a:lnTo>
                <a:lnTo>
                  <a:pt x="1246" y="214"/>
                </a:lnTo>
                <a:lnTo>
                  <a:pt x="1275" y="173"/>
                </a:lnTo>
                <a:lnTo>
                  <a:pt x="1308" y="135"/>
                </a:lnTo>
                <a:lnTo>
                  <a:pt x="1346" y="102"/>
                </a:lnTo>
                <a:lnTo>
                  <a:pt x="1387" y="72"/>
                </a:lnTo>
                <a:lnTo>
                  <a:pt x="1431" y="47"/>
                </a:lnTo>
                <a:lnTo>
                  <a:pt x="1478" y="27"/>
                </a:lnTo>
                <a:lnTo>
                  <a:pt x="1527" y="13"/>
                </a:lnTo>
                <a:lnTo>
                  <a:pt x="1579" y="3"/>
                </a:lnTo>
                <a:lnTo>
                  <a:pt x="163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3" name="Freeform 340"/>
          <p:cNvSpPr>
            <a:spLocks noEditPoints="1"/>
          </p:cNvSpPr>
          <p:nvPr/>
        </p:nvSpPr>
        <p:spPr bwMode="auto">
          <a:xfrm>
            <a:off x="6063410" y="1072620"/>
            <a:ext cx="344673" cy="333443"/>
          </a:xfrm>
          <a:custGeom>
            <a:avLst/>
            <a:gdLst>
              <a:gd name="T0" fmla="*/ 1453 w 3589"/>
              <a:gd name="T1" fmla="*/ 368 h 3474"/>
              <a:gd name="T2" fmla="*/ 1102 w 3589"/>
              <a:gd name="T3" fmla="*/ 475 h 3474"/>
              <a:gd name="T4" fmla="*/ 819 w 3589"/>
              <a:gd name="T5" fmla="*/ 644 h 3474"/>
              <a:gd name="T6" fmla="*/ 580 w 3589"/>
              <a:gd name="T7" fmla="*/ 872 h 3474"/>
              <a:gd name="T8" fmla="*/ 396 w 3589"/>
              <a:gd name="T9" fmla="*/ 1148 h 3474"/>
              <a:gd name="T10" fmla="*/ 268 w 3589"/>
              <a:gd name="T11" fmla="*/ 1502 h 3474"/>
              <a:gd name="T12" fmla="*/ 232 w 3589"/>
              <a:gd name="T13" fmla="*/ 1894 h 3474"/>
              <a:gd name="T14" fmla="*/ 300 w 3589"/>
              <a:gd name="T15" fmla="*/ 2282 h 3474"/>
              <a:gd name="T16" fmla="*/ 445 w 3589"/>
              <a:gd name="T17" fmla="*/ 2606 h 3474"/>
              <a:gd name="T18" fmla="*/ 652 w 3589"/>
              <a:gd name="T19" fmla="*/ 2879 h 3474"/>
              <a:gd name="T20" fmla="*/ 917 w 3589"/>
              <a:gd name="T21" fmla="*/ 3101 h 3474"/>
              <a:gd name="T22" fmla="*/ 1225 w 3589"/>
              <a:gd name="T23" fmla="*/ 3259 h 3474"/>
              <a:gd name="T24" fmla="*/ 1562 w 3589"/>
              <a:gd name="T25" fmla="*/ 3343 h 3474"/>
              <a:gd name="T26" fmla="*/ 1913 w 3589"/>
              <a:gd name="T27" fmla="*/ 3352 h 3474"/>
              <a:gd name="T28" fmla="*/ 2257 w 3589"/>
              <a:gd name="T29" fmla="*/ 3282 h 3474"/>
              <a:gd name="T30" fmla="*/ 2580 w 3589"/>
              <a:gd name="T31" fmla="*/ 3136 h 3474"/>
              <a:gd name="T32" fmla="*/ 2863 w 3589"/>
              <a:gd name="T33" fmla="*/ 2920 h 3474"/>
              <a:gd name="T34" fmla="*/ 3092 w 3589"/>
              <a:gd name="T35" fmla="*/ 2646 h 3474"/>
              <a:gd name="T36" fmla="*/ 3221 w 3589"/>
              <a:gd name="T37" fmla="*/ 2409 h 3474"/>
              <a:gd name="T38" fmla="*/ 3333 w 3589"/>
              <a:gd name="T39" fmla="*/ 2044 h 3474"/>
              <a:gd name="T40" fmla="*/ 3199 w 3589"/>
              <a:gd name="T41" fmla="*/ 1983 h 3474"/>
              <a:gd name="T42" fmla="*/ 3130 w 3589"/>
              <a:gd name="T43" fmla="*/ 1853 h 3474"/>
              <a:gd name="T44" fmla="*/ 3126 w 3589"/>
              <a:gd name="T45" fmla="*/ 1703 h 3474"/>
              <a:gd name="T46" fmla="*/ 3064 w 3589"/>
              <a:gd name="T47" fmla="*/ 1345 h 3474"/>
              <a:gd name="T48" fmla="*/ 2911 w 3589"/>
              <a:gd name="T49" fmla="*/ 1011 h 3474"/>
              <a:gd name="T50" fmla="*/ 2684 w 3589"/>
              <a:gd name="T51" fmla="*/ 735 h 3474"/>
              <a:gd name="T52" fmla="*/ 2428 w 3589"/>
              <a:gd name="T53" fmla="*/ 544 h 3474"/>
              <a:gd name="T54" fmla="*/ 2109 w 3589"/>
              <a:gd name="T55" fmla="*/ 406 h 3474"/>
              <a:gd name="T56" fmla="*/ 1737 w 3589"/>
              <a:gd name="T57" fmla="*/ 347 h 3474"/>
              <a:gd name="T58" fmla="*/ 2038 w 3589"/>
              <a:gd name="T59" fmla="*/ 19 h 3474"/>
              <a:gd name="T60" fmla="*/ 2430 w 3589"/>
              <a:gd name="T61" fmla="*/ 123 h 3474"/>
              <a:gd name="T62" fmla="*/ 2789 w 3589"/>
              <a:gd name="T63" fmla="*/ 313 h 3474"/>
              <a:gd name="T64" fmla="*/ 3098 w 3589"/>
              <a:gd name="T65" fmla="*/ 578 h 3474"/>
              <a:gd name="T66" fmla="*/ 3342 w 3589"/>
              <a:gd name="T67" fmla="*/ 907 h 3474"/>
              <a:gd name="T68" fmla="*/ 3507 w 3589"/>
              <a:gd name="T69" fmla="*/ 1284 h 3474"/>
              <a:gd name="T70" fmla="*/ 3584 w 3589"/>
              <a:gd name="T71" fmla="*/ 1691 h 3474"/>
              <a:gd name="T72" fmla="*/ 3586 w 3589"/>
              <a:gd name="T73" fmla="*/ 1851 h 3474"/>
              <a:gd name="T74" fmla="*/ 3522 w 3589"/>
              <a:gd name="T75" fmla="*/ 1977 h 3474"/>
              <a:gd name="T76" fmla="*/ 3395 w 3589"/>
              <a:gd name="T77" fmla="*/ 2043 h 3474"/>
              <a:gd name="T78" fmla="*/ 3329 w 3589"/>
              <a:gd name="T79" fmla="*/ 2140 h 3474"/>
              <a:gd name="T80" fmla="*/ 3212 w 3589"/>
              <a:gd name="T81" fmla="*/ 2506 h 3474"/>
              <a:gd name="T82" fmla="*/ 3024 w 3589"/>
              <a:gd name="T83" fmla="*/ 2820 h 3474"/>
              <a:gd name="T84" fmla="*/ 2768 w 3589"/>
              <a:gd name="T85" fmla="*/ 3088 h 3474"/>
              <a:gd name="T86" fmla="*/ 2458 w 3589"/>
              <a:gd name="T87" fmla="*/ 3293 h 3474"/>
              <a:gd name="T88" fmla="*/ 2108 w 3589"/>
              <a:gd name="T89" fmla="*/ 3423 h 3474"/>
              <a:gd name="T90" fmla="*/ 1737 w 3589"/>
              <a:gd name="T91" fmla="*/ 3474 h 3474"/>
              <a:gd name="T92" fmla="*/ 1362 w 3589"/>
              <a:gd name="T93" fmla="*/ 3440 h 3474"/>
              <a:gd name="T94" fmla="*/ 1001 w 3589"/>
              <a:gd name="T95" fmla="*/ 3322 h 3474"/>
              <a:gd name="T96" fmla="*/ 674 w 3589"/>
              <a:gd name="T97" fmla="*/ 3126 h 3474"/>
              <a:gd name="T98" fmla="*/ 399 w 3589"/>
              <a:gd name="T99" fmla="*/ 2862 h 3474"/>
              <a:gd name="T100" fmla="*/ 187 w 3589"/>
              <a:gd name="T101" fmla="*/ 2541 h 3474"/>
              <a:gd name="T102" fmla="*/ 52 w 3589"/>
              <a:gd name="T103" fmla="*/ 2179 h 3474"/>
              <a:gd name="T104" fmla="*/ 0 w 3589"/>
              <a:gd name="T105" fmla="*/ 1794 h 3474"/>
              <a:gd name="T106" fmla="*/ 35 w 3589"/>
              <a:gd name="T107" fmla="*/ 1406 h 3474"/>
              <a:gd name="T108" fmla="*/ 158 w 3589"/>
              <a:gd name="T109" fmla="*/ 1033 h 3474"/>
              <a:gd name="T110" fmla="*/ 360 w 3589"/>
              <a:gd name="T111" fmla="*/ 697 h 3474"/>
              <a:gd name="T112" fmla="*/ 634 w 3589"/>
              <a:gd name="T113" fmla="*/ 410 h 3474"/>
              <a:gd name="T114" fmla="*/ 966 w 3589"/>
              <a:gd name="T115" fmla="*/ 192 h 3474"/>
              <a:gd name="T116" fmla="*/ 1340 w 3589"/>
              <a:gd name="T117" fmla="*/ 53 h 3474"/>
              <a:gd name="T118" fmla="*/ 1738 w 3589"/>
              <a:gd name="T119" fmla="*/ 0 h 3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9" h="3474">
                <a:moveTo>
                  <a:pt x="1737" y="347"/>
                </a:moveTo>
                <a:lnTo>
                  <a:pt x="1642" y="348"/>
                </a:lnTo>
                <a:lnTo>
                  <a:pt x="1547" y="354"/>
                </a:lnTo>
                <a:lnTo>
                  <a:pt x="1453" y="368"/>
                </a:lnTo>
                <a:lnTo>
                  <a:pt x="1359" y="387"/>
                </a:lnTo>
                <a:lnTo>
                  <a:pt x="1267" y="413"/>
                </a:lnTo>
                <a:lnTo>
                  <a:pt x="1177" y="443"/>
                </a:lnTo>
                <a:lnTo>
                  <a:pt x="1102" y="475"/>
                </a:lnTo>
                <a:lnTo>
                  <a:pt x="1028" y="511"/>
                </a:lnTo>
                <a:lnTo>
                  <a:pt x="956" y="552"/>
                </a:lnTo>
                <a:lnTo>
                  <a:pt x="887" y="596"/>
                </a:lnTo>
                <a:lnTo>
                  <a:pt x="819" y="644"/>
                </a:lnTo>
                <a:lnTo>
                  <a:pt x="755" y="695"/>
                </a:lnTo>
                <a:lnTo>
                  <a:pt x="693" y="750"/>
                </a:lnTo>
                <a:lnTo>
                  <a:pt x="635" y="809"/>
                </a:lnTo>
                <a:lnTo>
                  <a:pt x="580" y="872"/>
                </a:lnTo>
                <a:lnTo>
                  <a:pt x="528" y="937"/>
                </a:lnTo>
                <a:lnTo>
                  <a:pt x="480" y="1005"/>
                </a:lnTo>
                <a:lnTo>
                  <a:pt x="436" y="1076"/>
                </a:lnTo>
                <a:lnTo>
                  <a:pt x="396" y="1148"/>
                </a:lnTo>
                <a:lnTo>
                  <a:pt x="360" y="1224"/>
                </a:lnTo>
                <a:lnTo>
                  <a:pt x="322" y="1315"/>
                </a:lnTo>
                <a:lnTo>
                  <a:pt x="293" y="1407"/>
                </a:lnTo>
                <a:lnTo>
                  <a:pt x="268" y="1502"/>
                </a:lnTo>
                <a:lnTo>
                  <a:pt x="250" y="1599"/>
                </a:lnTo>
                <a:lnTo>
                  <a:pt x="238" y="1696"/>
                </a:lnTo>
                <a:lnTo>
                  <a:pt x="232" y="1794"/>
                </a:lnTo>
                <a:lnTo>
                  <a:pt x="232" y="1894"/>
                </a:lnTo>
                <a:lnTo>
                  <a:pt x="240" y="1991"/>
                </a:lnTo>
                <a:lnTo>
                  <a:pt x="253" y="2090"/>
                </a:lnTo>
                <a:lnTo>
                  <a:pt x="274" y="2187"/>
                </a:lnTo>
                <a:lnTo>
                  <a:pt x="300" y="2282"/>
                </a:lnTo>
                <a:lnTo>
                  <a:pt x="332" y="2376"/>
                </a:lnTo>
                <a:lnTo>
                  <a:pt x="366" y="2455"/>
                </a:lnTo>
                <a:lnTo>
                  <a:pt x="403" y="2532"/>
                </a:lnTo>
                <a:lnTo>
                  <a:pt x="445" y="2606"/>
                </a:lnTo>
                <a:lnTo>
                  <a:pt x="491" y="2679"/>
                </a:lnTo>
                <a:lnTo>
                  <a:pt x="541" y="2749"/>
                </a:lnTo>
                <a:lnTo>
                  <a:pt x="594" y="2816"/>
                </a:lnTo>
                <a:lnTo>
                  <a:pt x="652" y="2879"/>
                </a:lnTo>
                <a:lnTo>
                  <a:pt x="714" y="2940"/>
                </a:lnTo>
                <a:lnTo>
                  <a:pt x="778" y="2997"/>
                </a:lnTo>
                <a:lnTo>
                  <a:pt x="845" y="3050"/>
                </a:lnTo>
                <a:lnTo>
                  <a:pt x="917" y="3101"/>
                </a:lnTo>
                <a:lnTo>
                  <a:pt x="990" y="3147"/>
                </a:lnTo>
                <a:lnTo>
                  <a:pt x="1066" y="3189"/>
                </a:lnTo>
                <a:lnTo>
                  <a:pt x="1145" y="3226"/>
                </a:lnTo>
                <a:lnTo>
                  <a:pt x="1225" y="3259"/>
                </a:lnTo>
                <a:lnTo>
                  <a:pt x="1307" y="3287"/>
                </a:lnTo>
                <a:lnTo>
                  <a:pt x="1391" y="3310"/>
                </a:lnTo>
                <a:lnTo>
                  <a:pt x="1476" y="3330"/>
                </a:lnTo>
                <a:lnTo>
                  <a:pt x="1562" y="3343"/>
                </a:lnTo>
                <a:lnTo>
                  <a:pt x="1650" y="3353"/>
                </a:lnTo>
                <a:lnTo>
                  <a:pt x="1738" y="3357"/>
                </a:lnTo>
                <a:lnTo>
                  <a:pt x="1825" y="3357"/>
                </a:lnTo>
                <a:lnTo>
                  <a:pt x="1913" y="3352"/>
                </a:lnTo>
                <a:lnTo>
                  <a:pt x="2000" y="3342"/>
                </a:lnTo>
                <a:lnTo>
                  <a:pt x="2086" y="3327"/>
                </a:lnTo>
                <a:lnTo>
                  <a:pt x="2173" y="3307"/>
                </a:lnTo>
                <a:lnTo>
                  <a:pt x="2257" y="3282"/>
                </a:lnTo>
                <a:lnTo>
                  <a:pt x="2341" y="3252"/>
                </a:lnTo>
                <a:lnTo>
                  <a:pt x="2423" y="3218"/>
                </a:lnTo>
                <a:lnTo>
                  <a:pt x="2502" y="3179"/>
                </a:lnTo>
                <a:lnTo>
                  <a:pt x="2580" y="3136"/>
                </a:lnTo>
                <a:lnTo>
                  <a:pt x="2654" y="3088"/>
                </a:lnTo>
                <a:lnTo>
                  <a:pt x="2727" y="3036"/>
                </a:lnTo>
                <a:lnTo>
                  <a:pt x="2797" y="2980"/>
                </a:lnTo>
                <a:lnTo>
                  <a:pt x="2863" y="2920"/>
                </a:lnTo>
                <a:lnTo>
                  <a:pt x="2926" y="2856"/>
                </a:lnTo>
                <a:lnTo>
                  <a:pt x="2985" y="2790"/>
                </a:lnTo>
                <a:lnTo>
                  <a:pt x="3040" y="2719"/>
                </a:lnTo>
                <a:lnTo>
                  <a:pt x="3092" y="2646"/>
                </a:lnTo>
                <a:lnTo>
                  <a:pt x="3140" y="2570"/>
                </a:lnTo>
                <a:lnTo>
                  <a:pt x="3183" y="2491"/>
                </a:lnTo>
                <a:lnTo>
                  <a:pt x="3222" y="2409"/>
                </a:lnTo>
                <a:lnTo>
                  <a:pt x="3221" y="2409"/>
                </a:lnTo>
                <a:lnTo>
                  <a:pt x="3257" y="2321"/>
                </a:lnTo>
                <a:lnTo>
                  <a:pt x="3288" y="2230"/>
                </a:lnTo>
                <a:lnTo>
                  <a:pt x="3313" y="2138"/>
                </a:lnTo>
                <a:lnTo>
                  <a:pt x="3333" y="2044"/>
                </a:lnTo>
                <a:lnTo>
                  <a:pt x="3296" y="2036"/>
                </a:lnTo>
                <a:lnTo>
                  <a:pt x="3259" y="2024"/>
                </a:lnTo>
                <a:lnTo>
                  <a:pt x="3228" y="2006"/>
                </a:lnTo>
                <a:lnTo>
                  <a:pt x="3199" y="1983"/>
                </a:lnTo>
                <a:lnTo>
                  <a:pt x="3174" y="1955"/>
                </a:lnTo>
                <a:lnTo>
                  <a:pt x="3154" y="1923"/>
                </a:lnTo>
                <a:lnTo>
                  <a:pt x="3139" y="1889"/>
                </a:lnTo>
                <a:lnTo>
                  <a:pt x="3130" y="1853"/>
                </a:lnTo>
                <a:lnTo>
                  <a:pt x="3127" y="1814"/>
                </a:lnTo>
                <a:lnTo>
                  <a:pt x="3127" y="1794"/>
                </a:lnTo>
                <a:lnTo>
                  <a:pt x="3127" y="1794"/>
                </a:lnTo>
                <a:lnTo>
                  <a:pt x="3126" y="1703"/>
                </a:lnTo>
                <a:lnTo>
                  <a:pt x="3119" y="1612"/>
                </a:lnTo>
                <a:lnTo>
                  <a:pt x="3107" y="1522"/>
                </a:lnTo>
                <a:lnTo>
                  <a:pt x="3088" y="1432"/>
                </a:lnTo>
                <a:lnTo>
                  <a:pt x="3064" y="1345"/>
                </a:lnTo>
                <a:lnTo>
                  <a:pt x="3035" y="1258"/>
                </a:lnTo>
                <a:lnTo>
                  <a:pt x="2999" y="1172"/>
                </a:lnTo>
                <a:lnTo>
                  <a:pt x="2957" y="1090"/>
                </a:lnTo>
                <a:lnTo>
                  <a:pt x="2911" y="1011"/>
                </a:lnTo>
                <a:lnTo>
                  <a:pt x="2858" y="934"/>
                </a:lnTo>
                <a:lnTo>
                  <a:pt x="2801" y="861"/>
                </a:lnTo>
                <a:lnTo>
                  <a:pt x="2740" y="792"/>
                </a:lnTo>
                <a:lnTo>
                  <a:pt x="2684" y="735"/>
                </a:lnTo>
                <a:lnTo>
                  <a:pt x="2624" y="682"/>
                </a:lnTo>
                <a:lnTo>
                  <a:pt x="2561" y="633"/>
                </a:lnTo>
                <a:lnTo>
                  <a:pt x="2495" y="587"/>
                </a:lnTo>
                <a:lnTo>
                  <a:pt x="2428" y="544"/>
                </a:lnTo>
                <a:lnTo>
                  <a:pt x="2357" y="505"/>
                </a:lnTo>
                <a:lnTo>
                  <a:pt x="2285" y="471"/>
                </a:lnTo>
                <a:lnTo>
                  <a:pt x="2198" y="436"/>
                </a:lnTo>
                <a:lnTo>
                  <a:pt x="2109" y="406"/>
                </a:lnTo>
                <a:lnTo>
                  <a:pt x="2018" y="382"/>
                </a:lnTo>
                <a:lnTo>
                  <a:pt x="1925" y="364"/>
                </a:lnTo>
                <a:lnTo>
                  <a:pt x="1832" y="352"/>
                </a:lnTo>
                <a:lnTo>
                  <a:pt x="1737" y="347"/>
                </a:lnTo>
                <a:close/>
                <a:moveTo>
                  <a:pt x="1738" y="0"/>
                </a:moveTo>
                <a:lnTo>
                  <a:pt x="1838" y="0"/>
                </a:lnTo>
                <a:lnTo>
                  <a:pt x="1938" y="7"/>
                </a:lnTo>
                <a:lnTo>
                  <a:pt x="2038" y="19"/>
                </a:lnTo>
                <a:lnTo>
                  <a:pt x="2138" y="37"/>
                </a:lnTo>
                <a:lnTo>
                  <a:pt x="2237" y="60"/>
                </a:lnTo>
                <a:lnTo>
                  <a:pt x="2334" y="88"/>
                </a:lnTo>
                <a:lnTo>
                  <a:pt x="2430" y="123"/>
                </a:lnTo>
                <a:lnTo>
                  <a:pt x="2523" y="163"/>
                </a:lnTo>
                <a:lnTo>
                  <a:pt x="2615" y="208"/>
                </a:lnTo>
                <a:lnTo>
                  <a:pt x="2703" y="258"/>
                </a:lnTo>
                <a:lnTo>
                  <a:pt x="2789" y="313"/>
                </a:lnTo>
                <a:lnTo>
                  <a:pt x="2871" y="372"/>
                </a:lnTo>
                <a:lnTo>
                  <a:pt x="2950" y="437"/>
                </a:lnTo>
                <a:lnTo>
                  <a:pt x="3026" y="506"/>
                </a:lnTo>
                <a:lnTo>
                  <a:pt x="3098" y="578"/>
                </a:lnTo>
                <a:lnTo>
                  <a:pt x="3166" y="655"/>
                </a:lnTo>
                <a:lnTo>
                  <a:pt x="3229" y="736"/>
                </a:lnTo>
                <a:lnTo>
                  <a:pt x="3288" y="819"/>
                </a:lnTo>
                <a:lnTo>
                  <a:pt x="3342" y="907"/>
                </a:lnTo>
                <a:lnTo>
                  <a:pt x="3391" y="998"/>
                </a:lnTo>
                <a:lnTo>
                  <a:pt x="3435" y="1091"/>
                </a:lnTo>
                <a:lnTo>
                  <a:pt x="3474" y="1187"/>
                </a:lnTo>
                <a:lnTo>
                  <a:pt x="3507" y="1284"/>
                </a:lnTo>
                <a:lnTo>
                  <a:pt x="3536" y="1384"/>
                </a:lnTo>
                <a:lnTo>
                  <a:pt x="3558" y="1485"/>
                </a:lnTo>
                <a:lnTo>
                  <a:pt x="3574" y="1588"/>
                </a:lnTo>
                <a:lnTo>
                  <a:pt x="3584" y="1691"/>
                </a:lnTo>
                <a:lnTo>
                  <a:pt x="3589" y="1794"/>
                </a:lnTo>
                <a:lnTo>
                  <a:pt x="3588" y="1794"/>
                </a:lnTo>
                <a:lnTo>
                  <a:pt x="3589" y="1814"/>
                </a:lnTo>
                <a:lnTo>
                  <a:pt x="3586" y="1851"/>
                </a:lnTo>
                <a:lnTo>
                  <a:pt x="3577" y="1887"/>
                </a:lnTo>
                <a:lnTo>
                  <a:pt x="3563" y="1920"/>
                </a:lnTo>
                <a:lnTo>
                  <a:pt x="3545" y="1951"/>
                </a:lnTo>
                <a:lnTo>
                  <a:pt x="3522" y="1977"/>
                </a:lnTo>
                <a:lnTo>
                  <a:pt x="3494" y="2001"/>
                </a:lnTo>
                <a:lnTo>
                  <a:pt x="3465" y="2020"/>
                </a:lnTo>
                <a:lnTo>
                  <a:pt x="3432" y="2034"/>
                </a:lnTo>
                <a:lnTo>
                  <a:pt x="3395" y="2043"/>
                </a:lnTo>
                <a:lnTo>
                  <a:pt x="3358" y="2045"/>
                </a:lnTo>
                <a:lnTo>
                  <a:pt x="3352" y="2045"/>
                </a:lnTo>
                <a:lnTo>
                  <a:pt x="3344" y="2045"/>
                </a:lnTo>
                <a:lnTo>
                  <a:pt x="3329" y="2140"/>
                </a:lnTo>
                <a:lnTo>
                  <a:pt x="3308" y="2235"/>
                </a:lnTo>
                <a:lnTo>
                  <a:pt x="3280" y="2329"/>
                </a:lnTo>
                <a:lnTo>
                  <a:pt x="3249" y="2420"/>
                </a:lnTo>
                <a:lnTo>
                  <a:pt x="3212" y="2506"/>
                </a:lnTo>
                <a:lnTo>
                  <a:pt x="3172" y="2588"/>
                </a:lnTo>
                <a:lnTo>
                  <a:pt x="3127" y="2668"/>
                </a:lnTo>
                <a:lnTo>
                  <a:pt x="3077" y="2746"/>
                </a:lnTo>
                <a:lnTo>
                  <a:pt x="3024" y="2820"/>
                </a:lnTo>
                <a:lnTo>
                  <a:pt x="2966" y="2893"/>
                </a:lnTo>
                <a:lnTo>
                  <a:pt x="2904" y="2961"/>
                </a:lnTo>
                <a:lnTo>
                  <a:pt x="2837" y="3026"/>
                </a:lnTo>
                <a:lnTo>
                  <a:pt x="2768" y="3088"/>
                </a:lnTo>
                <a:lnTo>
                  <a:pt x="2695" y="3145"/>
                </a:lnTo>
                <a:lnTo>
                  <a:pt x="2619" y="3198"/>
                </a:lnTo>
                <a:lnTo>
                  <a:pt x="2540" y="3248"/>
                </a:lnTo>
                <a:lnTo>
                  <a:pt x="2458" y="3293"/>
                </a:lnTo>
                <a:lnTo>
                  <a:pt x="2374" y="3332"/>
                </a:lnTo>
                <a:lnTo>
                  <a:pt x="2287" y="3367"/>
                </a:lnTo>
                <a:lnTo>
                  <a:pt x="2199" y="3398"/>
                </a:lnTo>
                <a:lnTo>
                  <a:pt x="2108" y="3423"/>
                </a:lnTo>
                <a:lnTo>
                  <a:pt x="2017" y="3444"/>
                </a:lnTo>
                <a:lnTo>
                  <a:pt x="1924" y="3458"/>
                </a:lnTo>
                <a:lnTo>
                  <a:pt x="1831" y="3468"/>
                </a:lnTo>
                <a:lnTo>
                  <a:pt x="1737" y="3474"/>
                </a:lnTo>
                <a:lnTo>
                  <a:pt x="1642" y="3473"/>
                </a:lnTo>
                <a:lnTo>
                  <a:pt x="1548" y="3467"/>
                </a:lnTo>
                <a:lnTo>
                  <a:pt x="1455" y="3456"/>
                </a:lnTo>
                <a:lnTo>
                  <a:pt x="1362" y="3440"/>
                </a:lnTo>
                <a:lnTo>
                  <a:pt x="1270" y="3418"/>
                </a:lnTo>
                <a:lnTo>
                  <a:pt x="1179" y="3391"/>
                </a:lnTo>
                <a:lnTo>
                  <a:pt x="1089" y="3360"/>
                </a:lnTo>
                <a:lnTo>
                  <a:pt x="1001" y="3322"/>
                </a:lnTo>
                <a:lnTo>
                  <a:pt x="915" y="3281"/>
                </a:lnTo>
                <a:lnTo>
                  <a:pt x="833" y="3234"/>
                </a:lnTo>
                <a:lnTo>
                  <a:pt x="752" y="3182"/>
                </a:lnTo>
                <a:lnTo>
                  <a:pt x="674" y="3126"/>
                </a:lnTo>
                <a:lnTo>
                  <a:pt x="601" y="3066"/>
                </a:lnTo>
                <a:lnTo>
                  <a:pt x="530" y="3002"/>
                </a:lnTo>
                <a:lnTo>
                  <a:pt x="462" y="2934"/>
                </a:lnTo>
                <a:lnTo>
                  <a:pt x="399" y="2862"/>
                </a:lnTo>
                <a:lnTo>
                  <a:pt x="339" y="2786"/>
                </a:lnTo>
                <a:lnTo>
                  <a:pt x="284" y="2707"/>
                </a:lnTo>
                <a:lnTo>
                  <a:pt x="234" y="2626"/>
                </a:lnTo>
                <a:lnTo>
                  <a:pt x="187" y="2541"/>
                </a:lnTo>
                <a:lnTo>
                  <a:pt x="146" y="2454"/>
                </a:lnTo>
                <a:lnTo>
                  <a:pt x="110" y="2364"/>
                </a:lnTo>
                <a:lnTo>
                  <a:pt x="78" y="2272"/>
                </a:lnTo>
                <a:lnTo>
                  <a:pt x="52" y="2179"/>
                </a:lnTo>
                <a:lnTo>
                  <a:pt x="31" y="2085"/>
                </a:lnTo>
                <a:lnTo>
                  <a:pt x="15" y="1988"/>
                </a:lnTo>
                <a:lnTo>
                  <a:pt x="5" y="1892"/>
                </a:lnTo>
                <a:lnTo>
                  <a:pt x="0" y="1794"/>
                </a:lnTo>
                <a:lnTo>
                  <a:pt x="1" y="1698"/>
                </a:lnTo>
                <a:lnTo>
                  <a:pt x="7" y="1600"/>
                </a:lnTo>
                <a:lnTo>
                  <a:pt x="19" y="1502"/>
                </a:lnTo>
                <a:lnTo>
                  <a:pt x="35" y="1406"/>
                </a:lnTo>
                <a:lnTo>
                  <a:pt x="58" y="1311"/>
                </a:lnTo>
                <a:lnTo>
                  <a:pt x="86" y="1216"/>
                </a:lnTo>
                <a:lnTo>
                  <a:pt x="120" y="1124"/>
                </a:lnTo>
                <a:lnTo>
                  <a:pt x="158" y="1033"/>
                </a:lnTo>
                <a:lnTo>
                  <a:pt x="201" y="945"/>
                </a:lnTo>
                <a:lnTo>
                  <a:pt x="249" y="859"/>
                </a:lnTo>
                <a:lnTo>
                  <a:pt x="303" y="777"/>
                </a:lnTo>
                <a:lnTo>
                  <a:pt x="360" y="697"/>
                </a:lnTo>
                <a:lnTo>
                  <a:pt x="422" y="620"/>
                </a:lnTo>
                <a:lnTo>
                  <a:pt x="489" y="546"/>
                </a:lnTo>
                <a:lnTo>
                  <a:pt x="559" y="476"/>
                </a:lnTo>
                <a:lnTo>
                  <a:pt x="634" y="410"/>
                </a:lnTo>
                <a:lnTo>
                  <a:pt x="712" y="349"/>
                </a:lnTo>
                <a:lnTo>
                  <a:pt x="793" y="292"/>
                </a:lnTo>
                <a:lnTo>
                  <a:pt x="878" y="240"/>
                </a:lnTo>
                <a:lnTo>
                  <a:pt x="966" y="192"/>
                </a:lnTo>
                <a:lnTo>
                  <a:pt x="1056" y="149"/>
                </a:lnTo>
                <a:lnTo>
                  <a:pt x="1148" y="112"/>
                </a:lnTo>
                <a:lnTo>
                  <a:pt x="1243" y="79"/>
                </a:lnTo>
                <a:lnTo>
                  <a:pt x="1340" y="53"/>
                </a:lnTo>
                <a:lnTo>
                  <a:pt x="1437" y="31"/>
                </a:lnTo>
                <a:lnTo>
                  <a:pt x="1537" y="16"/>
                </a:lnTo>
                <a:lnTo>
                  <a:pt x="1637" y="5"/>
                </a:lnTo>
                <a:lnTo>
                  <a:pt x="17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34" name="Group 343"/>
          <p:cNvGrpSpPr>
            <a:grpSpLocks noChangeAspect="1"/>
          </p:cNvGrpSpPr>
          <p:nvPr/>
        </p:nvGrpSpPr>
        <p:grpSpPr bwMode="auto">
          <a:xfrm>
            <a:off x="3869041" y="1067868"/>
            <a:ext cx="335171" cy="342945"/>
            <a:chOff x="12707" y="10525"/>
            <a:chExt cx="388" cy="397"/>
          </a:xfrm>
          <a:solidFill>
            <a:srgbClr val="FFFFFF"/>
          </a:solidFill>
        </p:grpSpPr>
        <p:sp>
          <p:nvSpPr>
            <p:cNvPr id="35" name="Freeform 345"/>
            <p:cNvSpPr/>
            <p:nvPr/>
          </p:nvSpPr>
          <p:spPr bwMode="auto">
            <a:xfrm>
              <a:off x="12881" y="10525"/>
              <a:ext cx="47" cy="119"/>
            </a:xfrm>
            <a:custGeom>
              <a:avLst/>
              <a:gdLst>
                <a:gd name="T0" fmla="*/ 214 w 428"/>
                <a:gd name="T1" fmla="*/ 0 h 1075"/>
                <a:gd name="T2" fmla="*/ 253 w 428"/>
                <a:gd name="T3" fmla="*/ 3 h 1075"/>
                <a:gd name="T4" fmla="*/ 288 w 428"/>
                <a:gd name="T5" fmla="*/ 13 h 1075"/>
                <a:gd name="T6" fmla="*/ 322 w 428"/>
                <a:gd name="T7" fmla="*/ 29 h 1075"/>
                <a:gd name="T8" fmla="*/ 351 w 428"/>
                <a:gd name="T9" fmla="*/ 50 h 1075"/>
                <a:gd name="T10" fmla="*/ 378 w 428"/>
                <a:gd name="T11" fmla="*/ 77 h 1075"/>
                <a:gd name="T12" fmla="*/ 399 w 428"/>
                <a:gd name="T13" fmla="*/ 107 h 1075"/>
                <a:gd name="T14" fmla="*/ 415 w 428"/>
                <a:gd name="T15" fmla="*/ 140 h 1075"/>
                <a:gd name="T16" fmla="*/ 425 w 428"/>
                <a:gd name="T17" fmla="*/ 176 h 1075"/>
                <a:gd name="T18" fmla="*/ 428 w 428"/>
                <a:gd name="T19" fmla="*/ 215 h 1075"/>
                <a:gd name="T20" fmla="*/ 428 w 428"/>
                <a:gd name="T21" fmla="*/ 859 h 1075"/>
                <a:gd name="T22" fmla="*/ 425 w 428"/>
                <a:gd name="T23" fmla="*/ 898 h 1075"/>
                <a:gd name="T24" fmla="*/ 415 w 428"/>
                <a:gd name="T25" fmla="*/ 935 h 1075"/>
                <a:gd name="T26" fmla="*/ 399 w 428"/>
                <a:gd name="T27" fmla="*/ 968 h 1075"/>
                <a:gd name="T28" fmla="*/ 378 w 428"/>
                <a:gd name="T29" fmla="*/ 998 h 1075"/>
                <a:gd name="T30" fmla="*/ 351 w 428"/>
                <a:gd name="T31" fmla="*/ 1024 h 1075"/>
                <a:gd name="T32" fmla="*/ 322 w 428"/>
                <a:gd name="T33" fmla="*/ 1045 h 1075"/>
                <a:gd name="T34" fmla="*/ 288 w 428"/>
                <a:gd name="T35" fmla="*/ 1060 h 1075"/>
                <a:gd name="T36" fmla="*/ 253 w 428"/>
                <a:gd name="T37" fmla="*/ 1070 h 1075"/>
                <a:gd name="T38" fmla="*/ 214 w 428"/>
                <a:gd name="T39" fmla="*/ 1075 h 1075"/>
                <a:gd name="T40" fmla="*/ 175 w 428"/>
                <a:gd name="T41" fmla="*/ 1070 h 1075"/>
                <a:gd name="T42" fmla="*/ 140 w 428"/>
                <a:gd name="T43" fmla="*/ 1060 h 1075"/>
                <a:gd name="T44" fmla="*/ 106 w 428"/>
                <a:gd name="T45" fmla="*/ 1045 h 1075"/>
                <a:gd name="T46" fmla="*/ 77 w 428"/>
                <a:gd name="T47" fmla="*/ 1024 h 1075"/>
                <a:gd name="T48" fmla="*/ 50 w 428"/>
                <a:gd name="T49" fmla="*/ 998 h 1075"/>
                <a:gd name="T50" fmla="*/ 29 w 428"/>
                <a:gd name="T51" fmla="*/ 968 h 1075"/>
                <a:gd name="T52" fmla="*/ 14 w 428"/>
                <a:gd name="T53" fmla="*/ 935 h 1075"/>
                <a:gd name="T54" fmla="*/ 4 w 428"/>
                <a:gd name="T55" fmla="*/ 898 h 1075"/>
                <a:gd name="T56" fmla="*/ 0 w 428"/>
                <a:gd name="T57" fmla="*/ 859 h 1075"/>
                <a:gd name="T58" fmla="*/ 0 w 428"/>
                <a:gd name="T59" fmla="*/ 215 h 1075"/>
                <a:gd name="T60" fmla="*/ 4 w 428"/>
                <a:gd name="T61" fmla="*/ 176 h 1075"/>
                <a:gd name="T62" fmla="*/ 14 w 428"/>
                <a:gd name="T63" fmla="*/ 140 h 1075"/>
                <a:gd name="T64" fmla="*/ 29 w 428"/>
                <a:gd name="T65" fmla="*/ 107 h 1075"/>
                <a:gd name="T66" fmla="*/ 50 w 428"/>
                <a:gd name="T67" fmla="*/ 77 h 1075"/>
                <a:gd name="T68" fmla="*/ 77 w 428"/>
                <a:gd name="T69" fmla="*/ 50 h 1075"/>
                <a:gd name="T70" fmla="*/ 106 w 428"/>
                <a:gd name="T71" fmla="*/ 29 h 1075"/>
                <a:gd name="T72" fmla="*/ 140 w 428"/>
                <a:gd name="T73" fmla="*/ 13 h 1075"/>
                <a:gd name="T74" fmla="*/ 175 w 428"/>
                <a:gd name="T75" fmla="*/ 3 h 1075"/>
                <a:gd name="T76" fmla="*/ 214 w 428"/>
                <a:gd name="T77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8" h="1075">
                  <a:moveTo>
                    <a:pt x="214" y="0"/>
                  </a:moveTo>
                  <a:lnTo>
                    <a:pt x="253" y="3"/>
                  </a:lnTo>
                  <a:lnTo>
                    <a:pt x="288" y="13"/>
                  </a:lnTo>
                  <a:lnTo>
                    <a:pt x="322" y="29"/>
                  </a:lnTo>
                  <a:lnTo>
                    <a:pt x="351" y="50"/>
                  </a:lnTo>
                  <a:lnTo>
                    <a:pt x="378" y="77"/>
                  </a:lnTo>
                  <a:lnTo>
                    <a:pt x="399" y="107"/>
                  </a:lnTo>
                  <a:lnTo>
                    <a:pt x="415" y="140"/>
                  </a:lnTo>
                  <a:lnTo>
                    <a:pt x="425" y="176"/>
                  </a:lnTo>
                  <a:lnTo>
                    <a:pt x="428" y="215"/>
                  </a:lnTo>
                  <a:lnTo>
                    <a:pt x="428" y="859"/>
                  </a:lnTo>
                  <a:lnTo>
                    <a:pt x="425" y="898"/>
                  </a:lnTo>
                  <a:lnTo>
                    <a:pt x="415" y="935"/>
                  </a:lnTo>
                  <a:lnTo>
                    <a:pt x="399" y="968"/>
                  </a:lnTo>
                  <a:lnTo>
                    <a:pt x="378" y="998"/>
                  </a:lnTo>
                  <a:lnTo>
                    <a:pt x="351" y="1024"/>
                  </a:lnTo>
                  <a:lnTo>
                    <a:pt x="322" y="1045"/>
                  </a:lnTo>
                  <a:lnTo>
                    <a:pt x="288" y="1060"/>
                  </a:lnTo>
                  <a:lnTo>
                    <a:pt x="253" y="1070"/>
                  </a:lnTo>
                  <a:lnTo>
                    <a:pt x="214" y="1075"/>
                  </a:lnTo>
                  <a:lnTo>
                    <a:pt x="175" y="1070"/>
                  </a:lnTo>
                  <a:lnTo>
                    <a:pt x="140" y="1060"/>
                  </a:lnTo>
                  <a:lnTo>
                    <a:pt x="106" y="1045"/>
                  </a:lnTo>
                  <a:lnTo>
                    <a:pt x="77" y="1024"/>
                  </a:lnTo>
                  <a:lnTo>
                    <a:pt x="50" y="998"/>
                  </a:lnTo>
                  <a:lnTo>
                    <a:pt x="29" y="968"/>
                  </a:lnTo>
                  <a:lnTo>
                    <a:pt x="14" y="935"/>
                  </a:lnTo>
                  <a:lnTo>
                    <a:pt x="4" y="898"/>
                  </a:lnTo>
                  <a:lnTo>
                    <a:pt x="0" y="859"/>
                  </a:lnTo>
                  <a:lnTo>
                    <a:pt x="0" y="215"/>
                  </a:lnTo>
                  <a:lnTo>
                    <a:pt x="4" y="176"/>
                  </a:lnTo>
                  <a:lnTo>
                    <a:pt x="14" y="140"/>
                  </a:lnTo>
                  <a:lnTo>
                    <a:pt x="29" y="107"/>
                  </a:lnTo>
                  <a:lnTo>
                    <a:pt x="50" y="77"/>
                  </a:lnTo>
                  <a:lnTo>
                    <a:pt x="77" y="50"/>
                  </a:lnTo>
                  <a:lnTo>
                    <a:pt x="106" y="29"/>
                  </a:lnTo>
                  <a:lnTo>
                    <a:pt x="140" y="13"/>
                  </a:lnTo>
                  <a:lnTo>
                    <a:pt x="175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6" name="Freeform 346"/>
            <p:cNvSpPr/>
            <p:nvPr/>
          </p:nvSpPr>
          <p:spPr bwMode="auto">
            <a:xfrm>
              <a:off x="12890" y="10821"/>
              <a:ext cx="29" cy="101"/>
            </a:xfrm>
            <a:custGeom>
              <a:avLst/>
              <a:gdLst>
                <a:gd name="T0" fmla="*/ 134 w 268"/>
                <a:gd name="T1" fmla="*/ 0 h 913"/>
                <a:gd name="T2" fmla="*/ 161 w 268"/>
                <a:gd name="T3" fmla="*/ 2 h 913"/>
                <a:gd name="T4" fmla="*/ 186 w 268"/>
                <a:gd name="T5" fmla="*/ 10 h 913"/>
                <a:gd name="T6" fmla="*/ 208 w 268"/>
                <a:gd name="T7" fmla="*/ 22 h 913"/>
                <a:gd name="T8" fmla="*/ 228 w 268"/>
                <a:gd name="T9" fmla="*/ 39 h 913"/>
                <a:gd name="T10" fmla="*/ 245 w 268"/>
                <a:gd name="T11" fmla="*/ 59 h 913"/>
                <a:gd name="T12" fmla="*/ 257 w 268"/>
                <a:gd name="T13" fmla="*/ 81 h 913"/>
                <a:gd name="T14" fmla="*/ 265 w 268"/>
                <a:gd name="T15" fmla="*/ 107 h 913"/>
                <a:gd name="T16" fmla="*/ 268 w 268"/>
                <a:gd name="T17" fmla="*/ 134 h 913"/>
                <a:gd name="T18" fmla="*/ 268 w 268"/>
                <a:gd name="T19" fmla="*/ 779 h 913"/>
                <a:gd name="T20" fmla="*/ 265 w 268"/>
                <a:gd name="T21" fmla="*/ 806 h 913"/>
                <a:gd name="T22" fmla="*/ 257 w 268"/>
                <a:gd name="T23" fmla="*/ 831 h 913"/>
                <a:gd name="T24" fmla="*/ 245 w 268"/>
                <a:gd name="T25" fmla="*/ 854 h 913"/>
                <a:gd name="T26" fmla="*/ 228 w 268"/>
                <a:gd name="T27" fmla="*/ 874 h 913"/>
                <a:gd name="T28" fmla="*/ 208 w 268"/>
                <a:gd name="T29" fmla="*/ 890 h 913"/>
                <a:gd name="T30" fmla="*/ 186 w 268"/>
                <a:gd name="T31" fmla="*/ 903 h 913"/>
                <a:gd name="T32" fmla="*/ 161 w 268"/>
                <a:gd name="T33" fmla="*/ 910 h 913"/>
                <a:gd name="T34" fmla="*/ 134 w 268"/>
                <a:gd name="T35" fmla="*/ 913 h 913"/>
                <a:gd name="T36" fmla="*/ 108 w 268"/>
                <a:gd name="T37" fmla="*/ 910 h 913"/>
                <a:gd name="T38" fmla="*/ 82 w 268"/>
                <a:gd name="T39" fmla="*/ 903 h 913"/>
                <a:gd name="T40" fmla="*/ 59 w 268"/>
                <a:gd name="T41" fmla="*/ 890 h 913"/>
                <a:gd name="T42" fmla="*/ 40 w 268"/>
                <a:gd name="T43" fmla="*/ 874 h 913"/>
                <a:gd name="T44" fmla="*/ 23 w 268"/>
                <a:gd name="T45" fmla="*/ 854 h 913"/>
                <a:gd name="T46" fmla="*/ 11 w 268"/>
                <a:gd name="T47" fmla="*/ 831 h 913"/>
                <a:gd name="T48" fmla="*/ 3 w 268"/>
                <a:gd name="T49" fmla="*/ 806 h 913"/>
                <a:gd name="T50" fmla="*/ 0 w 268"/>
                <a:gd name="T51" fmla="*/ 779 h 913"/>
                <a:gd name="T52" fmla="*/ 0 w 268"/>
                <a:gd name="T53" fmla="*/ 134 h 913"/>
                <a:gd name="T54" fmla="*/ 3 w 268"/>
                <a:gd name="T55" fmla="*/ 107 h 913"/>
                <a:gd name="T56" fmla="*/ 11 w 268"/>
                <a:gd name="T57" fmla="*/ 81 h 913"/>
                <a:gd name="T58" fmla="*/ 23 w 268"/>
                <a:gd name="T59" fmla="*/ 59 h 913"/>
                <a:gd name="T60" fmla="*/ 40 w 268"/>
                <a:gd name="T61" fmla="*/ 39 h 913"/>
                <a:gd name="T62" fmla="*/ 59 w 268"/>
                <a:gd name="T63" fmla="*/ 22 h 913"/>
                <a:gd name="T64" fmla="*/ 82 w 268"/>
                <a:gd name="T65" fmla="*/ 10 h 913"/>
                <a:gd name="T66" fmla="*/ 108 w 268"/>
                <a:gd name="T67" fmla="*/ 2 h 913"/>
                <a:gd name="T68" fmla="*/ 134 w 268"/>
                <a:gd name="T69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913">
                  <a:moveTo>
                    <a:pt x="134" y="0"/>
                  </a:moveTo>
                  <a:lnTo>
                    <a:pt x="161" y="2"/>
                  </a:lnTo>
                  <a:lnTo>
                    <a:pt x="186" y="10"/>
                  </a:lnTo>
                  <a:lnTo>
                    <a:pt x="208" y="22"/>
                  </a:lnTo>
                  <a:lnTo>
                    <a:pt x="228" y="39"/>
                  </a:lnTo>
                  <a:lnTo>
                    <a:pt x="245" y="59"/>
                  </a:lnTo>
                  <a:lnTo>
                    <a:pt x="257" y="81"/>
                  </a:lnTo>
                  <a:lnTo>
                    <a:pt x="265" y="107"/>
                  </a:lnTo>
                  <a:lnTo>
                    <a:pt x="268" y="134"/>
                  </a:lnTo>
                  <a:lnTo>
                    <a:pt x="268" y="779"/>
                  </a:lnTo>
                  <a:lnTo>
                    <a:pt x="265" y="806"/>
                  </a:lnTo>
                  <a:lnTo>
                    <a:pt x="257" y="831"/>
                  </a:lnTo>
                  <a:lnTo>
                    <a:pt x="245" y="854"/>
                  </a:lnTo>
                  <a:lnTo>
                    <a:pt x="228" y="874"/>
                  </a:lnTo>
                  <a:lnTo>
                    <a:pt x="208" y="890"/>
                  </a:lnTo>
                  <a:lnTo>
                    <a:pt x="186" y="903"/>
                  </a:lnTo>
                  <a:lnTo>
                    <a:pt x="161" y="910"/>
                  </a:lnTo>
                  <a:lnTo>
                    <a:pt x="134" y="913"/>
                  </a:lnTo>
                  <a:lnTo>
                    <a:pt x="108" y="910"/>
                  </a:lnTo>
                  <a:lnTo>
                    <a:pt x="82" y="903"/>
                  </a:lnTo>
                  <a:lnTo>
                    <a:pt x="59" y="890"/>
                  </a:lnTo>
                  <a:lnTo>
                    <a:pt x="40" y="874"/>
                  </a:lnTo>
                  <a:lnTo>
                    <a:pt x="23" y="854"/>
                  </a:lnTo>
                  <a:lnTo>
                    <a:pt x="11" y="831"/>
                  </a:lnTo>
                  <a:lnTo>
                    <a:pt x="3" y="806"/>
                  </a:lnTo>
                  <a:lnTo>
                    <a:pt x="0" y="779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1"/>
                  </a:lnTo>
                  <a:lnTo>
                    <a:pt x="23" y="59"/>
                  </a:lnTo>
                  <a:lnTo>
                    <a:pt x="40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8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" name="Freeform 347"/>
            <p:cNvSpPr/>
            <p:nvPr/>
          </p:nvSpPr>
          <p:spPr bwMode="auto">
            <a:xfrm>
              <a:off x="12793" y="10550"/>
              <a:ext cx="80" cy="107"/>
            </a:xfrm>
            <a:custGeom>
              <a:avLst/>
              <a:gdLst>
                <a:gd name="T0" fmla="*/ 191 w 721"/>
                <a:gd name="T1" fmla="*/ 0 h 962"/>
                <a:gd name="T2" fmla="*/ 222 w 721"/>
                <a:gd name="T3" fmla="*/ 1 h 962"/>
                <a:gd name="T4" fmla="*/ 253 w 721"/>
                <a:gd name="T5" fmla="*/ 7 h 962"/>
                <a:gd name="T6" fmla="*/ 281 w 721"/>
                <a:gd name="T7" fmla="*/ 17 h 962"/>
                <a:gd name="T8" fmla="*/ 308 w 721"/>
                <a:gd name="T9" fmla="*/ 32 h 962"/>
                <a:gd name="T10" fmla="*/ 333 w 721"/>
                <a:gd name="T11" fmla="*/ 51 h 962"/>
                <a:gd name="T12" fmla="*/ 356 w 721"/>
                <a:gd name="T13" fmla="*/ 73 h 962"/>
                <a:gd name="T14" fmla="*/ 374 w 721"/>
                <a:gd name="T15" fmla="*/ 100 h 962"/>
                <a:gd name="T16" fmla="*/ 694 w 721"/>
                <a:gd name="T17" fmla="*/ 659 h 962"/>
                <a:gd name="T18" fmla="*/ 709 w 721"/>
                <a:gd name="T19" fmla="*/ 689 h 962"/>
                <a:gd name="T20" fmla="*/ 718 w 721"/>
                <a:gd name="T21" fmla="*/ 719 h 962"/>
                <a:gd name="T22" fmla="*/ 721 w 721"/>
                <a:gd name="T23" fmla="*/ 750 h 962"/>
                <a:gd name="T24" fmla="*/ 720 w 721"/>
                <a:gd name="T25" fmla="*/ 781 h 962"/>
                <a:gd name="T26" fmla="*/ 714 w 721"/>
                <a:gd name="T27" fmla="*/ 813 h 962"/>
                <a:gd name="T28" fmla="*/ 704 w 721"/>
                <a:gd name="T29" fmla="*/ 841 h 962"/>
                <a:gd name="T30" fmla="*/ 690 w 721"/>
                <a:gd name="T31" fmla="*/ 869 h 962"/>
                <a:gd name="T32" fmla="*/ 671 w 721"/>
                <a:gd name="T33" fmla="*/ 894 h 962"/>
                <a:gd name="T34" fmla="*/ 648 w 721"/>
                <a:gd name="T35" fmla="*/ 916 h 962"/>
                <a:gd name="T36" fmla="*/ 621 w 721"/>
                <a:gd name="T37" fmla="*/ 935 h 962"/>
                <a:gd name="T38" fmla="*/ 589 w 721"/>
                <a:gd name="T39" fmla="*/ 949 h 962"/>
                <a:gd name="T40" fmla="*/ 555 w 721"/>
                <a:gd name="T41" fmla="*/ 958 h 962"/>
                <a:gd name="T42" fmla="*/ 520 w 721"/>
                <a:gd name="T43" fmla="*/ 962 h 962"/>
                <a:gd name="T44" fmla="*/ 492 w 721"/>
                <a:gd name="T45" fmla="*/ 959 h 962"/>
                <a:gd name="T46" fmla="*/ 463 w 721"/>
                <a:gd name="T47" fmla="*/ 953 h 962"/>
                <a:gd name="T48" fmla="*/ 435 w 721"/>
                <a:gd name="T49" fmla="*/ 943 h 962"/>
                <a:gd name="T50" fmla="*/ 410 w 721"/>
                <a:gd name="T51" fmla="*/ 927 h 962"/>
                <a:gd name="T52" fmla="*/ 385 w 721"/>
                <a:gd name="T53" fmla="*/ 909 h 962"/>
                <a:gd name="T54" fmla="*/ 365 w 721"/>
                <a:gd name="T55" fmla="*/ 887 h 962"/>
                <a:gd name="T56" fmla="*/ 348 w 721"/>
                <a:gd name="T57" fmla="*/ 860 h 962"/>
                <a:gd name="T58" fmla="*/ 27 w 721"/>
                <a:gd name="T59" fmla="*/ 302 h 962"/>
                <a:gd name="T60" fmla="*/ 12 w 721"/>
                <a:gd name="T61" fmla="*/ 273 h 962"/>
                <a:gd name="T62" fmla="*/ 3 w 721"/>
                <a:gd name="T63" fmla="*/ 242 h 962"/>
                <a:gd name="T64" fmla="*/ 0 w 721"/>
                <a:gd name="T65" fmla="*/ 210 h 962"/>
                <a:gd name="T66" fmla="*/ 1 w 721"/>
                <a:gd name="T67" fmla="*/ 179 h 962"/>
                <a:gd name="T68" fmla="*/ 7 w 721"/>
                <a:gd name="T69" fmla="*/ 149 h 962"/>
                <a:gd name="T70" fmla="*/ 17 w 721"/>
                <a:gd name="T71" fmla="*/ 120 h 962"/>
                <a:gd name="T72" fmla="*/ 31 w 721"/>
                <a:gd name="T73" fmla="*/ 92 h 962"/>
                <a:gd name="T74" fmla="*/ 50 w 721"/>
                <a:gd name="T75" fmla="*/ 68 h 962"/>
                <a:gd name="T76" fmla="*/ 73 w 721"/>
                <a:gd name="T77" fmla="*/ 46 h 962"/>
                <a:gd name="T78" fmla="*/ 100 w 721"/>
                <a:gd name="T79" fmla="*/ 27 h 962"/>
                <a:gd name="T80" fmla="*/ 130 w 721"/>
                <a:gd name="T81" fmla="*/ 13 h 962"/>
                <a:gd name="T82" fmla="*/ 160 w 721"/>
                <a:gd name="T83" fmla="*/ 4 h 962"/>
                <a:gd name="T84" fmla="*/ 191 w 721"/>
                <a:gd name="T85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1" h="962">
                  <a:moveTo>
                    <a:pt x="191" y="0"/>
                  </a:moveTo>
                  <a:lnTo>
                    <a:pt x="222" y="1"/>
                  </a:lnTo>
                  <a:lnTo>
                    <a:pt x="253" y="7"/>
                  </a:lnTo>
                  <a:lnTo>
                    <a:pt x="281" y="17"/>
                  </a:lnTo>
                  <a:lnTo>
                    <a:pt x="308" y="32"/>
                  </a:lnTo>
                  <a:lnTo>
                    <a:pt x="333" y="51"/>
                  </a:lnTo>
                  <a:lnTo>
                    <a:pt x="356" y="73"/>
                  </a:lnTo>
                  <a:lnTo>
                    <a:pt x="374" y="100"/>
                  </a:lnTo>
                  <a:lnTo>
                    <a:pt x="694" y="659"/>
                  </a:lnTo>
                  <a:lnTo>
                    <a:pt x="709" y="689"/>
                  </a:lnTo>
                  <a:lnTo>
                    <a:pt x="718" y="719"/>
                  </a:lnTo>
                  <a:lnTo>
                    <a:pt x="721" y="750"/>
                  </a:lnTo>
                  <a:lnTo>
                    <a:pt x="720" y="781"/>
                  </a:lnTo>
                  <a:lnTo>
                    <a:pt x="714" y="813"/>
                  </a:lnTo>
                  <a:lnTo>
                    <a:pt x="704" y="841"/>
                  </a:lnTo>
                  <a:lnTo>
                    <a:pt x="690" y="869"/>
                  </a:lnTo>
                  <a:lnTo>
                    <a:pt x="671" y="894"/>
                  </a:lnTo>
                  <a:lnTo>
                    <a:pt x="648" y="916"/>
                  </a:lnTo>
                  <a:lnTo>
                    <a:pt x="621" y="935"/>
                  </a:lnTo>
                  <a:lnTo>
                    <a:pt x="589" y="949"/>
                  </a:lnTo>
                  <a:lnTo>
                    <a:pt x="555" y="958"/>
                  </a:lnTo>
                  <a:lnTo>
                    <a:pt x="520" y="962"/>
                  </a:lnTo>
                  <a:lnTo>
                    <a:pt x="492" y="959"/>
                  </a:lnTo>
                  <a:lnTo>
                    <a:pt x="463" y="953"/>
                  </a:lnTo>
                  <a:lnTo>
                    <a:pt x="435" y="943"/>
                  </a:lnTo>
                  <a:lnTo>
                    <a:pt x="410" y="927"/>
                  </a:lnTo>
                  <a:lnTo>
                    <a:pt x="385" y="909"/>
                  </a:lnTo>
                  <a:lnTo>
                    <a:pt x="365" y="887"/>
                  </a:lnTo>
                  <a:lnTo>
                    <a:pt x="348" y="860"/>
                  </a:lnTo>
                  <a:lnTo>
                    <a:pt x="27" y="302"/>
                  </a:lnTo>
                  <a:lnTo>
                    <a:pt x="12" y="273"/>
                  </a:lnTo>
                  <a:lnTo>
                    <a:pt x="3" y="242"/>
                  </a:lnTo>
                  <a:lnTo>
                    <a:pt x="0" y="210"/>
                  </a:lnTo>
                  <a:lnTo>
                    <a:pt x="1" y="179"/>
                  </a:lnTo>
                  <a:lnTo>
                    <a:pt x="7" y="149"/>
                  </a:lnTo>
                  <a:lnTo>
                    <a:pt x="17" y="120"/>
                  </a:lnTo>
                  <a:lnTo>
                    <a:pt x="31" y="92"/>
                  </a:lnTo>
                  <a:lnTo>
                    <a:pt x="50" y="68"/>
                  </a:lnTo>
                  <a:lnTo>
                    <a:pt x="73" y="46"/>
                  </a:lnTo>
                  <a:lnTo>
                    <a:pt x="100" y="27"/>
                  </a:lnTo>
                  <a:lnTo>
                    <a:pt x="130" y="13"/>
                  </a:lnTo>
                  <a:lnTo>
                    <a:pt x="160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" name="Freeform 348"/>
            <p:cNvSpPr/>
            <p:nvPr/>
          </p:nvSpPr>
          <p:spPr bwMode="auto">
            <a:xfrm>
              <a:off x="12945" y="10808"/>
              <a:ext cx="62" cy="88"/>
            </a:xfrm>
            <a:custGeom>
              <a:avLst/>
              <a:gdLst>
                <a:gd name="T0" fmla="*/ 129 w 560"/>
                <a:gd name="T1" fmla="*/ 0 h 800"/>
                <a:gd name="T2" fmla="*/ 151 w 560"/>
                <a:gd name="T3" fmla="*/ 5 h 800"/>
                <a:gd name="T4" fmla="*/ 173 w 560"/>
                <a:gd name="T5" fmla="*/ 12 h 800"/>
                <a:gd name="T6" fmla="*/ 193 w 560"/>
                <a:gd name="T7" fmla="*/ 25 h 800"/>
                <a:gd name="T8" fmla="*/ 210 w 560"/>
                <a:gd name="T9" fmla="*/ 41 h 800"/>
                <a:gd name="T10" fmla="*/ 225 w 560"/>
                <a:gd name="T11" fmla="*/ 61 h 800"/>
                <a:gd name="T12" fmla="*/ 545 w 560"/>
                <a:gd name="T13" fmla="*/ 619 h 800"/>
                <a:gd name="T14" fmla="*/ 555 w 560"/>
                <a:gd name="T15" fmla="*/ 641 h 800"/>
                <a:gd name="T16" fmla="*/ 560 w 560"/>
                <a:gd name="T17" fmla="*/ 665 h 800"/>
                <a:gd name="T18" fmla="*/ 560 w 560"/>
                <a:gd name="T19" fmla="*/ 688 h 800"/>
                <a:gd name="T20" fmla="*/ 557 w 560"/>
                <a:gd name="T21" fmla="*/ 711 h 800"/>
                <a:gd name="T22" fmla="*/ 549 w 560"/>
                <a:gd name="T23" fmla="*/ 732 h 800"/>
                <a:gd name="T24" fmla="*/ 537 w 560"/>
                <a:gd name="T25" fmla="*/ 752 h 800"/>
                <a:gd name="T26" fmla="*/ 521 w 560"/>
                <a:gd name="T27" fmla="*/ 770 h 800"/>
                <a:gd name="T28" fmla="*/ 501 w 560"/>
                <a:gd name="T29" fmla="*/ 785 h 800"/>
                <a:gd name="T30" fmla="*/ 482 w 560"/>
                <a:gd name="T31" fmla="*/ 794 h 800"/>
                <a:gd name="T32" fmla="*/ 462 w 560"/>
                <a:gd name="T33" fmla="*/ 798 h 800"/>
                <a:gd name="T34" fmla="*/ 441 w 560"/>
                <a:gd name="T35" fmla="*/ 800 h 800"/>
                <a:gd name="T36" fmla="*/ 441 w 560"/>
                <a:gd name="T37" fmla="*/ 800 h 800"/>
                <a:gd name="T38" fmla="*/ 416 w 560"/>
                <a:gd name="T39" fmla="*/ 798 h 800"/>
                <a:gd name="T40" fmla="*/ 393 w 560"/>
                <a:gd name="T41" fmla="*/ 790 h 800"/>
                <a:gd name="T42" fmla="*/ 371 w 560"/>
                <a:gd name="T43" fmla="*/ 778 h 800"/>
                <a:gd name="T44" fmla="*/ 352 w 560"/>
                <a:gd name="T45" fmla="*/ 761 h 800"/>
                <a:gd name="T46" fmla="*/ 337 w 560"/>
                <a:gd name="T47" fmla="*/ 740 h 800"/>
                <a:gd name="T48" fmla="*/ 16 w 560"/>
                <a:gd name="T49" fmla="*/ 181 h 800"/>
                <a:gd name="T50" fmla="*/ 6 w 560"/>
                <a:gd name="T51" fmla="*/ 159 h 800"/>
                <a:gd name="T52" fmla="*/ 0 w 560"/>
                <a:gd name="T53" fmla="*/ 136 h 800"/>
                <a:gd name="T54" fmla="*/ 0 w 560"/>
                <a:gd name="T55" fmla="*/ 112 h 800"/>
                <a:gd name="T56" fmla="*/ 3 w 560"/>
                <a:gd name="T57" fmla="*/ 90 h 800"/>
                <a:gd name="T58" fmla="*/ 12 w 560"/>
                <a:gd name="T59" fmla="*/ 68 h 800"/>
                <a:gd name="T60" fmla="*/ 24 w 560"/>
                <a:gd name="T61" fmla="*/ 48 h 800"/>
                <a:gd name="T62" fmla="*/ 40 w 560"/>
                <a:gd name="T63" fmla="*/ 30 h 800"/>
                <a:gd name="T64" fmla="*/ 60 w 560"/>
                <a:gd name="T65" fmla="*/ 17 h 800"/>
                <a:gd name="T66" fmla="*/ 82 w 560"/>
                <a:gd name="T67" fmla="*/ 7 h 800"/>
                <a:gd name="T68" fmla="*/ 105 w 560"/>
                <a:gd name="T69" fmla="*/ 1 h 800"/>
                <a:gd name="T70" fmla="*/ 129 w 560"/>
                <a:gd name="T7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0" h="800">
                  <a:moveTo>
                    <a:pt x="129" y="0"/>
                  </a:moveTo>
                  <a:lnTo>
                    <a:pt x="151" y="5"/>
                  </a:lnTo>
                  <a:lnTo>
                    <a:pt x="173" y="12"/>
                  </a:lnTo>
                  <a:lnTo>
                    <a:pt x="193" y="25"/>
                  </a:lnTo>
                  <a:lnTo>
                    <a:pt x="210" y="41"/>
                  </a:lnTo>
                  <a:lnTo>
                    <a:pt x="225" y="61"/>
                  </a:lnTo>
                  <a:lnTo>
                    <a:pt x="545" y="619"/>
                  </a:lnTo>
                  <a:lnTo>
                    <a:pt x="555" y="641"/>
                  </a:lnTo>
                  <a:lnTo>
                    <a:pt x="560" y="665"/>
                  </a:lnTo>
                  <a:lnTo>
                    <a:pt x="560" y="688"/>
                  </a:lnTo>
                  <a:lnTo>
                    <a:pt x="557" y="711"/>
                  </a:lnTo>
                  <a:lnTo>
                    <a:pt x="549" y="732"/>
                  </a:lnTo>
                  <a:lnTo>
                    <a:pt x="537" y="752"/>
                  </a:lnTo>
                  <a:lnTo>
                    <a:pt x="521" y="770"/>
                  </a:lnTo>
                  <a:lnTo>
                    <a:pt x="501" y="785"/>
                  </a:lnTo>
                  <a:lnTo>
                    <a:pt x="482" y="794"/>
                  </a:lnTo>
                  <a:lnTo>
                    <a:pt x="462" y="798"/>
                  </a:lnTo>
                  <a:lnTo>
                    <a:pt x="441" y="800"/>
                  </a:lnTo>
                  <a:lnTo>
                    <a:pt x="441" y="800"/>
                  </a:lnTo>
                  <a:lnTo>
                    <a:pt x="416" y="798"/>
                  </a:lnTo>
                  <a:lnTo>
                    <a:pt x="393" y="790"/>
                  </a:lnTo>
                  <a:lnTo>
                    <a:pt x="371" y="778"/>
                  </a:lnTo>
                  <a:lnTo>
                    <a:pt x="352" y="761"/>
                  </a:lnTo>
                  <a:lnTo>
                    <a:pt x="337" y="740"/>
                  </a:lnTo>
                  <a:lnTo>
                    <a:pt x="16" y="181"/>
                  </a:lnTo>
                  <a:lnTo>
                    <a:pt x="6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3" y="90"/>
                  </a:lnTo>
                  <a:lnTo>
                    <a:pt x="12" y="68"/>
                  </a:lnTo>
                  <a:lnTo>
                    <a:pt x="24" y="48"/>
                  </a:lnTo>
                  <a:lnTo>
                    <a:pt x="40" y="30"/>
                  </a:lnTo>
                  <a:lnTo>
                    <a:pt x="60" y="17"/>
                  </a:lnTo>
                  <a:lnTo>
                    <a:pt x="82" y="7"/>
                  </a:lnTo>
                  <a:lnTo>
                    <a:pt x="105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9" name="Freeform 349"/>
            <p:cNvSpPr/>
            <p:nvPr/>
          </p:nvSpPr>
          <p:spPr bwMode="auto">
            <a:xfrm>
              <a:off x="12729" y="10617"/>
              <a:ext cx="104" cy="78"/>
            </a:xfrm>
            <a:custGeom>
              <a:avLst/>
              <a:gdLst>
                <a:gd name="T0" fmla="*/ 194 w 929"/>
                <a:gd name="T1" fmla="*/ 0 h 699"/>
                <a:gd name="T2" fmla="*/ 224 w 929"/>
                <a:gd name="T3" fmla="*/ 5 h 699"/>
                <a:gd name="T4" fmla="*/ 252 w 929"/>
                <a:gd name="T5" fmla="*/ 13 h 699"/>
                <a:gd name="T6" fmla="*/ 280 w 929"/>
                <a:gd name="T7" fmla="*/ 26 h 699"/>
                <a:gd name="T8" fmla="*/ 835 w 929"/>
                <a:gd name="T9" fmla="*/ 349 h 699"/>
                <a:gd name="T10" fmla="*/ 860 w 929"/>
                <a:gd name="T11" fmla="*/ 365 h 699"/>
                <a:gd name="T12" fmla="*/ 882 w 929"/>
                <a:gd name="T13" fmla="*/ 387 h 699"/>
                <a:gd name="T14" fmla="*/ 900 w 929"/>
                <a:gd name="T15" fmla="*/ 410 h 699"/>
                <a:gd name="T16" fmla="*/ 913 w 929"/>
                <a:gd name="T17" fmla="*/ 435 h 699"/>
                <a:gd name="T18" fmla="*/ 922 w 929"/>
                <a:gd name="T19" fmla="*/ 462 h 699"/>
                <a:gd name="T20" fmla="*/ 927 w 929"/>
                <a:gd name="T21" fmla="*/ 491 h 699"/>
                <a:gd name="T22" fmla="*/ 929 w 929"/>
                <a:gd name="T23" fmla="*/ 520 h 699"/>
                <a:gd name="T24" fmla="*/ 925 w 929"/>
                <a:gd name="T25" fmla="*/ 549 h 699"/>
                <a:gd name="T26" fmla="*/ 916 w 929"/>
                <a:gd name="T27" fmla="*/ 577 h 699"/>
                <a:gd name="T28" fmla="*/ 904 w 929"/>
                <a:gd name="T29" fmla="*/ 605 h 699"/>
                <a:gd name="T30" fmla="*/ 888 w 929"/>
                <a:gd name="T31" fmla="*/ 629 h 699"/>
                <a:gd name="T32" fmla="*/ 868 w 929"/>
                <a:gd name="T33" fmla="*/ 650 h 699"/>
                <a:gd name="T34" fmla="*/ 845 w 929"/>
                <a:gd name="T35" fmla="*/ 667 h 699"/>
                <a:gd name="T36" fmla="*/ 822 w 929"/>
                <a:gd name="T37" fmla="*/ 681 h 699"/>
                <a:gd name="T38" fmla="*/ 796 w 929"/>
                <a:gd name="T39" fmla="*/ 690 h 699"/>
                <a:gd name="T40" fmla="*/ 769 w 929"/>
                <a:gd name="T41" fmla="*/ 697 h 699"/>
                <a:gd name="T42" fmla="*/ 741 w 929"/>
                <a:gd name="T43" fmla="*/ 699 h 699"/>
                <a:gd name="T44" fmla="*/ 709 w 929"/>
                <a:gd name="T45" fmla="*/ 696 h 699"/>
                <a:gd name="T46" fmla="*/ 678 w 929"/>
                <a:gd name="T47" fmla="*/ 688 h 699"/>
                <a:gd name="T48" fmla="*/ 648 w 929"/>
                <a:gd name="T49" fmla="*/ 674 h 699"/>
                <a:gd name="T50" fmla="*/ 93 w 929"/>
                <a:gd name="T51" fmla="*/ 351 h 699"/>
                <a:gd name="T52" fmla="*/ 67 w 929"/>
                <a:gd name="T53" fmla="*/ 334 h 699"/>
                <a:gd name="T54" fmla="*/ 46 w 929"/>
                <a:gd name="T55" fmla="*/ 313 h 699"/>
                <a:gd name="T56" fmla="*/ 28 w 929"/>
                <a:gd name="T57" fmla="*/ 290 h 699"/>
                <a:gd name="T58" fmla="*/ 15 w 929"/>
                <a:gd name="T59" fmla="*/ 264 h 699"/>
                <a:gd name="T60" fmla="*/ 5 w 929"/>
                <a:gd name="T61" fmla="*/ 237 h 699"/>
                <a:gd name="T62" fmla="*/ 1 w 929"/>
                <a:gd name="T63" fmla="*/ 208 h 699"/>
                <a:gd name="T64" fmla="*/ 0 w 929"/>
                <a:gd name="T65" fmla="*/ 179 h 699"/>
                <a:gd name="T66" fmla="*/ 3 w 929"/>
                <a:gd name="T67" fmla="*/ 151 h 699"/>
                <a:gd name="T68" fmla="*/ 11 w 929"/>
                <a:gd name="T69" fmla="*/ 122 h 699"/>
                <a:gd name="T70" fmla="*/ 24 w 929"/>
                <a:gd name="T71" fmla="*/ 95 h 699"/>
                <a:gd name="T72" fmla="*/ 42 w 929"/>
                <a:gd name="T73" fmla="*/ 69 h 699"/>
                <a:gd name="T74" fmla="*/ 62 w 929"/>
                <a:gd name="T75" fmla="*/ 48 h 699"/>
                <a:gd name="T76" fmla="*/ 85 w 929"/>
                <a:gd name="T77" fmla="*/ 30 h 699"/>
                <a:gd name="T78" fmla="*/ 110 w 929"/>
                <a:gd name="T79" fmla="*/ 17 h 699"/>
                <a:gd name="T80" fmla="*/ 138 w 929"/>
                <a:gd name="T81" fmla="*/ 7 h 699"/>
                <a:gd name="T82" fmla="*/ 166 w 929"/>
                <a:gd name="T83" fmla="*/ 1 h 699"/>
                <a:gd name="T84" fmla="*/ 194 w 929"/>
                <a:gd name="T8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9" h="699">
                  <a:moveTo>
                    <a:pt x="194" y="0"/>
                  </a:moveTo>
                  <a:lnTo>
                    <a:pt x="224" y="5"/>
                  </a:lnTo>
                  <a:lnTo>
                    <a:pt x="252" y="13"/>
                  </a:lnTo>
                  <a:lnTo>
                    <a:pt x="280" y="26"/>
                  </a:lnTo>
                  <a:lnTo>
                    <a:pt x="835" y="349"/>
                  </a:lnTo>
                  <a:lnTo>
                    <a:pt x="860" y="365"/>
                  </a:lnTo>
                  <a:lnTo>
                    <a:pt x="882" y="387"/>
                  </a:lnTo>
                  <a:lnTo>
                    <a:pt x="900" y="410"/>
                  </a:lnTo>
                  <a:lnTo>
                    <a:pt x="913" y="435"/>
                  </a:lnTo>
                  <a:lnTo>
                    <a:pt x="922" y="462"/>
                  </a:lnTo>
                  <a:lnTo>
                    <a:pt x="927" y="491"/>
                  </a:lnTo>
                  <a:lnTo>
                    <a:pt x="929" y="520"/>
                  </a:lnTo>
                  <a:lnTo>
                    <a:pt x="925" y="549"/>
                  </a:lnTo>
                  <a:lnTo>
                    <a:pt x="916" y="577"/>
                  </a:lnTo>
                  <a:lnTo>
                    <a:pt x="904" y="605"/>
                  </a:lnTo>
                  <a:lnTo>
                    <a:pt x="888" y="629"/>
                  </a:lnTo>
                  <a:lnTo>
                    <a:pt x="868" y="650"/>
                  </a:lnTo>
                  <a:lnTo>
                    <a:pt x="845" y="667"/>
                  </a:lnTo>
                  <a:lnTo>
                    <a:pt x="822" y="681"/>
                  </a:lnTo>
                  <a:lnTo>
                    <a:pt x="796" y="690"/>
                  </a:lnTo>
                  <a:lnTo>
                    <a:pt x="769" y="697"/>
                  </a:lnTo>
                  <a:lnTo>
                    <a:pt x="741" y="699"/>
                  </a:lnTo>
                  <a:lnTo>
                    <a:pt x="709" y="696"/>
                  </a:lnTo>
                  <a:lnTo>
                    <a:pt x="678" y="688"/>
                  </a:lnTo>
                  <a:lnTo>
                    <a:pt x="648" y="674"/>
                  </a:lnTo>
                  <a:lnTo>
                    <a:pt x="93" y="351"/>
                  </a:lnTo>
                  <a:lnTo>
                    <a:pt x="67" y="334"/>
                  </a:lnTo>
                  <a:lnTo>
                    <a:pt x="46" y="313"/>
                  </a:lnTo>
                  <a:lnTo>
                    <a:pt x="28" y="290"/>
                  </a:lnTo>
                  <a:lnTo>
                    <a:pt x="15" y="264"/>
                  </a:lnTo>
                  <a:lnTo>
                    <a:pt x="5" y="237"/>
                  </a:lnTo>
                  <a:lnTo>
                    <a:pt x="1" y="208"/>
                  </a:lnTo>
                  <a:lnTo>
                    <a:pt x="0" y="179"/>
                  </a:lnTo>
                  <a:lnTo>
                    <a:pt x="3" y="151"/>
                  </a:lnTo>
                  <a:lnTo>
                    <a:pt x="11" y="122"/>
                  </a:lnTo>
                  <a:lnTo>
                    <a:pt x="24" y="95"/>
                  </a:lnTo>
                  <a:lnTo>
                    <a:pt x="42" y="69"/>
                  </a:lnTo>
                  <a:lnTo>
                    <a:pt x="62" y="48"/>
                  </a:lnTo>
                  <a:lnTo>
                    <a:pt x="85" y="30"/>
                  </a:lnTo>
                  <a:lnTo>
                    <a:pt x="110" y="17"/>
                  </a:lnTo>
                  <a:lnTo>
                    <a:pt x="138" y="7"/>
                  </a:lnTo>
                  <a:lnTo>
                    <a:pt x="166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0" name="Freeform 350"/>
            <p:cNvSpPr/>
            <p:nvPr/>
          </p:nvSpPr>
          <p:spPr bwMode="auto">
            <a:xfrm>
              <a:off x="12985" y="10770"/>
              <a:ext cx="86" cy="59"/>
            </a:xfrm>
            <a:custGeom>
              <a:avLst/>
              <a:gdLst>
                <a:gd name="T0" fmla="*/ 114 w 768"/>
                <a:gd name="T1" fmla="*/ 0 h 538"/>
                <a:gd name="T2" fmla="*/ 137 w 768"/>
                <a:gd name="T3" fmla="*/ 5 h 538"/>
                <a:gd name="T4" fmla="*/ 160 w 768"/>
                <a:gd name="T5" fmla="*/ 15 h 538"/>
                <a:gd name="T6" fmla="*/ 715 w 768"/>
                <a:gd name="T7" fmla="*/ 338 h 538"/>
                <a:gd name="T8" fmla="*/ 735 w 768"/>
                <a:gd name="T9" fmla="*/ 352 h 538"/>
                <a:gd name="T10" fmla="*/ 750 w 768"/>
                <a:gd name="T11" fmla="*/ 371 h 538"/>
                <a:gd name="T12" fmla="*/ 761 w 768"/>
                <a:gd name="T13" fmla="*/ 391 h 538"/>
                <a:gd name="T14" fmla="*/ 768 w 768"/>
                <a:gd name="T15" fmla="*/ 415 h 538"/>
                <a:gd name="T16" fmla="*/ 768 w 768"/>
                <a:gd name="T17" fmla="*/ 438 h 538"/>
                <a:gd name="T18" fmla="*/ 765 w 768"/>
                <a:gd name="T19" fmla="*/ 461 h 538"/>
                <a:gd name="T20" fmla="*/ 755 w 768"/>
                <a:gd name="T21" fmla="*/ 485 h 538"/>
                <a:gd name="T22" fmla="*/ 740 w 768"/>
                <a:gd name="T23" fmla="*/ 504 h 538"/>
                <a:gd name="T24" fmla="*/ 724 w 768"/>
                <a:gd name="T25" fmla="*/ 518 h 538"/>
                <a:gd name="T26" fmla="*/ 705 w 768"/>
                <a:gd name="T27" fmla="*/ 529 h 538"/>
                <a:gd name="T28" fmla="*/ 684 w 768"/>
                <a:gd name="T29" fmla="*/ 536 h 538"/>
                <a:gd name="T30" fmla="*/ 662 w 768"/>
                <a:gd name="T31" fmla="*/ 538 h 538"/>
                <a:gd name="T32" fmla="*/ 644 w 768"/>
                <a:gd name="T33" fmla="*/ 537 h 538"/>
                <a:gd name="T34" fmla="*/ 625 w 768"/>
                <a:gd name="T35" fmla="*/ 531 h 538"/>
                <a:gd name="T36" fmla="*/ 608 w 768"/>
                <a:gd name="T37" fmla="*/ 524 h 538"/>
                <a:gd name="T38" fmla="*/ 53 w 768"/>
                <a:gd name="T39" fmla="*/ 201 h 538"/>
                <a:gd name="T40" fmla="*/ 33 w 768"/>
                <a:gd name="T41" fmla="*/ 186 h 538"/>
                <a:gd name="T42" fmla="*/ 17 w 768"/>
                <a:gd name="T43" fmla="*/ 169 h 538"/>
                <a:gd name="T44" fmla="*/ 6 w 768"/>
                <a:gd name="T45" fmla="*/ 147 h 538"/>
                <a:gd name="T46" fmla="*/ 1 w 768"/>
                <a:gd name="T47" fmla="*/ 124 h 538"/>
                <a:gd name="T48" fmla="*/ 0 w 768"/>
                <a:gd name="T49" fmla="*/ 101 h 538"/>
                <a:gd name="T50" fmla="*/ 4 w 768"/>
                <a:gd name="T51" fmla="*/ 77 h 538"/>
                <a:gd name="T52" fmla="*/ 14 w 768"/>
                <a:gd name="T53" fmla="*/ 55 h 538"/>
                <a:gd name="T54" fmla="*/ 28 w 768"/>
                <a:gd name="T55" fmla="*/ 35 h 538"/>
                <a:gd name="T56" fmla="*/ 47 w 768"/>
                <a:gd name="T57" fmla="*/ 19 h 538"/>
                <a:gd name="T58" fmla="*/ 67 w 768"/>
                <a:gd name="T59" fmla="*/ 8 h 538"/>
                <a:gd name="T60" fmla="*/ 90 w 768"/>
                <a:gd name="T61" fmla="*/ 2 h 538"/>
                <a:gd name="T62" fmla="*/ 114 w 768"/>
                <a:gd name="T6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8">
                  <a:moveTo>
                    <a:pt x="114" y="0"/>
                  </a:moveTo>
                  <a:lnTo>
                    <a:pt x="137" y="5"/>
                  </a:lnTo>
                  <a:lnTo>
                    <a:pt x="160" y="15"/>
                  </a:lnTo>
                  <a:lnTo>
                    <a:pt x="715" y="338"/>
                  </a:lnTo>
                  <a:lnTo>
                    <a:pt x="735" y="352"/>
                  </a:lnTo>
                  <a:lnTo>
                    <a:pt x="750" y="371"/>
                  </a:lnTo>
                  <a:lnTo>
                    <a:pt x="761" y="391"/>
                  </a:lnTo>
                  <a:lnTo>
                    <a:pt x="768" y="415"/>
                  </a:lnTo>
                  <a:lnTo>
                    <a:pt x="768" y="438"/>
                  </a:lnTo>
                  <a:lnTo>
                    <a:pt x="765" y="461"/>
                  </a:lnTo>
                  <a:lnTo>
                    <a:pt x="755" y="485"/>
                  </a:lnTo>
                  <a:lnTo>
                    <a:pt x="740" y="504"/>
                  </a:lnTo>
                  <a:lnTo>
                    <a:pt x="724" y="518"/>
                  </a:lnTo>
                  <a:lnTo>
                    <a:pt x="705" y="529"/>
                  </a:lnTo>
                  <a:lnTo>
                    <a:pt x="684" y="536"/>
                  </a:lnTo>
                  <a:lnTo>
                    <a:pt x="662" y="538"/>
                  </a:lnTo>
                  <a:lnTo>
                    <a:pt x="644" y="537"/>
                  </a:lnTo>
                  <a:lnTo>
                    <a:pt x="625" y="531"/>
                  </a:lnTo>
                  <a:lnTo>
                    <a:pt x="608" y="524"/>
                  </a:lnTo>
                  <a:lnTo>
                    <a:pt x="53" y="201"/>
                  </a:lnTo>
                  <a:lnTo>
                    <a:pt x="33" y="186"/>
                  </a:lnTo>
                  <a:lnTo>
                    <a:pt x="17" y="169"/>
                  </a:lnTo>
                  <a:lnTo>
                    <a:pt x="6" y="147"/>
                  </a:lnTo>
                  <a:lnTo>
                    <a:pt x="1" y="124"/>
                  </a:lnTo>
                  <a:lnTo>
                    <a:pt x="0" y="101"/>
                  </a:lnTo>
                  <a:lnTo>
                    <a:pt x="4" y="77"/>
                  </a:lnTo>
                  <a:lnTo>
                    <a:pt x="14" y="55"/>
                  </a:lnTo>
                  <a:lnTo>
                    <a:pt x="28" y="35"/>
                  </a:lnTo>
                  <a:lnTo>
                    <a:pt x="47" y="19"/>
                  </a:lnTo>
                  <a:lnTo>
                    <a:pt x="67" y="8"/>
                  </a:lnTo>
                  <a:lnTo>
                    <a:pt x="90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" name="Freeform 351"/>
            <p:cNvSpPr/>
            <p:nvPr/>
          </p:nvSpPr>
          <p:spPr bwMode="auto">
            <a:xfrm>
              <a:off x="12707" y="10709"/>
              <a:ext cx="110" cy="38"/>
            </a:xfrm>
            <a:custGeom>
              <a:avLst/>
              <a:gdLst>
                <a:gd name="T0" fmla="*/ 174 w 989"/>
                <a:gd name="T1" fmla="*/ 0 h 349"/>
                <a:gd name="T2" fmla="*/ 815 w 989"/>
                <a:gd name="T3" fmla="*/ 0 h 349"/>
                <a:gd name="T4" fmla="*/ 846 w 989"/>
                <a:gd name="T5" fmla="*/ 3 h 349"/>
                <a:gd name="T6" fmla="*/ 876 w 989"/>
                <a:gd name="T7" fmla="*/ 11 h 349"/>
                <a:gd name="T8" fmla="*/ 902 w 989"/>
                <a:gd name="T9" fmla="*/ 24 h 349"/>
                <a:gd name="T10" fmla="*/ 927 w 989"/>
                <a:gd name="T11" fmla="*/ 41 h 349"/>
                <a:gd name="T12" fmla="*/ 948 w 989"/>
                <a:gd name="T13" fmla="*/ 62 h 349"/>
                <a:gd name="T14" fmla="*/ 964 w 989"/>
                <a:gd name="T15" fmla="*/ 86 h 349"/>
                <a:gd name="T16" fmla="*/ 978 w 989"/>
                <a:gd name="T17" fmla="*/ 114 h 349"/>
                <a:gd name="T18" fmla="*/ 985 w 989"/>
                <a:gd name="T19" fmla="*/ 143 h 349"/>
                <a:gd name="T20" fmla="*/ 989 w 989"/>
                <a:gd name="T21" fmla="*/ 174 h 349"/>
                <a:gd name="T22" fmla="*/ 985 w 989"/>
                <a:gd name="T23" fmla="*/ 207 h 349"/>
                <a:gd name="T24" fmla="*/ 978 w 989"/>
                <a:gd name="T25" fmla="*/ 235 h 349"/>
                <a:gd name="T26" fmla="*/ 964 w 989"/>
                <a:gd name="T27" fmla="*/ 262 h 349"/>
                <a:gd name="T28" fmla="*/ 948 w 989"/>
                <a:gd name="T29" fmla="*/ 287 h 349"/>
                <a:gd name="T30" fmla="*/ 927 w 989"/>
                <a:gd name="T31" fmla="*/ 308 h 349"/>
                <a:gd name="T32" fmla="*/ 902 w 989"/>
                <a:gd name="T33" fmla="*/ 326 h 349"/>
                <a:gd name="T34" fmla="*/ 876 w 989"/>
                <a:gd name="T35" fmla="*/ 338 h 349"/>
                <a:gd name="T36" fmla="*/ 846 w 989"/>
                <a:gd name="T37" fmla="*/ 347 h 349"/>
                <a:gd name="T38" fmla="*/ 815 w 989"/>
                <a:gd name="T39" fmla="*/ 349 h 349"/>
                <a:gd name="T40" fmla="*/ 174 w 989"/>
                <a:gd name="T41" fmla="*/ 349 h 349"/>
                <a:gd name="T42" fmla="*/ 142 w 989"/>
                <a:gd name="T43" fmla="*/ 347 h 349"/>
                <a:gd name="T44" fmla="*/ 113 w 989"/>
                <a:gd name="T45" fmla="*/ 338 h 349"/>
                <a:gd name="T46" fmla="*/ 85 w 989"/>
                <a:gd name="T47" fmla="*/ 326 h 349"/>
                <a:gd name="T48" fmla="*/ 62 w 989"/>
                <a:gd name="T49" fmla="*/ 308 h 349"/>
                <a:gd name="T50" fmla="*/ 41 w 989"/>
                <a:gd name="T51" fmla="*/ 287 h 349"/>
                <a:gd name="T52" fmla="*/ 23 w 989"/>
                <a:gd name="T53" fmla="*/ 262 h 349"/>
                <a:gd name="T54" fmla="*/ 11 w 989"/>
                <a:gd name="T55" fmla="*/ 235 h 349"/>
                <a:gd name="T56" fmla="*/ 2 w 989"/>
                <a:gd name="T57" fmla="*/ 207 h 349"/>
                <a:gd name="T58" fmla="*/ 0 w 989"/>
                <a:gd name="T59" fmla="*/ 174 h 349"/>
                <a:gd name="T60" fmla="*/ 0 w 989"/>
                <a:gd name="T61" fmla="*/ 174 h 349"/>
                <a:gd name="T62" fmla="*/ 2 w 989"/>
                <a:gd name="T63" fmla="*/ 143 h 349"/>
                <a:gd name="T64" fmla="*/ 11 w 989"/>
                <a:gd name="T65" fmla="*/ 114 h 349"/>
                <a:gd name="T66" fmla="*/ 23 w 989"/>
                <a:gd name="T67" fmla="*/ 86 h 349"/>
                <a:gd name="T68" fmla="*/ 41 w 989"/>
                <a:gd name="T69" fmla="*/ 62 h 349"/>
                <a:gd name="T70" fmla="*/ 62 w 989"/>
                <a:gd name="T71" fmla="*/ 41 h 349"/>
                <a:gd name="T72" fmla="*/ 85 w 989"/>
                <a:gd name="T73" fmla="*/ 24 h 349"/>
                <a:gd name="T74" fmla="*/ 113 w 989"/>
                <a:gd name="T75" fmla="*/ 11 h 349"/>
                <a:gd name="T76" fmla="*/ 142 w 989"/>
                <a:gd name="T77" fmla="*/ 3 h 349"/>
                <a:gd name="T78" fmla="*/ 174 w 989"/>
                <a:gd name="T7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9" h="349">
                  <a:moveTo>
                    <a:pt x="174" y="0"/>
                  </a:moveTo>
                  <a:lnTo>
                    <a:pt x="815" y="0"/>
                  </a:lnTo>
                  <a:lnTo>
                    <a:pt x="846" y="3"/>
                  </a:lnTo>
                  <a:lnTo>
                    <a:pt x="876" y="11"/>
                  </a:lnTo>
                  <a:lnTo>
                    <a:pt x="902" y="24"/>
                  </a:lnTo>
                  <a:lnTo>
                    <a:pt x="927" y="41"/>
                  </a:lnTo>
                  <a:lnTo>
                    <a:pt x="948" y="62"/>
                  </a:lnTo>
                  <a:lnTo>
                    <a:pt x="964" y="86"/>
                  </a:lnTo>
                  <a:lnTo>
                    <a:pt x="978" y="114"/>
                  </a:lnTo>
                  <a:lnTo>
                    <a:pt x="985" y="143"/>
                  </a:lnTo>
                  <a:lnTo>
                    <a:pt x="989" y="174"/>
                  </a:lnTo>
                  <a:lnTo>
                    <a:pt x="985" y="207"/>
                  </a:lnTo>
                  <a:lnTo>
                    <a:pt x="978" y="235"/>
                  </a:lnTo>
                  <a:lnTo>
                    <a:pt x="964" y="262"/>
                  </a:lnTo>
                  <a:lnTo>
                    <a:pt x="948" y="287"/>
                  </a:lnTo>
                  <a:lnTo>
                    <a:pt x="927" y="308"/>
                  </a:lnTo>
                  <a:lnTo>
                    <a:pt x="902" y="326"/>
                  </a:lnTo>
                  <a:lnTo>
                    <a:pt x="876" y="338"/>
                  </a:lnTo>
                  <a:lnTo>
                    <a:pt x="846" y="347"/>
                  </a:lnTo>
                  <a:lnTo>
                    <a:pt x="815" y="349"/>
                  </a:lnTo>
                  <a:lnTo>
                    <a:pt x="174" y="349"/>
                  </a:lnTo>
                  <a:lnTo>
                    <a:pt x="142" y="347"/>
                  </a:lnTo>
                  <a:lnTo>
                    <a:pt x="113" y="338"/>
                  </a:lnTo>
                  <a:lnTo>
                    <a:pt x="85" y="326"/>
                  </a:lnTo>
                  <a:lnTo>
                    <a:pt x="62" y="308"/>
                  </a:lnTo>
                  <a:lnTo>
                    <a:pt x="41" y="287"/>
                  </a:lnTo>
                  <a:lnTo>
                    <a:pt x="23" y="262"/>
                  </a:lnTo>
                  <a:lnTo>
                    <a:pt x="11" y="235"/>
                  </a:lnTo>
                  <a:lnTo>
                    <a:pt x="2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43"/>
                  </a:lnTo>
                  <a:lnTo>
                    <a:pt x="11" y="114"/>
                  </a:lnTo>
                  <a:lnTo>
                    <a:pt x="23" y="86"/>
                  </a:lnTo>
                  <a:lnTo>
                    <a:pt x="41" y="62"/>
                  </a:lnTo>
                  <a:lnTo>
                    <a:pt x="62" y="41"/>
                  </a:lnTo>
                  <a:lnTo>
                    <a:pt x="85" y="24"/>
                  </a:lnTo>
                  <a:lnTo>
                    <a:pt x="113" y="11"/>
                  </a:lnTo>
                  <a:lnTo>
                    <a:pt x="142" y="3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" name="Freeform 352"/>
            <p:cNvSpPr/>
            <p:nvPr/>
          </p:nvSpPr>
          <p:spPr bwMode="auto">
            <a:xfrm>
              <a:off x="12999" y="10716"/>
              <a:ext cx="96" cy="24"/>
            </a:xfrm>
            <a:custGeom>
              <a:avLst/>
              <a:gdLst>
                <a:gd name="T0" fmla="*/ 107 w 856"/>
                <a:gd name="T1" fmla="*/ 0 h 215"/>
                <a:gd name="T2" fmla="*/ 748 w 856"/>
                <a:gd name="T3" fmla="*/ 0 h 215"/>
                <a:gd name="T4" fmla="*/ 773 w 856"/>
                <a:gd name="T5" fmla="*/ 3 h 215"/>
                <a:gd name="T6" fmla="*/ 796 w 856"/>
                <a:gd name="T7" fmla="*/ 12 h 215"/>
                <a:gd name="T8" fmla="*/ 815 w 856"/>
                <a:gd name="T9" fmla="*/ 24 h 215"/>
                <a:gd name="T10" fmla="*/ 831 w 856"/>
                <a:gd name="T11" fmla="*/ 40 h 215"/>
                <a:gd name="T12" fmla="*/ 845 w 856"/>
                <a:gd name="T13" fmla="*/ 61 h 215"/>
                <a:gd name="T14" fmla="*/ 853 w 856"/>
                <a:gd name="T15" fmla="*/ 83 h 215"/>
                <a:gd name="T16" fmla="*/ 856 w 856"/>
                <a:gd name="T17" fmla="*/ 107 h 215"/>
                <a:gd name="T18" fmla="*/ 853 w 856"/>
                <a:gd name="T19" fmla="*/ 133 h 215"/>
                <a:gd name="T20" fmla="*/ 845 w 856"/>
                <a:gd name="T21" fmla="*/ 155 h 215"/>
                <a:gd name="T22" fmla="*/ 831 w 856"/>
                <a:gd name="T23" fmla="*/ 175 h 215"/>
                <a:gd name="T24" fmla="*/ 815 w 856"/>
                <a:gd name="T25" fmla="*/ 192 h 215"/>
                <a:gd name="T26" fmla="*/ 796 w 856"/>
                <a:gd name="T27" fmla="*/ 204 h 215"/>
                <a:gd name="T28" fmla="*/ 773 w 856"/>
                <a:gd name="T29" fmla="*/ 212 h 215"/>
                <a:gd name="T30" fmla="*/ 748 w 856"/>
                <a:gd name="T31" fmla="*/ 215 h 215"/>
                <a:gd name="T32" fmla="*/ 107 w 856"/>
                <a:gd name="T33" fmla="*/ 215 h 215"/>
                <a:gd name="T34" fmla="*/ 83 w 856"/>
                <a:gd name="T35" fmla="*/ 212 h 215"/>
                <a:gd name="T36" fmla="*/ 60 w 856"/>
                <a:gd name="T37" fmla="*/ 204 h 215"/>
                <a:gd name="T38" fmla="*/ 41 w 856"/>
                <a:gd name="T39" fmla="*/ 192 h 215"/>
                <a:gd name="T40" fmla="*/ 24 w 856"/>
                <a:gd name="T41" fmla="*/ 175 h 215"/>
                <a:gd name="T42" fmla="*/ 11 w 856"/>
                <a:gd name="T43" fmla="*/ 155 h 215"/>
                <a:gd name="T44" fmla="*/ 3 w 856"/>
                <a:gd name="T45" fmla="*/ 133 h 215"/>
                <a:gd name="T46" fmla="*/ 0 w 856"/>
                <a:gd name="T47" fmla="*/ 107 h 215"/>
                <a:gd name="T48" fmla="*/ 3 w 856"/>
                <a:gd name="T49" fmla="*/ 83 h 215"/>
                <a:gd name="T50" fmla="*/ 11 w 856"/>
                <a:gd name="T51" fmla="*/ 61 h 215"/>
                <a:gd name="T52" fmla="*/ 24 w 856"/>
                <a:gd name="T53" fmla="*/ 40 h 215"/>
                <a:gd name="T54" fmla="*/ 41 w 856"/>
                <a:gd name="T55" fmla="*/ 24 h 215"/>
                <a:gd name="T56" fmla="*/ 60 w 856"/>
                <a:gd name="T57" fmla="*/ 12 h 215"/>
                <a:gd name="T58" fmla="*/ 83 w 856"/>
                <a:gd name="T59" fmla="*/ 3 h 215"/>
                <a:gd name="T60" fmla="*/ 107 w 856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6" h="215">
                  <a:moveTo>
                    <a:pt x="107" y="0"/>
                  </a:moveTo>
                  <a:lnTo>
                    <a:pt x="748" y="0"/>
                  </a:lnTo>
                  <a:lnTo>
                    <a:pt x="773" y="3"/>
                  </a:lnTo>
                  <a:lnTo>
                    <a:pt x="796" y="12"/>
                  </a:lnTo>
                  <a:lnTo>
                    <a:pt x="815" y="24"/>
                  </a:lnTo>
                  <a:lnTo>
                    <a:pt x="831" y="40"/>
                  </a:lnTo>
                  <a:lnTo>
                    <a:pt x="845" y="61"/>
                  </a:lnTo>
                  <a:lnTo>
                    <a:pt x="853" y="83"/>
                  </a:lnTo>
                  <a:lnTo>
                    <a:pt x="856" y="107"/>
                  </a:lnTo>
                  <a:lnTo>
                    <a:pt x="853" y="133"/>
                  </a:lnTo>
                  <a:lnTo>
                    <a:pt x="845" y="155"/>
                  </a:lnTo>
                  <a:lnTo>
                    <a:pt x="831" y="175"/>
                  </a:lnTo>
                  <a:lnTo>
                    <a:pt x="815" y="192"/>
                  </a:lnTo>
                  <a:lnTo>
                    <a:pt x="796" y="204"/>
                  </a:lnTo>
                  <a:lnTo>
                    <a:pt x="773" y="212"/>
                  </a:lnTo>
                  <a:lnTo>
                    <a:pt x="748" y="215"/>
                  </a:lnTo>
                  <a:lnTo>
                    <a:pt x="107" y="215"/>
                  </a:lnTo>
                  <a:lnTo>
                    <a:pt x="83" y="212"/>
                  </a:lnTo>
                  <a:lnTo>
                    <a:pt x="60" y="204"/>
                  </a:lnTo>
                  <a:lnTo>
                    <a:pt x="41" y="192"/>
                  </a:lnTo>
                  <a:lnTo>
                    <a:pt x="24" y="175"/>
                  </a:lnTo>
                  <a:lnTo>
                    <a:pt x="11" y="155"/>
                  </a:lnTo>
                  <a:lnTo>
                    <a:pt x="3" y="133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1" y="61"/>
                  </a:lnTo>
                  <a:lnTo>
                    <a:pt x="24" y="40"/>
                  </a:lnTo>
                  <a:lnTo>
                    <a:pt x="41" y="24"/>
                  </a:lnTo>
                  <a:lnTo>
                    <a:pt x="60" y="12"/>
                  </a:lnTo>
                  <a:lnTo>
                    <a:pt x="83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" name="Freeform 353"/>
            <p:cNvSpPr/>
            <p:nvPr/>
          </p:nvSpPr>
          <p:spPr bwMode="auto">
            <a:xfrm>
              <a:off x="12732" y="10764"/>
              <a:ext cx="98" cy="71"/>
            </a:xfrm>
            <a:custGeom>
              <a:avLst/>
              <a:gdLst>
                <a:gd name="T0" fmla="*/ 716 w 876"/>
                <a:gd name="T1" fmla="*/ 0 h 645"/>
                <a:gd name="T2" fmla="*/ 744 w 876"/>
                <a:gd name="T3" fmla="*/ 2 h 645"/>
                <a:gd name="T4" fmla="*/ 771 w 876"/>
                <a:gd name="T5" fmla="*/ 10 h 645"/>
                <a:gd name="T6" fmla="*/ 795 w 876"/>
                <a:gd name="T7" fmla="*/ 21 h 645"/>
                <a:gd name="T8" fmla="*/ 818 w 876"/>
                <a:gd name="T9" fmla="*/ 37 h 645"/>
                <a:gd name="T10" fmla="*/ 838 w 876"/>
                <a:gd name="T11" fmla="*/ 57 h 645"/>
                <a:gd name="T12" fmla="*/ 855 w 876"/>
                <a:gd name="T13" fmla="*/ 80 h 645"/>
                <a:gd name="T14" fmla="*/ 867 w 876"/>
                <a:gd name="T15" fmla="*/ 107 h 645"/>
                <a:gd name="T16" fmla="*/ 874 w 876"/>
                <a:gd name="T17" fmla="*/ 135 h 645"/>
                <a:gd name="T18" fmla="*/ 876 w 876"/>
                <a:gd name="T19" fmla="*/ 163 h 645"/>
                <a:gd name="T20" fmla="*/ 874 w 876"/>
                <a:gd name="T21" fmla="*/ 189 h 645"/>
                <a:gd name="T22" fmla="*/ 867 w 876"/>
                <a:gd name="T23" fmla="*/ 216 h 645"/>
                <a:gd name="T24" fmla="*/ 855 w 876"/>
                <a:gd name="T25" fmla="*/ 240 h 645"/>
                <a:gd name="T26" fmla="*/ 839 w 876"/>
                <a:gd name="T27" fmla="*/ 264 h 645"/>
                <a:gd name="T28" fmla="*/ 819 w 876"/>
                <a:gd name="T29" fmla="*/ 284 h 645"/>
                <a:gd name="T30" fmla="*/ 796 w 876"/>
                <a:gd name="T31" fmla="*/ 301 h 645"/>
                <a:gd name="T32" fmla="*/ 240 w 876"/>
                <a:gd name="T33" fmla="*/ 623 h 645"/>
                <a:gd name="T34" fmla="*/ 215 w 876"/>
                <a:gd name="T35" fmla="*/ 636 h 645"/>
                <a:gd name="T36" fmla="*/ 187 w 876"/>
                <a:gd name="T37" fmla="*/ 642 h 645"/>
                <a:gd name="T38" fmla="*/ 161 w 876"/>
                <a:gd name="T39" fmla="*/ 645 h 645"/>
                <a:gd name="T40" fmla="*/ 133 w 876"/>
                <a:gd name="T41" fmla="*/ 642 h 645"/>
                <a:gd name="T42" fmla="*/ 106 w 876"/>
                <a:gd name="T43" fmla="*/ 636 h 645"/>
                <a:gd name="T44" fmla="*/ 81 w 876"/>
                <a:gd name="T45" fmla="*/ 624 h 645"/>
                <a:gd name="T46" fmla="*/ 58 w 876"/>
                <a:gd name="T47" fmla="*/ 608 h 645"/>
                <a:gd name="T48" fmla="*/ 38 w 876"/>
                <a:gd name="T49" fmla="*/ 588 h 645"/>
                <a:gd name="T50" fmla="*/ 21 w 876"/>
                <a:gd name="T51" fmla="*/ 564 h 645"/>
                <a:gd name="T52" fmla="*/ 9 w 876"/>
                <a:gd name="T53" fmla="*/ 538 h 645"/>
                <a:gd name="T54" fmla="*/ 2 w 876"/>
                <a:gd name="T55" fmla="*/ 511 h 645"/>
                <a:gd name="T56" fmla="*/ 0 w 876"/>
                <a:gd name="T57" fmla="*/ 483 h 645"/>
                <a:gd name="T58" fmla="*/ 2 w 876"/>
                <a:gd name="T59" fmla="*/ 455 h 645"/>
                <a:gd name="T60" fmla="*/ 9 w 876"/>
                <a:gd name="T61" fmla="*/ 429 h 645"/>
                <a:gd name="T62" fmla="*/ 21 w 876"/>
                <a:gd name="T63" fmla="*/ 404 h 645"/>
                <a:gd name="T64" fmla="*/ 37 w 876"/>
                <a:gd name="T65" fmla="*/ 381 h 645"/>
                <a:gd name="T66" fmla="*/ 57 w 876"/>
                <a:gd name="T67" fmla="*/ 361 h 645"/>
                <a:gd name="T68" fmla="*/ 80 w 876"/>
                <a:gd name="T69" fmla="*/ 344 h 645"/>
                <a:gd name="T70" fmla="*/ 636 w 876"/>
                <a:gd name="T71" fmla="*/ 21 h 645"/>
                <a:gd name="T72" fmla="*/ 662 w 876"/>
                <a:gd name="T73" fmla="*/ 9 h 645"/>
                <a:gd name="T74" fmla="*/ 689 w 876"/>
                <a:gd name="T75" fmla="*/ 2 h 645"/>
                <a:gd name="T76" fmla="*/ 716 w 876"/>
                <a:gd name="T7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6" h="645">
                  <a:moveTo>
                    <a:pt x="716" y="0"/>
                  </a:moveTo>
                  <a:lnTo>
                    <a:pt x="744" y="2"/>
                  </a:lnTo>
                  <a:lnTo>
                    <a:pt x="771" y="10"/>
                  </a:lnTo>
                  <a:lnTo>
                    <a:pt x="795" y="21"/>
                  </a:lnTo>
                  <a:lnTo>
                    <a:pt x="818" y="37"/>
                  </a:lnTo>
                  <a:lnTo>
                    <a:pt x="838" y="57"/>
                  </a:lnTo>
                  <a:lnTo>
                    <a:pt x="855" y="80"/>
                  </a:lnTo>
                  <a:lnTo>
                    <a:pt x="867" y="107"/>
                  </a:lnTo>
                  <a:lnTo>
                    <a:pt x="874" y="135"/>
                  </a:lnTo>
                  <a:lnTo>
                    <a:pt x="876" y="163"/>
                  </a:lnTo>
                  <a:lnTo>
                    <a:pt x="874" y="189"/>
                  </a:lnTo>
                  <a:lnTo>
                    <a:pt x="867" y="216"/>
                  </a:lnTo>
                  <a:lnTo>
                    <a:pt x="855" y="240"/>
                  </a:lnTo>
                  <a:lnTo>
                    <a:pt x="839" y="264"/>
                  </a:lnTo>
                  <a:lnTo>
                    <a:pt x="819" y="284"/>
                  </a:lnTo>
                  <a:lnTo>
                    <a:pt x="796" y="301"/>
                  </a:lnTo>
                  <a:lnTo>
                    <a:pt x="240" y="623"/>
                  </a:lnTo>
                  <a:lnTo>
                    <a:pt x="215" y="636"/>
                  </a:lnTo>
                  <a:lnTo>
                    <a:pt x="187" y="642"/>
                  </a:lnTo>
                  <a:lnTo>
                    <a:pt x="161" y="645"/>
                  </a:lnTo>
                  <a:lnTo>
                    <a:pt x="133" y="642"/>
                  </a:lnTo>
                  <a:lnTo>
                    <a:pt x="106" y="636"/>
                  </a:lnTo>
                  <a:lnTo>
                    <a:pt x="81" y="624"/>
                  </a:lnTo>
                  <a:lnTo>
                    <a:pt x="58" y="608"/>
                  </a:lnTo>
                  <a:lnTo>
                    <a:pt x="38" y="588"/>
                  </a:lnTo>
                  <a:lnTo>
                    <a:pt x="21" y="564"/>
                  </a:lnTo>
                  <a:lnTo>
                    <a:pt x="9" y="538"/>
                  </a:lnTo>
                  <a:lnTo>
                    <a:pt x="2" y="511"/>
                  </a:lnTo>
                  <a:lnTo>
                    <a:pt x="0" y="483"/>
                  </a:lnTo>
                  <a:lnTo>
                    <a:pt x="2" y="455"/>
                  </a:lnTo>
                  <a:lnTo>
                    <a:pt x="9" y="429"/>
                  </a:lnTo>
                  <a:lnTo>
                    <a:pt x="21" y="404"/>
                  </a:lnTo>
                  <a:lnTo>
                    <a:pt x="37" y="381"/>
                  </a:lnTo>
                  <a:lnTo>
                    <a:pt x="57" y="361"/>
                  </a:lnTo>
                  <a:lnTo>
                    <a:pt x="80" y="344"/>
                  </a:lnTo>
                  <a:lnTo>
                    <a:pt x="636" y="21"/>
                  </a:lnTo>
                  <a:lnTo>
                    <a:pt x="662" y="9"/>
                  </a:lnTo>
                  <a:lnTo>
                    <a:pt x="689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4" name="Freeform 354"/>
            <p:cNvSpPr/>
            <p:nvPr/>
          </p:nvSpPr>
          <p:spPr bwMode="auto">
            <a:xfrm>
              <a:off x="12985" y="10627"/>
              <a:ext cx="86" cy="59"/>
            </a:xfrm>
            <a:custGeom>
              <a:avLst/>
              <a:gdLst>
                <a:gd name="T0" fmla="*/ 655 w 768"/>
                <a:gd name="T1" fmla="*/ 0 h 536"/>
                <a:gd name="T2" fmla="*/ 678 w 768"/>
                <a:gd name="T3" fmla="*/ 1 h 536"/>
                <a:gd name="T4" fmla="*/ 700 w 768"/>
                <a:gd name="T5" fmla="*/ 6 h 536"/>
                <a:gd name="T6" fmla="*/ 721 w 768"/>
                <a:gd name="T7" fmla="*/ 17 h 536"/>
                <a:gd name="T8" fmla="*/ 739 w 768"/>
                <a:gd name="T9" fmla="*/ 33 h 536"/>
                <a:gd name="T10" fmla="*/ 755 w 768"/>
                <a:gd name="T11" fmla="*/ 53 h 536"/>
                <a:gd name="T12" fmla="*/ 765 w 768"/>
                <a:gd name="T13" fmla="*/ 75 h 536"/>
                <a:gd name="T14" fmla="*/ 768 w 768"/>
                <a:gd name="T15" fmla="*/ 100 h 536"/>
                <a:gd name="T16" fmla="*/ 768 w 768"/>
                <a:gd name="T17" fmla="*/ 123 h 536"/>
                <a:gd name="T18" fmla="*/ 761 w 768"/>
                <a:gd name="T19" fmla="*/ 145 h 536"/>
                <a:gd name="T20" fmla="*/ 750 w 768"/>
                <a:gd name="T21" fmla="*/ 166 h 536"/>
                <a:gd name="T22" fmla="*/ 735 w 768"/>
                <a:gd name="T23" fmla="*/ 184 h 536"/>
                <a:gd name="T24" fmla="*/ 715 w 768"/>
                <a:gd name="T25" fmla="*/ 200 h 536"/>
                <a:gd name="T26" fmla="*/ 160 w 768"/>
                <a:gd name="T27" fmla="*/ 522 h 536"/>
                <a:gd name="T28" fmla="*/ 142 w 768"/>
                <a:gd name="T29" fmla="*/ 530 h 536"/>
                <a:gd name="T30" fmla="*/ 125 w 768"/>
                <a:gd name="T31" fmla="*/ 535 h 536"/>
                <a:gd name="T32" fmla="*/ 106 w 768"/>
                <a:gd name="T33" fmla="*/ 536 h 536"/>
                <a:gd name="T34" fmla="*/ 85 w 768"/>
                <a:gd name="T35" fmla="*/ 534 h 536"/>
                <a:gd name="T36" fmla="*/ 64 w 768"/>
                <a:gd name="T37" fmla="*/ 527 h 536"/>
                <a:gd name="T38" fmla="*/ 44 w 768"/>
                <a:gd name="T39" fmla="*/ 517 h 536"/>
                <a:gd name="T40" fmla="*/ 27 w 768"/>
                <a:gd name="T41" fmla="*/ 502 h 536"/>
                <a:gd name="T42" fmla="*/ 14 w 768"/>
                <a:gd name="T43" fmla="*/ 483 h 536"/>
                <a:gd name="T44" fmla="*/ 4 w 768"/>
                <a:gd name="T45" fmla="*/ 460 h 536"/>
                <a:gd name="T46" fmla="*/ 0 w 768"/>
                <a:gd name="T47" fmla="*/ 436 h 536"/>
                <a:gd name="T48" fmla="*/ 1 w 768"/>
                <a:gd name="T49" fmla="*/ 412 h 536"/>
                <a:gd name="T50" fmla="*/ 6 w 768"/>
                <a:gd name="T51" fmla="*/ 390 h 536"/>
                <a:gd name="T52" fmla="*/ 17 w 768"/>
                <a:gd name="T53" fmla="*/ 369 h 536"/>
                <a:gd name="T54" fmla="*/ 33 w 768"/>
                <a:gd name="T55" fmla="*/ 351 h 536"/>
                <a:gd name="T56" fmla="*/ 53 w 768"/>
                <a:gd name="T57" fmla="*/ 336 h 536"/>
                <a:gd name="T58" fmla="*/ 608 w 768"/>
                <a:gd name="T59" fmla="*/ 14 h 536"/>
                <a:gd name="T60" fmla="*/ 631 w 768"/>
                <a:gd name="T61" fmla="*/ 4 h 536"/>
                <a:gd name="T62" fmla="*/ 655 w 768"/>
                <a:gd name="T6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536">
                  <a:moveTo>
                    <a:pt x="655" y="0"/>
                  </a:moveTo>
                  <a:lnTo>
                    <a:pt x="678" y="1"/>
                  </a:lnTo>
                  <a:lnTo>
                    <a:pt x="700" y="6"/>
                  </a:lnTo>
                  <a:lnTo>
                    <a:pt x="721" y="17"/>
                  </a:lnTo>
                  <a:lnTo>
                    <a:pt x="739" y="33"/>
                  </a:lnTo>
                  <a:lnTo>
                    <a:pt x="755" y="53"/>
                  </a:lnTo>
                  <a:lnTo>
                    <a:pt x="765" y="75"/>
                  </a:lnTo>
                  <a:lnTo>
                    <a:pt x="768" y="100"/>
                  </a:lnTo>
                  <a:lnTo>
                    <a:pt x="768" y="123"/>
                  </a:lnTo>
                  <a:lnTo>
                    <a:pt x="761" y="145"/>
                  </a:lnTo>
                  <a:lnTo>
                    <a:pt x="750" y="166"/>
                  </a:lnTo>
                  <a:lnTo>
                    <a:pt x="735" y="184"/>
                  </a:lnTo>
                  <a:lnTo>
                    <a:pt x="715" y="200"/>
                  </a:lnTo>
                  <a:lnTo>
                    <a:pt x="160" y="522"/>
                  </a:lnTo>
                  <a:lnTo>
                    <a:pt x="142" y="530"/>
                  </a:lnTo>
                  <a:lnTo>
                    <a:pt x="125" y="535"/>
                  </a:lnTo>
                  <a:lnTo>
                    <a:pt x="106" y="536"/>
                  </a:lnTo>
                  <a:lnTo>
                    <a:pt x="85" y="534"/>
                  </a:lnTo>
                  <a:lnTo>
                    <a:pt x="64" y="527"/>
                  </a:lnTo>
                  <a:lnTo>
                    <a:pt x="44" y="517"/>
                  </a:lnTo>
                  <a:lnTo>
                    <a:pt x="27" y="502"/>
                  </a:lnTo>
                  <a:lnTo>
                    <a:pt x="14" y="483"/>
                  </a:lnTo>
                  <a:lnTo>
                    <a:pt x="4" y="460"/>
                  </a:lnTo>
                  <a:lnTo>
                    <a:pt x="0" y="436"/>
                  </a:lnTo>
                  <a:lnTo>
                    <a:pt x="1" y="412"/>
                  </a:lnTo>
                  <a:lnTo>
                    <a:pt x="6" y="390"/>
                  </a:lnTo>
                  <a:lnTo>
                    <a:pt x="17" y="369"/>
                  </a:lnTo>
                  <a:lnTo>
                    <a:pt x="33" y="351"/>
                  </a:lnTo>
                  <a:lnTo>
                    <a:pt x="53" y="336"/>
                  </a:lnTo>
                  <a:lnTo>
                    <a:pt x="608" y="14"/>
                  </a:lnTo>
                  <a:lnTo>
                    <a:pt x="631" y="4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5" name="Freeform 355"/>
            <p:cNvSpPr/>
            <p:nvPr/>
          </p:nvSpPr>
          <p:spPr bwMode="auto">
            <a:xfrm>
              <a:off x="12799" y="10805"/>
              <a:ext cx="68" cy="94"/>
            </a:xfrm>
            <a:custGeom>
              <a:avLst/>
              <a:gdLst>
                <a:gd name="T0" fmla="*/ 467 w 615"/>
                <a:gd name="T1" fmla="*/ 0 h 854"/>
                <a:gd name="T2" fmla="*/ 492 w 615"/>
                <a:gd name="T3" fmla="*/ 3 h 854"/>
                <a:gd name="T4" fmla="*/ 517 w 615"/>
                <a:gd name="T5" fmla="*/ 9 h 854"/>
                <a:gd name="T6" fmla="*/ 542 w 615"/>
                <a:gd name="T7" fmla="*/ 20 h 854"/>
                <a:gd name="T8" fmla="*/ 563 w 615"/>
                <a:gd name="T9" fmla="*/ 36 h 854"/>
                <a:gd name="T10" fmla="*/ 582 w 615"/>
                <a:gd name="T11" fmla="*/ 54 h 854"/>
                <a:gd name="T12" fmla="*/ 596 w 615"/>
                <a:gd name="T13" fmla="*/ 75 h 854"/>
                <a:gd name="T14" fmla="*/ 606 w 615"/>
                <a:gd name="T15" fmla="*/ 98 h 854"/>
                <a:gd name="T16" fmla="*/ 613 w 615"/>
                <a:gd name="T17" fmla="*/ 123 h 854"/>
                <a:gd name="T18" fmla="*/ 615 w 615"/>
                <a:gd name="T19" fmla="*/ 147 h 854"/>
                <a:gd name="T20" fmla="*/ 613 w 615"/>
                <a:gd name="T21" fmla="*/ 173 h 854"/>
                <a:gd name="T22" fmla="*/ 607 w 615"/>
                <a:gd name="T23" fmla="*/ 198 h 854"/>
                <a:gd name="T24" fmla="*/ 595 w 615"/>
                <a:gd name="T25" fmla="*/ 222 h 854"/>
                <a:gd name="T26" fmla="*/ 275 w 615"/>
                <a:gd name="T27" fmla="*/ 781 h 854"/>
                <a:gd name="T28" fmla="*/ 259 w 615"/>
                <a:gd name="T29" fmla="*/ 803 h 854"/>
                <a:gd name="T30" fmla="*/ 241 w 615"/>
                <a:gd name="T31" fmla="*/ 821 h 854"/>
                <a:gd name="T32" fmla="*/ 219 w 615"/>
                <a:gd name="T33" fmla="*/ 835 h 854"/>
                <a:gd name="T34" fmla="*/ 196 w 615"/>
                <a:gd name="T35" fmla="*/ 846 h 854"/>
                <a:gd name="T36" fmla="*/ 172 w 615"/>
                <a:gd name="T37" fmla="*/ 852 h 854"/>
                <a:gd name="T38" fmla="*/ 147 w 615"/>
                <a:gd name="T39" fmla="*/ 854 h 854"/>
                <a:gd name="T40" fmla="*/ 122 w 615"/>
                <a:gd name="T41" fmla="*/ 852 h 854"/>
                <a:gd name="T42" fmla="*/ 98 w 615"/>
                <a:gd name="T43" fmla="*/ 845 h 854"/>
                <a:gd name="T44" fmla="*/ 73 w 615"/>
                <a:gd name="T45" fmla="*/ 835 h 854"/>
                <a:gd name="T46" fmla="*/ 52 w 615"/>
                <a:gd name="T47" fmla="*/ 820 h 854"/>
                <a:gd name="T48" fmla="*/ 33 w 615"/>
                <a:gd name="T49" fmla="*/ 801 h 854"/>
                <a:gd name="T50" fmla="*/ 19 w 615"/>
                <a:gd name="T51" fmla="*/ 779 h 854"/>
                <a:gd name="T52" fmla="*/ 9 w 615"/>
                <a:gd name="T53" fmla="*/ 757 h 854"/>
                <a:gd name="T54" fmla="*/ 2 w 615"/>
                <a:gd name="T55" fmla="*/ 733 h 854"/>
                <a:gd name="T56" fmla="*/ 0 w 615"/>
                <a:gd name="T57" fmla="*/ 707 h 854"/>
                <a:gd name="T58" fmla="*/ 2 w 615"/>
                <a:gd name="T59" fmla="*/ 682 h 854"/>
                <a:gd name="T60" fmla="*/ 9 w 615"/>
                <a:gd name="T61" fmla="*/ 657 h 854"/>
                <a:gd name="T62" fmla="*/ 20 w 615"/>
                <a:gd name="T63" fmla="*/ 633 h 854"/>
                <a:gd name="T64" fmla="*/ 340 w 615"/>
                <a:gd name="T65" fmla="*/ 74 h 854"/>
                <a:gd name="T66" fmla="*/ 356 w 615"/>
                <a:gd name="T67" fmla="*/ 53 h 854"/>
                <a:gd name="T68" fmla="*/ 374 w 615"/>
                <a:gd name="T69" fmla="*/ 34 h 854"/>
                <a:gd name="T70" fmla="*/ 396 w 615"/>
                <a:gd name="T71" fmla="*/ 19 h 854"/>
                <a:gd name="T72" fmla="*/ 418 w 615"/>
                <a:gd name="T73" fmla="*/ 9 h 854"/>
                <a:gd name="T74" fmla="*/ 442 w 615"/>
                <a:gd name="T75" fmla="*/ 3 h 854"/>
                <a:gd name="T76" fmla="*/ 467 w 615"/>
                <a:gd name="T7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5" h="854">
                  <a:moveTo>
                    <a:pt x="467" y="0"/>
                  </a:moveTo>
                  <a:lnTo>
                    <a:pt x="492" y="3"/>
                  </a:lnTo>
                  <a:lnTo>
                    <a:pt x="517" y="9"/>
                  </a:lnTo>
                  <a:lnTo>
                    <a:pt x="542" y="20"/>
                  </a:lnTo>
                  <a:lnTo>
                    <a:pt x="563" y="36"/>
                  </a:lnTo>
                  <a:lnTo>
                    <a:pt x="582" y="54"/>
                  </a:lnTo>
                  <a:lnTo>
                    <a:pt x="596" y="75"/>
                  </a:lnTo>
                  <a:lnTo>
                    <a:pt x="606" y="98"/>
                  </a:lnTo>
                  <a:lnTo>
                    <a:pt x="613" y="123"/>
                  </a:lnTo>
                  <a:lnTo>
                    <a:pt x="615" y="147"/>
                  </a:lnTo>
                  <a:lnTo>
                    <a:pt x="613" y="173"/>
                  </a:lnTo>
                  <a:lnTo>
                    <a:pt x="607" y="198"/>
                  </a:lnTo>
                  <a:lnTo>
                    <a:pt x="595" y="222"/>
                  </a:lnTo>
                  <a:lnTo>
                    <a:pt x="275" y="781"/>
                  </a:lnTo>
                  <a:lnTo>
                    <a:pt x="259" y="803"/>
                  </a:lnTo>
                  <a:lnTo>
                    <a:pt x="241" y="821"/>
                  </a:lnTo>
                  <a:lnTo>
                    <a:pt x="219" y="835"/>
                  </a:lnTo>
                  <a:lnTo>
                    <a:pt x="196" y="846"/>
                  </a:lnTo>
                  <a:lnTo>
                    <a:pt x="172" y="852"/>
                  </a:lnTo>
                  <a:lnTo>
                    <a:pt x="147" y="854"/>
                  </a:lnTo>
                  <a:lnTo>
                    <a:pt x="122" y="852"/>
                  </a:lnTo>
                  <a:lnTo>
                    <a:pt x="98" y="845"/>
                  </a:lnTo>
                  <a:lnTo>
                    <a:pt x="73" y="835"/>
                  </a:lnTo>
                  <a:lnTo>
                    <a:pt x="52" y="820"/>
                  </a:lnTo>
                  <a:lnTo>
                    <a:pt x="33" y="801"/>
                  </a:lnTo>
                  <a:lnTo>
                    <a:pt x="19" y="779"/>
                  </a:lnTo>
                  <a:lnTo>
                    <a:pt x="9" y="757"/>
                  </a:lnTo>
                  <a:lnTo>
                    <a:pt x="2" y="733"/>
                  </a:lnTo>
                  <a:lnTo>
                    <a:pt x="0" y="707"/>
                  </a:lnTo>
                  <a:lnTo>
                    <a:pt x="2" y="682"/>
                  </a:lnTo>
                  <a:lnTo>
                    <a:pt x="9" y="657"/>
                  </a:lnTo>
                  <a:lnTo>
                    <a:pt x="20" y="633"/>
                  </a:lnTo>
                  <a:lnTo>
                    <a:pt x="340" y="74"/>
                  </a:lnTo>
                  <a:lnTo>
                    <a:pt x="356" y="53"/>
                  </a:lnTo>
                  <a:lnTo>
                    <a:pt x="374" y="34"/>
                  </a:lnTo>
                  <a:lnTo>
                    <a:pt x="396" y="19"/>
                  </a:lnTo>
                  <a:lnTo>
                    <a:pt x="418" y="9"/>
                  </a:lnTo>
                  <a:lnTo>
                    <a:pt x="442" y="3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" name="Freeform 356"/>
            <p:cNvSpPr/>
            <p:nvPr/>
          </p:nvSpPr>
          <p:spPr bwMode="auto">
            <a:xfrm>
              <a:off x="12946" y="10561"/>
              <a:ext cx="59" cy="86"/>
            </a:xfrm>
            <a:custGeom>
              <a:avLst/>
              <a:gdLst>
                <a:gd name="T0" fmla="*/ 436 w 534"/>
                <a:gd name="T1" fmla="*/ 0 h 772"/>
                <a:gd name="T2" fmla="*/ 459 w 534"/>
                <a:gd name="T3" fmla="*/ 4 h 772"/>
                <a:gd name="T4" fmla="*/ 481 w 534"/>
                <a:gd name="T5" fmla="*/ 14 h 772"/>
                <a:gd name="T6" fmla="*/ 501 w 534"/>
                <a:gd name="T7" fmla="*/ 29 h 772"/>
                <a:gd name="T8" fmla="*/ 516 w 534"/>
                <a:gd name="T9" fmla="*/ 46 h 772"/>
                <a:gd name="T10" fmla="*/ 527 w 534"/>
                <a:gd name="T11" fmla="*/ 68 h 772"/>
                <a:gd name="T12" fmla="*/ 533 w 534"/>
                <a:gd name="T13" fmla="*/ 90 h 772"/>
                <a:gd name="T14" fmla="*/ 534 w 534"/>
                <a:gd name="T15" fmla="*/ 114 h 772"/>
                <a:gd name="T16" fmla="*/ 531 w 534"/>
                <a:gd name="T17" fmla="*/ 138 h 772"/>
                <a:gd name="T18" fmla="*/ 521 w 534"/>
                <a:gd name="T19" fmla="*/ 160 h 772"/>
                <a:gd name="T20" fmla="*/ 200 w 534"/>
                <a:gd name="T21" fmla="*/ 719 h 772"/>
                <a:gd name="T22" fmla="*/ 186 w 534"/>
                <a:gd name="T23" fmla="*/ 738 h 772"/>
                <a:gd name="T24" fmla="*/ 169 w 534"/>
                <a:gd name="T25" fmla="*/ 752 h 772"/>
                <a:gd name="T26" fmla="*/ 150 w 534"/>
                <a:gd name="T27" fmla="*/ 763 h 772"/>
                <a:gd name="T28" fmla="*/ 129 w 534"/>
                <a:gd name="T29" fmla="*/ 770 h 772"/>
                <a:gd name="T30" fmla="*/ 107 w 534"/>
                <a:gd name="T31" fmla="*/ 772 h 772"/>
                <a:gd name="T32" fmla="*/ 89 w 534"/>
                <a:gd name="T33" fmla="*/ 771 h 772"/>
                <a:gd name="T34" fmla="*/ 71 w 534"/>
                <a:gd name="T35" fmla="*/ 767 h 772"/>
                <a:gd name="T36" fmla="*/ 54 w 534"/>
                <a:gd name="T37" fmla="*/ 758 h 772"/>
                <a:gd name="T38" fmla="*/ 34 w 534"/>
                <a:gd name="T39" fmla="*/ 743 h 772"/>
                <a:gd name="T40" fmla="*/ 18 w 534"/>
                <a:gd name="T41" fmla="*/ 725 h 772"/>
                <a:gd name="T42" fmla="*/ 7 w 534"/>
                <a:gd name="T43" fmla="*/ 704 h 772"/>
                <a:gd name="T44" fmla="*/ 2 w 534"/>
                <a:gd name="T45" fmla="*/ 681 h 772"/>
                <a:gd name="T46" fmla="*/ 0 w 534"/>
                <a:gd name="T47" fmla="*/ 657 h 772"/>
                <a:gd name="T48" fmla="*/ 5 w 534"/>
                <a:gd name="T49" fmla="*/ 634 h 772"/>
                <a:gd name="T50" fmla="*/ 15 w 534"/>
                <a:gd name="T51" fmla="*/ 611 h 772"/>
                <a:gd name="T52" fmla="*/ 335 w 534"/>
                <a:gd name="T53" fmla="*/ 53 h 772"/>
                <a:gd name="T54" fmla="*/ 350 w 534"/>
                <a:gd name="T55" fmla="*/ 33 h 772"/>
                <a:gd name="T56" fmla="*/ 368 w 534"/>
                <a:gd name="T57" fmla="*/ 17 h 772"/>
                <a:gd name="T58" fmla="*/ 389 w 534"/>
                <a:gd name="T59" fmla="*/ 6 h 772"/>
                <a:gd name="T60" fmla="*/ 411 w 534"/>
                <a:gd name="T61" fmla="*/ 1 h 772"/>
                <a:gd name="T62" fmla="*/ 436 w 534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4" h="772">
                  <a:moveTo>
                    <a:pt x="436" y="0"/>
                  </a:moveTo>
                  <a:lnTo>
                    <a:pt x="459" y="4"/>
                  </a:lnTo>
                  <a:lnTo>
                    <a:pt x="481" y="14"/>
                  </a:lnTo>
                  <a:lnTo>
                    <a:pt x="501" y="29"/>
                  </a:lnTo>
                  <a:lnTo>
                    <a:pt x="516" y="46"/>
                  </a:lnTo>
                  <a:lnTo>
                    <a:pt x="527" y="68"/>
                  </a:lnTo>
                  <a:lnTo>
                    <a:pt x="533" y="90"/>
                  </a:lnTo>
                  <a:lnTo>
                    <a:pt x="534" y="114"/>
                  </a:lnTo>
                  <a:lnTo>
                    <a:pt x="531" y="138"/>
                  </a:lnTo>
                  <a:lnTo>
                    <a:pt x="521" y="160"/>
                  </a:lnTo>
                  <a:lnTo>
                    <a:pt x="200" y="719"/>
                  </a:lnTo>
                  <a:lnTo>
                    <a:pt x="186" y="738"/>
                  </a:lnTo>
                  <a:lnTo>
                    <a:pt x="169" y="752"/>
                  </a:lnTo>
                  <a:lnTo>
                    <a:pt x="150" y="763"/>
                  </a:lnTo>
                  <a:lnTo>
                    <a:pt x="129" y="770"/>
                  </a:lnTo>
                  <a:lnTo>
                    <a:pt x="107" y="772"/>
                  </a:lnTo>
                  <a:lnTo>
                    <a:pt x="89" y="771"/>
                  </a:lnTo>
                  <a:lnTo>
                    <a:pt x="71" y="767"/>
                  </a:lnTo>
                  <a:lnTo>
                    <a:pt x="54" y="758"/>
                  </a:lnTo>
                  <a:lnTo>
                    <a:pt x="34" y="743"/>
                  </a:lnTo>
                  <a:lnTo>
                    <a:pt x="18" y="725"/>
                  </a:lnTo>
                  <a:lnTo>
                    <a:pt x="7" y="704"/>
                  </a:lnTo>
                  <a:lnTo>
                    <a:pt x="2" y="681"/>
                  </a:lnTo>
                  <a:lnTo>
                    <a:pt x="0" y="657"/>
                  </a:lnTo>
                  <a:lnTo>
                    <a:pt x="5" y="634"/>
                  </a:lnTo>
                  <a:lnTo>
                    <a:pt x="15" y="611"/>
                  </a:lnTo>
                  <a:lnTo>
                    <a:pt x="335" y="53"/>
                  </a:lnTo>
                  <a:lnTo>
                    <a:pt x="350" y="33"/>
                  </a:lnTo>
                  <a:lnTo>
                    <a:pt x="368" y="17"/>
                  </a:lnTo>
                  <a:lnTo>
                    <a:pt x="389" y="6"/>
                  </a:lnTo>
                  <a:lnTo>
                    <a:pt x="411" y="1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7" name="Freeform 361"/>
          <p:cNvSpPr>
            <a:spLocks noEditPoints="1"/>
          </p:cNvSpPr>
          <p:nvPr/>
        </p:nvSpPr>
        <p:spPr bwMode="auto">
          <a:xfrm>
            <a:off x="7754506" y="1063982"/>
            <a:ext cx="352448" cy="350718"/>
          </a:xfrm>
          <a:custGeom>
            <a:avLst/>
            <a:gdLst>
              <a:gd name="T0" fmla="*/ 1342 w 3261"/>
              <a:gd name="T1" fmla="*/ 2596 h 3249"/>
              <a:gd name="T2" fmla="*/ 1556 w 3261"/>
              <a:gd name="T3" fmla="*/ 2635 h 3249"/>
              <a:gd name="T4" fmla="*/ 1778 w 3261"/>
              <a:gd name="T5" fmla="*/ 2627 h 3249"/>
              <a:gd name="T6" fmla="*/ 1987 w 3261"/>
              <a:gd name="T7" fmla="*/ 2574 h 3249"/>
              <a:gd name="T8" fmla="*/ 2337 w 3261"/>
              <a:gd name="T9" fmla="*/ 3087 h 3249"/>
              <a:gd name="T10" fmla="*/ 2087 w 3261"/>
              <a:gd name="T11" fmla="*/ 3184 h 3249"/>
              <a:gd name="T12" fmla="*/ 1818 w 3261"/>
              <a:gd name="T13" fmla="*/ 3238 h 3249"/>
              <a:gd name="T14" fmla="*/ 1537 w 3261"/>
              <a:gd name="T15" fmla="*/ 3246 h 3249"/>
              <a:gd name="T16" fmla="*/ 1263 w 3261"/>
              <a:gd name="T17" fmla="*/ 3207 h 3249"/>
              <a:gd name="T18" fmla="*/ 1005 w 3261"/>
              <a:gd name="T19" fmla="*/ 3125 h 3249"/>
              <a:gd name="T20" fmla="*/ 1208 w 3261"/>
              <a:gd name="T21" fmla="*/ 2546 h 3249"/>
              <a:gd name="T22" fmla="*/ 613 w 3261"/>
              <a:gd name="T23" fmla="*/ 1561 h 3249"/>
              <a:gd name="T24" fmla="*/ 623 w 3261"/>
              <a:gd name="T25" fmla="*/ 1775 h 3249"/>
              <a:gd name="T26" fmla="*/ 682 w 3261"/>
              <a:gd name="T27" fmla="*/ 1994 h 3249"/>
              <a:gd name="T28" fmla="*/ 787 w 3261"/>
              <a:gd name="T29" fmla="*/ 2191 h 3249"/>
              <a:gd name="T30" fmla="*/ 515 w 3261"/>
              <a:gd name="T31" fmla="*/ 2807 h 3249"/>
              <a:gd name="T32" fmla="*/ 328 w 3261"/>
              <a:gd name="T33" fmla="*/ 2600 h 3249"/>
              <a:gd name="T34" fmla="*/ 180 w 3261"/>
              <a:gd name="T35" fmla="*/ 2363 h 3249"/>
              <a:gd name="T36" fmla="*/ 72 w 3261"/>
              <a:gd name="T37" fmla="*/ 2100 h 3249"/>
              <a:gd name="T38" fmla="*/ 12 w 3261"/>
              <a:gd name="T39" fmla="*/ 1817 h 3249"/>
              <a:gd name="T40" fmla="*/ 2 w 3261"/>
              <a:gd name="T41" fmla="*/ 1541 h 3249"/>
              <a:gd name="T42" fmla="*/ 29 w 3261"/>
              <a:gd name="T43" fmla="*/ 1313 h 3249"/>
              <a:gd name="T44" fmla="*/ 3254 w 3261"/>
              <a:gd name="T45" fmla="*/ 1464 h 3249"/>
              <a:gd name="T46" fmla="*/ 3258 w 3261"/>
              <a:gd name="T47" fmla="*/ 1718 h 3249"/>
              <a:gd name="T48" fmla="*/ 3215 w 3261"/>
              <a:gd name="T49" fmla="*/ 2008 h 3249"/>
              <a:gd name="T50" fmla="*/ 3122 w 3261"/>
              <a:gd name="T51" fmla="*/ 2277 h 3249"/>
              <a:gd name="T52" fmla="*/ 2987 w 3261"/>
              <a:gd name="T53" fmla="*/ 2523 h 3249"/>
              <a:gd name="T54" fmla="*/ 2812 w 3261"/>
              <a:gd name="T55" fmla="*/ 2742 h 3249"/>
              <a:gd name="T56" fmla="*/ 2430 w 3261"/>
              <a:gd name="T57" fmla="*/ 2250 h 3249"/>
              <a:gd name="T58" fmla="*/ 2548 w 3261"/>
              <a:gd name="T59" fmla="*/ 2063 h 3249"/>
              <a:gd name="T60" fmla="*/ 2624 w 3261"/>
              <a:gd name="T61" fmla="*/ 1850 h 3249"/>
              <a:gd name="T62" fmla="*/ 2650 w 3261"/>
              <a:gd name="T63" fmla="*/ 1618 h 3249"/>
              <a:gd name="T64" fmla="*/ 3232 w 3261"/>
              <a:gd name="T65" fmla="*/ 1312 h 3249"/>
              <a:gd name="T66" fmla="*/ 2029 w 3261"/>
              <a:gd name="T67" fmla="*/ 37 h 3249"/>
              <a:gd name="T68" fmla="*/ 2305 w 3261"/>
              <a:gd name="T69" fmla="*/ 134 h 3249"/>
              <a:gd name="T70" fmla="*/ 2555 w 3261"/>
              <a:gd name="T71" fmla="*/ 275 h 3249"/>
              <a:gd name="T72" fmla="*/ 2776 w 3261"/>
              <a:gd name="T73" fmla="*/ 458 h 3249"/>
              <a:gd name="T74" fmla="*/ 2961 w 3261"/>
              <a:gd name="T75" fmla="*/ 677 h 3249"/>
              <a:gd name="T76" fmla="*/ 3106 w 3261"/>
              <a:gd name="T77" fmla="*/ 925 h 3249"/>
              <a:gd name="T78" fmla="*/ 2438 w 3261"/>
              <a:gd name="T79" fmla="*/ 996 h 3249"/>
              <a:gd name="T80" fmla="*/ 2288 w 3261"/>
              <a:gd name="T81" fmla="*/ 840 h 3249"/>
              <a:gd name="T82" fmla="*/ 2110 w 3261"/>
              <a:gd name="T83" fmla="*/ 719 h 3249"/>
              <a:gd name="T84" fmla="*/ 1907 w 3261"/>
              <a:gd name="T85" fmla="*/ 638 h 3249"/>
              <a:gd name="T86" fmla="*/ 1426 w 3261"/>
              <a:gd name="T87" fmla="*/ 0 h 3249"/>
              <a:gd name="T88" fmla="*/ 1285 w 3261"/>
              <a:gd name="T89" fmla="*/ 660 h 3249"/>
              <a:gd name="T90" fmla="*/ 1089 w 3261"/>
              <a:gd name="T91" fmla="*/ 755 h 3249"/>
              <a:gd name="T92" fmla="*/ 919 w 3261"/>
              <a:gd name="T93" fmla="*/ 888 h 3249"/>
              <a:gd name="T94" fmla="*/ 782 w 3261"/>
              <a:gd name="T95" fmla="*/ 1054 h 3249"/>
              <a:gd name="T96" fmla="*/ 199 w 3261"/>
              <a:gd name="T97" fmla="*/ 838 h 3249"/>
              <a:gd name="T98" fmla="*/ 357 w 3261"/>
              <a:gd name="T99" fmla="*/ 600 h 3249"/>
              <a:gd name="T100" fmla="*/ 555 w 3261"/>
              <a:gd name="T101" fmla="*/ 394 h 3249"/>
              <a:gd name="T102" fmla="*/ 786 w 3261"/>
              <a:gd name="T103" fmla="*/ 224 h 3249"/>
              <a:gd name="T104" fmla="*/ 1045 w 3261"/>
              <a:gd name="T105" fmla="*/ 97 h 3249"/>
              <a:gd name="T106" fmla="*/ 1328 w 3261"/>
              <a:gd name="T107" fmla="*/ 16 h 3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249">
                <a:moveTo>
                  <a:pt x="1208" y="2546"/>
                </a:moveTo>
                <a:lnTo>
                  <a:pt x="1274" y="2574"/>
                </a:lnTo>
                <a:lnTo>
                  <a:pt x="1342" y="2596"/>
                </a:lnTo>
                <a:lnTo>
                  <a:pt x="1411" y="2614"/>
                </a:lnTo>
                <a:lnTo>
                  <a:pt x="1482" y="2627"/>
                </a:lnTo>
                <a:lnTo>
                  <a:pt x="1556" y="2635"/>
                </a:lnTo>
                <a:lnTo>
                  <a:pt x="1631" y="2638"/>
                </a:lnTo>
                <a:lnTo>
                  <a:pt x="1705" y="2635"/>
                </a:lnTo>
                <a:lnTo>
                  <a:pt x="1778" y="2627"/>
                </a:lnTo>
                <a:lnTo>
                  <a:pt x="1850" y="2614"/>
                </a:lnTo>
                <a:lnTo>
                  <a:pt x="1920" y="2596"/>
                </a:lnTo>
                <a:lnTo>
                  <a:pt x="1987" y="2574"/>
                </a:lnTo>
                <a:lnTo>
                  <a:pt x="2052" y="2546"/>
                </a:lnTo>
                <a:lnTo>
                  <a:pt x="2417" y="3047"/>
                </a:lnTo>
                <a:lnTo>
                  <a:pt x="2337" y="3087"/>
                </a:lnTo>
                <a:lnTo>
                  <a:pt x="2256" y="3125"/>
                </a:lnTo>
                <a:lnTo>
                  <a:pt x="2173" y="3157"/>
                </a:lnTo>
                <a:lnTo>
                  <a:pt x="2087" y="3184"/>
                </a:lnTo>
                <a:lnTo>
                  <a:pt x="1999" y="3207"/>
                </a:lnTo>
                <a:lnTo>
                  <a:pt x="1909" y="3225"/>
                </a:lnTo>
                <a:lnTo>
                  <a:pt x="1818" y="3238"/>
                </a:lnTo>
                <a:lnTo>
                  <a:pt x="1725" y="3246"/>
                </a:lnTo>
                <a:lnTo>
                  <a:pt x="1631" y="3249"/>
                </a:lnTo>
                <a:lnTo>
                  <a:pt x="1537" y="3246"/>
                </a:lnTo>
                <a:lnTo>
                  <a:pt x="1443" y="3238"/>
                </a:lnTo>
                <a:lnTo>
                  <a:pt x="1352" y="3225"/>
                </a:lnTo>
                <a:lnTo>
                  <a:pt x="1263" y="3207"/>
                </a:lnTo>
                <a:lnTo>
                  <a:pt x="1174" y="3184"/>
                </a:lnTo>
                <a:lnTo>
                  <a:pt x="1089" y="3157"/>
                </a:lnTo>
                <a:lnTo>
                  <a:pt x="1005" y="3125"/>
                </a:lnTo>
                <a:lnTo>
                  <a:pt x="923" y="3087"/>
                </a:lnTo>
                <a:lnTo>
                  <a:pt x="844" y="3047"/>
                </a:lnTo>
                <a:lnTo>
                  <a:pt x="1208" y="2546"/>
                </a:lnTo>
                <a:close/>
                <a:moveTo>
                  <a:pt x="29" y="1313"/>
                </a:moveTo>
                <a:lnTo>
                  <a:pt x="618" y="1504"/>
                </a:lnTo>
                <a:lnTo>
                  <a:pt x="613" y="1561"/>
                </a:lnTo>
                <a:lnTo>
                  <a:pt x="611" y="1618"/>
                </a:lnTo>
                <a:lnTo>
                  <a:pt x="614" y="1697"/>
                </a:lnTo>
                <a:lnTo>
                  <a:pt x="623" y="1775"/>
                </a:lnTo>
                <a:lnTo>
                  <a:pt x="638" y="1850"/>
                </a:lnTo>
                <a:lnTo>
                  <a:pt x="657" y="1923"/>
                </a:lnTo>
                <a:lnTo>
                  <a:pt x="682" y="1994"/>
                </a:lnTo>
                <a:lnTo>
                  <a:pt x="713" y="2063"/>
                </a:lnTo>
                <a:lnTo>
                  <a:pt x="748" y="2128"/>
                </a:lnTo>
                <a:lnTo>
                  <a:pt x="787" y="2191"/>
                </a:lnTo>
                <a:lnTo>
                  <a:pt x="831" y="2250"/>
                </a:lnTo>
                <a:lnTo>
                  <a:pt x="879" y="2307"/>
                </a:lnTo>
                <a:lnTo>
                  <a:pt x="515" y="2807"/>
                </a:lnTo>
                <a:lnTo>
                  <a:pt x="449" y="2742"/>
                </a:lnTo>
                <a:lnTo>
                  <a:pt x="386" y="2673"/>
                </a:lnTo>
                <a:lnTo>
                  <a:pt x="328" y="2600"/>
                </a:lnTo>
                <a:lnTo>
                  <a:pt x="274" y="2523"/>
                </a:lnTo>
                <a:lnTo>
                  <a:pt x="225" y="2444"/>
                </a:lnTo>
                <a:lnTo>
                  <a:pt x="180" y="2363"/>
                </a:lnTo>
                <a:lnTo>
                  <a:pt x="139" y="2277"/>
                </a:lnTo>
                <a:lnTo>
                  <a:pt x="102" y="2190"/>
                </a:lnTo>
                <a:lnTo>
                  <a:pt x="72" y="2100"/>
                </a:lnTo>
                <a:lnTo>
                  <a:pt x="46" y="2008"/>
                </a:lnTo>
                <a:lnTo>
                  <a:pt x="26" y="1913"/>
                </a:lnTo>
                <a:lnTo>
                  <a:pt x="12" y="1817"/>
                </a:lnTo>
                <a:lnTo>
                  <a:pt x="3" y="1718"/>
                </a:lnTo>
                <a:lnTo>
                  <a:pt x="0" y="1618"/>
                </a:lnTo>
                <a:lnTo>
                  <a:pt x="2" y="1541"/>
                </a:lnTo>
                <a:lnTo>
                  <a:pt x="7" y="1464"/>
                </a:lnTo>
                <a:lnTo>
                  <a:pt x="16" y="1387"/>
                </a:lnTo>
                <a:lnTo>
                  <a:pt x="29" y="1313"/>
                </a:lnTo>
                <a:close/>
                <a:moveTo>
                  <a:pt x="3232" y="1312"/>
                </a:moveTo>
                <a:lnTo>
                  <a:pt x="3245" y="1387"/>
                </a:lnTo>
                <a:lnTo>
                  <a:pt x="3254" y="1464"/>
                </a:lnTo>
                <a:lnTo>
                  <a:pt x="3259" y="1541"/>
                </a:lnTo>
                <a:lnTo>
                  <a:pt x="3261" y="1618"/>
                </a:lnTo>
                <a:lnTo>
                  <a:pt x="3258" y="1718"/>
                </a:lnTo>
                <a:lnTo>
                  <a:pt x="3249" y="1817"/>
                </a:lnTo>
                <a:lnTo>
                  <a:pt x="3235" y="1913"/>
                </a:lnTo>
                <a:lnTo>
                  <a:pt x="3215" y="2008"/>
                </a:lnTo>
                <a:lnTo>
                  <a:pt x="3189" y="2100"/>
                </a:lnTo>
                <a:lnTo>
                  <a:pt x="3158" y="2189"/>
                </a:lnTo>
                <a:lnTo>
                  <a:pt x="3122" y="2277"/>
                </a:lnTo>
                <a:lnTo>
                  <a:pt x="3082" y="2362"/>
                </a:lnTo>
                <a:lnTo>
                  <a:pt x="3037" y="2444"/>
                </a:lnTo>
                <a:lnTo>
                  <a:pt x="2987" y="2523"/>
                </a:lnTo>
                <a:lnTo>
                  <a:pt x="2933" y="2600"/>
                </a:lnTo>
                <a:lnTo>
                  <a:pt x="2874" y="2673"/>
                </a:lnTo>
                <a:lnTo>
                  <a:pt x="2812" y="2742"/>
                </a:lnTo>
                <a:lnTo>
                  <a:pt x="2746" y="2807"/>
                </a:lnTo>
                <a:lnTo>
                  <a:pt x="2383" y="2307"/>
                </a:lnTo>
                <a:lnTo>
                  <a:pt x="2430" y="2250"/>
                </a:lnTo>
                <a:lnTo>
                  <a:pt x="2474" y="2191"/>
                </a:lnTo>
                <a:lnTo>
                  <a:pt x="2513" y="2128"/>
                </a:lnTo>
                <a:lnTo>
                  <a:pt x="2548" y="2063"/>
                </a:lnTo>
                <a:lnTo>
                  <a:pt x="2578" y="1993"/>
                </a:lnTo>
                <a:lnTo>
                  <a:pt x="2603" y="1923"/>
                </a:lnTo>
                <a:lnTo>
                  <a:pt x="2624" y="1850"/>
                </a:lnTo>
                <a:lnTo>
                  <a:pt x="2638" y="1775"/>
                </a:lnTo>
                <a:lnTo>
                  <a:pt x="2647" y="1697"/>
                </a:lnTo>
                <a:lnTo>
                  <a:pt x="2650" y="1618"/>
                </a:lnTo>
                <a:lnTo>
                  <a:pt x="2648" y="1561"/>
                </a:lnTo>
                <a:lnTo>
                  <a:pt x="2644" y="1504"/>
                </a:lnTo>
                <a:lnTo>
                  <a:pt x="3232" y="1312"/>
                </a:lnTo>
                <a:close/>
                <a:moveTo>
                  <a:pt x="1835" y="0"/>
                </a:moveTo>
                <a:lnTo>
                  <a:pt x="1933" y="16"/>
                </a:lnTo>
                <a:lnTo>
                  <a:pt x="2029" y="37"/>
                </a:lnTo>
                <a:lnTo>
                  <a:pt x="2124" y="63"/>
                </a:lnTo>
                <a:lnTo>
                  <a:pt x="2216" y="97"/>
                </a:lnTo>
                <a:lnTo>
                  <a:pt x="2305" y="134"/>
                </a:lnTo>
                <a:lnTo>
                  <a:pt x="2392" y="176"/>
                </a:lnTo>
                <a:lnTo>
                  <a:pt x="2475" y="224"/>
                </a:lnTo>
                <a:lnTo>
                  <a:pt x="2555" y="275"/>
                </a:lnTo>
                <a:lnTo>
                  <a:pt x="2633" y="332"/>
                </a:lnTo>
                <a:lnTo>
                  <a:pt x="2706" y="394"/>
                </a:lnTo>
                <a:lnTo>
                  <a:pt x="2776" y="458"/>
                </a:lnTo>
                <a:lnTo>
                  <a:pt x="2841" y="527"/>
                </a:lnTo>
                <a:lnTo>
                  <a:pt x="2904" y="600"/>
                </a:lnTo>
                <a:lnTo>
                  <a:pt x="2961" y="677"/>
                </a:lnTo>
                <a:lnTo>
                  <a:pt x="3014" y="756"/>
                </a:lnTo>
                <a:lnTo>
                  <a:pt x="3063" y="838"/>
                </a:lnTo>
                <a:lnTo>
                  <a:pt x="3106" y="925"/>
                </a:lnTo>
                <a:lnTo>
                  <a:pt x="2517" y="1116"/>
                </a:lnTo>
                <a:lnTo>
                  <a:pt x="2479" y="1054"/>
                </a:lnTo>
                <a:lnTo>
                  <a:pt x="2438" y="996"/>
                </a:lnTo>
                <a:lnTo>
                  <a:pt x="2392" y="941"/>
                </a:lnTo>
                <a:lnTo>
                  <a:pt x="2341" y="888"/>
                </a:lnTo>
                <a:lnTo>
                  <a:pt x="2288" y="840"/>
                </a:lnTo>
                <a:lnTo>
                  <a:pt x="2232" y="796"/>
                </a:lnTo>
                <a:lnTo>
                  <a:pt x="2172" y="755"/>
                </a:lnTo>
                <a:lnTo>
                  <a:pt x="2110" y="719"/>
                </a:lnTo>
                <a:lnTo>
                  <a:pt x="2044" y="687"/>
                </a:lnTo>
                <a:lnTo>
                  <a:pt x="1977" y="660"/>
                </a:lnTo>
                <a:lnTo>
                  <a:pt x="1907" y="638"/>
                </a:lnTo>
                <a:lnTo>
                  <a:pt x="1835" y="619"/>
                </a:lnTo>
                <a:lnTo>
                  <a:pt x="1835" y="0"/>
                </a:lnTo>
                <a:close/>
                <a:moveTo>
                  <a:pt x="1426" y="0"/>
                </a:moveTo>
                <a:lnTo>
                  <a:pt x="1426" y="619"/>
                </a:lnTo>
                <a:lnTo>
                  <a:pt x="1355" y="638"/>
                </a:lnTo>
                <a:lnTo>
                  <a:pt x="1285" y="660"/>
                </a:lnTo>
                <a:lnTo>
                  <a:pt x="1216" y="687"/>
                </a:lnTo>
                <a:lnTo>
                  <a:pt x="1151" y="719"/>
                </a:lnTo>
                <a:lnTo>
                  <a:pt x="1089" y="755"/>
                </a:lnTo>
                <a:lnTo>
                  <a:pt x="1029" y="796"/>
                </a:lnTo>
                <a:lnTo>
                  <a:pt x="973" y="840"/>
                </a:lnTo>
                <a:lnTo>
                  <a:pt x="919" y="888"/>
                </a:lnTo>
                <a:lnTo>
                  <a:pt x="869" y="941"/>
                </a:lnTo>
                <a:lnTo>
                  <a:pt x="824" y="996"/>
                </a:lnTo>
                <a:lnTo>
                  <a:pt x="782" y="1054"/>
                </a:lnTo>
                <a:lnTo>
                  <a:pt x="744" y="1116"/>
                </a:lnTo>
                <a:lnTo>
                  <a:pt x="155" y="925"/>
                </a:lnTo>
                <a:lnTo>
                  <a:pt x="199" y="838"/>
                </a:lnTo>
                <a:lnTo>
                  <a:pt x="247" y="756"/>
                </a:lnTo>
                <a:lnTo>
                  <a:pt x="300" y="677"/>
                </a:lnTo>
                <a:lnTo>
                  <a:pt x="357" y="600"/>
                </a:lnTo>
                <a:lnTo>
                  <a:pt x="420" y="527"/>
                </a:lnTo>
                <a:lnTo>
                  <a:pt x="485" y="458"/>
                </a:lnTo>
                <a:lnTo>
                  <a:pt x="555" y="394"/>
                </a:lnTo>
                <a:lnTo>
                  <a:pt x="628" y="332"/>
                </a:lnTo>
                <a:lnTo>
                  <a:pt x="706" y="275"/>
                </a:lnTo>
                <a:lnTo>
                  <a:pt x="786" y="224"/>
                </a:lnTo>
                <a:lnTo>
                  <a:pt x="869" y="176"/>
                </a:lnTo>
                <a:lnTo>
                  <a:pt x="955" y="134"/>
                </a:lnTo>
                <a:lnTo>
                  <a:pt x="1045" y="97"/>
                </a:lnTo>
                <a:lnTo>
                  <a:pt x="1137" y="63"/>
                </a:lnTo>
                <a:lnTo>
                  <a:pt x="1231" y="37"/>
                </a:lnTo>
                <a:lnTo>
                  <a:pt x="1328" y="16"/>
                </a:lnTo>
                <a:lnTo>
                  <a:pt x="142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8" name="Freeform 366"/>
          <p:cNvSpPr>
            <a:spLocks noEditPoints="1"/>
          </p:cNvSpPr>
          <p:nvPr/>
        </p:nvSpPr>
        <p:spPr bwMode="auto">
          <a:xfrm>
            <a:off x="6631366" y="1061390"/>
            <a:ext cx="352448" cy="355902"/>
          </a:xfrm>
          <a:custGeom>
            <a:avLst/>
            <a:gdLst>
              <a:gd name="T0" fmla="*/ 1298 w 3262"/>
              <a:gd name="T1" fmla="*/ 894 h 3292"/>
              <a:gd name="T2" fmla="*/ 989 w 3262"/>
              <a:gd name="T3" fmla="*/ 1139 h 3292"/>
              <a:gd name="T4" fmla="*/ 828 w 3262"/>
              <a:gd name="T5" fmla="*/ 1505 h 3292"/>
              <a:gd name="T6" fmla="*/ 861 w 3262"/>
              <a:gd name="T7" fmla="*/ 1918 h 3292"/>
              <a:gd name="T8" fmla="*/ 1078 w 3262"/>
              <a:gd name="T9" fmla="*/ 2251 h 3292"/>
              <a:gd name="T10" fmla="*/ 1425 w 3262"/>
              <a:gd name="T11" fmla="*/ 2442 h 3292"/>
              <a:gd name="T12" fmla="*/ 1837 w 3262"/>
              <a:gd name="T13" fmla="*/ 2442 h 3292"/>
              <a:gd name="T14" fmla="*/ 2183 w 3262"/>
              <a:gd name="T15" fmla="*/ 2251 h 3292"/>
              <a:gd name="T16" fmla="*/ 2400 w 3262"/>
              <a:gd name="T17" fmla="*/ 1918 h 3292"/>
              <a:gd name="T18" fmla="*/ 2434 w 3262"/>
              <a:gd name="T19" fmla="*/ 1505 h 3292"/>
              <a:gd name="T20" fmla="*/ 2273 w 3262"/>
              <a:gd name="T21" fmla="*/ 1139 h 3292"/>
              <a:gd name="T22" fmla="*/ 1963 w 3262"/>
              <a:gd name="T23" fmla="*/ 894 h 3292"/>
              <a:gd name="T24" fmla="*/ 658 w 3262"/>
              <a:gd name="T25" fmla="*/ 664 h 3292"/>
              <a:gd name="T26" fmla="*/ 375 w 3262"/>
              <a:gd name="T27" fmla="*/ 1076 h 3292"/>
              <a:gd name="T28" fmla="*/ 258 w 3262"/>
              <a:gd name="T29" fmla="*/ 1560 h 3292"/>
              <a:gd name="T30" fmla="*/ 317 w 3262"/>
              <a:gd name="T31" fmla="*/ 2060 h 3292"/>
              <a:gd name="T32" fmla="*/ 546 w 3262"/>
              <a:gd name="T33" fmla="*/ 2501 h 3292"/>
              <a:gd name="T34" fmla="*/ 921 w 3262"/>
              <a:gd name="T35" fmla="*/ 2836 h 3292"/>
              <a:gd name="T36" fmla="*/ 1381 w 3262"/>
              <a:gd name="T37" fmla="*/ 3012 h 3292"/>
              <a:gd name="T38" fmla="*/ 1882 w 3262"/>
              <a:gd name="T39" fmla="*/ 3012 h 3292"/>
              <a:gd name="T40" fmla="*/ 2342 w 3262"/>
              <a:gd name="T41" fmla="*/ 2836 h 3292"/>
              <a:gd name="T42" fmla="*/ 2715 w 3262"/>
              <a:gd name="T43" fmla="*/ 2501 h 3292"/>
              <a:gd name="T44" fmla="*/ 2945 w 3262"/>
              <a:gd name="T45" fmla="*/ 2060 h 3292"/>
              <a:gd name="T46" fmla="*/ 3004 w 3262"/>
              <a:gd name="T47" fmla="*/ 1560 h 3292"/>
              <a:gd name="T48" fmla="*/ 2886 w 3262"/>
              <a:gd name="T49" fmla="*/ 1076 h 3292"/>
              <a:gd name="T50" fmla="*/ 2604 w 3262"/>
              <a:gd name="T51" fmla="*/ 664 h 3292"/>
              <a:gd name="T52" fmla="*/ 2601 w 3262"/>
              <a:gd name="T53" fmla="*/ 1188 h 3292"/>
              <a:gd name="T54" fmla="*/ 2700 w 3262"/>
              <a:gd name="T55" fmla="*/ 1610 h 3292"/>
              <a:gd name="T56" fmla="*/ 2630 w 3262"/>
              <a:gd name="T57" fmla="*/ 2035 h 3292"/>
              <a:gd name="T58" fmla="*/ 2388 w 3262"/>
              <a:gd name="T59" fmla="*/ 2409 h 3292"/>
              <a:gd name="T60" fmla="*/ 2005 w 3262"/>
              <a:gd name="T61" fmla="*/ 2658 h 3292"/>
              <a:gd name="T62" fmla="*/ 1553 w 3262"/>
              <a:gd name="T63" fmla="*/ 2723 h 3292"/>
              <a:gd name="T64" fmla="*/ 1119 w 3262"/>
              <a:gd name="T65" fmla="*/ 2595 h 3292"/>
              <a:gd name="T66" fmla="*/ 775 w 3262"/>
              <a:gd name="T67" fmla="*/ 2294 h 3292"/>
              <a:gd name="T68" fmla="*/ 590 w 3262"/>
              <a:gd name="T69" fmla="*/ 1897 h 3292"/>
              <a:gd name="T70" fmla="*/ 576 w 3262"/>
              <a:gd name="T71" fmla="*/ 1466 h 3292"/>
              <a:gd name="T72" fmla="*/ 733 w 3262"/>
              <a:gd name="T73" fmla="*/ 1059 h 3292"/>
              <a:gd name="T74" fmla="*/ 1631 w 3262"/>
              <a:gd name="T75" fmla="*/ 0 h 3292"/>
              <a:gd name="T76" fmla="*/ 2220 w 3262"/>
              <a:gd name="T77" fmla="*/ 110 h 3292"/>
              <a:gd name="T78" fmla="*/ 2714 w 3262"/>
              <a:gd name="T79" fmla="*/ 415 h 3292"/>
              <a:gd name="T80" fmla="*/ 3071 w 3262"/>
              <a:gd name="T81" fmla="*/ 871 h 3292"/>
              <a:gd name="T82" fmla="*/ 3250 w 3262"/>
              <a:gd name="T83" fmla="*/ 1439 h 3292"/>
              <a:gd name="T84" fmla="*/ 3212 w 3262"/>
              <a:gd name="T85" fmla="*/ 2051 h 3292"/>
              <a:gd name="T86" fmla="*/ 2969 w 3262"/>
              <a:gd name="T87" fmla="*/ 2586 h 3292"/>
              <a:gd name="T88" fmla="*/ 2563 w 3262"/>
              <a:gd name="T89" fmla="*/ 2997 h 3292"/>
              <a:gd name="T90" fmla="*/ 2033 w 3262"/>
              <a:gd name="T91" fmla="*/ 3241 h 3292"/>
              <a:gd name="T92" fmla="*/ 1426 w 3262"/>
              <a:gd name="T93" fmla="*/ 3279 h 3292"/>
              <a:gd name="T94" fmla="*/ 865 w 3262"/>
              <a:gd name="T95" fmla="*/ 3099 h 3292"/>
              <a:gd name="T96" fmla="*/ 411 w 3262"/>
              <a:gd name="T97" fmla="*/ 2738 h 3292"/>
              <a:gd name="T98" fmla="*/ 109 w 3262"/>
              <a:gd name="T99" fmla="*/ 2241 h 3292"/>
              <a:gd name="T100" fmla="*/ 0 w 3262"/>
              <a:gd name="T101" fmla="*/ 1646 h 3292"/>
              <a:gd name="T102" fmla="*/ 109 w 3262"/>
              <a:gd name="T103" fmla="*/ 1051 h 3292"/>
              <a:gd name="T104" fmla="*/ 411 w 3262"/>
              <a:gd name="T105" fmla="*/ 552 h 3292"/>
              <a:gd name="T106" fmla="*/ 865 w 3262"/>
              <a:gd name="T107" fmla="*/ 193 h 3292"/>
              <a:gd name="T108" fmla="*/ 1426 w 3262"/>
              <a:gd name="T109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631" y="823"/>
                </a:moveTo>
                <a:lnTo>
                  <a:pt x="1560" y="826"/>
                </a:lnTo>
                <a:lnTo>
                  <a:pt x="1492" y="834"/>
                </a:lnTo>
                <a:lnTo>
                  <a:pt x="1425" y="849"/>
                </a:lnTo>
                <a:lnTo>
                  <a:pt x="1361" y="869"/>
                </a:lnTo>
                <a:lnTo>
                  <a:pt x="1298" y="894"/>
                </a:lnTo>
                <a:lnTo>
                  <a:pt x="1239" y="924"/>
                </a:lnTo>
                <a:lnTo>
                  <a:pt x="1182" y="958"/>
                </a:lnTo>
                <a:lnTo>
                  <a:pt x="1129" y="997"/>
                </a:lnTo>
                <a:lnTo>
                  <a:pt x="1078" y="1041"/>
                </a:lnTo>
                <a:lnTo>
                  <a:pt x="1031" y="1088"/>
                </a:lnTo>
                <a:lnTo>
                  <a:pt x="989" y="1139"/>
                </a:lnTo>
                <a:lnTo>
                  <a:pt x="951" y="1192"/>
                </a:lnTo>
                <a:lnTo>
                  <a:pt x="916" y="1249"/>
                </a:lnTo>
                <a:lnTo>
                  <a:pt x="886" y="1310"/>
                </a:lnTo>
                <a:lnTo>
                  <a:pt x="861" y="1372"/>
                </a:lnTo>
                <a:lnTo>
                  <a:pt x="842" y="1438"/>
                </a:lnTo>
                <a:lnTo>
                  <a:pt x="828" y="1505"/>
                </a:lnTo>
                <a:lnTo>
                  <a:pt x="819" y="1575"/>
                </a:lnTo>
                <a:lnTo>
                  <a:pt x="815" y="1646"/>
                </a:lnTo>
                <a:lnTo>
                  <a:pt x="819" y="1717"/>
                </a:lnTo>
                <a:lnTo>
                  <a:pt x="828" y="1786"/>
                </a:lnTo>
                <a:lnTo>
                  <a:pt x="842" y="1853"/>
                </a:lnTo>
                <a:lnTo>
                  <a:pt x="861" y="1918"/>
                </a:lnTo>
                <a:lnTo>
                  <a:pt x="886" y="1981"/>
                </a:lnTo>
                <a:lnTo>
                  <a:pt x="916" y="2041"/>
                </a:lnTo>
                <a:lnTo>
                  <a:pt x="951" y="2099"/>
                </a:lnTo>
                <a:lnTo>
                  <a:pt x="989" y="2153"/>
                </a:lnTo>
                <a:lnTo>
                  <a:pt x="1031" y="2203"/>
                </a:lnTo>
                <a:lnTo>
                  <a:pt x="1078" y="2251"/>
                </a:lnTo>
                <a:lnTo>
                  <a:pt x="1129" y="2293"/>
                </a:lnTo>
                <a:lnTo>
                  <a:pt x="1182" y="2333"/>
                </a:lnTo>
                <a:lnTo>
                  <a:pt x="1239" y="2368"/>
                </a:lnTo>
                <a:lnTo>
                  <a:pt x="1298" y="2397"/>
                </a:lnTo>
                <a:lnTo>
                  <a:pt x="1361" y="2422"/>
                </a:lnTo>
                <a:lnTo>
                  <a:pt x="1425" y="2442"/>
                </a:lnTo>
                <a:lnTo>
                  <a:pt x="1492" y="2456"/>
                </a:lnTo>
                <a:lnTo>
                  <a:pt x="1560" y="2466"/>
                </a:lnTo>
                <a:lnTo>
                  <a:pt x="1631" y="2469"/>
                </a:lnTo>
                <a:lnTo>
                  <a:pt x="1702" y="2466"/>
                </a:lnTo>
                <a:lnTo>
                  <a:pt x="1770" y="2456"/>
                </a:lnTo>
                <a:lnTo>
                  <a:pt x="1837" y="2442"/>
                </a:lnTo>
                <a:lnTo>
                  <a:pt x="1901" y="2422"/>
                </a:lnTo>
                <a:lnTo>
                  <a:pt x="1963" y="2397"/>
                </a:lnTo>
                <a:lnTo>
                  <a:pt x="2024" y="2368"/>
                </a:lnTo>
                <a:lnTo>
                  <a:pt x="2080" y="2333"/>
                </a:lnTo>
                <a:lnTo>
                  <a:pt x="2133" y="2293"/>
                </a:lnTo>
                <a:lnTo>
                  <a:pt x="2183" y="2251"/>
                </a:lnTo>
                <a:lnTo>
                  <a:pt x="2230" y="2203"/>
                </a:lnTo>
                <a:lnTo>
                  <a:pt x="2273" y="2153"/>
                </a:lnTo>
                <a:lnTo>
                  <a:pt x="2311" y="2099"/>
                </a:lnTo>
                <a:lnTo>
                  <a:pt x="2346" y="2041"/>
                </a:lnTo>
                <a:lnTo>
                  <a:pt x="2376" y="1981"/>
                </a:lnTo>
                <a:lnTo>
                  <a:pt x="2400" y="1918"/>
                </a:lnTo>
                <a:lnTo>
                  <a:pt x="2420" y="1853"/>
                </a:lnTo>
                <a:lnTo>
                  <a:pt x="2434" y="1786"/>
                </a:lnTo>
                <a:lnTo>
                  <a:pt x="2443" y="1717"/>
                </a:lnTo>
                <a:lnTo>
                  <a:pt x="2446" y="1646"/>
                </a:lnTo>
                <a:lnTo>
                  <a:pt x="2443" y="1575"/>
                </a:lnTo>
                <a:lnTo>
                  <a:pt x="2434" y="1505"/>
                </a:lnTo>
                <a:lnTo>
                  <a:pt x="2420" y="1438"/>
                </a:lnTo>
                <a:lnTo>
                  <a:pt x="2400" y="1372"/>
                </a:lnTo>
                <a:lnTo>
                  <a:pt x="2376" y="1310"/>
                </a:lnTo>
                <a:lnTo>
                  <a:pt x="2346" y="1249"/>
                </a:lnTo>
                <a:lnTo>
                  <a:pt x="2311" y="1192"/>
                </a:lnTo>
                <a:lnTo>
                  <a:pt x="2273" y="1139"/>
                </a:lnTo>
                <a:lnTo>
                  <a:pt x="2230" y="1088"/>
                </a:lnTo>
                <a:lnTo>
                  <a:pt x="2183" y="1041"/>
                </a:lnTo>
                <a:lnTo>
                  <a:pt x="2133" y="997"/>
                </a:lnTo>
                <a:lnTo>
                  <a:pt x="2080" y="958"/>
                </a:lnTo>
                <a:lnTo>
                  <a:pt x="2024" y="924"/>
                </a:lnTo>
                <a:lnTo>
                  <a:pt x="1963" y="894"/>
                </a:lnTo>
                <a:lnTo>
                  <a:pt x="1901" y="869"/>
                </a:lnTo>
                <a:lnTo>
                  <a:pt x="1837" y="849"/>
                </a:lnTo>
                <a:lnTo>
                  <a:pt x="1770" y="834"/>
                </a:lnTo>
                <a:lnTo>
                  <a:pt x="1702" y="826"/>
                </a:lnTo>
                <a:lnTo>
                  <a:pt x="1631" y="823"/>
                </a:lnTo>
                <a:close/>
                <a:moveTo>
                  <a:pt x="658" y="664"/>
                </a:moveTo>
                <a:lnTo>
                  <a:pt x="601" y="726"/>
                </a:lnTo>
                <a:lnTo>
                  <a:pt x="546" y="791"/>
                </a:lnTo>
                <a:lnTo>
                  <a:pt x="497" y="858"/>
                </a:lnTo>
                <a:lnTo>
                  <a:pt x="452" y="928"/>
                </a:lnTo>
                <a:lnTo>
                  <a:pt x="411" y="1001"/>
                </a:lnTo>
                <a:lnTo>
                  <a:pt x="375" y="1076"/>
                </a:lnTo>
                <a:lnTo>
                  <a:pt x="344" y="1152"/>
                </a:lnTo>
                <a:lnTo>
                  <a:pt x="317" y="1231"/>
                </a:lnTo>
                <a:lnTo>
                  <a:pt x="295" y="1311"/>
                </a:lnTo>
                <a:lnTo>
                  <a:pt x="277" y="1393"/>
                </a:lnTo>
                <a:lnTo>
                  <a:pt x="265" y="1476"/>
                </a:lnTo>
                <a:lnTo>
                  <a:pt x="258" y="1560"/>
                </a:lnTo>
                <a:lnTo>
                  <a:pt x="255" y="1646"/>
                </a:lnTo>
                <a:lnTo>
                  <a:pt x="258" y="1730"/>
                </a:lnTo>
                <a:lnTo>
                  <a:pt x="265" y="1815"/>
                </a:lnTo>
                <a:lnTo>
                  <a:pt x="277" y="1898"/>
                </a:lnTo>
                <a:lnTo>
                  <a:pt x="295" y="1980"/>
                </a:lnTo>
                <a:lnTo>
                  <a:pt x="317" y="2060"/>
                </a:lnTo>
                <a:lnTo>
                  <a:pt x="344" y="2138"/>
                </a:lnTo>
                <a:lnTo>
                  <a:pt x="375" y="2216"/>
                </a:lnTo>
                <a:lnTo>
                  <a:pt x="411" y="2290"/>
                </a:lnTo>
                <a:lnTo>
                  <a:pt x="452" y="2363"/>
                </a:lnTo>
                <a:lnTo>
                  <a:pt x="497" y="2433"/>
                </a:lnTo>
                <a:lnTo>
                  <a:pt x="546" y="2501"/>
                </a:lnTo>
                <a:lnTo>
                  <a:pt x="601" y="2566"/>
                </a:lnTo>
                <a:lnTo>
                  <a:pt x="658" y="2628"/>
                </a:lnTo>
                <a:lnTo>
                  <a:pt x="719" y="2686"/>
                </a:lnTo>
                <a:lnTo>
                  <a:pt x="784" y="2740"/>
                </a:lnTo>
                <a:lnTo>
                  <a:pt x="851" y="2790"/>
                </a:lnTo>
                <a:lnTo>
                  <a:pt x="921" y="2836"/>
                </a:lnTo>
                <a:lnTo>
                  <a:pt x="992" y="2877"/>
                </a:lnTo>
                <a:lnTo>
                  <a:pt x="1066" y="2913"/>
                </a:lnTo>
                <a:lnTo>
                  <a:pt x="1143" y="2945"/>
                </a:lnTo>
                <a:lnTo>
                  <a:pt x="1221" y="2972"/>
                </a:lnTo>
                <a:lnTo>
                  <a:pt x="1299" y="2995"/>
                </a:lnTo>
                <a:lnTo>
                  <a:pt x="1381" y="3012"/>
                </a:lnTo>
                <a:lnTo>
                  <a:pt x="1463" y="3024"/>
                </a:lnTo>
                <a:lnTo>
                  <a:pt x="1547" y="3032"/>
                </a:lnTo>
                <a:lnTo>
                  <a:pt x="1631" y="3035"/>
                </a:lnTo>
                <a:lnTo>
                  <a:pt x="1716" y="3032"/>
                </a:lnTo>
                <a:lnTo>
                  <a:pt x="1799" y="3024"/>
                </a:lnTo>
                <a:lnTo>
                  <a:pt x="1882" y="3012"/>
                </a:lnTo>
                <a:lnTo>
                  <a:pt x="1962" y="2995"/>
                </a:lnTo>
                <a:lnTo>
                  <a:pt x="2042" y="2972"/>
                </a:lnTo>
                <a:lnTo>
                  <a:pt x="2120" y="2945"/>
                </a:lnTo>
                <a:lnTo>
                  <a:pt x="2196" y="2913"/>
                </a:lnTo>
                <a:lnTo>
                  <a:pt x="2269" y="2877"/>
                </a:lnTo>
                <a:lnTo>
                  <a:pt x="2342" y="2836"/>
                </a:lnTo>
                <a:lnTo>
                  <a:pt x="2412" y="2790"/>
                </a:lnTo>
                <a:lnTo>
                  <a:pt x="2478" y="2740"/>
                </a:lnTo>
                <a:lnTo>
                  <a:pt x="2543" y="2686"/>
                </a:lnTo>
                <a:lnTo>
                  <a:pt x="2604" y="2628"/>
                </a:lnTo>
                <a:lnTo>
                  <a:pt x="2662" y="2566"/>
                </a:lnTo>
                <a:lnTo>
                  <a:pt x="2715" y="2501"/>
                </a:lnTo>
                <a:lnTo>
                  <a:pt x="2765" y="2433"/>
                </a:lnTo>
                <a:lnTo>
                  <a:pt x="2810" y="2363"/>
                </a:lnTo>
                <a:lnTo>
                  <a:pt x="2851" y="2290"/>
                </a:lnTo>
                <a:lnTo>
                  <a:pt x="2886" y="2216"/>
                </a:lnTo>
                <a:lnTo>
                  <a:pt x="2918" y="2138"/>
                </a:lnTo>
                <a:lnTo>
                  <a:pt x="2945" y="2060"/>
                </a:lnTo>
                <a:lnTo>
                  <a:pt x="2967" y="1980"/>
                </a:lnTo>
                <a:lnTo>
                  <a:pt x="2985" y="1898"/>
                </a:lnTo>
                <a:lnTo>
                  <a:pt x="2997" y="1815"/>
                </a:lnTo>
                <a:lnTo>
                  <a:pt x="3004" y="1730"/>
                </a:lnTo>
                <a:lnTo>
                  <a:pt x="3007" y="1646"/>
                </a:lnTo>
                <a:lnTo>
                  <a:pt x="3004" y="1560"/>
                </a:lnTo>
                <a:lnTo>
                  <a:pt x="2997" y="1476"/>
                </a:lnTo>
                <a:lnTo>
                  <a:pt x="2985" y="1393"/>
                </a:lnTo>
                <a:lnTo>
                  <a:pt x="2967" y="1311"/>
                </a:lnTo>
                <a:lnTo>
                  <a:pt x="2945" y="1231"/>
                </a:lnTo>
                <a:lnTo>
                  <a:pt x="2918" y="1152"/>
                </a:lnTo>
                <a:lnTo>
                  <a:pt x="2886" y="1076"/>
                </a:lnTo>
                <a:lnTo>
                  <a:pt x="2851" y="1001"/>
                </a:lnTo>
                <a:lnTo>
                  <a:pt x="2810" y="928"/>
                </a:lnTo>
                <a:lnTo>
                  <a:pt x="2765" y="858"/>
                </a:lnTo>
                <a:lnTo>
                  <a:pt x="2715" y="791"/>
                </a:lnTo>
                <a:lnTo>
                  <a:pt x="2662" y="726"/>
                </a:lnTo>
                <a:lnTo>
                  <a:pt x="2604" y="664"/>
                </a:lnTo>
                <a:lnTo>
                  <a:pt x="2388" y="882"/>
                </a:lnTo>
                <a:lnTo>
                  <a:pt x="2440" y="938"/>
                </a:lnTo>
                <a:lnTo>
                  <a:pt x="2487" y="997"/>
                </a:lnTo>
                <a:lnTo>
                  <a:pt x="2530" y="1059"/>
                </a:lnTo>
                <a:lnTo>
                  <a:pt x="2568" y="1122"/>
                </a:lnTo>
                <a:lnTo>
                  <a:pt x="2601" y="1188"/>
                </a:lnTo>
                <a:lnTo>
                  <a:pt x="2630" y="1255"/>
                </a:lnTo>
                <a:lnTo>
                  <a:pt x="2653" y="1325"/>
                </a:lnTo>
                <a:lnTo>
                  <a:pt x="2671" y="1395"/>
                </a:lnTo>
                <a:lnTo>
                  <a:pt x="2686" y="1466"/>
                </a:lnTo>
                <a:lnTo>
                  <a:pt x="2696" y="1537"/>
                </a:lnTo>
                <a:lnTo>
                  <a:pt x="2700" y="1610"/>
                </a:lnTo>
                <a:lnTo>
                  <a:pt x="2700" y="1682"/>
                </a:lnTo>
                <a:lnTo>
                  <a:pt x="2696" y="1753"/>
                </a:lnTo>
                <a:lnTo>
                  <a:pt x="2686" y="1825"/>
                </a:lnTo>
                <a:lnTo>
                  <a:pt x="2671" y="1897"/>
                </a:lnTo>
                <a:lnTo>
                  <a:pt x="2653" y="1966"/>
                </a:lnTo>
                <a:lnTo>
                  <a:pt x="2630" y="2035"/>
                </a:lnTo>
                <a:lnTo>
                  <a:pt x="2601" y="2102"/>
                </a:lnTo>
                <a:lnTo>
                  <a:pt x="2568" y="2168"/>
                </a:lnTo>
                <a:lnTo>
                  <a:pt x="2530" y="2232"/>
                </a:lnTo>
                <a:lnTo>
                  <a:pt x="2487" y="2294"/>
                </a:lnTo>
                <a:lnTo>
                  <a:pt x="2440" y="2353"/>
                </a:lnTo>
                <a:lnTo>
                  <a:pt x="2388" y="2409"/>
                </a:lnTo>
                <a:lnTo>
                  <a:pt x="2331" y="2463"/>
                </a:lnTo>
                <a:lnTo>
                  <a:pt x="2271" y="2511"/>
                </a:lnTo>
                <a:lnTo>
                  <a:pt x="2209" y="2556"/>
                </a:lnTo>
                <a:lnTo>
                  <a:pt x="2144" y="2595"/>
                </a:lnTo>
                <a:lnTo>
                  <a:pt x="2075" y="2629"/>
                </a:lnTo>
                <a:lnTo>
                  <a:pt x="2005" y="2658"/>
                </a:lnTo>
                <a:lnTo>
                  <a:pt x="1934" y="2683"/>
                </a:lnTo>
                <a:lnTo>
                  <a:pt x="1860" y="2701"/>
                </a:lnTo>
                <a:lnTo>
                  <a:pt x="1785" y="2715"/>
                </a:lnTo>
                <a:lnTo>
                  <a:pt x="1709" y="2723"/>
                </a:lnTo>
                <a:lnTo>
                  <a:pt x="1631" y="2726"/>
                </a:lnTo>
                <a:lnTo>
                  <a:pt x="1553" y="2723"/>
                </a:lnTo>
                <a:lnTo>
                  <a:pt x="1477" y="2715"/>
                </a:lnTo>
                <a:lnTo>
                  <a:pt x="1402" y="2701"/>
                </a:lnTo>
                <a:lnTo>
                  <a:pt x="1328" y="2683"/>
                </a:lnTo>
                <a:lnTo>
                  <a:pt x="1256" y="2658"/>
                </a:lnTo>
                <a:lnTo>
                  <a:pt x="1187" y="2629"/>
                </a:lnTo>
                <a:lnTo>
                  <a:pt x="1119" y="2595"/>
                </a:lnTo>
                <a:lnTo>
                  <a:pt x="1054" y="2556"/>
                </a:lnTo>
                <a:lnTo>
                  <a:pt x="990" y="2511"/>
                </a:lnTo>
                <a:lnTo>
                  <a:pt x="931" y="2463"/>
                </a:lnTo>
                <a:lnTo>
                  <a:pt x="875" y="2409"/>
                </a:lnTo>
                <a:lnTo>
                  <a:pt x="823" y="2353"/>
                </a:lnTo>
                <a:lnTo>
                  <a:pt x="775" y="2294"/>
                </a:lnTo>
                <a:lnTo>
                  <a:pt x="733" y="2232"/>
                </a:lnTo>
                <a:lnTo>
                  <a:pt x="695" y="2168"/>
                </a:lnTo>
                <a:lnTo>
                  <a:pt x="661" y="2102"/>
                </a:lnTo>
                <a:lnTo>
                  <a:pt x="633" y="2035"/>
                </a:lnTo>
                <a:lnTo>
                  <a:pt x="610" y="1966"/>
                </a:lnTo>
                <a:lnTo>
                  <a:pt x="590" y="1897"/>
                </a:lnTo>
                <a:lnTo>
                  <a:pt x="576" y="1825"/>
                </a:lnTo>
                <a:lnTo>
                  <a:pt x="567" y="1753"/>
                </a:lnTo>
                <a:lnTo>
                  <a:pt x="562" y="1682"/>
                </a:lnTo>
                <a:lnTo>
                  <a:pt x="562" y="1610"/>
                </a:lnTo>
                <a:lnTo>
                  <a:pt x="567" y="1537"/>
                </a:lnTo>
                <a:lnTo>
                  <a:pt x="576" y="1466"/>
                </a:lnTo>
                <a:lnTo>
                  <a:pt x="590" y="1395"/>
                </a:lnTo>
                <a:lnTo>
                  <a:pt x="610" y="1325"/>
                </a:lnTo>
                <a:lnTo>
                  <a:pt x="633" y="1255"/>
                </a:lnTo>
                <a:lnTo>
                  <a:pt x="661" y="1188"/>
                </a:lnTo>
                <a:lnTo>
                  <a:pt x="695" y="1122"/>
                </a:lnTo>
                <a:lnTo>
                  <a:pt x="733" y="1059"/>
                </a:lnTo>
                <a:lnTo>
                  <a:pt x="775" y="997"/>
                </a:lnTo>
                <a:lnTo>
                  <a:pt x="823" y="938"/>
                </a:lnTo>
                <a:lnTo>
                  <a:pt x="875" y="882"/>
                </a:lnTo>
                <a:lnTo>
                  <a:pt x="658" y="664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9" name="Freeform 371"/>
          <p:cNvSpPr>
            <a:spLocks noEditPoints="1"/>
          </p:cNvSpPr>
          <p:nvPr/>
        </p:nvSpPr>
        <p:spPr bwMode="auto">
          <a:xfrm>
            <a:off x="5487679" y="1082554"/>
            <a:ext cx="352448" cy="313574"/>
          </a:xfrm>
          <a:custGeom>
            <a:avLst/>
            <a:gdLst>
              <a:gd name="T0" fmla="*/ 1818 w 3261"/>
              <a:gd name="T1" fmla="*/ 2349 h 2903"/>
              <a:gd name="T2" fmla="*/ 1933 w 3261"/>
              <a:gd name="T3" fmla="*/ 2552 h 2903"/>
              <a:gd name="T4" fmla="*/ 1873 w 3261"/>
              <a:gd name="T5" fmla="*/ 2783 h 2903"/>
              <a:gd name="T6" fmla="*/ 1672 w 3261"/>
              <a:gd name="T7" fmla="*/ 2900 h 2903"/>
              <a:gd name="T8" fmla="*/ 1444 w 3261"/>
              <a:gd name="T9" fmla="*/ 2838 h 2903"/>
              <a:gd name="T10" fmla="*/ 1328 w 3261"/>
              <a:gd name="T11" fmla="*/ 2636 h 2903"/>
              <a:gd name="T12" fmla="*/ 1389 w 3261"/>
              <a:gd name="T13" fmla="*/ 2405 h 2903"/>
              <a:gd name="T14" fmla="*/ 1589 w 3261"/>
              <a:gd name="T15" fmla="*/ 2288 h 2903"/>
              <a:gd name="T16" fmla="*/ 2722 w 3261"/>
              <a:gd name="T17" fmla="*/ 1936 h 2903"/>
              <a:gd name="T18" fmla="*/ 2862 w 3261"/>
              <a:gd name="T19" fmla="*/ 2120 h 2903"/>
              <a:gd name="T20" fmla="*/ 2831 w 3261"/>
              <a:gd name="T21" fmla="*/ 2358 h 2903"/>
              <a:gd name="T22" fmla="*/ 2649 w 3261"/>
              <a:gd name="T23" fmla="*/ 2500 h 2903"/>
              <a:gd name="T24" fmla="*/ 2413 w 3261"/>
              <a:gd name="T25" fmla="*/ 2469 h 2903"/>
              <a:gd name="T26" fmla="*/ 2272 w 3261"/>
              <a:gd name="T27" fmla="*/ 2285 h 2903"/>
              <a:gd name="T28" fmla="*/ 2303 w 3261"/>
              <a:gd name="T29" fmla="*/ 2046 h 2903"/>
              <a:gd name="T30" fmla="*/ 2486 w 3261"/>
              <a:gd name="T31" fmla="*/ 1904 h 2903"/>
              <a:gd name="T32" fmla="*/ 813 w 3261"/>
              <a:gd name="T33" fmla="*/ 1917 h 2903"/>
              <a:gd name="T34" fmla="*/ 976 w 3261"/>
              <a:gd name="T35" fmla="*/ 2082 h 2903"/>
              <a:gd name="T36" fmla="*/ 976 w 3261"/>
              <a:gd name="T37" fmla="*/ 2322 h 2903"/>
              <a:gd name="T38" fmla="*/ 813 w 3261"/>
              <a:gd name="T39" fmla="*/ 2486 h 2903"/>
              <a:gd name="T40" fmla="*/ 575 w 3261"/>
              <a:gd name="T41" fmla="*/ 2486 h 2903"/>
              <a:gd name="T42" fmla="*/ 412 w 3261"/>
              <a:gd name="T43" fmla="*/ 2322 h 2903"/>
              <a:gd name="T44" fmla="*/ 412 w 3261"/>
              <a:gd name="T45" fmla="*/ 2082 h 2903"/>
              <a:gd name="T46" fmla="*/ 575 w 3261"/>
              <a:gd name="T47" fmla="*/ 1917 h 2903"/>
              <a:gd name="T48" fmla="*/ 3037 w 3261"/>
              <a:gd name="T49" fmla="*/ 957 h 2903"/>
              <a:gd name="T50" fmla="*/ 3220 w 3261"/>
              <a:gd name="T51" fmla="*/ 1099 h 2903"/>
              <a:gd name="T52" fmla="*/ 3250 w 3261"/>
              <a:gd name="T53" fmla="*/ 1337 h 2903"/>
              <a:gd name="T54" fmla="*/ 3109 w 3261"/>
              <a:gd name="T55" fmla="*/ 1522 h 2903"/>
              <a:gd name="T56" fmla="*/ 2874 w 3261"/>
              <a:gd name="T57" fmla="*/ 1553 h 2903"/>
              <a:gd name="T58" fmla="*/ 2692 w 3261"/>
              <a:gd name="T59" fmla="*/ 1411 h 2903"/>
              <a:gd name="T60" fmla="*/ 2661 w 3261"/>
              <a:gd name="T61" fmla="*/ 1173 h 2903"/>
              <a:gd name="T62" fmla="*/ 2801 w 3261"/>
              <a:gd name="T63" fmla="*/ 989 h 2903"/>
              <a:gd name="T64" fmla="*/ 347 w 3261"/>
              <a:gd name="T65" fmla="*/ 949 h 2903"/>
              <a:gd name="T66" fmla="*/ 548 w 3261"/>
              <a:gd name="T67" fmla="*/ 1067 h 2903"/>
              <a:gd name="T68" fmla="*/ 609 w 3261"/>
              <a:gd name="T69" fmla="*/ 1298 h 2903"/>
              <a:gd name="T70" fmla="*/ 493 w 3261"/>
              <a:gd name="T71" fmla="*/ 1500 h 2903"/>
              <a:gd name="T72" fmla="*/ 264 w 3261"/>
              <a:gd name="T73" fmla="*/ 1561 h 2903"/>
              <a:gd name="T74" fmla="*/ 63 w 3261"/>
              <a:gd name="T75" fmla="*/ 1444 h 2903"/>
              <a:gd name="T76" fmla="*/ 3 w 3261"/>
              <a:gd name="T77" fmla="*/ 1214 h 2903"/>
              <a:gd name="T78" fmla="*/ 118 w 3261"/>
              <a:gd name="T79" fmla="*/ 1011 h 2903"/>
              <a:gd name="T80" fmla="*/ 2567 w 3261"/>
              <a:gd name="T81" fmla="*/ 0 h 2903"/>
              <a:gd name="T82" fmla="*/ 2783 w 3261"/>
              <a:gd name="T83" fmla="*/ 90 h 2903"/>
              <a:gd name="T84" fmla="*/ 2873 w 3261"/>
              <a:gd name="T85" fmla="*/ 309 h 2903"/>
              <a:gd name="T86" fmla="*/ 2783 w 3261"/>
              <a:gd name="T87" fmla="*/ 527 h 2903"/>
              <a:gd name="T88" fmla="*/ 2567 w 3261"/>
              <a:gd name="T89" fmla="*/ 618 h 2903"/>
              <a:gd name="T90" fmla="*/ 2352 w 3261"/>
              <a:gd name="T91" fmla="*/ 527 h 2903"/>
              <a:gd name="T92" fmla="*/ 2261 w 3261"/>
              <a:gd name="T93" fmla="*/ 309 h 2903"/>
              <a:gd name="T94" fmla="*/ 2352 w 3261"/>
              <a:gd name="T95" fmla="*/ 90 h 2903"/>
              <a:gd name="T96" fmla="*/ 2567 w 3261"/>
              <a:gd name="T97" fmla="*/ 0 h 2903"/>
              <a:gd name="T98" fmla="*/ 880 w 3261"/>
              <a:gd name="T99" fmla="*/ 65 h 2903"/>
              <a:gd name="T100" fmla="*/ 997 w 3261"/>
              <a:gd name="T101" fmla="*/ 268 h 2903"/>
              <a:gd name="T102" fmla="*/ 935 w 3261"/>
              <a:gd name="T103" fmla="*/ 498 h 2903"/>
              <a:gd name="T104" fmla="*/ 736 w 3261"/>
              <a:gd name="T105" fmla="*/ 615 h 2903"/>
              <a:gd name="T106" fmla="*/ 507 w 3261"/>
              <a:gd name="T107" fmla="*/ 553 h 2903"/>
              <a:gd name="T108" fmla="*/ 391 w 3261"/>
              <a:gd name="T109" fmla="*/ 351 h 2903"/>
              <a:gd name="T110" fmla="*/ 452 w 3261"/>
              <a:gd name="T111" fmla="*/ 120 h 2903"/>
              <a:gd name="T112" fmla="*/ 652 w 3261"/>
              <a:gd name="T113" fmla="*/ 3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903">
                <a:moveTo>
                  <a:pt x="1631" y="2286"/>
                </a:moveTo>
                <a:lnTo>
                  <a:pt x="1672" y="2288"/>
                </a:lnTo>
                <a:lnTo>
                  <a:pt x="1712" y="2297"/>
                </a:lnTo>
                <a:lnTo>
                  <a:pt x="1749" y="2310"/>
                </a:lnTo>
                <a:lnTo>
                  <a:pt x="1784" y="2327"/>
                </a:lnTo>
                <a:lnTo>
                  <a:pt x="1818" y="2349"/>
                </a:lnTo>
                <a:lnTo>
                  <a:pt x="1847" y="2376"/>
                </a:lnTo>
                <a:lnTo>
                  <a:pt x="1873" y="2405"/>
                </a:lnTo>
                <a:lnTo>
                  <a:pt x="1895" y="2439"/>
                </a:lnTo>
                <a:lnTo>
                  <a:pt x="1912" y="2474"/>
                </a:lnTo>
                <a:lnTo>
                  <a:pt x="1925" y="2512"/>
                </a:lnTo>
                <a:lnTo>
                  <a:pt x="1933" y="2552"/>
                </a:lnTo>
                <a:lnTo>
                  <a:pt x="1936" y="2594"/>
                </a:lnTo>
                <a:lnTo>
                  <a:pt x="1933" y="2636"/>
                </a:lnTo>
                <a:lnTo>
                  <a:pt x="1925" y="2676"/>
                </a:lnTo>
                <a:lnTo>
                  <a:pt x="1912" y="2714"/>
                </a:lnTo>
                <a:lnTo>
                  <a:pt x="1895" y="2750"/>
                </a:lnTo>
                <a:lnTo>
                  <a:pt x="1873" y="2783"/>
                </a:lnTo>
                <a:lnTo>
                  <a:pt x="1847" y="2813"/>
                </a:lnTo>
                <a:lnTo>
                  <a:pt x="1818" y="2838"/>
                </a:lnTo>
                <a:lnTo>
                  <a:pt x="1784" y="2861"/>
                </a:lnTo>
                <a:lnTo>
                  <a:pt x="1749" y="2879"/>
                </a:lnTo>
                <a:lnTo>
                  <a:pt x="1712" y="2892"/>
                </a:lnTo>
                <a:lnTo>
                  <a:pt x="1672" y="2900"/>
                </a:lnTo>
                <a:lnTo>
                  <a:pt x="1631" y="2903"/>
                </a:lnTo>
                <a:lnTo>
                  <a:pt x="1589" y="2900"/>
                </a:lnTo>
                <a:lnTo>
                  <a:pt x="1550" y="2892"/>
                </a:lnTo>
                <a:lnTo>
                  <a:pt x="1511" y="2879"/>
                </a:lnTo>
                <a:lnTo>
                  <a:pt x="1476" y="2861"/>
                </a:lnTo>
                <a:lnTo>
                  <a:pt x="1444" y="2838"/>
                </a:lnTo>
                <a:lnTo>
                  <a:pt x="1414" y="2813"/>
                </a:lnTo>
                <a:lnTo>
                  <a:pt x="1389" y="2783"/>
                </a:lnTo>
                <a:lnTo>
                  <a:pt x="1367" y="2750"/>
                </a:lnTo>
                <a:lnTo>
                  <a:pt x="1349" y="2714"/>
                </a:lnTo>
                <a:lnTo>
                  <a:pt x="1336" y="2676"/>
                </a:lnTo>
                <a:lnTo>
                  <a:pt x="1328" y="2636"/>
                </a:lnTo>
                <a:lnTo>
                  <a:pt x="1325" y="2594"/>
                </a:lnTo>
                <a:lnTo>
                  <a:pt x="1328" y="2552"/>
                </a:lnTo>
                <a:lnTo>
                  <a:pt x="1336" y="2512"/>
                </a:lnTo>
                <a:lnTo>
                  <a:pt x="1349" y="2474"/>
                </a:lnTo>
                <a:lnTo>
                  <a:pt x="1367" y="2439"/>
                </a:lnTo>
                <a:lnTo>
                  <a:pt x="1389" y="2405"/>
                </a:lnTo>
                <a:lnTo>
                  <a:pt x="1414" y="2376"/>
                </a:lnTo>
                <a:lnTo>
                  <a:pt x="1444" y="2349"/>
                </a:lnTo>
                <a:lnTo>
                  <a:pt x="1476" y="2327"/>
                </a:lnTo>
                <a:lnTo>
                  <a:pt x="1511" y="2310"/>
                </a:lnTo>
                <a:lnTo>
                  <a:pt x="1550" y="2297"/>
                </a:lnTo>
                <a:lnTo>
                  <a:pt x="1589" y="2288"/>
                </a:lnTo>
                <a:lnTo>
                  <a:pt x="1631" y="2286"/>
                </a:lnTo>
                <a:close/>
                <a:moveTo>
                  <a:pt x="2567" y="1893"/>
                </a:moveTo>
                <a:lnTo>
                  <a:pt x="2608" y="1896"/>
                </a:lnTo>
                <a:lnTo>
                  <a:pt x="2649" y="1904"/>
                </a:lnTo>
                <a:lnTo>
                  <a:pt x="2687" y="1917"/>
                </a:lnTo>
                <a:lnTo>
                  <a:pt x="2722" y="1936"/>
                </a:lnTo>
                <a:lnTo>
                  <a:pt x="2754" y="1957"/>
                </a:lnTo>
                <a:lnTo>
                  <a:pt x="2783" y="1983"/>
                </a:lnTo>
                <a:lnTo>
                  <a:pt x="2809" y="2013"/>
                </a:lnTo>
                <a:lnTo>
                  <a:pt x="2831" y="2046"/>
                </a:lnTo>
                <a:lnTo>
                  <a:pt x="2849" y="2082"/>
                </a:lnTo>
                <a:lnTo>
                  <a:pt x="2862" y="2120"/>
                </a:lnTo>
                <a:lnTo>
                  <a:pt x="2870" y="2160"/>
                </a:lnTo>
                <a:lnTo>
                  <a:pt x="2873" y="2202"/>
                </a:lnTo>
                <a:lnTo>
                  <a:pt x="2870" y="2244"/>
                </a:lnTo>
                <a:lnTo>
                  <a:pt x="2862" y="2285"/>
                </a:lnTo>
                <a:lnTo>
                  <a:pt x="2849" y="2322"/>
                </a:lnTo>
                <a:lnTo>
                  <a:pt x="2831" y="2358"/>
                </a:lnTo>
                <a:lnTo>
                  <a:pt x="2809" y="2391"/>
                </a:lnTo>
                <a:lnTo>
                  <a:pt x="2783" y="2420"/>
                </a:lnTo>
                <a:lnTo>
                  <a:pt x="2754" y="2447"/>
                </a:lnTo>
                <a:lnTo>
                  <a:pt x="2722" y="2469"/>
                </a:lnTo>
                <a:lnTo>
                  <a:pt x="2687" y="2486"/>
                </a:lnTo>
                <a:lnTo>
                  <a:pt x="2649" y="2500"/>
                </a:lnTo>
                <a:lnTo>
                  <a:pt x="2608" y="2508"/>
                </a:lnTo>
                <a:lnTo>
                  <a:pt x="2567" y="2511"/>
                </a:lnTo>
                <a:lnTo>
                  <a:pt x="2526" y="2508"/>
                </a:lnTo>
                <a:lnTo>
                  <a:pt x="2486" y="2500"/>
                </a:lnTo>
                <a:lnTo>
                  <a:pt x="2448" y="2486"/>
                </a:lnTo>
                <a:lnTo>
                  <a:pt x="2413" y="2469"/>
                </a:lnTo>
                <a:lnTo>
                  <a:pt x="2381" y="2447"/>
                </a:lnTo>
                <a:lnTo>
                  <a:pt x="2352" y="2420"/>
                </a:lnTo>
                <a:lnTo>
                  <a:pt x="2325" y="2391"/>
                </a:lnTo>
                <a:lnTo>
                  <a:pt x="2303" y="2358"/>
                </a:lnTo>
                <a:lnTo>
                  <a:pt x="2285" y="2322"/>
                </a:lnTo>
                <a:lnTo>
                  <a:pt x="2272" y="2285"/>
                </a:lnTo>
                <a:lnTo>
                  <a:pt x="2264" y="2244"/>
                </a:lnTo>
                <a:lnTo>
                  <a:pt x="2261" y="2202"/>
                </a:lnTo>
                <a:lnTo>
                  <a:pt x="2264" y="2160"/>
                </a:lnTo>
                <a:lnTo>
                  <a:pt x="2272" y="2120"/>
                </a:lnTo>
                <a:lnTo>
                  <a:pt x="2285" y="2082"/>
                </a:lnTo>
                <a:lnTo>
                  <a:pt x="2303" y="2046"/>
                </a:lnTo>
                <a:lnTo>
                  <a:pt x="2325" y="2013"/>
                </a:lnTo>
                <a:lnTo>
                  <a:pt x="2352" y="1983"/>
                </a:lnTo>
                <a:lnTo>
                  <a:pt x="2381" y="1957"/>
                </a:lnTo>
                <a:lnTo>
                  <a:pt x="2413" y="1936"/>
                </a:lnTo>
                <a:lnTo>
                  <a:pt x="2448" y="1917"/>
                </a:lnTo>
                <a:lnTo>
                  <a:pt x="2486" y="1904"/>
                </a:lnTo>
                <a:lnTo>
                  <a:pt x="2526" y="1896"/>
                </a:lnTo>
                <a:lnTo>
                  <a:pt x="2567" y="1893"/>
                </a:lnTo>
                <a:close/>
                <a:moveTo>
                  <a:pt x="694" y="1893"/>
                </a:moveTo>
                <a:lnTo>
                  <a:pt x="736" y="1896"/>
                </a:lnTo>
                <a:lnTo>
                  <a:pt x="775" y="1904"/>
                </a:lnTo>
                <a:lnTo>
                  <a:pt x="813" y="1917"/>
                </a:lnTo>
                <a:lnTo>
                  <a:pt x="848" y="1936"/>
                </a:lnTo>
                <a:lnTo>
                  <a:pt x="880" y="1957"/>
                </a:lnTo>
                <a:lnTo>
                  <a:pt x="910" y="1983"/>
                </a:lnTo>
                <a:lnTo>
                  <a:pt x="935" y="2013"/>
                </a:lnTo>
                <a:lnTo>
                  <a:pt x="957" y="2046"/>
                </a:lnTo>
                <a:lnTo>
                  <a:pt x="976" y="2082"/>
                </a:lnTo>
                <a:lnTo>
                  <a:pt x="989" y="2120"/>
                </a:lnTo>
                <a:lnTo>
                  <a:pt x="997" y="2160"/>
                </a:lnTo>
                <a:lnTo>
                  <a:pt x="1000" y="2202"/>
                </a:lnTo>
                <a:lnTo>
                  <a:pt x="997" y="2244"/>
                </a:lnTo>
                <a:lnTo>
                  <a:pt x="989" y="2285"/>
                </a:lnTo>
                <a:lnTo>
                  <a:pt x="976" y="2322"/>
                </a:lnTo>
                <a:lnTo>
                  <a:pt x="957" y="2358"/>
                </a:lnTo>
                <a:lnTo>
                  <a:pt x="935" y="2391"/>
                </a:lnTo>
                <a:lnTo>
                  <a:pt x="910" y="2420"/>
                </a:lnTo>
                <a:lnTo>
                  <a:pt x="880" y="2447"/>
                </a:lnTo>
                <a:lnTo>
                  <a:pt x="848" y="2469"/>
                </a:lnTo>
                <a:lnTo>
                  <a:pt x="813" y="2486"/>
                </a:lnTo>
                <a:lnTo>
                  <a:pt x="775" y="2500"/>
                </a:lnTo>
                <a:lnTo>
                  <a:pt x="736" y="2508"/>
                </a:lnTo>
                <a:lnTo>
                  <a:pt x="694" y="2511"/>
                </a:lnTo>
                <a:lnTo>
                  <a:pt x="652" y="2508"/>
                </a:lnTo>
                <a:lnTo>
                  <a:pt x="612" y="2500"/>
                </a:lnTo>
                <a:lnTo>
                  <a:pt x="575" y="2486"/>
                </a:lnTo>
                <a:lnTo>
                  <a:pt x="540" y="2469"/>
                </a:lnTo>
                <a:lnTo>
                  <a:pt x="507" y="2447"/>
                </a:lnTo>
                <a:lnTo>
                  <a:pt x="478" y="2420"/>
                </a:lnTo>
                <a:lnTo>
                  <a:pt x="452" y="2391"/>
                </a:lnTo>
                <a:lnTo>
                  <a:pt x="430" y="2358"/>
                </a:lnTo>
                <a:lnTo>
                  <a:pt x="412" y="2322"/>
                </a:lnTo>
                <a:lnTo>
                  <a:pt x="399" y="2285"/>
                </a:lnTo>
                <a:lnTo>
                  <a:pt x="391" y="2244"/>
                </a:lnTo>
                <a:lnTo>
                  <a:pt x="388" y="2202"/>
                </a:lnTo>
                <a:lnTo>
                  <a:pt x="391" y="2160"/>
                </a:lnTo>
                <a:lnTo>
                  <a:pt x="399" y="2120"/>
                </a:lnTo>
                <a:lnTo>
                  <a:pt x="412" y="2082"/>
                </a:lnTo>
                <a:lnTo>
                  <a:pt x="430" y="2046"/>
                </a:lnTo>
                <a:lnTo>
                  <a:pt x="452" y="2013"/>
                </a:lnTo>
                <a:lnTo>
                  <a:pt x="478" y="1983"/>
                </a:lnTo>
                <a:lnTo>
                  <a:pt x="507" y="1957"/>
                </a:lnTo>
                <a:lnTo>
                  <a:pt x="540" y="1936"/>
                </a:lnTo>
                <a:lnTo>
                  <a:pt x="575" y="1917"/>
                </a:lnTo>
                <a:lnTo>
                  <a:pt x="612" y="1904"/>
                </a:lnTo>
                <a:lnTo>
                  <a:pt x="652" y="1896"/>
                </a:lnTo>
                <a:lnTo>
                  <a:pt x="694" y="1893"/>
                </a:lnTo>
                <a:close/>
                <a:moveTo>
                  <a:pt x="2955" y="947"/>
                </a:moveTo>
                <a:lnTo>
                  <a:pt x="2997" y="949"/>
                </a:lnTo>
                <a:lnTo>
                  <a:pt x="3037" y="957"/>
                </a:lnTo>
                <a:lnTo>
                  <a:pt x="3074" y="971"/>
                </a:lnTo>
                <a:lnTo>
                  <a:pt x="3109" y="989"/>
                </a:lnTo>
                <a:lnTo>
                  <a:pt x="3142" y="1011"/>
                </a:lnTo>
                <a:lnTo>
                  <a:pt x="3171" y="1037"/>
                </a:lnTo>
                <a:lnTo>
                  <a:pt x="3198" y="1067"/>
                </a:lnTo>
                <a:lnTo>
                  <a:pt x="3220" y="1099"/>
                </a:lnTo>
                <a:lnTo>
                  <a:pt x="3237" y="1136"/>
                </a:lnTo>
                <a:lnTo>
                  <a:pt x="3250" y="1173"/>
                </a:lnTo>
                <a:lnTo>
                  <a:pt x="3258" y="1214"/>
                </a:lnTo>
                <a:lnTo>
                  <a:pt x="3261" y="1255"/>
                </a:lnTo>
                <a:lnTo>
                  <a:pt x="3258" y="1298"/>
                </a:lnTo>
                <a:lnTo>
                  <a:pt x="3250" y="1337"/>
                </a:lnTo>
                <a:lnTo>
                  <a:pt x="3237" y="1376"/>
                </a:lnTo>
                <a:lnTo>
                  <a:pt x="3220" y="1411"/>
                </a:lnTo>
                <a:lnTo>
                  <a:pt x="3198" y="1444"/>
                </a:lnTo>
                <a:lnTo>
                  <a:pt x="3171" y="1474"/>
                </a:lnTo>
                <a:lnTo>
                  <a:pt x="3142" y="1500"/>
                </a:lnTo>
                <a:lnTo>
                  <a:pt x="3109" y="1522"/>
                </a:lnTo>
                <a:lnTo>
                  <a:pt x="3074" y="1540"/>
                </a:lnTo>
                <a:lnTo>
                  <a:pt x="3037" y="1553"/>
                </a:lnTo>
                <a:lnTo>
                  <a:pt x="2997" y="1561"/>
                </a:lnTo>
                <a:lnTo>
                  <a:pt x="2955" y="1565"/>
                </a:lnTo>
                <a:lnTo>
                  <a:pt x="2914" y="1561"/>
                </a:lnTo>
                <a:lnTo>
                  <a:pt x="2874" y="1553"/>
                </a:lnTo>
                <a:lnTo>
                  <a:pt x="2836" y="1540"/>
                </a:lnTo>
                <a:lnTo>
                  <a:pt x="2801" y="1522"/>
                </a:lnTo>
                <a:lnTo>
                  <a:pt x="2769" y="1500"/>
                </a:lnTo>
                <a:lnTo>
                  <a:pt x="2739" y="1474"/>
                </a:lnTo>
                <a:lnTo>
                  <a:pt x="2714" y="1444"/>
                </a:lnTo>
                <a:lnTo>
                  <a:pt x="2692" y="1411"/>
                </a:lnTo>
                <a:lnTo>
                  <a:pt x="2674" y="1376"/>
                </a:lnTo>
                <a:lnTo>
                  <a:pt x="2661" y="1337"/>
                </a:lnTo>
                <a:lnTo>
                  <a:pt x="2653" y="1298"/>
                </a:lnTo>
                <a:lnTo>
                  <a:pt x="2650" y="1255"/>
                </a:lnTo>
                <a:lnTo>
                  <a:pt x="2653" y="1214"/>
                </a:lnTo>
                <a:lnTo>
                  <a:pt x="2661" y="1173"/>
                </a:lnTo>
                <a:lnTo>
                  <a:pt x="2674" y="1136"/>
                </a:lnTo>
                <a:lnTo>
                  <a:pt x="2692" y="1099"/>
                </a:lnTo>
                <a:lnTo>
                  <a:pt x="2714" y="1067"/>
                </a:lnTo>
                <a:lnTo>
                  <a:pt x="2739" y="1037"/>
                </a:lnTo>
                <a:lnTo>
                  <a:pt x="2769" y="1011"/>
                </a:lnTo>
                <a:lnTo>
                  <a:pt x="2801" y="989"/>
                </a:lnTo>
                <a:lnTo>
                  <a:pt x="2836" y="971"/>
                </a:lnTo>
                <a:lnTo>
                  <a:pt x="2874" y="957"/>
                </a:lnTo>
                <a:lnTo>
                  <a:pt x="2914" y="949"/>
                </a:lnTo>
                <a:lnTo>
                  <a:pt x="2955" y="947"/>
                </a:lnTo>
                <a:close/>
                <a:moveTo>
                  <a:pt x="306" y="947"/>
                </a:moveTo>
                <a:lnTo>
                  <a:pt x="347" y="949"/>
                </a:lnTo>
                <a:lnTo>
                  <a:pt x="387" y="957"/>
                </a:lnTo>
                <a:lnTo>
                  <a:pt x="425" y="971"/>
                </a:lnTo>
                <a:lnTo>
                  <a:pt x="460" y="989"/>
                </a:lnTo>
                <a:lnTo>
                  <a:pt x="493" y="1011"/>
                </a:lnTo>
                <a:lnTo>
                  <a:pt x="522" y="1037"/>
                </a:lnTo>
                <a:lnTo>
                  <a:pt x="548" y="1067"/>
                </a:lnTo>
                <a:lnTo>
                  <a:pt x="570" y="1099"/>
                </a:lnTo>
                <a:lnTo>
                  <a:pt x="587" y="1136"/>
                </a:lnTo>
                <a:lnTo>
                  <a:pt x="600" y="1173"/>
                </a:lnTo>
                <a:lnTo>
                  <a:pt x="609" y="1214"/>
                </a:lnTo>
                <a:lnTo>
                  <a:pt x="611" y="1255"/>
                </a:lnTo>
                <a:lnTo>
                  <a:pt x="609" y="1298"/>
                </a:lnTo>
                <a:lnTo>
                  <a:pt x="600" y="1337"/>
                </a:lnTo>
                <a:lnTo>
                  <a:pt x="587" y="1376"/>
                </a:lnTo>
                <a:lnTo>
                  <a:pt x="570" y="1411"/>
                </a:lnTo>
                <a:lnTo>
                  <a:pt x="548" y="1444"/>
                </a:lnTo>
                <a:lnTo>
                  <a:pt x="522" y="1474"/>
                </a:lnTo>
                <a:lnTo>
                  <a:pt x="493" y="1500"/>
                </a:lnTo>
                <a:lnTo>
                  <a:pt x="460" y="1522"/>
                </a:lnTo>
                <a:lnTo>
                  <a:pt x="425" y="1540"/>
                </a:lnTo>
                <a:lnTo>
                  <a:pt x="387" y="1553"/>
                </a:lnTo>
                <a:lnTo>
                  <a:pt x="347" y="1561"/>
                </a:lnTo>
                <a:lnTo>
                  <a:pt x="306" y="1565"/>
                </a:lnTo>
                <a:lnTo>
                  <a:pt x="264" y="1561"/>
                </a:lnTo>
                <a:lnTo>
                  <a:pt x="225" y="1553"/>
                </a:lnTo>
                <a:lnTo>
                  <a:pt x="187" y="1540"/>
                </a:lnTo>
                <a:lnTo>
                  <a:pt x="152" y="1522"/>
                </a:lnTo>
                <a:lnTo>
                  <a:pt x="118" y="1500"/>
                </a:lnTo>
                <a:lnTo>
                  <a:pt x="89" y="1474"/>
                </a:lnTo>
                <a:lnTo>
                  <a:pt x="63" y="1444"/>
                </a:lnTo>
                <a:lnTo>
                  <a:pt x="42" y="1411"/>
                </a:lnTo>
                <a:lnTo>
                  <a:pt x="24" y="1376"/>
                </a:lnTo>
                <a:lnTo>
                  <a:pt x="11" y="1337"/>
                </a:lnTo>
                <a:lnTo>
                  <a:pt x="3" y="1298"/>
                </a:lnTo>
                <a:lnTo>
                  <a:pt x="0" y="1255"/>
                </a:lnTo>
                <a:lnTo>
                  <a:pt x="3" y="1214"/>
                </a:lnTo>
                <a:lnTo>
                  <a:pt x="11" y="1173"/>
                </a:lnTo>
                <a:lnTo>
                  <a:pt x="24" y="1136"/>
                </a:lnTo>
                <a:lnTo>
                  <a:pt x="42" y="1099"/>
                </a:lnTo>
                <a:lnTo>
                  <a:pt x="63" y="1067"/>
                </a:lnTo>
                <a:lnTo>
                  <a:pt x="89" y="1037"/>
                </a:lnTo>
                <a:lnTo>
                  <a:pt x="118" y="1011"/>
                </a:lnTo>
                <a:lnTo>
                  <a:pt x="152" y="989"/>
                </a:lnTo>
                <a:lnTo>
                  <a:pt x="187" y="971"/>
                </a:lnTo>
                <a:lnTo>
                  <a:pt x="225" y="957"/>
                </a:lnTo>
                <a:lnTo>
                  <a:pt x="264" y="949"/>
                </a:lnTo>
                <a:lnTo>
                  <a:pt x="306" y="947"/>
                </a:lnTo>
                <a:close/>
                <a:moveTo>
                  <a:pt x="2567" y="0"/>
                </a:moveTo>
                <a:lnTo>
                  <a:pt x="2608" y="3"/>
                </a:lnTo>
                <a:lnTo>
                  <a:pt x="2649" y="11"/>
                </a:lnTo>
                <a:lnTo>
                  <a:pt x="2687" y="24"/>
                </a:lnTo>
                <a:lnTo>
                  <a:pt x="2722" y="42"/>
                </a:lnTo>
                <a:lnTo>
                  <a:pt x="2754" y="65"/>
                </a:lnTo>
                <a:lnTo>
                  <a:pt x="2783" y="90"/>
                </a:lnTo>
                <a:lnTo>
                  <a:pt x="2809" y="120"/>
                </a:lnTo>
                <a:lnTo>
                  <a:pt x="2831" y="153"/>
                </a:lnTo>
                <a:lnTo>
                  <a:pt x="2849" y="188"/>
                </a:lnTo>
                <a:lnTo>
                  <a:pt x="2862" y="227"/>
                </a:lnTo>
                <a:lnTo>
                  <a:pt x="2870" y="268"/>
                </a:lnTo>
                <a:lnTo>
                  <a:pt x="2873" y="309"/>
                </a:lnTo>
                <a:lnTo>
                  <a:pt x="2870" y="351"/>
                </a:lnTo>
                <a:lnTo>
                  <a:pt x="2862" y="391"/>
                </a:lnTo>
                <a:lnTo>
                  <a:pt x="2849" y="430"/>
                </a:lnTo>
                <a:lnTo>
                  <a:pt x="2831" y="465"/>
                </a:lnTo>
                <a:lnTo>
                  <a:pt x="2809" y="498"/>
                </a:lnTo>
                <a:lnTo>
                  <a:pt x="2783" y="527"/>
                </a:lnTo>
                <a:lnTo>
                  <a:pt x="2754" y="553"/>
                </a:lnTo>
                <a:lnTo>
                  <a:pt x="2722" y="576"/>
                </a:lnTo>
                <a:lnTo>
                  <a:pt x="2687" y="594"/>
                </a:lnTo>
                <a:lnTo>
                  <a:pt x="2649" y="607"/>
                </a:lnTo>
                <a:lnTo>
                  <a:pt x="2608" y="615"/>
                </a:lnTo>
                <a:lnTo>
                  <a:pt x="2567" y="618"/>
                </a:lnTo>
                <a:lnTo>
                  <a:pt x="2526" y="615"/>
                </a:lnTo>
                <a:lnTo>
                  <a:pt x="2486" y="607"/>
                </a:lnTo>
                <a:lnTo>
                  <a:pt x="2448" y="594"/>
                </a:lnTo>
                <a:lnTo>
                  <a:pt x="2413" y="576"/>
                </a:lnTo>
                <a:lnTo>
                  <a:pt x="2381" y="553"/>
                </a:lnTo>
                <a:lnTo>
                  <a:pt x="2352" y="527"/>
                </a:lnTo>
                <a:lnTo>
                  <a:pt x="2325" y="498"/>
                </a:lnTo>
                <a:lnTo>
                  <a:pt x="2303" y="465"/>
                </a:lnTo>
                <a:lnTo>
                  <a:pt x="2285" y="430"/>
                </a:lnTo>
                <a:lnTo>
                  <a:pt x="2272" y="391"/>
                </a:lnTo>
                <a:lnTo>
                  <a:pt x="2264" y="351"/>
                </a:lnTo>
                <a:lnTo>
                  <a:pt x="2261" y="309"/>
                </a:lnTo>
                <a:lnTo>
                  <a:pt x="2264" y="268"/>
                </a:lnTo>
                <a:lnTo>
                  <a:pt x="2272" y="227"/>
                </a:lnTo>
                <a:lnTo>
                  <a:pt x="2285" y="188"/>
                </a:lnTo>
                <a:lnTo>
                  <a:pt x="2303" y="153"/>
                </a:lnTo>
                <a:lnTo>
                  <a:pt x="2325" y="120"/>
                </a:lnTo>
                <a:lnTo>
                  <a:pt x="2352" y="90"/>
                </a:lnTo>
                <a:lnTo>
                  <a:pt x="2381" y="65"/>
                </a:lnTo>
                <a:lnTo>
                  <a:pt x="2413" y="42"/>
                </a:lnTo>
                <a:lnTo>
                  <a:pt x="2448" y="24"/>
                </a:lnTo>
                <a:lnTo>
                  <a:pt x="2486" y="11"/>
                </a:lnTo>
                <a:lnTo>
                  <a:pt x="2526" y="3"/>
                </a:lnTo>
                <a:lnTo>
                  <a:pt x="2567" y="0"/>
                </a:lnTo>
                <a:close/>
                <a:moveTo>
                  <a:pt x="694" y="0"/>
                </a:moveTo>
                <a:lnTo>
                  <a:pt x="736" y="3"/>
                </a:lnTo>
                <a:lnTo>
                  <a:pt x="775" y="11"/>
                </a:lnTo>
                <a:lnTo>
                  <a:pt x="813" y="24"/>
                </a:lnTo>
                <a:lnTo>
                  <a:pt x="848" y="42"/>
                </a:lnTo>
                <a:lnTo>
                  <a:pt x="880" y="65"/>
                </a:lnTo>
                <a:lnTo>
                  <a:pt x="910" y="90"/>
                </a:lnTo>
                <a:lnTo>
                  <a:pt x="935" y="120"/>
                </a:lnTo>
                <a:lnTo>
                  <a:pt x="957" y="153"/>
                </a:lnTo>
                <a:lnTo>
                  <a:pt x="976" y="188"/>
                </a:lnTo>
                <a:lnTo>
                  <a:pt x="989" y="227"/>
                </a:lnTo>
                <a:lnTo>
                  <a:pt x="997" y="268"/>
                </a:lnTo>
                <a:lnTo>
                  <a:pt x="1000" y="309"/>
                </a:lnTo>
                <a:lnTo>
                  <a:pt x="997" y="351"/>
                </a:lnTo>
                <a:lnTo>
                  <a:pt x="989" y="391"/>
                </a:lnTo>
                <a:lnTo>
                  <a:pt x="976" y="430"/>
                </a:lnTo>
                <a:lnTo>
                  <a:pt x="957" y="465"/>
                </a:lnTo>
                <a:lnTo>
                  <a:pt x="935" y="498"/>
                </a:lnTo>
                <a:lnTo>
                  <a:pt x="910" y="527"/>
                </a:lnTo>
                <a:lnTo>
                  <a:pt x="880" y="553"/>
                </a:lnTo>
                <a:lnTo>
                  <a:pt x="848" y="576"/>
                </a:lnTo>
                <a:lnTo>
                  <a:pt x="813" y="594"/>
                </a:lnTo>
                <a:lnTo>
                  <a:pt x="775" y="607"/>
                </a:lnTo>
                <a:lnTo>
                  <a:pt x="736" y="615"/>
                </a:lnTo>
                <a:lnTo>
                  <a:pt x="694" y="618"/>
                </a:lnTo>
                <a:lnTo>
                  <a:pt x="652" y="615"/>
                </a:lnTo>
                <a:lnTo>
                  <a:pt x="612" y="607"/>
                </a:lnTo>
                <a:lnTo>
                  <a:pt x="575" y="594"/>
                </a:lnTo>
                <a:lnTo>
                  <a:pt x="540" y="576"/>
                </a:lnTo>
                <a:lnTo>
                  <a:pt x="507" y="553"/>
                </a:lnTo>
                <a:lnTo>
                  <a:pt x="478" y="527"/>
                </a:lnTo>
                <a:lnTo>
                  <a:pt x="452" y="498"/>
                </a:lnTo>
                <a:lnTo>
                  <a:pt x="430" y="465"/>
                </a:lnTo>
                <a:lnTo>
                  <a:pt x="412" y="430"/>
                </a:lnTo>
                <a:lnTo>
                  <a:pt x="399" y="391"/>
                </a:lnTo>
                <a:lnTo>
                  <a:pt x="391" y="351"/>
                </a:lnTo>
                <a:lnTo>
                  <a:pt x="388" y="309"/>
                </a:lnTo>
                <a:lnTo>
                  <a:pt x="391" y="268"/>
                </a:lnTo>
                <a:lnTo>
                  <a:pt x="399" y="227"/>
                </a:lnTo>
                <a:lnTo>
                  <a:pt x="412" y="188"/>
                </a:lnTo>
                <a:lnTo>
                  <a:pt x="430" y="153"/>
                </a:lnTo>
                <a:lnTo>
                  <a:pt x="452" y="120"/>
                </a:lnTo>
                <a:lnTo>
                  <a:pt x="478" y="90"/>
                </a:lnTo>
                <a:lnTo>
                  <a:pt x="507" y="65"/>
                </a:lnTo>
                <a:lnTo>
                  <a:pt x="540" y="42"/>
                </a:lnTo>
                <a:lnTo>
                  <a:pt x="575" y="24"/>
                </a:lnTo>
                <a:lnTo>
                  <a:pt x="612" y="11"/>
                </a:lnTo>
                <a:lnTo>
                  <a:pt x="652" y="3"/>
                </a:lnTo>
                <a:lnTo>
                  <a:pt x="69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0" name="Freeform 376"/>
          <p:cNvSpPr>
            <a:spLocks noEditPoints="1"/>
          </p:cNvSpPr>
          <p:nvPr/>
        </p:nvSpPr>
        <p:spPr bwMode="auto">
          <a:xfrm>
            <a:off x="7206326" y="1069598"/>
            <a:ext cx="325668" cy="339489"/>
          </a:xfrm>
          <a:custGeom>
            <a:avLst/>
            <a:gdLst>
              <a:gd name="T0" fmla="*/ 1841 w 3398"/>
              <a:gd name="T1" fmla="*/ 2992 h 3537"/>
              <a:gd name="T2" fmla="*/ 1948 w 3398"/>
              <a:gd name="T3" fmla="*/ 3227 h 3537"/>
              <a:gd name="T4" fmla="*/ 1841 w 3398"/>
              <a:gd name="T5" fmla="*/ 3461 h 3537"/>
              <a:gd name="T6" fmla="*/ 1592 w 3398"/>
              <a:gd name="T7" fmla="*/ 3533 h 3537"/>
              <a:gd name="T8" fmla="*/ 1377 w 3398"/>
              <a:gd name="T9" fmla="*/ 3395 h 3537"/>
              <a:gd name="T10" fmla="*/ 1340 w 3398"/>
              <a:gd name="T11" fmla="*/ 3137 h 3537"/>
              <a:gd name="T12" fmla="*/ 1507 w 3398"/>
              <a:gd name="T13" fmla="*/ 2946 h 3537"/>
              <a:gd name="T14" fmla="*/ 740 w 3398"/>
              <a:gd name="T15" fmla="*/ 2553 h 3537"/>
              <a:gd name="T16" fmla="*/ 915 w 3398"/>
              <a:gd name="T17" fmla="*/ 2703 h 3537"/>
              <a:gd name="T18" fmla="*/ 915 w 3398"/>
              <a:gd name="T19" fmla="*/ 2940 h 3537"/>
              <a:gd name="T20" fmla="*/ 740 w 3398"/>
              <a:gd name="T21" fmla="*/ 3090 h 3537"/>
              <a:gd name="T22" fmla="*/ 506 w 3398"/>
              <a:gd name="T23" fmla="*/ 3058 h 3537"/>
              <a:gd name="T24" fmla="*/ 382 w 3398"/>
              <a:gd name="T25" fmla="*/ 2863 h 3537"/>
              <a:gd name="T26" fmla="*/ 447 w 3398"/>
              <a:gd name="T27" fmla="*/ 2637 h 3537"/>
              <a:gd name="T28" fmla="*/ 660 w 3398"/>
              <a:gd name="T29" fmla="*/ 2540 h 3537"/>
              <a:gd name="T30" fmla="*/ 2824 w 3398"/>
              <a:gd name="T31" fmla="*/ 2550 h 3537"/>
              <a:gd name="T32" fmla="*/ 2954 w 3398"/>
              <a:gd name="T33" fmla="*/ 2775 h 3537"/>
              <a:gd name="T34" fmla="*/ 2886 w 3398"/>
              <a:gd name="T35" fmla="*/ 3031 h 3537"/>
              <a:gd name="T36" fmla="*/ 2661 w 3398"/>
              <a:gd name="T37" fmla="*/ 3162 h 3537"/>
              <a:gd name="T38" fmla="*/ 2406 w 3398"/>
              <a:gd name="T39" fmla="*/ 3093 h 3537"/>
              <a:gd name="T40" fmla="*/ 2276 w 3398"/>
              <a:gd name="T41" fmla="*/ 2868 h 3537"/>
              <a:gd name="T42" fmla="*/ 2344 w 3398"/>
              <a:gd name="T43" fmla="*/ 2613 h 3537"/>
              <a:gd name="T44" fmla="*/ 2569 w 3398"/>
              <a:gd name="T45" fmla="*/ 2483 h 3537"/>
              <a:gd name="T46" fmla="*/ 405 w 3398"/>
              <a:gd name="T47" fmla="*/ 1639 h 3537"/>
              <a:gd name="T48" fmla="*/ 509 w 3398"/>
              <a:gd name="T49" fmla="*/ 1844 h 3537"/>
              <a:gd name="T50" fmla="*/ 405 w 3398"/>
              <a:gd name="T51" fmla="*/ 2050 h 3537"/>
              <a:gd name="T52" fmla="*/ 174 w 3398"/>
              <a:gd name="T53" fmla="*/ 2085 h 3537"/>
              <a:gd name="T54" fmla="*/ 13 w 3398"/>
              <a:gd name="T55" fmla="*/ 1925 h 3537"/>
              <a:gd name="T56" fmla="*/ 29 w 3398"/>
              <a:gd name="T57" fmla="*/ 1727 h 3537"/>
              <a:gd name="T58" fmla="*/ 212 w 3398"/>
              <a:gd name="T59" fmla="*/ 1593 h 3537"/>
              <a:gd name="T60" fmla="*/ 3211 w 3398"/>
              <a:gd name="T61" fmla="*/ 1518 h 3537"/>
              <a:gd name="T62" fmla="*/ 3385 w 3398"/>
              <a:gd name="T63" fmla="*/ 1744 h 3537"/>
              <a:gd name="T64" fmla="*/ 3347 w 3398"/>
              <a:gd name="T65" fmla="*/ 2035 h 3537"/>
              <a:gd name="T66" fmla="*/ 3121 w 3398"/>
              <a:gd name="T67" fmla="*/ 2209 h 3537"/>
              <a:gd name="T68" fmla="*/ 2829 w 3398"/>
              <a:gd name="T69" fmla="*/ 2171 h 3537"/>
              <a:gd name="T70" fmla="*/ 2656 w 3398"/>
              <a:gd name="T71" fmla="*/ 1945 h 3537"/>
              <a:gd name="T72" fmla="*/ 2693 w 3398"/>
              <a:gd name="T73" fmla="*/ 1653 h 3537"/>
              <a:gd name="T74" fmla="*/ 2919 w 3398"/>
              <a:gd name="T75" fmla="*/ 1479 h 3537"/>
              <a:gd name="T76" fmla="*/ 766 w 3398"/>
              <a:gd name="T77" fmla="*/ 662 h 3537"/>
              <a:gd name="T78" fmla="*/ 887 w 3398"/>
              <a:gd name="T79" fmla="*/ 829 h 3537"/>
              <a:gd name="T80" fmla="*/ 822 w 3398"/>
              <a:gd name="T81" fmla="*/ 1029 h 3537"/>
              <a:gd name="T82" fmla="*/ 622 w 3398"/>
              <a:gd name="T83" fmla="*/ 1093 h 3537"/>
              <a:gd name="T84" fmla="*/ 455 w 3398"/>
              <a:gd name="T85" fmla="*/ 972 h 3537"/>
              <a:gd name="T86" fmla="*/ 455 w 3398"/>
              <a:gd name="T87" fmla="*/ 761 h 3537"/>
              <a:gd name="T88" fmla="*/ 622 w 3398"/>
              <a:gd name="T89" fmla="*/ 638 h 3537"/>
              <a:gd name="T90" fmla="*/ 2811 w 3398"/>
              <a:gd name="T91" fmla="*/ 498 h 3537"/>
              <a:gd name="T92" fmla="*/ 3004 w 3398"/>
              <a:gd name="T93" fmla="*/ 715 h 3537"/>
              <a:gd name="T94" fmla="*/ 3004 w 3398"/>
              <a:gd name="T95" fmla="*/ 1017 h 3537"/>
              <a:gd name="T96" fmla="*/ 2811 w 3398"/>
              <a:gd name="T97" fmla="*/ 1235 h 3537"/>
              <a:gd name="T98" fmla="*/ 2512 w 3398"/>
              <a:gd name="T99" fmla="*/ 1270 h 3537"/>
              <a:gd name="T100" fmla="*/ 2273 w 3398"/>
              <a:gd name="T101" fmla="*/ 1105 h 3537"/>
              <a:gd name="T102" fmla="*/ 2200 w 3398"/>
              <a:gd name="T103" fmla="*/ 814 h 3537"/>
              <a:gd name="T104" fmla="*/ 2337 w 3398"/>
              <a:gd name="T105" fmla="*/ 554 h 3537"/>
              <a:gd name="T106" fmla="*/ 2614 w 3398"/>
              <a:gd name="T107" fmla="*/ 449 h 3537"/>
              <a:gd name="T108" fmla="*/ 1884 w 3398"/>
              <a:gd name="T109" fmla="*/ 72 h 3537"/>
              <a:gd name="T110" fmla="*/ 2071 w 3398"/>
              <a:gd name="T111" fmla="*/ 305 h 3537"/>
              <a:gd name="T112" fmla="*/ 2071 w 3398"/>
              <a:gd name="T113" fmla="*/ 616 h 3537"/>
              <a:gd name="T114" fmla="*/ 1884 w 3398"/>
              <a:gd name="T115" fmla="*/ 851 h 3537"/>
              <a:gd name="T116" fmla="*/ 1584 w 3398"/>
              <a:gd name="T117" fmla="*/ 919 h 3537"/>
              <a:gd name="T118" fmla="*/ 1311 w 3398"/>
              <a:gd name="T119" fmla="*/ 787 h 3537"/>
              <a:gd name="T120" fmla="*/ 1180 w 3398"/>
              <a:gd name="T121" fmla="*/ 515 h 3537"/>
              <a:gd name="T122" fmla="*/ 1248 w 3398"/>
              <a:gd name="T123" fmla="*/ 214 h 3537"/>
              <a:gd name="T124" fmla="*/ 1481 w 3398"/>
              <a:gd name="T125" fmla="*/ 2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8" h="3537">
                <a:moveTo>
                  <a:pt x="1637" y="2917"/>
                </a:moveTo>
                <a:lnTo>
                  <a:pt x="1683" y="2920"/>
                </a:lnTo>
                <a:lnTo>
                  <a:pt x="1727" y="2930"/>
                </a:lnTo>
                <a:lnTo>
                  <a:pt x="1769" y="2946"/>
                </a:lnTo>
                <a:lnTo>
                  <a:pt x="1806" y="2967"/>
                </a:lnTo>
                <a:lnTo>
                  <a:pt x="1841" y="2992"/>
                </a:lnTo>
                <a:lnTo>
                  <a:pt x="1871" y="3024"/>
                </a:lnTo>
                <a:lnTo>
                  <a:pt x="1898" y="3058"/>
                </a:lnTo>
                <a:lnTo>
                  <a:pt x="1919" y="3096"/>
                </a:lnTo>
                <a:lnTo>
                  <a:pt x="1934" y="3137"/>
                </a:lnTo>
                <a:lnTo>
                  <a:pt x="1944" y="3180"/>
                </a:lnTo>
                <a:lnTo>
                  <a:pt x="1948" y="3227"/>
                </a:lnTo>
                <a:lnTo>
                  <a:pt x="1944" y="3273"/>
                </a:lnTo>
                <a:lnTo>
                  <a:pt x="1934" y="3316"/>
                </a:lnTo>
                <a:lnTo>
                  <a:pt x="1919" y="3357"/>
                </a:lnTo>
                <a:lnTo>
                  <a:pt x="1898" y="3395"/>
                </a:lnTo>
                <a:lnTo>
                  <a:pt x="1871" y="3430"/>
                </a:lnTo>
                <a:lnTo>
                  <a:pt x="1841" y="3461"/>
                </a:lnTo>
                <a:lnTo>
                  <a:pt x="1806" y="3487"/>
                </a:lnTo>
                <a:lnTo>
                  <a:pt x="1769" y="3508"/>
                </a:lnTo>
                <a:lnTo>
                  <a:pt x="1727" y="3523"/>
                </a:lnTo>
                <a:lnTo>
                  <a:pt x="1683" y="3533"/>
                </a:lnTo>
                <a:lnTo>
                  <a:pt x="1637" y="3537"/>
                </a:lnTo>
                <a:lnTo>
                  <a:pt x="1592" y="3533"/>
                </a:lnTo>
                <a:lnTo>
                  <a:pt x="1548" y="3523"/>
                </a:lnTo>
                <a:lnTo>
                  <a:pt x="1507" y="3508"/>
                </a:lnTo>
                <a:lnTo>
                  <a:pt x="1468" y="3487"/>
                </a:lnTo>
                <a:lnTo>
                  <a:pt x="1433" y="3461"/>
                </a:lnTo>
                <a:lnTo>
                  <a:pt x="1403" y="3430"/>
                </a:lnTo>
                <a:lnTo>
                  <a:pt x="1377" y="3395"/>
                </a:lnTo>
                <a:lnTo>
                  <a:pt x="1356" y="3357"/>
                </a:lnTo>
                <a:lnTo>
                  <a:pt x="1340" y="3316"/>
                </a:lnTo>
                <a:lnTo>
                  <a:pt x="1330" y="3273"/>
                </a:lnTo>
                <a:lnTo>
                  <a:pt x="1327" y="3227"/>
                </a:lnTo>
                <a:lnTo>
                  <a:pt x="1330" y="3180"/>
                </a:lnTo>
                <a:lnTo>
                  <a:pt x="1340" y="3137"/>
                </a:lnTo>
                <a:lnTo>
                  <a:pt x="1356" y="3096"/>
                </a:lnTo>
                <a:lnTo>
                  <a:pt x="1377" y="3058"/>
                </a:lnTo>
                <a:lnTo>
                  <a:pt x="1403" y="3024"/>
                </a:lnTo>
                <a:lnTo>
                  <a:pt x="1433" y="2992"/>
                </a:lnTo>
                <a:lnTo>
                  <a:pt x="1468" y="2967"/>
                </a:lnTo>
                <a:lnTo>
                  <a:pt x="1507" y="2946"/>
                </a:lnTo>
                <a:lnTo>
                  <a:pt x="1548" y="2930"/>
                </a:lnTo>
                <a:lnTo>
                  <a:pt x="1592" y="2920"/>
                </a:lnTo>
                <a:lnTo>
                  <a:pt x="1637" y="2917"/>
                </a:lnTo>
                <a:close/>
                <a:moveTo>
                  <a:pt x="660" y="2540"/>
                </a:moveTo>
                <a:lnTo>
                  <a:pt x="701" y="2544"/>
                </a:lnTo>
                <a:lnTo>
                  <a:pt x="740" y="2553"/>
                </a:lnTo>
                <a:lnTo>
                  <a:pt x="778" y="2567"/>
                </a:lnTo>
                <a:lnTo>
                  <a:pt x="812" y="2586"/>
                </a:lnTo>
                <a:lnTo>
                  <a:pt x="844" y="2609"/>
                </a:lnTo>
                <a:lnTo>
                  <a:pt x="871" y="2637"/>
                </a:lnTo>
                <a:lnTo>
                  <a:pt x="895" y="2668"/>
                </a:lnTo>
                <a:lnTo>
                  <a:pt x="915" y="2703"/>
                </a:lnTo>
                <a:lnTo>
                  <a:pt x="928" y="2741"/>
                </a:lnTo>
                <a:lnTo>
                  <a:pt x="937" y="2780"/>
                </a:lnTo>
                <a:lnTo>
                  <a:pt x="940" y="2822"/>
                </a:lnTo>
                <a:lnTo>
                  <a:pt x="937" y="2863"/>
                </a:lnTo>
                <a:lnTo>
                  <a:pt x="928" y="2903"/>
                </a:lnTo>
                <a:lnTo>
                  <a:pt x="915" y="2940"/>
                </a:lnTo>
                <a:lnTo>
                  <a:pt x="895" y="2975"/>
                </a:lnTo>
                <a:lnTo>
                  <a:pt x="871" y="3006"/>
                </a:lnTo>
                <a:lnTo>
                  <a:pt x="844" y="3034"/>
                </a:lnTo>
                <a:lnTo>
                  <a:pt x="812" y="3058"/>
                </a:lnTo>
                <a:lnTo>
                  <a:pt x="778" y="3077"/>
                </a:lnTo>
                <a:lnTo>
                  <a:pt x="740" y="3090"/>
                </a:lnTo>
                <a:lnTo>
                  <a:pt x="701" y="3099"/>
                </a:lnTo>
                <a:lnTo>
                  <a:pt x="660" y="3103"/>
                </a:lnTo>
                <a:lnTo>
                  <a:pt x="618" y="3099"/>
                </a:lnTo>
                <a:lnTo>
                  <a:pt x="579" y="3090"/>
                </a:lnTo>
                <a:lnTo>
                  <a:pt x="541" y="3077"/>
                </a:lnTo>
                <a:lnTo>
                  <a:pt x="506" y="3058"/>
                </a:lnTo>
                <a:lnTo>
                  <a:pt x="475" y="3034"/>
                </a:lnTo>
                <a:lnTo>
                  <a:pt x="447" y="3006"/>
                </a:lnTo>
                <a:lnTo>
                  <a:pt x="424" y="2975"/>
                </a:lnTo>
                <a:lnTo>
                  <a:pt x="404" y="2940"/>
                </a:lnTo>
                <a:lnTo>
                  <a:pt x="391" y="2903"/>
                </a:lnTo>
                <a:lnTo>
                  <a:pt x="382" y="2863"/>
                </a:lnTo>
                <a:lnTo>
                  <a:pt x="378" y="2822"/>
                </a:lnTo>
                <a:lnTo>
                  <a:pt x="382" y="2780"/>
                </a:lnTo>
                <a:lnTo>
                  <a:pt x="391" y="2741"/>
                </a:lnTo>
                <a:lnTo>
                  <a:pt x="404" y="2703"/>
                </a:lnTo>
                <a:lnTo>
                  <a:pt x="424" y="2668"/>
                </a:lnTo>
                <a:lnTo>
                  <a:pt x="447" y="2637"/>
                </a:lnTo>
                <a:lnTo>
                  <a:pt x="475" y="2609"/>
                </a:lnTo>
                <a:lnTo>
                  <a:pt x="506" y="2586"/>
                </a:lnTo>
                <a:lnTo>
                  <a:pt x="541" y="2567"/>
                </a:lnTo>
                <a:lnTo>
                  <a:pt x="579" y="2553"/>
                </a:lnTo>
                <a:lnTo>
                  <a:pt x="618" y="2544"/>
                </a:lnTo>
                <a:lnTo>
                  <a:pt x="660" y="2540"/>
                </a:lnTo>
                <a:close/>
                <a:moveTo>
                  <a:pt x="2614" y="2479"/>
                </a:moveTo>
                <a:lnTo>
                  <a:pt x="2661" y="2483"/>
                </a:lnTo>
                <a:lnTo>
                  <a:pt x="2706" y="2491"/>
                </a:lnTo>
                <a:lnTo>
                  <a:pt x="2748" y="2506"/>
                </a:lnTo>
                <a:lnTo>
                  <a:pt x="2788" y="2526"/>
                </a:lnTo>
                <a:lnTo>
                  <a:pt x="2824" y="2550"/>
                </a:lnTo>
                <a:lnTo>
                  <a:pt x="2857" y="2579"/>
                </a:lnTo>
                <a:lnTo>
                  <a:pt x="2886" y="2613"/>
                </a:lnTo>
                <a:lnTo>
                  <a:pt x="2910" y="2648"/>
                </a:lnTo>
                <a:lnTo>
                  <a:pt x="2931" y="2688"/>
                </a:lnTo>
                <a:lnTo>
                  <a:pt x="2945" y="2731"/>
                </a:lnTo>
                <a:lnTo>
                  <a:pt x="2954" y="2775"/>
                </a:lnTo>
                <a:lnTo>
                  <a:pt x="2957" y="2822"/>
                </a:lnTo>
                <a:lnTo>
                  <a:pt x="2954" y="2868"/>
                </a:lnTo>
                <a:lnTo>
                  <a:pt x="2945" y="2913"/>
                </a:lnTo>
                <a:lnTo>
                  <a:pt x="2931" y="2956"/>
                </a:lnTo>
                <a:lnTo>
                  <a:pt x="2910" y="2995"/>
                </a:lnTo>
                <a:lnTo>
                  <a:pt x="2886" y="3031"/>
                </a:lnTo>
                <a:lnTo>
                  <a:pt x="2857" y="3064"/>
                </a:lnTo>
                <a:lnTo>
                  <a:pt x="2824" y="3093"/>
                </a:lnTo>
                <a:lnTo>
                  <a:pt x="2788" y="3117"/>
                </a:lnTo>
                <a:lnTo>
                  <a:pt x="2748" y="3137"/>
                </a:lnTo>
                <a:lnTo>
                  <a:pt x="2706" y="3153"/>
                </a:lnTo>
                <a:lnTo>
                  <a:pt x="2661" y="3162"/>
                </a:lnTo>
                <a:lnTo>
                  <a:pt x="2614" y="3165"/>
                </a:lnTo>
                <a:lnTo>
                  <a:pt x="2569" y="3162"/>
                </a:lnTo>
                <a:lnTo>
                  <a:pt x="2524" y="3153"/>
                </a:lnTo>
                <a:lnTo>
                  <a:pt x="2482" y="3137"/>
                </a:lnTo>
                <a:lnTo>
                  <a:pt x="2442" y="3117"/>
                </a:lnTo>
                <a:lnTo>
                  <a:pt x="2406" y="3093"/>
                </a:lnTo>
                <a:lnTo>
                  <a:pt x="2373" y="3064"/>
                </a:lnTo>
                <a:lnTo>
                  <a:pt x="2344" y="3031"/>
                </a:lnTo>
                <a:lnTo>
                  <a:pt x="2319" y="2995"/>
                </a:lnTo>
                <a:lnTo>
                  <a:pt x="2299" y="2956"/>
                </a:lnTo>
                <a:lnTo>
                  <a:pt x="2285" y="2913"/>
                </a:lnTo>
                <a:lnTo>
                  <a:pt x="2276" y="2868"/>
                </a:lnTo>
                <a:lnTo>
                  <a:pt x="2273" y="2822"/>
                </a:lnTo>
                <a:lnTo>
                  <a:pt x="2276" y="2775"/>
                </a:lnTo>
                <a:lnTo>
                  <a:pt x="2285" y="2731"/>
                </a:lnTo>
                <a:lnTo>
                  <a:pt x="2299" y="2688"/>
                </a:lnTo>
                <a:lnTo>
                  <a:pt x="2319" y="2648"/>
                </a:lnTo>
                <a:lnTo>
                  <a:pt x="2344" y="2613"/>
                </a:lnTo>
                <a:lnTo>
                  <a:pt x="2373" y="2579"/>
                </a:lnTo>
                <a:lnTo>
                  <a:pt x="2406" y="2550"/>
                </a:lnTo>
                <a:lnTo>
                  <a:pt x="2442" y="2526"/>
                </a:lnTo>
                <a:lnTo>
                  <a:pt x="2482" y="2506"/>
                </a:lnTo>
                <a:lnTo>
                  <a:pt x="2524" y="2491"/>
                </a:lnTo>
                <a:lnTo>
                  <a:pt x="2569" y="2483"/>
                </a:lnTo>
                <a:lnTo>
                  <a:pt x="2614" y="2479"/>
                </a:lnTo>
                <a:close/>
                <a:moveTo>
                  <a:pt x="255" y="1590"/>
                </a:moveTo>
                <a:lnTo>
                  <a:pt x="296" y="1593"/>
                </a:lnTo>
                <a:lnTo>
                  <a:pt x="335" y="1602"/>
                </a:lnTo>
                <a:lnTo>
                  <a:pt x="372" y="1618"/>
                </a:lnTo>
                <a:lnTo>
                  <a:pt x="405" y="1639"/>
                </a:lnTo>
                <a:lnTo>
                  <a:pt x="434" y="1664"/>
                </a:lnTo>
                <a:lnTo>
                  <a:pt x="460" y="1693"/>
                </a:lnTo>
                <a:lnTo>
                  <a:pt x="481" y="1727"/>
                </a:lnTo>
                <a:lnTo>
                  <a:pt x="496" y="1764"/>
                </a:lnTo>
                <a:lnTo>
                  <a:pt x="505" y="1802"/>
                </a:lnTo>
                <a:lnTo>
                  <a:pt x="509" y="1844"/>
                </a:lnTo>
                <a:lnTo>
                  <a:pt x="505" y="1885"/>
                </a:lnTo>
                <a:lnTo>
                  <a:pt x="496" y="1925"/>
                </a:lnTo>
                <a:lnTo>
                  <a:pt x="481" y="1961"/>
                </a:lnTo>
                <a:lnTo>
                  <a:pt x="460" y="1994"/>
                </a:lnTo>
                <a:lnTo>
                  <a:pt x="434" y="2024"/>
                </a:lnTo>
                <a:lnTo>
                  <a:pt x="405" y="2050"/>
                </a:lnTo>
                <a:lnTo>
                  <a:pt x="372" y="2070"/>
                </a:lnTo>
                <a:lnTo>
                  <a:pt x="335" y="2085"/>
                </a:lnTo>
                <a:lnTo>
                  <a:pt x="296" y="2095"/>
                </a:lnTo>
                <a:lnTo>
                  <a:pt x="255" y="2099"/>
                </a:lnTo>
                <a:lnTo>
                  <a:pt x="212" y="2095"/>
                </a:lnTo>
                <a:lnTo>
                  <a:pt x="174" y="2085"/>
                </a:lnTo>
                <a:lnTo>
                  <a:pt x="138" y="2070"/>
                </a:lnTo>
                <a:lnTo>
                  <a:pt x="105" y="2050"/>
                </a:lnTo>
                <a:lnTo>
                  <a:pt x="74" y="2024"/>
                </a:lnTo>
                <a:lnTo>
                  <a:pt x="49" y="1994"/>
                </a:lnTo>
                <a:lnTo>
                  <a:pt x="29" y="1961"/>
                </a:lnTo>
                <a:lnTo>
                  <a:pt x="13" y="1925"/>
                </a:lnTo>
                <a:lnTo>
                  <a:pt x="3" y="1885"/>
                </a:lnTo>
                <a:lnTo>
                  <a:pt x="0" y="1844"/>
                </a:lnTo>
                <a:lnTo>
                  <a:pt x="0" y="1844"/>
                </a:lnTo>
                <a:lnTo>
                  <a:pt x="3" y="1802"/>
                </a:lnTo>
                <a:lnTo>
                  <a:pt x="13" y="1764"/>
                </a:lnTo>
                <a:lnTo>
                  <a:pt x="29" y="1727"/>
                </a:lnTo>
                <a:lnTo>
                  <a:pt x="49" y="1693"/>
                </a:lnTo>
                <a:lnTo>
                  <a:pt x="74" y="1664"/>
                </a:lnTo>
                <a:lnTo>
                  <a:pt x="105" y="1639"/>
                </a:lnTo>
                <a:lnTo>
                  <a:pt x="138" y="1618"/>
                </a:lnTo>
                <a:lnTo>
                  <a:pt x="174" y="1602"/>
                </a:lnTo>
                <a:lnTo>
                  <a:pt x="212" y="1593"/>
                </a:lnTo>
                <a:lnTo>
                  <a:pt x="255" y="1590"/>
                </a:lnTo>
                <a:close/>
                <a:moveTo>
                  <a:pt x="3020" y="1465"/>
                </a:moveTo>
                <a:lnTo>
                  <a:pt x="3072" y="1469"/>
                </a:lnTo>
                <a:lnTo>
                  <a:pt x="3121" y="1479"/>
                </a:lnTo>
                <a:lnTo>
                  <a:pt x="3168" y="1495"/>
                </a:lnTo>
                <a:lnTo>
                  <a:pt x="3211" y="1518"/>
                </a:lnTo>
                <a:lnTo>
                  <a:pt x="3251" y="1544"/>
                </a:lnTo>
                <a:lnTo>
                  <a:pt x="3288" y="1577"/>
                </a:lnTo>
                <a:lnTo>
                  <a:pt x="3319" y="1613"/>
                </a:lnTo>
                <a:lnTo>
                  <a:pt x="3347" y="1653"/>
                </a:lnTo>
                <a:lnTo>
                  <a:pt x="3368" y="1697"/>
                </a:lnTo>
                <a:lnTo>
                  <a:pt x="3385" y="1744"/>
                </a:lnTo>
                <a:lnTo>
                  <a:pt x="3395" y="1792"/>
                </a:lnTo>
                <a:lnTo>
                  <a:pt x="3398" y="1844"/>
                </a:lnTo>
                <a:lnTo>
                  <a:pt x="3395" y="1895"/>
                </a:lnTo>
                <a:lnTo>
                  <a:pt x="3385" y="1945"/>
                </a:lnTo>
                <a:lnTo>
                  <a:pt x="3368" y="1992"/>
                </a:lnTo>
                <a:lnTo>
                  <a:pt x="3347" y="2035"/>
                </a:lnTo>
                <a:lnTo>
                  <a:pt x="3319" y="2075"/>
                </a:lnTo>
                <a:lnTo>
                  <a:pt x="3288" y="2112"/>
                </a:lnTo>
                <a:lnTo>
                  <a:pt x="3251" y="2143"/>
                </a:lnTo>
                <a:lnTo>
                  <a:pt x="3211" y="2171"/>
                </a:lnTo>
                <a:lnTo>
                  <a:pt x="3168" y="2192"/>
                </a:lnTo>
                <a:lnTo>
                  <a:pt x="3121" y="2209"/>
                </a:lnTo>
                <a:lnTo>
                  <a:pt x="3072" y="2219"/>
                </a:lnTo>
                <a:lnTo>
                  <a:pt x="3020" y="2222"/>
                </a:lnTo>
                <a:lnTo>
                  <a:pt x="2968" y="2219"/>
                </a:lnTo>
                <a:lnTo>
                  <a:pt x="2919" y="2209"/>
                </a:lnTo>
                <a:lnTo>
                  <a:pt x="2873" y="2192"/>
                </a:lnTo>
                <a:lnTo>
                  <a:pt x="2829" y="2171"/>
                </a:lnTo>
                <a:lnTo>
                  <a:pt x="2789" y="2143"/>
                </a:lnTo>
                <a:lnTo>
                  <a:pt x="2752" y="2112"/>
                </a:lnTo>
                <a:lnTo>
                  <a:pt x="2720" y="2075"/>
                </a:lnTo>
                <a:lnTo>
                  <a:pt x="2693" y="2035"/>
                </a:lnTo>
                <a:lnTo>
                  <a:pt x="2671" y="1992"/>
                </a:lnTo>
                <a:lnTo>
                  <a:pt x="2656" y="1945"/>
                </a:lnTo>
                <a:lnTo>
                  <a:pt x="2646" y="1895"/>
                </a:lnTo>
                <a:lnTo>
                  <a:pt x="2642" y="1844"/>
                </a:lnTo>
                <a:lnTo>
                  <a:pt x="2646" y="1792"/>
                </a:lnTo>
                <a:lnTo>
                  <a:pt x="2656" y="1744"/>
                </a:lnTo>
                <a:lnTo>
                  <a:pt x="2671" y="1697"/>
                </a:lnTo>
                <a:lnTo>
                  <a:pt x="2693" y="1653"/>
                </a:lnTo>
                <a:lnTo>
                  <a:pt x="2720" y="1613"/>
                </a:lnTo>
                <a:lnTo>
                  <a:pt x="2752" y="1577"/>
                </a:lnTo>
                <a:lnTo>
                  <a:pt x="2789" y="1544"/>
                </a:lnTo>
                <a:lnTo>
                  <a:pt x="2829" y="1518"/>
                </a:lnTo>
                <a:lnTo>
                  <a:pt x="2873" y="1495"/>
                </a:lnTo>
                <a:lnTo>
                  <a:pt x="2919" y="1479"/>
                </a:lnTo>
                <a:lnTo>
                  <a:pt x="2968" y="1469"/>
                </a:lnTo>
                <a:lnTo>
                  <a:pt x="3020" y="1465"/>
                </a:lnTo>
                <a:close/>
                <a:moveTo>
                  <a:pt x="660" y="636"/>
                </a:moveTo>
                <a:lnTo>
                  <a:pt x="697" y="638"/>
                </a:lnTo>
                <a:lnTo>
                  <a:pt x="732" y="647"/>
                </a:lnTo>
                <a:lnTo>
                  <a:pt x="766" y="662"/>
                </a:lnTo>
                <a:lnTo>
                  <a:pt x="796" y="681"/>
                </a:lnTo>
                <a:lnTo>
                  <a:pt x="822" y="703"/>
                </a:lnTo>
                <a:lnTo>
                  <a:pt x="846" y="731"/>
                </a:lnTo>
                <a:lnTo>
                  <a:pt x="864" y="761"/>
                </a:lnTo>
                <a:lnTo>
                  <a:pt x="878" y="793"/>
                </a:lnTo>
                <a:lnTo>
                  <a:pt x="887" y="829"/>
                </a:lnTo>
                <a:lnTo>
                  <a:pt x="889" y="866"/>
                </a:lnTo>
                <a:lnTo>
                  <a:pt x="887" y="903"/>
                </a:lnTo>
                <a:lnTo>
                  <a:pt x="878" y="939"/>
                </a:lnTo>
                <a:lnTo>
                  <a:pt x="864" y="972"/>
                </a:lnTo>
                <a:lnTo>
                  <a:pt x="846" y="1002"/>
                </a:lnTo>
                <a:lnTo>
                  <a:pt x="822" y="1029"/>
                </a:lnTo>
                <a:lnTo>
                  <a:pt x="796" y="1052"/>
                </a:lnTo>
                <a:lnTo>
                  <a:pt x="766" y="1071"/>
                </a:lnTo>
                <a:lnTo>
                  <a:pt x="732" y="1085"/>
                </a:lnTo>
                <a:lnTo>
                  <a:pt x="697" y="1093"/>
                </a:lnTo>
                <a:lnTo>
                  <a:pt x="660" y="1097"/>
                </a:lnTo>
                <a:lnTo>
                  <a:pt x="622" y="1093"/>
                </a:lnTo>
                <a:lnTo>
                  <a:pt x="586" y="1085"/>
                </a:lnTo>
                <a:lnTo>
                  <a:pt x="553" y="1071"/>
                </a:lnTo>
                <a:lnTo>
                  <a:pt x="523" y="1052"/>
                </a:lnTo>
                <a:lnTo>
                  <a:pt x="496" y="1029"/>
                </a:lnTo>
                <a:lnTo>
                  <a:pt x="473" y="1002"/>
                </a:lnTo>
                <a:lnTo>
                  <a:pt x="455" y="972"/>
                </a:lnTo>
                <a:lnTo>
                  <a:pt x="441" y="939"/>
                </a:lnTo>
                <a:lnTo>
                  <a:pt x="432" y="903"/>
                </a:lnTo>
                <a:lnTo>
                  <a:pt x="430" y="866"/>
                </a:lnTo>
                <a:lnTo>
                  <a:pt x="432" y="829"/>
                </a:lnTo>
                <a:lnTo>
                  <a:pt x="441" y="793"/>
                </a:lnTo>
                <a:lnTo>
                  <a:pt x="455" y="761"/>
                </a:lnTo>
                <a:lnTo>
                  <a:pt x="473" y="731"/>
                </a:lnTo>
                <a:lnTo>
                  <a:pt x="496" y="703"/>
                </a:lnTo>
                <a:lnTo>
                  <a:pt x="523" y="681"/>
                </a:lnTo>
                <a:lnTo>
                  <a:pt x="553" y="662"/>
                </a:lnTo>
                <a:lnTo>
                  <a:pt x="586" y="647"/>
                </a:lnTo>
                <a:lnTo>
                  <a:pt x="622" y="638"/>
                </a:lnTo>
                <a:lnTo>
                  <a:pt x="660" y="636"/>
                </a:lnTo>
                <a:close/>
                <a:moveTo>
                  <a:pt x="2614" y="449"/>
                </a:moveTo>
                <a:lnTo>
                  <a:pt x="2668" y="452"/>
                </a:lnTo>
                <a:lnTo>
                  <a:pt x="2718" y="461"/>
                </a:lnTo>
                <a:lnTo>
                  <a:pt x="2766" y="477"/>
                </a:lnTo>
                <a:lnTo>
                  <a:pt x="2811" y="498"/>
                </a:lnTo>
                <a:lnTo>
                  <a:pt x="2854" y="524"/>
                </a:lnTo>
                <a:lnTo>
                  <a:pt x="2893" y="554"/>
                </a:lnTo>
                <a:lnTo>
                  <a:pt x="2927" y="589"/>
                </a:lnTo>
                <a:lnTo>
                  <a:pt x="2957" y="628"/>
                </a:lnTo>
                <a:lnTo>
                  <a:pt x="2984" y="669"/>
                </a:lnTo>
                <a:lnTo>
                  <a:pt x="3004" y="715"/>
                </a:lnTo>
                <a:lnTo>
                  <a:pt x="3020" y="763"/>
                </a:lnTo>
                <a:lnTo>
                  <a:pt x="3030" y="814"/>
                </a:lnTo>
                <a:lnTo>
                  <a:pt x="3032" y="866"/>
                </a:lnTo>
                <a:lnTo>
                  <a:pt x="3030" y="919"/>
                </a:lnTo>
                <a:lnTo>
                  <a:pt x="3020" y="969"/>
                </a:lnTo>
                <a:lnTo>
                  <a:pt x="3004" y="1017"/>
                </a:lnTo>
                <a:lnTo>
                  <a:pt x="2984" y="1062"/>
                </a:lnTo>
                <a:lnTo>
                  <a:pt x="2957" y="1105"/>
                </a:lnTo>
                <a:lnTo>
                  <a:pt x="2927" y="1144"/>
                </a:lnTo>
                <a:lnTo>
                  <a:pt x="2893" y="1178"/>
                </a:lnTo>
                <a:lnTo>
                  <a:pt x="2854" y="1209"/>
                </a:lnTo>
                <a:lnTo>
                  <a:pt x="2811" y="1235"/>
                </a:lnTo>
                <a:lnTo>
                  <a:pt x="2766" y="1256"/>
                </a:lnTo>
                <a:lnTo>
                  <a:pt x="2718" y="1270"/>
                </a:lnTo>
                <a:lnTo>
                  <a:pt x="2668" y="1280"/>
                </a:lnTo>
                <a:lnTo>
                  <a:pt x="2614" y="1284"/>
                </a:lnTo>
                <a:lnTo>
                  <a:pt x="2562" y="1280"/>
                </a:lnTo>
                <a:lnTo>
                  <a:pt x="2512" y="1270"/>
                </a:lnTo>
                <a:lnTo>
                  <a:pt x="2464" y="1256"/>
                </a:lnTo>
                <a:lnTo>
                  <a:pt x="2419" y="1235"/>
                </a:lnTo>
                <a:lnTo>
                  <a:pt x="2376" y="1209"/>
                </a:lnTo>
                <a:lnTo>
                  <a:pt x="2337" y="1178"/>
                </a:lnTo>
                <a:lnTo>
                  <a:pt x="2303" y="1144"/>
                </a:lnTo>
                <a:lnTo>
                  <a:pt x="2273" y="1105"/>
                </a:lnTo>
                <a:lnTo>
                  <a:pt x="2246" y="1062"/>
                </a:lnTo>
                <a:lnTo>
                  <a:pt x="2226" y="1017"/>
                </a:lnTo>
                <a:lnTo>
                  <a:pt x="2210" y="969"/>
                </a:lnTo>
                <a:lnTo>
                  <a:pt x="2200" y="919"/>
                </a:lnTo>
                <a:lnTo>
                  <a:pt x="2197" y="866"/>
                </a:lnTo>
                <a:lnTo>
                  <a:pt x="2200" y="814"/>
                </a:lnTo>
                <a:lnTo>
                  <a:pt x="2210" y="763"/>
                </a:lnTo>
                <a:lnTo>
                  <a:pt x="2226" y="715"/>
                </a:lnTo>
                <a:lnTo>
                  <a:pt x="2246" y="669"/>
                </a:lnTo>
                <a:lnTo>
                  <a:pt x="2273" y="628"/>
                </a:lnTo>
                <a:lnTo>
                  <a:pt x="2303" y="589"/>
                </a:lnTo>
                <a:lnTo>
                  <a:pt x="2337" y="554"/>
                </a:lnTo>
                <a:lnTo>
                  <a:pt x="2376" y="524"/>
                </a:lnTo>
                <a:lnTo>
                  <a:pt x="2419" y="498"/>
                </a:lnTo>
                <a:lnTo>
                  <a:pt x="2464" y="477"/>
                </a:lnTo>
                <a:lnTo>
                  <a:pt x="2512" y="461"/>
                </a:lnTo>
                <a:lnTo>
                  <a:pt x="2562" y="452"/>
                </a:lnTo>
                <a:lnTo>
                  <a:pt x="2614" y="449"/>
                </a:lnTo>
                <a:close/>
                <a:moveTo>
                  <a:pt x="1637" y="0"/>
                </a:moveTo>
                <a:lnTo>
                  <a:pt x="1691" y="4"/>
                </a:lnTo>
                <a:lnTo>
                  <a:pt x="1743" y="13"/>
                </a:lnTo>
                <a:lnTo>
                  <a:pt x="1793" y="27"/>
                </a:lnTo>
                <a:lnTo>
                  <a:pt x="1840" y="47"/>
                </a:lnTo>
                <a:lnTo>
                  <a:pt x="1884" y="72"/>
                </a:lnTo>
                <a:lnTo>
                  <a:pt x="1925" y="102"/>
                </a:lnTo>
                <a:lnTo>
                  <a:pt x="1963" y="135"/>
                </a:lnTo>
                <a:lnTo>
                  <a:pt x="1997" y="173"/>
                </a:lnTo>
                <a:lnTo>
                  <a:pt x="2027" y="214"/>
                </a:lnTo>
                <a:lnTo>
                  <a:pt x="2051" y="259"/>
                </a:lnTo>
                <a:lnTo>
                  <a:pt x="2071" y="305"/>
                </a:lnTo>
                <a:lnTo>
                  <a:pt x="2086" y="356"/>
                </a:lnTo>
                <a:lnTo>
                  <a:pt x="2095" y="408"/>
                </a:lnTo>
                <a:lnTo>
                  <a:pt x="2098" y="461"/>
                </a:lnTo>
                <a:lnTo>
                  <a:pt x="2095" y="515"/>
                </a:lnTo>
                <a:lnTo>
                  <a:pt x="2086" y="567"/>
                </a:lnTo>
                <a:lnTo>
                  <a:pt x="2071" y="616"/>
                </a:lnTo>
                <a:lnTo>
                  <a:pt x="2051" y="664"/>
                </a:lnTo>
                <a:lnTo>
                  <a:pt x="2027" y="708"/>
                </a:lnTo>
                <a:lnTo>
                  <a:pt x="1997" y="750"/>
                </a:lnTo>
                <a:lnTo>
                  <a:pt x="1963" y="787"/>
                </a:lnTo>
                <a:lnTo>
                  <a:pt x="1925" y="821"/>
                </a:lnTo>
                <a:lnTo>
                  <a:pt x="1884" y="851"/>
                </a:lnTo>
                <a:lnTo>
                  <a:pt x="1840" y="875"/>
                </a:lnTo>
                <a:lnTo>
                  <a:pt x="1793" y="895"/>
                </a:lnTo>
                <a:lnTo>
                  <a:pt x="1743" y="910"/>
                </a:lnTo>
                <a:lnTo>
                  <a:pt x="1691" y="919"/>
                </a:lnTo>
                <a:lnTo>
                  <a:pt x="1637" y="922"/>
                </a:lnTo>
                <a:lnTo>
                  <a:pt x="1584" y="919"/>
                </a:lnTo>
                <a:lnTo>
                  <a:pt x="1531" y="910"/>
                </a:lnTo>
                <a:lnTo>
                  <a:pt x="1481" y="895"/>
                </a:lnTo>
                <a:lnTo>
                  <a:pt x="1435" y="875"/>
                </a:lnTo>
                <a:lnTo>
                  <a:pt x="1390" y="851"/>
                </a:lnTo>
                <a:lnTo>
                  <a:pt x="1349" y="821"/>
                </a:lnTo>
                <a:lnTo>
                  <a:pt x="1311" y="787"/>
                </a:lnTo>
                <a:lnTo>
                  <a:pt x="1278" y="750"/>
                </a:lnTo>
                <a:lnTo>
                  <a:pt x="1248" y="708"/>
                </a:lnTo>
                <a:lnTo>
                  <a:pt x="1223" y="664"/>
                </a:lnTo>
                <a:lnTo>
                  <a:pt x="1203" y="616"/>
                </a:lnTo>
                <a:lnTo>
                  <a:pt x="1189" y="567"/>
                </a:lnTo>
                <a:lnTo>
                  <a:pt x="1180" y="515"/>
                </a:lnTo>
                <a:lnTo>
                  <a:pt x="1176" y="461"/>
                </a:lnTo>
                <a:lnTo>
                  <a:pt x="1180" y="408"/>
                </a:lnTo>
                <a:lnTo>
                  <a:pt x="1189" y="356"/>
                </a:lnTo>
                <a:lnTo>
                  <a:pt x="1203" y="305"/>
                </a:lnTo>
                <a:lnTo>
                  <a:pt x="1223" y="259"/>
                </a:lnTo>
                <a:lnTo>
                  <a:pt x="1248" y="214"/>
                </a:lnTo>
                <a:lnTo>
                  <a:pt x="1278" y="173"/>
                </a:lnTo>
                <a:lnTo>
                  <a:pt x="1311" y="135"/>
                </a:lnTo>
                <a:lnTo>
                  <a:pt x="1349" y="102"/>
                </a:lnTo>
                <a:lnTo>
                  <a:pt x="1390" y="72"/>
                </a:lnTo>
                <a:lnTo>
                  <a:pt x="1435" y="47"/>
                </a:lnTo>
                <a:lnTo>
                  <a:pt x="1481" y="27"/>
                </a:lnTo>
                <a:lnTo>
                  <a:pt x="1531" y="13"/>
                </a:lnTo>
                <a:lnTo>
                  <a:pt x="1584" y="4"/>
                </a:lnTo>
                <a:lnTo>
                  <a:pt x="163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1" name="Freeform 381"/>
          <p:cNvSpPr>
            <a:spLocks noEditPoints="1"/>
          </p:cNvSpPr>
          <p:nvPr/>
        </p:nvSpPr>
        <p:spPr bwMode="auto">
          <a:xfrm>
            <a:off x="8330546" y="1061390"/>
            <a:ext cx="352448" cy="355902"/>
          </a:xfrm>
          <a:custGeom>
            <a:avLst/>
            <a:gdLst>
              <a:gd name="T0" fmla="*/ 425 w 3262"/>
              <a:gd name="T1" fmla="*/ 1361 h 3292"/>
              <a:gd name="T2" fmla="*/ 548 w 3262"/>
              <a:gd name="T3" fmla="*/ 1457 h 3292"/>
              <a:gd name="T4" fmla="*/ 609 w 3262"/>
              <a:gd name="T5" fmla="*/ 1603 h 3292"/>
              <a:gd name="T6" fmla="*/ 638 w 3262"/>
              <a:gd name="T7" fmla="*/ 1936 h 3292"/>
              <a:gd name="T8" fmla="*/ 752 w 3262"/>
              <a:gd name="T9" fmla="*/ 2291 h 3292"/>
              <a:gd name="T10" fmla="*/ 942 w 3262"/>
              <a:gd name="T11" fmla="*/ 2597 h 3292"/>
              <a:gd name="T12" fmla="*/ 1196 w 3262"/>
              <a:gd name="T13" fmla="*/ 2840 h 3292"/>
              <a:gd name="T14" fmla="*/ 1502 w 3262"/>
              <a:gd name="T15" fmla="*/ 3007 h 3292"/>
              <a:gd name="T16" fmla="*/ 1846 w 3262"/>
              <a:gd name="T17" fmla="*/ 3082 h 3292"/>
              <a:gd name="T18" fmla="*/ 2200 w 3262"/>
              <a:gd name="T19" fmla="*/ 3058 h 3292"/>
              <a:gd name="T20" fmla="*/ 2522 w 3262"/>
              <a:gd name="T21" fmla="*/ 2939 h 3292"/>
              <a:gd name="T22" fmla="*/ 2800 w 3262"/>
              <a:gd name="T23" fmla="*/ 2738 h 3292"/>
              <a:gd name="T24" fmla="*/ 3023 w 3262"/>
              <a:gd name="T25" fmla="*/ 2470 h 3292"/>
              <a:gd name="T26" fmla="*/ 3180 w 3262"/>
              <a:gd name="T27" fmla="*/ 2146 h 3292"/>
              <a:gd name="T28" fmla="*/ 3256 w 3262"/>
              <a:gd name="T29" fmla="*/ 1781 h 3292"/>
              <a:gd name="T30" fmla="*/ 3227 w 3262"/>
              <a:gd name="T31" fmla="*/ 1985 h 3292"/>
              <a:gd name="T32" fmla="*/ 3103 w 3262"/>
              <a:gd name="T33" fmla="*/ 2355 h 3292"/>
              <a:gd name="T34" fmla="*/ 2900 w 3262"/>
              <a:gd name="T35" fmla="*/ 2681 h 3292"/>
              <a:gd name="T36" fmla="*/ 2628 w 3262"/>
              <a:gd name="T37" fmla="*/ 2948 h 3292"/>
              <a:gd name="T38" fmla="*/ 2302 w 3262"/>
              <a:gd name="T39" fmla="*/ 3146 h 3292"/>
              <a:gd name="T40" fmla="*/ 1931 w 3262"/>
              <a:gd name="T41" fmla="*/ 3264 h 3292"/>
              <a:gd name="T42" fmla="*/ 1528 w 3262"/>
              <a:gd name="T43" fmla="*/ 3289 h 3292"/>
              <a:gd name="T44" fmla="*/ 1135 w 3262"/>
              <a:gd name="T45" fmla="*/ 3213 h 3292"/>
              <a:gd name="T46" fmla="*/ 781 w 3262"/>
              <a:gd name="T47" fmla="*/ 3050 h 3292"/>
              <a:gd name="T48" fmla="*/ 478 w 3262"/>
              <a:gd name="T49" fmla="*/ 2810 h 3292"/>
              <a:gd name="T50" fmla="*/ 239 w 3262"/>
              <a:gd name="T51" fmla="*/ 2504 h 3292"/>
              <a:gd name="T52" fmla="*/ 77 w 3262"/>
              <a:gd name="T53" fmla="*/ 2147 h 3292"/>
              <a:gd name="T54" fmla="*/ 3 w 3262"/>
              <a:gd name="T55" fmla="*/ 1750 h 3292"/>
              <a:gd name="T56" fmla="*/ 25 w 3262"/>
              <a:gd name="T57" fmla="*/ 1526 h 3292"/>
              <a:gd name="T58" fmla="*/ 119 w 3262"/>
              <a:gd name="T59" fmla="*/ 1401 h 3292"/>
              <a:gd name="T60" fmla="*/ 264 w 3262"/>
              <a:gd name="T61" fmla="*/ 1340 h 3292"/>
              <a:gd name="T62" fmla="*/ 1734 w 3262"/>
              <a:gd name="T63" fmla="*/ 3 h 3292"/>
              <a:gd name="T64" fmla="*/ 2128 w 3262"/>
              <a:gd name="T65" fmla="*/ 77 h 3292"/>
              <a:gd name="T66" fmla="*/ 2482 w 3262"/>
              <a:gd name="T67" fmla="*/ 241 h 3292"/>
              <a:gd name="T68" fmla="*/ 2784 w 3262"/>
              <a:gd name="T69" fmla="*/ 482 h 3292"/>
              <a:gd name="T70" fmla="*/ 3022 w 3262"/>
              <a:gd name="T71" fmla="*/ 787 h 3292"/>
              <a:gd name="T72" fmla="*/ 3185 w 3262"/>
              <a:gd name="T73" fmla="*/ 1144 h 3292"/>
              <a:gd name="T74" fmla="*/ 3259 w 3262"/>
              <a:gd name="T75" fmla="*/ 1541 h 3292"/>
              <a:gd name="T76" fmla="*/ 3238 w 3262"/>
              <a:gd name="T77" fmla="*/ 1766 h 3292"/>
              <a:gd name="T78" fmla="*/ 3143 w 3262"/>
              <a:gd name="T79" fmla="*/ 1890 h 3292"/>
              <a:gd name="T80" fmla="*/ 2998 w 3262"/>
              <a:gd name="T81" fmla="*/ 1951 h 3292"/>
              <a:gd name="T82" fmla="*/ 2837 w 3262"/>
              <a:gd name="T83" fmla="*/ 1930 h 3292"/>
              <a:gd name="T84" fmla="*/ 2714 w 3262"/>
              <a:gd name="T85" fmla="*/ 1834 h 3292"/>
              <a:gd name="T86" fmla="*/ 2653 w 3262"/>
              <a:gd name="T87" fmla="*/ 1687 h 3292"/>
              <a:gd name="T88" fmla="*/ 2623 w 3262"/>
              <a:gd name="T89" fmla="*/ 1356 h 3292"/>
              <a:gd name="T90" fmla="*/ 2510 w 3262"/>
              <a:gd name="T91" fmla="*/ 1000 h 3292"/>
              <a:gd name="T92" fmla="*/ 2321 w 3262"/>
              <a:gd name="T93" fmla="*/ 695 h 3292"/>
              <a:gd name="T94" fmla="*/ 2066 w 3262"/>
              <a:gd name="T95" fmla="*/ 451 h 3292"/>
              <a:gd name="T96" fmla="*/ 1761 w 3262"/>
              <a:gd name="T97" fmla="*/ 285 h 3292"/>
              <a:gd name="T98" fmla="*/ 1416 w 3262"/>
              <a:gd name="T99" fmla="*/ 208 h 3292"/>
              <a:gd name="T100" fmla="*/ 1062 w 3262"/>
              <a:gd name="T101" fmla="*/ 233 h 3292"/>
              <a:gd name="T102" fmla="*/ 741 w 3262"/>
              <a:gd name="T103" fmla="*/ 353 h 3292"/>
              <a:gd name="T104" fmla="*/ 461 w 3262"/>
              <a:gd name="T105" fmla="*/ 553 h 3292"/>
              <a:gd name="T106" fmla="*/ 238 w 3262"/>
              <a:gd name="T107" fmla="*/ 822 h 3292"/>
              <a:gd name="T108" fmla="*/ 83 w 3262"/>
              <a:gd name="T109" fmla="*/ 1145 h 3292"/>
              <a:gd name="T110" fmla="*/ 6 w 3262"/>
              <a:gd name="T111" fmla="*/ 1511 h 3292"/>
              <a:gd name="T112" fmla="*/ 35 w 3262"/>
              <a:gd name="T113" fmla="*/ 1306 h 3292"/>
              <a:gd name="T114" fmla="*/ 160 w 3262"/>
              <a:gd name="T115" fmla="*/ 935 h 3292"/>
              <a:gd name="T116" fmla="*/ 363 w 3262"/>
              <a:gd name="T117" fmla="*/ 611 h 3292"/>
              <a:gd name="T118" fmla="*/ 633 w 3262"/>
              <a:gd name="T119" fmla="*/ 344 h 3292"/>
              <a:gd name="T120" fmla="*/ 961 w 3262"/>
              <a:gd name="T121" fmla="*/ 144 h 3292"/>
              <a:gd name="T122" fmla="*/ 1331 w 3262"/>
              <a:gd name="T12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306" y="1337"/>
                </a:moveTo>
                <a:lnTo>
                  <a:pt x="348" y="1340"/>
                </a:lnTo>
                <a:lnTo>
                  <a:pt x="388" y="1348"/>
                </a:lnTo>
                <a:lnTo>
                  <a:pt x="425" y="1361"/>
                </a:lnTo>
                <a:lnTo>
                  <a:pt x="460" y="1379"/>
                </a:lnTo>
                <a:lnTo>
                  <a:pt x="493" y="1401"/>
                </a:lnTo>
                <a:lnTo>
                  <a:pt x="522" y="1427"/>
                </a:lnTo>
                <a:lnTo>
                  <a:pt x="548" y="1457"/>
                </a:lnTo>
                <a:lnTo>
                  <a:pt x="570" y="1490"/>
                </a:lnTo>
                <a:lnTo>
                  <a:pt x="588" y="1526"/>
                </a:lnTo>
                <a:lnTo>
                  <a:pt x="601" y="1563"/>
                </a:lnTo>
                <a:lnTo>
                  <a:pt x="609" y="1603"/>
                </a:lnTo>
                <a:lnTo>
                  <a:pt x="612" y="1646"/>
                </a:lnTo>
                <a:lnTo>
                  <a:pt x="615" y="1744"/>
                </a:lnTo>
                <a:lnTo>
                  <a:pt x="624" y="1841"/>
                </a:lnTo>
                <a:lnTo>
                  <a:pt x="638" y="1936"/>
                </a:lnTo>
                <a:lnTo>
                  <a:pt x="659" y="2029"/>
                </a:lnTo>
                <a:lnTo>
                  <a:pt x="684" y="2119"/>
                </a:lnTo>
                <a:lnTo>
                  <a:pt x="716" y="2207"/>
                </a:lnTo>
                <a:lnTo>
                  <a:pt x="752" y="2291"/>
                </a:lnTo>
                <a:lnTo>
                  <a:pt x="793" y="2373"/>
                </a:lnTo>
                <a:lnTo>
                  <a:pt x="838" y="2451"/>
                </a:lnTo>
                <a:lnTo>
                  <a:pt x="888" y="2526"/>
                </a:lnTo>
                <a:lnTo>
                  <a:pt x="942" y="2597"/>
                </a:lnTo>
                <a:lnTo>
                  <a:pt x="1000" y="2664"/>
                </a:lnTo>
                <a:lnTo>
                  <a:pt x="1062" y="2727"/>
                </a:lnTo>
                <a:lnTo>
                  <a:pt x="1128" y="2786"/>
                </a:lnTo>
                <a:lnTo>
                  <a:pt x="1196" y="2840"/>
                </a:lnTo>
                <a:lnTo>
                  <a:pt x="1268" y="2889"/>
                </a:lnTo>
                <a:lnTo>
                  <a:pt x="1343" y="2934"/>
                </a:lnTo>
                <a:lnTo>
                  <a:pt x="1421" y="2973"/>
                </a:lnTo>
                <a:lnTo>
                  <a:pt x="1502" y="3007"/>
                </a:lnTo>
                <a:lnTo>
                  <a:pt x="1585" y="3035"/>
                </a:lnTo>
                <a:lnTo>
                  <a:pt x="1670" y="3057"/>
                </a:lnTo>
                <a:lnTo>
                  <a:pt x="1757" y="3073"/>
                </a:lnTo>
                <a:lnTo>
                  <a:pt x="1846" y="3082"/>
                </a:lnTo>
                <a:lnTo>
                  <a:pt x="1937" y="3085"/>
                </a:lnTo>
                <a:lnTo>
                  <a:pt x="2026" y="3082"/>
                </a:lnTo>
                <a:lnTo>
                  <a:pt x="2114" y="3073"/>
                </a:lnTo>
                <a:lnTo>
                  <a:pt x="2200" y="3058"/>
                </a:lnTo>
                <a:lnTo>
                  <a:pt x="2284" y="3036"/>
                </a:lnTo>
                <a:lnTo>
                  <a:pt x="2366" y="3009"/>
                </a:lnTo>
                <a:lnTo>
                  <a:pt x="2444" y="2976"/>
                </a:lnTo>
                <a:lnTo>
                  <a:pt x="2522" y="2939"/>
                </a:lnTo>
                <a:lnTo>
                  <a:pt x="2596" y="2895"/>
                </a:lnTo>
                <a:lnTo>
                  <a:pt x="2667" y="2848"/>
                </a:lnTo>
                <a:lnTo>
                  <a:pt x="2736" y="2795"/>
                </a:lnTo>
                <a:lnTo>
                  <a:pt x="2800" y="2738"/>
                </a:lnTo>
                <a:lnTo>
                  <a:pt x="2862" y="2676"/>
                </a:lnTo>
                <a:lnTo>
                  <a:pt x="2920" y="2611"/>
                </a:lnTo>
                <a:lnTo>
                  <a:pt x="2973" y="2542"/>
                </a:lnTo>
                <a:lnTo>
                  <a:pt x="3023" y="2470"/>
                </a:lnTo>
                <a:lnTo>
                  <a:pt x="3069" y="2393"/>
                </a:lnTo>
                <a:lnTo>
                  <a:pt x="3110" y="2314"/>
                </a:lnTo>
                <a:lnTo>
                  <a:pt x="3147" y="2231"/>
                </a:lnTo>
                <a:lnTo>
                  <a:pt x="3180" y="2146"/>
                </a:lnTo>
                <a:lnTo>
                  <a:pt x="3207" y="2058"/>
                </a:lnTo>
                <a:lnTo>
                  <a:pt x="3228" y="1968"/>
                </a:lnTo>
                <a:lnTo>
                  <a:pt x="3245" y="1875"/>
                </a:lnTo>
                <a:lnTo>
                  <a:pt x="3256" y="1781"/>
                </a:lnTo>
                <a:lnTo>
                  <a:pt x="3261" y="1684"/>
                </a:lnTo>
                <a:lnTo>
                  <a:pt x="3256" y="1786"/>
                </a:lnTo>
                <a:lnTo>
                  <a:pt x="3244" y="1886"/>
                </a:lnTo>
                <a:lnTo>
                  <a:pt x="3227" y="1985"/>
                </a:lnTo>
                <a:lnTo>
                  <a:pt x="3205" y="2082"/>
                </a:lnTo>
                <a:lnTo>
                  <a:pt x="3176" y="2176"/>
                </a:lnTo>
                <a:lnTo>
                  <a:pt x="3142" y="2266"/>
                </a:lnTo>
                <a:lnTo>
                  <a:pt x="3103" y="2355"/>
                </a:lnTo>
                <a:lnTo>
                  <a:pt x="3059" y="2441"/>
                </a:lnTo>
                <a:lnTo>
                  <a:pt x="3010" y="2525"/>
                </a:lnTo>
                <a:lnTo>
                  <a:pt x="2957" y="2604"/>
                </a:lnTo>
                <a:lnTo>
                  <a:pt x="2900" y="2681"/>
                </a:lnTo>
                <a:lnTo>
                  <a:pt x="2837" y="2753"/>
                </a:lnTo>
                <a:lnTo>
                  <a:pt x="2772" y="2822"/>
                </a:lnTo>
                <a:lnTo>
                  <a:pt x="2702" y="2887"/>
                </a:lnTo>
                <a:lnTo>
                  <a:pt x="2628" y="2948"/>
                </a:lnTo>
                <a:lnTo>
                  <a:pt x="2552" y="3005"/>
                </a:lnTo>
                <a:lnTo>
                  <a:pt x="2471" y="3057"/>
                </a:lnTo>
                <a:lnTo>
                  <a:pt x="2388" y="3104"/>
                </a:lnTo>
                <a:lnTo>
                  <a:pt x="2302" y="3146"/>
                </a:lnTo>
                <a:lnTo>
                  <a:pt x="2213" y="3184"/>
                </a:lnTo>
                <a:lnTo>
                  <a:pt x="2121" y="3216"/>
                </a:lnTo>
                <a:lnTo>
                  <a:pt x="2027" y="3242"/>
                </a:lnTo>
                <a:lnTo>
                  <a:pt x="1931" y="3264"/>
                </a:lnTo>
                <a:lnTo>
                  <a:pt x="1832" y="3280"/>
                </a:lnTo>
                <a:lnTo>
                  <a:pt x="1733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603"/>
                </a:lnTo>
                <a:lnTo>
                  <a:pt x="11" y="1563"/>
                </a:lnTo>
                <a:lnTo>
                  <a:pt x="25" y="1526"/>
                </a:lnTo>
                <a:lnTo>
                  <a:pt x="42" y="1490"/>
                </a:lnTo>
                <a:lnTo>
                  <a:pt x="63" y="1457"/>
                </a:lnTo>
                <a:lnTo>
                  <a:pt x="90" y="1427"/>
                </a:lnTo>
                <a:lnTo>
                  <a:pt x="119" y="1401"/>
                </a:lnTo>
                <a:lnTo>
                  <a:pt x="151" y="1379"/>
                </a:lnTo>
                <a:lnTo>
                  <a:pt x="187" y="1361"/>
                </a:lnTo>
                <a:lnTo>
                  <a:pt x="225" y="1348"/>
                </a:lnTo>
                <a:lnTo>
                  <a:pt x="264" y="1340"/>
                </a:lnTo>
                <a:lnTo>
                  <a:pt x="306" y="133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687"/>
                </a:lnTo>
                <a:lnTo>
                  <a:pt x="3251" y="1727"/>
                </a:lnTo>
                <a:lnTo>
                  <a:pt x="3238" y="1766"/>
                </a:lnTo>
                <a:lnTo>
                  <a:pt x="3220" y="1802"/>
                </a:lnTo>
                <a:lnTo>
                  <a:pt x="3198" y="1834"/>
                </a:lnTo>
                <a:lnTo>
                  <a:pt x="3172" y="1864"/>
                </a:lnTo>
                <a:lnTo>
                  <a:pt x="3143" y="1890"/>
                </a:lnTo>
                <a:lnTo>
                  <a:pt x="3110" y="1912"/>
                </a:lnTo>
                <a:lnTo>
                  <a:pt x="3075" y="1930"/>
                </a:lnTo>
                <a:lnTo>
                  <a:pt x="3038" y="1943"/>
                </a:lnTo>
                <a:lnTo>
                  <a:pt x="2998" y="1951"/>
                </a:lnTo>
                <a:lnTo>
                  <a:pt x="2956" y="1955"/>
                </a:lnTo>
                <a:lnTo>
                  <a:pt x="2915" y="1951"/>
                </a:lnTo>
                <a:lnTo>
                  <a:pt x="2875" y="1943"/>
                </a:lnTo>
                <a:lnTo>
                  <a:pt x="2837" y="1930"/>
                </a:lnTo>
                <a:lnTo>
                  <a:pt x="2801" y="1912"/>
                </a:lnTo>
                <a:lnTo>
                  <a:pt x="2770" y="1890"/>
                </a:lnTo>
                <a:lnTo>
                  <a:pt x="2740" y="1864"/>
                </a:lnTo>
                <a:lnTo>
                  <a:pt x="2714" y="1834"/>
                </a:lnTo>
                <a:lnTo>
                  <a:pt x="2692" y="1802"/>
                </a:lnTo>
                <a:lnTo>
                  <a:pt x="2675" y="1766"/>
                </a:lnTo>
                <a:lnTo>
                  <a:pt x="2661" y="1727"/>
                </a:lnTo>
                <a:lnTo>
                  <a:pt x="2653" y="1687"/>
                </a:lnTo>
                <a:lnTo>
                  <a:pt x="2650" y="1646"/>
                </a:lnTo>
                <a:lnTo>
                  <a:pt x="2647" y="1547"/>
                </a:lnTo>
                <a:lnTo>
                  <a:pt x="2639" y="1451"/>
                </a:lnTo>
                <a:lnTo>
                  <a:pt x="2623" y="1356"/>
                </a:lnTo>
                <a:lnTo>
                  <a:pt x="2603" y="1263"/>
                </a:lnTo>
                <a:lnTo>
                  <a:pt x="2577" y="1173"/>
                </a:lnTo>
                <a:lnTo>
                  <a:pt x="2547" y="1085"/>
                </a:lnTo>
                <a:lnTo>
                  <a:pt x="2510" y="1000"/>
                </a:lnTo>
                <a:lnTo>
                  <a:pt x="2470" y="919"/>
                </a:lnTo>
                <a:lnTo>
                  <a:pt x="2424" y="840"/>
                </a:lnTo>
                <a:lnTo>
                  <a:pt x="2375" y="766"/>
                </a:lnTo>
                <a:lnTo>
                  <a:pt x="2321" y="695"/>
                </a:lnTo>
                <a:lnTo>
                  <a:pt x="2262" y="628"/>
                </a:lnTo>
                <a:lnTo>
                  <a:pt x="2201" y="565"/>
                </a:lnTo>
                <a:lnTo>
                  <a:pt x="2135" y="506"/>
                </a:lnTo>
                <a:lnTo>
                  <a:pt x="2066" y="451"/>
                </a:lnTo>
                <a:lnTo>
                  <a:pt x="1994" y="401"/>
                </a:lnTo>
                <a:lnTo>
                  <a:pt x="1919" y="358"/>
                </a:lnTo>
                <a:lnTo>
                  <a:pt x="1841" y="319"/>
                </a:lnTo>
                <a:lnTo>
                  <a:pt x="1761" y="285"/>
                </a:lnTo>
                <a:lnTo>
                  <a:pt x="1678" y="257"/>
                </a:lnTo>
                <a:lnTo>
                  <a:pt x="1592" y="234"/>
                </a:lnTo>
                <a:lnTo>
                  <a:pt x="1505" y="219"/>
                </a:lnTo>
                <a:lnTo>
                  <a:pt x="1416" y="208"/>
                </a:lnTo>
                <a:lnTo>
                  <a:pt x="1325" y="205"/>
                </a:lnTo>
                <a:lnTo>
                  <a:pt x="1236" y="208"/>
                </a:lnTo>
                <a:lnTo>
                  <a:pt x="1148" y="218"/>
                </a:lnTo>
                <a:lnTo>
                  <a:pt x="1062" y="233"/>
                </a:lnTo>
                <a:lnTo>
                  <a:pt x="978" y="255"/>
                </a:lnTo>
                <a:lnTo>
                  <a:pt x="896" y="283"/>
                </a:lnTo>
                <a:lnTo>
                  <a:pt x="817" y="315"/>
                </a:lnTo>
                <a:lnTo>
                  <a:pt x="741" y="353"/>
                </a:lnTo>
                <a:lnTo>
                  <a:pt x="666" y="396"/>
                </a:lnTo>
                <a:lnTo>
                  <a:pt x="594" y="444"/>
                </a:lnTo>
                <a:lnTo>
                  <a:pt x="527" y="496"/>
                </a:lnTo>
                <a:lnTo>
                  <a:pt x="461" y="553"/>
                </a:lnTo>
                <a:lnTo>
                  <a:pt x="400" y="614"/>
                </a:lnTo>
                <a:lnTo>
                  <a:pt x="342" y="680"/>
                </a:lnTo>
                <a:lnTo>
                  <a:pt x="289" y="749"/>
                </a:lnTo>
                <a:lnTo>
                  <a:pt x="238" y="822"/>
                </a:lnTo>
                <a:lnTo>
                  <a:pt x="192" y="898"/>
                </a:lnTo>
                <a:lnTo>
                  <a:pt x="151" y="978"/>
                </a:lnTo>
                <a:lnTo>
                  <a:pt x="115" y="1060"/>
                </a:lnTo>
                <a:lnTo>
                  <a:pt x="83" y="1145"/>
                </a:lnTo>
                <a:lnTo>
                  <a:pt x="55" y="1233"/>
                </a:lnTo>
                <a:lnTo>
                  <a:pt x="34" y="1324"/>
                </a:lnTo>
                <a:lnTo>
                  <a:pt x="17" y="1417"/>
                </a:lnTo>
                <a:lnTo>
                  <a:pt x="6" y="1511"/>
                </a:lnTo>
                <a:lnTo>
                  <a:pt x="1" y="1607"/>
                </a:lnTo>
                <a:lnTo>
                  <a:pt x="6" y="1505"/>
                </a:lnTo>
                <a:lnTo>
                  <a:pt x="17" y="1404"/>
                </a:lnTo>
                <a:lnTo>
                  <a:pt x="35" y="1306"/>
                </a:lnTo>
                <a:lnTo>
                  <a:pt x="58" y="1210"/>
                </a:lnTo>
                <a:lnTo>
                  <a:pt x="86" y="1116"/>
                </a:lnTo>
                <a:lnTo>
                  <a:pt x="121" y="1024"/>
                </a:lnTo>
                <a:lnTo>
                  <a:pt x="160" y="935"/>
                </a:lnTo>
                <a:lnTo>
                  <a:pt x="204" y="850"/>
                </a:lnTo>
                <a:lnTo>
                  <a:pt x="252" y="767"/>
                </a:lnTo>
                <a:lnTo>
                  <a:pt x="305" y="687"/>
                </a:lnTo>
                <a:lnTo>
                  <a:pt x="363" y="611"/>
                </a:lnTo>
                <a:lnTo>
                  <a:pt x="425" y="538"/>
                </a:lnTo>
                <a:lnTo>
                  <a:pt x="490" y="468"/>
                </a:lnTo>
                <a:lnTo>
                  <a:pt x="561" y="403"/>
                </a:lnTo>
                <a:lnTo>
                  <a:pt x="633" y="344"/>
                </a:lnTo>
                <a:lnTo>
                  <a:pt x="711" y="287"/>
                </a:lnTo>
                <a:lnTo>
                  <a:pt x="791" y="234"/>
                </a:lnTo>
                <a:lnTo>
                  <a:pt x="874" y="188"/>
                </a:lnTo>
                <a:lnTo>
                  <a:pt x="961" y="144"/>
                </a:lnTo>
                <a:lnTo>
                  <a:pt x="1050" y="107"/>
                </a:lnTo>
                <a:lnTo>
                  <a:pt x="1141" y="75"/>
                </a:lnTo>
                <a:lnTo>
                  <a:pt x="1235" y="48"/>
                </a:lnTo>
                <a:lnTo>
                  <a:pt x="1331" y="28"/>
                </a:lnTo>
                <a:lnTo>
                  <a:pt x="1429" y="12"/>
                </a:lnTo>
                <a:lnTo>
                  <a:pt x="1530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2" name="Freeform 386"/>
          <p:cNvSpPr/>
          <p:nvPr/>
        </p:nvSpPr>
        <p:spPr bwMode="auto">
          <a:xfrm>
            <a:off x="461932" y="1736450"/>
            <a:ext cx="352448" cy="336897"/>
          </a:xfrm>
          <a:custGeom>
            <a:avLst/>
            <a:gdLst>
              <a:gd name="T0" fmla="*/ 968 w 3261"/>
              <a:gd name="T1" fmla="*/ 316 h 3120"/>
              <a:gd name="T2" fmla="*/ 771 w 3261"/>
              <a:gd name="T3" fmla="*/ 456 h 3120"/>
              <a:gd name="T4" fmla="*/ 603 w 3261"/>
              <a:gd name="T5" fmla="*/ 629 h 3120"/>
              <a:gd name="T6" fmla="*/ 467 w 3261"/>
              <a:gd name="T7" fmla="*/ 834 h 3120"/>
              <a:gd name="T8" fmla="*/ 369 w 3261"/>
              <a:gd name="T9" fmla="*/ 1063 h 3120"/>
              <a:gd name="T10" fmla="*/ 316 w 3261"/>
              <a:gd name="T11" fmla="*/ 1306 h 3120"/>
              <a:gd name="T12" fmla="*/ 309 w 3261"/>
              <a:gd name="T13" fmla="*/ 1565 h 3120"/>
              <a:gd name="T14" fmla="*/ 353 w 3261"/>
              <a:gd name="T15" fmla="*/ 1829 h 3120"/>
              <a:gd name="T16" fmla="*/ 446 w 3261"/>
              <a:gd name="T17" fmla="*/ 2072 h 3120"/>
              <a:gd name="T18" fmla="*/ 582 w 3261"/>
              <a:gd name="T19" fmla="*/ 2290 h 3120"/>
              <a:gd name="T20" fmla="*/ 756 w 3261"/>
              <a:gd name="T21" fmla="*/ 2478 h 3120"/>
              <a:gd name="T22" fmla="*/ 962 w 3261"/>
              <a:gd name="T23" fmla="*/ 2629 h 3120"/>
              <a:gd name="T24" fmla="*/ 1196 w 3261"/>
              <a:gd name="T25" fmla="*/ 2737 h 3120"/>
              <a:gd name="T26" fmla="*/ 1451 w 3261"/>
              <a:gd name="T27" fmla="*/ 2799 h 3120"/>
              <a:gd name="T28" fmla="*/ 1721 w 3261"/>
              <a:gd name="T29" fmla="*/ 2808 h 3120"/>
              <a:gd name="T30" fmla="*/ 1982 w 3261"/>
              <a:gd name="T31" fmla="*/ 2763 h 3120"/>
              <a:gd name="T32" fmla="*/ 2224 w 3261"/>
              <a:gd name="T33" fmla="*/ 2670 h 3120"/>
              <a:gd name="T34" fmla="*/ 2440 w 3261"/>
              <a:gd name="T35" fmla="*/ 2532 h 3120"/>
              <a:gd name="T36" fmla="*/ 2625 w 3261"/>
              <a:gd name="T37" fmla="*/ 2357 h 3120"/>
              <a:gd name="T38" fmla="*/ 2774 w 3261"/>
              <a:gd name="T39" fmla="*/ 2148 h 3120"/>
              <a:gd name="T40" fmla="*/ 2882 w 3261"/>
              <a:gd name="T41" fmla="*/ 1912 h 3120"/>
              <a:gd name="T42" fmla="*/ 2944 w 3261"/>
              <a:gd name="T43" fmla="*/ 1655 h 3120"/>
              <a:gd name="T44" fmla="*/ 2953 w 3261"/>
              <a:gd name="T45" fmla="*/ 1389 h 3120"/>
              <a:gd name="T46" fmla="*/ 2915 w 3261"/>
              <a:gd name="T47" fmla="*/ 1143 h 3120"/>
              <a:gd name="T48" fmla="*/ 2831 w 3261"/>
              <a:gd name="T49" fmla="*/ 908 h 3120"/>
              <a:gd name="T50" fmla="*/ 2707 w 3261"/>
              <a:gd name="T51" fmla="*/ 694 h 3120"/>
              <a:gd name="T52" fmla="*/ 2549 w 3261"/>
              <a:gd name="T53" fmla="*/ 510 h 3120"/>
              <a:gd name="T54" fmla="*/ 2363 w 3261"/>
              <a:gd name="T55" fmla="*/ 358 h 3120"/>
              <a:gd name="T56" fmla="*/ 2361 w 3261"/>
              <a:gd name="T57" fmla="*/ 0 h 3120"/>
              <a:gd name="T58" fmla="*/ 2588 w 3261"/>
              <a:gd name="T59" fmla="*/ 140 h 3120"/>
              <a:gd name="T60" fmla="*/ 2790 w 3261"/>
              <a:gd name="T61" fmla="*/ 316 h 3120"/>
              <a:gd name="T62" fmla="*/ 2961 w 3261"/>
              <a:gd name="T63" fmla="*/ 521 h 3120"/>
              <a:gd name="T64" fmla="*/ 3100 w 3261"/>
              <a:gd name="T65" fmla="*/ 759 h 3120"/>
              <a:gd name="T66" fmla="*/ 3198 w 3261"/>
              <a:gd name="T67" fmla="*/ 1017 h 3120"/>
              <a:gd name="T68" fmla="*/ 3251 w 3261"/>
              <a:gd name="T69" fmla="*/ 1288 h 3120"/>
              <a:gd name="T70" fmla="*/ 3259 w 3261"/>
              <a:gd name="T71" fmla="*/ 1567 h 3120"/>
              <a:gd name="T72" fmla="*/ 3221 w 3261"/>
              <a:gd name="T73" fmla="*/ 1842 h 3120"/>
              <a:gd name="T74" fmla="*/ 3138 w 3261"/>
              <a:gd name="T75" fmla="*/ 2104 h 3120"/>
              <a:gd name="T76" fmla="*/ 3013 w 3261"/>
              <a:gd name="T77" fmla="*/ 2348 h 3120"/>
              <a:gd name="T78" fmla="*/ 2847 w 3261"/>
              <a:gd name="T79" fmla="*/ 2570 h 3120"/>
              <a:gd name="T80" fmla="*/ 2646 w 3261"/>
              <a:gd name="T81" fmla="*/ 2762 h 3120"/>
              <a:gd name="T82" fmla="*/ 2418 w 3261"/>
              <a:gd name="T83" fmla="*/ 2916 h 3120"/>
              <a:gd name="T84" fmla="*/ 2170 w 3261"/>
              <a:gd name="T85" fmla="*/ 3028 h 3120"/>
              <a:gd name="T86" fmla="*/ 1906 w 3261"/>
              <a:gd name="T87" fmla="*/ 3097 h 3120"/>
              <a:gd name="T88" fmla="*/ 1631 w 3261"/>
              <a:gd name="T89" fmla="*/ 3120 h 3120"/>
              <a:gd name="T90" fmla="*/ 1355 w 3261"/>
              <a:gd name="T91" fmla="*/ 3097 h 3120"/>
              <a:gd name="T92" fmla="*/ 1091 w 3261"/>
              <a:gd name="T93" fmla="*/ 3028 h 3120"/>
              <a:gd name="T94" fmla="*/ 843 w 3261"/>
              <a:gd name="T95" fmla="*/ 2916 h 3120"/>
              <a:gd name="T96" fmla="*/ 615 w 3261"/>
              <a:gd name="T97" fmla="*/ 2762 h 3120"/>
              <a:gd name="T98" fmla="*/ 413 w 3261"/>
              <a:gd name="T99" fmla="*/ 2570 h 3120"/>
              <a:gd name="T100" fmla="*/ 248 w 3261"/>
              <a:gd name="T101" fmla="*/ 2348 h 3120"/>
              <a:gd name="T102" fmla="*/ 123 w 3261"/>
              <a:gd name="T103" fmla="*/ 2105 h 3120"/>
              <a:gd name="T104" fmla="*/ 41 w 3261"/>
              <a:gd name="T105" fmla="*/ 1842 h 3120"/>
              <a:gd name="T106" fmla="*/ 3 w 3261"/>
              <a:gd name="T107" fmla="*/ 1567 h 3120"/>
              <a:gd name="T108" fmla="*/ 10 w 3261"/>
              <a:gd name="T109" fmla="*/ 1288 h 3120"/>
              <a:gd name="T110" fmla="*/ 64 w 3261"/>
              <a:gd name="T111" fmla="*/ 1017 h 3120"/>
              <a:gd name="T112" fmla="*/ 162 w 3261"/>
              <a:gd name="T113" fmla="*/ 759 h 3120"/>
              <a:gd name="T114" fmla="*/ 300 w 3261"/>
              <a:gd name="T115" fmla="*/ 521 h 3120"/>
              <a:gd name="T116" fmla="*/ 472 w 3261"/>
              <a:gd name="T117" fmla="*/ 316 h 3120"/>
              <a:gd name="T118" fmla="*/ 673 w 3261"/>
              <a:gd name="T119" fmla="*/ 140 h 3120"/>
              <a:gd name="T120" fmla="*/ 901 w 3261"/>
              <a:gd name="T121" fmla="*/ 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20">
                <a:moveTo>
                  <a:pt x="901" y="0"/>
                </a:moveTo>
                <a:lnTo>
                  <a:pt x="1038" y="277"/>
                </a:lnTo>
                <a:lnTo>
                  <a:pt x="968" y="316"/>
                </a:lnTo>
                <a:lnTo>
                  <a:pt x="899" y="358"/>
                </a:lnTo>
                <a:lnTo>
                  <a:pt x="833" y="405"/>
                </a:lnTo>
                <a:lnTo>
                  <a:pt x="771" y="456"/>
                </a:lnTo>
                <a:lnTo>
                  <a:pt x="712" y="510"/>
                </a:lnTo>
                <a:lnTo>
                  <a:pt x="655" y="568"/>
                </a:lnTo>
                <a:lnTo>
                  <a:pt x="603" y="629"/>
                </a:lnTo>
                <a:lnTo>
                  <a:pt x="554" y="694"/>
                </a:lnTo>
                <a:lnTo>
                  <a:pt x="509" y="762"/>
                </a:lnTo>
                <a:lnTo>
                  <a:pt x="467" y="834"/>
                </a:lnTo>
                <a:lnTo>
                  <a:pt x="430" y="908"/>
                </a:lnTo>
                <a:lnTo>
                  <a:pt x="397" y="985"/>
                </a:lnTo>
                <a:lnTo>
                  <a:pt x="369" y="1063"/>
                </a:lnTo>
                <a:lnTo>
                  <a:pt x="346" y="1143"/>
                </a:lnTo>
                <a:lnTo>
                  <a:pt x="329" y="1224"/>
                </a:lnTo>
                <a:lnTo>
                  <a:pt x="316" y="1306"/>
                </a:lnTo>
                <a:lnTo>
                  <a:pt x="308" y="1389"/>
                </a:lnTo>
                <a:lnTo>
                  <a:pt x="306" y="1473"/>
                </a:lnTo>
                <a:lnTo>
                  <a:pt x="309" y="1565"/>
                </a:lnTo>
                <a:lnTo>
                  <a:pt x="318" y="1655"/>
                </a:lnTo>
                <a:lnTo>
                  <a:pt x="333" y="1743"/>
                </a:lnTo>
                <a:lnTo>
                  <a:pt x="353" y="1829"/>
                </a:lnTo>
                <a:lnTo>
                  <a:pt x="379" y="1912"/>
                </a:lnTo>
                <a:lnTo>
                  <a:pt x="410" y="1994"/>
                </a:lnTo>
                <a:lnTo>
                  <a:pt x="446" y="2072"/>
                </a:lnTo>
                <a:lnTo>
                  <a:pt x="487" y="2148"/>
                </a:lnTo>
                <a:lnTo>
                  <a:pt x="532" y="2221"/>
                </a:lnTo>
                <a:lnTo>
                  <a:pt x="582" y="2290"/>
                </a:lnTo>
                <a:lnTo>
                  <a:pt x="636" y="2357"/>
                </a:lnTo>
                <a:lnTo>
                  <a:pt x="695" y="2419"/>
                </a:lnTo>
                <a:lnTo>
                  <a:pt x="756" y="2478"/>
                </a:lnTo>
                <a:lnTo>
                  <a:pt x="822" y="2532"/>
                </a:lnTo>
                <a:lnTo>
                  <a:pt x="890" y="2583"/>
                </a:lnTo>
                <a:lnTo>
                  <a:pt x="962" y="2629"/>
                </a:lnTo>
                <a:lnTo>
                  <a:pt x="1038" y="2670"/>
                </a:lnTo>
                <a:lnTo>
                  <a:pt x="1115" y="2706"/>
                </a:lnTo>
                <a:lnTo>
                  <a:pt x="1196" y="2737"/>
                </a:lnTo>
                <a:lnTo>
                  <a:pt x="1279" y="2763"/>
                </a:lnTo>
                <a:lnTo>
                  <a:pt x="1364" y="2785"/>
                </a:lnTo>
                <a:lnTo>
                  <a:pt x="1451" y="2799"/>
                </a:lnTo>
                <a:lnTo>
                  <a:pt x="1541" y="2808"/>
                </a:lnTo>
                <a:lnTo>
                  <a:pt x="1631" y="2811"/>
                </a:lnTo>
                <a:lnTo>
                  <a:pt x="1721" y="2808"/>
                </a:lnTo>
                <a:lnTo>
                  <a:pt x="1811" y="2799"/>
                </a:lnTo>
                <a:lnTo>
                  <a:pt x="1897" y="2785"/>
                </a:lnTo>
                <a:lnTo>
                  <a:pt x="1982" y="2763"/>
                </a:lnTo>
                <a:lnTo>
                  <a:pt x="2065" y="2737"/>
                </a:lnTo>
                <a:lnTo>
                  <a:pt x="2146" y="2706"/>
                </a:lnTo>
                <a:lnTo>
                  <a:pt x="2224" y="2670"/>
                </a:lnTo>
                <a:lnTo>
                  <a:pt x="2298" y="2629"/>
                </a:lnTo>
                <a:lnTo>
                  <a:pt x="2371" y="2583"/>
                </a:lnTo>
                <a:lnTo>
                  <a:pt x="2440" y="2532"/>
                </a:lnTo>
                <a:lnTo>
                  <a:pt x="2505" y="2478"/>
                </a:lnTo>
                <a:lnTo>
                  <a:pt x="2567" y="2419"/>
                </a:lnTo>
                <a:lnTo>
                  <a:pt x="2625" y="2357"/>
                </a:lnTo>
                <a:lnTo>
                  <a:pt x="2679" y="2290"/>
                </a:lnTo>
                <a:lnTo>
                  <a:pt x="2729" y="2221"/>
                </a:lnTo>
                <a:lnTo>
                  <a:pt x="2774" y="2148"/>
                </a:lnTo>
                <a:lnTo>
                  <a:pt x="2815" y="2072"/>
                </a:lnTo>
                <a:lnTo>
                  <a:pt x="2851" y="1994"/>
                </a:lnTo>
                <a:lnTo>
                  <a:pt x="2882" y="1912"/>
                </a:lnTo>
                <a:lnTo>
                  <a:pt x="2909" y="1829"/>
                </a:lnTo>
                <a:lnTo>
                  <a:pt x="2929" y="1743"/>
                </a:lnTo>
                <a:lnTo>
                  <a:pt x="2944" y="1655"/>
                </a:lnTo>
                <a:lnTo>
                  <a:pt x="2953" y="1565"/>
                </a:lnTo>
                <a:lnTo>
                  <a:pt x="2956" y="1473"/>
                </a:lnTo>
                <a:lnTo>
                  <a:pt x="2953" y="1389"/>
                </a:lnTo>
                <a:lnTo>
                  <a:pt x="2945" y="1306"/>
                </a:lnTo>
                <a:lnTo>
                  <a:pt x="2933" y="1224"/>
                </a:lnTo>
                <a:lnTo>
                  <a:pt x="2915" y="1143"/>
                </a:lnTo>
                <a:lnTo>
                  <a:pt x="2891" y="1063"/>
                </a:lnTo>
                <a:lnTo>
                  <a:pt x="2864" y="985"/>
                </a:lnTo>
                <a:lnTo>
                  <a:pt x="2831" y="908"/>
                </a:lnTo>
                <a:lnTo>
                  <a:pt x="2794" y="834"/>
                </a:lnTo>
                <a:lnTo>
                  <a:pt x="2752" y="762"/>
                </a:lnTo>
                <a:lnTo>
                  <a:pt x="2707" y="694"/>
                </a:lnTo>
                <a:lnTo>
                  <a:pt x="2658" y="629"/>
                </a:lnTo>
                <a:lnTo>
                  <a:pt x="2605" y="568"/>
                </a:lnTo>
                <a:lnTo>
                  <a:pt x="2549" y="510"/>
                </a:lnTo>
                <a:lnTo>
                  <a:pt x="2490" y="456"/>
                </a:lnTo>
                <a:lnTo>
                  <a:pt x="2428" y="405"/>
                </a:lnTo>
                <a:lnTo>
                  <a:pt x="2363" y="358"/>
                </a:lnTo>
                <a:lnTo>
                  <a:pt x="2294" y="316"/>
                </a:lnTo>
                <a:lnTo>
                  <a:pt x="2223" y="277"/>
                </a:lnTo>
                <a:lnTo>
                  <a:pt x="2361" y="0"/>
                </a:lnTo>
                <a:lnTo>
                  <a:pt x="2439" y="43"/>
                </a:lnTo>
                <a:lnTo>
                  <a:pt x="2515" y="90"/>
                </a:lnTo>
                <a:lnTo>
                  <a:pt x="2588" y="140"/>
                </a:lnTo>
                <a:lnTo>
                  <a:pt x="2659" y="195"/>
                </a:lnTo>
                <a:lnTo>
                  <a:pt x="2726" y="254"/>
                </a:lnTo>
                <a:lnTo>
                  <a:pt x="2790" y="316"/>
                </a:lnTo>
                <a:lnTo>
                  <a:pt x="2850" y="381"/>
                </a:lnTo>
                <a:lnTo>
                  <a:pt x="2908" y="449"/>
                </a:lnTo>
                <a:lnTo>
                  <a:pt x="2961" y="521"/>
                </a:lnTo>
                <a:lnTo>
                  <a:pt x="3011" y="596"/>
                </a:lnTo>
                <a:lnTo>
                  <a:pt x="3058" y="676"/>
                </a:lnTo>
                <a:lnTo>
                  <a:pt x="3100" y="759"/>
                </a:lnTo>
                <a:lnTo>
                  <a:pt x="3137" y="843"/>
                </a:lnTo>
                <a:lnTo>
                  <a:pt x="3169" y="929"/>
                </a:lnTo>
                <a:lnTo>
                  <a:pt x="3198" y="1017"/>
                </a:lnTo>
                <a:lnTo>
                  <a:pt x="3221" y="1106"/>
                </a:lnTo>
                <a:lnTo>
                  <a:pt x="3238" y="1196"/>
                </a:lnTo>
                <a:lnTo>
                  <a:pt x="3251" y="1288"/>
                </a:lnTo>
                <a:lnTo>
                  <a:pt x="3259" y="1380"/>
                </a:lnTo>
                <a:lnTo>
                  <a:pt x="3261" y="1473"/>
                </a:lnTo>
                <a:lnTo>
                  <a:pt x="3259" y="1567"/>
                </a:lnTo>
                <a:lnTo>
                  <a:pt x="3251" y="1661"/>
                </a:lnTo>
                <a:lnTo>
                  <a:pt x="3238" y="1752"/>
                </a:lnTo>
                <a:lnTo>
                  <a:pt x="3221" y="1842"/>
                </a:lnTo>
                <a:lnTo>
                  <a:pt x="3198" y="1931"/>
                </a:lnTo>
                <a:lnTo>
                  <a:pt x="3170" y="2018"/>
                </a:lnTo>
                <a:lnTo>
                  <a:pt x="3138" y="2104"/>
                </a:lnTo>
                <a:lnTo>
                  <a:pt x="3101" y="2188"/>
                </a:lnTo>
                <a:lnTo>
                  <a:pt x="3059" y="2269"/>
                </a:lnTo>
                <a:lnTo>
                  <a:pt x="3013" y="2348"/>
                </a:lnTo>
                <a:lnTo>
                  <a:pt x="2962" y="2425"/>
                </a:lnTo>
                <a:lnTo>
                  <a:pt x="2907" y="2499"/>
                </a:lnTo>
                <a:lnTo>
                  <a:pt x="2847" y="2570"/>
                </a:lnTo>
                <a:lnTo>
                  <a:pt x="2783" y="2638"/>
                </a:lnTo>
                <a:lnTo>
                  <a:pt x="2716" y="2703"/>
                </a:lnTo>
                <a:lnTo>
                  <a:pt x="2646" y="2762"/>
                </a:lnTo>
                <a:lnTo>
                  <a:pt x="2572" y="2818"/>
                </a:lnTo>
                <a:lnTo>
                  <a:pt x="2496" y="2870"/>
                </a:lnTo>
                <a:lnTo>
                  <a:pt x="2418" y="2916"/>
                </a:lnTo>
                <a:lnTo>
                  <a:pt x="2337" y="2958"/>
                </a:lnTo>
                <a:lnTo>
                  <a:pt x="2255" y="2995"/>
                </a:lnTo>
                <a:lnTo>
                  <a:pt x="2170" y="3028"/>
                </a:lnTo>
                <a:lnTo>
                  <a:pt x="2084" y="3056"/>
                </a:lnTo>
                <a:lnTo>
                  <a:pt x="1996" y="3079"/>
                </a:lnTo>
                <a:lnTo>
                  <a:pt x="1906" y="3097"/>
                </a:lnTo>
                <a:lnTo>
                  <a:pt x="1816" y="3110"/>
                </a:lnTo>
                <a:lnTo>
                  <a:pt x="1723" y="3118"/>
                </a:lnTo>
                <a:lnTo>
                  <a:pt x="1631" y="3120"/>
                </a:lnTo>
                <a:lnTo>
                  <a:pt x="1538" y="3118"/>
                </a:lnTo>
                <a:lnTo>
                  <a:pt x="1446" y="3110"/>
                </a:lnTo>
                <a:lnTo>
                  <a:pt x="1355" y="3097"/>
                </a:lnTo>
                <a:lnTo>
                  <a:pt x="1266" y="3079"/>
                </a:lnTo>
                <a:lnTo>
                  <a:pt x="1177" y="3056"/>
                </a:lnTo>
                <a:lnTo>
                  <a:pt x="1091" y="3028"/>
                </a:lnTo>
                <a:lnTo>
                  <a:pt x="1007" y="2995"/>
                </a:lnTo>
                <a:lnTo>
                  <a:pt x="923" y="2958"/>
                </a:lnTo>
                <a:lnTo>
                  <a:pt x="843" y="2916"/>
                </a:lnTo>
                <a:lnTo>
                  <a:pt x="765" y="2870"/>
                </a:lnTo>
                <a:lnTo>
                  <a:pt x="688" y="2818"/>
                </a:lnTo>
                <a:lnTo>
                  <a:pt x="615" y="2762"/>
                </a:lnTo>
                <a:lnTo>
                  <a:pt x="545" y="2703"/>
                </a:lnTo>
                <a:lnTo>
                  <a:pt x="478" y="2638"/>
                </a:lnTo>
                <a:lnTo>
                  <a:pt x="413" y="2570"/>
                </a:lnTo>
                <a:lnTo>
                  <a:pt x="354" y="2499"/>
                </a:lnTo>
                <a:lnTo>
                  <a:pt x="299" y="2425"/>
                </a:lnTo>
                <a:lnTo>
                  <a:pt x="248" y="2348"/>
                </a:lnTo>
                <a:lnTo>
                  <a:pt x="202" y="2269"/>
                </a:lnTo>
                <a:lnTo>
                  <a:pt x="161" y="2188"/>
                </a:lnTo>
                <a:lnTo>
                  <a:pt x="123" y="2105"/>
                </a:lnTo>
                <a:lnTo>
                  <a:pt x="91" y="2018"/>
                </a:lnTo>
                <a:lnTo>
                  <a:pt x="63" y="1931"/>
                </a:lnTo>
                <a:lnTo>
                  <a:pt x="41" y="1842"/>
                </a:lnTo>
                <a:lnTo>
                  <a:pt x="23" y="1752"/>
                </a:lnTo>
                <a:lnTo>
                  <a:pt x="10" y="1661"/>
                </a:lnTo>
                <a:lnTo>
                  <a:pt x="3" y="1567"/>
                </a:lnTo>
                <a:lnTo>
                  <a:pt x="0" y="1473"/>
                </a:lnTo>
                <a:lnTo>
                  <a:pt x="3" y="1380"/>
                </a:lnTo>
                <a:lnTo>
                  <a:pt x="10" y="1288"/>
                </a:lnTo>
                <a:lnTo>
                  <a:pt x="23" y="1196"/>
                </a:lnTo>
                <a:lnTo>
                  <a:pt x="41" y="1106"/>
                </a:lnTo>
                <a:lnTo>
                  <a:pt x="64" y="1017"/>
                </a:lnTo>
                <a:lnTo>
                  <a:pt x="91" y="929"/>
                </a:lnTo>
                <a:lnTo>
                  <a:pt x="124" y="843"/>
                </a:lnTo>
                <a:lnTo>
                  <a:pt x="162" y="759"/>
                </a:lnTo>
                <a:lnTo>
                  <a:pt x="204" y="676"/>
                </a:lnTo>
                <a:lnTo>
                  <a:pt x="250" y="596"/>
                </a:lnTo>
                <a:lnTo>
                  <a:pt x="300" y="521"/>
                </a:lnTo>
                <a:lnTo>
                  <a:pt x="353" y="449"/>
                </a:lnTo>
                <a:lnTo>
                  <a:pt x="410" y="381"/>
                </a:lnTo>
                <a:lnTo>
                  <a:pt x="472" y="316"/>
                </a:lnTo>
                <a:lnTo>
                  <a:pt x="536" y="254"/>
                </a:lnTo>
                <a:lnTo>
                  <a:pt x="603" y="195"/>
                </a:lnTo>
                <a:lnTo>
                  <a:pt x="673" y="140"/>
                </a:lnTo>
                <a:lnTo>
                  <a:pt x="747" y="90"/>
                </a:lnTo>
                <a:lnTo>
                  <a:pt x="822" y="4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3" name="Freeform 391"/>
          <p:cNvSpPr>
            <a:spLocks noEditPoints="1"/>
          </p:cNvSpPr>
          <p:nvPr/>
        </p:nvSpPr>
        <p:spPr bwMode="auto">
          <a:xfrm>
            <a:off x="1035583" y="1726947"/>
            <a:ext cx="352448" cy="355902"/>
          </a:xfrm>
          <a:custGeom>
            <a:avLst/>
            <a:gdLst>
              <a:gd name="T0" fmla="*/ 1666 w 3262"/>
              <a:gd name="T1" fmla="*/ 408 h 3292"/>
              <a:gd name="T2" fmla="*/ 1501 w 3262"/>
              <a:gd name="T3" fmla="*/ 404 h 3292"/>
              <a:gd name="T4" fmla="*/ 1323 w 3262"/>
              <a:gd name="T5" fmla="*/ 417 h 3292"/>
              <a:gd name="T6" fmla="*/ 1096 w 3262"/>
              <a:gd name="T7" fmla="*/ 472 h 3292"/>
              <a:gd name="T8" fmla="*/ 642 w 3262"/>
              <a:gd name="T9" fmla="*/ 743 h 3292"/>
              <a:gd name="T10" fmla="*/ 359 w 3262"/>
              <a:gd name="T11" fmla="*/ 1110 h 3292"/>
              <a:gd name="T12" fmla="*/ 274 w 3262"/>
              <a:gd name="T13" fmla="*/ 1303 h 3292"/>
              <a:gd name="T14" fmla="*/ 295 w 3262"/>
              <a:gd name="T15" fmla="*/ 1461 h 3292"/>
              <a:gd name="T16" fmla="*/ 405 w 3262"/>
              <a:gd name="T17" fmla="*/ 1678 h 3292"/>
              <a:gd name="T18" fmla="*/ 406 w 3262"/>
              <a:gd name="T19" fmla="*/ 1895 h 3292"/>
              <a:gd name="T20" fmla="*/ 439 w 3262"/>
              <a:gd name="T21" fmla="*/ 2083 h 3292"/>
              <a:gd name="T22" fmla="*/ 582 w 3262"/>
              <a:gd name="T23" fmla="*/ 2432 h 3292"/>
              <a:gd name="T24" fmla="*/ 981 w 3262"/>
              <a:gd name="T25" fmla="*/ 2854 h 3292"/>
              <a:gd name="T26" fmla="*/ 1255 w 3262"/>
              <a:gd name="T27" fmla="*/ 2998 h 3292"/>
              <a:gd name="T28" fmla="*/ 1345 w 3262"/>
              <a:gd name="T29" fmla="*/ 3030 h 3292"/>
              <a:gd name="T30" fmla="*/ 1532 w 3262"/>
              <a:gd name="T31" fmla="*/ 2905 h 3292"/>
              <a:gd name="T32" fmla="*/ 1734 w 3262"/>
              <a:gd name="T33" fmla="*/ 2886 h 3292"/>
              <a:gd name="T34" fmla="*/ 1899 w 3262"/>
              <a:gd name="T35" fmla="*/ 2879 h 3292"/>
              <a:gd name="T36" fmla="*/ 2120 w 3262"/>
              <a:gd name="T37" fmla="*/ 2832 h 3292"/>
              <a:gd name="T38" fmla="*/ 2514 w 3262"/>
              <a:gd name="T39" fmla="*/ 2631 h 3292"/>
              <a:gd name="T40" fmla="*/ 2858 w 3262"/>
              <a:gd name="T41" fmla="*/ 2252 h 3292"/>
              <a:gd name="T42" fmla="*/ 2975 w 3262"/>
              <a:gd name="T43" fmla="*/ 2006 h 3292"/>
              <a:gd name="T44" fmla="*/ 3021 w 3262"/>
              <a:gd name="T45" fmla="*/ 1849 h 3292"/>
              <a:gd name="T46" fmla="*/ 2855 w 3262"/>
              <a:gd name="T47" fmla="*/ 1651 h 3292"/>
              <a:gd name="T48" fmla="*/ 2861 w 3262"/>
              <a:gd name="T49" fmla="*/ 1492 h 3292"/>
              <a:gd name="T50" fmla="*/ 2845 w 3262"/>
              <a:gd name="T51" fmla="*/ 1320 h 3292"/>
              <a:gd name="T52" fmla="*/ 2779 w 3262"/>
              <a:gd name="T53" fmla="*/ 1067 h 3292"/>
              <a:gd name="T54" fmla="*/ 2479 w 3262"/>
              <a:gd name="T55" fmla="*/ 603 h 3292"/>
              <a:gd name="T56" fmla="*/ 2122 w 3262"/>
              <a:gd name="T57" fmla="*/ 345 h 3292"/>
              <a:gd name="T58" fmla="*/ 1916 w 3262"/>
              <a:gd name="T59" fmla="*/ 262 h 3292"/>
              <a:gd name="T60" fmla="*/ 1623 w 3262"/>
              <a:gd name="T61" fmla="*/ 0 h 3292"/>
              <a:gd name="T62" fmla="*/ 1818 w 3262"/>
              <a:gd name="T63" fmla="*/ 131 h 3292"/>
              <a:gd name="T64" fmla="*/ 1946 w 3262"/>
              <a:gd name="T65" fmla="*/ 211 h 3292"/>
              <a:gd name="T66" fmla="*/ 2134 w 3262"/>
              <a:gd name="T67" fmla="*/ 249 h 3292"/>
              <a:gd name="T68" fmla="*/ 2531 w 3262"/>
              <a:gd name="T69" fmla="*/ 422 h 3292"/>
              <a:gd name="T70" fmla="*/ 3008 w 3262"/>
              <a:gd name="T71" fmla="*/ 891 h 3292"/>
              <a:gd name="T72" fmla="*/ 3167 w 3262"/>
              <a:gd name="T73" fmla="*/ 1210 h 3292"/>
              <a:gd name="T74" fmla="*/ 3217 w 3262"/>
              <a:gd name="T75" fmla="*/ 1374 h 3292"/>
              <a:gd name="T76" fmla="*/ 3258 w 3262"/>
              <a:gd name="T77" fmla="*/ 1603 h 3292"/>
              <a:gd name="T78" fmla="*/ 3223 w 3262"/>
              <a:gd name="T79" fmla="*/ 1767 h 3292"/>
              <a:gd name="T80" fmla="*/ 3056 w 3262"/>
              <a:gd name="T81" fmla="*/ 1891 h 3292"/>
              <a:gd name="T82" fmla="*/ 3028 w 3262"/>
              <a:gd name="T83" fmla="*/ 2087 h 3292"/>
              <a:gd name="T84" fmla="*/ 2910 w 3262"/>
              <a:gd name="T85" fmla="*/ 2428 h 3292"/>
              <a:gd name="T86" fmla="*/ 2493 w 3262"/>
              <a:gd name="T87" fmla="*/ 2948 h 3292"/>
              <a:gd name="T88" fmla="*/ 2148 w 3262"/>
              <a:gd name="T89" fmla="*/ 3160 h 3292"/>
              <a:gd name="T90" fmla="*/ 1935 w 3262"/>
              <a:gd name="T91" fmla="*/ 3236 h 3292"/>
              <a:gd name="T92" fmla="*/ 1688 w 3262"/>
              <a:gd name="T93" fmla="*/ 3285 h 3292"/>
              <a:gd name="T94" fmla="*/ 1473 w 3262"/>
              <a:gd name="T95" fmla="*/ 3220 h 3292"/>
              <a:gd name="T96" fmla="*/ 1316 w 3262"/>
              <a:gd name="T97" fmla="*/ 3079 h 3292"/>
              <a:gd name="T98" fmla="*/ 1106 w 3262"/>
              <a:gd name="T99" fmla="*/ 3036 h 3292"/>
              <a:gd name="T100" fmla="*/ 669 w 3262"/>
              <a:gd name="T101" fmla="*/ 2828 h 3292"/>
              <a:gd name="T102" fmla="*/ 225 w 3262"/>
              <a:gd name="T103" fmla="*/ 2353 h 3292"/>
              <a:gd name="T104" fmla="*/ 87 w 3262"/>
              <a:gd name="T105" fmla="*/ 2059 h 3292"/>
              <a:gd name="T106" fmla="*/ 29 w 3262"/>
              <a:gd name="T107" fmla="*/ 1845 h 3292"/>
              <a:gd name="T108" fmla="*/ 0 w 3262"/>
              <a:gd name="T109" fmla="*/ 1651 h 3292"/>
              <a:gd name="T110" fmla="*/ 97 w 3262"/>
              <a:gd name="T111" fmla="*/ 1470 h 3292"/>
              <a:gd name="T112" fmla="*/ 213 w 3262"/>
              <a:gd name="T113" fmla="*/ 1287 h 3292"/>
              <a:gd name="T114" fmla="*/ 251 w 3262"/>
              <a:gd name="T115" fmla="*/ 1115 h 3292"/>
              <a:gd name="T116" fmla="*/ 456 w 3262"/>
              <a:gd name="T117" fmla="*/ 675 h 3292"/>
              <a:gd name="T118" fmla="*/ 927 w 3262"/>
              <a:gd name="T119" fmla="*/ 227 h 3292"/>
              <a:gd name="T120" fmla="*/ 1219 w 3262"/>
              <a:gd name="T121" fmla="*/ 87 h 3292"/>
              <a:gd name="T122" fmla="*/ 1429 w 3262"/>
              <a:gd name="T123" fmla="*/ 29 h 3292"/>
              <a:gd name="T124" fmla="*/ 1623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829" y="238"/>
                </a:moveTo>
                <a:lnTo>
                  <a:pt x="1821" y="269"/>
                </a:lnTo>
                <a:lnTo>
                  <a:pt x="1810" y="298"/>
                </a:lnTo>
                <a:lnTo>
                  <a:pt x="1794" y="325"/>
                </a:lnTo>
                <a:lnTo>
                  <a:pt x="1774" y="349"/>
                </a:lnTo>
                <a:lnTo>
                  <a:pt x="1751" y="369"/>
                </a:lnTo>
                <a:lnTo>
                  <a:pt x="1725" y="387"/>
                </a:lnTo>
                <a:lnTo>
                  <a:pt x="1696" y="399"/>
                </a:lnTo>
                <a:lnTo>
                  <a:pt x="1666" y="408"/>
                </a:lnTo>
                <a:lnTo>
                  <a:pt x="1633" y="411"/>
                </a:lnTo>
                <a:lnTo>
                  <a:pt x="1628" y="411"/>
                </a:lnTo>
                <a:lnTo>
                  <a:pt x="1611" y="411"/>
                </a:lnTo>
                <a:lnTo>
                  <a:pt x="1596" y="409"/>
                </a:lnTo>
                <a:lnTo>
                  <a:pt x="1578" y="408"/>
                </a:lnTo>
                <a:lnTo>
                  <a:pt x="1558" y="407"/>
                </a:lnTo>
                <a:lnTo>
                  <a:pt x="1541" y="405"/>
                </a:lnTo>
                <a:lnTo>
                  <a:pt x="1521" y="404"/>
                </a:lnTo>
                <a:lnTo>
                  <a:pt x="1501" y="404"/>
                </a:lnTo>
                <a:lnTo>
                  <a:pt x="1475" y="404"/>
                </a:lnTo>
                <a:lnTo>
                  <a:pt x="1448" y="405"/>
                </a:lnTo>
                <a:lnTo>
                  <a:pt x="1419" y="407"/>
                </a:lnTo>
                <a:lnTo>
                  <a:pt x="1388" y="409"/>
                </a:lnTo>
                <a:lnTo>
                  <a:pt x="1381" y="410"/>
                </a:lnTo>
                <a:lnTo>
                  <a:pt x="1373" y="411"/>
                </a:lnTo>
                <a:lnTo>
                  <a:pt x="1365" y="412"/>
                </a:lnTo>
                <a:lnTo>
                  <a:pt x="1357" y="413"/>
                </a:lnTo>
                <a:lnTo>
                  <a:pt x="1323" y="417"/>
                </a:lnTo>
                <a:lnTo>
                  <a:pt x="1314" y="418"/>
                </a:lnTo>
                <a:lnTo>
                  <a:pt x="1306" y="419"/>
                </a:lnTo>
                <a:lnTo>
                  <a:pt x="1288" y="423"/>
                </a:lnTo>
                <a:lnTo>
                  <a:pt x="1251" y="429"/>
                </a:lnTo>
                <a:lnTo>
                  <a:pt x="1213" y="438"/>
                </a:lnTo>
                <a:lnTo>
                  <a:pt x="1195" y="442"/>
                </a:lnTo>
                <a:lnTo>
                  <a:pt x="1176" y="448"/>
                </a:lnTo>
                <a:lnTo>
                  <a:pt x="1136" y="458"/>
                </a:lnTo>
                <a:lnTo>
                  <a:pt x="1096" y="472"/>
                </a:lnTo>
                <a:lnTo>
                  <a:pt x="1075" y="479"/>
                </a:lnTo>
                <a:lnTo>
                  <a:pt x="1055" y="487"/>
                </a:lnTo>
                <a:lnTo>
                  <a:pt x="1014" y="503"/>
                </a:lnTo>
                <a:lnTo>
                  <a:pt x="932" y="542"/>
                </a:lnTo>
                <a:lnTo>
                  <a:pt x="849" y="587"/>
                </a:lnTo>
                <a:lnTo>
                  <a:pt x="796" y="622"/>
                </a:lnTo>
                <a:lnTo>
                  <a:pt x="743" y="660"/>
                </a:lnTo>
                <a:lnTo>
                  <a:pt x="691" y="700"/>
                </a:lnTo>
                <a:lnTo>
                  <a:pt x="642" y="743"/>
                </a:lnTo>
                <a:lnTo>
                  <a:pt x="594" y="789"/>
                </a:lnTo>
                <a:lnTo>
                  <a:pt x="548" y="836"/>
                </a:lnTo>
                <a:lnTo>
                  <a:pt x="506" y="887"/>
                </a:lnTo>
                <a:lnTo>
                  <a:pt x="468" y="937"/>
                </a:lnTo>
                <a:lnTo>
                  <a:pt x="430" y="990"/>
                </a:lnTo>
                <a:lnTo>
                  <a:pt x="405" y="1029"/>
                </a:lnTo>
                <a:lnTo>
                  <a:pt x="393" y="1050"/>
                </a:lnTo>
                <a:lnTo>
                  <a:pt x="381" y="1070"/>
                </a:lnTo>
                <a:lnTo>
                  <a:pt x="359" y="1110"/>
                </a:lnTo>
                <a:lnTo>
                  <a:pt x="339" y="1149"/>
                </a:lnTo>
                <a:lnTo>
                  <a:pt x="329" y="1169"/>
                </a:lnTo>
                <a:lnTo>
                  <a:pt x="320" y="1188"/>
                </a:lnTo>
                <a:lnTo>
                  <a:pt x="303" y="1228"/>
                </a:lnTo>
                <a:lnTo>
                  <a:pt x="289" y="1266"/>
                </a:lnTo>
                <a:lnTo>
                  <a:pt x="281" y="1284"/>
                </a:lnTo>
                <a:lnTo>
                  <a:pt x="279" y="1290"/>
                </a:lnTo>
                <a:lnTo>
                  <a:pt x="277" y="1294"/>
                </a:lnTo>
                <a:lnTo>
                  <a:pt x="274" y="1303"/>
                </a:lnTo>
                <a:lnTo>
                  <a:pt x="263" y="1340"/>
                </a:lnTo>
                <a:lnTo>
                  <a:pt x="257" y="1358"/>
                </a:lnTo>
                <a:lnTo>
                  <a:pt x="252" y="1374"/>
                </a:lnTo>
                <a:lnTo>
                  <a:pt x="242" y="1408"/>
                </a:lnTo>
                <a:lnTo>
                  <a:pt x="234" y="1440"/>
                </a:lnTo>
                <a:lnTo>
                  <a:pt x="234" y="1441"/>
                </a:lnTo>
                <a:lnTo>
                  <a:pt x="234" y="1442"/>
                </a:lnTo>
                <a:lnTo>
                  <a:pt x="266" y="1450"/>
                </a:lnTo>
                <a:lnTo>
                  <a:pt x="295" y="1461"/>
                </a:lnTo>
                <a:lnTo>
                  <a:pt x="321" y="1477"/>
                </a:lnTo>
                <a:lnTo>
                  <a:pt x="346" y="1497"/>
                </a:lnTo>
                <a:lnTo>
                  <a:pt x="366" y="1521"/>
                </a:lnTo>
                <a:lnTo>
                  <a:pt x="383" y="1547"/>
                </a:lnTo>
                <a:lnTo>
                  <a:pt x="396" y="1576"/>
                </a:lnTo>
                <a:lnTo>
                  <a:pt x="404" y="1608"/>
                </a:lnTo>
                <a:lnTo>
                  <a:pt x="407" y="1640"/>
                </a:lnTo>
                <a:lnTo>
                  <a:pt x="407" y="1646"/>
                </a:lnTo>
                <a:lnTo>
                  <a:pt x="405" y="1678"/>
                </a:lnTo>
                <a:lnTo>
                  <a:pt x="404" y="1696"/>
                </a:lnTo>
                <a:lnTo>
                  <a:pt x="403" y="1715"/>
                </a:lnTo>
                <a:lnTo>
                  <a:pt x="402" y="1733"/>
                </a:lnTo>
                <a:lnTo>
                  <a:pt x="401" y="1774"/>
                </a:lnTo>
                <a:lnTo>
                  <a:pt x="401" y="1800"/>
                </a:lnTo>
                <a:lnTo>
                  <a:pt x="402" y="1827"/>
                </a:lnTo>
                <a:lnTo>
                  <a:pt x="404" y="1855"/>
                </a:lnTo>
                <a:lnTo>
                  <a:pt x="406" y="1886"/>
                </a:lnTo>
                <a:lnTo>
                  <a:pt x="406" y="1895"/>
                </a:lnTo>
                <a:lnTo>
                  <a:pt x="407" y="1903"/>
                </a:lnTo>
                <a:lnTo>
                  <a:pt x="409" y="1919"/>
                </a:lnTo>
                <a:lnTo>
                  <a:pt x="413" y="1954"/>
                </a:lnTo>
                <a:lnTo>
                  <a:pt x="414" y="1962"/>
                </a:lnTo>
                <a:lnTo>
                  <a:pt x="416" y="1971"/>
                </a:lnTo>
                <a:lnTo>
                  <a:pt x="419" y="1989"/>
                </a:lnTo>
                <a:lnTo>
                  <a:pt x="426" y="2026"/>
                </a:lnTo>
                <a:lnTo>
                  <a:pt x="435" y="2063"/>
                </a:lnTo>
                <a:lnTo>
                  <a:pt x="439" y="2083"/>
                </a:lnTo>
                <a:lnTo>
                  <a:pt x="444" y="2102"/>
                </a:lnTo>
                <a:lnTo>
                  <a:pt x="455" y="2143"/>
                </a:lnTo>
                <a:lnTo>
                  <a:pt x="469" y="2183"/>
                </a:lnTo>
                <a:lnTo>
                  <a:pt x="475" y="2203"/>
                </a:lnTo>
                <a:lnTo>
                  <a:pt x="483" y="2223"/>
                </a:lnTo>
                <a:lnTo>
                  <a:pt x="499" y="2265"/>
                </a:lnTo>
                <a:lnTo>
                  <a:pt x="524" y="2320"/>
                </a:lnTo>
                <a:lnTo>
                  <a:pt x="551" y="2376"/>
                </a:lnTo>
                <a:lnTo>
                  <a:pt x="582" y="2432"/>
                </a:lnTo>
                <a:lnTo>
                  <a:pt x="617" y="2485"/>
                </a:lnTo>
                <a:lnTo>
                  <a:pt x="654" y="2539"/>
                </a:lnTo>
                <a:lnTo>
                  <a:pt x="695" y="2591"/>
                </a:lnTo>
                <a:lnTo>
                  <a:pt x="738" y="2641"/>
                </a:lnTo>
                <a:lnTo>
                  <a:pt x="783" y="2689"/>
                </a:lnTo>
                <a:lnTo>
                  <a:pt x="830" y="2734"/>
                </a:lnTo>
                <a:lnTo>
                  <a:pt x="879" y="2777"/>
                </a:lnTo>
                <a:lnTo>
                  <a:pt x="930" y="2817"/>
                </a:lnTo>
                <a:lnTo>
                  <a:pt x="981" y="2854"/>
                </a:lnTo>
                <a:lnTo>
                  <a:pt x="1021" y="2880"/>
                </a:lnTo>
                <a:lnTo>
                  <a:pt x="1041" y="2892"/>
                </a:lnTo>
                <a:lnTo>
                  <a:pt x="1060" y="2904"/>
                </a:lnTo>
                <a:lnTo>
                  <a:pt x="1100" y="2926"/>
                </a:lnTo>
                <a:lnTo>
                  <a:pt x="1140" y="2947"/>
                </a:lnTo>
                <a:lnTo>
                  <a:pt x="1159" y="2956"/>
                </a:lnTo>
                <a:lnTo>
                  <a:pt x="1179" y="2966"/>
                </a:lnTo>
                <a:lnTo>
                  <a:pt x="1218" y="2982"/>
                </a:lnTo>
                <a:lnTo>
                  <a:pt x="1255" y="2998"/>
                </a:lnTo>
                <a:lnTo>
                  <a:pt x="1274" y="3005"/>
                </a:lnTo>
                <a:lnTo>
                  <a:pt x="1283" y="3009"/>
                </a:lnTo>
                <a:lnTo>
                  <a:pt x="1287" y="3010"/>
                </a:lnTo>
                <a:lnTo>
                  <a:pt x="1292" y="3011"/>
                </a:lnTo>
                <a:lnTo>
                  <a:pt x="1302" y="3015"/>
                </a:lnTo>
                <a:lnTo>
                  <a:pt x="1313" y="3018"/>
                </a:lnTo>
                <a:lnTo>
                  <a:pt x="1322" y="3021"/>
                </a:lnTo>
                <a:lnTo>
                  <a:pt x="1328" y="3023"/>
                </a:lnTo>
                <a:lnTo>
                  <a:pt x="1345" y="3030"/>
                </a:lnTo>
                <a:lnTo>
                  <a:pt x="1363" y="3035"/>
                </a:lnTo>
                <a:lnTo>
                  <a:pt x="1396" y="3044"/>
                </a:lnTo>
                <a:lnTo>
                  <a:pt x="1427" y="3051"/>
                </a:lnTo>
                <a:lnTo>
                  <a:pt x="1434" y="3020"/>
                </a:lnTo>
                <a:lnTo>
                  <a:pt x="1447" y="2991"/>
                </a:lnTo>
                <a:lnTo>
                  <a:pt x="1463" y="2966"/>
                </a:lnTo>
                <a:lnTo>
                  <a:pt x="1483" y="2942"/>
                </a:lnTo>
                <a:lnTo>
                  <a:pt x="1506" y="2921"/>
                </a:lnTo>
                <a:lnTo>
                  <a:pt x="1532" y="2905"/>
                </a:lnTo>
                <a:lnTo>
                  <a:pt x="1560" y="2892"/>
                </a:lnTo>
                <a:lnTo>
                  <a:pt x="1591" y="2884"/>
                </a:lnTo>
                <a:lnTo>
                  <a:pt x="1623" y="2880"/>
                </a:lnTo>
                <a:lnTo>
                  <a:pt x="1628" y="2880"/>
                </a:lnTo>
                <a:lnTo>
                  <a:pt x="1660" y="2883"/>
                </a:lnTo>
                <a:lnTo>
                  <a:pt x="1678" y="2884"/>
                </a:lnTo>
                <a:lnTo>
                  <a:pt x="1697" y="2885"/>
                </a:lnTo>
                <a:lnTo>
                  <a:pt x="1715" y="2886"/>
                </a:lnTo>
                <a:lnTo>
                  <a:pt x="1734" y="2886"/>
                </a:lnTo>
                <a:lnTo>
                  <a:pt x="1756" y="2887"/>
                </a:lnTo>
                <a:lnTo>
                  <a:pt x="1780" y="2886"/>
                </a:lnTo>
                <a:lnTo>
                  <a:pt x="1808" y="2886"/>
                </a:lnTo>
                <a:lnTo>
                  <a:pt x="1837" y="2884"/>
                </a:lnTo>
                <a:lnTo>
                  <a:pt x="1867" y="2882"/>
                </a:lnTo>
                <a:lnTo>
                  <a:pt x="1875" y="2882"/>
                </a:lnTo>
                <a:lnTo>
                  <a:pt x="1884" y="2881"/>
                </a:lnTo>
                <a:lnTo>
                  <a:pt x="1891" y="2880"/>
                </a:lnTo>
                <a:lnTo>
                  <a:pt x="1899" y="2879"/>
                </a:lnTo>
                <a:lnTo>
                  <a:pt x="1933" y="2875"/>
                </a:lnTo>
                <a:lnTo>
                  <a:pt x="1942" y="2874"/>
                </a:lnTo>
                <a:lnTo>
                  <a:pt x="1950" y="2872"/>
                </a:lnTo>
                <a:lnTo>
                  <a:pt x="1969" y="2869"/>
                </a:lnTo>
                <a:lnTo>
                  <a:pt x="2005" y="2862"/>
                </a:lnTo>
                <a:lnTo>
                  <a:pt x="2042" y="2853"/>
                </a:lnTo>
                <a:lnTo>
                  <a:pt x="2062" y="2849"/>
                </a:lnTo>
                <a:lnTo>
                  <a:pt x="2081" y="2844"/>
                </a:lnTo>
                <a:lnTo>
                  <a:pt x="2120" y="2832"/>
                </a:lnTo>
                <a:lnTo>
                  <a:pt x="2160" y="2819"/>
                </a:lnTo>
                <a:lnTo>
                  <a:pt x="2180" y="2813"/>
                </a:lnTo>
                <a:lnTo>
                  <a:pt x="2201" y="2805"/>
                </a:lnTo>
                <a:lnTo>
                  <a:pt x="2242" y="2788"/>
                </a:lnTo>
                <a:lnTo>
                  <a:pt x="2297" y="2763"/>
                </a:lnTo>
                <a:lnTo>
                  <a:pt x="2352" y="2735"/>
                </a:lnTo>
                <a:lnTo>
                  <a:pt x="2406" y="2704"/>
                </a:lnTo>
                <a:lnTo>
                  <a:pt x="2461" y="2669"/>
                </a:lnTo>
                <a:lnTo>
                  <a:pt x="2514" y="2631"/>
                </a:lnTo>
                <a:lnTo>
                  <a:pt x="2565" y="2592"/>
                </a:lnTo>
                <a:lnTo>
                  <a:pt x="2614" y="2548"/>
                </a:lnTo>
                <a:lnTo>
                  <a:pt x="2661" y="2502"/>
                </a:lnTo>
                <a:lnTo>
                  <a:pt x="2707" y="2454"/>
                </a:lnTo>
                <a:lnTo>
                  <a:pt x="2749" y="2405"/>
                </a:lnTo>
                <a:lnTo>
                  <a:pt x="2789" y="2353"/>
                </a:lnTo>
                <a:lnTo>
                  <a:pt x="2826" y="2302"/>
                </a:lnTo>
                <a:lnTo>
                  <a:pt x="2852" y="2261"/>
                </a:lnTo>
                <a:lnTo>
                  <a:pt x="2858" y="2252"/>
                </a:lnTo>
                <a:lnTo>
                  <a:pt x="2864" y="2242"/>
                </a:lnTo>
                <a:lnTo>
                  <a:pt x="2875" y="2222"/>
                </a:lnTo>
                <a:lnTo>
                  <a:pt x="2898" y="2182"/>
                </a:lnTo>
                <a:lnTo>
                  <a:pt x="2917" y="2142"/>
                </a:lnTo>
                <a:lnTo>
                  <a:pt x="2927" y="2122"/>
                </a:lnTo>
                <a:lnTo>
                  <a:pt x="2935" y="2102"/>
                </a:lnTo>
                <a:lnTo>
                  <a:pt x="2953" y="2063"/>
                </a:lnTo>
                <a:lnTo>
                  <a:pt x="2968" y="2025"/>
                </a:lnTo>
                <a:lnTo>
                  <a:pt x="2975" y="2006"/>
                </a:lnTo>
                <a:lnTo>
                  <a:pt x="2976" y="2002"/>
                </a:lnTo>
                <a:lnTo>
                  <a:pt x="2978" y="1997"/>
                </a:lnTo>
                <a:lnTo>
                  <a:pt x="2981" y="1988"/>
                </a:lnTo>
                <a:lnTo>
                  <a:pt x="2994" y="1951"/>
                </a:lnTo>
                <a:lnTo>
                  <a:pt x="2999" y="1934"/>
                </a:lnTo>
                <a:lnTo>
                  <a:pt x="3004" y="1916"/>
                </a:lnTo>
                <a:lnTo>
                  <a:pt x="3013" y="1883"/>
                </a:lnTo>
                <a:lnTo>
                  <a:pt x="3021" y="1851"/>
                </a:lnTo>
                <a:lnTo>
                  <a:pt x="3021" y="1849"/>
                </a:lnTo>
                <a:lnTo>
                  <a:pt x="3022" y="1848"/>
                </a:lnTo>
                <a:lnTo>
                  <a:pt x="2988" y="1839"/>
                </a:lnTo>
                <a:lnTo>
                  <a:pt x="2957" y="1824"/>
                </a:lnTo>
                <a:lnTo>
                  <a:pt x="2928" y="1804"/>
                </a:lnTo>
                <a:lnTo>
                  <a:pt x="2904" y="1780"/>
                </a:lnTo>
                <a:lnTo>
                  <a:pt x="2883" y="1752"/>
                </a:lnTo>
                <a:lnTo>
                  <a:pt x="2868" y="1721"/>
                </a:lnTo>
                <a:lnTo>
                  <a:pt x="2859" y="1687"/>
                </a:lnTo>
                <a:lnTo>
                  <a:pt x="2855" y="1651"/>
                </a:lnTo>
                <a:lnTo>
                  <a:pt x="2855" y="1650"/>
                </a:lnTo>
                <a:lnTo>
                  <a:pt x="2854" y="1646"/>
                </a:lnTo>
                <a:lnTo>
                  <a:pt x="2855" y="1629"/>
                </a:lnTo>
                <a:lnTo>
                  <a:pt x="2857" y="1614"/>
                </a:lnTo>
                <a:lnTo>
                  <a:pt x="2858" y="1594"/>
                </a:lnTo>
                <a:lnTo>
                  <a:pt x="2859" y="1576"/>
                </a:lnTo>
                <a:lnTo>
                  <a:pt x="2860" y="1558"/>
                </a:lnTo>
                <a:lnTo>
                  <a:pt x="2861" y="1517"/>
                </a:lnTo>
                <a:lnTo>
                  <a:pt x="2861" y="1492"/>
                </a:lnTo>
                <a:lnTo>
                  <a:pt x="2860" y="1464"/>
                </a:lnTo>
                <a:lnTo>
                  <a:pt x="2858" y="1435"/>
                </a:lnTo>
                <a:lnTo>
                  <a:pt x="2856" y="1404"/>
                </a:lnTo>
                <a:lnTo>
                  <a:pt x="2856" y="1396"/>
                </a:lnTo>
                <a:lnTo>
                  <a:pt x="2855" y="1389"/>
                </a:lnTo>
                <a:lnTo>
                  <a:pt x="2853" y="1371"/>
                </a:lnTo>
                <a:lnTo>
                  <a:pt x="2848" y="1338"/>
                </a:lnTo>
                <a:lnTo>
                  <a:pt x="2847" y="1329"/>
                </a:lnTo>
                <a:lnTo>
                  <a:pt x="2845" y="1320"/>
                </a:lnTo>
                <a:lnTo>
                  <a:pt x="2842" y="1302"/>
                </a:lnTo>
                <a:lnTo>
                  <a:pt x="2836" y="1266"/>
                </a:lnTo>
                <a:lnTo>
                  <a:pt x="2828" y="1228"/>
                </a:lnTo>
                <a:lnTo>
                  <a:pt x="2823" y="1208"/>
                </a:lnTo>
                <a:lnTo>
                  <a:pt x="2818" y="1188"/>
                </a:lnTo>
                <a:lnTo>
                  <a:pt x="2807" y="1149"/>
                </a:lnTo>
                <a:lnTo>
                  <a:pt x="2794" y="1109"/>
                </a:lnTo>
                <a:lnTo>
                  <a:pt x="2787" y="1088"/>
                </a:lnTo>
                <a:lnTo>
                  <a:pt x="2779" y="1067"/>
                </a:lnTo>
                <a:lnTo>
                  <a:pt x="2763" y="1026"/>
                </a:lnTo>
                <a:lnTo>
                  <a:pt x="2738" y="970"/>
                </a:lnTo>
                <a:lnTo>
                  <a:pt x="2710" y="915"/>
                </a:lnTo>
                <a:lnTo>
                  <a:pt x="2680" y="860"/>
                </a:lnTo>
                <a:lnTo>
                  <a:pt x="2645" y="805"/>
                </a:lnTo>
                <a:lnTo>
                  <a:pt x="2608" y="751"/>
                </a:lnTo>
                <a:lnTo>
                  <a:pt x="2568" y="700"/>
                </a:lnTo>
                <a:lnTo>
                  <a:pt x="2525" y="650"/>
                </a:lnTo>
                <a:lnTo>
                  <a:pt x="2479" y="603"/>
                </a:lnTo>
                <a:lnTo>
                  <a:pt x="2432" y="556"/>
                </a:lnTo>
                <a:lnTo>
                  <a:pt x="2383" y="514"/>
                </a:lnTo>
                <a:lnTo>
                  <a:pt x="2332" y="474"/>
                </a:lnTo>
                <a:lnTo>
                  <a:pt x="2281" y="436"/>
                </a:lnTo>
                <a:lnTo>
                  <a:pt x="2241" y="411"/>
                </a:lnTo>
                <a:lnTo>
                  <a:pt x="2221" y="398"/>
                </a:lnTo>
                <a:lnTo>
                  <a:pt x="2202" y="387"/>
                </a:lnTo>
                <a:lnTo>
                  <a:pt x="2162" y="364"/>
                </a:lnTo>
                <a:lnTo>
                  <a:pt x="2122" y="345"/>
                </a:lnTo>
                <a:lnTo>
                  <a:pt x="2103" y="334"/>
                </a:lnTo>
                <a:lnTo>
                  <a:pt x="2083" y="326"/>
                </a:lnTo>
                <a:lnTo>
                  <a:pt x="2045" y="308"/>
                </a:lnTo>
                <a:lnTo>
                  <a:pt x="2006" y="294"/>
                </a:lnTo>
                <a:lnTo>
                  <a:pt x="1988" y="287"/>
                </a:lnTo>
                <a:lnTo>
                  <a:pt x="1979" y="283"/>
                </a:lnTo>
                <a:lnTo>
                  <a:pt x="1970" y="280"/>
                </a:lnTo>
                <a:lnTo>
                  <a:pt x="1934" y="268"/>
                </a:lnTo>
                <a:lnTo>
                  <a:pt x="1916" y="262"/>
                </a:lnTo>
                <a:lnTo>
                  <a:pt x="1899" y="257"/>
                </a:lnTo>
                <a:lnTo>
                  <a:pt x="1866" y="247"/>
                </a:lnTo>
                <a:lnTo>
                  <a:pt x="1850" y="243"/>
                </a:lnTo>
                <a:lnTo>
                  <a:pt x="1835" y="239"/>
                </a:lnTo>
                <a:lnTo>
                  <a:pt x="1831" y="239"/>
                </a:lnTo>
                <a:lnTo>
                  <a:pt x="1829" y="238"/>
                </a:lnTo>
                <a:close/>
                <a:moveTo>
                  <a:pt x="1623" y="0"/>
                </a:moveTo>
                <a:lnTo>
                  <a:pt x="1623" y="0"/>
                </a:lnTo>
                <a:lnTo>
                  <a:pt x="1623" y="0"/>
                </a:lnTo>
                <a:lnTo>
                  <a:pt x="1628" y="0"/>
                </a:lnTo>
                <a:lnTo>
                  <a:pt x="1628" y="0"/>
                </a:lnTo>
                <a:lnTo>
                  <a:pt x="1665" y="3"/>
                </a:lnTo>
                <a:lnTo>
                  <a:pt x="1698" y="12"/>
                </a:lnTo>
                <a:lnTo>
                  <a:pt x="1730" y="26"/>
                </a:lnTo>
                <a:lnTo>
                  <a:pt x="1758" y="47"/>
                </a:lnTo>
                <a:lnTo>
                  <a:pt x="1782" y="71"/>
                </a:lnTo>
                <a:lnTo>
                  <a:pt x="1803" y="99"/>
                </a:lnTo>
                <a:lnTo>
                  <a:pt x="1818" y="131"/>
                </a:lnTo>
                <a:lnTo>
                  <a:pt x="1827" y="165"/>
                </a:lnTo>
                <a:lnTo>
                  <a:pt x="1831" y="201"/>
                </a:lnTo>
                <a:lnTo>
                  <a:pt x="1836" y="201"/>
                </a:lnTo>
                <a:lnTo>
                  <a:pt x="1840" y="202"/>
                </a:lnTo>
                <a:lnTo>
                  <a:pt x="1856" y="202"/>
                </a:lnTo>
                <a:lnTo>
                  <a:pt x="1873" y="204"/>
                </a:lnTo>
                <a:lnTo>
                  <a:pt x="1909" y="207"/>
                </a:lnTo>
                <a:lnTo>
                  <a:pt x="1928" y="209"/>
                </a:lnTo>
                <a:lnTo>
                  <a:pt x="1946" y="211"/>
                </a:lnTo>
                <a:lnTo>
                  <a:pt x="1986" y="218"/>
                </a:lnTo>
                <a:lnTo>
                  <a:pt x="1990" y="218"/>
                </a:lnTo>
                <a:lnTo>
                  <a:pt x="1995" y="219"/>
                </a:lnTo>
                <a:lnTo>
                  <a:pt x="2000" y="220"/>
                </a:lnTo>
                <a:lnTo>
                  <a:pt x="2005" y="221"/>
                </a:lnTo>
                <a:lnTo>
                  <a:pt x="2026" y="224"/>
                </a:lnTo>
                <a:lnTo>
                  <a:pt x="2069" y="232"/>
                </a:lnTo>
                <a:lnTo>
                  <a:pt x="2112" y="243"/>
                </a:lnTo>
                <a:lnTo>
                  <a:pt x="2134" y="249"/>
                </a:lnTo>
                <a:lnTo>
                  <a:pt x="2156" y="255"/>
                </a:lnTo>
                <a:lnTo>
                  <a:pt x="2202" y="269"/>
                </a:lnTo>
                <a:lnTo>
                  <a:pt x="2248" y="285"/>
                </a:lnTo>
                <a:lnTo>
                  <a:pt x="2271" y="293"/>
                </a:lnTo>
                <a:lnTo>
                  <a:pt x="2295" y="302"/>
                </a:lnTo>
                <a:lnTo>
                  <a:pt x="2342" y="322"/>
                </a:lnTo>
                <a:lnTo>
                  <a:pt x="2405" y="352"/>
                </a:lnTo>
                <a:lnTo>
                  <a:pt x="2469" y="385"/>
                </a:lnTo>
                <a:lnTo>
                  <a:pt x="2531" y="422"/>
                </a:lnTo>
                <a:lnTo>
                  <a:pt x="2593" y="463"/>
                </a:lnTo>
                <a:lnTo>
                  <a:pt x="2653" y="507"/>
                </a:lnTo>
                <a:lnTo>
                  <a:pt x="2712" y="554"/>
                </a:lnTo>
                <a:lnTo>
                  <a:pt x="2769" y="605"/>
                </a:lnTo>
                <a:lnTo>
                  <a:pt x="2822" y="659"/>
                </a:lnTo>
                <a:lnTo>
                  <a:pt x="2874" y="714"/>
                </a:lnTo>
                <a:lnTo>
                  <a:pt x="2921" y="771"/>
                </a:lnTo>
                <a:lnTo>
                  <a:pt x="2966" y="831"/>
                </a:lnTo>
                <a:lnTo>
                  <a:pt x="3008" y="891"/>
                </a:lnTo>
                <a:lnTo>
                  <a:pt x="3037" y="937"/>
                </a:lnTo>
                <a:lnTo>
                  <a:pt x="3050" y="960"/>
                </a:lnTo>
                <a:lnTo>
                  <a:pt x="3063" y="984"/>
                </a:lnTo>
                <a:lnTo>
                  <a:pt x="3088" y="1029"/>
                </a:lnTo>
                <a:lnTo>
                  <a:pt x="3110" y="1076"/>
                </a:lnTo>
                <a:lnTo>
                  <a:pt x="3122" y="1098"/>
                </a:lnTo>
                <a:lnTo>
                  <a:pt x="3131" y="1121"/>
                </a:lnTo>
                <a:lnTo>
                  <a:pt x="3150" y="1167"/>
                </a:lnTo>
                <a:lnTo>
                  <a:pt x="3167" y="1210"/>
                </a:lnTo>
                <a:lnTo>
                  <a:pt x="3175" y="1232"/>
                </a:lnTo>
                <a:lnTo>
                  <a:pt x="3177" y="1238"/>
                </a:lnTo>
                <a:lnTo>
                  <a:pt x="3179" y="1243"/>
                </a:lnTo>
                <a:lnTo>
                  <a:pt x="3180" y="1248"/>
                </a:lnTo>
                <a:lnTo>
                  <a:pt x="3182" y="1253"/>
                </a:lnTo>
                <a:lnTo>
                  <a:pt x="3195" y="1296"/>
                </a:lnTo>
                <a:lnTo>
                  <a:pt x="3201" y="1315"/>
                </a:lnTo>
                <a:lnTo>
                  <a:pt x="3208" y="1335"/>
                </a:lnTo>
                <a:lnTo>
                  <a:pt x="3217" y="1374"/>
                </a:lnTo>
                <a:lnTo>
                  <a:pt x="3222" y="1393"/>
                </a:lnTo>
                <a:lnTo>
                  <a:pt x="3226" y="1410"/>
                </a:lnTo>
                <a:lnTo>
                  <a:pt x="3233" y="1445"/>
                </a:lnTo>
                <a:lnTo>
                  <a:pt x="3240" y="1477"/>
                </a:lnTo>
                <a:lnTo>
                  <a:pt x="3244" y="1509"/>
                </a:lnTo>
                <a:lnTo>
                  <a:pt x="3250" y="1538"/>
                </a:lnTo>
                <a:lnTo>
                  <a:pt x="3253" y="1565"/>
                </a:lnTo>
                <a:lnTo>
                  <a:pt x="3255" y="1585"/>
                </a:lnTo>
                <a:lnTo>
                  <a:pt x="3258" y="1603"/>
                </a:lnTo>
                <a:lnTo>
                  <a:pt x="3260" y="1621"/>
                </a:lnTo>
                <a:lnTo>
                  <a:pt x="3262" y="1640"/>
                </a:lnTo>
                <a:lnTo>
                  <a:pt x="3262" y="1641"/>
                </a:lnTo>
                <a:lnTo>
                  <a:pt x="3262" y="1643"/>
                </a:lnTo>
                <a:lnTo>
                  <a:pt x="3262" y="1646"/>
                </a:lnTo>
                <a:lnTo>
                  <a:pt x="3259" y="1679"/>
                </a:lnTo>
                <a:lnTo>
                  <a:pt x="3252" y="1710"/>
                </a:lnTo>
                <a:lnTo>
                  <a:pt x="3239" y="1740"/>
                </a:lnTo>
                <a:lnTo>
                  <a:pt x="3223" y="1767"/>
                </a:lnTo>
                <a:lnTo>
                  <a:pt x="3202" y="1790"/>
                </a:lnTo>
                <a:lnTo>
                  <a:pt x="3179" y="1811"/>
                </a:lnTo>
                <a:lnTo>
                  <a:pt x="3152" y="1828"/>
                </a:lnTo>
                <a:lnTo>
                  <a:pt x="3123" y="1841"/>
                </a:lnTo>
                <a:lnTo>
                  <a:pt x="3092" y="1848"/>
                </a:lnTo>
                <a:lnTo>
                  <a:pt x="3059" y="1851"/>
                </a:lnTo>
                <a:lnTo>
                  <a:pt x="3058" y="1853"/>
                </a:lnTo>
                <a:lnTo>
                  <a:pt x="3058" y="1856"/>
                </a:lnTo>
                <a:lnTo>
                  <a:pt x="3056" y="1891"/>
                </a:lnTo>
                <a:lnTo>
                  <a:pt x="3053" y="1926"/>
                </a:lnTo>
                <a:lnTo>
                  <a:pt x="3051" y="1944"/>
                </a:lnTo>
                <a:lnTo>
                  <a:pt x="3049" y="1964"/>
                </a:lnTo>
                <a:lnTo>
                  <a:pt x="3043" y="2003"/>
                </a:lnTo>
                <a:lnTo>
                  <a:pt x="3042" y="2013"/>
                </a:lnTo>
                <a:lnTo>
                  <a:pt x="3041" y="2019"/>
                </a:lnTo>
                <a:lnTo>
                  <a:pt x="3040" y="2024"/>
                </a:lnTo>
                <a:lnTo>
                  <a:pt x="3036" y="2044"/>
                </a:lnTo>
                <a:lnTo>
                  <a:pt x="3028" y="2087"/>
                </a:lnTo>
                <a:lnTo>
                  <a:pt x="3017" y="2130"/>
                </a:lnTo>
                <a:lnTo>
                  <a:pt x="3012" y="2153"/>
                </a:lnTo>
                <a:lnTo>
                  <a:pt x="3006" y="2176"/>
                </a:lnTo>
                <a:lnTo>
                  <a:pt x="2992" y="2222"/>
                </a:lnTo>
                <a:lnTo>
                  <a:pt x="2976" y="2269"/>
                </a:lnTo>
                <a:lnTo>
                  <a:pt x="2968" y="2292"/>
                </a:lnTo>
                <a:lnTo>
                  <a:pt x="2959" y="2316"/>
                </a:lnTo>
                <a:lnTo>
                  <a:pt x="2940" y="2364"/>
                </a:lnTo>
                <a:lnTo>
                  <a:pt x="2910" y="2428"/>
                </a:lnTo>
                <a:lnTo>
                  <a:pt x="2876" y="2491"/>
                </a:lnTo>
                <a:lnTo>
                  <a:pt x="2840" y="2555"/>
                </a:lnTo>
                <a:lnTo>
                  <a:pt x="2799" y="2617"/>
                </a:lnTo>
                <a:lnTo>
                  <a:pt x="2756" y="2677"/>
                </a:lnTo>
                <a:lnTo>
                  <a:pt x="2709" y="2736"/>
                </a:lnTo>
                <a:lnTo>
                  <a:pt x="2659" y="2793"/>
                </a:lnTo>
                <a:lnTo>
                  <a:pt x="2606" y="2848"/>
                </a:lnTo>
                <a:lnTo>
                  <a:pt x="2551" y="2900"/>
                </a:lnTo>
                <a:lnTo>
                  <a:pt x="2493" y="2948"/>
                </a:lnTo>
                <a:lnTo>
                  <a:pt x="2435" y="2994"/>
                </a:lnTo>
                <a:lnTo>
                  <a:pt x="2375" y="3036"/>
                </a:lnTo>
                <a:lnTo>
                  <a:pt x="2330" y="3064"/>
                </a:lnTo>
                <a:lnTo>
                  <a:pt x="2307" y="3078"/>
                </a:lnTo>
                <a:lnTo>
                  <a:pt x="2284" y="3092"/>
                </a:lnTo>
                <a:lnTo>
                  <a:pt x="2238" y="3116"/>
                </a:lnTo>
                <a:lnTo>
                  <a:pt x="2193" y="3139"/>
                </a:lnTo>
                <a:lnTo>
                  <a:pt x="2170" y="3149"/>
                </a:lnTo>
                <a:lnTo>
                  <a:pt x="2148" y="3160"/>
                </a:lnTo>
                <a:lnTo>
                  <a:pt x="2103" y="3179"/>
                </a:lnTo>
                <a:lnTo>
                  <a:pt x="2060" y="3196"/>
                </a:lnTo>
                <a:lnTo>
                  <a:pt x="2038" y="3203"/>
                </a:lnTo>
                <a:lnTo>
                  <a:pt x="2032" y="3206"/>
                </a:lnTo>
                <a:lnTo>
                  <a:pt x="2027" y="3207"/>
                </a:lnTo>
                <a:lnTo>
                  <a:pt x="2017" y="3211"/>
                </a:lnTo>
                <a:lnTo>
                  <a:pt x="1975" y="3225"/>
                </a:lnTo>
                <a:lnTo>
                  <a:pt x="1955" y="3231"/>
                </a:lnTo>
                <a:lnTo>
                  <a:pt x="1935" y="3236"/>
                </a:lnTo>
                <a:lnTo>
                  <a:pt x="1897" y="3247"/>
                </a:lnTo>
                <a:lnTo>
                  <a:pt x="1879" y="3252"/>
                </a:lnTo>
                <a:lnTo>
                  <a:pt x="1861" y="3256"/>
                </a:lnTo>
                <a:lnTo>
                  <a:pt x="1826" y="3263"/>
                </a:lnTo>
                <a:lnTo>
                  <a:pt x="1795" y="3269"/>
                </a:lnTo>
                <a:lnTo>
                  <a:pt x="1763" y="3274"/>
                </a:lnTo>
                <a:lnTo>
                  <a:pt x="1734" y="3279"/>
                </a:lnTo>
                <a:lnTo>
                  <a:pt x="1708" y="3283"/>
                </a:lnTo>
                <a:lnTo>
                  <a:pt x="1688" y="3285"/>
                </a:lnTo>
                <a:lnTo>
                  <a:pt x="1670" y="3288"/>
                </a:lnTo>
                <a:lnTo>
                  <a:pt x="1652" y="3290"/>
                </a:lnTo>
                <a:lnTo>
                  <a:pt x="1634" y="3292"/>
                </a:lnTo>
                <a:lnTo>
                  <a:pt x="1628" y="3292"/>
                </a:lnTo>
                <a:lnTo>
                  <a:pt x="1592" y="3288"/>
                </a:lnTo>
                <a:lnTo>
                  <a:pt x="1557" y="3279"/>
                </a:lnTo>
                <a:lnTo>
                  <a:pt x="1527" y="3264"/>
                </a:lnTo>
                <a:lnTo>
                  <a:pt x="1498" y="3244"/>
                </a:lnTo>
                <a:lnTo>
                  <a:pt x="1473" y="3220"/>
                </a:lnTo>
                <a:lnTo>
                  <a:pt x="1453" y="3192"/>
                </a:lnTo>
                <a:lnTo>
                  <a:pt x="1438" y="3161"/>
                </a:lnTo>
                <a:lnTo>
                  <a:pt x="1428" y="3126"/>
                </a:lnTo>
                <a:lnTo>
                  <a:pt x="1424" y="3090"/>
                </a:lnTo>
                <a:lnTo>
                  <a:pt x="1422" y="3090"/>
                </a:lnTo>
                <a:lnTo>
                  <a:pt x="1388" y="3087"/>
                </a:lnTo>
                <a:lnTo>
                  <a:pt x="1353" y="3084"/>
                </a:lnTo>
                <a:lnTo>
                  <a:pt x="1334" y="3082"/>
                </a:lnTo>
                <a:lnTo>
                  <a:pt x="1316" y="3079"/>
                </a:lnTo>
                <a:lnTo>
                  <a:pt x="1277" y="3074"/>
                </a:lnTo>
                <a:lnTo>
                  <a:pt x="1267" y="3073"/>
                </a:lnTo>
                <a:lnTo>
                  <a:pt x="1262" y="3072"/>
                </a:lnTo>
                <a:lnTo>
                  <a:pt x="1256" y="3071"/>
                </a:lnTo>
                <a:lnTo>
                  <a:pt x="1236" y="3067"/>
                </a:lnTo>
                <a:lnTo>
                  <a:pt x="1194" y="3059"/>
                </a:lnTo>
                <a:lnTo>
                  <a:pt x="1150" y="3048"/>
                </a:lnTo>
                <a:lnTo>
                  <a:pt x="1128" y="3042"/>
                </a:lnTo>
                <a:lnTo>
                  <a:pt x="1106" y="3036"/>
                </a:lnTo>
                <a:lnTo>
                  <a:pt x="1060" y="3022"/>
                </a:lnTo>
                <a:lnTo>
                  <a:pt x="1014" y="3006"/>
                </a:lnTo>
                <a:lnTo>
                  <a:pt x="990" y="2998"/>
                </a:lnTo>
                <a:lnTo>
                  <a:pt x="967" y="2988"/>
                </a:lnTo>
                <a:lnTo>
                  <a:pt x="920" y="2969"/>
                </a:lnTo>
                <a:lnTo>
                  <a:pt x="856" y="2939"/>
                </a:lnTo>
                <a:lnTo>
                  <a:pt x="793" y="2906"/>
                </a:lnTo>
                <a:lnTo>
                  <a:pt x="731" y="2870"/>
                </a:lnTo>
                <a:lnTo>
                  <a:pt x="669" y="2828"/>
                </a:lnTo>
                <a:lnTo>
                  <a:pt x="609" y="2784"/>
                </a:lnTo>
                <a:lnTo>
                  <a:pt x="549" y="2736"/>
                </a:lnTo>
                <a:lnTo>
                  <a:pt x="493" y="2686"/>
                </a:lnTo>
                <a:lnTo>
                  <a:pt x="440" y="2633"/>
                </a:lnTo>
                <a:lnTo>
                  <a:pt x="389" y="2577"/>
                </a:lnTo>
                <a:lnTo>
                  <a:pt x="341" y="2519"/>
                </a:lnTo>
                <a:lnTo>
                  <a:pt x="296" y="2460"/>
                </a:lnTo>
                <a:lnTo>
                  <a:pt x="254" y="2400"/>
                </a:lnTo>
                <a:lnTo>
                  <a:pt x="225" y="2353"/>
                </a:lnTo>
                <a:lnTo>
                  <a:pt x="212" y="2331"/>
                </a:lnTo>
                <a:lnTo>
                  <a:pt x="198" y="2307"/>
                </a:lnTo>
                <a:lnTo>
                  <a:pt x="174" y="2261"/>
                </a:lnTo>
                <a:lnTo>
                  <a:pt x="151" y="2215"/>
                </a:lnTo>
                <a:lnTo>
                  <a:pt x="140" y="2192"/>
                </a:lnTo>
                <a:lnTo>
                  <a:pt x="131" y="2169"/>
                </a:lnTo>
                <a:lnTo>
                  <a:pt x="112" y="2125"/>
                </a:lnTo>
                <a:lnTo>
                  <a:pt x="95" y="2081"/>
                </a:lnTo>
                <a:lnTo>
                  <a:pt x="87" y="2059"/>
                </a:lnTo>
                <a:lnTo>
                  <a:pt x="83" y="2049"/>
                </a:lnTo>
                <a:lnTo>
                  <a:pt x="80" y="2037"/>
                </a:lnTo>
                <a:lnTo>
                  <a:pt x="66" y="1996"/>
                </a:lnTo>
                <a:lnTo>
                  <a:pt x="60" y="1975"/>
                </a:lnTo>
                <a:lnTo>
                  <a:pt x="55" y="1956"/>
                </a:lnTo>
                <a:lnTo>
                  <a:pt x="45" y="1917"/>
                </a:lnTo>
                <a:lnTo>
                  <a:pt x="40" y="1899"/>
                </a:lnTo>
                <a:lnTo>
                  <a:pt x="36" y="1880"/>
                </a:lnTo>
                <a:lnTo>
                  <a:pt x="29" y="1845"/>
                </a:lnTo>
                <a:lnTo>
                  <a:pt x="22" y="1813"/>
                </a:lnTo>
                <a:lnTo>
                  <a:pt x="17" y="1781"/>
                </a:lnTo>
                <a:lnTo>
                  <a:pt x="12" y="1752"/>
                </a:lnTo>
                <a:lnTo>
                  <a:pt x="9" y="1726"/>
                </a:lnTo>
                <a:lnTo>
                  <a:pt x="6" y="1707"/>
                </a:lnTo>
                <a:lnTo>
                  <a:pt x="4" y="1688"/>
                </a:lnTo>
                <a:lnTo>
                  <a:pt x="1" y="1670"/>
                </a:lnTo>
                <a:lnTo>
                  <a:pt x="0" y="1651"/>
                </a:lnTo>
                <a:lnTo>
                  <a:pt x="0" y="1651"/>
                </a:lnTo>
                <a:lnTo>
                  <a:pt x="0" y="1651"/>
                </a:lnTo>
                <a:lnTo>
                  <a:pt x="0" y="1648"/>
                </a:lnTo>
                <a:lnTo>
                  <a:pt x="0" y="1646"/>
                </a:lnTo>
                <a:lnTo>
                  <a:pt x="3" y="1610"/>
                </a:lnTo>
                <a:lnTo>
                  <a:pt x="12" y="1576"/>
                </a:lnTo>
                <a:lnTo>
                  <a:pt x="27" y="1544"/>
                </a:lnTo>
                <a:lnTo>
                  <a:pt x="46" y="1516"/>
                </a:lnTo>
                <a:lnTo>
                  <a:pt x="70" y="1491"/>
                </a:lnTo>
                <a:lnTo>
                  <a:pt x="97" y="1470"/>
                </a:lnTo>
                <a:lnTo>
                  <a:pt x="128" y="1455"/>
                </a:lnTo>
                <a:lnTo>
                  <a:pt x="162" y="1444"/>
                </a:lnTo>
                <a:lnTo>
                  <a:pt x="197" y="1440"/>
                </a:lnTo>
                <a:lnTo>
                  <a:pt x="197" y="1435"/>
                </a:lnTo>
                <a:lnTo>
                  <a:pt x="199" y="1401"/>
                </a:lnTo>
                <a:lnTo>
                  <a:pt x="203" y="1365"/>
                </a:lnTo>
                <a:lnTo>
                  <a:pt x="205" y="1346"/>
                </a:lnTo>
                <a:lnTo>
                  <a:pt x="208" y="1328"/>
                </a:lnTo>
                <a:lnTo>
                  <a:pt x="213" y="1287"/>
                </a:lnTo>
                <a:lnTo>
                  <a:pt x="214" y="1282"/>
                </a:lnTo>
                <a:lnTo>
                  <a:pt x="214" y="1277"/>
                </a:lnTo>
                <a:lnTo>
                  <a:pt x="215" y="1273"/>
                </a:lnTo>
                <a:lnTo>
                  <a:pt x="216" y="1268"/>
                </a:lnTo>
                <a:lnTo>
                  <a:pt x="220" y="1247"/>
                </a:lnTo>
                <a:lnTo>
                  <a:pt x="228" y="1204"/>
                </a:lnTo>
                <a:lnTo>
                  <a:pt x="238" y="1160"/>
                </a:lnTo>
                <a:lnTo>
                  <a:pt x="243" y="1138"/>
                </a:lnTo>
                <a:lnTo>
                  <a:pt x="251" y="1115"/>
                </a:lnTo>
                <a:lnTo>
                  <a:pt x="264" y="1070"/>
                </a:lnTo>
                <a:lnTo>
                  <a:pt x="280" y="1023"/>
                </a:lnTo>
                <a:lnTo>
                  <a:pt x="289" y="999"/>
                </a:lnTo>
                <a:lnTo>
                  <a:pt x="298" y="976"/>
                </a:lnTo>
                <a:lnTo>
                  <a:pt x="317" y="928"/>
                </a:lnTo>
                <a:lnTo>
                  <a:pt x="347" y="864"/>
                </a:lnTo>
                <a:lnTo>
                  <a:pt x="380" y="800"/>
                </a:lnTo>
                <a:lnTo>
                  <a:pt x="416" y="737"/>
                </a:lnTo>
                <a:lnTo>
                  <a:pt x="456" y="675"/>
                </a:lnTo>
                <a:lnTo>
                  <a:pt x="500" y="614"/>
                </a:lnTo>
                <a:lnTo>
                  <a:pt x="546" y="554"/>
                </a:lnTo>
                <a:lnTo>
                  <a:pt x="598" y="497"/>
                </a:lnTo>
                <a:lnTo>
                  <a:pt x="650" y="444"/>
                </a:lnTo>
                <a:lnTo>
                  <a:pt x="705" y="391"/>
                </a:lnTo>
                <a:lnTo>
                  <a:pt x="762" y="344"/>
                </a:lnTo>
                <a:lnTo>
                  <a:pt x="821" y="298"/>
                </a:lnTo>
                <a:lnTo>
                  <a:pt x="881" y="256"/>
                </a:lnTo>
                <a:lnTo>
                  <a:pt x="927" y="227"/>
                </a:lnTo>
                <a:lnTo>
                  <a:pt x="949" y="213"/>
                </a:lnTo>
                <a:lnTo>
                  <a:pt x="972" y="200"/>
                </a:lnTo>
                <a:lnTo>
                  <a:pt x="1018" y="175"/>
                </a:lnTo>
                <a:lnTo>
                  <a:pt x="1064" y="152"/>
                </a:lnTo>
                <a:lnTo>
                  <a:pt x="1087" y="141"/>
                </a:lnTo>
                <a:lnTo>
                  <a:pt x="1109" y="131"/>
                </a:lnTo>
                <a:lnTo>
                  <a:pt x="1153" y="112"/>
                </a:lnTo>
                <a:lnTo>
                  <a:pt x="1197" y="96"/>
                </a:lnTo>
                <a:lnTo>
                  <a:pt x="1219" y="87"/>
                </a:lnTo>
                <a:lnTo>
                  <a:pt x="1229" y="83"/>
                </a:lnTo>
                <a:lnTo>
                  <a:pt x="1234" y="81"/>
                </a:lnTo>
                <a:lnTo>
                  <a:pt x="1240" y="80"/>
                </a:lnTo>
                <a:lnTo>
                  <a:pt x="1281" y="67"/>
                </a:lnTo>
                <a:lnTo>
                  <a:pt x="1301" y="61"/>
                </a:lnTo>
                <a:lnTo>
                  <a:pt x="1321" y="54"/>
                </a:lnTo>
                <a:lnTo>
                  <a:pt x="1359" y="45"/>
                </a:lnTo>
                <a:lnTo>
                  <a:pt x="1396" y="36"/>
                </a:lnTo>
                <a:lnTo>
                  <a:pt x="1429" y="29"/>
                </a:lnTo>
                <a:lnTo>
                  <a:pt x="1462" y="21"/>
                </a:lnTo>
                <a:lnTo>
                  <a:pt x="1493" y="16"/>
                </a:lnTo>
                <a:lnTo>
                  <a:pt x="1522" y="12"/>
                </a:lnTo>
                <a:lnTo>
                  <a:pt x="1548" y="9"/>
                </a:lnTo>
                <a:lnTo>
                  <a:pt x="1567" y="6"/>
                </a:lnTo>
                <a:lnTo>
                  <a:pt x="1586" y="4"/>
                </a:lnTo>
                <a:lnTo>
                  <a:pt x="1604" y="1"/>
                </a:lnTo>
                <a:lnTo>
                  <a:pt x="1622" y="0"/>
                </a:lnTo>
                <a:lnTo>
                  <a:pt x="1623" y="0"/>
                </a:lnTo>
                <a:lnTo>
                  <a:pt x="162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4" name="Freeform 396"/>
          <p:cNvSpPr/>
          <p:nvPr/>
        </p:nvSpPr>
        <p:spPr bwMode="auto">
          <a:xfrm>
            <a:off x="1609234" y="1726947"/>
            <a:ext cx="352448" cy="355902"/>
          </a:xfrm>
          <a:custGeom>
            <a:avLst/>
            <a:gdLst>
              <a:gd name="T0" fmla="*/ 1734 w 3262"/>
              <a:gd name="T1" fmla="*/ 3 h 3292"/>
              <a:gd name="T2" fmla="*/ 2033 w 3262"/>
              <a:gd name="T3" fmla="*/ 50 h 3292"/>
              <a:gd name="T4" fmla="*/ 2310 w 3262"/>
              <a:gd name="T5" fmla="*/ 148 h 3292"/>
              <a:gd name="T6" fmla="*/ 2563 w 3262"/>
              <a:gd name="T7" fmla="*/ 294 h 3292"/>
              <a:gd name="T8" fmla="*/ 2784 w 3262"/>
              <a:gd name="T9" fmla="*/ 482 h 3292"/>
              <a:gd name="T10" fmla="*/ 3262 w 3262"/>
              <a:gd name="T11" fmla="*/ 1234 h 3292"/>
              <a:gd name="T12" fmla="*/ 2436 w 3262"/>
              <a:gd name="T13" fmla="*/ 716 h 3292"/>
              <a:gd name="T14" fmla="*/ 2242 w 3262"/>
              <a:gd name="T15" fmla="*/ 575 h 3292"/>
              <a:gd name="T16" fmla="*/ 2025 w 3262"/>
              <a:gd name="T17" fmla="*/ 476 h 3292"/>
              <a:gd name="T18" fmla="*/ 1793 w 3262"/>
              <a:gd name="T19" fmla="*/ 421 h 3292"/>
              <a:gd name="T20" fmla="*/ 1550 w 3262"/>
              <a:gd name="T21" fmla="*/ 414 h 3292"/>
              <a:gd name="T22" fmla="*/ 1313 w 3262"/>
              <a:gd name="T23" fmla="*/ 453 h 3292"/>
              <a:gd name="T24" fmla="*/ 1091 w 3262"/>
              <a:gd name="T25" fmla="*/ 538 h 3292"/>
              <a:gd name="T26" fmla="*/ 888 w 3262"/>
              <a:gd name="T27" fmla="*/ 665 h 3292"/>
              <a:gd name="T28" fmla="*/ 710 w 3262"/>
              <a:gd name="T29" fmla="*/ 832 h 3292"/>
              <a:gd name="T30" fmla="*/ 571 w 3262"/>
              <a:gd name="T31" fmla="*/ 1029 h 3292"/>
              <a:gd name="T32" fmla="*/ 473 w 3262"/>
              <a:gd name="T33" fmla="*/ 1247 h 3292"/>
              <a:gd name="T34" fmla="*/ 418 w 3262"/>
              <a:gd name="T35" fmla="*/ 1483 h 3292"/>
              <a:gd name="T36" fmla="*/ 410 w 3262"/>
              <a:gd name="T37" fmla="*/ 1727 h 3292"/>
              <a:gd name="T38" fmla="*/ 449 w 3262"/>
              <a:gd name="T39" fmla="*/ 1967 h 3292"/>
              <a:gd name="T40" fmla="*/ 533 w 3262"/>
              <a:gd name="T41" fmla="*/ 2191 h 3292"/>
              <a:gd name="T42" fmla="*/ 659 w 3262"/>
              <a:gd name="T43" fmla="*/ 2396 h 3292"/>
              <a:gd name="T44" fmla="*/ 826 w 3262"/>
              <a:gd name="T45" fmla="*/ 2574 h 3292"/>
              <a:gd name="T46" fmla="*/ 1020 w 3262"/>
              <a:gd name="T47" fmla="*/ 2716 h 3292"/>
              <a:gd name="T48" fmla="*/ 1237 w 3262"/>
              <a:gd name="T49" fmla="*/ 2815 h 3292"/>
              <a:gd name="T50" fmla="*/ 1469 w 3262"/>
              <a:gd name="T51" fmla="*/ 2870 h 3292"/>
              <a:gd name="T52" fmla="*/ 1712 w 3262"/>
              <a:gd name="T53" fmla="*/ 2878 h 3292"/>
              <a:gd name="T54" fmla="*/ 1949 w 3262"/>
              <a:gd name="T55" fmla="*/ 2839 h 3292"/>
              <a:gd name="T56" fmla="*/ 2171 w 3262"/>
              <a:gd name="T57" fmla="*/ 2754 h 3292"/>
              <a:gd name="T58" fmla="*/ 2375 w 3262"/>
              <a:gd name="T59" fmla="*/ 2626 h 3292"/>
              <a:gd name="T60" fmla="*/ 2524 w 3262"/>
              <a:gd name="T61" fmla="*/ 2489 h 3292"/>
              <a:gd name="T62" fmla="*/ 2792 w 3262"/>
              <a:gd name="T63" fmla="*/ 2801 h 3292"/>
              <a:gd name="T64" fmla="*/ 2570 w 3262"/>
              <a:gd name="T65" fmla="*/ 2991 h 3292"/>
              <a:gd name="T66" fmla="*/ 2316 w 3262"/>
              <a:gd name="T67" fmla="*/ 3140 h 3292"/>
              <a:gd name="T68" fmla="*/ 2036 w 3262"/>
              <a:gd name="T69" fmla="*/ 3240 h 3292"/>
              <a:gd name="T70" fmla="*/ 1735 w 3262"/>
              <a:gd name="T71" fmla="*/ 3288 h 3292"/>
              <a:gd name="T72" fmla="*/ 1426 w 3262"/>
              <a:gd name="T73" fmla="*/ 3279 h 3292"/>
              <a:gd name="T74" fmla="*/ 1135 w 3262"/>
              <a:gd name="T75" fmla="*/ 3213 h 3292"/>
              <a:gd name="T76" fmla="*/ 865 w 3262"/>
              <a:gd name="T77" fmla="*/ 3099 h 3292"/>
              <a:gd name="T78" fmla="*/ 622 w 3262"/>
              <a:gd name="T79" fmla="*/ 2939 h 3292"/>
              <a:gd name="T80" fmla="*/ 411 w 3262"/>
              <a:gd name="T81" fmla="*/ 2738 h 3292"/>
              <a:gd name="T82" fmla="*/ 239 w 3262"/>
              <a:gd name="T83" fmla="*/ 2504 h 3292"/>
              <a:gd name="T84" fmla="*/ 109 w 3262"/>
              <a:gd name="T85" fmla="*/ 2241 h 3292"/>
              <a:gd name="T86" fmla="*/ 29 w 3262"/>
              <a:gd name="T87" fmla="*/ 1953 h 3292"/>
              <a:gd name="T88" fmla="*/ 0 w 3262"/>
              <a:gd name="T89" fmla="*/ 1646 h 3292"/>
              <a:gd name="T90" fmla="*/ 29 w 3262"/>
              <a:gd name="T91" fmla="*/ 1339 h 3292"/>
              <a:gd name="T92" fmla="*/ 109 w 3262"/>
              <a:gd name="T93" fmla="*/ 1051 h 3292"/>
              <a:gd name="T94" fmla="*/ 239 w 3262"/>
              <a:gd name="T95" fmla="*/ 787 h 3292"/>
              <a:gd name="T96" fmla="*/ 411 w 3262"/>
              <a:gd name="T97" fmla="*/ 552 h 3292"/>
              <a:gd name="T98" fmla="*/ 622 w 3262"/>
              <a:gd name="T99" fmla="*/ 353 h 3292"/>
              <a:gd name="T100" fmla="*/ 865 w 3262"/>
              <a:gd name="T101" fmla="*/ 193 h 3292"/>
              <a:gd name="T102" fmla="*/ 1135 w 3262"/>
              <a:gd name="T103" fmla="*/ 77 h 3292"/>
              <a:gd name="T104" fmla="*/ 1426 w 3262"/>
              <a:gd name="T10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50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3262" y="0"/>
                </a:ln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2" y="414"/>
                </a:lnTo>
                <a:lnTo>
                  <a:pt x="1631" y="411"/>
                </a:ln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2"/>
                </a:lnTo>
                <a:lnTo>
                  <a:pt x="659" y="895"/>
                </a:lnTo>
                <a:lnTo>
                  <a:pt x="613" y="961"/>
                </a:lnTo>
                <a:lnTo>
                  <a:pt x="571" y="1029"/>
                </a:lnTo>
                <a:lnTo>
                  <a:pt x="533" y="1099"/>
                </a:lnTo>
                <a:lnTo>
                  <a:pt x="500" y="1173"/>
                </a:lnTo>
                <a:lnTo>
                  <a:pt x="473" y="1247"/>
                </a:lnTo>
                <a:lnTo>
                  <a:pt x="449" y="1325"/>
                </a:lnTo>
                <a:lnTo>
                  <a:pt x="431" y="1403"/>
                </a:lnTo>
                <a:lnTo>
                  <a:pt x="418" y="1483"/>
                </a:lnTo>
                <a:lnTo>
                  <a:pt x="410" y="1563"/>
                </a:lnTo>
                <a:lnTo>
                  <a:pt x="407" y="1646"/>
                </a:lnTo>
                <a:lnTo>
                  <a:pt x="410" y="1727"/>
                </a:lnTo>
                <a:lnTo>
                  <a:pt x="418" y="1808"/>
                </a:lnTo>
                <a:lnTo>
                  <a:pt x="431" y="1888"/>
                </a:lnTo>
                <a:lnTo>
                  <a:pt x="449" y="1967"/>
                </a:lnTo>
                <a:lnTo>
                  <a:pt x="473" y="2043"/>
                </a:lnTo>
                <a:lnTo>
                  <a:pt x="500" y="2118"/>
                </a:lnTo>
                <a:lnTo>
                  <a:pt x="533" y="2191"/>
                </a:lnTo>
                <a:lnTo>
                  <a:pt x="571" y="2262"/>
                </a:lnTo>
                <a:lnTo>
                  <a:pt x="613" y="2331"/>
                </a:lnTo>
                <a:lnTo>
                  <a:pt x="659" y="2396"/>
                </a:lnTo>
                <a:lnTo>
                  <a:pt x="710" y="2459"/>
                </a:lnTo>
                <a:lnTo>
                  <a:pt x="766" y="2518"/>
                </a:lnTo>
                <a:lnTo>
                  <a:pt x="826" y="2574"/>
                </a:lnTo>
                <a:lnTo>
                  <a:pt x="888" y="2626"/>
                </a:lnTo>
                <a:lnTo>
                  <a:pt x="953" y="2673"/>
                </a:lnTo>
                <a:lnTo>
                  <a:pt x="1020" y="2716"/>
                </a:lnTo>
                <a:lnTo>
                  <a:pt x="1091" y="2754"/>
                </a:lnTo>
                <a:lnTo>
                  <a:pt x="1162" y="2787"/>
                </a:lnTo>
                <a:lnTo>
                  <a:pt x="1237" y="2815"/>
                </a:lnTo>
                <a:lnTo>
                  <a:pt x="1313" y="2839"/>
                </a:lnTo>
                <a:lnTo>
                  <a:pt x="1390" y="2856"/>
                </a:lnTo>
                <a:lnTo>
                  <a:pt x="1469" y="2870"/>
                </a:lnTo>
                <a:lnTo>
                  <a:pt x="1550" y="2878"/>
                </a:lnTo>
                <a:lnTo>
                  <a:pt x="1631" y="2880"/>
                </a:lnTo>
                <a:lnTo>
                  <a:pt x="1712" y="2878"/>
                </a:lnTo>
                <a:lnTo>
                  <a:pt x="1793" y="2870"/>
                </a:lnTo>
                <a:lnTo>
                  <a:pt x="1871" y="2856"/>
                </a:lnTo>
                <a:lnTo>
                  <a:pt x="1949" y="2839"/>
                </a:lnTo>
                <a:lnTo>
                  <a:pt x="2025" y="2815"/>
                </a:lnTo>
                <a:lnTo>
                  <a:pt x="2100" y="2787"/>
                </a:lnTo>
                <a:lnTo>
                  <a:pt x="2171" y="2754"/>
                </a:lnTo>
                <a:lnTo>
                  <a:pt x="2242" y="2716"/>
                </a:lnTo>
                <a:lnTo>
                  <a:pt x="2309" y="2673"/>
                </a:lnTo>
                <a:lnTo>
                  <a:pt x="2375" y="2626"/>
                </a:lnTo>
                <a:lnTo>
                  <a:pt x="2436" y="2574"/>
                </a:lnTo>
                <a:lnTo>
                  <a:pt x="2495" y="2518"/>
                </a:lnTo>
                <a:lnTo>
                  <a:pt x="2524" y="2489"/>
                </a:lnTo>
                <a:lnTo>
                  <a:pt x="2552" y="2459"/>
                </a:lnTo>
                <a:lnTo>
                  <a:pt x="2858" y="2729"/>
                </a:lnTo>
                <a:lnTo>
                  <a:pt x="2792" y="2801"/>
                </a:lnTo>
                <a:lnTo>
                  <a:pt x="2722" y="2870"/>
                </a:lnTo>
                <a:lnTo>
                  <a:pt x="2648" y="2933"/>
                </a:lnTo>
                <a:lnTo>
                  <a:pt x="2570" y="2991"/>
                </a:lnTo>
                <a:lnTo>
                  <a:pt x="2488" y="3046"/>
                </a:lnTo>
                <a:lnTo>
                  <a:pt x="2403" y="3096"/>
                </a:lnTo>
                <a:lnTo>
                  <a:pt x="2316" y="3140"/>
                </a:lnTo>
                <a:lnTo>
                  <a:pt x="2225" y="3179"/>
                </a:lnTo>
                <a:lnTo>
                  <a:pt x="2132" y="3212"/>
                </a:lnTo>
                <a:lnTo>
                  <a:pt x="2036" y="3240"/>
                </a:lnTo>
                <a:lnTo>
                  <a:pt x="1938" y="3263"/>
                </a:lnTo>
                <a:lnTo>
                  <a:pt x="1838" y="3279"/>
                </a:lnTo>
                <a:lnTo>
                  <a:pt x="1735" y="3288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5" name="Freeform 401"/>
          <p:cNvSpPr>
            <a:spLocks noEditPoints="1"/>
          </p:cNvSpPr>
          <p:nvPr/>
        </p:nvSpPr>
        <p:spPr bwMode="auto">
          <a:xfrm>
            <a:off x="2182885" y="1726947"/>
            <a:ext cx="352448" cy="355902"/>
          </a:xfrm>
          <a:custGeom>
            <a:avLst/>
            <a:gdLst>
              <a:gd name="T0" fmla="*/ 2103 w 3262"/>
              <a:gd name="T1" fmla="*/ 2890 h 3292"/>
              <a:gd name="T2" fmla="*/ 2050 w 3262"/>
              <a:gd name="T3" fmla="*/ 2938 h 3292"/>
              <a:gd name="T4" fmla="*/ 2042 w 3262"/>
              <a:gd name="T5" fmla="*/ 3007 h 3292"/>
              <a:gd name="T6" fmla="*/ 2082 w 3262"/>
              <a:gd name="T7" fmla="*/ 3064 h 3292"/>
              <a:gd name="T8" fmla="*/ 2154 w 3262"/>
              <a:gd name="T9" fmla="*/ 3085 h 3292"/>
              <a:gd name="T10" fmla="*/ 2994 w 3262"/>
              <a:gd name="T11" fmla="*/ 3075 h 3292"/>
              <a:gd name="T12" fmla="*/ 3046 w 3262"/>
              <a:gd name="T13" fmla="*/ 3029 h 3292"/>
              <a:gd name="T14" fmla="*/ 3055 w 3262"/>
              <a:gd name="T15" fmla="*/ 2959 h 3292"/>
              <a:gd name="T16" fmla="*/ 3015 w 3262"/>
              <a:gd name="T17" fmla="*/ 2903 h 3292"/>
              <a:gd name="T18" fmla="*/ 2944 w 3262"/>
              <a:gd name="T19" fmla="*/ 2880 h 3292"/>
              <a:gd name="T20" fmla="*/ 293 w 3262"/>
              <a:gd name="T21" fmla="*/ 2883 h 3292"/>
              <a:gd name="T22" fmla="*/ 229 w 3262"/>
              <a:gd name="T23" fmla="*/ 2919 h 3292"/>
              <a:gd name="T24" fmla="*/ 204 w 3262"/>
              <a:gd name="T25" fmla="*/ 2983 h 3292"/>
              <a:gd name="T26" fmla="*/ 229 w 3262"/>
              <a:gd name="T27" fmla="*/ 3047 h 3292"/>
              <a:gd name="T28" fmla="*/ 293 w 3262"/>
              <a:gd name="T29" fmla="*/ 3083 h 3292"/>
              <a:gd name="T30" fmla="*/ 1135 w 3262"/>
              <a:gd name="T31" fmla="*/ 3083 h 3292"/>
              <a:gd name="T32" fmla="*/ 1198 w 3262"/>
              <a:gd name="T33" fmla="*/ 3047 h 3292"/>
              <a:gd name="T34" fmla="*/ 1224 w 3262"/>
              <a:gd name="T35" fmla="*/ 2983 h 3292"/>
              <a:gd name="T36" fmla="*/ 1198 w 3262"/>
              <a:gd name="T37" fmla="*/ 2919 h 3292"/>
              <a:gd name="T38" fmla="*/ 1135 w 3262"/>
              <a:gd name="T39" fmla="*/ 2883 h 3292"/>
              <a:gd name="T40" fmla="*/ 1529 w 3262"/>
              <a:gd name="T41" fmla="*/ 1439 h 3292"/>
              <a:gd name="T42" fmla="*/ 1465 w 3262"/>
              <a:gd name="T43" fmla="*/ 1462 h 3292"/>
              <a:gd name="T44" fmla="*/ 1429 w 3262"/>
              <a:gd name="T45" fmla="*/ 1519 h 3292"/>
              <a:gd name="T46" fmla="*/ 1438 w 3262"/>
              <a:gd name="T47" fmla="*/ 1588 h 3292"/>
              <a:gd name="T48" fmla="*/ 1485 w 3262"/>
              <a:gd name="T49" fmla="*/ 1635 h 3292"/>
              <a:gd name="T50" fmla="*/ 1733 w 3262"/>
              <a:gd name="T51" fmla="*/ 1646 h 3292"/>
              <a:gd name="T52" fmla="*/ 1797 w 3262"/>
              <a:gd name="T53" fmla="*/ 1623 h 3292"/>
              <a:gd name="T54" fmla="*/ 1832 w 3262"/>
              <a:gd name="T55" fmla="*/ 1566 h 3292"/>
              <a:gd name="T56" fmla="*/ 1824 w 3262"/>
              <a:gd name="T57" fmla="*/ 1497 h 3292"/>
              <a:gd name="T58" fmla="*/ 1777 w 3262"/>
              <a:gd name="T59" fmla="*/ 1451 h 3292"/>
              <a:gd name="T60" fmla="*/ 1529 w 3262"/>
              <a:gd name="T61" fmla="*/ 1439 h 3292"/>
              <a:gd name="T62" fmla="*/ 1427 w 3262"/>
              <a:gd name="T63" fmla="*/ 205 h 3292"/>
              <a:gd name="T64" fmla="*/ 2039 w 3262"/>
              <a:gd name="T65" fmla="*/ 1028 h 3292"/>
              <a:gd name="T66" fmla="*/ 1835 w 3262"/>
              <a:gd name="T67" fmla="*/ 0 h 3292"/>
              <a:gd name="T68" fmla="*/ 2855 w 3262"/>
              <a:gd name="T69" fmla="*/ 205 h 3292"/>
              <a:gd name="T70" fmla="*/ 3069 w 3262"/>
              <a:gd name="T71" fmla="*/ 1031 h 3292"/>
              <a:gd name="T72" fmla="*/ 3168 w 3262"/>
              <a:gd name="T73" fmla="*/ 1073 h 3292"/>
              <a:gd name="T74" fmla="*/ 3236 w 3262"/>
              <a:gd name="T75" fmla="*/ 1153 h 3292"/>
              <a:gd name="T76" fmla="*/ 3262 w 3262"/>
              <a:gd name="T77" fmla="*/ 1260 h 3292"/>
              <a:gd name="T78" fmla="*/ 3251 w 3262"/>
              <a:gd name="T79" fmla="*/ 3133 h 3292"/>
              <a:gd name="T80" fmla="*/ 3194 w 3262"/>
              <a:gd name="T81" fmla="*/ 3224 h 3292"/>
              <a:gd name="T82" fmla="*/ 3105 w 3262"/>
              <a:gd name="T83" fmla="*/ 3280 h 3292"/>
              <a:gd name="T84" fmla="*/ 2064 w 3262"/>
              <a:gd name="T85" fmla="*/ 3292 h 3292"/>
              <a:gd name="T86" fmla="*/ 1959 w 3262"/>
              <a:gd name="T87" fmla="*/ 3266 h 3292"/>
              <a:gd name="T88" fmla="*/ 1880 w 3262"/>
              <a:gd name="T89" fmla="*/ 3197 h 3292"/>
              <a:gd name="T90" fmla="*/ 1838 w 3262"/>
              <a:gd name="T91" fmla="*/ 3098 h 3292"/>
              <a:gd name="T92" fmla="*/ 1427 w 3262"/>
              <a:gd name="T93" fmla="*/ 1851 h 3292"/>
              <a:gd name="T94" fmla="*/ 1415 w 3262"/>
              <a:gd name="T95" fmla="*/ 3133 h 3292"/>
              <a:gd name="T96" fmla="*/ 1360 w 3262"/>
              <a:gd name="T97" fmla="*/ 3224 h 3292"/>
              <a:gd name="T98" fmla="*/ 1270 w 3262"/>
              <a:gd name="T99" fmla="*/ 3280 h 3292"/>
              <a:gd name="T100" fmla="*/ 229 w 3262"/>
              <a:gd name="T101" fmla="*/ 3292 h 3292"/>
              <a:gd name="T102" fmla="*/ 125 w 3262"/>
              <a:gd name="T103" fmla="*/ 3266 h 3292"/>
              <a:gd name="T104" fmla="*/ 45 w 3262"/>
              <a:gd name="T105" fmla="*/ 3197 h 3292"/>
              <a:gd name="T106" fmla="*/ 3 w 3262"/>
              <a:gd name="T107" fmla="*/ 3098 h 3292"/>
              <a:gd name="T108" fmla="*/ 3 w 3262"/>
              <a:gd name="T109" fmla="*/ 1222 h 3292"/>
              <a:gd name="T110" fmla="*/ 45 w 3262"/>
              <a:gd name="T111" fmla="*/ 1123 h 3292"/>
              <a:gd name="T112" fmla="*/ 125 w 3262"/>
              <a:gd name="T113" fmla="*/ 1054 h 3292"/>
              <a:gd name="T114" fmla="*/ 229 w 3262"/>
              <a:gd name="T115" fmla="*/ 1028 h 3292"/>
              <a:gd name="T116" fmla="*/ 204 w 3262"/>
              <a:gd name="T117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154" y="2880"/>
                </a:moveTo>
                <a:lnTo>
                  <a:pt x="2127" y="2883"/>
                </a:lnTo>
                <a:lnTo>
                  <a:pt x="2103" y="2890"/>
                </a:lnTo>
                <a:lnTo>
                  <a:pt x="2082" y="2903"/>
                </a:lnTo>
                <a:lnTo>
                  <a:pt x="2064" y="2919"/>
                </a:lnTo>
                <a:lnTo>
                  <a:pt x="2050" y="2938"/>
                </a:lnTo>
                <a:lnTo>
                  <a:pt x="2042" y="2959"/>
                </a:lnTo>
                <a:lnTo>
                  <a:pt x="2039" y="2983"/>
                </a:lnTo>
                <a:lnTo>
                  <a:pt x="2042" y="3007"/>
                </a:lnTo>
                <a:lnTo>
                  <a:pt x="2050" y="3029"/>
                </a:lnTo>
                <a:lnTo>
                  <a:pt x="2064" y="3047"/>
                </a:lnTo>
                <a:lnTo>
                  <a:pt x="2082" y="3064"/>
                </a:lnTo>
                <a:lnTo>
                  <a:pt x="2103" y="3075"/>
                </a:lnTo>
                <a:lnTo>
                  <a:pt x="2127" y="3083"/>
                </a:lnTo>
                <a:lnTo>
                  <a:pt x="2154" y="3085"/>
                </a:lnTo>
                <a:lnTo>
                  <a:pt x="2944" y="3085"/>
                </a:lnTo>
                <a:lnTo>
                  <a:pt x="2969" y="3083"/>
                </a:lnTo>
                <a:lnTo>
                  <a:pt x="2994" y="3075"/>
                </a:lnTo>
                <a:lnTo>
                  <a:pt x="3015" y="3064"/>
                </a:lnTo>
                <a:lnTo>
                  <a:pt x="3033" y="3047"/>
                </a:lnTo>
                <a:lnTo>
                  <a:pt x="3046" y="3029"/>
                </a:lnTo>
                <a:lnTo>
                  <a:pt x="3055" y="3007"/>
                </a:lnTo>
                <a:lnTo>
                  <a:pt x="3058" y="2983"/>
                </a:lnTo>
                <a:lnTo>
                  <a:pt x="3055" y="2959"/>
                </a:lnTo>
                <a:lnTo>
                  <a:pt x="3046" y="2938"/>
                </a:lnTo>
                <a:lnTo>
                  <a:pt x="3033" y="2919"/>
                </a:lnTo>
                <a:lnTo>
                  <a:pt x="3015" y="2903"/>
                </a:lnTo>
                <a:lnTo>
                  <a:pt x="2994" y="2890"/>
                </a:lnTo>
                <a:lnTo>
                  <a:pt x="2969" y="2883"/>
                </a:lnTo>
                <a:lnTo>
                  <a:pt x="2944" y="2880"/>
                </a:lnTo>
                <a:lnTo>
                  <a:pt x="2154" y="2880"/>
                </a:lnTo>
                <a:close/>
                <a:moveTo>
                  <a:pt x="318" y="2880"/>
                </a:moveTo>
                <a:lnTo>
                  <a:pt x="293" y="2883"/>
                </a:lnTo>
                <a:lnTo>
                  <a:pt x="268" y="2890"/>
                </a:lnTo>
                <a:lnTo>
                  <a:pt x="247" y="2903"/>
                </a:lnTo>
                <a:lnTo>
                  <a:pt x="229" y="2919"/>
                </a:lnTo>
                <a:lnTo>
                  <a:pt x="216" y="2938"/>
                </a:lnTo>
                <a:lnTo>
                  <a:pt x="207" y="2959"/>
                </a:lnTo>
                <a:lnTo>
                  <a:pt x="204" y="2983"/>
                </a:lnTo>
                <a:lnTo>
                  <a:pt x="207" y="3007"/>
                </a:lnTo>
                <a:lnTo>
                  <a:pt x="216" y="3029"/>
                </a:lnTo>
                <a:lnTo>
                  <a:pt x="229" y="3047"/>
                </a:lnTo>
                <a:lnTo>
                  <a:pt x="247" y="3064"/>
                </a:lnTo>
                <a:lnTo>
                  <a:pt x="268" y="3075"/>
                </a:lnTo>
                <a:lnTo>
                  <a:pt x="293" y="3083"/>
                </a:lnTo>
                <a:lnTo>
                  <a:pt x="318" y="3085"/>
                </a:lnTo>
                <a:lnTo>
                  <a:pt x="1108" y="3085"/>
                </a:lnTo>
                <a:lnTo>
                  <a:pt x="1135" y="3083"/>
                </a:lnTo>
                <a:lnTo>
                  <a:pt x="1159" y="3075"/>
                </a:lnTo>
                <a:lnTo>
                  <a:pt x="1180" y="3064"/>
                </a:lnTo>
                <a:lnTo>
                  <a:pt x="1198" y="3047"/>
                </a:lnTo>
                <a:lnTo>
                  <a:pt x="1211" y="3029"/>
                </a:lnTo>
                <a:lnTo>
                  <a:pt x="1221" y="3007"/>
                </a:lnTo>
                <a:lnTo>
                  <a:pt x="1224" y="2983"/>
                </a:lnTo>
                <a:lnTo>
                  <a:pt x="1221" y="2959"/>
                </a:lnTo>
                <a:lnTo>
                  <a:pt x="1211" y="2938"/>
                </a:lnTo>
                <a:lnTo>
                  <a:pt x="1198" y="2919"/>
                </a:lnTo>
                <a:lnTo>
                  <a:pt x="1180" y="2903"/>
                </a:lnTo>
                <a:lnTo>
                  <a:pt x="1159" y="2890"/>
                </a:lnTo>
                <a:lnTo>
                  <a:pt x="1135" y="2883"/>
                </a:lnTo>
                <a:lnTo>
                  <a:pt x="1108" y="2880"/>
                </a:lnTo>
                <a:lnTo>
                  <a:pt x="318" y="2880"/>
                </a:lnTo>
                <a:close/>
                <a:moveTo>
                  <a:pt x="1529" y="1439"/>
                </a:moveTo>
                <a:lnTo>
                  <a:pt x="1506" y="1442"/>
                </a:lnTo>
                <a:lnTo>
                  <a:pt x="1485" y="1451"/>
                </a:lnTo>
                <a:lnTo>
                  <a:pt x="1465" y="1462"/>
                </a:lnTo>
                <a:lnTo>
                  <a:pt x="1450" y="1479"/>
                </a:lnTo>
                <a:lnTo>
                  <a:pt x="1438" y="1497"/>
                </a:lnTo>
                <a:lnTo>
                  <a:pt x="1429" y="1519"/>
                </a:lnTo>
                <a:lnTo>
                  <a:pt x="1427" y="1543"/>
                </a:lnTo>
                <a:lnTo>
                  <a:pt x="1429" y="1566"/>
                </a:lnTo>
                <a:lnTo>
                  <a:pt x="1438" y="1588"/>
                </a:lnTo>
                <a:lnTo>
                  <a:pt x="1450" y="1607"/>
                </a:lnTo>
                <a:lnTo>
                  <a:pt x="1465" y="1623"/>
                </a:lnTo>
                <a:lnTo>
                  <a:pt x="1485" y="1635"/>
                </a:lnTo>
                <a:lnTo>
                  <a:pt x="1506" y="1643"/>
                </a:lnTo>
                <a:lnTo>
                  <a:pt x="1529" y="1646"/>
                </a:lnTo>
                <a:lnTo>
                  <a:pt x="1733" y="1646"/>
                </a:lnTo>
                <a:lnTo>
                  <a:pt x="1756" y="1643"/>
                </a:lnTo>
                <a:lnTo>
                  <a:pt x="1777" y="1635"/>
                </a:lnTo>
                <a:lnTo>
                  <a:pt x="1797" y="1623"/>
                </a:lnTo>
                <a:lnTo>
                  <a:pt x="1812" y="1607"/>
                </a:lnTo>
                <a:lnTo>
                  <a:pt x="1824" y="1588"/>
                </a:lnTo>
                <a:lnTo>
                  <a:pt x="1832" y="1566"/>
                </a:lnTo>
                <a:lnTo>
                  <a:pt x="1835" y="1543"/>
                </a:lnTo>
                <a:lnTo>
                  <a:pt x="1832" y="1519"/>
                </a:lnTo>
                <a:lnTo>
                  <a:pt x="1824" y="1497"/>
                </a:lnTo>
                <a:lnTo>
                  <a:pt x="1812" y="1479"/>
                </a:lnTo>
                <a:lnTo>
                  <a:pt x="1797" y="1462"/>
                </a:lnTo>
                <a:lnTo>
                  <a:pt x="1777" y="1451"/>
                </a:lnTo>
                <a:lnTo>
                  <a:pt x="1756" y="1442"/>
                </a:lnTo>
                <a:lnTo>
                  <a:pt x="1733" y="1439"/>
                </a:lnTo>
                <a:lnTo>
                  <a:pt x="1529" y="1439"/>
                </a:lnTo>
                <a:close/>
                <a:moveTo>
                  <a:pt x="204" y="0"/>
                </a:moveTo>
                <a:lnTo>
                  <a:pt x="1427" y="0"/>
                </a:lnTo>
                <a:lnTo>
                  <a:pt x="1427" y="205"/>
                </a:lnTo>
                <a:lnTo>
                  <a:pt x="1224" y="205"/>
                </a:lnTo>
                <a:lnTo>
                  <a:pt x="1224" y="1028"/>
                </a:lnTo>
                <a:lnTo>
                  <a:pt x="2039" y="1028"/>
                </a:lnTo>
                <a:lnTo>
                  <a:pt x="2039" y="205"/>
                </a:lnTo>
                <a:lnTo>
                  <a:pt x="1835" y="205"/>
                </a:lnTo>
                <a:lnTo>
                  <a:pt x="1835" y="0"/>
                </a:lnTo>
                <a:lnTo>
                  <a:pt x="3058" y="0"/>
                </a:lnTo>
                <a:lnTo>
                  <a:pt x="3058" y="205"/>
                </a:lnTo>
                <a:lnTo>
                  <a:pt x="2855" y="205"/>
                </a:lnTo>
                <a:lnTo>
                  <a:pt x="2855" y="1028"/>
                </a:lnTo>
                <a:lnTo>
                  <a:pt x="3033" y="1028"/>
                </a:lnTo>
                <a:lnTo>
                  <a:pt x="3069" y="1031"/>
                </a:lnTo>
                <a:lnTo>
                  <a:pt x="3105" y="1041"/>
                </a:lnTo>
                <a:lnTo>
                  <a:pt x="3138" y="1054"/>
                </a:lnTo>
                <a:lnTo>
                  <a:pt x="3168" y="1073"/>
                </a:lnTo>
                <a:lnTo>
                  <a:pt x="3194" y="1096"/>
                </a:lnTo>
                <a:lnTo>
                  <a:pt x="3218" y="1123"/>
                </a:lnTo>
                <a:lnTo>
                  <a:pt x="3236" y="1153"/>
                </a:lnTo>
                <a:lnTo>
                  <a:pt x="3251" y="1187"/>
                </a:lnTo>
                <a:lnTo>
                  <a:pt x="3259" y="1222"/>
                </a:lnTo>
                <a:lnTo>
                  <a:pt x="3262" y="1260"/>
                </a:lnTo>
                <a:lnTo>
                  <a:pt x="3262" y="3061"/>
                </a:lnTo>
                <a:lnTo>
                  <a:pt x="3259" y="3098"/>
                </a:lnTo>
                <a:lnTo>
                  <a:pt x="3251" y="3133"/>
                </a:lnTo>
                <a:lnTo>
                  <a:pt x="3236" y="3166"/>
                </a:lnTo>
                <a:lnTo>
                  <a:pt x="3218" y="3197"/>
                </a:lnTo>
                <a:lnTo>
                  <a:pt x="3194" y="3224"/>
                </a:lnTo>
                <a:lnTo>
                  <a:pt x="3168" y="3247"/>
                </a:lnTo>
                <a:lnTo>
                  <a:pt x="3138" y="3266"/>
                </a:lnTo>
                <a:lnTo>
                  <a:pt x="3105" y="3280"/>
                </a:lnTo>
                <a:lnTo>
                  <a:pt x="3069" y="3289"/>
                </a:lnTo>
                <a:lnTo>
                  <a:pt x="3033" y="3292"/>
                </a:lnTo>
                <a:lnTo>
                  <a:pt x="2064" y="3292"/>
                </a:lnTo>
                <a:lnTo>
                  <a:pt x="2027" y="3289"/>
                </a:lnTo>
                <a:lnTo>
                  <a:pt x="1992" y="3280"/>
                </a:lnTo>
                <a:lnTo>
                  <a:pt x="1959" y="3266"/>
                </a:lnTo>
                <a:lnTo>
                  <a:pt x="1929" y="3247"/>
                </a:lnTo>
                <a:lnTo>
                  <a:pt x="1902" y="3224"/>
                </a:lnTo>
                <a:lnTo>
                  <a:pt x="1880" y="3197"/>
                </a:lnTo>
                <a:lnTo>
                  <a:pt x="1861" y="3166"/>
                </a:lnTo>
                <a:lnTo>
                  <a:pt x="1847" y="3133"/>
                </a:lnTo>
                <a:lnTo>
                  <a:pt x="1838" y="3098"/>
                </a:lnTo>
                <a:lnTo>
                  <a:pt x="1835" y="3061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3061"/>
                </a:lnTo>
                <a:lnTo>
                  <a:pt x="1424" y="3098"/>
                </a:lnTo>
                <a:lnTo>
                  <a:pt x="1415" y="3133"/>
                </a:lnTo>
                <a:lnTo>
                  <a:pt x="1402" y="3166"/>
                </a:lnTo>
                <a:lnTo>
                  <a:pt x="1382" y="3197"/>
                </a:lnTo>
                <a:lnTo>
                  <a:pt x="1360" y="3224"/>
                </a:lnTo>
                <a:lnTo>
                  <a:pt x="1333" y="3247"/>
                </a:lnTo>
                <a:lnTo>
                  <a:pt x="1303" y="3266"/>
                </a:lnTo>
                <a:lnTo>
                  <a:pt x="1270" y="3280"/>
                </a:lnTo>
                <a:lnTo>
                  <a:pt x="1235" y="3289"/>
                </a:lnTo>
                <a:lnTo>
                  <a:pt x="1198" y="3292"/>
                </a:lnTo>
                <a:lnTo>
                  <a:pt x="229" y="3292"/>
                </a:lnTo>
                <a:lnTo>
                  <a:pt x="192" y="3289"/>
                </a:lnTo>
                <a:lnTo>
                  <a:pt x="158" y="3280"/>
                </a:lnTo>
                <a:lnTo>
                  <a:pt x="125" y="3266"/>
                </a:lnTo>
                <a:lnTo>
                  <a:pt x="94" y="3247"/>
                </a:lnTo>
                <a:lnTo>
                  <a:pt x="68" y="3224"/>
                </a:lnTo>
                <a:lnTo>
                  <a:pt x="45" y="3197"/>
                </a:lnTo>
                <a:lnTo>
                  <a:pt x="26" y="3166"/>
                </a:lnTo>
                <a:lnTo>
                  <a:pt x="12" y="3133"/>
                </a:lnTo>
                <a:lnTo>
                  <a:pt x="3" y="3098"/>
                </a:lnTo>
                <a:lnTo>
                  <a:pt x="0" y="3061"/>
                </a:lnTo>
                <a:lnTo>
                  <a:pt x="0" y="1260"/>
                </a:lnTo>
                <a:lnTo>
                  <a:pt x="3" y="1222"/>
                </a:lnTo>
                <a:lnTo>
                  <a:pt x="12" y="1187"/>
                </a:lnTo>
                <a:lnTo>
                  <a:pt x="26" y="1153"/>
                </a:lnTo>
                <a:lnTo>
                  <a:pt x="45" y="1123"/>
                </a:lnTo>
                <a:lnTo>
                  <a:pt x="68" y="1096"/>
                </a:lnTo>
                <a:lnTo>
                  <a:pt x="94" y="1073"/>
                </a:lnTo>
                <a:lnTo>
                  <a:pt x="125" y="1054"/>
                </a:lnTo>
                <a:lnTo>
                  <a:pt x="158" y="1041"/>
                </a:lnTo>
                <a:lnTo>
                  <a:pt x="192" y="1031"/>
                </a:lnTo>
                <a:lnTo>
                  <a:pt x="229" y="1028"/>
                </a:lnTo>
                <a:lnTo>
                  <a:pt x="407" y="1028"/>
                </a:lnTo>
                <a:lnTo>
                  <a:pt x="407" y="205"/>
                </a:lnTo>
                <a:lnTo>
                  <a:pt x="204" y="205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6" name="Freeform 406"/>
          <p:cNvSpPr>
            <a:spLocks noEditPoints="1"/>
          </p:cNvSpPr>
          <p:nvPr/>
        </p:nvSpPr>
        <p:spPr bwMode="auto">
          <a:xfrm>
            <a:off x="2756536" y="1726947"/>
            <a:ext cx="352448" cy="355902"/>
          </a:xfrm>
          <a:custGeom>
            <a:avLst/>
            <a:gdLst>
              <a:gd name="T0" fmla="*/ 1017 w 3262"/>
              <a:gd name="T1" fmla="*/ 438 h 3291"/>
              <a:gd name="T2" fmla="*/ 775 w 3262"/>
              <a:gd name="T3" fmla="*/ 547 h 3291"/>
              <a:gd name="T4" fmla="*/ 581 w 3262"/>
              <a:gd name="T5" fmla="*/ 727 h 3291"/>
              <a:gd name="T6" fmla="*/ 454 w 3262"/>
              <a:gd name="T7" fmla="*/ 961 h 3291"/>
              <a:gd name="T8" fmla="*/ 408 w 3262"/>
              <a:gd name="T9" fmla="*/ 1234 h 3291"/>
              <a:gd name="T10" fmla="*/ 454 w 3262"/>
              <a:gd name="T11" fmla="*/ 1507 h 3291"/>
              <a:gd name="T12" fmla="*/ 581 w 3262"/>
              <a:gd name="T13" fmla="*/ 1741 h 3291"/>
              <a:gd name="T14" fmla="*/ 775 w 3262"/>
              <a:gd name="T15" fmla="*/ 1922 h 3291"/>
              <a:gd name="T16" fmla="*/ 1017 w 3262"/>
              <a:gd name="T17" fmla="*/ 2031 h 3291"/>
              <a:gd name="T18" fmla="*/ 1293 w 3262"/>
              <a:gd name="T19" fmla="*/ 2054 h 3291"/>
              <a:gd name="T20" fmla="*/ 1556 w 3262"/>
              <a:gd name="T21" fmla="*/ 1986 h 3291"/>
              <a:gd name="T22" fmla="*/ 1776 w 3262"/>
              <a:gd name="T23" fmla="*/ 1839 h 3291"/>
              <a:gd name="T24" fmla="*/ 1938 w 3262"/>
              <a:gd name="T25" fmla="*/ 1630 h 3291"/>
              <a:gd name="T26" fmla="*/ 2027 w 3262"/>
              <a:gd name="T27" fmla="*/ 1374 h 3291"/>
              <a:gd name="T28" fmla="*/ 2027 w 3262"/>
              <a:gd name="T29" fmla="*/ 1093 h 3291"/>
              <a:gd name="T30" fmla="*/ 1938 w 3262"/>
              <a:gd name="T31" fmla="*/ 838 h 3291"/>
              <a:gd name="T32" fmla="*/ 1776 w 3262"/>
              <a:gd name="T33" fmla="*/ 629 h 3291"/>
              <a:gd name="T34" fmla="*/ 1556 w 3262"/>
              <a:gd name="T35" fmla="*/ 482 h 3291"/>
              <a:gd name="T36" fmla="*/ 1293 w 3262"/>
              <a:gd name="T37" fmla="*/ 414 h 3291"/>
              <a:gd name="T38" fmla="*/ 1311 w 3262"/>
              <a:gd name="T39" fmla="*/ 3 h 3291"/>
              <a:gd name="T40" fmla="*/ 1641 w 3262"/>
              <a:gd name="T41" fmla="*/ 73 h 3291"/>
              <a:gd name="T42" fmla="*/ 1933 w 3262"/>
              <a:gd name="T43" fmla="*/ 228 h 3291"/>
              <a:gd name="T44" fmla="*/ 2170 w 3262"/>
              <a:gd name="T45" fmla="*/ 453 h 3291"/>
              <a:gd name="T46" fmla="*/ 2342 w 3262"/>
              <a:gd name="T47" fmla="*/ 734 h 3291"/>
              <a:gd name="T48" fmla="*/ 2434 w 3262"/>
              <a:gd name="T49" fmla="*/ 1059 h 3291"/>
              <a:gd name="T50" fmla="*/ 2433 w 3262"/>
              <a:gd name="T51" fmla="*/ 1413 h 3291"/>
              <a:gd name="T52" fmla="*/ 2336 w 3262"/>
              <a:gd name="T53" fmla="*/ 1748 h 3291"/>
              <a:gd name="T54" fmla="*/ 2154 w 3262"/>
              <a:gd name="T55" fmla="*/ 2035 h 3291"/>
              <a:gd name="T56" fmla="*/ 2284 w 3262"/>
              <a:gd name="T57" fmla="*/ 2066 h 3291"/>
              <a:gd name="T58" fmla="*/ 3161 w 3262"/>
              <a:gd name="T59" fmla="*/ 2801 h 3291"/>
              <a:gd name="T60" fmla="*/ 3248 w 3262"/>
              <a:gd name="T61" fmla="*/ 2934 h 3291"/>
              <a:gd name="T62" fmla="*/ 3256 w 3262"/>
              <a:gd name="T63" fmla="*/ 3081 h 3291"/>
              <a:gd name="T64" fmla="*/ 3184 w 3262"/>
              <a:gd name="T65" fmla="*/ 3213 h 3291"/>
              <a:gd name="T66" fmla="*/ 3053 w 3262"/>
              <a:gd name="T67" fmla="*/ 3286 h 3291"/>
              <a:gd name="T68" fmla="*/ 2907 w 3262"/>
              <a:gd name="T69" fmla="*/ 3276 h 3291"/>
              <a:gd name="T70" fmla="*/ 2776 w 3262"/>
              <a:gd name="T71" fmla="*/ 3190 h 3291"/>
              <a:gd name="T72" fmla="*/ 2047 w 3262"/>
              <a:gd name="T73" fmla="*/ 2305 h 3291"/>
              <a:gd name="T74" fmla="*/ 2017 w 3262"/>
              <a:gd name="T75" fmla="*/ 2174 h 3291"/>
              <a:gd name="T76" fmla="*/ 1732 w 3262"/>
              <a:gd name="T77" fmla="*/ 2356 h 3291"/>
              <a:gd name="T78" fmla="*/ 1402 w 3262"/>
              <a:gd name="T79" fmla="*/ 2455 h 3291"/>
              <a:gd name="T80" fmla="*/ 1050 w 3262"/>
              <a:gd name="T81" fmla="*/ 2456 h 3291"/>
              <a:gd name="T82" fmla="*/ 728 w 3262"/>
              <a:gd name="T83" fmla="*/ 2364 h 3291"/>
              <a:gd name="T84" fmla="*/ 449 w 3262"/>
              <a:gd name="T85" fmla="*/ 2190 h 3291"/>
              <a:gd name="T86" fmla="*/ 226 w 3262"/>
              <a:gd name="T87" fmla="*/ 1949 h 3291"/>
              <a:gd name="T88" fmla="*/ 74 w 3262"/>
              <a:gd name="T89" fmla="*/ 1656 h 3291"/>
              <a:gd name="T90" fmla="*/ 3 w 3262"/>
              <a:gd name="T91" fmla="*/ 1323 h 3291"/>
              <a:gd name="T92" fmla="*/ 28 w 3262"/>
              <a:gd name="T93" fmla="*/ 975 h 3291"/>
              <a:gd name="T94" fmla="*/ 140 w 3262"/>
              <a:gd name="T95" fmla="*/ 660 h 3291"/>
              <a:gd name="T96" fmla="*/ 330 w 3262"/>
              <a:gd name="T97" fmla="*/ 391 h 3291"/>
              <a:gd name="T98" fmla="*/ 582 w 3262"/>
              <a:gd name="T99" fmla="*/ 182 h 3291"/>
              <a:gd name="T100" fmla="*/ 885 w 3262"/>
              <a:gd name="T101" fmla="*/ 47 h 3291"/>
              <a:gd name="T102" fmla="*/ 1224 w 3262"/>
              <a:gd name="T10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1"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7" name="Freeform 411"/>
          <p:cNvSpPr>
            <a:spLocks noEditPoints="1"/>
          </p:cNvSpPr>
          <p:nvPr/>
        </p:nvSpPr>
        <p:spPr bwMode="auto">
          <a:xfrm>
            <a:off x="3330187" y="1726947"/>
            <a:ext cx="352448" cy="355902"/>
          </a:xfrm>
          <a:custGeom>
            <a:avLst/>
            <a:gdLst>
              <a:gd name="T0" fmla="*/ 1835 w 3262"/>
              <a:gd name="T1" fmla="*/ 1028 h 3291"/>
              <a:gd name="T2" fmla="*/ 1019 w 3262"/>
              <a:gd name="T3" fmla="*/ 1851 h 3291"/>
              <a:gd name="T4" fmla="*/ 1019 w 3262"/>
              <a:gd name="T5" fmla="*/ 1028 h 3291"/>
              <a:gd name="T6" fmla="*/ 1085 w 3262"/>
              <a:gd name="T7" fmla="*/ 423 h 3291"/>
              <a:gd name="T8" fmla="*/ 831 w 3262"/>
              <a:gd name="T9" fmla="*/ 512 h 3291"/>
              <a:gd name="T10" fmla="*/ 624 w 3262"/>
              <a:gd name="T11" fmla="*/ 676 h 3291"/>
              <a:gd name="T12" fmla="*/ 479 w 3262"/>
              <a:gd name="T13" fmla="*/ 898 h 3291"/>
              <a:gd name="T14" fmla="*/ 411 w 3262"/>
              <a:gd name="T15" fmla="*/ 1162 h 3291"/>
              <a:gd name="T16" fmla="*/ 434 w 3262"/>
              <a:gd name="T17" fmla="*/ 1441 h 3291"/>
              <a:gd name="T18" fmla="*/ 542 w 3262"/>
              <a:gd name="T19" fmla="*/ 1687 h 3291"/>
              <a:gd name="T20" fmla="*/ 720 w 3262"/>
              <a:gd name="T21" fmla="*/ 1882 h 3291"/>
              <a:gd name="T22" fmla="*/ 953 w 3262"/>
              <a:gd name="T23" fmla="*/ 2010 h 3291"/>
              <a:gd name="T24" fmla="*/ 1224 w 3262"/>
              <a:gd name="T25" fmla="*/ 2057 h 3291"/>
              <a:gd name="T26" fmla="*/ 1494 w 3262"/>
              <a:gd name="T27" fmla="*/ 2010 h 3291"/>
              <a:gd name="T28" fmla="*/ 1726 w 3262"/>
              <a:gd name="T29" fmla="*/ 1882 h 3291"/>
              <a:gd name="T30" fmla="*/ 1904 w 3262"/>
              <a:gd name="T31" fmla="*/ 1687 h 3291"/>
              <a:gd name="T32" fmla="*/ 2013 w 3262"/>
              <a:gd name="T33" fmla="*/ 1441 h 3291"/>
              <a:gd name="T34" fmla="*/ 2036 w 3262"/>
              <a:gd name="T35" fmla="*/ 1162 h 3291"/>
              <a:gd name="T36" fmla="*/ 1968 w 3262"/>
              <a:gd name="T37" fmla="*/ 898 h 3291"/>
              <a:gd name="T38" fmla="*/ 1822 w 3262"/>
              <a:gd name="T39" fmla="*/ 676 h 3291"/>
              <a:gd name="T40" fmla="*/ 1616 w 3262"/>
              <a:gd name="T41" fmla="*/ 512 h 3291"/>
              <a:gd name="T42" fmla="*/ 1362 w 3262"/>
              <a:gd name="T43" fmla="*/ 423 h 3291"/>
              <a:gd name="T44" fmla="*/ 1224 w 3262"/>
              <a:gd name="T45" fmla="*/ 0 h 3291"/>
              <a:gd name="T46" fmla="*/ 1562 w 3262"/>
              <a:gd name="T47" fmla="*/ 47 h 3291"/>
              <a:gd name="T48" fmla="*/ 1864 w 3262"/>
              <a:gd name="T49" fmla="*/ 182 h 3291"/>
              <a:gd name="T50" fmla="*/ 2117 w 3262"/>
              <a:gd name="T51" fmla="*/ 391 h 3291"/>
              <a:gd name="T52" fmla="*/ 2306 w 3262"/>
              <a:gd name="T53" fmla="*/ 660 h 3291"/>
              <a:gd name="T54" fmla="*/ 2420 w 3262"/>
              <a:gd name="T55" fmla="*/ 975 h 3291"/>
              <a:gd name="T56" fmla="*/ 2443 w 3262"/>
              <a:gd name="T57" fmla="*/ 1325 h 3291"/>
              <a:gd name="T58" fmla="*/ 2369 w 3262"/>
              <a:gd name="T59" fmla="*/ 1669 h 3291"/>
              <a:gd name="T60" fmla="*/ 2207 w 3262"/>
              <a:gd name="T61" fmla="*/ 1969 h 3291"/>
              <a:gd name="T62" fmla="*/ 2250 w 3262"/>
              <a:gd name="T63" fmla="*/ 2052 h 3291"/>
              <a:gd name="T64" fmla="*/ 2388 w 3262"/>
              <a:gd name="T65" fmla="*/ 2137 h 3291"/>
              <a:gd name="T66" fmla="*/ 3233 w 3262"/>
              <a:gd name="T67" fmla="*/ 2897 h 3291"/>
              <a:gd name="T68" fmla="*/ 3261 w 3262"/>
              <a:gd name="T69" fmla="*/ 3044 h 3291"/>
              <a:gd name="T70" fmla="*/ 3210 w 3262"/>
              <a:gd name="T71" fmla="*/ 3184 h 3291"/>
              <a:gd name="T72" fmla="*/ 3089 w 3262"/>
              <a:gd name="T73" fmla="*/ 3275 h 3291"/>
              <a:gd name="T74" fmla="*/ 2944 w 3262"/>
              <a:gd name="T75" fmla="*/ 3287 h 3291"/>
              <a:gd name="T76" fmla="*/ 2806 w 3262"/>
              <a:gd name="T77" fmla="*/ 3219 h 3291"/>
              <a:gd name="T78" fmla="*/ 2067 w 3262"/>
              <a:gd name="T79" fmla="*/ 2340 h 3291"/>
              <a:gd name="T80" fmla="*/ 2018 w 3262"/>
              <a:gd name="T81" fmla="*/ 2205 h 3291"/>
              <a:gd name="T82" fmla="*/ 1809 w 3262"/>
              <a:gd name="T83" fmla="*/ 2318 h 3291"/>
              <a:gd name="T84" fmla="*/ 1488 w 3262"/>
              <a:gd name="T85" fmla="*/ 2440 h 3291"/>
              <a:gd name="T86" fmla="*/ 1136 w 3262"/>
              <a:gd name="T87" fmla="*/ 2466 h 3291"/>
              <a:gd name="T88" fmla="*/ 805 w 3262"/>
              <a:gd name="T89" fmla="*/ 2395 h 3291"/>
              <a:gd name="T90" fmla="*/ 515 w 3262"/>
              <a:gd name="T91" fmla="*/ 2240 h 3291"/>
              <a:gd name="T92" fmla="*/ 276 w 3262"/>
              <a:gd name="T93" fmla="*/ 2016 h 3291"/>
              <a:gd name="T94" fmla="*/ 104 w 3262"/>
              <a:gd name="T95" fmla="*/ 1734 h 3291"/>
              <a:gd name="T96" fmla="*/ 12 w 3262"/>
              <a:gd name="T97" fmla="*/ 1408 h 3291"/>
              <a:gd name="T98" fmla="*/ 12 w 3262"/>
              <a:gd name="T99" fmla="*/ 1059 h 3291"/>
              <a:gd name="T100" fmla="*/ 104 w 3262"/>
              <a:gd name="T101" fmla="*/ 734 h 3291"/>
              <a:gd name="T102" fmla="*/ 276 w 3262"/>
              <a:gd name="T103" fmla="*/ 453 h 3291"/>
              <a:gd name="T104" fmla="*/ 515 w 3262"/>
              <a:gd name="T105" fmla="*/ 228 h 3291"/>
              <a:gd name="T106" fmla="*/ 805 w 3262"/>
              <a:gd name="T107" fmla="*/ 73 h 3291"/>
              <a:gd name="T108" fmla="*/ 1136 w 3262"/>
              <a:gd name="T109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1">
                <a:moveTo>
                  <a:pt x="1019" y="616"/>
                </a:moveTo>
                <a:lnTo>
                  <a:pt x="1427" y="616"/>
                </a:lnTo>
                <a:lnTo>
                  <a:pt x="1427" y="1028"/>
                </a:lnTo>
                <a:lnTo>
                  <a:pt x="1835" y="1028"/>
                </a:lnTo>
                <a:lnTo>
                  <a:pt x="1835" y="1439"/>
                </a:lnTo>
                <a:lnTo>
                  <a:pt x="1427" y="1439"/>
                </a:lnTo>
                <a:lnTo>
                  <a:pt x="1427" y="1851"/>
                </a:lnTo>
                <a:lnTo>
                  <a:pt x="1019" y="1851"/>
                </a:lnTo>
                <a:lnTo>
                  <a:pt x="1019" y="1439"/>
                </a:lnTo>
                <a:lnTo>
                  <a:pt x="612" y="1439"/>
                </a:lnTo>
                <a:lnTo>
                  <a:pt x="612" y="1028"/>
                </a:lnTo>
                <a:lnTo>
                  <a:pt x="1019" y="1028"/>
                </a:lnTo>
                <a:lnTo>
                  <a:pt x="1019" y="616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8" name="Freeform 416"/>
          <p:cNvSpPr>
            <a:spLocks noEditPoints="1"/>
          </p:cNvSpPr>
          <p:nvPr/>
        </p:nvSpPr>
        <p:spPr bwMode="auto">
          <a:xfrm>
            <a:off x="3903837" y="1726947"/>
            <a:ext cx="352448" cy="355902"/>
          </a:xfrm>
          <a:custGeom>
            <a:avLst/>
            <a:gdLst>
              <a:gd name="T0" fmla="*/ 612 w 3262"/>
              <a:gd name="T1" fmla="*/ 1439 h 3291"/>
              <a:gd name="T2" fmla="*/ 1085 w 3262"/>
              <a:gd name="T3" fmla="*/ 423 h 3291"/>
              <a:gd name="T4" fmla="*/ 831 w 3262"/>
              <a:gd name="T5" fmla="*/ 512 h 3291"/>
              <a:gd name="T6" fmla="*/ 624 w 3262"/>
              <a:gd name="T7" fmla="*/ 676 h 3291"/>
              <a:gd name="T8" fmla="*/ 479 w 3262"/>
              <a:gd name="T9" fmla="*/ 898 h 3291"/>
              <a:gd name="T10" fmla="*/ 411 w 3262"/>
              <a:gd name="T11" fmla="*/ 1162 h 3291"/>
              <a:gd name="T12" fmla="*/ 434 w 3262"/>
              <a:gd name="T13" fmla="*/ 1441 h 3291"/>
              <a:gd name="T14" fmla="*/ 542 w 3262"/>
              <a:gd name="T15" fmla="*/ 1687 h 3291"/>
              <a:gd name="T16" fmla="*/ 720 w 3262"/>
              <a:gd name="T17" fmla="*/ 1882 h 3291"/>
              <a:gd name="T18" fmla="*/ 953 w 3262"/>
              <a:gd name="T19" fmla="*/ 2010 h 3291"/>
              <a:gd name="T20" fmla="*/ 1224 w 3262"/>
              <a:gd name="T21" fmla="*/ 2057 h 3291"/>
              <a:gd name="T22" fmla="*/ 1494 w 3262"/>
              <a:gd name="T23" fmla="*/ 2010 h 3291"/>
              <a:gd name="T24" fmla="*/ 1726 w 3262"/>
              <a:gd name="T25" fmla="*/ 1882 h 3291"/>
              <a:gd name="T26" fmla="*/ 1904 w 3262"/>
              <a:gd name="T27" fmla="*/ 1687 h 3291"/>
              <a:gd name="T28" fmla="*/ 2013 w 3262"/>
              <a:gd name="T29" fmla="*/ 1441 h 3291"/>
              <a:gd name="T30" fmla="*/ 2036 w 3262"/>
              <a:gd name="T31" fmla="*/ 1162 h 3291"/>
              <a:gd name="T32" fmla="*/ 1968 w 3262"/>
              <a:gd name="T33" fmla="*/ 898 h 3291"/>
              <a:gd name="T34" fmla="*/ 1822 w 3262"/>
              <a:gd name="T35" fmla="*/ 676 h 3291"/>
              <a:gd name="T36" fmla="*/ 1616 w 3262"/>
              <a:gd name="T37" fmla="*/ 512 h 3291"/>
              <a:gd name="T38" fmla="*/ 1362 w 3262"/>
              <a:gd name="T39" fmla="*/ 423 h 3291"/>
              <a:gd name="T40" fmla="*/ 1224 w 3262"/>
              <a:gd name="T41" fmla="*/ 0 h 3291"/>
              <a:gd name="T42" fmla="*/ 1562 w 3262"/>
              <a:gd name="T43" fmla="*/ 47 h 3291"/>
              <a:gd name="T44" fmla="*/ 1864 w 3262"/>
              <a:gd name="T45" fmla="*/ 182 h 3291"/>
              <a:gd name="T46" fmla="*/ 2117 w 3262"/>
              <a:gd name="T47" fmla="*/ 391 h 3291"/>
              <a:gd name="T48" fmla="*/ 2306 w 3262"/>
              <a:gd name="T49" fmla="*/ 660 h 3291"/>
              <a:gd name="T50" fmla="*/ 2420 w 3262"/>
              <a:gd name="T51" fmla="*/ 975 h 3291"/>
              <a:gd name="T52" fmla="*/ 2443 w 3262"/>
              <a:gd name="T53" fmla="*/ 1325 h 3291"/>
              <a:gd name="T54" fmla="*/ 2369 w 3262"/>
              <a:gd name="T55" fmla="*/ 1669 h 3291"/>
              <a:gd name="T56" fmla="*/ 2207 w 3262"/>
              <a:gd name="T57" fmla="*/ 1969 h 3291"/>
              <a:gd name="T58" fmla="*/ 2250 w 3262"/>
              <a:gd name="T59" fmla="*/ 2052 h 3291"/>
              <a:gd name="T60" fmla="*/ 2388 w 3262"/>
              <a:gd name="T61" fmla="*/ 2137 h 3291"/>
              <a:gd name="T62" fmla="*/ 3233 w 3262"/>
              <a:gd name="T63" fmla="*/ 2897 h 3291"/>
              <a:gd name="T64" fmla="*/ 3261 w 3262"/>
              <a:gd name="T65" fmla="*/ 3044 h 3291"/>
              <a:gd name="T66" fmla="*/ 3210 w 3262"/>
              <a:gd name="T67" fmla="*/ 3184 h 3291"/>
              <a:gd name="T68" fmla="*/ 3089 w 3262"/>
              <a:gd name="T69" fmla="*/ 3275 h 3291"/>
              <a:gd name="T70" fmla="*/ 2944 w 3262"/>
              <a:gd name="T71" fmla="*/ 3287 h 3291"/>
              <a:gd name="T72" fmla="*/ 2806 w 3262"/>
              <a:gd name="T73" fmla="*/ 3219 h 3291"/>
              <a:gd name="T74" fmla="*/ 2067 w 3262"/>
              <a:gd name="T75" fmla="*/ 2340 h 3291"/>
              <a:gd name="T76" fmla="*/ 2018 w 3262"/>
              <a:gd name="T77" fmla="*/ 2205 h 3291"/>
              <a:gd name="T78" fmla="*/ 1809 w 3262"/>
              <a:gd name="T79" fmla="*/ 2318 h 3291"/>
              <a:gd name="T80" fmla="*/ 1488 w 3262"/>
              <a:gd name="T81" fmla="*/ 2440 h 3291"/>
              <a:gd name="T82" fmla="*/ 1136 w 3262"/>
              <a:gd name="T83" fmla="*/ 2466 h 3291"/>
              <a:gd name="T84" fmla="*/ 805 w 3262"/>
              <a:gd name="T85" fmla="*/ 2395 h 3291"/>
              <a:gd name="T86" fmla="*/ 515 w 3262"/>
              <a:gd name="T87" fmla="*/ 2240 h 3291"/>
              <a:gd name="T88" fmla="*/ 276 w 3262"/>
              <a:gd name="T89" fmla="*/ 2016 h 3291"/>
              <a:gd name="T90" fmla="*/ 104 w 3262"/>
              <a:gd name="T91" fmla="*/ 1734 h 3291"/>
              <a:gd name="T92" fmla="*/ 12 w 3262"/>
              <a:gd name="T93" fmla="*/ 1408 h 3291"/>
              <a:gd name="T94" fmla="*/ 12 w 3262"/>
              <a:gd name="T95" fmla="*/ 1059 h 3291"/>
              <a:gd name="T96" fmla="*/ 104 w 3262"/>
              <a:gd name="T97" fmla="*/ 734 h 3291"/>
              <a:gd name="T98" fmla="*/ 276 w 3262"/>
              <a:gd name="T99" fmla="*/ 453 h 3291"/>
              <a:gd name="T100" fmla="*/ 515 w 3262"/>
              <a:gd name="T101" fmla="*/ 228 h 3291"/>
              <a:gd name="T102" fmla="*/ 805 w 3262"/>
              <a:gd name="T103" fmla="*/ 73 h 3291"/>
              <a:gd name="T104" fmla="*/ 1136 w 3262"/>
              <a:gd name="T105" fmla="*/ 3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1">
                <a:moveTo>
                  <a:pt x="612" y="1028"/>
                </a:moveTo>
                <a:lnTo>
                  <a:pt x="1835" y="1028"/>
                </a:lnTo>
                <a:lnTo>
                  <a:pt x="1835" y="1439"/>
                </a:lnTo>
                <a:lnTo>
                  <a:pt x="612" y="1439"/>
                </a:lnTo>
                <a:lnTo>
                  <a:pt x="612" y="1028"/>
                </a:lnTo>
                <a:close/>
                <a:moveTo>
                  <a:pt x="1224" y="411"/>
                </a:moveTo>
                <a:lnTo>
                  <a:pt x="1153" y="414"/>
                </a:lnTo>
                <a:lnTo>
                  <a:pt x="1085" y="423"/>
                </a:lnTo>
                <a:lnTo>
                  <a:pt x="1017" y="438"/>
                </a:lnTo>
                <a:lnTo>
                  <a:pt x="953" y="457"/>
                </a:lnTo>
                <a:lnTo>
                  <a:pt x="890" y="482"/>
                </a:lnTo>
                <a:lnTo>
                  <a:pt x="831" y="512"/>
                </a:lnTo>
                <a:lnTo>
                  <a:pt x="775" y="547"/>
                </a:lnTo>
                <a:lnTo>
                  <a:pt x="720" y="586"/>
                </a:lnTo>
                <a:lnTo>
                  <a:pt x="670" y="629"/>
                </a:lnTo>
                <a:lnTo>
                  <a:pt x="624" y="676"/>
                </a:lnTo>
                <a:lnTo>
                  <a:pt x="581" y="727"/>
                </a:lnTo>
                <a:lnTo>
                  <a:pt x="542" y="780"/>
                </a:lnTo>
                <a:lnTo>
                  <a:pt x="508" y="838"/>
                </a:lnTo>
                <a:lnTo>
                  <a:pt x="479" y="898"/>
                </a:lnTo>
                <a:lnTo>
                  <a:pt x="454" y="961"/>
                </a:lnTo>
                <a:lnTo>
                  <a:pt x="434" y="1026"/>
                </a:lnTo>
                <a:lnTo>
                  <a:pt x="419" y="1093"/>
                </a:lnTo>
                <a:lnTo>
                  <a:pt x="411" y="1162"/>
                </a:lnTo>
                <a:lnTo>
                  <a:pt x="408" y="1234"/>
                </a:lnTo>
                <a:lnTo>
                  <a:pt x="411" y="1305"/>
                </a:lnTo>
                <a:lnTo>
                  <a:pt x="419" y="1374"/>
                </a:lnTo>
                <a:lnTo>
                  <a:pt x="434" y="1441"/>
                </a:lnTo>
                <a:lnTo>
                  <a:pt x="454" y="1507"/>
                </a:lnTo>
                <a:lnTo>
                  <a:pt x="479" y="1569"/>
                </a:lnTo>
                <a:lnTo>
                  <a:pt x="508" y="1630"/>
                </a:lnTo>
                <a:lnTo>
                  <a:pt x="542" y="1687"/>
                </a:lnTo>
                <a:lnTo>
                  <a:pt x="581" y="1741"/>
                </a:lnTo>
                <a:lnTo>
                  <a:pt x="624" y="1792"/>
                </a:lnTo>
                <a:lnTo>
                  <a:pt x="670" y="1839"/>
                </a:lnTo>
                <a:lnTo>
                  <a:pt x="720" y="1882"/>
                </a:lnTo>
                <a:lnTo>
                  <a:pt x="775" y="1922"/>
                </a:lnTo>
                <a:lnTo>
                  <a:pt x="831" y="1956"/>
                </a:lnTo>
                <a:lnTo>
                  <a:pt x="890" y="1986"/>
                </a:lnTo>
                <a:lnTo>
                  <a:pt x="953" y="2010"/>
                </a:lnTo>
                <a:lnTo>
                  <a:pt x="1017" y="2031"/>
                </a:lnTo>
                <a:lnTo>
                  <a:pt x="1085" y="2045"/>
                </a:lnTo>
                <a:lnTo>
                  <a:pt x="1153" y="2054"/>
                </a:lnTo>
                <a:lnTo>
                  <a:pt x="1224" y="2057"/>
                </a:lnTo>
                <a:lnTo>
                  <a:pt x="1293" y="2054"/>
                </a:lnTo>
                <a:lnTo>
                  <a:pt x="1362" y="2045"/>
                </a:lnTo>
                <a:lnTo>
                  <a:pt x="1429" y="2031"/>
                </a:lnTo>
                <a:lnTo>
                  <a:pt x="1494" y="2010"/>
                </a:lnTo>
                <a:lnTo>
                  <a:pt x="1556" y="1986"/>
                </a:lnTo>
                <a:lnTo>
                  <a:pt x="1616" y="1956"/>
                </a:lnTo>
                <a:lnTo>
                  <a:pt x="1672" y="1922"/>
                </a:lnTo>
                <a:lnTo>
                  <a:pt x="1726" y="1882"/>
                </a:lnTo>
                <a:lnTo>
                  <a:pt x="1776" y="1839"/>
                </a:lnTo>
                <a:lnTo>
                  <a:pt x="1822" y="1792"/>
                </a:lnTo>
                <a:lnTo>
                  <a:pt x="1865" y="1741"/>
                </a:lnTo>
                <a:lnTo>
                  <a:pt x="1904" y="1687"/>
                </a:lnTo>
                <a:lnTo>
                  <a:pt x="1938" y="1630"/>
                </a:lnTo>
                <a:lnTo>
                  <a:pt x="1968" y="1569"/>
                </a:lnTo>
                <a:lnTo>
                  <a:pt x="1993" y="1507"/>
                </a:lnTo>
                <a:lnTo>
                  <a:pt x="2013" y="1441"/>
                </a:lnTo>
                <a:lnTo>
                  <a:pt x="2027" y="1374"/>
                </a:lnTo>
                <a:lnTo>
                  <a:pt x="2036" y="1305"/>
                </a:lnTo>
                <a:lnTo>
                  <a:pt x="2039" y="1234"/>
                </a:lnTo>
                <a:lnTo>
                  <a:pt x="2036" y="1162"/>
                </a:lnTo>
                <a:lnTo>
                  <a:pt x="2027" y="1093"/>
                </a:lnTo>
                <a:lnTo>
                  <a:pt x="2013" y="1026"/>
                </a:lnTo>
                <a:lnTo>
                  <a:pt x="1993" y="961"/>
                </a:lnTo>
                <a:lnTo>
                  <a:pt x="1968" y="898"/>
                </a:lnTo>
                <a:lnTo>
                  <a:pt x="1938" y="838"/>
                </a:lnTo>
                <a:lnTo>
                  <a:pt x="1904" y="780"/>
                </a:lnTo>
                <a:lnTo>
                  <a:pt x="1865" y="727"/>
                </a:lnTo>
                <a:lnTo>
                  <a:pt x="1822" y="676"/>
                </a:lnTo>
                <a:lnTo>
                  <a:pt x="1776" y="629"/>
                </a:lnTo>
                <a:lnTo>
                  <a:pt x="1726" y="586"/>
                </a:lnTo>
                <a:lnTo>
                  <a:pt x="1672" y="547"/>
                </a:lnTo>
                <a:lnTo>
                  <a:pt x="1616" y="512"/>
                </a:lnTo>
                <a:lnTo>
                  <a:pt x="1556" y="482"/>
                </a:lnTo>
                <a:lnTo>
                  <a:pt x="1494" y="457"/>
                </a:lnTo>
                <a:lnTo>
                  <a:pt x="1429" y="438"/>
                </a:lnTo>
                <a:lnTo>
                  <a:pt x="1362" y="423"/>
                </a:lnTo>
                <a:lnTo>
                  <a:pt x="1293" y="414"/>
                </a:lnTo>
                <a:lnTo>
                  <a:pt x="1224" y="411"/>
                </a:lnTo>
                <a:close/>
                <a:moveTo>
                  <a:pt x="1224" y="0"/>
                </a:moveTo>
                <a:lnTo>
                  <a:pt x="1224" y="0"/>
                </a:lnTo>
                <a:lnTo>
                  <a:pt x="1311" y="3"/>
                </a:lnTo>
                <a:lnTo>
                  <a:pt x="1397" y="12"/>
                </a:lnTo>
                <a:lnTo>
                  <a:pt x="1481" y="26"/>
                </a:lnTo>
                <a:lnTo>
                  <a:pt x="1562" y="47"/>
                </a:lnTo>
                <a:lnTo>
                  <a:pt x="1641" y="73"/>
                </a:lnTo>
                <a:lnTo>
                  <a:pt x="1718" y="105"/>
                </a:lnTo>
                <a:lnTo>
                  <a:pt x="1793" y="141"/>
                </a:lnTo>
                <a:lnTo>
                  <a:pt x="1864" y="182"/>
                </a:lnTo>
                <a:lnTo>
                  <a:pt x="1933" y="228"/>
                </a:lnTo>
                <a:lnTo>
                  <a:pt x="1997" y="278"/>
                </a:lnTo>
                <a:lnTo>
                  <a:pt x="2059" y="332"/>
                </a:lnTo>
                <a:lnTo>
                  <a:pt x="2117" y="391"/>
                </a:lnTo>
                <a:lnTo>
                  <a:pt x="2170" y="453"/>
                </a:lnTo>
                <a:lnTo>
                  <a:pt x="2220" y="518"/>
                </a:lnTo>
                <a:lnTo>
                  <a:pt x="2265" y="587"/>
                </a:lnTo>
                <a:lnTo>
                  <a:pt x="2306" y="660"/>
                </a:lnTo>
                <a:lnTo>
                  <a:pt x="2342" y="734"/>
                </a:lnTo>
                <a:lnTo>
                  <a:pt x="2373" y="812"/>
                </a:lnTo>
                <a:lnTo>
                  <a:pt x="2399" y="892"/>
                </a:lnTo>
                <a:lnTo>
                  <a:pt x="2420" y="975"/>
                </a:lnTo>
                <a:lnTo>
                  <a:pt x="2434" y="1059"/>
                </a:lnTo>
                <a:lnTo>
                  <a:pt x="2443" y="1146"/>
                </a:lnTo>
                <a:lnTo>
                  <a:pt x="2446" y="1234"/>
                </a:lnTo>
                <a:lnTo>
                  <a:pt x="2443" y="1325"/>
                </a:lnTo>
                <a:lnTo>
                  <a:pt x="2433" y="1413"/>
                </a:lnTo>
                <a:lnTo>
                  <a:pt x="2418" y="1501"/>
                </a:lnTo>
                <a:lnTo>
                  <a:pt x="2396" y="1586"/>
                </a:lnTo>
                <a:lnTo>
                  <a:pt x="2369" y="1669"/>
                </a:lnTo>
                <a:lnTo>
                  <a:pt x="2336" y="1748"/>
                </a:lnTo>
                <a:lnTo>
                  <a:pt x="2298" y="1824"/>
                </a:lnTo>
                <a:lnTo>
                  <a:pt x="2254" y="1899"/>
                </a:lnTo>
                <a:lnTo>
                  <a:pt x="2207" y="1969"/>
                </a:lnTo>
                <a:lnTo>
                  <a:pt x="2154" y="2035"/>
                </a:lnTo>
                <a:lnTo>
                  <a:pt x="2184" y="2036"/>
                </a:lnTo>
                <a:lnTo>
                  <a:pt x="2216" y="2041"/>
                </a:lnTo>
                <a:lnTo>
                  <a:pt x="2250" y="2052"/>
                </a:lnTo>
                <a:lnTo>
                  <a:pt x="2284" y="2066"/>
                </a:lnTo>
                <a:lnTo>
                  <a:pt x="2318" y="2085"/>
                </a:lnTo>
                <a:lnTo>
                  <a:pt x="2353" y="2108"/>
                </a:lnTo>
                <a:lnTo>
                  <a:pt x="2388" y="2137"/>
                </a:lnTo>
                <a:lnTo>
                  <a:pt x="3161" y="2801"/>
                </a:lnTo>
                <a:lnTo>
                  <a:pt x="3189" y="2831"/>
                </a:lnTo>
                <a:lnTo>
                  <a:pt x="3214" y="2863"/>
                </a:lnTo>
                <a:lnTo>
                  <a:pt x="3233" y="2897"/>
                </a:lnTo>
                <a:lnTo>
                  <a:pt x="3248" y="2934"/>
                </a:lnTo>
                <a:lnTo>
                  <a:pt x="3257" y="2970"/>
                </a:lnTo>
                <a:lnTo>
                  <a:pt x="3262" y="3007"/>
                </a:lnTo>
                <a:lnTo>
                  <a:pt x="3261" y="3044"/>
                </a:lnTo>
                <a:lnTo>
                  <a:pt x="3256" y="3081"/>
                </a:lnTo>
                <a:lnTo>
                  <a:pt x="3245" y="3117"/>
                </a:lnTo>
                <a:lnTo>
                  <a:pt x="3230" y="3152"/>
                </a:lnTo>
                <a:lnTo>
                  <a:pt x="3210" y="3184"/>
                </a:lnTo>
                <a:lnTo>
                  <a:pt x="3184" y="3213"/>
                </a:lnTo>
                <a:lnTo>
                  <a:pt x="3154" y="3239"/>
                </a:lnTo>
                <a:lnTo>
                  <a:pt x="3123" y="3260"/>
                </a:lnTo>
                <a:lnTo>
                  <a:pt x="3089" y="3275"/>
                </a:lnTo>
                <a:lnTo>
                  <a:pt x="3053" y="3286"/>
                </a:lnTo>
                <a:lnTo>
                  <a:pt x="3017" y="3291"/>
                </a:lnTo>
                <a:lnTo>
                  <a:pt x="2980" y="3291"/>
                </a:lnTo>
                <a:lnTo>
                  <a:pt x="2944" y="3287"/>
                </a:lnTo>
                <a:lnTo>
                  <a:pt x="2907" y="3276"/>
                </a:lnTo>
                <a:lnTo>
                  <a:pt x="2871" y="3262"/>
                </a:lnTo>
                <a:lnTo>
                  <a:pt x="2837" y="3243"/>
                </a:lnTo>
                <a:lnTo>
                  <a:pt x="2806" y="3219"/>
                </a:lnTo>
                <a:lnTo>
                  <a:pt x="2776" y="3190"/>
                </a:lnTo>
                <a:lnTo>
                  <a:pt x="2119" y="2410"/>
                </a:lnTo>
                <a:lnTo>
                  <a:pt x="2090" y="2375"/>
                </a:lnTo>
                <a:lnTo>
                  <a:pt x="2067" y="2340"/>
                </a:lnTo>
                <a:lnTo>
                  <a:pt x="2047" y="2305"/>
                </a:lnTo>
                <a:lnTo>
                  <a:pt x="2033" y="2271"/>
                </a:lnTo>
                <a:lnTo>
                  <a:pt x="2023" y="2237"/>
                </a:lnTo>
                <a:lnTo>
                  <a:pt x="2018" y="2205"/>
                </a:lnTo>
                <a:lnTo>
                  <a:pt x="2017" y="2174"/>
                </a:lnTo>
                <a:lnTo>
                  <a:pt x="1951" y="2226"/>
                </a:lnTo>
                <a:lnTo>
                  <a:pt x="1882" y="2275"/>
                </a:lnTo>
                <a:lnTo>
                  <a:pt x="1809" y="2318"/>
                </a:lnTo>
                <a:lnTo>
                  <a:pt x="1732" y="2356"/>
                </a:lnTo>
                <a:lnTo>
                  <a:pt x="1653" y="2390"/>
                </a:lnTo>
                <a:lnTo>
                  <a:pt x="1572" y="2417"/>
                </a:lnTo>
                <a:lnTo>
                  <a:pt x="1488" y="2440"/>
                </a:lnTo>
                <a:lnTo>
                  <a:pt x="1402" y="2455"/>
                </a:lnTo>
                <a:lnTo>
                  <a:pt x="1314" y="2465"/>
                </a:lnTo>
                <a:lnTo>
                  <a:pt x="1224" y="2469"/>
                </a:lnTo>
                <a:lnTo>
                  <a:pt x="1136" y="2466"/>
                </a:lnTo>
                <a:lnTo>
                  <a:pt x="1050" y="2456"/>
                </a:lnTo>
                <a:lnTo>
                  <a:pt x="967" y="2441"/>
                </a:lnTo>
                <a:lnTo>
                  <a:pt x="885" y="2420"/>
                </a:lnTo>
                <a:lnTo>
                  <a:pt x="805" y="2395"/>
                </a:lnTo>
                <a:lnTo>
                  <a:pt x="728" y="2364"/>
                </a:lnTo>
                <a:lnTo>
                  <a:pt x="654" y="2326"/>
                </a:lnTo>
                <a:lnTo>
                  <a:pt x="582" y="2286"/>
                </a:lnTo>
                <a:lnTo>
                  <a:pt x="515" y="2240"/>
                </a:lnTo>
                <a:lnTo>
                  <a:pt x="449" y="2190"/>
                </a:lnTo>
                <a:lnTo>
                  <a:pt x="388" y="2135"/>
                </a:lnTo>
                <a:lnTo>
                  <a:pt x="330" y="2077"/>
                </a:lnTo>
                <a:lnTo>
                  <a:pt x="276" y="2016"/>
                </a:lnTo>
                <a:lnTo>
                  <a:pt x="226" y="1949"/>
                </a:lnTo>
                <a:lnTo>
                  <a:pt x="181" y="1881"/>
                </a:lnTo>
                <a:lnTo>
                  <a:pt x="140" y="1809"/>
                </a:lnTo>
                <a:lnTo>
                  <a:pt x="104" y="1734"/>
                </a:lnTo>
                <a:lnTo>
                  <a:pt x="74" y="1656"/>
                </a:lnTo>
                <a:lnTo>
                  <a:pt x="48" y="1576"/>
                </a:lnTo>
                <a:lnTo>
                  <a:pt x="28" y="1493"/>
                </a:lnTo>
                <a:lnTo>
                  <a:pt x="12" y="1408"/>
                </a:lnTo>
                <a:lnTo>
                  <a:pt x="3" y="1323"/>
                </a:lnTo>
                <a:lnTo>
                  <a:pt x="0" y="1234"/>
                </a:lnTo>
                <a:lnTo>
                  <a:pt x="3" y="1146"/>
                </a:lnTo>
                <a:lnTo>
                  <a:pt x="12" y="1059"/>
                </a:lnTo>
                <a:lnTo>
                  <a:pt x="28" y="975"/>
                </a:lnTo>
                <a:lnTo>
                  <a:pt x="48" y="892"/>
                </a:lnTo>
                <a:lnTo>
                  <a:pt x="74" y="812"/>
                </a:lnTo>
                <a:lnTo>
                  <a:pt x="104" y="734"/>
                </a:lnTo>
                <a:lnTo>
                  <a:pt x="140" y="660"/>
                </a:lnTo>
                <a:lnTo>
                  <a:pt x="181" y="587"/>
                </a:lnTo>
                <a:lnTo>
                  <a:pt x="226" y="518"/>
                </a:lnTo>
                <a:lnTo>
                  <a:pt x="276" y="453"/>
                </a:lnTo>
                <a:lnTo>
                  <a:pt x="330" y="391"/>
                </a:lnTo>
                <a:lnTo>
                  <a:pt x="388" y="332"/>
                </a:lnTo>
                <a:lnTo>
                  <a:pt x="449" y="278"/>
                </a:lnTo>
                <a:lnTo>
                  <a:pt x="515" y="228"/>
                </a:lnTo>
                <a:lnTo>
                  <a:pt x="582" y="182"/>
                </a:lnTo>
                <a:lnTo>
                  <a:pt x="654" y="141"/>
                </a:lnTo>
                <a:lnTo>
                  <a:pt x="728" y="105"/>
                </a:lnTo>
                <a:lnTo>
                  <a:pt x="805" y="73"/>
                </a:lnTo>
                <a:lnTo>
                  <a:pt x="885" y="47"/>
                </a:lnTo>
                <a:lnTo>
                  <a:pt x="967" y="26"/>
                </a:lnTo>
                <a:lnTo>
                  <a:pt x="1050" y="12"/>
                </a:lnTo>
                <a:lnTo>
                  <a:pt x="1136" y="3"/>
                </a:lnTo>
                <a:lnTo>
                  <a:pt x="122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59" name="Group 419"/>
          <p:cNvGrpSpPr>
            <a:grpSpLocks noChangeAspect="1"/>
          </p:cNvGrpSpPr>
          <p:nvPr/>
        </p:nvGrpSpPr>
        <p:grpSpPr bwMode="auto">
          <a:xfrm>
            <a:off x="4477488" y="1726947"/>
            <a:ext cx="352448" cy="355902"/>
            <a:chOff x="3853" y="5819"/>
            <a:chExt cx="408" cy="412"/>
          </a:xfrm>
          <a:solidFill>
            <a:srgbClr val="FFFFFF"/>
          </a:solidFill>
        </p:grpSpPr>
        <p:sp>
          <p:nvSpPr>
            <p:cNvPr id="60" name="Freeform 421"/>
            <p:cNvSpPr/>
            <p:nvPr/>
          </p:nvSpPr>
          <p:spPr bwMode="auto">
            <a:xfrm>
              <a:off x="4082" y="5819"/>
              <a:ext cx="179" cy="180"/>
            </a:xfrm>
            <a:custGeom>
              <a:avLst/>
              <a:gdLst>
                <a:gd name="T0" fmla="*/ 102 w 1427"/>
                <a:gd name="T1" fmla="*/ 0 h 1439"/>
                <a:gd name="T2" fmla="*/ 1427 w 1427"/>
                <a:gd name="T3" fmla="*/ 0 h 1439"/>
                <a:gd name="T4" fmla="*/ 1427 w 1427"/>
                <a:gd name="T5" fmla="*/ 1337 h 1439"/>
                <a:gd name="T6" fmla="*/ 917 w 1427"/>
                <a:gd name="T7" fmla="*/ 823 h 1439"/>
                <a:gd name="T8" fmla="*/ 305 w 1427"/>
                <a:gd name="T9" fmla="*/ 1439 h 1439"/>
                <a:gd name="T10" fmla="*/ 0 w 1427"/>
                <a:gd name="T11" fmla="*/ 1132 h 1439"/>
                <a:gd name="T12" fmla="*/ 611 w 1427"/>
                <a:gd name="T13" fmla="*/ 514 h 1439"/>
                <a:gd name="T14" fmla="*/ 102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102" y="0"/>
                  </a:moveTo>
                  <a:lnTo>
                    <a:pt x="1427" y="0"/>
                  </a:lnTo>
                  <a:lnTo>
                    <a:pt x="1427" y="1337"/>
                  </a:lnTo>
                  <a:lnTo>
                    <a:pt x="917" y="823"/>
                  </a:lnTo>
                  <a:lnTo>
                    <a:pt x="305" y="1439"/>
                  </a:lnTo>
                  <a:lnTo>
                    <a:pt x="0" y="1132"/>
                  </a:lnTo>
                  <a:lnTo>
                    <a:pt x="611" y="51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1" name="Freeform 422"/>
            <p:cNvSpPr/>
            <p:nvPr/>
          </p:nvSpPr>
          <p:spPr bwMode="auto">
            <a:xfrm>
              <a:off x="4082" y="6051"/>
              <a:ext cx="179" cy="180"/>
            </a:xfrm>
            <a:custGeom>
              <a:avLst/>
              <a:gdLst>
                <a:gd name="T0" fmla="*/ 305 w 1427"/>
                <a:gd name="T1" fmla="*/ 0 h 1441"/>
                <a:gd name="T2" fmla="*/ 917 w 1427"/>
                <a:gd name="T3" fmla="*/ 618 h 1441"/>
                <a:gd name="T4" fmla="*/ 1427 w 1427"/>
                <a:gd name="T5" fmla="*/ 104 h 1441"/>
                <a:gd name="T6" fmla="*/ 1427 w 1427"/>
                <a:gd name="T7" fmla="*/ 1441 h 1441"/>
                <a:gd name="T8" fmla="*/ 102 w 1427"/>
                <a:gd name="T9" fmla="*/ 1441 h 1441"/>
                <a:gd name="T10" fmla="*/ 611 w 1427"/>
                <a:gd name="T11" fmla="*/ 927 h 1441"/>
                <a:gd name="T12" fmla="*/ 0 w 1427"/>
                <a:gd name="T13" fmla="*/ 309 h 1441"/>
                <a:gd name="T14" fmla="*/ 305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305" y="0"/>
                  </a:moveTo>
                  <a:lnTo>
                    <a:pt x="917" y="618"/>
                  </a:lnTo>
                  <a:lnTo>
                    <a:pt x="1427" y="104"/>
                  </a:lnTo>
                  <a:lnTo>
                    <a:pt x="1427" y="1441"/>
                  </a:lnTo>
                  <a:lnTo>
                    <a:pt x="102" y="1441"/>
                  </a:lnTo>
                  <a:lnTo>
                    <a:pt x="611" y="927"/>
                  </a:lnTo>
                  <a:lnTo>
                    <a:pt x="0" y="309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2" name="Freeform 423"/>
            <p:cNvSpPr/>
            <p:nvPr/>
          </p:nvSpPr>
          <p:spPr bwMode="auto">
            <a:xfrm>
              <a:off x="3853" y="6051"/>
              <a:ext cx="178" cy="180"/>
            </a:xfrm>
            <a:custGeom>
              <a:avLst/>
              <a:gdLst>
                <a:gd name="T0" fmla="*/ 1121 w 1427"/>
                <a:gd name="T1" fmla="*/ 0 h 1441"/>
                <a:gd name="T2" fmla="*/ 1427 w 1427"/>
                <a:gd name="T3" fmla="*/ 309 h 1441"/>
                <a:gd name="T4" fmla="*/ 815 w 1427"/>
                <a:gd name="T5" fmla="*/ 927 h 1441"/>
                <a:gd name="T6" fmla="*/ 1325 w 1427"/>
                <a:gd name="T7" fmla="*/ 1441 h 1441"/>
                <a:gd name="T8" fmla="*/ 0 w 1427"/>
                <a:gd name="T9" fmla="*/ 1441 h 1441"/>
                <a:gd name="T10" fmla="*/ 0 w 1427"/>
                <a:gd name="T11" fmla="*/ 104 h 1441"/>
                <a:gd name="T12" fmla="*/ 510 w 1427"/>
                <a:gd name="T13" fmla="*/ 618 h 1441"/>
                <a:gd name="T14" fmla="*/ 1121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121" y="0"/>
                  </a:moveTo>
                  <a:lnTo>
                    <a:pt x="1427" y="309"/>
                  </a:lnTo>
                  <a:lnTo>
                    <a:pt x="815" y="927"/>
                  </a:lnTo>
                  <a:lnTo>
                    <a:pt x="1325" y="1441"/>
                  </a:lnTo>
                  <a:lnTo>
                    <a:pt x="0" y="1441"/>
                  </a:lnTo>
                  <a:lnTo>
                    <a:pt x="0" y="104"/>
                  </a:lnTo>
                  <a:lnTo>
                    <a:pt x="510" y="618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3" name="Freeform 424"/>
            <p:cNvSpPr/>
            <p:nvPr/>
          </p:nvSpPr>
          <p:spPr bwMode="auto">
            <a:xfrm>
              <a:off x="3853" y="5819"/>
              <a:ext cx="178" cy="180"/>
            </a:xfrm>
            <a:custGeom>
              <a:avLst/>
              <a:gdLst>
                <a:gd name="T0" fmla="*/ 0 w 1427"/>
                <a:gd name="T1" fmla="*/ 0 h 1439"/>
                <a:gd name="T2" fmla="*/ 1325 w 1427"/>
                <a:gd name="T3" fmla="*/ 0 h 1439"/>
                <a:gd name="T4" fmla="*/ 815 w 1427"/>
                <a:gd name="T5" fmla="*/ 514 h 1439"/>
                <a:gd name="T6" fmla="*/ 1427 w 1427"/>
                <a:gd name="T7" fmla="*/ 1132 h 1439"/>
                <a:gd name="T8" fmla="*/ 1121 w 1427"/>
                <a:gd name="T9" fmla="*/ 1439 h 1439"/>
                <a:gd name="T10" fmla="*/ 510 w 1427"/>
                <a:gd name="T11" fmla="*/ 823 h 1439"/>
                <a:gd name="T12" fmla="*/ 0 w 1427"/>
                <a:gd name="T13" fmla="*/ 1337 h 1439"/>
                <a:gd name="T14" fmla="*/ 0 w 1427"/>
                <a:gd name="T1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39">
                  <a:moveTo>
                    <a:pt x="0" y="0"/>
                  </a:moveTo>
                  <a:lnTo>
                    <a:pt x="1325" y="0"/>
                  </a:lnTo>
                  <a:lnTo>
                    <a:pt x="815" y="514"/>
                  </a:lnTo>
                  <a:lnTo>
                    <a:pt x="1427" y="1132"/>
                  </a:lnTo>
                  <a:lnTo>
                    <a:pt x="1121" y="1439"/>
                  </a:lnTo>
                  <a:lnTo>
                    <a:pt x="510" y="823"/>
                  </a:lnTo>
                  <a:lnTo>
                    <a:pt x="0" y="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64" name="Group 427"/>
          <p:cNvGrpSpPr>
            <a:grpSpLocks noChangeAspect="1"/>
          </p:cNvGrpSpPr>
          <p:nvPr/>
        </p:nvGrpSpPr>
        <p:grpSpPr bwMode="auto">
          <a:xfrm>
            <a:off x="5051139" y="1726947"/>
            <a:ext cx="352448" cy="355902"/>
            <a:chOff x="4322" y="5819"/>
            <a:chExt cx="408" cy="412"/>
          </a:xfrm>
          <a:solidFill>
            <a:srgbClr val="FFFFFF"/>
          </a:solidFill>
        </p:grpSpPr>
        <p:sp>
          <p:nvSpPr>
            <p:cNvPr id="65" name="Freeform 429"/>
            <p:cNvSpPr/>
            <p:nvPr/>
          </p:nvSpPr>
          <p:spPr bwMode="auto">
            <a:xfrm>
              <a:off x="4551" y="5819"/>
              <a:ext cx="179" cy="180"/>
            </a:xfrm>
            <a:custGeom>
              <a:avLst/>
              <a:gdLst>
                <a:gd name="T0" fmla="*/ 1121 w 1427"/>
                <a:gd name="T1" fmla="*/ 0 h 1439"/>
                <a:gd name="T2" fmla="*/ 1121 w 1427"/>
                <a:gd name="T3" fmla="*/ 0 h 1439"/>
                <a:gd name="T4" fmla="*/ 1427 w 1427"/>
                <a:gd name="T5" fmla="*/ 308 h 1439"/>
                <a:gd name="T6" fmla="*/ 815 w 1427"/>
                <a:gd name="T7" fmla="*/ 925 h 1439"/>
                <a:gd name="T8" fmla="*/ 1326 w 1427"/>
                <a:gd name="T9" fmla="*/ 1439 h 1439"/>
                <a:gd name="T10" fmla="*/ 0 w 1427"/>
                <a:gd name="T11" fmla="*/ 1439 h 1439"/>
                <a:gd name="T12" fmla="*/ 0 w 1427"/>
                <a:gd name="T13" fmla="*/ 103 h 1439"/>
                <a:gd name="T14" fmla="*/ 510 w 1427"/>
                <a:gd name="T15" fmla="*/ 617 h 1439"/>
                <a:gd name="T16" fmla="*/ 1121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1121" y="0"/>
                  </a:moveTo>
                  <a:lnTo>
                    <a:pt x="1121" y="0"/>
                  </a:lnTo>
                  <a:lnTo>
                    <a:pt x="1427" y="308"/>
                  </a:lnTo>
                  <a:lnTo>
                    <a:pt x="815" y="925"/>
                  </a:lnTo>
                  <a:lnTo>
                    <a:pt x="1326" y="1439"/>
                  </a:lnTo>
                  <a:lnTo>
                    <a:pt x="0" y="1439"/>
                  </a:lnTo>
                  <a:lnTo>
                    <a:pt x="0" y="103"/>
                  </a:lnTo>
                  <a:lnTo>
                    <a:pt x="510" y="617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6" name="Freeform 430"/>
            <p:cNvSpPr/>
            <p:nvPr/>
          </p:nvSpPr>
          <p:spPr bwMode="auto">
            <a:xfrm>
              <a:off x="4551" y="6051"/>
              <a:ext cx="179" cy="180"/>
            </a:xfrm>
            <a:custGeom>
              <a:avLst/>
              <a:gdLst>
                <a:gd name="T0" fmla="*/ 0 w 1427"/>
                <a:gd name="T1" fmla="*/ 0 h 1441"/>
                <a:gd name="T2" fmla="*/ 1326 w 1427"/>
                <a:gd name="T3" fmla="*/ 0 h 1441"/>
                <a:gd name="T4" fmla="*/ 815 w 1427"/>
                <a:gd name="T5" fmla="*/ 515 h 1441"/>
                <a:gd name="T6" fmla="*/ 1427 w 1427"/>
                <a:gd name="T7" fmla="*/ 1132 h 1441"/>
                <a:gd name="T8" fmla="*/ 1121 w 1427"/>
                <a:gd name="T9" fmla="*/ 1441 h 1441"/>
                <a:gd name="T10" fmla="*/ 510 w 1427"/>
                <a:gd name="T11" fmla="*/ 823 h 1441"/>
                <a:gd name="T12" fmla="*/ 0 w 1427"/>
                <a:gd name="T13" fmla="*/ 1338 h 1441"/>
                <a:gd name="T14" fmla="*/ 0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0" y="0"/>
                  </a:moveTo>
                  <a:lnTo>
                    <a:pt x="1326" y="0"/>
                  </a:lnTo>
                  <a:lnTo>
                    <a:pt x="815" y="515"/>
                  </a:lnTo>
                  <a:lnTo>
                    <a:pt x="1427" y="1132"/>
                  </a:lnTo>
                  <a:lnTo>
                    <a:pt x="1121" y="1441"/>
                  </a:lnTo>
                  <a:lnTo>
                    <a:pt x="510" y="823"/>
                  </a:lnTo>
                  <a:lnTo>
                    <a:pt x="0" y="1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7" name="Freeform 431"/>
            <p:cNvSpPr/>
            <p:nvPr/>
          </p:nvSpPr>
          <p:spPr bwMode="auto">
            <a:xfrm>
              <a:off x="4322" y="6051"/>
              <a:ext cx="178" cy="180"/>
            </a:xfrm>
            <a:custGeom>
              <a:avLst/>
              <a:gdLst>
                <a:gd name="T0" fmla="*/ 102 w 1427"/>
                <a:gd name="T1" fmla="*/ 0 h 1441"/>
                <a:gd name="T2" fmla="*/ 1427 w 1427"/>
                <a:gd name="T3" fmla="*/ 0 h 1441"/>
                <a:gd name="T4" fmla="*/ 1427 w 1427"/>
                <a:gd name="T5" fmla="*/ 1338 h 1441"/>
                <a:gd name="T6" fmla="*/ 918 w 1427"/>
                <a:gd name="T7" fmla="*/ 823 h 1441"/>
                <a:gd name="T8" fmla="*/ 306 w 1427"/>
                <a:gd name="T9" fmla="*/ 1441 h 1441"/>
                <a:gd name="T10" fmla="*/ 0 w 1427"/>
                <a:gd name="T11" fmla="*/ 1132 h 1441"/>
                <a:gd name="T12" fmla="*/ 612 w 1427"/>
                <a:gd name="T13" fmla="*/ 515 h 1441"/>
                <a:gd name="T14" fmla="*/ 102 w 1427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7" h="1441">
                  <a:moveTo>
                    <a:pt x="102" y="0"/>
                  </a:moveTo>
                  <a:lnTo>
                    <a:pt x="1427" y="0"/>
                  </a:lnTo>
                  <a:lnTo>
                    <a:pt x="1427" y="1338"/>
                  </a:lnTo>
                  <a:lnTo>
                    <a:pt x="918" y="823"/>
                  </a:lnTo>
                  <a:lnTo>
                    <a:pt x="306" y="1441"/>
                  </a:lnTo>
                  <a:lnTo>
                    <a:pt x="0" y="1132"/>
                  </a:lnTo>
                  <a:lnTo>
                    <a:pt x="612" y="515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8" name="Freeform 432"/>
            <p:cNvSpPr/>
            <p:nvPr/>
          </p:nvSpPr>
          <p:spPr bwMode="auto">
            <a:xfrm>
              <a:off x="4322" y="5819"/>
              <a:ext cx="178" cy="180"/>
            </a:xfrm>
            <a:custGeom>
              <a:avLst/>
              <a:gdLst>
                <a:gd name="T0" fmla="*/ 306 w 1427"/>
                <a:gd name="T1" fmla="*/ 0 h 1439"/>
                <a:gd name="T2" fmla="*/ 306 w 1427"/>
                <a:gd name="T3" fmla="*/ 0 h 1439"/>
                <a:gd name="T4" fmla="*/ 918 w 1427"/>
                <a:gd name="T5" fmla="*/ 617 h 1439"/>
                <a:gd name="T6" fmla="*/ 1427 w 1427"/>
                <a:gd name="T7" fmla="*/ 103 h 1439"/>
                <a:gd name="T8" fmla="*/ 1427 w 1427"/>
                <a:gd name="T9" fmla="*/ 1439 h 1439"/>
                <a:gd name="T10" fmla="*/ 102 w 1427"/>
                <a:gd name="T11" fmla="*/ 1439 h 1439"/>
                <a:gd name="T12" fmla="*/ 612 w 1427"/>
                <a:gd name="T13" fmla="*/ 925 h 1439"/>
                <a:gd name="T14" fmla="*/ 0 w 1427"/>
                <a:gd name="T15" fmla="*/ 308 h 1439"/>
                <a:gd name="T16" fmla="*/ 306 w 1427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7" h="1439">
                  <a:moveTo>
                    <a:pt x="306" y="0"/>
                  </a:moveTo>
                  <a:lnTo>
                    <a:pt x="306" y="0"/>
                  </a:lnTo>
                  <a:lnTo>
                    <a:pt x="918" y="617"/>
                  </a:lnTo>
                  <a:lnTo>
                    <a:pt x="1427" y="103"/>
                  </a:lnTo>
                  <a:lnTo>
                    <a:pt x="1427" y="1439"/>
                  </a:lnTo>
                  <a:lnTo>
                    <a:pt x="102" y="1439"/>
                  </a:lnTo>
                  <a:lnTo>
                    <a:pt x="612" y="925"/>
                  </a:lnTo>
                  <a:lnTo>
                    <a:pt x="0" y="308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69" name="Freeform 437"/>
          <p:cNvSpPr>
            <a:spLocks noEditPoints="1"/>
          </p:cNvSpPr>
          <p:nvPr/>
        </p:nvSpPr>
        <p:spPr bwMode="auto">
          <a:xfrm>
            <a:off x="5624789" y="1726947"/>
            <a:ext cx="352448" cy="355902"/>
          </a:xfrm>
          <a:custGeom>
            <a:avLst/>
            <a:gdLst>
              <a:gd name="T0" fmla="*/ 1121 w 3262"/>
              <a:gd name="T1" fmla="*/ 1851 h 3292"/>
              <a:gd name="T2" fmla="*/ 1427 w 3262"/>
              <a:gd name="T3" fmla="*/ 2160 h 3292"/>
              <a:gd name="T4" fmla="*/ 815 w 3262"/>
              <a:gd name="T5" fmla="*/ 2778 h 3292"/>
              <a:gd name="T6" fmla="*/ 1325 w 3262"/>
              <a:gd name="T7" fmla="*/ 3292 h 3292"/>
              <a:gd name="T8" fmla="*/ 0 w 3262"/>
              <a:gd name="T9" fmla="*/ 3292 h 3292"/>
              <a:gd name="T10" fmla="*/ 0 w 3262"/>
              <a:gd name="T11" fmla="*/ 1955 h 3292"/>
              <a:gd name="T12" fmla="*/ 510 w 3262"/>
              <a:gd name="T13" fmla="*/ 2469 h 3292"/>
              <a:gd name="T14" fmla="*/ 1121 w 3262"/>
              <a:gd name="T15" fmla="*/ 1851 h 3292"/>
              <a:gd name="T16" fmla="*/ 1937 w 3262"/>
              <a:gd name="T17" fmla="*/ 0 h 3292"/>
              <a:gd name="T18" fmla="*/ 3262 w 3262"/>
              <a:gd name="T19" fmla="*/ 0 h 3292"/>
              <a:gd name="T20" fmla="*/ 3262 w 3262"/>
              <a:gd name="T21" fmla="*/ 1337 h 3292"/>
              <a:gd name="T22" fmla="*/ 2752 w 3262"/>
              <a:gd name="T23" fmla="*/ 823 h 3292"/>
              <a:gd name="T24" fmla="*/ 2140 w 3262"/>
              <a:gd name="T25" fmla="*/ 1439 h 3292"/>
              <a:gd name="T26" fmla="*/ 1835 w 3262"/>
              <a:gd name="T27" fmla="*/ 1132 h 3292"/>
              <a:gd name="T28" fmla="*/ 2446 w 3262"/>
              <a:gd name="T29" fmla="*/ 514 h 3292"/>
              <a:gd name="T30" fmla="*/ 1937 w 3262"/>
              <a:gd name="T3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2" h="3292">
                <a:moveTo>
                  <a:pt x="1121" y="1851"/>
                </a:moveTo>
                <a:lnTo>
                  <a:pt x="1427" y="2160"/>
                </a:lnTo>
                <a:lnTo>
                  <a:pt x="815" y="2778"/>
                </a:lnTo>
                <a:lnTo>
                  <a:pt x="1325" y="3292"/>
                </a:lnTo>
                <a:lnTo>
                  <a:pt x="0" y="3292"/>
                </a:lnTo>
                <a:lnTo>
                  <a:pt x="0" y="1955"/>
                </a:lnTo>
                <a:lnTo>
                  <a:pt x="510" y="2469"/>
                </a:lnTo>
                <a:lnTo>
                  <a:pt x="1121" y="1851"/>
                </a:lnTo>
                <a:close/>
                <a:moveTo>
                  <a:pt x="1937" y="0"/>
                </a:moveTo>
                <a:lnTo>
                  <a:pt x="3262" y="0"/>
                </a:lnTo>
                <a:lnTo>
                  <a:pt x="3262" y="1337"/>
                </a:lnTo>
                <a:lnTo>
                  <a:pt x="2752" y="823"/>
                </a:lnTo>
                <a:lnTo>
                  <a:pt x="2140" y="1439"/>
                </a:lnTo>
                <a:lnTo>
                  <a:pt x="1835" y="1132"/>
                </a:lnTo>
                <a:lnTo>
                  <a:pt x="2446" y="514"/>
                </a:lnTo>
                <a:lnTo>
                  <a:pt x="193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0" name="Freeform 442"/>
          <p:cNvSpPr>
            <a:spLocks noEditPoints="1"/>
          </p:cNvSpPr>
          <p:nvPr/>
        </p:nvSpPr>
        <p:spPr bwMode="auto">
          <a:xfrm>
            <a:off x="6198440" y="1726947"/>
            <a:ext cx="352448" cy="355902"/>
          </a:xfrm>
          <a:custGeom>
            <a:avLst/>
            <a:gdLst>
              <a:gd name="T0" fmla="*/ 102 w 3262"/>
              <a:gd name="T1" fmla="*/ 1851 h 3292"/>
              <a:gd name="T2" fmla="*/ 1427 w 3262"/>
              <a:gd name="T3" fmla="*/ 1851 h 3292"/>
              <a:gd name="T4" fmla="*/ 1427 w 3262"/>
              <a:gd name="T5" fmla="*/ 3189 h 3292"/>
              <a:gd name="T6" fmla="*/ 918 w 3262"/>
              <a:gd name="T7" fmla="*/ 2674 h 3292"/>
              <a:gd name="T8" fmla="*/ 306 w 3262"/>
              <a:gd name="T9" fmla="*/ 3292 h 3292"/>
              <a:gd name="T10" fmla="*/ 0 w 3262"/>
              <a:gd name="T11" fmla="*/ 2983 h 3292"/>
              <a:gd name="T12" fmla="*/ 612 w 3262"/>
              <a:gd name="T13" fmla="*/ 2366 h 3292"/>
              <a:gd name="T14" fmla="*/ 102 w 3262"/>
              <a:gd name="T15" fmla="*/ 1851 h 3292"/>
              <a:gd name="T16" fmla="*/ 2956 w 3262"/>
              <a:gd name="T17" fmla="*/ 0 h 3292"/>
              <a:gd name="T18" fmla="*/ 2956 w 3262"/>
              <a:gd name="T19" fmla="*/ 0 h 3292"/>
              <a:gd name="T20" fmla="*/ 3262 w 3262"/>
              <a:gd name="T21" fmla="*/ 308 h 3292"/>
              <a:gd name="T22" fmla="*/ 2650 w 3262"/>
              <a:gd name="T23" fmla="*/ 925 h 3292"/>
              <a:gd name="T24" fmla="*/ 3161 w 3262"/>
              <a:gd name="T25" fmla="*/ 1439 h 3292"/>
              <a:gd name="T26" fmla="*/ 1835 w 3262"/>
              <a:gd name="T27" fmla="*/ 1439 h 3292"/>
              <a:gd name="T28" fmla="*/ 1835 w 3262"/>
              <a:gd name="T29" fmla="*/ 103 h 3292"/>
              <a:gd name="T30" fmla="*/ 2345 w 3262"/>
              <a:gd name="T31" fmla="*/ 617 h 3292"/>
              <a:gd name="T32" fmla="*/ 2956 w 3262"/>
              <a:gd name="T3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2" h="3292">
                <a:moveTo>
                  <a:pt x="102" y="1851"/>
                </a:moveTo>
                <a:lnTo>
                  <a:pt x="1427" y="1851"/>
                </a:lnTo>
                <a:lnTo>
                  <a:pt x="1427" y="3189"/>
                </a:lnTo>
                <a:lnTo>
                  <a:pt x="918" y="2674"/>
                </a:lnTo>
                <a:lnTo>
                  <a:pt x="306" y="3292"/>
                </a:lnTo>
                <a:lnTo>
                  <a:pt x="0" y="2983"/>
                </a:lnTo>
                <a:lnTo>
                  <a:pt x="612" y="2366"/>
                </a:lnTo>
                <a:lnTo>
                  <a:pt x="102" y="1851"/>
                </a:lnTo>
                <a:close/>
                <a:moveTo>
                  <a:pt x="2956" y="0"/>
                </a:moveTo>
                <a:lnTo>
                  <a:pt x="2956" y="0"/>
                </a:lnTo>
                <a:lnTo>
                  <a:pt x="3262" y="308"/>
                </a:lnTo>
                <a:lnTo>
                  <a:pt x="2650" y="925"/>
                </a:lnTo>
                <a:lnTo>
                  <a:pt x="3161" y="1439"/>
                </a:lnTo>
                <a:lnTo>
                  <a:pt x="1835" y="1439"/>
                </a:lnTo>
                <a:lnTo>
                  <a:pt x="1835" y="103"/>
                </a:lnTo>
                <a:lnTo>
                  <a:pt x="2345" y="617"/>
                </a:lnTo>
                <a:lnTo>
                  <a:pt x="295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1" name="Freeform 447"/>
          <p:cNvSpPr>
            <a:spLocks noEditPoints="1"/>
          </p:cNvSpPr>
          <p:nvPr/>
        </p:nvSpPr>
        <p:spPr bwMode="auto">
          <a:xfrm>
            <a:off x="6772091" y="1726947"/>
            <a:ext cx="352448" cy="355902"/>
          </a:xfrm>
          <a:custGeom>
            <a:avLst/>
            <a:gdLst>
              <a:gd name="T0" fmla="*/ 2467 w 3262"/>
              <a:gd name="T1" fmla="*/ 422 h 3292"/>
              <a:gd name="T2" fmla="*/ 2361 w 3262"/>
              <a:gd name="T3" fmla="*/ 476 h 3292"/>
              <a:gd name="T4" fmla="*/ 2284 w 3262"/>
              <a:gd name="T5" fmla="*/ 565 h 3292"/>
              <a:gd name="T6" fmla="*/ 2245 w 3262"/>
              <a:gd name="T7" fmla="*/ 678 h 3292"/>
              <a:gd name="T8" fmla="*/ 2253 w 3262"/>
              <a:gd name="T9" fmla="*/ 802 h 3292"/>
              <a:gd name="T10" fmla="*/ 2306 w 3262"/>
              <a:gd name="T11" fmla="*/ 908 h 3292"/>
              <a:gd name="T12" fmla="*/ 2393 w 3262"/>
              <a:gd name="T13" fmla="*/ 987 h 3292"/>
              <a:gd name="T14" fmla="*/ 2507 w 3262"/>
              <a:gd name="T15" fmla="*/ 1026 h 3292"/>
              <a:gd name="T16" fmla="*/ 2630 w 3262"/>
              <a:gd name="T17" fmla="*/ 1018 h 3292"/>
              <a:gd name="T18" fmla="*/ 2735 w 3262"/>
              <a:gd name="T19" fmla="*/ 964 h 3292"/>
              <a:gd name="T20" fmla="*/ 2812 w 3262"/>
              <a:gd name="T21" fmla="*/ 875 h 3292"/>
              <a:gd name="T22" fmla="*/ 2851 w 3262"/>
              <a:gd name="T23" fmla="*/ 762 h 3292"/>
              <a:gd name="T24" fmla="*/ 2842 w 3262"/>
              <a:gd name="T25" fmla="*/ 638 h 3292"/>
              <a:gd name="T26" fmla="*/ 2790 w 3262"/>
              <a:gd name="T27" fmla="*/ 531 h 3292"/>
              <a:gd name="T28" fmla="*/ 2702 w 3262"/>
              <a:gd name="T29" fmla="*/ 453 h 3292"/>
              <a:gd name="T30" fmla="*/ 2590 w 3262"/>
              <a:gd name="T31" fmla="*/ 414 h 3292"/>
              <a:gd name="T32" fmla="*/ 2243 w 3262"/>
              <a:gd name="T33" fmla="*/ 0 h 3292"/>
              <a:gd name="T34" fmla="*/ 2476 w 3262"/>
              <a:gd name="T35" fmla="*/ 26 h 3292"/>
              <a:gd name="T36" fmla="*/ 2691 w 3262"/>
              <a:gd name="T37" fmla="*/ 104 h 3292"/>
              <a:gd name="T38" fmla="*/ 2880 w 3262"/>
              <a:gd name="T39" fmla="*/ 226 h 3292"/>
              <a:gd name="T40" fmla="*/ 3038 w 3262"/>
              <a:gd name="T41" fmla="*/ 385 h 3292"/>
              <a:gd name="T42" fmla="*/ 3159 w 3262"/>
              <a:gd name="T43" fmla="*/ 576 h 3292"/>
              <a:gd name="T44" fmla="*/ 3235 w 3262"/>
              <a:gd name="T45" fmla="*/ 793 h 3292"/>
              <a:gd name="T46" fmla="*/ 3262 w 3262"/>
              <a:gd name="T47" fmla="*/ 1028 h 3292"/>
              <a:gd name="T48" fmla="*/ 3235 w 3262"/>
              <a:gd name="T49" fmla="*/ 1264 h 3292"/>
              <a:gd name="T50" fmla="*/ 3159 w 3262"/>
              <a:gd name="T51" fmla="*/ 1481 h 3292"/>
              <a:gd name="T52" fmla="*/ 3038 w 3262"/>
              <a:gd name="T53" fmla="*/ 1672 h 3292"/>
              <a:gd name="T54" fmla="*/ 2880 w 3262"/>
              <a:gd name="T55" fmla="*/ 1831 h 3292"/>
              <a:gd name="T56" fmla="*/ 2691 w 3262"/>
              <a:gd name="T57" fmla="*/ 1953 h 3292"/>
              <a:gd name="T58" fmla="*/ 2476 w 3262"/>
              <a:gd name="T59" fmla="*/ 2030 h 3292"/>
              <a:gd name="T60" fmla="*/ 2243 w 3262"/>
              <a:gd name="T61" fmla="*/ 2057 h 3292"/>
              <a:gd name="T62" fmla="*/ 2030 w 3262"/>
              <a:gd name="T63" fmla="*/ 2034 h 3292"/>
              <a:gd name="T64" fmla="*/ 1631 w 3262"/>
              <a:gd name="T65" fmla="*/ 2262 h 3292"/>
              <a:gd name="T66" fmla="*/ 815 w 3262"/>
              <a:gd name="T67" fmla="*/ 2674 h 3292"/>
              <a:gd name="T68" fmla="*/ 407 w 3262"/>
              <a:gd name="T69" fmla="*/ 3292 h 3292"/>
              <a:gd name="T70" fmla="*/ 139 w 3262"/>
              <a:gd name="T71" fmla="*/ 3282 h 3292"/>
              <a:gd name="T72" fmla="*/ 60 w 3262"/>
              <a:gd name="T73" fmla="*/ 3231 h 3292"/>
              <a:gd name="T74" fmla="*/ 10 w 3262"/>
              <a:gd name="T75" fmla="*/ 3150 h 3292"/>
              <a:gd name="T76" fmla="*/ 0 w 3262"/>
              <a:gd name="T77" fmla="*/ 2469 h 3292"/>
              <a:gd name="T78" fmla="*/ 1225 w 3262"/>
              <a:gd name="T79" fmla="*/ 1092 h 3292"/>
              <a:gd name="T80" fmla="*/ 1235 w 3262"/>
              <a:gd name="T81" fmla="*/ 869 h 3292"/>
              <a:gd name="T82" fmla="*/ 1296 w 3262"/>
              <a:gd name="T83" fmla="*/ 645 h 3292"/>
              <a:gd name="T84" fmla="*/ 1403 w 3262"/>
              <a:gd name="T85" fmla="*/ 446 h 3292"/>
              <a:gd name="T86" fmla="*/ 1549 w 3262"/>
              <a:gd name="T87" fmla="*/ 274 h 3292"/>
              <a:gd name="T88" fmla="*/ 1728 w 3262"/>
              <a:gd name="T89" fmla="*/ 140 h 3292"/>
              <a:gd name="T90" fmla="*/ 1935 w 3262"/>
              <a:gd name="T91" fmla="*/ 47 h 3292"/>
              <a:gd name="T92" fmla="*/ 2163 w 3262"/>
              <a:gd name="T9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62" h="3292">
                <a:moveTo>
                  <a:pt x="2548" y="412"/>
                </a:moveTo>
                <a:lnTo>
                  <a:pt x="2507" y="414"/>
                </a:lnTo>
                <a:lnTo>
                  <a:pt x="2467" y="422"/>
                </a:lnTo>
                <a:lnTo>
                  <a:pt x="2429" y="435"/>
                </a:lnTo>
                <a:lnTo>
                  <a:pt x="2393" y="453"/>
                </a:lnTo>
                <a:lnTo>
                  <a:pt x="2361" y="476"/>
                </a:lnTo>
                <a:lnTo>
                  <a:pt x="2332" y="502"/>
                </a:lnTo>
                <a:lnTo>
                  <a:pt x="2306" y="531"/>
                </a:lnTo>
                <a:lnTo>
                  <a:pt x="2284" y="565"/>
                </a:lnTo>
                <a:lnTo>
                  <a:pt x="2266" y="600"/>
                </a:lnTo>
                <a:lnTo>
                  <a:pt x="2253" y="638"/>
                </a:lnTo>
                <a:lnTo>
                  <a:pt x="2245" y="678"/>
                </a:lnTo>
                <a:lnTo>
                  <a:pt x="2243" y="720"/>
                </a:lnTo>
                <a:lnTo>
                  <a:pt x="2245" y="762"/>
                </a:lnTo>
                <a:lnTo>
                  <a:pt x="2253" y="802"/>
                </a:lnTo>
                <a:lnTo>
                  <a:pt x="2266" y="840"/>
                </a:lnTo>
                <a:lnTo>
                  <a:pt x="2284" y="875"/>
                </a:lnTo>
                <a:lnTo>
                  <a:pt x="2306" y="908"/>
                </a:lnTo>
                <a:lnTo>
                  <a:pt x="2332" y="938"/>
                </a:lnTo>
                <a:lnTo>
                  <a:pt x="2361" y="964"/>
                </a:lnTo>
                <a:lnTo>
                  <a:pt x="2393" y="987"/>
                </a:lnTo>
                <a:lnTo>
                  <a:pt x="2429" y="1004"/>
                </a:lnTo>
                <a:lnTo>
                  <a:pt x="2467" y="1018"/>
                </a:lnTo>
                <a:lnTo>
                  <a:pt x="2507" y="1026"/>
                </a:lnTo>
                <a:lnTo>
                  <a:pt x="2548" y="1029"/>
                </a:lnTo>
                <a:lnTo>
                  <a:pt x="2590" y="1026"/>
                </a:lnTo>
                <a:lnTo>
                  <a:pt x="2630" y="1018"/>
                </a:lnTo>
                <a:lnTo>
                  <a:pt x="2667" y="1004"/>
                </a:lnTo>
                <a:lnTo>
                  <a:pt x="2702" y="987"/>
                </a:lnTo>
                <a:lnTo>
                  <a:pt x="2735" y="964"/>
                </a:lnTo>
                <a:lnTo>
                  <a:pt x="2765" y="938"/>
                </a:lnTo>
                <a:lnTo>
                  <a:pt x="2790" y="908"/>
                </a:lnTo>
                <a:lnTo>
                  <a:pt x="2812" y="875"/>
                </a:lnTo>
                <a:lnTo>
                  <a:pt x="2830" y="840"/>
                </a:lnTo>
                <a:lnTo>
                  <a:pt x="2842" y="802"/>
                </a:lnTo>
                <a:lnTo>
                  <a:pt x="2851" y="762"/>
                </a:lnTo>
                <a:lnTo>
                  <a:pt x="2854" y="720"/>
                </a:lnTo>
                <a:lnTo>
                  <a:pt x="2851" y="678"/>
                </a:lnTo>
                <a:lnTo>
                  <a:pt x="2842" y="638"/>
                </a:lnTo>
                <a:lnTo>
                  <a:pt x="2830" y="600"/>
                </a:lnTo>
                <a:lnTo>
                  <a:pt x="2812" y="565"/>
                </a:lnTo>
                <a:lnTo>
                  <a:pt x="2790" y="531"/>
                </a:lnTo>
                <a:lnTo>
                  <a:pt x="2765" y="502"/>
                </a:lnTo>
                <a:lnTo>
                  <a:pt x="2735" y="476"/>
                </a:lnTo>
                <a:lnTo>
                  <a:pt x="2702" y="453"/>
                </a:lnTo>
                <a:lnTo>
                  <a:pt x="2667" y="435"/>
                </a:lnTo>
                <a:lnTo>
                  <a:pt x="2630" y="422"/>
                </a:lnTo>
                <a:lnTo>
                  <a:pt x="2590" y="414"/>
                </a:lnTo>
                <a:lnTo>
                  <a:pt x="2548" y="412"/>
                </a:lnTo>
                <a:close/>
                <a:moveTo>
                  <a:pt x="2243" y="0"/>
                </a:moveTo>
                <a:lnTo>
                  <a:pt x="2243" y="0"/>
                </a:lnTo>
                <a:lnTo>
                  <a:pt x="2323" y="3"/>
                </a:lnTo>
                <a:lnTo>
                  <a:pt x="2400" y="12"/>
                </a:lnTo>
                <a:lnTo>
                  <a:pt x="2476" y="26"/>
                </a:lnTo>
                <a:lnTo>
                  <a:pt x="2550" y="47"/>
                </a:lnTo>
                <a:lnTo>
                  <a:pt x="2621" y="73"/>
                </a:lnTo>
                <a:lnTo>
                  <a:pt x="2691" y="104"/>
                </a:lnTo>
                <a:lnTo>
                  <a:pt x="2757" y="140"/>
                </a:lnTo>
                <a:lnTo>
                  <a:pt x="2820" y="180"/>
                </a:lnTo>
                <a:lnTo>
                  <a:pt x="2880" y="226"/>
                </a:lnTo>
                <a:lnTo>
                  <a:pt x="2936" y="274"/>
                </a:lnTo>
                <a:lnTo>
                  <a:pt x="2989" y="328"/>
                </a:lnTo>
                <a:lnTo>
                  <a:pt x="3038" y="385"/>
                </a:lnTo>
                <a:lnTo>
                  <a:pt x="3083" y="446"/>
                </a:lnTo>
                <a:lnTo>
                  <a:pt x="3123" y="509"/>
                </a:lnTo>
                <a:lnTo>
                  <a:pt x="3159" y="576"/>
                </a:lnTo>
                <a:lnTo>
                  <a:pt x="3189" y="645"/>
                </a:lnTo>
                <a:lnTo>
                  <a:pt x="3215" y="717"/>
                </a:lnTo>
                <a:lnTo>
                  <a:pt x="3235" y="793"/>
                </a:lnTo>
                <a:lnTo>
                  <a:pt x="3250" y="869"/>
                </a:lnTo>
                <a:lnTo>
                  <a:pt x="3259" y="948"/>
                </a:lnTo>
                <a:lnTo>
                  <a:pt x="3262" y="1028"/>
                </a:lnTo>
                <a:lnTo>
                  <a:pt x="3259" y="1109"/>
                </a:lnTo>
                <a:lnTo>
                  <a:pt x="3250" y="1187"/>
                </a:lnTo>
                <a:lnTo>
                  <a:pt x="3235" y="1264"/>
                </a:lnTo>
                <a:lnTo>
                  <a:pt x="3215" y="1339"/>
                </a:lnTo>
                <a:lnTo>
                  <a:pt x="3189" y="1411"/>
                </a:lnTo>
                <a:lnTo>
                  <a:pt x="3159" y="1481"/>
                </a:lnTo>
                <a:lnTo>
                  <a:pt x="3123" y="1548"/>
                </a:lnTo>
                <a:lnTo>
                  <a:pt x="3083" y="1612"/>
                </a:lnTo>
                <a:lnTo>
                  <a:pt x="3038" y="1672"/>
                </a:lnTo>
                <a:lnTo>
                  <a:pt x="2989" y="1728"/>
                </a:lnTo>
                <a:lnTo>
                  <a:pt x="2936" y="1782"/>
                </a:lnTo>
                <a:lnTo>
                  <a:pt x="2880" y="1831"/>
                </a:lnTo>
                <a:lnTo>
                  <a:pt x="2820" y="1876"/>
                </a:lnTo>
                <a:lnTo>
                  <a:pt x="2757" y="1916"/>
                </a:lnTo>
                <a:lnTo>
                  <a:pt x="2691" y="1953"/>
                </a:lnTo>
                <a:lnTo>
                  <a:pt x="2621" y="1984"/>
                </a:lnTo>
                <a:lnTo>
                  <a:pt x="2550" y="2009"/>
                </a:lnTo>
                <a:lnTo>
                  <a:pt x="2476" y="2030"/>
                </a:lnTo>
                <a:lnTo>
                  <a:pt x="2400" y="2044"/>
                </a:lnTo>
                <a:lnTo>
                  <a:pt x="2323" y="2054"/>
                </a:lnTo>
                <a:lnTo>
                  <a:pt x="2243" y="2057"/>
                </a:lnTo>
                <a:lnTo>
                  <a:pt x="2170" y="2055"/>
                </a:lnTo>
                <a:lnTo>
                  <a:pt x="2100" y="2047"/>
                </a:lnTo>
                <a:lnTo>
                  <a:pt x="2030" y="2034"/>
                </a:lnTo>
                <a:lnTo>
                  <a:pt x="1961" y="2018"/>
                </a:lnTo>
                <a:lnTo>
                  <a:pt x="1896" y="1996"/>
                </a:lnTo>
                <a:lnTo>
                  <a:pt x="1631" y="2262"/>
                </a:lnTo>
                <a:lnTo>
                  <a:pt x="1224" y="2262"/>
                </a:lnTo>
                <a:lnTo>
                  <a:pt x="1224" y="2674"/>
                </a:lnTo>
                <a:lnTo>
                  <a:pt x="815" y="2674"/>
                </a:lnTo>
                <a:lnTo>
                  <a:pt x="815" y="3085"/>
                </a:lnTo>
                <a:lnTo>
                  <a:pt x="407" y="3085"/>
                </a:lnTo>
                <a:lnTo>
                  <a:pt x="407" y="3292"/>
                </a:lnTo>
                <a:lnTo>
                  <a:pt x="204" y="3292"/>
                </a:lnTo>
                <a:lnTo>
                  <a:pt x="171" y="3289"/>
                </a:lnTo>
                <a:lnTo>
                  <a:pt x="139" y="3282"/>
                </a:lnTo>
                <a:lnTo>
                  <a:pt x="110" y="3268"/>
                </a:lnTo>
                <a:lnTo>
                  <a:pt x="84" y="3252"/>
                </a:lnTo>
                <a:lnTo>
                  <a:pt x="60" y="3231"/>
                </a:lnTo>
                <a:lnTo>
                  <a:pt x="40" y="3207"/>
                </a:lnTo>
                <a:lnTo>
                  <a:pt x="22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469"/>
                </a:lnTo>
                <a:lnTo>
                  <a:pt x="1240" y="1216"/>
                </a:lnTo>
                <a:lnTo>
                  <a:pt x="1231" y="1155"/>
                </a:lnTo>
                <a:lnTo>
                  <a:pt x="1225" y="1092"/>
                </a:lnTo>
                <a:lnTo>
                  <a:pt x="1224" y="1028"/>
                </a:lnTo>
                <a:lnTo>
                  <a:pt x="1227" y="948"/>
                </a:lnTo>
                <a:lnTo>
                  <a:pt x="1235" y="869"/>
                </a:lnTo>
                <a:lnTo>
                  <a:pt x="1250" y="793"/>
                </a:lnTo>
                <a:lnTo>
                  <a:pt x="1271" y="717"/>
                </a:lnTo>
                <a:lnTo>
                  <a:pt x="1296" y="645"/>
                </a:lnTo>
                <a:lnTo>
                  <a:pt x="1327" y="576"/>
                </a:lnTo>
                <a:lnTo>
                  <a:pt x="1363" y="509"/>
                </a:lnTo>
                <a:lnTo>
                  <a:pt x="1403" y="446"/>
                </a:lnTo>
                <a:lnTo>
                  <a:pt x="1447" y="385"/>
                </a:lnTo>
                <a:lnTo>
                  <a:pt x="1496" y="328"/>
                </a:lnTo>
                <a:lnTo>
                  <a:pt x="1549" y="274"/>
                </a:lnTo>
                <a:lnTo>
                  <a:pt x="1605" y="226"/>
                </a:lnTo>
                <a:lnTo>
                  <a:pt x="1665" y="180"/>
                </a:lnTo>
                <a:lnTo>
                  <a:pt x="1728" y="140"/>
                </a:lnTo>
                <a:lnTo>
                  <a:pt x="1795" y="104"/>
                </a:lnTo>
                <a:lnTo>
                  <a:pt x="1863" y="73"/>
                </a:lnTo>
                <a:lnTo>
                  <a:pt x="1935" y="47"/>
                </a:lnTo>
                <a:lnTo>
                  <a:pt x="2008" y="26"/>
                </a:lnTo>
                <a:lnTo>
                  <a:pt x="2085" y="12"/>
                </a:lnTo>
                <a:lnTo>
                  <a:pt x="2163" y="3"/>
                </a:lnTo>
                <a:lnTo>
                  <a:pt x="224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2" name="Freeform 452"/>
          <p:cNvSpPr>
            <a:spLocks noEditPoints="1"/>
          </p:cNvSpPr>
          <p:nvPr/>
        </p:nvSpPr>
        <p:spPr bwMode="auto">
          <a:xfrm>
            <a:off x="7345742" y="1726947"/>
            <a:ext cx="352448" cy="355902"/>
          </a:xfrm>
          <a:custGeom>
            <a:avLst/>
            <a:gdLst>
              <a:gd name="T0" fmla="*/ 336 w 3262"/>
              <a:gd name="T1" fmla="*/ 2602 h 3292"/>
              <a:gd name="T2" fmla="*/ 1472 w 3262"/>
              <a:gd name="T3" fmla="*/ 1745 h 3292"/>
              <a:gd name="T4" fmla="*/ 1973 w 3262"/>
              <a:gd name="T5" fmla="*/ 314 h 3292"/>
              <a:gd name="T6" fmla="*/ 1931 w 3262"/>
              <a:gd name="T7" fmla="*/ 329 h 3292"/>
              <a:gd name="T8" fmla="*/ 1768 w 3262"/>
              <a:gd name="T9" fmla="*/ 489 h 3292"/>
              <a:gd name="T10" fmla="*/ 1743 w 3262"/>
              <a:gd name="T11" fmla="*/ 528 h 3292"/>
              <a:gd name="T12" fmla="*/ 1739 w 3262"/>
              <a:gd name="T13" fmla="*/ 573 h 3292"/>
              <a:gd name="T14" fmla="*/ 1754 w 3262"/>
              <a:gd name="T15" fmla="*/ 616 h 3292"/>
              <a:gd name="T16" fmla="*/ 2633 w 3262"/>
              <a:gd name="T17" fmla="*/ 1507 h 3292"/>
              <a:gd name="T18" fmla="*/ 2671 w 3262"/>
              <a:gd name="T19" fmla="*/ 1532 h 3292"/>
              <a:gd name="T20" fmla="*/ 2716 w 3262"/>
              <a:gd name="T21" fmla="*/ 1536 h 3292"/>
              <a:gd name="T22" fmla="*/ 2758 w 3262"/>
              <a:gd name="T23" fmla="*/ 1522 h 3292"/>
              <a:gd name="T24" fmla="*/ 2921 w 3262"/>
              <a:gd name="T25" fmla="*/ 1362 h 3292"/>
              <a:gd name="T26" fmla="*/ 2946 w 3262"/>
              <a:gd name="T27" fmla="*/ 1323 h 3292"/>
              <a:gd name="T28" fmla="*/ 2950 w 3262"/>
              <a:gd name="T29" fmla="*/ 1278 h 3292"/>
              <a:gd name="T30" fmla="*/ 2935 w 3262"/>
              <a:gd name="T31" fmla="*/ 1235 h 3292"/>
              <a:gd name="T32" fmla="*/ 2057 w 3262"/>
              <a:gd name="T33" fmla="*/ 344 h 3292"/>
              <a:gd name="T34" fmla="*/ 2018 w 3262"/>
              <a:gd name="T35" fmla="*/ 319 h 3292"/>
              <a:gd name="T36" fmla="*/ 1973 w 3262"/>
              <a:gd name="T37" fmla="*/ 314 h 3292"/>
              <a:gd name="T38" fmla="*/ 2110 w 3262"/>
              <a:gd name="T39" fmla="*/ 1 h 3292"/>
              <a:gd name="T40" fmla="*/ 2176 w 3262"/>
              <a:gd name="T41" fmla="*/ 16 h 3292"/>
              <a:gd name="T42" fmla="*/ 2236 w 3262"/>
              <a:gd name="T43" fmla="*/ 48 h 3292"/>
              <a:gd name="T44" fmla="*/ 2583 w 3262"/>
              <a:gd name="T45" fmla="*/ 395 h 3292"/>
              <a:gd name="T46" fmla="*/ 2642 w 3262"/>
              <a:gd name="T47" fmla="*/ 454 h 3292"/>
              <a:gd name="T48" fmla="*/ 2709 w 3262"/>
              <a:gd name="T49" fmla="*/ 522 h 3292"/>
              <a:gd name="T50" fmla="*/ 2778 w 3262"/>
              <a:gd name="T51" fmla="*/ 591 h 3292"/>
              <a:gd name="T52" fmla="*/ 2842 w 3262"/>
              <a:gd name="T53" fmla="*/ 656 h 3292"/>
              <a:gd name="T54" fmla="*/ 3192 w 3262"/>
              <a:gd name="T55" fmla="*/ 1010 h 3292"/>
              <a:gd name="T56" fmla="*/ 3231 w 3262"/>
              <a:gd name="T57" fmla="*/ 1064 h 3292"/>
              <a:gd name="T58" fmla="*/ 3255 w 3262"/>
              <a:gd name="T59" fmla="*/ 1128 h 3292"/>
              <a:gd name="T60" fmla="*/ 3262 w 3262"/>
              <a:gd name="T61" fmla="*/ 1197 h 3292"/>
              <a:gd name="T62" fmla="*/ 3252 w 3262"/>
              <a:gd name="T63" fmla="*/ 1264 h 3292"/>
              <a:gd name="T64" fmla="*/ 3223 w 3262"/>
              <a:gd name="T65" fmla="*/ 1326 h 3292"/>
              <a:gd name="T66" fmla="*/ 2615 w 3262"/>
              <a:gd name="T67" fmla="*/ 2241 h 3292"/>
              <a:gd name="T68" fmla="*/ 2564 w 3262"/>
              <a:gd name="T69" fmla="*/ 2282 h 3292"/>
              <a:gd name="T70" fmla="*/ 2504 w 3262"/>
              <a:gd name="T71" fmla="*/ 2308 h 3292"/>
              <a:gd name="T72" fmla="*/ 2438 w 3262"/>
              <a:gd name="T73" fmla="*/ 2316 h 3292"/>
              <a:gd name="T74" fmla="*/ 2373 w 3262"/>
              <a:gd name="T75" fmla="*/ 2306 h 3292"/>
              <a:gd name="T76" fmla="*/ 1893 w 3262"/>
              <a:gd name="T77" fmla="*/ 2066 h 3292"/>
              <a:gd name="T78" fmla="*/ 1835 w 3262"/>
              <a:gd name="T79" fmla="*/ 2034 h 3292"/>
              <a:gd name="T80" fmla="*/ 1427 w 3262"/>
              <a:gd name="T81" fmla="*/ 2262 h 3292"/>
              <a:gd name="T82" fmla="*/ 1019 w 3262"/>
              <a:gd name="T83" fmla="*/ 2674 h 3292"/>
              <a:gd name="T84" fmla="*/ 612 w 3262"/>
              <a:gd name="T85" fmla="*/ 3085 h 3292"/>
              <a:gd name="T86" fmla="*/ 0 w 3262"/>
              <a:gd name="T87" fmla="*/ 3292 h 3292"/>
              <a:gd name="T88" fmla="*/ 1238 w 3262"/>
              <a:gd name="T89" fmla="*/ 1425 h 3292"/>
              <a:gd name="T90" fmla="*/ 1214 w 3262"/>
              <a:gd name="T91" fmla="*/ 1381 h 3292"/>
              <a:gd name="T92" fmla="*/ 977 w 3262"/>
              <a:gd name="T93" fmla="*/ 897 h 3292"/>
              <a:gd name="T94" fmla="*/ 967 w 3262"/>
              <a:gd name="T95" fmla="*/ 831 h 3292"/>
              <a:gd name="T96" fmla="*/ 975 w 3262"/>
              <a:gd name="T97" fmla="*/ 765 h 3292"/>
              <a:gd name="T98" fmla="*/ 1001 w 3262"/>
              <a:gd name="T99" fmla="*/ 704 h 3292"/>
              <a:gd name="T100" fmla="*/ 1042 w 3262"/>
              <a:gd name="T101" fmla="*/ 652 h 3292"/>
              <a:gd name="T102" fmla="*/ 1948 w 3262"/>
              <a:gd name="T103" fmla="*/ 39 h 3292"/>
              <a:gd name="T104" fmla="*/ 2008 w 3262"/>
              <a:gd name="T105" fmla="*/ 10 h 3292"/>
              <a:gd name="T106" fmla="*/ 2076 w 326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28" y="1600"/>
                </a:moveTo>
                <a:lnTo>
                  <a:pt x="336" y="2602"/>
                </a:lnTo>
                <a:lnTo>
                  <a:pt x="480" y="2747"/>
                </a:lnTo>
                <a:lnTo>
                  <a:pt x="1472" y="1745"/>
                </a:lnTo>
                <a:lnTo>
                  <a:pt x="1328" y="1600"/>
                </a:lnTo>
                <a:close/>
                <a:moveTo>
                  <a:pt x="1973" y="314"/>
                </a:moveTo>
                <a:lnTo>
                  <a:pt x="1951" y="319"/>
                </a:lnTo>
                <a:lnTo>
                  <a:pt x="1931" y="329"/>
                </a:lnTo>
                <a:lnTo>
                  <a:pt x="1912" y="344"/>
                </a:lnTo>
                <a:lnTo>
                  <a:pt x="1768" y="489"/>
                </a:lnTo>
                <a:lnTo>
                  <a:pt x="1754" y="508"/>
                </a:lnTo>
                <a:lnTo>
                  <a:pt x="1743" y="528"/>
                </a:lnTo>
                <a:lnTo>
                  <a:pt x="1739" y="550"/>
                </a:lnTo>
                <a:lnTo>
                  <a:pt x="1739" y="573"/>
                </a:lnTo>
                <a:lnTo>
                  <a:pt x="1743" y="594"/>
                </a:lnTo>
                <a:lnTo>
                  <a:pt x="1754" y="616"/>
                </a:lnTo>
                <a:lnTo>
                  <a:pt x="1768" y="635"/>
                </a:lnTo>
                <a:lnTo>
                  <a:pt x="2633" y="1507"/>
                </a:lnTo>
                <a:lnTo>
                  <a:pt x="2651" y="1522"/>
                </a:lnTo>
                <a:lnTo>
                  <a:pt x="2671" y="1532"/>
                </a:lnTo>
                <a:lnTo>
                  <a:pt x="2694" y="1536"/>
                </a:lnTo>
                <a:lnTo>
                  <a:pt x="2716" y="1536"/>
                </a:lnTo>
                <a:lnTo>
                  <a:pt x="2738" y="1532"/>
                </a:lnTo>
                <a:lnTo>
                  <a:pt x="2758" y="1522"/>
                </a:lnTo>
                <a:lnTo>
                  <a:pt x="2777" y="1507"/>
                </a:lnTo>
                <a:lnTo>
                  <a:pt x="2921" y="1362"/>
                </a:lnTo>
                <a:lnTo>
                  <a:pt x="2935" y="1343"/>
                </a:lnTo>
                <a:lnTo>
                  <a:pt x="2946" y="1323"/>
                </a:lnTo>
                <a:lnTo>
                  <a:pt x="2950" y="1301"/>
                </a:lnTo>
                <a:lnTo>
                  <a:pt x="2950" y="1278"/>
                </a:lnTo>
                <a:lnTo>
                  <a:pt x="2946" y="1255"/>
                </a:lnTo>
                <a:lnTo>
                  <a:pt x="2935" y="1235"/>
                </a:lnTo>
                <a:lnTo>
                  <a:pt x="2921" y="1216"/>
                </a:lnTo>
                <a:lnTo>
                  <a:pt x="2057" y="344"/>
                </a:lnTo>
                <a:lnTo>
                  <a:pt x="2038" y="329"/>
                </a:lnTo>
                <a:lnTo>
                  <a:pt x="2018" y="319"/>
                </a:lnTo>
                <a:lnTo>
                  <a:pt x="1995" y="314"/>
                </a:lnTo>
                <a:lnTo>
                  <a:pt x="1973" y="314"/>
                </a:lnTo>
                <a:close/>
                <a:moveTo>
                  <a:pt x="2076" y="0"/>
                </a:moveTo>
                <a:lnTo>
                  <a:pt x="2110" y="1"/>
                </a:lnTo>
                <a:lnTo>
                  <a:pt x="2144" y="6"/>
                </a:lnTo>
                <a:lnTo>
                  <a:pt x="2176" y="16"/>
                </a:lnTo>
                <a:lnTo>
                  <a:pt x="2207" y="30"/>
                </a:lnTo>
                <a:lnTo>
                  <a:pt x="2236" y="48"/>
                </a:lnTo>
                <a:lnTo>
                  <a:pt x="2261" y="70"/>
                </a:lnTo>
                <a:lnTo>
                  <a:pt x="2583" y="395"/>
                </a:lnTo>
                <a:lnTo>
                  <a:pt x="2611" y="423"/>
                </a:lnTo>
                <a:lnTo>
                  <a:pt x="2642" y="454"/>
                </a:lnTo>
                <a:lnTo>
                  <a:pt x="2675" y="488"/>
                </a:lnTo>
                <a:lnTo>
                  <a:pt x="2709" y="522"/>
                </a:lnTo>
                <a:lnTo>
                  <a:pt x="2744" y="557"/>
                </a:lnTo>
                <a:lnTo>
                  <a:pt x="2778" y="591"/>
                </a:lnTo>
                <a:lnTo>
                  <a:pt x="2812" y="625"/>
                </a:lnTo>
                <a:lnTo>
                  <a:pt x="2842" y="656"/>
                </a:lnTo>
                <a:lnTo>
                  <a:pt x="2870" y="684"/>
                </a:lnTo>
                <a:lnTo>
                  <a:pt x="3192" y="1010"/>
                </a:lnTo>
                <a:lnTo>
                  <a:pt x="3214" y="1035"/>
                </a:lnTo>
                <a:lnTo>
                  <a:pt x="3231" y="1064"/>
                </a:lnTo>
                <a:lnTo>
                  <a:pt x="3245" y="1095"/>
                </a:lnTo>
                <a:lnTo>
                  <a:pt x="3255" y="1128"/>
                </a:lnTo>
                <a:lnTo>
                  <a:pt x="3261" y="1162"/>
                </a:lnTo>
                <a:lnTo>
                  <a:pt x="3262" y="1197"/>
                </a:lnTo>
                <a:lnTo>
                  <a:pt x="3259" y="1231"/>
                </a:lnTo>
                <a:lnTo>
                  <a:pt x="3252" y="1264"/>
                </a:lnTo>
                <a:lnTo>
                  <a:pt x="3239" y="1296"/>
                </a:lnTo>
                <a:lnTo>
                  <a:pt x="3223" y="1326"/>
                </a:lnTo>
                <a:lnTo>
                  <a:pt x="2637" y="2214"/>
                </a:lnTo>
                <a:lnTo>
                  <a:pt x="2615" y="2241"/>
                </a:lnTo>
                <a:lnTo>
                  <a:pt x="2592" y="2263"/>
                </a:lnTo>
                <a:lnTo>
                  <a:pt x="2564" y="2282"/>
                </a:lnTo>
                <a:lnTo>
                  <a:pt x="2534" y="2296"/>
                </a:lnTo>
                <a:lnTo>
                  <a:pt x="2504" y="2308"/>
                </a:lnTo>
                <a:lnTo>
                  <a:pt x="2471" y="2314"/>
                </a:lnTo>
                <a:lnTo>
                  <a:pt x="2438" y="2316"/>
                </a:lnTo>
                <a:lnTo>
                  <a:pt x="2404" y="2313"/>
                </a:lnTo>
                <a:lnTo>
                  <a:pt x="2373" y="2306"/>
                </a:lnTo>
                <a:lnTo>
                  <a:pt x="2342" y="2293"/>
                </a:lnTo>
                <a:lnTo>
                  <a:pt x="1893" y="2066"/>
                </a:lnTo>
                <a:lnTo>
                  <a:pt x="1865" y="2052"/>
                </a:lnTo>
                <a:lnTo>
                  <a:pt x="1835" y="2034"/>
                </a:lnTo>
                <a:lnTo>
                  <a:pt x="1835" y="2262"/>
                </a:lnTo>
                <a:lnTo>
                  <a:pt x="1427" y="2262"/>
                </a:lnTo>
                <a:lnTo>
                  <a:pt x="1427" y="2674"/>
                </a:lnTo>
                <a:lnTo>
                  <a:pt x="1019" y="2674"/>
                </a:lnTo>
                <a:lnTo>
                  <a:pt x="1019" y="3085"/>
                </a:lnTo>
                <a:lnTo>
                  <a:pt x="612" y="3085"/>
                </a:lnTo>
                <a:lnTo>
                  <a:pt x="612" y="3292"/>
                </a:lnTo>
                <a:lnTo>
                  <a:pt x="0" y="3292"/>
                </a:lnTo>
                <a:lnTo>
                  <a:pt x="102" y="2571"/>
                </a:lnTo>
                <a:lnTo>
                  <a:pt x="1238" y="1425"/>
                </a:lnTo>
                <a:lnTo>
                  <a:pt x="1226" y="1403"/>
                </a:lnTo>
                <a:lnTo>
                  <a:pt x="1214" y="1381"/>
                </a:lnTo>
                <a:lnTo>
                  <a:pt x="989" y="928"/>
                </a:lnTo>
                <a:lnTo>
                  <a:pt x="977" y="897"/>
                </a:lnTo>
                <a:lnTo>
                  <a:pt x="970" y="864"/>
                </a:lnTo>
                <a:lnTo>
                  <a:pt x="967" y="831"/>
                </a:lnTo>
                <a:lnTo>
                  <a:pt x="969" y="798"/>
                </a:lnTo>
                <a:lnTo>
                  <a:pt x="975" y="765"/>
                </a:lnTo>
                <a:lnTo>
                  <a:pt x="986" y="734"/>
                </a:lnTo>
                <a:lnTo>
                  <a:pt x="1001" y="704"/>
                </a:lnTo>
                <a:lnTo>
                  <a:pt x="1019" y="676"/>
                </a:lnTo>
                <a:lnTo>
                  <a:pt x="1042" y="652"/>
                </a:lnTo>
                <a:lnTo>
                  <a:pt x="1068" y="631"/>
                </a:lnTo>
                <a:lnTo>
                  <a:pt x="1948" y="39"/>
                </a:lnTo>
                <a:lnTo>
                  <a:pt x="1978" y="22"/>
                </a:lnTo>
                <a:lnTo>
                  <a:pt x="2008" y="10"/>
                </a:lnTo>
                <a:lnTo>
                  <a:pt x="2042" y="3"/>
                </a:lnTo>
                <a:lnTo>
                  <a:pt x="207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3" name="Freeform 457"/>
          <p:cNvSpPr>
            <a:spLocks noEditPoints="1"/>
          </p:cNvSpPr>
          <p:nvPr/>
        </p:nvSpPr>
        <p:spPr bwMode="auto">
          <a:xfrm>
            <a:off x="7914139" y="1739041"/>
            <a:ext cx="222872" cy="331715"/>
          </a:xfrm>
          <a:custGeom>
            <a:avLst/>
            <a:gdLst>
              <a:gd name="T0" fmla="*/ 891 w 2322"/>
              <a:gd name="T1" fmla="*/ 464 h 3456"/>
              <a:gd name="T2" fmla="*/ 822 w 2322"/>
              <a:gd name="T3" fmla="*/ 486 h 3456"/>
              <a:gd name="T4" fmla="*/ 765 w 2322"/>
              <a:gd name="T5" fmla="*/ 528 h 3456"/>
              <a:gd name="T6" fmla="*/ 723 w 2322"/>
              <a:gd name="T7" fmla="*/ 585 h 3456"/>
              <a:gd name="T8" fmla="*/ 700 w 2322"/>
              <a:gd name="T9" fmla="*/ 653 h 3456"/>
              <a:gd name="T10" fmla="*/ 697 w 2322"/>
              <a:gd name="T11" fmla="*/ 1382 h 3456"/>
              <a:gd name="T12" fmla="*/ 1625 w 2322"/>
              <a:gd name="T13" fmla="*/ 691 h 3456"/>
              <a:gd name="T14" fmla="*/ 1614 w 2322"/>
              <a:gd name="T15" fmla="*/ 619 h 3456"/>
              <a:gd name="T16" fmla="*/ 1580 w 2322"/>
              <a:gd name="T17" fmla="*/ 555 h 3456"/>
              <a:gd name="T18" fmla="*/ 1530 w 2322"/>
              <a:gd name="T19" fmla="*/ 505 h 3456"/>
              <a:gd name="T20" fmla="*/ 1466 w 2322"/>
              <a:gd name="T21" fmla="*/ 472 h 3456"/>
              <a:gd name="T22" fmla="*/ 1393 w 2322"/>
              <a:gd name="T23" fmla="*/ 461 h 3456"/>
              <a:gd name="T24" fmla="*/ 929 w 2322"/>
              <a:gd name="T25" fmla="*/ 0 h 3456"/>
              <a:gd name="T26" fmla="*/ 1460 w 2322"/>
              <a:gd name="T27" fmla="*/ 3 h 3456"/>
              <a:gd name="T28" fmla="*/ 1588 w 2322"/>
              <a:gd name="T29" fmla="*/ 27 h 3456"/>
              <a:gd name="T30" fmla="*/ 1708 w 2322"/>
              <a:gd name="T31" fmla="*/ 74 h 3456"/>
              <a:gd name="T32" fmla="*/ 1814 w 2322"/>
              <a:gd name="T33" fmla="*/ 141 h 3456"/>
              <a:gd name="T34" fmla="*/ 1907 w 2322"/>
              <a:gd name="T35" fmla="*/ 225 h 3456"/>
              <a:gd name="T36" fmla="*/ 1983 w 2322"/>
              <a:gd name="T37" fmla="*/ 325 h 3456"/>
              <a:gd name="T38" fmla="*/ 2041 w 2322"/>
              <a:gd name="T39" fmla="*/ 437 h 3456"/>
              <a:gd name="T40" fmla="*/ 2077 w 2322"/>
              <a:gd name="T41" fmla="*/ 560 h 3456"/>
              <a:gd name="T42" fmla="*/ 2090 w 2322"/>
              <a:gd name="T43" fmla="*/ 691 h 3456"/>
              <a:gd name="T44" fmla="*/ 2148 w 2322"/>
              <a:gd name="T45" fmla="*/ 1382 h 3456"/>
              <a:gd name="T46" fmla="*/ 2209 w 2322"/>
              <a:gd name="T47" fmla="*/ 1393 h 3456"/>
              <a:gd name="T48" fmla="*/ 2260 w 2322"/>
              <a:gd name="T49" fmla="*/ 1423 h 3456"/>
              <a:gd name="T50" fmla="*/ 2298 w 2322"/>
              <a:gd name="T51" fmla="*/ 1468 h 3456"/>
              <a:gd name="T52" fmla="*/ 2319 w 2322"/>
              <a:gd name="T53" fmla="*/ 1525 h 3456"/>
              <a:gd name="T54" fmla="*/ 2322 w 2322"/>
              <a:gd name="T55" fmla="*/ 3283 h 3456"/>
              <a:gd name="T56" fmla="*/ 2311 w 2322"/>
              <a:gd name="T57" fmla="*/ 3344 h 3456"/>
              <a:gd name="T58" fmla="*/ 2281 w 2322"/>
              <a:gd name="T59" fmla="*/ 3394 h 3456"/>
              <a:gd name="T60" fmla="*/ 2235 w 2322"/>
              <a:gd name="T61" fmla="*/ 3432 h 3456"/>
              <a:gd name="T62" fmla="*/ 2180 w 2322"/>
              <a:gd name="T63" fmla="*/ 3453 h 3456"/>
              <a:gd name="T64" fmla="*/ 174 w 2322"/>
              <a:gd name="T65" fmla="*/ 3456 h 3456"/>
              <a:gd name="T66" fmla="*/ 113 w 2322"/>
              <a:gd name="T67" fmla="*/ 3446 h 3456"/>
              <a:gd name="T68" fmla="*/ 62 w 2322"/>
              <a:gd name="T69" fmla="*/ 3415 h 3456"/>
              <a:gd name="T70" fmla="*/ 24 w 2322"/>
              <a:gd name="T71" fmla="*/ 3370 h 3456"/>
              <a:gd name="T72" fmla="*/ 3 w 2322"/>
              <a:gd name="T73" fmla="*/ 3315 h 3456"/>
              <a:gd name="T74" fmla="*/ 0 w 2322"/>
              <a:gd name="T75" fmla="*/ 1555 h 3456"/>
              <a:gd name="T76" fmla="*/ 11 w 2322"/>
              <a:gd name="T77" fmla="*/ 1496 h 3456"/>
              <a:gd name="T78" fmla="*/ 41 w 2322"/>
              <a:gd name="T79" fmla="*/ 1444 h 3456"/>
              <a:gd name="T80" fmla="*/ 87 w 2322"/>
              <a:gd name="T81" fmla="*/ 1406 h 3456"/>
              <a:gd name="T82" fmla="*/ 142 w 2322"/>
              <a:gd name="T83" fmla="*/ 1386 h 3456"/>
              <a:gd name="T84" fmla="*/ 232 w 2322"/>
              <a:gd name="T85" fmla="*/ 1382 h 3456"/>
              <a:gd name="T86" fmla="*/ 235 w 2322"/>
              <a:gd name="T87" fmla="*/ 625 h 3456"/>
              <a:gd name="T88" fmla="*/ 260 w 2322"/>
              <a:gd name="T89" fmla="*/ 497 h 3456"/>
              <a:gd name="T90" fmla="*/ 307 w 2322"/>
              <a:gd name="T91" fmla="*/ 379 h 3456"/>
              <a:gd name="T92" fmla="*/ 375 w 2322"/>
              <a:gd name="T93" fmla="*/ 273 h 3456"/>
              <a:gd name="T94" fmla="*/ 459 w 2322"/>
              <a:gd name="T95" fmla="*/ 181 h 3456"/>
              <a:gd name="T96" fmla="*/ 559 w 2322"/>
              <a:gd name="T97" fmla="*/ 106 h 3456"/>
              <a:gd name="T98" fmla="*/ 672 w 2322"/>
              <a:gd name="T99" fmla="*/ 48 h 3456"/>
              <a:gd name="T100" fmla="*/ 797 w 2322"/>
              <a:gd name="T101" fmla="*/ 13 h 3456"/>
              <a:gd name="T102" fmla="*/ 929 w 2322"/>
              <a:gd name="T10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2" h="3456">
                <a:moveTo>
                  <a:pt x="929" y="461"/>
                </a:moveTo>
                <a:lnTo>
                  <a:pt x="891" y="464"/>
                </a:lnTo>
                <a:lnTo>
                  <a:pt x="856" y="472"/>
                </a:lnTo>
                <a:lnTo>
                  <a:pt x="822" y="486"/>
                </a:lnTo>
                <a:lnTo>
                  <a:pt x="792" y="505"/>
                </a:lnTo>
                <a:lnTo>
                  <a:pt x="765" y="528"/>
                </a:lnTo>
                <a:lnTo>
                  <a:pt x="742" y="555"/>
                </a:lnTo>
                <a:lnTo>
                  <a:pt x="723" y="585"/>
                </a:lnTo>
                <a:lnTo>
                  <a:pt x="708" y="619"/>
                </a:lnTo>
                <a:lnTo>
                  <a:pt x="700" y="653"/>
                </a:lnTo>
                <a:lnTo>
                  <a:pt x="697" y="691"/>
                </a:lnTo>
                <a:lnTo>
                  <a:pt x="697" y="1382"/>
                </a:lnTo>
                <a:lnTo>
                  <a:pt x="1625" y="1382"/>
                </a:lnTo>
                <a:lnTo>
                  <a:pt x="1625" y="691"/>
                </a:lnTo>
                <a:lnTo>
                  <a:pt x="1622" y="653"/>
                </a:lnTo>
                <a:lnTo>
                  <a:pt x="1614" y="619"/>
                </a:lnTo>
                <a:lnTo>
                  <a:pt x="1599" y="585"/>
                </a:lnTo>
                <a:lnTo>
                  <a:pt x="1580" y="555"/>
                </a:lnTo>
                <a:lnTo>
                  <a:pt x="1557" y="528"/>
                </a:lnTo>
                <a:lnTo>
                  <a:pt x="1530" y="505"/>
                </a:lnTo>
                <a:lnTo>
                  <a:pt x="1500" y="486"/>
                </a:lnTo>
                <a:lnTo>
                  <a:pt x="1466" y="472"/>
                </a:lnTo>
                <a:lnTo>
                  <a:pt x="1431" y="464"/>
                </a:lnTo>
                <a:lnTo>
                  <a:pt x="1393" y="461"/>
                </a:lnTo>
                <a:lnTo>
                  <a:pt x="929" y="461"/>
                </a:lnTo>
                <a:close/>
                <a:moveTo>
                  <a:pt x="929" y="0"/>
                </a:moveTo>
                <a:lnTo>
                  <a:pt x="1393" y="0"/>
                </a:lnTo>
                <a:lnTo>
                  <a:pt x="1460" y="3"/>
                </a:lnTo>
                <a:lnTo>
                  <a:pt x="1525" y="13"/>
                </a:lnTo>
                <a:lnTo>
                  <a:pt x="1588" y="27"/>
                </a:lnTo>
                <a:lnTo>
                  <a:pt x="1650" y="48"/>
                </a:lnTo>
                <a:lnTo>
                  <a:pt x="1708" y="74"/>
                </a:lnTo>
                <a:lnTo>
                  <a:pt x="1763" y="106"/>
                </a:lnTo>
                <a:lnTo>
                  <a:pt x="1814" y="141"/>
                </a:lnTo>
                <a:lnTo>
                  <a:pt x="1863" y="181"/>
                </a:lnTo>
                <a:lnTo>
                  <a:pt x="1907" y="225"/>
                </a:lnTo>
                <a:lnTo>
                  <a:pt x="1947" y="273"/>
                </a:lnTo>
                <a:lnTo>
                  <a:pt x="1983" y="325"/>
                </a:lnTo>
                <a:lnTo>
                  <a:pt x="2015" y="379"/>
                </a:lnTo>
                <a:lnTo>
                  <a:pt x="2041" y="437"/>
                </a:lnTo>
                <a:lnTo>
                  <a:pt x="2062" y="497"/>
                </a:lnTo>
                <a:lnTo>
                  <a:pt x="2077" y="560"/>
                </a:lnTo>
                <a:lnTo>
                  <a:pt x="2087" y="625"/>
                </a:lnTo>
                <a:lnTo>
                  <a:pt x="2090" y="691"/>
                </a:lnTo>
                <a:lnTo>
                  <a:pt x="2090" y="1382"/>
                </a:lnTo>
                <a:lnTo>
                  <a:pt x="2148" y="1382"/>
                </a:lnTo>
                <a:lnTo>
                  <a:pt x="2180" y="1386"/>
                </a:lnTo>
                <a:lnTo>
                  <a:pt x="2209" y="1393"/>
                </a:lnTo>
                <a:lnTo>
                  <a:pt x="2235" y="1406"/>
                </a:lnTo>
                <a:lnTo>
                  <a:pt x="2260" y="1423"/>
                </a:lnTo>
                <a:lnTo>
                  <a:pt x="2281" y="1444"/>
                </a:lnTo>
                <a:lnTo>
                  <a:pt x="2298" y="1468"/>
                </a:lnTo>
                <a:lnTo>
                  <a:pt x="2311" y="1496"/>
                </a:lnTo>
                <a:lnTo>
                  <a:pt x="2319" y="1525"/>
                </a:lnTo>
                <a:lnTo>
                  <a:pt x="2322" y="1555"/>
                </a:lnTo>
                <a:lnTo>
                  <a:pt x="2322" y="3283"/>
                </a:lnTo>
                <a:lnTo>
                  <a:pt x="2319" y="3315"/>
                </a:lnTo>
                <a:lnTo>
                  <a:pt x="2311" y="3344"/>
                </a:lnTo>
                <a:lnTo>
                  <a:pt x="2298" y="3370"/>
                </a:lnTo>
                <a:lnTo>
                  <a:pt x="2281" y="3394"/>
                </a:lnTo>
                <a:lnTo>
                  <a:pt x="2260" y="3415"/>
                </a:lnTo>
                <a:lnTo>
                  <a:pt x="2235" y="3432"/>
                </a:lnTo>
                <a:lnTo>
                  <a:pt x="2209" y="3446"/>
                </a:lnTo>
                <a:lnTo>
                  <a:pt x="2180" y="3453"/>
                </a:lnTo>
                <a:lnTo>
                  <a:pt x="2148" y="3456"/>
                </a:lnTo>
                <a:lnTo>
                  <a:pt x="174" y="3456"/>
                </a:lnTo>
                <a:lnTo>
                  <a:pt x="142" y="3453"/>
                </a:lnTo>
                <a:lnTo>
                  <a:pt x="113" y="3446"/>
                </a:lnTo>
                <a:lnTo>
                  <a:pt x="87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1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1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7" y="1406"/>
                </a:lnTo>
                <a:lnTo>
                  <a:pt x="113" y="1393"/>
                </a:lnTo>
                <a:lnTo>
                  <a:pt x="142" y="1386"/>
                </a:lnTo>
                <a:lnTo>
                  <a:pt x="174" y="1382"/>
                </a:lnTo>
                <a:lnTo>
                  <a:pt x="232" y="1382"/>
                </a:lnTo>
                <a:lnTo>
                  <a:pt x="232" y="691"/>
                </a:lnTo>
                <a:lnTo>
                  <a:pt x="235" y="625"/>
                </a:lnTo>
                <a:lnTo>
                  <a:pt x="245" y="560"/>
                </a:lnTo>
                <a:lnTo>
                  <a:pt x="260" y="497"/>
                </a:lnTo>
                <a:lnTo>
                  <a:pt x="281" y="437"/>
                </a:lnTo>
                <a:lnTo>
                  <a:pt x="307" y="379"/>
                </a:lnTo>
                <a:lnTo>
                  <a:pt x="339" y="325"/>
                </a:lnTo>
                <a:lnTo>
                  <a:pt x="375" y="273"/>
                </a:lnTo>
                <a:lnTo>
                  <a:pt x="415" y="225"/>
                </a:lnTo>
                <a:lnTo>
                  <a:pt x="459" y="181"/>
                </a:lnTo>
                <a:lnTo>
                  <a:pt x="508" y="141"/>
                </a:lnTo>
                <a:lnTo>
                  <a:pt x="559" y="106"/>
                </a:lnTo>
                <a:lnTo>
                  <a:pt x="614" y="74"/>
                </a:lnTo>
                <a:lnTo>
                  <a:pt x="672" y="48"/>
                </a:lnTo>
                <a:lnTo>
                  <a:pt x="734" y="27"/>
                </a:lnTo>
                <a:lnTo>
                  <a:pt x="797" y="13"/>
                </a:lnTo>
                <a:lnTo>
                  <a:pt x="862" y="3"/>
                </a:lnTo>
                <a:lnTo>
                  <a:pt x="92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4" name="Freeform 462"/>
          <p:cNvSpPr/>
          <p:nvPr/>
        </p:nvSpPr>
        <p:spPr bwMode="auto">
          <a:xfrm>
            <a:off x="8352119" y="1739041"/>
            <a:ext cx="331716" cy="331715"/>
          </a:xfrm>
          <a:custGeom>
            <a:avLst/>
            <a:gdLst>
              <a:gd name="T0" fmla="*/ 2765 w 3456"/>
              <a:gd name="T1" fmla="*/ 0 h 3456"/>
              <a:gd name="T2" fmla="*/ 2896 w 3456"/>
              <a:gd name="T3" fmla="*/ 13 h 3456"/>
              <a:gd name="T4" fmla="*/ 3019 w 3456"/>
              <a:gd name="T5" fmla="*/ 48 h 3456"/>
              <a:gd name="T6" fmla="*/ 3131 w 3456"/>
              <a:gd name="T7" fmla="*/ 106 h 3456"/>
              <a:gd name="T8" fmla="*/ 3231 w 3456"/>
              <a:gd name="T9" fmla="*/ 181 h 3456"/>
              <a:gd name="T10" fmla="*/ 3315 w 3456"/>
              <a:gd name="T11" fmla="*/ 273 h 3456"/>
              <a:gd name="T12" fmla="*/ 3382 w 3456"/>
              <a:gd name="T13" fmla="*/ 379 h 3456"/>
              <a:gd name="T14" fmla="*/ 3429 w 3456"/>
              <a:gd name="T15" fmla="*/ 497 h 3456"/>
              <a:gd name="T16" fmla="*/ 3453 w 3456"/>
              <a:gd name="T17" fmla="*/ 625 h 3456"/>
              <a:gd name="T18" fmla="*/ 3456 w 3456"/>
              <a:gd name="T19" fmla="*/ 1382 h 3456"/>
              <a:gd name="T20" fmla="*/ 2995 w 3456"/>
              <a:gd name="T21" fmla="*/ 691 h 3456"/>
              <a:gd name="T22" fmla="*/ 2984 w 3456"/>
              <a:gd name="T23" fmla="*/ 619 h 3456"/>
              <a:gd name="T24" fmla="*/ 2951 w 3456"/>
              <a:gd name="T25" fmla="*/ 555 h 3456"/>
              <a:gd name="T26" fmla="*/ 2901 w 3456"/>
              <a:gd name="T27" fmla="*/ 505 h 3456"/>
              <a:gd name="T28" fmla="*/ 2837 w 3456"/>
              <a:gd name="T29" fmla="*/ 472 h 3456"/>
              <a:gd name="T30" fmla="*/ 2765 w 3456"/>
              <a:gd name="T31" fmla="*/ 461 h 3456"/>
              <a:gd name="T32" fmla="*/ 2266 w 3456"/>
              <a:gd name="T33" fmla="*/ 464 h 3456"/>
              <a:gd name="T34" fmla="*/ 2198 w 3456"/>
              <a:gd name="T35" fmla="*/ 486 h 3456"/>
              <a:gd name="T36" fmla="*/ 2142 w 3456"/>
              <a:gd name="T37" fmla="*/ 528 h 3456"/>
              <a:gd name="T38" fmla="*/ 2100 w 3456"/>
              <a:gd name="T39" fmla="*/ 585 h 3456"/>
              <a:gd name="T40" fmla="*/ 2077 w 3456"/>
              <a:gd name="T41" fmla="*/ 653 h 3456"/>
              <a:gd name="T42" fmla="*/ 2074 w 3456"/>
              <a:gd name="T43" fmla="*/ 1382 h 3456"/>
              <a:gd name="T44" fmla="*/ 2163 w 3456"/>
              <a:gd name="T45" fmla="*/ 1386 h 3456"/>
              <a:gd name="T46" fmla="*/ 2218 w 3456"/>
              <a:gd name="T47" fmla="*/ 1406 h 3456"/>
              <a:gd name="T48" fmla="*/ 2263 w 3456"/>
              <a:gd name="T49" fmla="*/ 1444 h 3456"/>
              <a:gd name="T50" fmla="*/ 2294 w 3456"/>
              <a:gd name="T51" fmla="*/ 1496 h 3456"/>
              <a:gd name="T52" fmla="*/ 2304 w 3456"/>
              <a:gd name="T53" fmla="*/ 1555 h 3456"/>
              <a:gd name="T54" fmla="*/ 2301 w 3456"/>
              <a:gd name="T55" fmla="*/ 3315 h 3456"/>
              <a:gd name="T56" fmla="*/ 2280 w 3456"/>
              <a:gd name="T57" fmla="*/ 3370 h 3456"/>
              <a:gd name="T58" fmla="*/ 2242 w 3456"/>
              <a:gd name="T59" fmla="*/ 3415 h 3456"/>
              <a:gd name="T60" fmla="*/ 2192 w 3456"/>
              <a:gd name="T61" fmla="*/ 3446 h 3456"/>
              <a:gd name="T62" fmla="*/ 2131 w 3456"/>
              <a:gd name="T63" fmla="*/ 3456 h 3456"/>
              <a:gd name="T64" fmla="*/ 141 w 3456"/>
              <a:gd name="T65" fmla="*/ 3453 h 3456"/>
              <a:gd name="T66" fmla="*/ 86 w 3456"/>
              <a:gd name="T67" fmla="*/ 3432 h 3456"/>
              <a:gd name="T68" fmla="*/ 41 w 3456"/>
              <a:gd name="T69" fmla="*/ 3394 h 3456"/>
              <a:gd name="T70" fmla="*/ 10 w 3456"/>
              <a:gd name="T71" fmla="*/ 3344 h 3456"/>
              <a:gd name="T72" fmla="*/ 0 w 3456"/>
              <a:gd name="T73" fmla="*/ 3283 h 3456"/>
              <a:gd name="T74" fmla="*/ 3 w 3456"/>
              <a:gd name="T75" fmla="*/ 1525 h 3456"/>
              <a:gd name="T76" fmla="*/ 24 w 3456"/>
              <a:gd name="T77" fmla="*/ 1468 h 3456"/>
              <a:gd name="T78" fmla="*/ 62 w 3456"/>
              <a:gd name="T79" fmla="*/ 1423 h 3456"/>
              <a:gd name="T80" fmla="*/ 112 w 3456"/>
              <a:gd name="T81" fmla="*/ 1393 h 3456"/>
              <a:gd name="T82" fmla="*/ 173 w 3456"/>
              <a:gd name="T83" fmla="*/ 1382 h 3456"/>
              <a:gd name="T84" fmla="*/ 1613 w 3456"/>
              <a:gd name="T85" fmla="*/ 691 h 3456"/>
              <a:gd name="T86" fmla="*/ 1625 w 3456"/>
              <a:gd name="T87" fmla="*/ 560 h 3456"/>
              <a:gd name="T88" fmla="*/ 1661 w 3456"/>
              <a:gd name="T89" fmla="*/ 437 h 3456"/>
              <a:gd name="T90" fmla="*/ 1719 w 3456"/>
              <a:gd name="T91" fmla="*/ 325 h 3456"/>
              <a:gd name="T92" fmla="*/ 1794 w 3456"/>
              <a:gd name="T93" fmla="*/ 225 h 3456"/>
              <a:gd name="T94" fmla="*/ 1886 w 3456"/>
              <a:gd name="T95" fmla="*/ 141 h 3456"/>
              <a:gd name="T96" fmla="*/ 1992 w 3456"/>
              <a:gd name="T97" fmla="*/ 74 h 3456"/>
              <a:gd name="T98" fmla="*/ 2110 w 3456"/>
              <a:gd name="T99" fmla="*/ 27 h 3456"/>
              <a:gd name="T100" fmla="*/ 2238 w 3456"/>
              <a:gd name="T101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56" h="3456">
                <a:moveTo>
                  <a:pt x="2304" y="0"/>
                </a:moveTo>
                <a:lnTo>
                  <a:pt x="2765" y="0"/>
                </a:lnTo>
                <a:lnTo>
                  <a:pt x="2831" y="3"/>
                </a:lnTo>
                <a:lnTo>
                  <a:pt x="2896" y="13"/>
                </a:lnTo>
                <a:lnTo>
                  <a:pt x="2959" y="27"/>
                </a:lnTo>
                <a:lnTo>
                  <a:pt x="3019" y="48"/>
                </a:lnTo>
                <a:lnTo>
                  <a:pt x="3077" y="74"/>
                </a:lnTo>
                <a:lnTo>
                  <a:pt x="3131" y="106"/>
                </a:lnTo>
                <a:lnTo>
                  <a:pt x="3183" y="141"/>
                </a:lnTo>
                <a:lnTo>
                  <a:pt x="3231" y="181"/>
                </a:lnTo>
                <a:lnTo>
                  <a:pt x="3275" y="225"/>
                </a:lnTo>
                <a:lnTo>
                  <a:pt x="3315" y="273"/>
                </a:lnTo>
                <a:lnTo>
                  <a:pt x="3350" y="325"/>
                </a:lnTo>
                <a:lnTo>
                  <a:pt x="3382" y="379"/>
                </a:lnTo>
                <a:lnTo>
                  <a:pt x="3408" y="437"/>
                </a:lnTo>
                <a:lnTo>
                  <a:pt x="3429" y="497"/>
                </a:lnTo>
                <a:lnTo>
                  <a:pt x="3443" y="560"/>
                </a:lnTo>
                <a:lnTo>
                  <a:pt x="3453" y="625"/>
                </a:lnTo>
                <a:lnTo>
                  <a:pt x="3456" y="691"/>
                </a:lnTo>
                <a:lnTo>
                  <a:pt x="3456" y="1382"/>
                </a:lnTo>
                <a:lnTo>
                  <a:pt x="2995" y="1382"/>
                </a:lnTo>
                <a:lnTo>
                  <a:pt x="2995" y="691"/>
                </a:lnTo>
                <a:lnTo>
                  <a:pt x="2992" y="653"/>
                </a:lnTo>
                <a:lnTo>
                  <a:pt x="2984" y="619"/>
                </a:lnTo>
                <a:lnTo>
                  <a:pt x="2970" y="585"/>
                </a:lnTo>
                <a:lnTo>
                  <a:pt x="2951" y="555"/>
                </a:lnTo>
                <a:lnTo>
                  <a:pt x="2928" y="528"/>
                </a:lnTo>
                <a:lnTo>
                  <a:pt x="2901" y="505"/>
                </a:lnTo>
                <a:lnTo>
                  <a:pt x="2871" y="486"/>
                </a:lnTo>
                <a:lnTo>
                  <a:pt x="2837" y="472"/>
                </a:lnTo>
                <a:lnTo>
                  <a:pt x="2803" y="464"/>
                </a:lnTo>
                <a:lnTo>
                  <a:pt x="2765" y="461"/>
                </a:lnTo>
                <a:lnTo>
                  <a:pt x="2304" y="461"/>
                </a:lnTo>
                <a:lnTo>
                  <a:pt x="2266" y="464"/>
                </a:lnTo>
                <a:lnTo>
                  <a:pt x="2232" y="472"/>
                </a:lnTo>
                <a:lnTo>
                  <a:pt x="2198" y="486"/>
                </a:lnTo>
                <a:lnTo>
                  <a:pt x="2168" y="505"/>
                </a:lnTo>
                <a:lnTo>
                  <a:pt x="2142" y="528"/>
                </a:lnTo>
                <a:lnTo>
                  <a:pt x="2119" y="555"/>
                </a:lnTo>
                <a:lnTo>
                  <a:pt x="2100" y="585"/>
                </a:lnTo>
                <a:lnTo>
                  <a:pt x="2085" y="619"/>
                </a:lnTo>
                <a:lnTo>
                  <a:pt x="2077" y="653"/>
                </a:lnTo>
                <a:lnTo>
                  <a:pt x="2074" y="691"/>
                </a:lnTo>
                <a:lnTo>
                  <a:pt x="2074" y="1382"/>
                </a:lnTo>
                <a:lnTo>
                  <a:pt x="2131" y="1382"/>
                </a:lnTo>
                <a:lnTo>
                  <a:pt x="2163" y="1386"/>
                </a:lnTo>
                <a:lnTo>
                  <a:pt x="2192" y="1393"/>
                </a:lnTo>
                <a:lnTo>
                  <a:pt x="2218" y="1406"/>
                </a:lnTo>
                <a:lnTo>
                  <a:pt x="2242" y="1423"/>
                </a:lnTo>
                <a:lnTo>
                  <a:pt x="2263" y="1444"/>
                </a:lnTo>
                <a:lnTo>
                  <a:pt x="2280" y="1468"/>
                </a:lnTo>
                <a:lnTo>
                  <a:pt x="2294" y="1496"/>
                </a:lnTo>
                <a:lnTo>
                  <a:pt x="2301" y="1525"/>
                </a:lnTo>
                <a:lnTo>
                  <a:pt x="2304" y="1555"/>
                </a:lnTo>
                <a:lnTo>
                  <a:pt x="2304" y="3283"/>
                </a:lnTo>
                <a:lnTo>
                  <a:pt x="2301" y="3315"/>
                </a:lnTo>
                <a:lnTo>
                  <a:pt x="2294" y="3344"/>
                </a:lnTo>
                <a:lnTo>
                  <a:pt x="2280" y="3370"/>
                </a:lnTo>
                <a:lnTo>
                  <a:pt x="2263" y="3394"/>
                </a:lnTo>
                <a:lnTo>
                  <a:pt x="2242" y="3415"/>
                </a:lnTo>
                <a:lnTo>
                  <a:pt x="2218" y="3432"/>
                </a:lnTo>
                <a:lnTo>
                  <a:pt x="2192" y="3446"/>
                </a:lnTo>
                <a:lnTo>
                  <a:pt x="2163" y="3453"/>
                </a:lnTo>
                <a:lnTo>
                  <a:pt x="2131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6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0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0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6" y="1406"/>
                </a:lnTo>
                <a:lnTo>
                  <a:pt x="112" y="1393"/>
                </a:lnTo>
                <a:lnTo>
                  <a:pt x="141" y="1386"/>
                </a:lnTo>
                <a:lnTo>
                  <a:pt x="173" y="1382"/>
                </a:lnTo>
                <a:lnTo>
                  <a:pt x="1613" y="1382"/>
                </a:lnTo>
                <a:lnTo>
                  <a:pt x="1613" y="691"/>
                </a:lnTo>
                <a:lnTo>
                  <a:pt x="1616" y="625"/>
                </a:lnTo>
                <a:lnTo>
                  <a:pt x="1625" y="560"/>
                </a:lnTo>
                <a:lnTo>
                  <a:pt x="1640" y="497"/>
                </a:lnTo>
                <a:lnTo>
                  <a:pt x="1661" y="437"/>
                </a:lnTo>
                <a:lnTo>
                  <a:pt x="1687" y="379"/>
                </a:lnTo>
                <a:lnTo>
                  <a:pt x="1719" y="325"/>
                </a:lnTo>
                <a:lnTo>
                  <a:pt x="1754" y="273"/>
                </a:lnTo>
                <a:lnTo>
                  <a:pt x="1794" y="225"/>
                </a:lnTo>
                <a:lnTo>
                  <a:pt x="1838" y="181"/>
                </a:lnTo>
                <a:lnTo>
                  <a:pt x="1886" y="141"/>
                </a:lnTo>
                <a:lnTo>
                  <a:pt x="1937" y="106"/>
                </a:lnTo>
                <a:lnTo>
                  <a:pt x="1992" y="74"/>
                </a:lnTo>
                <a:lnTo>
                  <a:pt x="2050" y="48"/>
                </a:lnTo>
                <a:lnTo>
                  <a:pt x="2110" y="27"/>
                </a:lnTo>
                <a:lnTo>
                  <a:pt x="2173" y="13"/>
                </a:lnTo>
                <a:lnTo>
                  <a:pt x="2238" y="3"/>
                </a:lnTo>
                <a:lnTo>
                  <a:pt x="230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5" name="Freeform 467"/>
          <p:cNvSpPr/>
          <p:nvPr/>
        </p:nvSpPr>
        <p:spPr bwMode="auto">
          <a:xfrm>
            <a:off x="465999" y="2392504"/>
            <a:ext cx="352448" cy="355902"/>
          </a:xfrm>
          <a:custGeom>
            <a:avLst/>
            <a:gdLst>
              <a:gd name="T0" fmla="*/ 918 w 3262"/>
              <a:gd name="T1" fmla="*/ 0 h 3292"/>
              <a:gd name="T2" fmla="*/ 1066 w 3262"/>
              <a:gd name="T3" fmla="*/ 12 h 3292"/>
              <a:gd name="T4" fmla="*/ 1207 w 3262"/>
              <a:gd name="T5" fmla="*/ 47 h 3292"/>
              <a:gd name="T6" fmla="*/ 1339 w 3262"/>
              <a:gd name="T7" fmla="*/ 103 h 3292"/>
              <a:gd name="T8" fmla="*/ 1459 w 3262"/>
              <a:gd name="T9" fmla="*/ 178 h 3292"/>
              <a:gd name="T10" fmla="*/ 1566 w 3262"/>
              <a:gd name="T11" fmla="*/ 270 h 3292"/>
              <a:gd name="T12" fmla="*/ 1658 w 3262"/>
              <a:gd name="T13" fmla="*/ 379 h 3292"/>
              <a:gd name="T14" fmla="*/ 1732 w 3262"/>
              <a:gd name="T15" fmla="*/ 499 h 3292"/>
              <a:gd name="T16" fmla="*/ 1788 w 3262"/>
              <a:gd name="T17" fmla="*/ 633 h 3292"/>
              <a:gd name="T18" fmla="*/ 1823 w 3262"/>
              <a:gd name="T19" fmla="*/ 775 h 3292"/>
              <a:gd name="T20" fmla="*/ 1835 w 3262"/>
              <a:gd name="T21" fmla="*/ 925 h 3292"/>
              <a:gd name="T22" fmla="*/ 1822 w 3262"/>
              <a:gd name="T23" fmla="*/ 1079 h 3292"/>
              <a:gd name="T24" fmla="*/ 1786 w 3262"/>
              <a:gd name="T25" fmla="*/ 1224 h 3292"/>
              <a:gd name="T26" fmla="*/ 1728 w 3262"/>
              <a:gd name="T27" fmla="*/ 1360 h 3292"/>
              <a:gd name="T28" fmla="*/ 3194 w 3262"/>
              <a:gd name="T29" fmla="*/ 2629 h 3292"/>
              <a:gd name="T30" fmla="*/ 3236 w 3262"/>
              <a:gd name="T31" fmla="*/ 2679 h 3292"/>
              <a:gd name="T32" fmla="*/ 3258 w 3262"/>
              <a:gd name="T33" fmla="*/ 2736 h 3292"/>
              <a:gd name="T34" fmla="*/ 3261 w 3262"/>
              <a:gd name="T35" fmla="*/ 2796 h 3292"/>
              <a:gd name="T36" fmla="*/ 3243 w 3262"/>
              <a:gd name="T37" fmla="*/ 2856 h 3292"/>
              <a:gd name="T38" fmla="*/ 3206 w 3262"/>
              <a:gd name="T39" fmla="*/ 2909 h 3292"/>
              <a:gd name="T40" fmla="*/ 2857 w 3262"/>
              <a:gd name="T41" fmla="*/ 3256 h 3292"/>
              <a:gd name="T42" fmla="*/ 2801 w 3262"/>
              <a:gd name="T43" fmla="*/ 3284 h 3292"/>
              <a:gd name="T44" fmla="*/ 2741 w 3262"/>
              <a:gd name="T45" fmla="*/ 3292 h 3292"/>
              <a:gd name="T46" fmla="*/ 2683 w 3262"/>
              <a:gd name="T47" fmla="*/ 3280 h 3292"/>
              <a:gd name="T48" fmla="*/ 2628 w 3262"/>
              <a:gd name="T49" fmla="*/ 3248 h 3292"/>
              <a:gd name="T50" fmla="*/ 1347 w 3262"/>
              <a:gd name="T51" fmla="*/ 1743 h 3292"/>
              <a:gd name="T52" fmla="*/ 1213 w 3262"/>
              <a:gd name="T53" fmla="*/ 1802 h 3292"/>
              <a:gd name="T54" fmla="*/ 1069 w 3262"/>
              <a:gd name="T55" fmla="*/ 1839 h 3292"/>
              <a:gd name="T56" fmla="*/ 918 w 3262"/>
              <a:gd name="T57" fmla="*/ 1851 h 3292"/>
              <a:gd name="T58" fmla="*/ 768 w 3262"/>
              <a:gd name="T59" fmla="*/ 1839 h 3292"/>
              <a:gd name="T60" fmla="*/ 627 w 3262"/>
              <a:gd name="T61" fmla="*/ 1804 h 3292"/>
              <a:gd name="T62" fmla="*/ 496 w 3262"/>
              <a:gd name="T63" fmla="*/ 1748 h 3292"/>
              <a:gd name="T64" fmla="*/ 375 w 3262"/>
              <a:gd name="T65" fmla="*/ 1673 h 3292"/>
              <a:gd name="T66" fmla="*/ 269 w 3262"/>
              <a:gd name="T67" fmla="*/ 1580 h 3292"/>
              <a:gd name="T68" fmla="*/ 177 w 3262"/>
              <a:gd name="T69" fmla="*/ 1472 h 3292"/>
              <a:gd name="T70" fmla="*/ 102 w 3262"/>
              <a:gd name="T71" fmla="*/ 1350 h 3292"/>
              <a:gd name="T72" fmla="*/ 47 w 3262"/>
              <a:gd name="T73" fmla="*/ 1218 h 3292"/>
              <a:gd name="T74" fmla="*/ 12 w 3262"/>
              <a:gd name="T75" fmla="*/ 1076 h 3292"/>
              <a:gd name="T76" fmla="*/ 0 w 3262"/>
              <a:gd name="T77" fmla="*/ 925 h 3292"/>
              <a:gd name="T78" fmla="*/ 10 w 3262"/>
              <a:gd name="T79" fmla="*/ 788 h 3292"/>
              <a:gd name="T80" fmla="*/ 40 w 3262"/>
              <a:gd name="T81" fmla="*/ 656 h 3292"/>
              <a:gd name="T82" fmla="*/ 594 w 3262"/>
              <a:gd name="T83" fmla="*/ 1213 h 3292"/>
              <a:gd name="T84" fmla="*/ 652 w 3262"/>
              <a:gd name="T85" fmla="*/ 1242 h 3292"/>
              <a:gd name="T86" fmla="*/ 713 w 3262"/>
              <a:gd name="T87" fmla="*/ 1251 h 3292"/>
              <a:gd name="T88" fmla="*/ 776 w 3262"/>
              <a:gd name="T89" fmla="*/ 1242 h 3292"/>
              <a:gd name="T90" fmla="*/ 833 w 3262"/>
              <a:gd name="T91" fmla="*/ 1213 h 3292"/>
              <a:gd name="T92" fmla="*/ 1181 w 3262"/>
              <a:gd name="T93" fmla="*/ 865 h 3292"/>
              <a:gd name="T94" fmla="*/ 1219 w 3262"/>
              <a:gd name="T95" fmla="*/ 811 h 3292"/>
              <a:gd name="T96" fmla="*/ 1238 w 3262"/>
              <a:gd name="T97" fmla="*/ 751 h 3292"/>
              <a:gd name="T98" fmla="*/ 1238 w 3262"/>
              <a:gd name="T99" fmla="*/ 688 h 3292"/>
              <a:gd name="T100" fmla="*/ 1219 w 3262"/>
              <a:gd name="T101" fmla="*/ 628 h 3292"/>
              <a:gd name="T102" fmla="*/ 1181 w 3262"/>
              <a:gd name="T103" fmla="*/ 574 h 3292"/>
              <a:gd name="T104" fmla="*/ 715 w 3262"/>
              <a:gd name="T105" fmla="*/ 22 h 3292"/>
              <a:gd name="T106" fmla="*/ 848 w 3262"/>
              <a:gd name="T10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918" y="0"/>
                </a:moveTo>
                <a:lnTo>
                  <a:pt x="918" y="0"/>
                </a:lnTo>
                <a:lnTo>
                  <a:pt x="992" y="3"/>
                </a:lnTo>
                <a:lnTo>
                  <a:pt x="1066" y="12"/>
                </a:lnTo>
                <a:lnTo>
                  <a:pt x="1138" y="26"/>
                </a:lnTo>
                <a:lnTo>
                  <a:pt x="1207" y="47"/>
                </a:lnTo>
                <a:lnTo>
                  <a:pt x="1275" y="72"/>
                </a:lnTo>
                <a:lnTo>
                  <a:pt x="1339" y="103"/>
                </a:lnTo>
                <a:lnTo>
                  <a:pt x="1401" y="138"/>
                </a:lnTo>
                <a:lnTo>
                  <a:pt x="1459" y="178"/>
                </a:lnTo>
                <a:lnTo>
                  <a:pt x="1514" y="223"/>
                </a:lnTo>
                <a:lnTo>
                  <a:pt x="1566" y="270"/>
                </a:lnTo>
                <a:lnTo>
                  <a:pt x="1615" y="323"/>
                </a:lnTo>
                <a:lnTo>
                  <a:pt x="1658" y="379"/>
                </a:lnTo>
                <a:lnTo>
                  <a:pt x="1697" y="438"/>
                </a:lnTo>
                <a:lnTo>
                  <a:pt x="1732" y="499"/>
                </a:lnTo>
                <a:lnTo>
                  <a:pt x="1763" y="565"/>
                </a:lnTo>
                <a:lnTo>
                  <a:pt x="1788" y="633"/>
                </a:lnTo>
                <a:lnTo>
                  <a:pt x="1808" y="703"/>
                </a:lnTo>
                <a:lnTo>
                  <a:pt x="1823" y="775"/>
                </a:lnTo>
                <a:lnTo>
                  <a:pt x="1831" y="850"/>
                </a:lnTo>
                <a:lnTo>
                  <a:pt x="1835" y="925"/>
                </a:lnTo>
                <a:lnTo>
                  <a:pt x="1831" y="1003"/>
                </a:lnTo>
                <a:lnTo>
                  <a:pt x="1822" y="1079"/>
                </a:lnTo>
                <a:lnTo>
                  <a:pt x="1807" y="1153"/>
                </a:lnTo>
                <a:lnTo>
                  <a:pt x="1786" y="1224"/>
                </a:lnTo>
                <a:lnTo>
                  <a:pt x="1760" y="1294"/>
                </a:lnTo>
                <a:lnTo>
                  <a:pt x="1728" y="1360"/>
                </a:lnTo>
                <a:lnTo>
                  <a:pt x="3195" y="2629"/>
                </a:lnTo>
                <a:lnTo>
                  <a:pt x="3194" y="2629"/>
                </a:lnTo>
                <a:lnTo>
                  <a:pt x="3218" y="2653"/>
                </a:lnTo>
                <a:lnTo>
                  <a:pt x="3236" y="2679"/>
                </a:lnTo>
                <a:lnTo>
                  <a:pt x="3250" y="2706"/>
                </a:lnTo>
                <a:lnTo>
                  <a:pt x="3258" y="2736"/>
                </a:lnTo>
                <a:lnTo>
                  <a:pt x="3262" y="2766"/>
                </a:lnTo>
                <a:lnTo>
                  <a:pt x="3261" y="2796"/>
                </a:lnTo>
                <a:lnTo>
                  <a:pt x="3254" y="2826"/>
                </a:lnTo>
                <a:lnTo>
                  <a:pt x="3243" y="2856"/>
                </a:lnTo>
                <a:lnTo>
                  <a:pt x="3227" y="2883"/>
                </a:lnTo>
                <a:lnTo>
                  <a:pt x="3206" y="2909"/>
                </a:lnTo>
                <a:lnTo>
                  <a:pt x="2882" y="3234"/>
                </a:lnTo>
                <a:lnTo>
                  <a:pt x="2857" y="3256"/>
                </a:lnTo>
                <a:lnTo>
                  <a:pt x="2830" y="3272"/>
                </a:lnTo>
                <a:lnTo>
                  <a:pt x="2801" y="3284"/>
                </a:lnTo>
                <a:lnTo>
                  <a:pt x="2772" y="3290"/>
                </a:lnTo>
                <a:lnTo>
                  <a:pt x="2741" y="3292"/>
                </a:lnTo>
                <a:lnTo>
                  <a:pt x="2711" y="3288"/>
                </a:lnTo>
                <a:lnTo>
                  <a:pt x="2683" y="3280"/>
                </a:lnTo>
                <a:lnTo>
                  <a:pt x="2654" y="3266"/>
                </a:lnTo>
                <a:lnTo>
                  <a:pt x="2628" y="3248"/>
                </a:lnTo>
                <a:lnTo>
                  <a:pt x="2605" y="3224"/>
                </a:lnTo>
                <a:lnTo>
                  <a:pt x="1347" y="1743"/>
                </a:lnTo>
                <a:lnTo>
                  <a:pt x="1282" y="1775"/>
                </a:lnTo>
                <a:lnTo>
                  <a:pt x="1213" y="1802"/>
                </a:lnTo>
                <a:lnTo>
                  <a:pt x="1143" y="1823"/>
                </a:lnTo>
                <a:lnTo>
                  <a:pt x="1069" y="1839"/>
                </a:lnTo>
                <a:lnTo>
                  <a:pt x="994" y="1848"/>
                </a:lnTo>
                <a:lnTo>
                  <a:pt x="918" y="1851"/>
                </a:lnTo>
                <a:lnTo>
                  <a:pt x="842" y="1848"/>
                </a:lnTo>
                <a:lnTo>
                  <a:pt x="768" y="1839"/>
                </a:lnTo>
                <a:lnTo>
                  <a:pt x="697" y="1824"/>
                </a:lnTo>
                <a:lnTo>
                  <a:pt x="627" y="1804"/>
                </a:lnTo>
                <a:lnTo>
                  <a:pt x="561" y="1779"/>
                </a:lnTo>
                <a:lnTo>
                  <a:pt x="496" y="1748"/>
                </a:lnTo>
                <a:lnTo>
                  <a:pt x="434" y="1713"/>
                </a:lnTo>
                <a:lnTo>
                  <a:pt x="375" y="1673"/>
                </a:lnTo>
                <a:lnTo>
                  <a:pt x="320" y="1628"/>
                </a:lnTo>
                <a:lnTo>
                  <a:pt x="269" y="1580"/>
                </a:lnTo>
                <a:lnTo>
                  <a:pt x="221" y="1528"/>
                </a:lnTo>
                <a:lnTo>
                  <a:pt x="177" y="1472"/>
                </a:lnTo>
                <a:lnTo>
                  <a:pt x="137" y="1413"/>
                </a:lnTo>
                <a:lnTo>
                  <a:pt x="102" y="1350"/>
                </a:lnTo>
                <a:lnTo>
                  <a:pt x="73" y="1285"/>
                </a:lnTo>
                <a:lnTo>
                  <a:pt x="47" y="1218"/>
                </a:lnTo>
                <a:lnTo>
                  <a:pt x="27" y="1148"/>
                </a:lnTo>
                <a:lnTo>
                  <a:pt x="12" y="1076"/>
                </a:lnTo>
                <a:lnTo>
                  <a:pt x="3" y="1001"/>
                </a:lnTo>
                <a:lnTo>
                  <a:pt x="0" y="925"/>
                </a:lnTo>
                <a:lnTo>
                  <a:pt x="3" y="856"/>
                </a:lnTo>
                <a:lnTo>
                  <a:pt x="10" y="788"/>
                </a:lnTo>
                <a:lnTo>
                  <a:pt x="22" y="722"/>
                </a:lnTo>
                <a:lnTo>
                  <a:pt x="40" y="656"/>
                </a:lnTo>
                <a:lnTo>
                  <a:pt x="570" y="1191"/>
                </a:lnTo>
                <a:lnTo>
                  <a:pt x="594" y="1213"/>
                </a:lnTo>
                <a:lnTo>
                  <a:pt x="622" y="1230"/>
                </a:lnTo>
                <a:lnTo>
                  <a:pt x="652" y="1242"/>
                </a:lnTo>
                <a:lnTo>
                  <a:pt x="682" y="1249"/>
                </a:lnTo>
                <a:lnTo>
                  <a:pt x="713" y="1251"/>
                </a:lnTo>
                <a:lnTo>
                  <a:pt x="745" y="1249"/>
                </a:lnTo>
                <a:lnTo>
                  <a:pt x="776" y="1242"/>
                </a:lnTo>
                <a:lnTo>
                  <a:pt x="805" y="1230"/>
                </a:lnTo>
                <a:lnTo>
                  <a:pt x="833" y="1213"/>
                </a:lnTo>
                <a:lnTo>
                  <a:pt x="857" y="1191"/>
                </a:lnTo>
                <a:lnTo>
                  <a:pt x="1181" y="865"/>
                </a:lnTo>
                <a:lnTo>
                  <a:pt x="1202" y="839"/>
                </a:lnTo>
                <a:lnTo>
                  <a:pt x="1219" y="811"/>
                </a:lnTo>
                <a:lnTo>
                  <a:pt x="1231" y="782"/>
                </a:lnTo>
                <a:lnTo>
                  <a:pt x="1238" y="751"/>
                </a:lnTo>
                <a:lnTo>
                  <a:pt x="1240" y="719"/>
                </a:lnTo>
                <a:lnTo>
                  <a:pt x="1238" y="688"/>
                </a:lnTo>
                <a:lnTo>
                  <a:pt x="1231" y="657"/>
                </a:lnTo>
                <a:lnTo>
                  <a:pt x="1219" y="628"/>
                </a:lnTo>
                <a:lnTo>
                  <a:pt x="1202" y="600"/>
                </a:lnTo>
                <a:lnTo>
                  <a:pt x="1181" y="574"/>
                </a:lnTo>
                <a:lnTo>
                  <a:pt x="651" y="39"/>
                </a:lnTo>
                <a:lnTo>
                  <a:pt x="715" y="22"/>
                </a:lnTo>
                <a:lnTo>
                  <a:pt x="781" y="10"/>
                </a:lnTo>
                <a:lnTo>
                  <a:pt x="848" y="2"/>
                </a:lnTo>
                <a:lnTo>
                  <a:pt x="9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6" name="Freeform 472"/>
          <p:cNvSpPr>
            <a:spLocks noEditPoints="1"/>
          </p:cNvSpPr>
          <p:nvPr/>
        </p:nvSpPr>
        <p:spPr bwMode="auto">
          <a:xfrm>
            <a:off x="1040626" y="2416692"/>
            <a:ext cx="352448" cy="307527"/>
          </a:xfrm>
          <a:custGeom>
            <a:avLst/>
            <a:gdLst>
              <a:gd name="T0" fmla="*/ 1222 w 3261"/>
              <a:gd name="T1" fmla="*/ 2648 h 2852"/>
              <a:gd name="T2" fmla="*/ 765 w 3261"/>
              <a:gd name="T3" fmla="*/ 2037 h 2852"/>
              <a:gd name="T4" fmla="*/ 1333 w 3261"/>
              <a:gd name="T5" fmla="*/ 2049 h 2852"/>
              <a:gd name="T6" fmla="*/ 1400 w 3261"/>
              <a:gd name="T7" fmla="*/ 2105 h 2852"/>
              <a:gd name="T8" fmla="*/ 1426 w 3261"/>
              <a:gd name="T9" fmla="*/ 2190 h 2852"/>
              <a:gd name="T10" fmla="*/ 3261 w 3261"/>
              <a:gd name="T11" fmla="*/ 2648 h 2852"/>
              <a:gd name="T12" fmla="*/ 1423 w 3261"/>
              <a:gd name="T13" fmla="*/ 2729 h 2852"/>
              <a:gd name="T14" fmla="*/ 1382 w 3261"/>
              <a:gd name="T15" fmla="*/ 2807 h 2852"/>
              <a:gd name="T16" fmla="*/ 1305 w 3261"/>
              <a:gd name="T17" fmla="*/ 2849 h 2852"/>
              <a:gd name="T18" fmla="*/ 734 w 3261"/>
              <a:gd name="T19" fmla="*/ 2849 h 2852"/>
              <a:gd name="T20" fmla="*/ 656 w 3261"/>
              <a:gd name="T21" fmla="*/ 2807 h 2852"/>
              <a:gd name="T22" fmla="*/ 614 w 3261"/>
              <a:gd name="T23" fmla="*/ 2729 h 2852"/>
              <a:gd name="T24" fmla="*/ 0 w 3261"/>
              <a:gd name="T25" fmla="*/ 2648 h 2852"/>
              <a:gd name="T26" fmla="*/ 611 w 3261"/>
              <a:gd name="T27" fmla="*/ 2190 h 2852"/>
              <a:gd name="T28" fmla="*/ 637 w 3261"/>
              <a:gd name="T29" fmla="*/ 2105 h 2852"/>
              <a:gd name="T30" fmla="*/ 705 w 3261"/>
              <a:gd name="T31" fmla="*/ 2049 h 2852"/>
              <a:gd name="T32" fmla="*/ 2038 w 3261"/>
              <a:gd name="T33" fmla="*/ 1222 h 2852"/>
              <a:gd name="T34" fmla="*/ 2446 w 3261"/>
              <a:gd name="T35" fmla="*/ 1222 h 2852"/>
              <a:gd name="T36" fmla="*/ 2497 w 3261"/>
              <a:gd name="T37" fmla="*/ 1018 h 2852"/>
              <a:gd name="T38" fmla="*/ 2582 w 3261"/>
              <a:gd name="T39" fmla="*/ 1045 h 2852"/>
              <a:gd name="T40" fmla="*/ 2638 w 3261"/>
              <a:gd name="T41" fmla="*/ 1112 h 2852"/>
              <a:gd name="T42" fmla="*/ 2650 w 3261"/>
              <a:gd name="T43" fmla="*/ 1222 h 2852"/>
              <a:gd name="T44" fmla="*/ 2650 w 3261"/>
              <a:gd name="T45" fmla="*/ 1630 h 2852"/>
              <a:gd name="T46" fmla="*/ 2638 w 3261"/>
              <a:gd name="T47" fmla="*/ 1740 h 2852"/>
              <a:gd name="T48" fmla="*/ 2582 w 3261"/>
              <a:gd name="T49" fmla="*/ 1808 h 2852"/>
              <a:gd name="T50" fmla="*/ 2497 w 3261"/>
              <a:gd name="T51" fmla="*/ 1834 h 2852"/>
              <a:gd name="T52" fmla="*/ 1928 w 3261"/>
              <a:gd name="T53" fmla="*/ 1822 h 2852"/>
              <a:gd name="T54" fmla="*/ 1861 w 3261"/>
              <a:gd name="T55" fmla="*/ 1765 h 2852"/>
              <a:gd name="T56" fmla="*/ 1835 w 3261"/>
              <a:gd name="T57" fmla="*/ 1680 h 2852"/>
              <a:gd name="T58" fmla="*/ 0 w 3261"/>
              <a:gd name="T59" fmla="*/ 1222 h 2852"/>
              <a:gd name="T60" fmla="*/ 1838 w 3261"/>
              <a:gd name="T61" fmla="*/ 1141 h 2852"/>
              <a:gd name="T62" fmla="*/ 1879 w 3261"/>
              <a:gd name="T63" fmla="*/ 1063 h 2852"/>
              <a:gd name="T64" fmla="*/ 1956 w 3261"/>
              <a:gd name="T65" fmla="*/ 1022 h 2852"/>
              <a:gd name="T66" fmla="*/ 815 w 3261"/>
              <a:gd name="T67" fmla="*/ 611 h 2852"/>
              <a:gd name="T68" fmla="*/ 815 w 3261"/>
              <a:gd name="T69" fmla="*/ 204 h 2852"/>
              <a:gd name="T70" fmla="*/ 1305 w 3261"/>
              <a:gd name="T71" fmla="*/ 3 h 2852"/>
              <a:gd name="T72" fmla="*/ 1382 w 3261"/>
              <a:gd name="T73" fmla="*/ 45 h 2852"/>
              <a:gd name="T74" fmla="*/ 1423 w 3261"/>
              <a:gd name="T75" fmla="*/ 122 h 2852"/>
              <a:gd name="T76" fmla="*/ 3261 w 3261"/>
              <a:gd name="T77" fmla="*/ 204 h 2852"/>
              <a:gd name="T78" fmla="*/ 1426 w 3261"/>
              <a:gd name="T79" fmla="*/ 662 h 2852"/>
              <a:gd name="T80" fmla="*/ 1400 w 3261"/>
              <a:gd name="T81" fmla="*/ 747 h 2852"/>
              <a:gd name="T82" fmla="*/ 1333 w 3261"/>
              <a:gd name="T83" fmla="*/ 803 h 2852"/>
              <a:gd name="T84" fmla="*/ 765 w 3261"/>
              <a:gd name="T85" fmla="*/ 815 h 2852"/>
              <a:gd name="T86" fmla="*/ 679 w 3261"/>
              <a:gd name="T87" fmla="*/ 788 h 2852"/>
              <a:gd name="T88" fmla="*/ 623 w 3261"/>
              <a:gd name="T89" fmla="*/ 721 h 2852"/>
              <a:gd name="T90" fmla="*/ 611 w 3261"/>
              <a:gd name="T91" fmla="*/ 611 h 2852"/>
              <a:gd name="T92" fmla="*/ 611 w 3261"/>
              <a:gd name="T93" fmla="*/ 204 h 2852"/>
              <a:gd name="T94" fmla="*/ 623 w 3261"/>
              <a:gd name="T95" fmla="*/ 93 h 2852"/>
              <a:gd name="T96" fmla="*/ 679 w 3261"/>
              <a:gd name="T97" fmla="*/ 26 h 2852"/>
              <a:gd name="T98" fmla="*/ 765 w 3261"/>
              <a:gd name="T9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2852">
                <a:moveTo>
                  <a:pt x="815" y="2241"/>
                </a:moveTo>
                <a:lnTo>
                  <a:pt x="815" y="2648"/>
                </a:lnTo>
                <a:lnTo>
                  <a:pt x="1222" y="2648"/>
                </a:lnTo>
                <a:lnTo>
                  <a:pt x="1222" y="2241"/>
                </a:lnTo>
                <a:lnTo>
                  <a:pt x="815" y="2241"/>
                </a:lnTo>
                <a:close/>
                <a:moveTo>
                  <a:pt x="765" y="2037"/>
                </a:moveTo>
                <a:lnTo>
                  <a:pt x="1274" y="2037"/>
                </a:lnTo>
                <a:lnTo>
                  <a:pt x="1305" y="2040"/>
                </a:lnTo>
                <a:lnTo>
                  <a:pt x="1333" y="2049"/>
                </a:lnTo>
                <a:lnTo>
                  <a:pt x="1359" y="2063"/>
                </a:lnTo>
                <a:lnTo>
                  <a:pt x="1382" y="2082"/>
                </a:lnTo>
                <a:lnTo>
                  <a:pt x="1400" y="2105"/>
                </a:lnTo>
                <a:lnTo>
                  <a:pt x="1414" y="2131"/>
                </a:lnTo>
                <a:lnTo>
                  <a:pt x="1423" y="2159"/>
                </a:lnTo>
                <a:lnTo>
                  <a:pt x="1426" y="2190"/>
                </a:lnTo>
                <a:lnTo>
                  <a:pt x="1426" y="2241"/>
                </a:lnTo>
                <a:lnTo>
                  <a:pt x="3261" y="2241"/>
                </a:lnTo>
                <a:lnTo>
                  <a:pt x="3261" y="2648"/>
                </a:lnTo>
                <a:lnTo>
                  <a:pt x="1426" y="2648"/>
                </a:lnTo>
                <a:lnTo>
                  <a:pt x="1426" y="2699"/>
                </a:lnTo>
                <a:lnTo>
                  <a:pt x="1423" y="2729"/>
                </a:lnTo>
                <a:lnTo>
                  <a:pt x="1414" y="2759"/>
                </a:lnTo>
                <a:lnTo>
                  <a:pt x="1400" y="2785"/>
                </a:lnTo>
                <a:lnTo>
                  <a:pt x="1382" y="2807"/>
                </a:lnTo>
                <a:lnTo>
                  <a:pt x="1359" y="2826"/>
                </a:lnTo>
                <a:lnTo>
                  <a:pt x="1333" y="2840"/>
                </a:lnTo>
                <a:lnTo>
                  <a:pt x="1305" y="2849"/>
                </a:lnTo>
                <a:lnTo>
                  <a:pt x="1274" y="2852"/>
                </a:lnTo>
                <a:lnTo>
                  <a:pt x="765" y="2852"/>
                </a:lnTo>
                <a:lnTo>
                  <a:pt x="734" y="2849"/>
                </a:lnTo>
                <a:lnTo>
                  <a:pt x="705" y="2840"/>
                </a:lnTo>
                <a:lnTo>
                  <a:pt x="679" y="2826"/>
                </a:lnTo>
                <a:lnTo>
                  <a:pt x="656" y="2807"/>
                </a:lnTo>
                <a:lnTo>
                  <a:pt x="637" y="2785"/>
                </a:lnTo>
                <a:lnTo>
                  <a:pt x="623" y="2759"/>
                </a:lnTo>
                <a:lnTo>
                  <a:pt x="614" y="2729"/>
                </a:lnTo>
                <a:lnTo>
                  <a:pt x="611" y="2699"/>
                </a:lnTo>
                <a:lnTo>
                  <a:pt x="611" y="2648"/>
                </a:lnTo>
                <a:lnTo>
                  <a:pt x="0" y="2648"/>
                </a:lnTo>
                <a:lnTo>
                  <a:pt x="0" y="2241"/>
                </a:lnTo>
                <a:lnTo>
                  <a:pt x="611" y="2241"/>
                </a:lnTo>
                <a:lnTo>
                  <a:pt x="611" y="2190"/>
                </a:lnTo>
                <a:lnTo>
                  <a:pt x="614" y="2159"/>
                </a:lnTo>
                <a:lnTo>
                  <a:pt x="623" y="2131"/>
                </a:lnTo>
                <a:lnTo>
                  <a:pt x="637" y="2105"/>
                </a:lnTo>
                <a:lnTo>
                  <a:pt x="656" y="2082"/>
                </a:lnTo>
                <a:lnTo>
                  <a:pt x="679" y="2063"/>
                </a:lnTo>
                <a:lnTo>
                  <a:pt x="705" y="2049"/>
                </a:lnTo>
                <a:lnTo>
                  <a:pt x="734" y="2040"/>
                </a:lnTo>
                <a:lnTo>
                  <a:pt x="765" y="2037"/>
                </a:lnTo>
                <a:close/>
                <a:moveTo>
                  <a:pt x="2038" y="1222"/>
                </a:moveTo>
                <a:lnTo>
                  <a:pt x="2038" y="1630"/>
                </a:lnTo>
                <a:lnTo>
                  <a:pt x="2446" y="1630"/>
                </a:lnTo>
                <a:lnTo>
                  <a:pt x="2446" y="1222"/>
                </a:lnTo>
                <a:lnTo>
                  <a:pt x="2038" y="1222"/>
                </a:lnTo>
                <a:close/>
                <a:moveTo>
                  <a:pt x="1987" y="1018"/>
                </a:moveTo>
                <a:lnTo>
                  <a:pt x="2497" y="1018"/>
                </a:lnTo>
                <a:lnTo>
                  <a:pt x="2527" y="1022"/>
                </a:lnTo>
                <a:lnTo>
                  <a:pt x="2556" y="1030"/>
                </a:lnTo>
                <a:lnTo>
                  <a:pt x="2582" y="1045"/>
                </a:lnTo>
                <a:lnTo>
                  <a:pt x="2604" y="1063"/>
                </a:lnTo>
                <a:lnTo>
                  <a:pt x="2624" y="1086"/>
                </a:lnTo>
                <a:lnTo>
                  <a:pt x="2638" y="1112"/>
                </a:lnTo>
                <a:lnTo>
                  <a:pt x="2647" y="1141"/>
                </a:lnTo>
                <a:lnTo>
                  <a:pt x="2650" y="1172"/>
                </a:lnTo>
                <a:lnTo>
                  <a:pt x="2650" y="1222"/>
                </a:lnTo>
                <a:lnTo>
                  <a:pt x="3261" y="1222"/>
                </a:lnTo>
                <a:lnTo>
                  <a:pt x="3261" y="1630"/>
                </a:lnTo>
                <a:lnTo>
                  <a:pt x="2650" y="1630"/>
                </a:lnTo>
                <a:lnTo>
                  <a:pt x="2650" y="1680"/>
                </a:lnTo>
                <a:lnTo>
                  <a:pt x="2647" y="1711"/>
                </a:lnTo>
                <a:lnTo>
                  <a:pt x="2638" y="1740"/>
                </a:lnTo>
                <a:lnTo>
                  <a:pt x="2624" y="1765"/>
                </a:lnTo>
                <a:lnTo>
                  <a:pt x="2604" y="1789"/>
                </a:lnTo>
                <a:lnTo>
                  <a:pt x="2582" y="1808"/>
                </a:lnTo>
                <a:lnTo>
                  <a:pt x="2556" y="1822"/>
                </a:lnTo>
                <a:lnTo>
                  <a:pt x="2527" y="1831"/>
                </a:lnTo>
                <a:lnTo>
                  <a:pt x="2497" y="1834"/>
                </a:lnTo>
                <a:lnTo>
                  <a:pt x="1987" y="1834"/>
                </a:lnTo>
                <a:lnTo>
                  <a:pt x="1956" y="1831"/>
                </a:lnTo>
                <a:lnTo>
                  <a:pt x="1928" y="1822"/>
                </a:lnTo>
                <a:lnTo>
                  <a:pt x="1902" y="1808"/>
                </a:lnTo>
                <a:lnTo>
                  <a:pt x="1879" y="1789"/>
                </a:lnTo>
                <a:lnTo>
                  <a:pt x="1861" y="1765"/>
                </a:lnTo>
                <a:lnTo>
                  <a:pt x="1847" y="1740"/>
                </a:lnTo>
                <a:lnTo>
                  <a:pt x="1838" y="1711"/>
                </a:lnTo>
                <a:lnTo>
                  <a:pt x="1835" y="1680"/>
                </a:lnTo>
                <a:lnTo>
                  <a:pt x="1835" y="1630"/>
                </a:lnTo>
                <a:lnTo>
                  <a:pt x="0" y="1630"/>
                </a:lnTo>
                <a:lnTo>
                  <a:pt x="0" y="1222"/>
                </a:lnTo>
                <a:lnTo>
                  <a:pt x="1835" y="1222"/>
                </a:lnTo>
                <a:lnTo>
                  <a:pt x="1835" y="1172"/>
                </a:lnTo>
                <a:lnTo>
                  <a:pt x="1838" y="1141"/>
                </a:lnTo>
                <a:lnTo>
                  <a:pt x="1847" y="1112"/>
                </a:lnTo>
                <a:lnTo>
                  <a:pt x="1861" y="1086"/>
                </a:lnTo>
                <a:lnTo>
                  <a:pt x="1879" y="1063"/>
                </a:lnTo>
                <a:lnTo>
                  <a:pt x="1902" y="1045"/>
                </a:lnTo>
                <a:lnTo>
                  <a:pt x="1928" y="1030"/>
                </a:lnTo>
                <a:lnTo>
                  <a:pt x="1956" y="1022"/>
                </a:lnTo>
                <a:lnTo>
                  <a:pt x="1987" y="1018"/>
                </a:lnTo>
                <a:close/>
                <a:moveTo>
                  <a:pt x="815" y="204"/>
                </a:moveTo>
                <a:lnTo>
                  <a:pt x="815" y="611"/>
                </a:lnTo>
                <a:lnTo>
                  <a:pt x="1222" y="611"/>
                </a:lnTo>
                <a:lnTo>
                  <a:pt x="1222" y="204"/>
                </a:lnTo>
                <a:lnTo>
                  <a:pt x="815" y="204"/>
                </a:lnTo>
                <a:close/>
                <a:moveTo>
                  <a:pt x="765" y="0"/>
                </a:moveTo>
                <a:lnTo>
                  <a:pt x="1274" y="0"/>
                </a:lnTo>
                <a:lnTo>
                  <a:pt x="1305" y="3"/>
                </a:lnTo>
                <a:lnTo>
                  <a:pt x="1333" y="12"/>
                </a:lnTo>
                <a:lnTo>
                  <a:pt x="1359" y="26"/>
                </a:lnTo>
                <a:lnTo>
                  <a:pt x="1382" y="45"/>
                </a:lnTo>
                <a:lnTo>
                  <a:pt x="1400" y="67"/>
                </a:lnTo>
                <a:lnTo>
                  <a:pt x="1414" y="93"/>
                </a:lnTo>
                <a:lnTo>
                  <a:pt x="1423" y="122"/>
                </a:lnTo>
                <a:lnTo>
                  <a:pt x="1426" y="153"/>
                </a:lnTo>
                <a:lnTo>
                  <a:pt x="1426" y="204"/>
                </a:lnTo>
                <a:lnTo>
                  <a:pt x="3261" y="204"/>
                </a:lnTo>
                <a:lnTo>
                  <a:pt x="3261" y="611"/>
                </a:lnTo>
                <a:lnTo>
                  <a:pt x="1426" y="611"/>
                </a:lnTo>
                <a:lnTo>
                  <a:pt x="1426" y="662"/>
                </a:lnTo>
                <a:lnTo>
                  <a:pt x="1423" y="693"/>
                </a:lnTo>
                <a:lnTo>
                  <a:pt x="1414" y="721"/>
                </a:lnTo>
                <a:lnTo>
                  <a:pt x="1400" y="747"/>
                </a:lnTo>
                <a:lnTo>
                  <a:pt x="1382" y="770"/>
                </a:lnTo>
                <a:lnTo>
                  <a:pt x="1359" y="788"/>
                </a:lnTo>
                <a:lnTo>
                  <a:pt x="1333" y="803"/>
                </a:lnTo>
                <a:lnTo>
                  <a:pt x="1305" y="812"/>
                </a:lnTo>
                <a:lnTo>
                  <a:pt x="1274" y="815"/>
                </a:lnTo>
                <a:lnTo>
                  <a:pt x="765" y="815"/>
                </a:lnTo>
                <a:lnTo>
                  <a:pt x="734" y="812"/>
                </a:lnTo>
                <a:lnTo>
                  <a:pt x="705" y="803"/>
                </a:lnTo>
                <a:lnTo>
                  <a:pt x="679" y="788"/>
                </a:lnTo>
                <a:lnTo>
                  <a:pt x="656" y="770"/>
                </a:lnTo>
                <a:lnTo>
                  <a:pt x="637" y="747"/>
                </a:lnTo>
                <a:lnTo>
                  <a:pt x="623" y="721"/>
                </a:lnTo>
                <a:lnTo>
                  <a:pt x="614" y="693"/>
                </a:lnTo>
                <a:lnTo>
                  <a:pt x="611" y="662"/>
                </a:lnTo>
                <a:lnTo>
                  <a:pt x="611" y="611"/>
                </a:lnTo>
                <a:lnTo>
                  <a:pt x="0" y="611"/>
                </a:lnTo>
                <a:lnTo>
                  <a:pt x="0" y="204"/>
                </a:lnTo>
                <a:lnTo>
                  <a:pt x="611" y="204"/>
                </a:lnTo>
                <a:lnTo>
                  <a:pt x="611" y="153"/>
                </a:lnTo>
                <a:lnTo>
                  <a:pt x="614" y="122"/>
                </a:lnTo>
                <a:lnTo>
                  <a:pt x="623" y="93"/>
                </a:lnTo>
                <a:lnTo>
                  <a:pt x="637" y="67"/>
                </a:lnTo>
                <a:lnTo>
                  <a:pt x="656" y="45"/>
                </a:lnTo>
                <a:lnTo>
                  <a:pt x="679" y="26"/>
                </a:lnTo>
                <a:lnTo>
                  <a:pt x="705" y="12"/>
                </a:lnTo>
                <a:lnTo>
                  <a:pt x="734" y="3"/>
                </a:lnTo>
                <a:lnTo>
                  <a:pt x="76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7" name="Freeform 6"/>
          <p:cNvSpPr>
            <a:spLocks noEditPoints="1"/>
          </p:cNvSpPr>
          <p:nvPr/>
        </p:nvSpPr>
        <p:spPr bwMode="auto">
          <a:xfrm>
            <a:off x="1613502" y="2392503"/>
            <a:ext cx="309257" cy="355904"/>
          </a:xfrm>
          <a:custGeom>
            <a:avLst/>
            <a:gdLst>
              <a:gd name="T0" fmla="*/ 1639 w 2869"/>
              <a:gd name="T1" fmla="*/ 2469 h 3292"/>
              <a:gd name="T2" fmla="*/ 2254 w 2869"/>
              <a:gd name="T3" fmla="*/ 823 h 3292"/>
              <a:gd name="T4" fmla="*/ 2663 w 2869"/>
              <a:gd name="T5" fmla="*/ 823 h 3292"/>
              <a:gd name="T6" fmla="*/ 205 w 2869"/>
              <a:gd name="T7" fmla="*/ 1234 h 3292"/>
              <a:gd name="T8" fmla="*/ 205 w 2869"/>
              <a:gd name="T9" fmla="*/ 823 h 3292"/>
              <a:gd name="T10" fmla="*/ 2663 w 2869"/>
              <a:gd name="T11" fmla="*/ 617 h 3292"/>
              <a:gd name="T12" fmla="*/ 2774 w 2869"/>
              <a:gd name="T13" fmla="*/ 629 h 3292"/>
              <a:gd name="T14" fmla="*/ 2842 w 2869"/>
              <a:gd name="T15" fmla="*/ 685 h 3292"/>
              <a:gd name="T16" fmla="*/ 2869 w 2869"/>
              <a:gd name="T17" fmla="*/ 771 h 3292"/>
              <a:gd name="T18" fmla="*/ 2856 w 2869"/>
              <a:gd name="T19" fmla="*/ 1345 h 3292"/>
              <a:gd name="T20" fmla="*/ 2800 w 2869"/>
              <a:gd name="T21" fmla="*/ 1413 h 3292"/>
              <a:gd name="T22" fmla="*/ 2714 w 2869"/>
              <a:gd name="T23" fmla="*/ 1439 h 3292"/>
              <a:gd name="T24" fmla="*/ 2254 w 2869"/>
              <a:gd name="T25" fmla="*/ 3292 h 3292"/>
              <a:gd name="T26" fmla="*/ 2172 w 2869"/>
              <a:gd name="T27" fmla="*/ 1436 h 3292"/>
              <a:gd name="T28" fmla="*/ 2093 w 2869"/>
              <a:gd name="T29" fmla="*/ 1395 h 3292"/>
              <a:gd name="T30" fmla="*/ 2052 w 2869"/>
              <a:gd name="T31" fmla="*/ 1316 h 3292"/>
              <a:gd name="T32" fmla="*/ 2052 w 2869"/>
              <a:gd name="T33" fmla="*/ 740 h 3292"/>
              <a:gd name="T34" fmla="*/ 2093 w 2869"/>
              <a:gd name="T35" fmla="*/ 663 h 3292"/>
              <a:gd name="T36" fmla="*/ 2172 w 2869"/>
              <a:gd name="T37" fmla="*/ 620 h 3292"/>
              <a:gd name="T38" fmla="*/ 2254 w 2869"/>
              <a:gd name="T39" fmla="*/ 0 h 3292"/>
              <a:gd name="T40" fmla="*/ 1639 w 2869"/>
              <a:gd name="T41" fmla="*/ 1851 h 3292"/>
              <a:gd name="T42" fmla="*/ 1750 w 2869"/>
              <a:gd name="T43" fmla="*/ 1864 h 3292"/>
              <a:gd name="T44" fmla="*/ 1818 w 2869"/>
              <a:gd name="T45" fmla="*/ 1919 h 3292"/>
              <a:gd name="T46" fmla="*/ 1844 w 2869"/>
              <a:gd name="T47" fmla="*/ 2005 h 3292"/>
              <a:gd name="T48" fmla="*/ 1832 w 2869"/>
              <a:gd name="T49" fmla="*/ 2580 h 3292"/>
              <a:gd name="T50" fmla="*/ 1776 w 2869"/>
              <a:gd name="T51" fmla="*/ 2648 h 3292"/>
              <a:gd name="T52" fmla="*/ 1690 w 2869"/>
              <a:gd name="T53" fmla="*/ 2674 h 3292"/>
              <a:gd name="T54" fmla="*/ 1229 w 2869"/>
              <a:gd name="T55" fmla="*/ 3292 h 3292"/>
              <a:gd name="T56" fmla="*/ 1147 w 2869"/>
              <a:gd name="T57" fmla="*/ 2671 h 3292"/>
              <a:gd name="T58" fmla="*/ 1069 w 2869"/>
              <a:gd name="T59" fmla="*/ 2629 h 3292"/>
              <a:gd name="T60" fmla="*/ 1027 w 2869"/>
              <a:gd name="T61" fmla="*/ 2552 h 3292"/>
              <a:gd name="T62" fmla="*/ 1027 w 2869"/>
              <a:gd name="T63" fmla="*/ 1974 h 3292"/>
              <a:gd name="T64" fmla="*/ 1069 w 2869"/>
              <a:gd name="T65" fmla="*/ 1897 h 3292"/>
              <a:gd name="T66" fmla="*/ 1147 w 2869"/>
              <a:gd name="T67" fmla="*/ 1854 h 3292"/>
              <a:gd name="T68" fmla="*/ 1229 w 2869"/>
              <a:gd name="T69" fmla="*/ 0 h 3292"/>
              <a:gd name="T70" fmla="*/ 615 w 2869"/>
              <a:gd name="T71" fmla="*/ 617 h 3292"/>
              <a:gd name="T72" fmla="*/ 726 w 2869"/>
              <a:gd name="T73" fmla="*/ 629 h 3292"/>
              <a:gd name="T74" fmla="*/ 793 w 2869"/>
              <a:gd name="T75" fmla="*/ 685 h 3292"/>
              <a:gd name="T76" fmla="*/ 819 w 2869"/>
              <a:gd name="T77" fmla="*/ 771 h 3292"/>
              <a:gd name="T78" fmla="*/ 807 w 2869"/>
              <a:gd name="T79" fmla="*/ 1345 h 3292"/>
              <a:gd name="T80" fmla="*/ 752 w 2869"/>
              <a:gd name="T81" fmla="*/ 1413 h 3292"/>
              <a:gd name="T82" fmla="*/ 665 w 2869"/>
              <a:gd name="T83" fmla="*/ 1439 h 3292"/>
              <a:gd name="T84" fmla="*/ 205 w 2869"/>
              <a:gd name="T85" fmla="*/ 3292 h 3292"/>
              <a:gd name="T86" fmla="*/ 122 w 2869"/>
              <a:gd name="T87" fmla="*/ 1436 h 3292"/>
              <a:gd name="T88" fmla="*/ 45 w 2869"/>
              <a:gd name="T89" fmla="*/ 1395 h 3292"/>
              <a:gd name="T90" fmla="*/ 3 w 2869"/>
              <a:gd name="T91" fmla="*/ 1316 h 3292"/>
              <a:gd name="T92" fmla="*/ 3 w 2869"/>
              <a:gd name="T93" fmla="*/ 740 h 3292"/>
              <a:gd name="T94" fmla="*/ 45 w 2869"/>
              <a:gd name="T95" fmla="*/ 663 h 3292"/>
              <a:gd name="T96" fmla="*/ 122 w 2869"/>
              <a:gd name="T97" fmla="*/ 620 h 3292"/>
              <a:gd name="T98" fmla="*/ 205 w 2869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69" h="3292">
                <a:moveTo>
                  <a:pt x="1229" y="2057"/>
                </a:moveTo>
                <a:lnTo>
                  <a:pt x="1229" y="2469"/>
                </a:lnTo>
                <a:lnTo>
                  <a:pt x="1639" y="2469"/>
                </a:lnTo>
                <a:lnTo>
                  <a:pt x="1639" y="2057"/>
                </a:lnTo>
                <a:lnTo>
                  <a:pt x="1229" y="2057"/>
                </a:lnTo>
                <a:close/>
                <a:moveTo>
                  <a:pt x="2254" y="823"/>
                </a:moveTo>
                <a:lnTo>
                  <a:pt x="2254" y="1234"/>
                </a:lnTo>
                <a:lnTo>
                  <a:pt x="2663" y="1234"/>
                </a:lnTo>
                <a:lnTo>
                  <a:pt x="2663" y="823"/>
                </a:lnTo>
                <a:lnTo>
                  <a:pt x="2254" y="823"/>
                </a:lnTo>
                <a:close/>
                <a:moveTo>
                  <a:pt x="205" y="823"/>
                </a:moveTo>
                <a:lnTo>
                  <a:pt x="205" y="1234"/>
                </a:lnTo>
                <a:lnTo>
                  <a:pt x="615" y="1234"/>
                </a:lnTo>
                <a:lnTo>
                  <a:pt x="615" y="823"/>
                </a:lnTo>
                <a:lnTo>
                  <a:pt x="205" y="823"/>
                </a:lnTo>
                <a:close/>
                <a:moveTo>
                  <a:pt x="2254" y="0"/>
                </a:moveTo>
                <a:lnTo>
                  <a:pt x="2663" y="0"/>
                </a:lnTo>
                <a:lnTo>
                  <a:pt x="2663" y="617"/>
                </a:lnTo>
                <a:lnTo>
                  <a:pt x="2714" y="617"/>
                </a:lnTo>
                <a:lnTo>
                  <a:pt x="2745" y="620"/>
                </a:lnTo>
                <a:lnTo>
                  <a:pt x="2774" y="629"/>
                </a:lnTo>
                <a:lnTo>
                  <a:pt x="2800" y="643"/>
                </a:lnTo>
                <a:lnTo>
                  <a:pt x="2823" y="663"/>
                </a:lnTo>
                <a:lnTo>
                  <a:pt x="2842" y="685"/>
                </a:lnTo>
                <a:lnTo>
                  <a:pt x="2856" y="711"/>
                </a:lnTo>
                <a:lnTo>
                  <a:pt x="2865" y="740"/>
                </a:lnTo>
                <a:lnTo>
                  <a:pt x="2869" y="771"/>
                </a:lnTo>
                <a:lnTo>
                  <a:pt x="2869" y="1285"/>
                </a:lnTo>
                <a:lnTo>
                  <a:pt x="2865" y="1316"/>
                </a:lnTo>
                <a:lnTo>
                  <a:pt x="2856" y="1345"/>
                </a:lnTo>
                <a:lnTo>
                  <a:pt x="2842" y="1371"/>
                </a:lnTo>
                <a:lnTo>
                  <a:pt x="2823" y="1395"/>
                </a:lnTo>
                <a:lnTo>
                  <a:pt x="2800" y="1413"/>
                </a:lnTo>
                <a:lnTo>
                  <a:pt x="2774" y="1428"/>
                </a:lnTo>
                <a:lnTo>
                  <a:pt x="2745" y="1436"/>
                </a:lnTo>
                <a:lnTo>
                  <a:pt x="2714" y="1439"/>
                </a:lnTo>
                <a:lnTo>
                  <a:pt x="2663" y="1439"/>
                </a:lnTo>
                <a:lnTo>
                  <a:pt x="2663" y="3292"/>
                </a:lnTo>
                <a:lnTo>
                  <a:pt x="2254" y="3292"/>
                </a:lnTo>
                <a:lnTo>
                  <a:pt x="2254" y="1439"/>
                </a:lnTo>
                <a:lnTo>
                  <a:pt x="2202" y="1439"/>
                </a:lnTo>
                <a:lnTo>
                  <a:pt x="2172" y="1436"/>
                </a:lnTo>
                <a:lnTo>
                  <a:pt x="2143" y="1428"/>
                </a:lnTo>
                <a:lnTo>
                  <a:pt x="2116" y="1413"/>
                </a:lnTo>
                <a:lnTo>
                  <a:pt x="2093" y="1395"/>
                </a:lnTo>
                <a:lnTo>
                  <a:pt x="2075" y="1371"/>
                </a:lnTo>
                <a:lnTo>
                  <a:pt x="2060" y="1345"/>
                </a:lnTo>
                <a:lnTo>
                  <a:pt x="2052" y="1316"/>
                </a:lnTo>
                <a:lnTo>
                  <a:pt x="2049" y="1285"/>
                </a:lnTo>
                <a:lnTo>
                  <a:pt x="2049" y="771"/>
                </a:lnTo>
                <a:lnTo>
                  <a:pt x="2052" y="740"/>
                </a:lnTo>
                <a:lnTo>
                  <a:pt x="2060" y="711"/>
                </a:lnTo>
                <a:lnTo>
                  <a:pt x="2075" y="685"/>
                </a:lnTo>
                <a:lnTo>
                  <a:pt x="2093" y="663"/>
                </a:lnTo>
                <a:lnTo>
                  <a:pt x="2116" y="643"/>
                </a:lnTo>
                <a:lnTo>
                  <a:pt x="2143" y="629"/>
                </a:lnTo>
                <a:lnTo>
                  <a:pt x="2172" y="620"/>
                </a:lnTo>
                <a:lnTo>
                  <a:pt x="2202" y="617"/>
                </a:lnTo>
                <a:lnTo>
                  <a:pt x="2254" y="617"/>
                </a:lnTo>
                <a:lnTo>
                  <a:pt x="2254" y="0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851"/>
                </a:lnTo>
                <a:lnTo>
                  <a:pt x="1690" y="1851"/>
                </a:lnTo>
                <a:lnTo>
                  <a:pt x="1721" y="1854"/>
                </a:lnTo>
                <a:lnTo>
                  <a:pt x="1750" y="1864"/>
                </a:lnTo>
                <a:lnTo>
                  <a:pt x="1776" y="1878"/>
                </a:lnTo>
                <a:lnTo>
                  <a:pt x="1798" y="1897"/>
                </a:lnTo>
                <a:lnTo>
                  <a:pt x="1818" y="1919"/>
                </a:lnTo>
                <a:lnTo>
                  <a:pt x="1832" y="1945"/>
                </a:lnTo>
                <a:lnTo>
                  <a:pt x="1840" y="1974"/>
                </a:lnTo>
                <a:lnTo>
                  <a:pt x="1844" y="2005"/>
                </a:lnTo>
                <a:lnTo>
                  <a:pt x="1844" y="2521"/>
                </a:lnTo>
                <a:lnTo>
                  <a:pt x="1840" y="2552"/>
                </a:lnTo>
                <a:lnTo>
                  <a:pt x="1832" y="2580"/>
                </a:lnTo>
                <a:lnTo>
                  <a:pt x="1818" y="2606"/>
                </a:lnTo>
                <a:lnTo>
                  <a:pt x="1798" y="2629"/>
                </a:lnTo>
                <a:lnTo>
                  <a:pt x="1776" y="2648"/>
                </a:lnTo>
                <a:lnTo>
                  <a:pt x="1750" y="2662"/>
                </a:lnTo>
                <a:lnTo>
                  <a:pt x="1721" y="2671"/>
                </a:lnTo>
                <a:lnTo>
                  <a:pt x="1690" y="2674"/>
                </a:lnTo>
                <a:lnTo>
                  <a:pt x="1639" y="2674"/>
                </a:lnTo>
                <a:lnTo>
                  <a:pt x="1639" y="3292"/>
                </a:lnTo>
                <a:lnTo>
                  <a:pt x="1229" y="3292"/>
                </a:lnTo>
                <a:lnTo>
                  <a:pt x="1229" y="2674"/>
                </a:lnTo>
                <a:lnTo>
                  <a:pt x="1178" y="2674"/>
                </a:lnTo>
                <a:lnTo>
                  <a:pt x="1147" y="2671"/>
                </a:lnTo>
                <a:lnTo>
                  <a:pt x="1119" y="2662"/>
                </a:lnTo>
                <a:lnTo>
                  <a:pt x="1092" y="2648"/>
                </a:lnTo>
                <a:lnTo>
                  <a:pt x="1069" y="2629"/>
                </a:lnTo>
                <a:lnTo>
                  <a:pt x="1051" y="2606"/>
                </a:lnTo>
                <a:lnTo>
                  <a:pt x="1036" y="2580"/>
                </a:lnTo>
                <a:lnTo>
                  <a:pt x="1027" y="2552"/>
                </a:lnTo>
                <a:lnTo>
                  <a:pt x="1024" y="2521"/>
                </a:lnTo>
                <a:lnTo>
                  <a:pt x="1024" y="2005"/>
                </a:lnTo>
                <a:lnTo>
                  <a:pt x="1027" y="1974"/>
                </a:lnTo>
                <a:lnTo>
                  <a:pt x="1036" y="1945"/>
                </a:lnTo>
                <a:lnTo>
                  <a:pt x="1051" y="1919"/>
                </a:lnTo>
                <a:lnTo>
                  <a:pt x="1069" y="1897"/>
                </a:lnTo>
                <a:lnTo>
                  <a:pt x="1092" y="1878"/>
                </a:lnTo>
                <a:lnTo>
                  <a:pt x="1119" y="1864"/>
                </a:lnTo>
                <a:lnTo>
                  <a:pt x="1147" y="1854"/>
                </a:lnTo>
                <a:lnTo>
                  <a:pt x="1178" y="1851"/>
                </a:lnTo>
                <a:lnTo>
                  <a:pt x="1229" y="1851"/>
                </a:lnTo>
                <a:lnTo>
                  <a:pt x="1229" y="0"/>
                </a:lnTo>
                <a:close/>
                <a:moveTo>
                  <a:pt x="205" y="0"/>
                </a:moveTo>
                <a:lnTo>
                  <a:pt x="615" y="0"/>
                </a:lnTo>
                <a:lnTo>
                  <a:pt x="615" y="617"/>
                </a:lnTo>
                <a:lnTo>
                  <a:pt x="665" y="617"/>
                </a:lnTo>
                <a:lnTo>
                  <a:pt x="697" y="620"/>
                </a:lnTo>
                <a:lnTo>
                  <a:pt x="726" y="629"/>
                </a:lnTo>
                <a:lnTo>
                  <a:pt x="752" y="643"/>
                </a:lnTo>
                <a:lnTo>
                  <a:pt x="774" y="663"/>
                </a:lnTo>
                <a:lnTo>
                  <a:pt x="793" y="685"/>
                </a:lnTo>
                <a:lnTo>
                  <a:pt x="807" y="711"/>
                </a:lnTo>
                <a:lnTo>
                  <a:pt x="816" y="740"/>
                </a:lnTo>
                <a:lnTo>
                  <a:pt x="819" y="771"/>
                </a:lnTo>
                <a:lnTo>
                  <a:pt x="819" y="1285"/>
                </a:lnTo>
                <a:lnTo>
                  <a:pt x="816" y="1316"/>
                </a:lnTo>
                <a:lnTo>
                  <a:pt x="807" y="1345"/>
                </a:lnTo>
                <a:lnTo>
                  <a:pt x="793" y="1371"/>
                </a:lnTo>
                <a:lnTo>
                  <a:pt x="774" y="1395"/>
                </a:lnTo>
                <a:lnTo>
                  <a:pt x="752" y="1413"/>
                </a:lnTo>
                <a:lnTo>
                  <a:pt x="726" y="1428"/>
                </a:lnTo>
                <a:lnTo>
                  <a:pt x="697" y="1436"/>
                </a:lnTo>
                <a:lnTo>
                  <a:pt x="665" y="1439"/>
                </a:lnTo>
                <a:lnTo>
                  <a:pt x="615" y="1439"/>
                </a:lnTo>
                <a:lnTo>
                  <a:pt x="615" y="3292"/>
                </a:lnTo>
                <a:lnTo>
                  <a:pt x="205" y="3292"/>
                </a:lnTo>
                <a:lnTo>
                  <a:pt x="205" y="1439"/>
                </a:lnTo>
                <a:lnTo>
                  <a:pt x="153" y="1439"/>
                </a:lnTo>
                <a:lnTo>
                  <a:pt x="122" y="1436"/>
                </a:lnTo>
                <a:lnTo>
                  <a:pt x="94" y="1428"/>
                </a:lnTo>
                <a:lnTo>
                  <a:pt x="68" y="1413"/>
                </a:lnTo>
                <a:lnTo>
                  <a:pt x="45" y="1395"/>
                </a:lnTo>
                <a:lnTo>
                  <a:pt x="27" y="1371"/>
                </a:lnTo>
                <a:lnTo>
                  <a:pt x="12" y="1345"/>
                </a:lnTo>
                <a:lnTo>
                  <a:pt x="3" y="1316"/>
                </a:lnTo>
                <a:lnTo>
                  <a:pt x="0" y="1285"/>
                </a:lnTo>
                <a:lnTo>
                  <a:pt x="0" y="771"/>
                </a:lnTo>
                <a:lnTo>
                  <a:pt x="3" y="740"/>
                </a:lnTo>
                <a:lnTo>
                  <a:pt x="12" y="711"/>
                </a:lnTo>
                <a:lnTo>
                  <a:pt x="27" y="685"/>
                </a:lnTo>
                <a:lnTo>
                  <a:pt x="45" y="663"/>
                </a:lnTo>
                <a:lnTo>
                  <a:pt x="68" y="643"/>
                </a:lnTo>
                <a:lnTo>
                  <a:pt x="94" y="629"/>
                </a:lnTo>
                <a:lnTo>
                  <a:pt x="122" y="620"/>
                </a:lnTo>
                <a:lnTo>
                  <a:pt x="153" y="617"/>
                </a:lnTo>
                <a:lnTo>
                  <a:pt x="205" y="617"/>
                </a:lnTo>
                <a:lnTo>
                  <a:pt x="20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8" name="Freeform 11"/>
          <p:cNvSpPr>
            <a:spLocks noEditPoints="1"/>
          </p:cNvSpPr>
          <p:nvPr/>
        </p:nvSpPr>
        <p:spPr bwMode="auto">
          <a:xfrm>
            <a:off x="2142802" y="2392503"/>
            <a:ext cx="342945" cy="355904"/>
          </a:xfrm>
          <a:custGeom>
            <a:avLst/>
            <a:gdLst>
              <a:gd name="T0" fmla="*/ 1402 w 3178"/>
              <a:gd name="T1" fmla="*/ 1006 h 3292"/>
              <a:gd name="T2" fmla="*/ 1185 w 3178"/>
              <a:gd name="T3" fmla="*/ 1115 h 3292"/>
              <a:gd name="T4" fmla="*/ 1024 w 3178"/>
              <a:gd name="T5" fmla="*/ 1292 h 3292"/>
              <a:gd name="T6" fmla="*/ 934 w 3178"/>
              <a:gd name="T7" fmla="*/ 1519 h 3292"/>
              <a:gd name="T8" fmla="*/ 934 w 3178"/>
              <a:gd name="T9" fmla="*/ 1772 h 3292"/>
              <a:gd name="T10" fmla="*/ 1024 w 3178"/>
              <a:gd name="T11" fmla="*/ 1999 h 3292"/>
              <a:gd name="T12" fmla="*/ 1185 w 3178"/>
              <a:gd name="T13" fmla="*/ 2177 h 3292"/>
              <a:gd name="T14" fmla="*/ 1402 w 3178"/>
              <a:gd name="T15" fmla="*/ 2285 h 3292"/>
              <a:gd name="T16" fmla="*/ 1653 w 3178"/>
              <a:gd name="T17" fmla="*/ 2309 h 3292"/>
              <a:gd name="T18" fmla="*/ 1889 w 3178"/>
              <a:gd name="T19" fmla="*/ 2241 h 3292"/>
              <a:gd name="T20" fmla="*/ 2082 w 3178"/>
              <a:gd name="T21" fmla="*/ 2095 h 3292"/>
              <a:gd name="T22" fmla="*/ 2209 w 3178"/>
              <a:gd name="T23" fmla="*/ 1891 h 3292"/>
              <a:gd name="T24" fmla="*/ 2256 w 3178"/>
              <a:gd name="T25" fmla="*/ 1646 h 3292"/>
              <a:gd name="T26" fmla="*/ 2209 w 3178"/>
              <a:gd name="T27" fmla="*/ 1400 h 3292"/>
              <a:gd name="T28" fmla="*/ 2082 w 3178"/>
              <a:gd name="T29" fmla="*/ 1196 h 3292"/>
              <a:gd name="T30" fmla="*/ 1889 w 3178"/>
              <a:gd name="T31" fmla="*/ 1051 h 3292"/>
              <a:gd name="T32" fmla="*/ 1653 w 3178"/>
              <a:gd name="T33" fmla="*/ 982 h 3292"/>
              <a:gd name="T34" fmla="*/ 1916 w 3178"/>
              <a:gd name="T35" fmla="*/ 64 h 3292"/>
              <a:gd name="T36" fmla="*/ 1989 w 3178"/>
              <a:gd name="T37" fmla="*/ 300 h 3292"/>
              <a:gd name="T38" fmla="*/ 2141 w 3178"/>
              <a:gd name="T39" fmla="*/ 486 h 3292"/>
              <a:gd name="T40" fmla="*/ 2353 w 3178"/>
              <a:gd name="T41" fmla="*/ 602 h 3292"/>
              <a:gd name="T42" fmla="*/ 2596 w 3178"/>
              <a:gd name="T43" fmla="*/ 628 h 3292"/>
              <a:gd name="T44" fmla="*/ 2807 w 3178"/>
              <a:gd name="T45" fmla="*/ 570 h 3292"/>
              <a:gd name="T46" fmla="*/ 3085 w 3178"/>
              <a:gd name="T47" fmla="*/ 1170 h 3292"/>
              <a:gd name="T48" fmla="*/ 2945 w 3178"/>
              <a:gd name="T49" fmla="*/ 1338 h 3292"/>
              <a:gd name="T50" fmla="*/ 2872 w 3178"/>
              <a:gd name="T51" fmla="*/ 1538 h 3292"/>
              <a:gd name="T52" fmla="*/ 2870 w 3178"/>
              <a:gd name="T53" fmla="*/ 1753 h 3292"/>
              <a:gd name="T54" fmla="*/ 2945 w 3178"/>
              <a:gd name="T55" fmla="*/ 1962 h 3292"/>
              <a:gd name="T56" fmla="*/ 3087 w 3178"/>
              <a:gd name="T57" fmla="*/ 2129 h 3292"/>
              <a:gd name="T58" fmla="*/ 2801 w 3178"/>
              <a:gd name="T59" fmla="*/ 2725 h 3292"/>
              <a:gd name="T60" fmla="*/ 2588 w 3178"/>
              <a:gd name="T61" fmla="*/ 2669 h 3292"/>
              <a:gd name="T62" fmla="*/ 2375 w 3178"/>
              <a:gd name="T63" fmla="*/ 2689 h 3292"/>
              <a:gd name="T64" fmla="*/ 2181 w 3178"/>
              <a:gd name="T65" fmla="*/ 2778 h 3292"/>
              <a:gd name="T66" fmla="*/ 2026 w 3178"/>
              <a:gd name="T67" fmla="*/ 2932 h 3292"/>
              <a:gd name="T68" fmla="*/ 1932 w 3178"/>
              <a:gd name="T69" fmla="*/ 3133 h 3292"/>
              <a:gd name="T70" fmla="*/ 1264 w 3178"/>
              <a:gd name="T71" fmla="*/ 3292 h 3292"/>
              <a:gd name="T72" fmla="*/ 1214 w 3178"/>
              <a:gd name="T73" fmla="*/ 3047 h 3292"/>
              <a:gd name="T74" fmla="*/ 1080 w 3178"/>
              <a:gd name="T75" fmla="*/ 2849 h 3292"/>
              <a:gd name="T76" fmla="*/ 881 w 3178"/>
              <a:gd name="T77" fmla="*/ 2715 h 3292"/>
              <a:gd name="T78" fmla="*/ 637 w 3178"/>
              <a:gd name="T79" fmla="*/ 2665 h 3292"/>
              <a:gd name="T80" fmla="*/ 421 w 3178"/>
              <a:gd name="T81" fmla="*/ 2703 h 3292"/>
              <a:gd name="T82" fmla="*/ 50 w 3178"/>
              <a:gd name="T83" fmla="*/ 2158 h 3292"/>
              <a:gd name="T84" fmla="*/ 203 w 3178"/>
              <a:gd name="T85" fmla="*/ 2002 h 3292"/>
              <a:gd name="T86" fmla="*/ 293 w 3178"/>
              <a:gd name="T87" fmla="*/ 1808 h 3292"/>
              <a:gd name="T88" fmla="*/ 313 w 3178"/>
              <a:gd name="T89" fmla="*/ 1595 h 3292"/>
              <a:gd name="T90" fmla="*/ 258 w 3178"/>
              <a:gd name="T91" fmla="*/ 1383 h 3292"/>
              <a:gd name="T92" fmla="*/ 129 w 3178"/>
              <a:gd name="T93" fmla="*/ 1201 h 3292"/>
              <a:gd name="T94" fmla="*/ 324 w 3178"/>
              <a:gd name="T95" fmla="*/ 543 h 3292"/>
              <a:gd name="T96" fmla="*/ 534 w 3178"/>
              <a:gd name="T97" fmla="*/ 618 h 3292"/>
              <a:gd name="T98" fmla="*/ 749 w 3178"/>
              <a:gd name="T99" fmla="*/ 618 h 3292"/>
              <a:gd name="T100" fmla="*/ 950 w 3178"/>
              <a:gd name="T101" fmla="*/ 546 h 3292"/>
              <a:gd name="T102" fmla="*/ 1118 w 3178"/>
              <a:gd name="T103" fmla="*/ 408 h 3292"/>
              <a:gd name="T104" fmla="*/ 1229 w 3178"/>
              <a:gd name="T105" fmla="*/ 213 h 3292"/>
              <a:gd name="T106" fmla="*/ 1265 w 3178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78" h="3292">
                <a:moveTo>
                  <a:pt x="1589" y="979"/>
                </a:moveTo>
                <a:lnTo>
                  <a:pt x="1525" y="982"/>
                </a:lnTo>
                <a:lnTo>
                  <a:pt x="1462" y="991"/>
                </a:lnTo>
                <a:lnTo>
                  <a:pt x="1402" y="1006"/>
                </a:lnTo>
                <a:lnTo>
                  <a:pt x="1343" y="1026"/>
                </a:lnTo>
                <a:lnTo>
                  <a:pt x="1288" y="1051"/>
                </a:lnTo>
                <a:lnTo>
                  <a:pt x="1235" y="1081"/>
                </a:lnTo>
                <a:lnTo>
                  <a:pt x="1185" y="1115"/>
                </a:lnTo>
                <a:lnTo>
                  <a:pt x="1139" y="1153"/>
                </a:lnTo>
                <a:lnTo>
                  <a:pt x="1096" y="1196"/>
                </a:lnTo>
                <a:lnTo>
                  <a:pt x="1058" y="1242"/>
                </a:lnTo>
                <a:lnTo>
                  <a:pt x="1024" y="1292"/>
                </a:lnTo>
                <a:lnTo>
                  <a:pt x="994" y="1344"/>
                </a:lnTo>
                <a:lnTo>
                  <a:pt x="969" y="1400"/>
                </a:lnTo>
                <a:lnTo>
                  <a:pt x="948" y="1459"/>
                </a:lnTo>
                <a:lnTo>
                  <a:pt x="934" y="1519"/>
                </a:lnTo>
                <a:lnTo>
                  <a:pt x="925" y="1582"/>
                </a:lnTo>
                <a:lnTo>
                  <a:pt x="923" y="1646"/>
                </a:lnTo>
                <a:lnTo>
                  <a:pt x="925" y="1710"/>
                </a:lnTo>
                <a:lnTo>
                  <a:pt x="934" y="1772"/>
                </a:lnTo>
                <a:lnTo>
                  <a:pt x="948" y="1833"/>
                </a:lnTo>
                <a:lnTo>
                  <a:pt x="969" y="1891"/>
                </a:lnTo>
                <a:lnTo>
                  <a:pt x="994" y="1946"/>
                </a:lnTo>
                <a:lnTo>
                  <a:pt x="1024" y="1999"/>
                </a:lnTo>
                <a:lnTo>
                  <a:pt x="1058" y="2049"/>
                </a:lnTo>
                <a:lnTo>
                  <a:pt x="1096" y="2095"/>
                </a:lnTo>
                <a:lnTo>
                  <a:pt x="1139" y="2137"/>
                </a:lnTo>
                <a:lnTo>
                  <a:pt x="1185" y="2177"/>
                </a:lnTo>
                <a:lnTo>
                  <a:pt x="1235" y="2211"/>
                </a:lnTo>
                <a:lnTo>
                  <a:pt x="1288" y="2241"/>
                </a:lnTo>
                <a:lnTo>
                  <a:pt x="1343" y="2265"/>
                </a:lnTo>
                <a:lnTo>
                  <a:pt x="1402" y="2285"/>
                </a:lnTo>
                <a:lnTo>
                  <a:pt x="1462" y="2301"/>
                </a:lnTo>
                <a:lnTo>
                  <a:pt x="1525" y="2309"/>
                </a:lnTo>
                <a:lnTo>
                  <a:pt x="1589" y="2312"/>
                </a:lnTo>
                <a:lnTo>
                  <a:pt x="1653" y="2309"/>
                </a:lnTo>
                <a:lnTo>
                  <a:pt x="1716" y="2301"/>
                </a:lnTo>
                <a:lnTo>
                  <a:pt x="1776" y="2285"/>
                </a:lnTo>
                <a:lnTo>
                  <a:pt x="1835" y="2265"/>
                </a:lnTo>
                <a:lnTo>
                  <a:pt x="1889" y="2241"/>
                </a:lnTo>
                <a:lnTo>
                  <a:pt x="1943" y="2211"/>
                </a:lnTo>
                <a:lnTo>
                  <a:pt x="1993" y="2177"/>
                </a:lnTo>
                <a:lnTo>
                  <a:pt x="2038" y="2137"/>
                </a:lnTo>
                <a:lnTo>
                  <a:pt x="2082" y="2095"/>
                </a:lnTo>
                <a:lnTo>
                  <a:pt x="2120" y="2049"/>
                </a:lnTo>
                <a:lnTo>
                  <a:pt x="2154" y="1999"/>
                </a:lnTo>
                <a:lnTo>
                  <a:pt x="2184" y="1946"/>
                </a:lnTo>
                <a:lnTo>
                  <a:pt x="2209" y="1891"/>
                </a:lnTo>
                <a:lnTo>
                  <a:pt x="2229" y="1833"/>
                </a:lnTo>
                <a:lnTo>
                  <a:pt x="2244" y="1772"/>
                </a:lnTo>
                <a:lnTo>
                  <a:pt x="2253" y="1710"/>
                </a:lnTo>
                <a:lnTo>
                  <a:pt x="2256" y="1646"/>
                </a:lnTo>
                <a:lnTo>
                  <a:pt x="2253" y="1582"/>
                </a:lnTo>
                <a:lnTo>
                  <a:pt x="2244" y="1519"/>
                </a:lnTo>
                <a:lnTo>
                  <a:pt x="2229" y="1459"/>
                </a:lnTo>
                <a:lnTo>
                  <a:pt x="2209" y="1400"/>
                </a:lnTo>
                <a:lnTo>
                  <a:pt x="2184" y="1344"/>
                </a:lnTo>
                <a:lnTo>
                  <a:pt x="2154" y="1292"/>
                </a:lnTo>
                <a:lnTo>
                  <a:pt x="2120" y="1242"/>
                </a:lnTo>
                <a:lnTo>
                  <a:pt x="2082" y="1196"/>
                </a:lnTo>
                <a:lnTo>
                  <a:pt x="2038" y="1153"/>
                </a:lnTo>
                <a:lnTo>
                  <a:pt x="1993" y="1115"/>
                </a:lnTo>
                <a:lnTo>
                  <a:pt x="1943" y="1081"/>
                </a:lnTo>
                <a:lnTo>
                  <a:pt x="1889" y="1051"/>
                </a:lnTo>
                <a:lnTo>
                  <a:pt x="1835" y="1026"/>
                </a:lnTo>
                <a:lnTo>
                  <a:pt x="1776" y="1006"/>
                </a:lnTo>
                <a:lnTo>
                  <a:pt x="1716" y="991"/>
                </a:lnTo>
                <a:lnTo>
                  <a:pt x="1653" y="982"/>
                </a:lnTo>
                <a:lnTo>
                  <a:pt x="1589" y="979"/>
                </a:lnTo>
                <a:close/>
                <a:moveTo>
                  <a:pt x="1265" y="0"/>
                </a:moveTo>
                <a:lnTo>
                  <a:pt x="1913" y="0"/>
                </a:lnTo>
                <a:lnTo>
                  <a:pt x="1916" y="64"/>
                </a:lnTo>
                <a:lnTo>
                  <a:pt x="1926" y="127"/>
                </a:lnTo>
                <a:lnTo>
                  <a:pt x="1941" y="187"/>
                </a:lnTo>
                <a:lnTo>
                  <a:pt x="1962" y="244"/>
                </a:lnTo>
                <a:lnTo>
                  <a:pt x="1989" y="300"/>
                </a:lnTo>
                <a:lnTo>
                  <a:pt x="2020" y="352"/>
                </a:lnTo>
                <a:lnTo>
                  <a:pt x="2056" y="400"/>
                </a:lnTo>
                <a:lnTo>
                  <a:pt x="2096" y="445"/>
                </a:lnTo>
                <a:lnTo>
                  <a:pt x="2141" y="486"/>
                </a:lnTo>
                <a:lnTo>
                  <a:pt x="2189" y="522"/>
                </a:lnTo>
                <a:lnTo>
                  <a:pt x="2241" y="553"/>
                </a:lnTo>
                <a:lnTo>
                  <a:pt x="2295" y="580"/>
                </a:lnTo>
                <a:lnTo>
                  <a:pt x="2353" y="602"/>
                </a:lnTo>
                <a:lnTo>
                  <a:pt x="2413" y="617"/>
                </a:lnTo>
                <a:lnTo>
                  <a:pt x="2475" y="627"/>
                </a:lnTo>
                <a:lnTo>
                  <a:pt x="2539" y="630"/>
                </a:lnTo>
                <a:lnTo>
                  <a:pt x="2596" y="628"/>
                </a:lnTo>
                <a:lnTo>
                  <a:pt x="2651" y="619"/>
                </a:lnTo>
                <a:lnTo>
                  <a:pt x="2705" y="607"/>
                </a:lnTo>
                <a:lnTo>
                  <a:pt x="2757" y="590"/>
                </a:lnTo>
                <a:lnTo>
                  <a:pt x="2807" y="570"/>
                </a:lnTo>
                <a:lnTo>
                  <a:pt x="2854" y="544"/>
                </a:lnTo>
                <a:lnTo>
                  <a:pt x="3178" y="1105"/>
                </a:lnTo>
                <a:lnTo>
                  <a:pt x="3129" y="1136"/>
                </a:lnTo>
                <a:lnTo>
                  <a:pt x="3085" y="1170"/>
                </a:lnTo>
                <a:lnTo>
                  <a:pt x="3043" y="1208"/>
                </a:lnTo>
                <a:lnTo>
                  <a:pt x="3007" y="1248"/>
                </a:lnTo>
                <a:lnTo>
                  <a:pt x="2974" y="1292"/>
                </a:lnTo>
                <a:lnTo>
                  <a:pt x="2945" y="1338"/>
                </a:lnTo>
                <a:lnTo>
                  <a:pt x="2921" y="1386"/>
                </a:lnTo>
                <a:lnTo>
                  <a:pt x="2900" y="1435"/>
                </a:lnTo>
                <a:lnTo>
                  <a:pt x="2884" y="1486"/>
                </a:lnTo>
                <a:lnTo>
                  <a:pt x="2872" y="1538"/>
                </a:lnTo>
                <a:lnTo>
                  <a:pt x="2865" y="1591"/>
                </a:lnTo>
                <a:lnTo>
                  <a:pt x="2862" y="1645"/>
                </a:lnTo>
                <a:lnTo>
                  <a:pt x="2864" y="1698"/>
                </a:lnTo>
                <a:lnTo>
                  <a:pt x="2870" y="1753"/>
                </a:lnTo>
                <a:lnTo>
                  <a:pt x="2881" y="1806"/>
                </a:lnTo>
                <a:lnTo>
                  <a:pt x="2898" y="1859"/>
                </a:lnTo>
                <a:lnTo>
                  <a:pt x="2919" y="1911"/>
                </a:lnTo>
                <a:lnTo>
                  <a:pt x="2945" y="1962"/>
                </a:lnTo>
                <a:lnTo>
                  <a:pt x="2976" y="2009"/>
                </a:lnTo>
                <a:lnTo>
                  <a:pt x="3009" y="2053"/>
                </a:lnTo>
                <a:lnTo>
                  <a:pt x="3047" y="2093"/>
                </a:lnTo>
                <a:lnTo>
                  <a:pt x="3087" y="2129"/>
                </a:lnTo>
                <a:lnTo>
                  <a:pt x="3130" y="2162"/>
                </a:lnTo>
                <a:lnTo>
                  <a:pt x="3176" y="2190"/>
                </a:lnTo>
                <a:lnTo>
                  <a:pt x="2851" y="2751"/>
                </a:lnTo>
                <a:lnTo>
                  <a:pt x="2801" y="2725"/>
                </a:lnTo>
                <a:lnTo>
                  <a:pt x="2749" y="2703"/>
                </a:lnTo>
                <a:lnTo>
                  <a:pt x="2695" y="2687"/>
                </a:lnTo>
                <a:lnTo>
                  <a:pt x="2642" y="2675"/>
                </a:lnTo>
                <a:lnTo>
                  <a:pt x="2588" y="2669"/>
                </a:lnTo>
                <a:lnTo>
                  <a:pt x="2534" y="2667"/>
                </a:lnTo>
                <a:lnTo>
                  <a:pt x="2480" y="2669"/>
                </a:lnTo>
                <a:lnTo>
                  <a:pt x="2428" y="2676"/>
                </a:lnTo>
                <a:lnTo>
                  <a:pt x="2375" y="2689"/>
                </a:lnTo>
                <a:lnTo>
                  <a:pt x="2324" y="2704"/>
                </a:lnTo>
                <a:lnTo>
                  <a:pt x="2275" y="2725"/>
                </a:lnTo>
                <a:lnTo>
                  <a:pt x="2226" y="2749"/>
                </a:lnTo>
                <a:lnTo>
                  <a:pt x="2181" y="2778"/>
                </a:lnTo>
                <a:lnTo>
                  <a:pt x="2137" y="2810"/>
                </a:lnTo>
                <a:lnTo>
                  <a:pt x="2097" y="2847"/>
                </a:lnTo>
                <a:lnTo>
                  <a:pt x="2060" y="2887"/>
                </a:lnTo>
                <a:lnTo>
                  <a:pt x="2026" y="2932"/>
                </a:lnTo>
                <a:lnTo>
                  <a:pt x="1995" y="2979"/>
                </a:lnTo>
                <a:lnTo>
                  <a:pt x="1969" y="3030"/>
                </a:lnTo>
                <a:lnTo>
                  <a:pt x="1947" y="3080"/>
                </a:lnTo>
                <a:lnTo>
                  <a:pt x="1932" y="3133"/>
                </a:lnTo>
                <a:lnTo>
                  <a:pt x="1920" y="3186"/>
                </a:lnTo>
                <a:lnTo>
                  <a:pt x="1913" y="3238"/>
                </a:lnTo>
                <a:lnTo>
                  <a:pt x="1911" y="3292"/>
                </a:lnTo>
                <a:lnTo>
                  <a:pt x="1264" y="3292"/>
                </a:lnTo>
                <a:lnTo>
                  <a:pt x="1260" y="3228"/>
                </a:lnTo>
                <a:lnTo>
                  <a:pt x="1251" y="3165"/>
                </a:lnTo>
                <a:lnTo>
                  <a:pt x="1236" y="3105"/>
                </a:lnTo>
                <a:lnTo>
                  <a:pt x="1214" y="3047"/>
                </a:lnTo>
                <a:lnTo>
                  <a:pt x="1187" y="2992"/>
                </a:lnTo>
                <a:lnTo>
                  <a:pt x="1156" y="2941"/>
                </a:lnTo>
                <a:lnTo>
                  <a:pt x="1120" y="2893"/>
                </a:lnTo>
                <a:lnTo>
                  <a:pt x="1080" y="2849"/>
                </a:lnTo>
                <a:lnTo>
                  <a:pt x="1035" y="2808"/>
                </a:lnTo>
                <a:lnTo>
                  <a:pt x="987" y="2771"/>
                </a:lnTo>
                <a:lnTo>
                  <a:pt x="936" y="2740"/>
                </a:lnTo>
                <a:lnTo>
                  <a:pt x="881" y="2715"/>
                </a:lnTo>
                <a:lnTo>
                  <a:pt x="823" y="2693"/>
                </a:lnTo>
                <a:lnTo>
                  <a:pt x="763" y="2677"/>
                </a:lnTo>
                <a:lnTo>
                  <a:pt x="701" y="2668"/>
                </a:lnTo>
                <a:lnTo>
                  <a:pt x="637" y="2665"/>
                </a:lnTo>
                <a:lnTo>
                  <a:pt x="582" y="2667"/>
                </a:lnTo>
                <a:lnTo>
                  <a:pt x="527" y="2675"/>
                </a:lnTo>
                <a:lnTo>
                  <a:pt x="473" y="2687"/>
                </a:lnTo>
                <a:lnTo>
                  <a:pt x="421" y="2703"/>
                </a:lnTo>
                <a:lnTo>
                  <a:pt x="372" y="2724"/>
                </a:lnTo>
                <a:lnTo>
                  <a:pt x="324" y="2750"/>
                </a:lnTo>
                <a:lnTo>
                  <a:pt x="1" y="2189"/>
                </a:lnTo>
                <a:lnTo>
                  <a:pt x="50" y="2158"/>
                </a:lnTo>
                <a:lnTo>
                  <a:pt x="94" y="2124"/>
                </a:lnTo>
                <a:lnTo>
                  <a:pt x="134" y="2086"/>
                </a:lnTo>
                <a:lnTo>
                  <a:pt x="170" y="2045"/>
                </a:lnTo>
                <a:lnTo>
                  <a:pt x="203" y="2002"/>
                </a:lnTo>
                <a:lnTo>
                  <a:pt x="232" y="1956"/>
                </a:lnTo>
                <a:lnTo>
                  <a:pt x="257" y="1908"/>
                </a:lnTo>
                <a:lnTo>
                  <a:pt x="278" y="1859"/>
                </a:lnTo>
                <a:lnTo>
                  <a:pt x="293" y="1808"/>
                </a:lnTo>
                <a:lnTo>
                  <a:pt x="305" y="1755"/>
                </a:lnTo>
                <a:lnTo>
                  <a:pt x="312" y="1703"/>
                </a:lnTo>
                <a:lnTo>
                  <a:pt x="315" y="1649"/>
                </a:lnTo>
                <a:lnTo>
                  <a:pt x="313" y="1595"/>
                </a:lnTo>
                <a:lnTo>
                  <a:pt x="307" y="1541"/>
                </a:lnTo>
                <a:lnTo>
                  <a:pt x="295" y="1488"/>
                </a:lnTo>
                <a:lnTo>
                  <a:pt x="279" y="1435"/>
                </a:lnTo>
                <a:lnTo>
                  <a:pt x="258" y="1383"/>
                </a:lnTo>
                <a:lnTo>
                  <a:pt x="231" y="1333"/>
                </a:lnTo>
                <a:lnTo>
                  <a:pt x="201" y="1285"/>
                </a:lnTo>
                <a:lnTo>
                  <a:pt x="167" y="1241"/>
                </a:lnTo>
                <a:lnTo>
                  <a:pt x="129" y="1201"/>
                </a:lnTo>
                <a:lnTo>
                  <a:pt x="89" y="1165"/>
                </a:lnTo>
                <a:lnTo>
                  <a:pt x="45" y="1132"/>
                </a:lnTo>
                <a:lnTo>
                  <a:pt x="0" y="1104"/>
                </a:lnTo>
                <a:lnTo>
                  <a:pt x="324" y="543"/>
                </a:lnTo>
                <a:lnTo>
                  <a:pt x="375" y="569"/>
                </a:lnTo>
                <a:lnTo>
                  <a:pt x="428" y="590"/>
                </a:lnTo>
                <a:lnTo>
                  <a:pt x="480" y="607"/>
                </a:lnTo>
                <a:lnTo>
                  <a:pt x="534" y="618"/>
                </a:lnTo>
                <a:lnTo>
                  <a:pt x="588" y="625"/>
                </a:lnTo>
                <a:lnTo>
                  <a:pt x="643" y="628"/>
                </a:lnTo>
                <a:lnTo>
                  <a:pt x="696" y="625"/>
                </a:lnTo>
                <a:lnTo>
                  <a:pt x="749" y="618"/>
                </a:lnTo>
                <a:lnTo>
                  <a:pt x="802" y="607"/>
                </a:lnTo>
                <a:lnTo>
                  <a:pt x="852" y="590"/>
                </a:lnTo>
                <a:lnTo>
                  <a:pt x="902" y="571"/>
                </a:lnTo>
                <a:lnTo>
                  <a:pt x="950" y="546"/>
                </a:lnTo>
                <a:lnTo>
                  <a:pt x="996" y="517"/>
                </a:lnTo>
                <a:lnTo>
                  <a:pt x="1039" y="485"/>
                </a:lnTo>
                <a:lnTo>
                  <a:pt x="1080" y="448"/>
                </a:lnTo>
                <a:lnTo>
                  <a:pt x="1118" y="408"/>
                </a:lnTo>
                <a:lnTo>
                  <a:pt x="1152" y="363"/>
                </a:lnTo>
                <a:lnTo>
                  <a:pt x="1183" y="316"/>
                </a:lnTo>
                <a:lnTo>
                  <a:pt x="1209" y="265"/>
                </a:lnTo>
                <a:lnTo>
                  <a:pt x="1229" y="213"/>
                </a:lnTo>
                <a:lnTo>
                  <a:pt x="1246" y="161"/>
                </a:lnTo>
                <a:lnTo>
                  <a:pt x="1257" y="107"/>
                </a:lnTo>
                <a:lnTo>
                  <a:pt x="1263" y="53"/>
                </a:lnTo>
                <a:lnTo>
                  <a:pt x="126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9" name="Freeform 16"/>
          <p:cNvSpPr>
            <a:spLocks noEditPoints="1"/>
          </p:cNvSpPr>
          <p:nvPr/>
        </p:nvSpPr>
        <p:spPr bwMode="auto">
          <a:xfrm>
            <a:off x="2707542" y="2392504"/>
            <a:ext cx="352448" cy="355902"/>
          </a:xfrm>
          <a:custGeom>
            <a:avLst/>
            <a:gdLst>
              <a:gd name="T0" fmla="*/ 620 w 3262"/>
              <a:gd name="T1" fmla="*/ 2388 h 3292"/>
              <a:gd name="T2" fmla="*/ 532 w 3262"/>
              <a:gd name="T3" fmla="*/ 2477 h 3292"/>
              <a:gd name="T4" fmla="*/ 513 w 3262"/>
              <a:gd name="T5" fmla="*/ 2605 h 3292"/>
              <a:gd name="T6" fmla="*/ 570 w 3262"/>
              <a:gd name="T7" fmla="*/ 2717 h 3292"/>
              <a:gd name="T8" fmla="*/ 680 w 3262"/>
              <a:gd name="T9" fmla="*/ 2775 h 3292"/>
              <a:gd name="T10" fmla="*/ 807 w 3262"/>
              <a:gd name="T11" fmla="*/ 2754 h 3292"/>
              <a:gd name="T12" fmla="*/ 895 w 3262"/>
              <a:gd name="T13" fmla="*/ 2666 h 3292"/>
              <a:gd name="T14" fmla="*/ 915 w 3262"/>
              <a:gd name="T15" fmla="*/ 2538 h 3292"/>
              <a:gd name="T16" fmla="*/ 857 w 3262"/>
              <a:gd name="T17" fmla="*/ 2427 h 3292"/>
              <a:gd name="T18" fmla="*/ 747 w 3262"/>
              <a:gd name="T19" fmla="*/ 2369 h 3292"/>
              <a:gd name="T20" fmla="*/ 853 w 3262"/>
              <a:gd name="T21" fmla="*/ 2076 h 3292"/>
              <a:gd name="T22" fmla="*/ 1146 w 3262"/>
              <a:gd name="T23" fmla="*/ 1990 h 3292"/>
              <a:gd name="T24" fmla="*/ 1192 w 3262"/>
              <a:gd name="T25" fmla="*/ 2392 h 3292"/>
              <a:gd name="T26" fmla="*/ 1204 w 3262"/>
              <a:gd name="T27" fmla="*/ 2712 h 3292"/>
              <a:gd name="T28" fmla="*/ 1290 w 3262"/>
              <a:gd name="T29" fmla="*/ 3008 h 3292"/>
              <a:gd name="T30" fmla="*/ 890 w 3262"/>
              <a:gd name="T31" fmla="*/ 3053 h 3292"/>
              <a:gd name="T32" fmla="*/ 575 w 3262"/>
              <a:gd name="T33" fmla="*/ 3067 h 3292"/>
              <a:gd name="T34" fmla="*/ 281 w 3262"/>
              <a:gd name="T35" fmla="*/ 3154 h 3292"/>
              <a:gd name="T36" fmla="*/ 235 w 3262"/>
              <a:gd name="T37" fmla="*/ 2750 h 3292"/>
              <a:gd name="T38" fmla="*/ 223 w 3262"/>
              <a:gd name="T39" fmla="*/ 2431 h 3292"/>
              <a:gd name="T40" fmla="*/ 137 w 3262"/>
              <a:gd name="T41" fmla="*/ 2135 h 3292"/>
              <a:gd name="T42" fmla="*/ 537 w 3262"/>
              <a:gd name="T43" fmla="*/ 2089 h 3292"/>
              <a:gd name="T44" fmla="*/ 2089 w 3262"/>
              <a:gd name="T45" fmla="*/ 686 h 3292"/>
              <a:gd name="T46" fmla="*/ 1903 w 3262"/>
              <a:gd name="T47" fmla="*/ 754 h 3292"/>
              <a:gd name="T48" fmla="*/ 1766 w 3262"/>
              <a:gd name="T49" fmla="*/ 891 h 3292"/>
              <a:gd name="T50" fmla="*/ 1700 w 3262"/>
              <a:gd name="T51" fmla="*/ 1079 h 3292"/>
              <a:gd name="T52" fmla="*/ 1723 w 3262"/>
              <a:gd name="T53" fmla="*/ 1282 h 3292"/>
              <a:gd name="T54" fmla="*/ 1827 w 3262"/>
              <a:gd name="T55" fmla="*/ 1448 h 3292"/>
              <a:gd name="T56" fmla="*/ 1991 w 3262"/>
              <a:gd name="T57" fmla="*/ 1553 h 3292"/>
              <a:gd name="T58" fmla="*/ 2193 w 3262"/>
              <a:gd name="T59" fmla="*/ 1576 h 3292"/>
              <a:gd name="T60" fmla="*/ 2379 w 3262"/>
              <a:gd name="T61" fmla="*/ 1509 h 3292"/>
              <a:gd name="T62" fmla="*/ 2515 w 3262"/>
              <a:gd name="T63" fmla="*/ 1371 h 3292"/>
              <a:gd name="T64" fmla="*/ 2581 w 3262"/>
              <a:gd name="T65" fmla="*/ 1183 h 3292"/>
              <a:gd name="T66" fmla="*/ 2558 w 3262"/>
              <a:gd name="T67" fmla="*/ 981 h 3292"/>
              <a:gd name="T68" fmla="*/ 2455 w 3262"/>
              <a:gd name="T69" fmla="*/ 814 h 3292"/>
              <a:gd name="T70" fmla="*/ 2290 w 3262"/>
              <a:gd name="T71" fmla="*/ 710 h 3292"/>
              <a:gd name="T72" fmla="*/ 2039 w 3262"/>
              <a:gd name="T73" fmla="*/ 0 h 3292"/>
              <a:gd name="T74" fmla="*/ 2357 w 3262"/>
              <a:gd name="T75" fmla="*/ 231 h 3292"/>
              <a:gd name="T76" fmla="*/ 2651 w 3262"/>
              <a:gd name="T77" fmla="*/ 361 h 3292"/>
              <a:gd name="T78" fmla="*/ 2881 w 3262"/>
              <a:gd name="T79" fmla="*/ 585 h 3292"/>
              <a:gd name="T80" fmla="*/ 3216 w 3262"/>
              <a:gd name="T81" fmla="*/ 793 h 3292"/>
              <a:gd name="T82" fmla="*/ 3262 w 3262"/>
              <a:gd name="T83" fmla="*/ 1028 h 3292"/>
              <a:gd name="T84" fmla="*/ 3033 w 3262"/>
              <a:gd name="T85" fmla="*/ 1350 h 3292"/>
              <a:gd name="T86" fmla="*/ 2904 w 3262"/>
              <a:gd name="T87" fmla="*/ 1646 h 3292"/>
              <a:gd name="T88" fmla="*/ 2682 w 3262"/>
              <a:gd name="T89" fmla="*/ 1879 h 3292"/>
              <a:gd name="T90" fmla="*/ 2476 w 3262"/>
              <a:gd name="T91" fmla="*/ 2216 h 3292"/>
              <a:gd name="T92" fmla="*/ 2243 w 3262"/>
              <a:gd name="T93" fmla="*/ 2262 h 3292"/>
              <a:gd name="T94" fmla="*/ 1924 w 3262"/>
              <a:gd name="T95" fmla="*/ 2031 h 3292"/>
              <a:gd name="T96" fmla="*/ 1631 w 3262"/>
              <a:gd name="T97" fmla="*/ 1901 h 3292"/>
              <a:gd name="T98" fmla="*/ 1400 w 3262"/>
              <a:gd name="T99" fmla="*/ 1678 h 3292"/>
              <a:gd name="T100" fmla="*/ 1066 w 3262"/>
              <a:gd name="T101" fmla="*/ 1469 h 3292"/>
              <a:gd name="T102" fmla="*/ 1019 w 3262"/>
              <a:gd name="T103" fmla="*/ 1234 h 3292"/>
              <a:gd name="T104" fmla="*/ 1249 w 3262"/>
              <a:gd name="T105" fmla="*/ 913 h 3292"/>
              <a:gd name="T106" fmla="*/ 1378 w 3262"/>
              <a:gd name="T107" fmla="*/ 616 h 3292"/>
              <a:gd name="T108" fmla="*/ 1599 w 3262"/>
              <a:gd name="T109" fmla="*/ 384 h 3292"/>
              <a:gd name="T110" fmla="*/ 1806 w 3262"/>
              <a:gd name="T111" fmla="*/ 46 h 3292"/>
              <a:gd name="T112" fmla="*/ 2039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713" y="2366"/>
                </a:moveTo>
                <a:lnTo>
                  <a:pt x="680" y="2369"/>
                </a:lnTo>
                <a:lnTo>
                  <a:pt x="650" y="2376"/>
                </a:lnTo>
                <a:lnTo>
                  <a:pt x="620" y="2388"/>
                </a:lnTo>
                <a:lnTo>
                  <a:pt x="593" y="2406"/>
                </a:lnTo>
                <a:lnTo>
                  <a:pt x="570" y="2427"/>
                </a:lnTo>
                <a:lnTo>
                  <a:pt x="549" y="2450"/>
                </a:lnTo>
                <a:lnTo>
                  <a:pt x="532" y="2477"/>
                </a:lnTo>
                <a:lnTo>
                  <a:pt x="520" y="2506"/>
                </a:lnTo>
                <a:lnTo>
                  <a:pt x="513" y="2538"/>
                </a:lnTo>
                <a:lnTo>
                  <a:pt x="510" y="2571"/>
                </a:lnTo>
                <a:lnTo>
                  <a:pt x="513" y="2605"/>
                </a:lnTo>
                <a:lnTo>
                  <a:pt x="520" y="2636"/>
                </a:lnTo>
                <a:lnTo>
                  <a:pt x="532" y="2666"/>
                </a:lnTo>
                <a:lnTo>
                  <a:pt x="549" y="2693"/>
                </a:lnTo>
                <a:lnTo>
                  <a:pt x="570" y="2717"/>
                </a:lnTo>
                <a:lnTo>
                  <a:pt x="593" y="2737"/>
                </a:lnTo>
                <a:lnTo>
                  <a:pt x="620" y="2754"/>
                </a:lnTo>
                <a:lnTo>
                  <a:pt x="650" y="2766"/>
                </a:lnTo>
                <a:lnTo>
                  <a:pt x="680" y="2775"/>
                </a:lnTo>
                <a:lnTo>
                  <a:pt x="713" y="2778"/>
                </a:lnTo>
                <a:lnTo>
                  <a:pt x="747" y="2775"/>
                </a:lnTo>
                <a:lnTo>
                  <a:pt x="778" y="2766"/>
                </a:lnTo>
                <a:lnTo>
                  <a:pt x="807" y="2754"/>
                </a:lnTo>
                <a:lnTo>
                  <a:pt x="834" y="2737"/>
                </a:lnTo>
                <a:lnTo>
                  <a:pt x="857" y="2717"/>
                </a:lnTo>
                <a:lnTo>
                  <a:pt x="878" y="2693"/>
                </a:lnTo>
                <a:lnTo>
                  <a:pt x="895" y="2666"/>
                </a:lnTo>
                <a:lnTo>
                  <a:pt x="908" y="2636"/>
                </a:lnTo>
                <a:lnTo>
                  <a:pt x="915" y="2605"/>
                </a:lnTo>
                <a:lnTo>
                  <a:pt x="918" y="2571"/>
                </a:lnTo>
                <a:lnTo>
                  <a:pt x="915" y="2538"/>
                </a:lnTo>
                <a:lnTo>
                  <a:pt x="908" y="2506"/>
                </a:lnTo>
                <a:lnTo>
                  <a:pt x="895" y="2477"/>
                </a:lnTo>
                <a:lnTo>
                  <a:pt x="878" y="2450"/>
                </a:lnTo>
                <a:lnTo>
                  <a:pt x="857" y="2427"/>
                </a:lnTo>
                <a:lnTo>
                  <a:pt x="834" y="2406"/>
                </a:lnTo>
                <a:lnTo>
                  <a:pt x="807" y="2388"/>
                </a:lnTo>
                <a:lnTo>
                  <a:pt x="778" y="2376"/>
                </a:lnTo>
                <a:lnTo>
                  <a:pt x="747" y="2369"/>
                </a:lnTo>
                <a:lnTo>
                  <a:pt x="713" y="2366"/>
                </a:lnTo>
                <a:close/>
                <a:moveTo>
                  <a:pt x="612" y="1851"/>
                </a:moveTo>
                <a:lnTo>
                  <a:pt x="815" y="1851"/>
                </a:lnTo>
                <a:lnTo>
                  <a:pt x="853" y="2076"/>
                </a:lnTo>
                <a:lnTo>
                  <a:pt x="891" y="2089"/>
                </a:lnTo>
                <a:lnTo>
                  <a:pt x="927" y="2104"/>
                </a:lnTo>
                <a:lnTo>
                  <a:pt x="962" y="2122"/>
                </a:lnTo>
                <a:lnTo>
                  <a:pt x="1146" y="1990"/>
                </a:lnTo>
                <a:lnTo>
                  <a:pt x="1290" y="2135"/>
                </a:lnTo>
                <a:lnTo>
                  <a:pt x="1159" y="2321"/>
                </a:lnTo>
                <a:lnTo>
                  <a:pt x="1177" y="2356"/>
                </a:lnTo>
                <a:lnTo>
                  <a:pt x="1192" y="2392"/>
                </a:lnTo>
                <a:lnTo>
                  <a:pt x="1204" y="2431"/>
                </a:lnTo>
                <a:lnTo>
                  <a:pt x="1427" y="2469"/>
                </a:lnTo>
                <a:lnTo>
                  <a:pt x="1427" y="2674"/>
                </a:lnTo>
                <a:lnTo>
                  <a:pt x="1204" y="2712"/>
                </a:lnTo>
                <a:lnTo>
                  <a:pt x="1192" y="2750"/>
                </a:lnTo>
                <a:lnTo>
                  <a:pt x="1177" y="2787"/>
                </a:lnTo>
                <a:lnTo>
                  <a:pt x="1159" y="2822"/>
                </a:lnTo>
                <a:lnTo>
                  <a:pt x="1290" y="3008"/>
                </a:lnTo>
                <a:lnTo>
                  <a:pt x="1146" y="3154"/>
                </a:lnTo>
                <a:lnTo>
                  <a:pt x="962" y="3020"/>
                </a:lnTo>
                <a:lnTo>
                  <a:pt x="927" y="3039"/>
                </a:lnTo>
                <a:lnTo>
                  <a:pt x="890" y="3053"/>
                </a:lnTo>
                <a:lnTo>
                  <a:pt x="852" y="3067"/>
                </a:lnTo>
                <a:lnTo>
                  <a:pt x="815" y="3292"/>
                </a:lnTo>
                <a:lnTo>
                  <a:pt x="612" y="3292"/>
                </a:lnTo>
                <a:lnTo>
                  <a:pt x="575" y="3067"/>
                </a:lnTo>
                <a:lnTo>
                  <a:pt x="537" y="3053"/>
                </a:lnTo>
                <a:lnTo>
                  <a:pt x="500" y="3039"/>
                </a:lnTo>
                <a:lnTo>
                  <a:pt x="466" y="3020"/>
                </a:lnTo>
                <a:lnTo>
                  <a:pt x="281" y="3154"/>
                </a:lnTo>
                <a:lnTo>
                  <a:pt x="137" y="3008"/>
                </a:lnTo>
                <a:lnTo>
                  <a:pt x="269" y="2822"/>
                </a:lnTo>
                <a:lnTo>
                  <a:pt x="251" y="2787"/>
                </a:lnTo>
                <a:lnTo>
                  <a:pt x="235" y="2750"/>
                </a:lnTo>
                <a:lnTo>
                  <a:pt x="223" y="2712"/>
                </a:lnTo>
                <a:lnTo>
                  <a:pt x="0" y="2674"/>
                </a:lnTo>
                <a:lnTo>
                  <a:pt x="0" y="2469"/>
                </a:lnTo>
                <a:lnTo>
                  <a:pt x="223" y="2431"/>
                </a:lnTo>
                <a:lnTo>
                  <a:pt x="235" y="2392"/>
                </a:lnTo>
                <a:lnTo>
                  <a:pt x="251" y="2356"/>
                </a:lnTo>
                <a:lnTo>
                  <a:pt x="269" y="2321"/>
                </a:lnTo>
                <a:lnTo>
                  <a:pt x="137" y="2135"/>
                </a:lnTo>
                <a:lnTo>
                  <a:pt x="281" y="1990"/>
                </a:lnTo>
                <a:lnTo>
                  <a:pt x="466" y="2122"/>
                </a:lnTo>
                <a:lnTo>
                  <a:pt x="500" y="2104"/>
                </a:lnTo>
                <a:lnTo>
                  <a:pt x="537" y="2089"/>
                </a:lnTo>
                <a:lnTo>
                  <a:pt x="575" y="2076"/>
                </a:lnTo>
                <a:lnTo>
                  <a:pt x="612" y="1851"/>
                </a:lnTo>
                <a:close/>
                <a:moveTo>
                  <a:pt x="2140" y="683"/>
                </a:moveTo>
                <a:lnTo>
                  <a:pt x="2089" y="686"/>
                </a:lnTo>
                <a:lnTo>
                  <a:pt x="2039" y="696"/>
                </a:lnTo>
                <a:lnTo>
                  <a:pt x="1991" y="710"/>
                </a:lnTo>
                <a:lnTo>
                  <a:pt x="1946" y="729"/>
                </a:lnTo>
                <a:lnTo>
                  <a:pt x="1903" y="754"/>
                </a:lnTo>
                <a:lnTo>
                  <a:pt x="1863" y="782"/>
                </a:lnTo>
                <a:lnTo>
                  <a:pt x="1827" y="814"/>
                </a:lnTo>
                <a:lnTo>
                  <a:pt x="1795" y="852"/>
                </a:lnTo>
                <a:lnTo>
                  <a:pt x="1766" y="891"/>
                </a:lnTo>
                <a:lnTo>
                  <a:pt x="1742" y="934"/>
                </a:lnTo>
                <a:lnTo>
                  <a:pt x="1723" y="981"/>
                </a:lnTo>
                <a:lnTo>
                  <a:pt x="1709" y="1028"/>
                </a:lnTo>
                <a:lnTo>
                  <a:pt x="1700" y="1079"/>
                </a:lnTo>
                <a:lnTo>
                  <a:pt x="1697" y="1132"/>
                </a:lnTo>
                <a:lnTo>
                  <a:pt x="1700" y="1183"/>
                </a:lnTo>
                <a:lnTo>
                  <a:pt x="1709" y="1234"/>
                </a:lnTo>
                <a:lnTo>
                  <a:pt x="1723" y="1282"/>
                </a:lnTo>
                <a:lnTo>
                  <a:pt x="1742" y="1328"/>
                </a:lnTo>
                <a:lnTo>
                  <a:pt x="1766" y="1371"/>
                </a:lnTo>
                <a:lnTo>
                  <a:pt x="1795" y="1411"/>
                </a:lnTo>
                <a:lnTo>
                  <a:pt x="1827" y="1448"/>
                </a:lnTo>
                <a:lnTo>
                  <a:pt x="1863" y="1481"/>
                </a:lnTo>
                <a:lnTo>
                  <a:pt x="1903" y="1509"/>
                </a:lnTo>
                <a:lnTo>
                  <a:pt x="1946" y="1533"/>
                </a:lnTo>
                <a:lnTo>
                  <a:pt x="1991" y="1553"/>
                </a:lnTo>
                <a:lnTo>
                  <a:pt x="2039" y="1567"/>
                </a:lnTo>
                <a:lnTo>
                  <a:pt x="2089" y="1576"/>
                </a:lnTo>
                <a:lnTo>
                  <a:pt x="2140" y="1579"/>
                </a:lnTo>
                <a:lnTo>
                  <a:pt x="2193" y="1576"/>
                </a:lnTo>
                <a:lnTo>
                  <a:pt x="2243" y="1567"/>
                </a:lnTo>
                <a:lnTo>
                  <a:pt x="2290" y="1553"/>
                </a:lnTo>
                <a:lnTo>
                  <a:pt x="2336" y="1533"/>
                </a:lnTo>
                <a:lnTo>
                  <a:pt x="2379" y="1509"/>
                </a:lnTo>
                <a:lnTo>
                  <a:pt x="2418" y="1481"/>
                </a:lnTo>
                <a:lnTo>
                  <a:pt x="2455" y="1448"/>
                </a:lnTo>
                <a:lnTo>
                  <a:pt x="2487" y="1411"/>
                </a:lnTo>
                <a:lnTo>
                  <a:pt x="2515" y="1371"/>
                </a:lnTo>
                <a:lnTo>
                  <a:pt x="2539" y="1328"/>
                </a:lnTo>
                <a:lnTo>
                  <a:pt x="2558" y="1282"/>
                </a:lnTo>
                <a:lnTo>
                  <a:pt x="2572" y="1234"/>
                </a:lnTo>
                <a:lnTo>
                  <a:pt x="2581" y="1183"/>
                </a:lnTo>
                <a:lnTo>
                  <a:pt x="2585" y="1132"/>
                </a:lnTo>
                <a:lnTo>
                  <a:pt x="2581" y="1079"/>
                </a:lnTo>
                <a:lnTo>
                  <a:pt x="2572" y="1028"/>
                </a:lnTo>
                <a:lnTo>
                  <a:pt x="2558" y="981"/>
                </a:lnTo>
                <a:lnTo>
                  <a:pt x="2539" y="934"/>
                </a:lnTo>
                <a:lnTo>
                  <a:pt x="2515" y="891"/>
                </a:lnTo>
                <a:lnTo>
                  <a:pt x="2487" y="852"/>
                </a:lnTo>
                <a:lnTo>
                  <a:pt x="2455" y="814"/>
                </a:lnTo>
                <a:lnTo>
                  <a:pt x="2418" y="782"/>
                </a:lnTo>
                <a:lnTo>
                  <a:pt x="2379" y="754"/>
                </a:lnTo>
                <a:lnTo>
                  <a:pt x="2336" y="729"/>
                </a:lnTo>
                <a:lnTo>
                  <a:pt x="2290" y="710"/>
                </a:lnTo>
                <a:lnTo>
                  <a:pt x="2243" y="696"/>
                </a:lnTo>
                <a:lnTo>
                  <a:pt x="2193" y="686"/>
                </a:lnTo>
                <a:lnTo>
                  <a:pt x="2140" y="683"/>
                </a:lnTo>
                <a:close/>
                <a:moveTo>
                  <a:pt x="2039" y="0"/>
                </a:moveTo>
                <a:lnTo>
                  <a:pt x="2243" y="0"/>
                </a:lnTo>
                <a:lnTo>
                  <a:pt x="2282" y="215"/>
                </a:lnTo>
                <a:lnTo>
                  <a:pt x="2320" y="223"/>
                </a:lnTo>
                <a:lnTo>
                  <a:pt x="2357" y="231"/>
                </a:lnTo>
                <a:lnTo>
                  <a:pt x="2476" y="46"/>
                </a:lnTo>
                <a:lnTo>
                  <a:pt x="2664" y="125"/>
                </a:lnTo>
                <a:lnTo>
                  <a:pt x="2618" y="340"/>
                </a:lnTo>
                <a:lnTo>
                  <a:pt x="2651" y="361"/>
                </a:lnTo>
                <a:lnTo>
                  <a:pt x="2682" y="384"/>
                </a:lnTo>
                <a:lnTo>
                  <a:pt x="2862" y="258"/>
                </a:lnTo>
                <a:lnTo>
                  <a:pt x="3006" y="403"/>
                </a:lnTo>
                <a:lnTo>
                  <a:pt x="2881" y="585"/>
                </a:lnTo>
                <a:lnTo>
                  <a:pt x="2904" y="616"/>
                </a:lnTo>
                <a:lnTo>
                  <a:pt x="2924" y="649"/>
                </a:lnTo>
                <a:lnTo>
                  <a:pt x="3138" y="603"/>
                </a:lnTo>
                <a:lnTo>
                  <a:pt x="3216" y="793"/>
                </a:lnTo>
                <a:lnTo>
                  <a:pt x="3033" y="913"/>
                </a:lnTo>
                <a:lnTo>
                  <a:pt x="3041" y="951"/>
                </a:lnTo>
                <a:lnTo>
                  <a:pt x="3047" y="989"/>
                </a:lnTo>
                <a:lnTo>
                  <a:pt x="3262" y="1028"/>
                </a:lnTo>
                <a:lnTo>
                  <a:pt x="3262" y="1234"/>
                </a:lnTo>
                <a:lnTo>
                  <a:pt x="3047" y="1273"/>
                </a:lnTo>
                <a:lnTo>
                  <a:pt x="3041" y="1312"/>
                </a:lnTo>
                <a:lnTo>
                  <a:pt x="3033" y="1350"/>
                </a:lnTo>
                <a:lnTo>
                  <a:pt x="3216" y="1469"/>
                </a:lnTo>
                <a:lnTo>
                  <a:pt x="3137" y="1659"/>
                </a:lnTo>
                <a:lnTo>
                  <a:pt x="2924" y="1613"/>
                </a:lnTo>
                <a:lnTo>
                  <a:pt x="2904" y="1646"/>
                </a:lnTo>
                <a:lnTo>
                  <a:pt x="2881" y="1678"/>
                </a:lnTo>
                <a:lnTo>
                  <a:pt x="3006" y="1859"/>
                </a:lnTo>
                <a:lnTo>
                  <a:pt x="2862" y="2004"/>
                </a:lnTo>
                <a:lnTo>
                  <a:pt x="2682" y="1879"/>
                </a:lnTo>
                <a:lnTo>
                  <a:pt x="2650" y="1901"/>
                </a:lnTo>
                <a:lnTo>
                  <a:pt x="2618" y="1923"/>
                </a:lnTo>
                <a:lnTo>
                  <a:pt x="2664" y="2137"/>
                </a:lnTo>
                <a:lnTo>
                  <a:pt x="2476" y="2216"/>
                </a:lnTo>
                <a:lnTo>
                  <a:pt x="2357" y="2031"/>
                </a:lnTo>
                <a:lnTo>
                  <a:pt x="2320" y="2039"/>
                </a:lnTo>
                <a:lnTo>
                  <a:pt x="2282" y="2047"/>
                </a:lnTo>
                <a:lnTo>
                  <a:pt x="2243" y="2262"/>
                </a:lnTo>
                <a:lnTo>
                  <a:pt x="2039" y="2262"/>
                </a:lnTo>
                <a:lnTo>
                  <a:pt x="1999" y="2047"/>
                </a:lnTo>
                <a:lnTo>
                  <a:pt x="1961" y="2039"/>
                </a:lnTo>
                <a:lnTo>
                  <a:pt x="1924" y="2031"/>
                </a:lnTo>
                <a:lnTo>
                  <a:pt x="1806" y="2216"/>
                </a:lnTo>
                <a:lnTo>
                  <a:pt x="1618" y="2137"/>
                </a:lnTo>
                <a:lnTo>
                  <a:pt x="1664" y="1923"/>
                </a:lnTo>
                <a:lnTo>
                  <a:pt x="1631" y="1901"/>
                </a:lnTo>
                <a:lnTo>
                  <a:pt x="1599" y="1879"/>
                </a:lnTo>
                <a:lnTo>
                  <a:pt x="1420" y="2004"/>
                </a:lnTo>
                <a:lnTo>
                  <a:pt x="1276" y="1859"/>
                </a:lnTo>
                <a:lnTo>
                  <a:pt x="1400" y="1678"/>
                </a:lnTo>
                <a:lnTo>
                  <a:pt x="1378" y="1646"/>
                </a:lnTo>
                <a:lnTo>
                  <a:pt x="1357" y="1613"/>
                </a:lnTo>
                <a:lnTo>
                  <a:pt x="1144" y="1659"/>
                </a:lnTo>
                <a:lnTo>
                  <a:pt x="1066" y="1469"/>
                </a:lnTo>
                <a:lnTo>
                  <a:pt x="1249" y="1350"/>
                </a:lnTo>
                <a:lnTo>
                  <a:pt x="1241" y="1312"/>
                </a:lnTo>
                <a:lnTo>
                  <a:pt x="1234" y="1273"/>
                </a:lnTo>
                <a:lnTo>
                  <a:pt x="1019" y="1234"/>
                </a:lnTo>
                <a:lnTo>
                  <a:pt x="1019" y="1028"/>
                </a:lnTo>
                <a:lnTo>
                  <a:pt x="1234" y="989"/>
                </a:lnTo>
                <a:lnTo>
                  <a:pt x="1241" y="951"/>
                </a:lnTo>
                <a:lnTo>
                  <a:pt x="1249" y="913"/>
                </a:lnTo>
                <a:lnTo>
                  <a:pt x="1066" y="793"/>
                </a:lnTo>
                <a:lnTo>
                  <a:pt x="1144" y="603"/>
                </a:lnTo>
                <a:lnTo>
                  <a:pt x="1357" y="649"/>
                </a:lnTo>
                <a:lnTo>
                  <a:pt x="1378" y="616"/>
                </a:lnTo>
                <a:lnTo>
                  <a:pt x="1401" y="585"/>
                </a:lnTo>
                <a:lnTo>
                  <a:pt x="1276" y="403"/>
                </a:lnTo>
                <a:lnTo>
                  <a:pt x="1420" y="258"/>
                </a:lnTo>
                <a:lnTo>
                  <a:pt x="1599" y="384"/>
                </a:lnTo>
                <a:lnTo>
                  <a:pt x="1631" y="361"/>
                </a:lnTo>
                <a:lnTo>
                  <a:pt x="1664" y="340"/>
                </a:lnTo>
                <a:lnTo>
                  <a:pt x="1618" y="125"/>
                </a:lnTo>
                <a:lnTo>
                  <a:pt x="1806" y="46"/>
                </a:lnTo>
                <a:lnTo>
                  <a:pt x="1924" y="231"/>
                </a:lnTo>
                <a:lnTo>
                  <a:pt x="1961" y="223"/>
                </a:lnTo>
                <a:lnTo>
                  <a:pt x="1999" y="215"/>
                </a:lnTo>
                <a:lnTo>
                  <a:pt x="20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0" name="Freeform 21"/>
          <p:cNvSpPr/>
          <p:nvPr/>
        </p:nvSpPr>
        <p:spPr bwMode="auto">
          <a:xfrm>
            <a:off x="3282169" y="2405462"/>
            <a:ext cx="352448" cy="329987"/>
          </a:xfrm>
          <a:custGeom>
            <a:avLst/>
            <a:gdLst>
              <a:gd name="T0" fmla="*/ 1325 w 3261"/>
              <a:gd name="T1" fmla="*/ 0 h 3056"/>
              <a:gd name="T2" fmla="*/ 2343 w 3261"/>
              <a:gd name="T3" fmla="*/ 0 h 3056"/>
              <a:gd name="T4" fmla="*/ 1382 w 3261"/>
              <a:gd name="T5" fmla="*/ 962 h 3056"/>
              <a:gd name="T6" fmla="*/ 1968 w 3261"/>
              <a:gd name="T7" fmla="*/ 1548 h 3056"/>
              <a:gd name="T8" fmla="*/ 2039 w 3261"/>
              <a:gd name="T9" fmla="*/ 1475 h 3056"/>
              <a:gd name="T10" fmla="*/ 2061 w 3261"/>
              <a:gd name="T11" fmla="*/ 1458 h 3056"/>
              <a:gd name="T12" fmla="*/ 2085 w 3261"/>
              <a:gd name="T13" fmla="*/ 1444 h 3056"/>
              <a:gd name="T14" fmla="*/ 2110 w 3261"/>
              <a:gd name="T15" fmla="*/ 1436 h 3056"/>
              <a:gd name="T16" fmla="*/ 2135 w 3261"/>
              <a:gd name="T17" fmla="*/ 1431 h 3056"/>
              <a:gd name="T18" fmla="*/ 2161 w 3261"/>
              <a:gd name="T19" fmla="*/ 1431 h 3056"/>
              <a:gd name="T20" fmla="*/ 2187 w 3261"/>
              <a:gd name="T21" fmla="*/ 1436 h 3056"/>
              <a:gd name="T22" fmla="*/ 2212 w 3261"/>
              <a:gd name="T23" fmla="*/ 1444 h 3056"/>
              <a:gd name="T24" fmla="*/ 2235 w 3261"/>
              <a:gd name="T25" fmla="*/ 1458 h 3056"/>
              <a:gd name="T26" fmla="*/ 2256 w 3261"/>
              <a:gd name="T27" fmla="*/ 1475 h 3056"/>
              <a:gd name="T28" fmla="*/ 3217 w 3261"/>
              <a:gd name="T29" fmla="*/ 2436 h 3056"/>
              <a:gd name="T30" fmla="*/ 3234 w 3261"/>
              <a:gd name="T31" fmla="*/ 2457 h 3056"/>
              <a:gd name="T32" fmla="*/ 3248 w 3261"/>
              <a:gd name="T33" fmla="*/ 2480 h 3056"/>
              <a:gd name="T34" fmla="*/ 3256 w 3261"/>
              <a:gd name="T35" fmla="*/ 2505 h 3056"/>
              <a:gd name="T36" fmla="*/ 3261 w 3261"/>
              <a:gd name="T37" fmla="*/ 2531 h 3056"/>
              <a:gd name="T38" fmla="*/ 3261 w 3261"/>
              <a:gd name="T39" fmla="*/ 2557 h 3056"/>
              <a:gd name="T40" fmla="*/ 3256 w 3261"/>
              <a:gd name="T41" fmla="*/ 2582 h 3056"/>
              <a:gd name="T42" fmla="*/ 3248 w 3261"/>
              <a:gd name="T43" fmla="*/ 2607 h 3056"/>
              <a:gd name="T44" fmla="*/ 3234 w 3261"/>
              <a:gd name="T45" fmla="*/ 2630 h 3056"/>
              <a:gd name="T46" fmla="*/ 3217 w 3261"/>
              <a:gd name="T47" fmla="*/ 2652 h 3056"/>
              <a:gd name="T48" fmla="*/ 2856 w 3261"/>
              <a:gd name="T49" fmla="*/ 3012 h 3056"/>
              <a:gd name="T50" fmla="*/ 2835 w 3261"/>
              <a:gd name="T51" fmla="*/ 3030 h 3056"/>
              <a:gd name="T52" fmla="*/ 2812 w 3261"/>
              <a:gd name="T53" fmla="*/ 3043 h 3056"/>
              <a:gd name="T54" fmla="*/ 2787 w 3261"/>
              <a:gd name="T55" fmla="*/ 3052 h 3056"/>
              <a:gd name="T56" fmla="*/ 2761 w 3261"/>
              <a:gd name="T57" fmla="*/ 3056 h 3056"/>
              <a:gd name="T58" fmla="*/ 2735 w 3261"/>
              <a:gd name="T59" fmla="*/ 3056 h 3056"/>
              <a:gd name="T60" fmla="*/ 2709 w 3261"/>
              <a:gd name="T61" fmla="*/ 3052 h 3056"/>
              <a:gd name="T62" fmla="*/ 2685 w 3261"/>
              <a:gd name="T63" fmla="*/ 3043 h 3056"/>
              <a:gd name="T64" fmla="*/ 2661 w 3261"/>
              <a:gd name="T65" fmla="*/ 3030 h 3056"/>
              <a:gd name="T66" fmla="*/ 2640 w 3261"/>
              <a:gd name="T67" fmla="*/ 3012 h 3056"/>
              <a:gd name="T68" fmla="*/ 1680 w 3261"/>
              <a:gd name="T69" fmla="*/ 2052 h 3056"/>
              <a:gd name="T70" fmla="*/ 1662 w 3261"/>
              <a:gd name="T71" fmla="*/ 2030 h 3056"/>
              <a:gd name="T72" fmla="*/ 1649 w 3261"/>
              <a:gd name="T73" fmla="*/ 2007 h 3056"/>
              <a:gd name="T74" fmla="*/ 1640 w 3261"/>
              <a:gd name="T75" fmla="*/ 1983 h 3056"/>
              <a:gd name="T76" fmla="*/ 1636 w 3261"/>
              <a:gd name="T77" fmla="*/ 1957 h 3056"/>
              <a:gd name="T78" fmla="*/ 1636 w 3261"/>
              <a:gd name="T79" fmla="*/ 1931 h 3056"/>
              <a:gd name="T80" fmla="*/ 1640 w 3261"/>
              <a:gd name="T81" fmla="*/ 1905 h 3056"/>
              <a:gd name="T82" fmla="*/ 1649 w 3261"/>
              <a:gd name="T83" fmla="*/ 1880 h 3056"/>
              <a:gd name="T84" fmla="*/ 1662 w 3261"/>
              <a:gd name="T85" fmla="*/ 1857 h 3056"/>
              <a:gd name="T86" fmla="*/ 1680 w 3261"/>
              <a:gd name="T87" fmla="*/ 1836 h 3056"/>
              <a:gd name="T88" fmla="*/ 1751 w 3261"/>
              <a:gd name="T89" fmla="*/ 1763 h 3056"/>
              <a:gd name="T90" fmla="*/ 1166 w 3261"/>
              <a:gd name="T91" fmla="*/ 1177 h 3056"/>
              <a:gd name="T92" fmla="*/ 510 w 3261"/>
              <a:gd name="T93" fmla="*/ 1834 h 3056"/>
              <a:gd name="T94" fmla="*/ 0 w 3261"/>
              <a:gd name="T95" fmla="*/ 1325 h 3056"/>
              <a:gd name="T96" fmla="*/ 656 w 3261"/>
              <a:gd name="T97" fmla="*/ 669 h 3056"/>
              <a:gd name="T98" fmla="*/ 611 w 3261"/>
              <a:gd name="T99" fmla="*/ 623 h 3056"/>
              <a:gd name="T100" fmla="*/ 611 w 3261"/>
              <a:gd name="T101" fmla="*/ 408 h 3056"/>
              <a:gd name="T102" fmla="*/ 828 w 3261"/>
              <a:gd name="T103" fmla="*/ 408 h 3056"/>
              <a:gd name="T104" fmla="*/ 872 w 3261"/>
              <a:gd name="T105" fmla="*/ 452 h 3056"/>
              <a:gd name="T106" fmla="*/ 1325 w 3261"/>
              <a:gd name="T107" fmla="*/ 0 h 3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3056">
                <a:moveTo>
                  <a:pt x="1325" y="0"/>
                </a:moveTo>
                <a:lnTo>
                  <a:pt x="2343" y="0"/>
                </a:lnTo>
                <a:lnTo>
                  <a:pt x="1382" y="962"/>
                </a:lnTo>
                <a:lnTo>
                  <a:pt x="1968" y="1548"/>
                </a:lnTo>
                <a:lnTo>
                  <a:pt x="2039" y="1475"/>
                </a:lnTo>
                <a:lnTo>
                  <a:pt x="2061" y="1458"/>
                </a:lnTo>
                <a:lnTo>
                  <a:pt x="2085" y="1444"/>
                </a:lnTo>
                <a:lnTo>
                  <a:pt x="2110" y="1436"/>
                </a:lnTo>
                <a:lnTo>
                  <a:pt x="2135" y="1431"/>
                </a:lnTo>
                <a:lnTo>
                  <a:pt x="2161" y="1431"/>
                </a:lnTo>
                <a:lnTo>
                  <a:pt x="2187" y="1436"/>
                </a:lnTo>
                <a:lnTo>
                  <a:pt x="2212" y="1444"/>
                </a:lnTo>
                <a:lnTo>
                  <a:pt x="2235" y="1458"/>
                </a:lnTo>
                <a:lnTo>
                  <a:pt x="2256" y="1475"/>
                </a:lnTo>
                <a:lnTo>
                  <a:pt x="3217" y="2436"/>
                </a:lnTo>
                <a:lnTo>
                  <a:pt x="3234" y="2457"/>
                </a:lnTo>
                <a:lnTo>
                  <a:pt x="3248" y="2480"/>
                </a:lnTo>
                <a:lnTo>
                  <a:pt x="3256" y="2505"/>
                </a:lnTo>
                <a:lnTo>
                  <a:pt x="3261" y="2531"/>
                </a:lnTo>
                <a:lnTo>
                  <a:pt x="3261" y="2557"/>
                </a:lnTo>
                <a:lnTo>
                  <a:pt x="3256" y="2582"/>
                </a:lnTo>
                <a:lnTo>
                  <a:pt x="3248" y="2607"/>
                </a:lnTo>
                <a:lnTo>
                  <a:pt x="3234" y="2630"/>
                </a:lnTo>
                <a:lnTo>
                  <a:pt x="3217" y="2652"/>
                </a:lnTo>
                <a:lnTo>
                  <a:pt x="2856" y="3012"/>
                </a:lnTo>
                <a:lnTo>
                  <a:pt x="2835" y="3030"/>
                </a:lnTo>
                <a:lnTo>
                  <a:pt x="2812" y="3043"/>
                </a:lnTo>
                <a:lnTo>
                  <a:pt x="2787" y="3052"/>
                </a:lnTo>
                <a:lnTo>
                  <a:pt x="2761" y="3056"/>
                </a:lnTo>
                <a:lnTo>
                  <a:pt x="2735" y="3056"/>
                </a:lnTo>
                <a:lnTo>
                  <a:pt x="2709" y="3052"/>
                </a:lnTo>
                <a:lnTo>
                  <a:pt x="2685" y="3043"/>
                </a:lnTo>
                <a:lnTo>
                  <a:pt x="2661" y="3030"/>
                </a:lnTo>
                <a:lnTo>
                  <a:pt x="2640" y="3012"/>
                </a:lnTo>
                <a:lnTo>
                  <a:pt x="1680" y="2052"/>
                </a:lnTo>
                <a:lnTo>
                  <a:pt x="1662" y="2030"/>
                </a:lnTo>
                <a:lnTo>
                  <a:pt x="1649" y="2007"/>
                </a:lnTo>
                <a:lnTo>
                  <a:pt x="1640" y="1983"/>
                </a:lnTo>
                <a:lnTo>
                  <a:pt x="1636" y="1957"/>
                </a:lnTo>
                <a:lnTo>
                  <a:pt x="1636" y="1931"/>
                </a:lnTo>
                <a:lnTo>
                  <a:pt x="1640" y="1905"/>
                </a:lnTo>
                <a:lnTo>
                  <a:pt x="1649" y="1880"/>
                </a:lnTo>
                <a:lnTo>
                  <a:pt x="1662" y="1857"/>
                </a:lnTo>
                <a:lnTo>
                  <a:pt x="1680" y="1836"/>
                </a:lnTo>
                <a:lnTo>
                  <a:pt x="1751" y="1763"/>
                </a:lnTo>
                <a:lnTo>
                  <a:pt x="1166" y="1177"/>
                </a:lnTo>
                <a:lnTo>
                  <a:pt x="510" y="1834"/>
                </a:lnTo>
                <a:lnTo>
                  <a:pt x="0" y="1325"/>
                </a:lnTo>
                <a:lnTo>
                  <a:pt x="656" y="669"/>
                </a:lnTo>
                <a:lnTo>
                  <a:pt x="611" y="623"/>
                </a:lnTo>
                <a:lnTo>
                  <a:pt x="611" y="408"/>
                </a:lnTo>
                <a:lnTo>
                  <a:pt x="828" y="408"/>
                </a:lnTo>
                <a:lnTo>
                  <a:pt x="872" y="452"/>
                </a:lnTo>
                <a:lnTo>
                  <a:pt x="132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1" name="Freeform 26"/>
          <p:cNvSpPr>
            <a:spLocks noEditPoints="1"/>
          </p:cNvSpPr>
          <p:nvPr/>
        </p:nvSpPr>
        <p:spPr bwMode="auto">
          <a:xfrm>
            <a:off x="3856796" y="2392504"/>
            <a:ext cx="352448" cy="355902"/>
          </a:xfrm>
          <a:custGeom>
            <a:avLst/>
            <a:gdLst>
              <a:gd name="T0" fmla="*/ 1224 w 3262"/>
              <a:gd name="T1" fmla="*/ 1851 h 3291"/>
              <a:gd name="T2" fmla="*/ 1019 w 3262"/>
              <a:gd name="T3" fmla="*/ 2262 h 3291"/>
              <a:gd name="T4" fmla="*/ 612 w 3262"/>
              <a:gd name="T5" fmla="*/ 1439 h 3291"/>
              <a:gd name="T6" fmla="*/ 407 w 3262"/>
              <a:gd name="T7" fmla="*/ 2057 h 3291"/>
              <a:gd name="T8" fmla="*/ 204 w 3262"/>
              <a:gd name="T9" fmla="*/ 1851 h 3291"/>
              <a:gd name="T10" fmla="*/ 1835 w 3262"/>
              <a:gd name="T11" fmla="*/ 1028 h 3291"/>
              <a:gd name="T12" fmla="*/ 2243 w 3262"/>
              <a:gd name="T13" fmla="*/ 1234 h 3291"/>
              <a:gd name="T14" fmla="*/ 1835 w 3262"/>
              <a:gd name="T15" fmla="*/ 1028 h 3291"/>
              <a:gd name="T16" fmla="*/ 407 w 3262"/>
              <a:gd name="T17" fmla="*/ 1028 h 3291"/>
              <a:gd name="T18" fmla="*/ 0 w 3262"/>
              <a:gd name="T19" fmla="*/ 1234 h 3291"/>
              <a:gd name="T20" fmla="*/ 1121 w 3262"/>
              <a:gd name="T21" fmla="*/ 925 h 3291"/>
              <a:gd name="T22" fmla="*/ 1529 w 3262"/>
              <a:gd name="T23" fmla="*/ 1748 h 3291"/>
              <a:gd name="T24" fmla="*/ 1121 w 3262"/>
              <a:gd name="T25" fmla="*/ 925 h 3291"/>
              <a:gd name="T26" fmla="*/ 1096 w 3262"/>
              <a:gd name="T27" fmla="*/ 745 h 3291"/>
              <a:gd name="T28" fmla="*/ 1147 w 3262"/>
              <a:gd name="T29" fmla="*/ 759 h 3291"/>
              <a:gd name="T30" fmla="*/ 1191 w 3262"/>
              <a:gd name="T31" fmla="*/ 790 h 3291"/>
              <a:gd name="T32" fmla="*/ 3235 w 3262"/>
              <a:gd name="T33" fmla="*/ 2856 h 3291"/>
              <a:gd name="T34" fmla="*/ 3257 w 3262"/>
              <a:gd name="T35" fmla="*/ 2905 h 3291"/>
              <a:gd name="T36" fmla="*/ 3262 w 3262"/>
              <a:gd name="T37" fmla="*/ 2957 h 3291"/>
              <a:gd name="T38" fmla="*/ 3249 w 3262"/>
              <a:gd name="T39" fmla="*/ 3009 h 3291"/>
              <a:gd name="T40" fmla="*/ 3217 w 3262"/>
              <a:gd name="T41" fmla="*/ 3053 h 3291"/>
              <a:gd name="T42" fmla="*/ 3005 w 3262"/>
              <a:gd name="T43" fmla="*/ 3264 h 3291"/>
              <a:gd name="T44" fmla="*/ 2957 w 3262"/>
              <a:gd name="T45" fmla="*/ 3287 h 3291"/>
              <a:gd name="T46" fmla="*/ 2905 w 3262"/>
              <a:gd name="T47" fmla="*/ 3291 h 3291"/>
              <a:gd name="T48" fmla="*/ 2855 w 3262"/>
              <a:gd name="T49" fmla="*/ 3278 h 3291"/>
              <a:gd name="T50" fmla="*/ 2810 w 3262"/>
              <a:gd name="T51" fmla="*/ 3247 h 3291"/>
              <a:gd name="T52" fmla="*/ 765 w 3262"/>
              <a:gd name="T53" fmla="*/ 1180 h 3291"/>
              <a:gd name="T54" fmla="*/ 744 w 3262"/>
              <a:gd name="T55" fmla="*/ 1132 h 3291"/>
              <a:gd name="T56" fmla="*/ 739 w 3262"/>
              <a:gd name="T57" fmla="*/ 1079 h 3291"/>
              <a:gd name="T58" fmla="*/ 752 w 3262"/>
              <a:gd name="T59" fmla="*/ 1028 h 3291"/>
              <a:gd name="T60" fmla="*/ 784 w 3262"/>
              <a:gd name="T61" fmla="*/ 984 h 3291"/>
              <a:gd name="T62" fmla="*/ 996 w 3262"/>
              <a:gd name="T63" fmla="*/ 772 h 3291"/>
              <a:gd name="T64" fmla="*/ 1045 w 3262"/>
              <a:gd name="T65" fmla="*/ 749 h 3291"/>
              <a:gd name="T66" fmla="*/ 1835 w 3262"/>
              <a:gd name="T67" fmla="*/ 205 h 3291"/>
              <a:gd name="T68" fmla="*/ 2039 w 3262"/>
              <a:gd name="T69" fmla="*/ 411 h 3291"/>
              <a:gd name="T70" fmla="*/ 1427 w 3262"/>
              <a:gd name="T71" fmla="*/ 617 h 3291"/>
              <a:gd name="T72" fmla="*/ 204 w 3262"/>
              <a:gd name="T73" fmla="*/ 205 h 3291"/>
              <a:gd name="T74" fmla="*/ 815 w 3262"/>
              <a:gd name="T75" fmla="*/ 617 h 3291"/>
              <a:gd name="T76" fmla="*/ 204 w 3262"/>
              <a:gd name="T77" fmla="*/ 411 h 3291"/>
              <a:gd name="T78" fmla="*/ 1019 w 3262"/>
              <a:gd name="T79" fmla="*/ 0 h 3291"/>
              <a:gd name="T80" fmla="*/ 1224 w 3262"/>
              <a:gd name="T81" fmla="*/ 411 h 3291"/>
              <a:gd name="T82" fmla="*/ 1019 w 3262"/>
              <a:gd name="T83" fmla="*/ 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62" h="3291">
                <a:moveTo>
                  <a:pt x="1019" y="1851"/>
                </a:moveTo>
                <a:lnTo>
                  <a:pt x="1224" y="1851"/>
                </a:lnTo>
                <a:lnTo>
                  <a:pt x="1224" y="2262"/>
                </a:lnTo>
                <a:lnTo>
                  <a:pt x="1019" y="2262"/>
                </a:lnTo>
                <a:lnTo>
                  <a:pt x="1019" y="1851"/>
                </a:lnTo>
                <a:close/>
                <a:moveTo>
                  <a:pt x="612" y="1439"/>
                </a:moveTo>
                <a:lnTo>
                  <a:pt x="815" y="1646"/>
                </a:lnTo>
                <a:lnTo>
                  <a:pt x="407" y="2057"/>
                </a:lnTo>
                <a:lnTo>
                  <a:pt x="204" y="2057"/>
                </a:lnTo>
                <a:lnTo>
                  <a:pt x="204" y="1851"/>
                </a:lnTo>
                <a:lnTo>
                  <a:pt x="612" y="1439"/>
                </a:lnTo>
                <a:close/>
                <a:moveTo>
                  <a:pt x="1835" y="1028"/>
                </a:moveTo>
                <a:lnTo>
                  <a:pt x="2243" y="1028"/>
                </a:lnTo>
                <a:lnTo>
                  <a:pt x="2243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0" y="1028"/>
                </a:moveTo>
                <a:lnTo>
                  <a:pt x="407" y="1028"/>
                </a:lnTo>
                <a:lnTo>
                  <a:pt x="407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121" y="925"/>
                </a:moveTo>
                <a:lnTo>
                  <a:pt x="918" y="1132"/>
                </a:lnTo>
                <a:lnTo>
                  <a:pt x="1529" y="1748"/>
                </a:lnTo>
                <a:lnTo>
                  <a:pt x="1733" y="1543"/>
                </a:lnTo>
                <a:lnTo>
                  <a:pt x="1121" y="925"/>
                </a:lnTo>
                <a:close/>
                <a:moveTo>
                  <a:pt x="1070" y="745"/>
                </a:moveTo>
                <a:lnTo>
                  <a:pt x="1096" y="745"/>
                </a:lnTo>
                <a:lnTo>
                  <a:pt x="1121" y="749"/>
                </a:lnTo>
                <a:lnTo>
                  <a:pt x="1147" y="759"/>
                </a:lnTo>
                <a:lnTo>
                  <a:pt x="1170" y="772"/>
                </a:lnTo>
                <a:lnTo>
                  <a:pt x="1191" y="790"/>
                </a:lnTo>
                <a:lnTo>
                  <a:pt x="3217" y="2836"/>
                </a:lnTo>
                <a:lnTo>
                  <a:pt x="3235" y="2856"/>
                </a:lnTo>
                <a:lnTo>
                  <a:pt x="3249" y="2880"/>
                </a:lnTo>
                <a:lnTo>
                  <a:pt x="3257" y="2905"/>
                </a:lnTo>
                <a:lnTo>
                  <a:pt x="3262" y="2932"/>
                </a:lnTo>
                <a:lnTo>
                  <a:pt x="3262" y="2957"/>
                </a:lnTo>
                <a:lnTo>
                  <a:pt x="3257" y="2983"/>
                </a:lnTo>
                <a:lnTo>
                  <a:pt x="3249" y="3009"/>
                </a:lnTo>
                <a:lnTo>
                  <a:pt x="3235" y="3032"/>
                </a:lnTo>
                <a:lnTo>
                  <a:pt x="3217" y="3053"/>
                </a:lnTo>
                <a:lnTo>
                  <a:pt x="3025" y="3247"/>
                </a:lnTo>
                <a:lnTo>
                  <a:pt x="3005" y="3264"/>
                </a:lnTo>
                <a:lnTo>
                  <a:pt x="2981" y="3278"/>
                </a:lnTo>
                <a:lnTo>
                  <a:pt x="2957" y="3287"/>
                </a:lnTo>
                <a:lnTo>
                  <a:pt x="2931" y="3291"/>
                </a:lnTo>
                <a:lnTo>
                  <a:pt x="2905" y="3291"/>
                </a:lnTo>
                <a:lnTo>
                  <a:pt x="2879" y="3287"/>
                </a:lnTo>
                <a:lnTo>
                  <a:pt x="2855" y="3278"/>
                </a:lnTo>
                <a:lnTo>
                  <a:pt x="2831" y="3264"/>
                </a:lnTo>
                <a:lnTo>
                  <a:pt x="2810" y="3247"/>
                </a:lnTo>
                <a:lnTo>
                  <a:pt x="784" y="1202"/>
                </a:lnTo>
                <a:lnTo>
                  <a:pt x="765" y="1180"/>
                </a:lnTo>
                <a:lnTo>
                  <a:pt x="752" y="1156"/>
                </a:lnTo>
                <a:lnTo>
                  <a:pt x="744" y="1132"/>
                </a:lnTo>
                <a:lnTo>
                  <a:pt x="739" y="1106"/>
                </a:lnTo>
                <a:lnTo>
                  <a:pt x="739" y="1079"/>
                </a:lnTo>
                <a:lnTo>
                  <a:pt x="744" y="1053"/>
                </a:lnTo>
                <a:lnTo>
                  <a:pt x="752" y="1028"/>
                </a:lnTo>
                <a:lnTo>
                  <a:pt x="765" y="1004"/>
                </a:lnTo>
                <a:lnTo>
                  <a:pt x="784" y="984"/>
                </a:lnTo>
                <a:lnTo>
                  <a:pt x="975" y="790"/>
                </a:lnTo>
                <a:lnTo>
                  <a:pt x="996" y="772"/>
                </a:lnTo>
                <a:lnTo>
                  <a:pt x="1019" y="759"/>
                </a:lnTo>
                <a:lnTo>
                  <a:pt x="1045" y="749"/>
                </a:lnTo>
                <a:lnTo>
                  <a:pt x="1070" y="745"/>
                </a:lnTo>
                <a:close/>
                <a:moveTo>
                  <a:pt x="1835" y="205"/>
                </a:moveTo>
                <a:lnTo>
                  <a:pt x="2039" y="205"/>
                </a:lnTo>
                <a:lnTo>
                  <a:pt x="2039" y="411"/>
                </a:lnTo>
                <a:lnTo>
                  <a:pt x="1631" y="823"/>
                </a:lnTo>
                <a:lnTo>
                  <a:pt x="1427" y="617"/>
                </a:lnTo>
                <a:lnTo>
                  <a:pt x="1835" y="205"/>
                </a:lnTo>
                <a:close/>
                <a:moveTo>
                  <a:pt x="204" y="205"/>
                </a:moveTo>
                <a:lnTo>
                  <a:pt x="407" y="205"/>
                </a:lnTo>
                <a:lnTo>
                  <a:pt x="815" y="617"/>
                </a:lnTo>
                <a:lnTo>
                  <a:pt x="612" y="823"/>
                </a:lnTo>
                <a:lnTo>
                  <a:pt x="204" y="411"/>
                </a:lnTo>
                <a:lnTo>
                  <a:pt x="204" y="205"/>
                </a:lnTo>
                <a:close/>
                <a:moveTo>
                  <a:pt x="1019" y="0"/>
                </a:moveTo>
                <a:lnTo>
                  <a:pt x="1224" y="0"/>
                </a:lnTo>
                <a:lnTo>
                  <a:pt x="1224" y="411"/>
                </a:lnTo>
                <a:lnTo>
                  <a:pt x="1019" y="411"/>
                </a:lnTo>
                <a:lnTo>
                  <a:pt x="101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2" name="Freeform 31"/>
          <p:cNvSpPr>
            <a:spLocks noEditPoints="1"/>
          </p:cNvSpPr>
          <p:nvPr/>
        </p:nvSpPr>
        <p:spPr bwMode="auto">
          <a:xfrm>
            <a:off x="4431424" y="2404597"/>
            <a:ext cx="352448" cy="331715"/>
          </a:xfrm>
          <a:custGeom>
            <a:avLst/>
            <a:gdLst>
              <a:gd name="T0" fmla="*/ 1426 w 3261"/>
              <a:gd name="T1" fmla="*/ 1639 h 3072"/>
              <a:gd name="T2" fmla="*/ 815 w 3261"/>
              <a:gd name="T3" fmla="*/ 2048 h 3072"/>
              <a:gd name="T4" fmla="*/ 1426 w 3261"/>
              <a:gd name="T5" fmla="*/ 2663 h 3072"/>
              <a:gd name="T6" fmla="*/ 1835 w 3261"/>
              <a:gd name="T7" fmla="*/ 2048 h 3072"/>
              <a:gd name="T8" fmla="*/ 2446 w 3261"/>
              <a:gd name="T9" fmla="*/ 1639 h 3072"/>
              <a:gd name="T10" fmla="*/ 1835 w 3261"/>
              <a:gd name="T11" fmla="*/ 1024 h 3072"/>
              <a:gd name="T12" fmla="*/ 1222 w 3261"/>
              <a:gd name="T13" fmla="*/ 205 h 3072"/>
              <a:gd name="T14" fmla="*/ 2038 w 3261"/>
              <a:gd name="T15" fmla="*/ 614 h 3072"/>
              <a:gd name="T16" fmla="*/ 1222 w 3261"/>
              <a:gd name="T17" fmla="*/ 205 h 3072"/>
              <a:gd name="T18" fmla="*/ 2038 w 3261"/>
              <a:gd name="T19" fmla="*/ 0 h 3072"/>
              <a:gd name="T20" fmla="*/ 2103 w 3261"/>
              <a:gd name="T21" fmla="*/ 10 h 3072"/>
              <a:gd name="T22" fmla="*/ 2159 w 3261"/>
              <a:gd name="T23" fmla="*/ 39 h 3072"/>
              <a:gd name="T24" fmla="*/ 2203 w 3261"/>
              <a:gd name="T25" fmla="*/ 84 h 3072"/>
              <a:gd name="T26" fmla="*/ 2231 w 3261"/>
              <a:gd name="T27" fmla="*/ 140 h 3072"/>
              <a:gd name="T28" fmla="*/ 2242 w 3261"/>
              <a:gd name="T29" fmla="*/ 205 h 3072"/>
              <a:gd name="T30" fmla="*/ 2853 w 3261"/>
              <a:gd name="T31" fmla="*/ 614 h 3072"/>
              <a:gd name="T32" fmla="*/ 2954 w 3261"/>
              <a:gd name="T33" fmla="*/ 627 h 3072"/>
              <a:gd name="T34" fmla="*/ 3045 w 3261"/>
              <a:gd name="T35" fmla="*/ 663 h 3072"/>
              <a:gd name="T36" fmla="*/ 3123 w 3261"/>
              <a:gd name="T37" fmla="*/ 718 h 3072"/>
              <a:gd name="T38" fmla="*/ 3188 w 3261"/>
              <a:gd name="T39" fmla="*/ 791 h 3072"/>
              <a:gd name="T40" fmla="*/ 3234 w 3261"/>
              <a:gd name="T41" fmla="*/ 876 h 3072"/>
              <a:gd name="T42" fmla="*/ 3258 w 3261"/>
              <a:gd name="T43" fmla="*/ 973 h 3072"/>
              <a:gd name="T44" fmla="*/ 3261 w 3261"/>
              <a:gd name="T45" fmla="*/ 2663 h 3072"/>
              <a:gd name="T46" fmla="*/ 3249 w 3261"/>
              <a:gd name="T47" fmla="*/ 2763 h 3072"/>
              <a:gd name="T48" fmla="*/ 3213 w 3261"/>
              <a:gd name="T49" fmla="*/ 2855 h 3072"/>
              <a:gd name="T50" fmla="*/ 3157 w 3261"/>
              <a:gd name="T51" fmla="*/ 2934 h 3072"/>
              <a:gd name="T52" fmla="*/ 3086 w 3261"/>
              <a:gd name="T53" fmla="*/ 2998 h 3072"/>
              <a:gd name="T54" fmla="*/ 3001 w 3261"/>
              <a:gd name="T55" fmla="*/ 3045 h 3072"/>
              <a:gd name="T56" fmla="*/ 2905 w 3261"/>
              <a:gd name="T57" fmla="*/ 3069 h 3072"/>
              <a:gd name="T58" fmla="*/ 407 w 3261"/>
              <a:gd name="T59" fmla="*/ 3072 h 3072"/>
              <a:gd name="T60" fmla="*/ 307 w 3261"/>
              <a:gd name="T61" fmla="*/ 3060 h 3072"/>
              <a:gd name="T62" fmla="*/ 217 w 3261"/>
              <a:gd name="T63" fmla="*/ 3024 h 3072"/>
              <a:gd name="T64" fmla="*/ 137 w 3261"/>
              <a:gd name="T65" fmla="*/ 2968 h 3072"/>
              <a:gd name="T66" fmla="*/ 73 w 3261"/>
              <a:gd name="T67" fmla="*/ 2897 h 3072"/>
              <a:gd name="T68" fmla="*/ 27 w 3261"/>
              <a:gd name="T69" fmla="*/ 2810 h 3072"/>
              <a:gd name="T70" fmla="*/ 3 w 3261"/>
              <a:gd name="T71" fmla="*/ 2714 h 3072"/>
              <a:gd name="T72" fmla="*/ 0 w 3261"/>
              <a:gd name="T73" fmla="*/ 1024 h 3072"/>
              <a:gd name="T74" fmla="*/ 12 w 3261"/>
              <a:gd name="T75" fmla="*/ 924 h 3072"/>
              <a:gd name="T76" fmla="*/ 48 w 3261"/>
              <a:gd name="T77" fmla="*/ 832 h 3072"/>
              <a:gd name="T78" fmla="*/ 103 w 3261"/>
              <a:gd name="T79" fmla="*/ 752 h 3072"/>
              <a:gd name="T80" fmla="*/ 175 w 3261"/>
              <a:gd name="T81" fmla="*/ 688 h 3072"/>
              <a:gd name="T82" fmla="*/ 261 w 3261"/>
              <a:gd name="T83" fmla="*/ 642 h 3072"/>
              <a:gd name="T84" fmla="*/ 356 w 3261"/>
              <a:gd name="T85" fmla="*/ 617 h 3072"/>
              <a:gd name="T86" fmla="*/ 1019 w 3261"/>
              <a:gd name="T87" fmla="*/ 614 h 3072"/>
              <a:gd name="T88" fmla="*/ 1022 w 3261"/>
              <a:gd name="T89" fmla="*/ 171 h 3072"/>
              <a:gd name="T90" fmla="*/ 1042 w 3261"/>
              <a:gd name="T91" fmla="*/ 111 h 3072"/>
              <a:gd name="T92" fmla="*/ 1079 w 3261"/>
              <a:gd name="T93" fmla="*/ 61 h 3072"/>
              <a:gd name="T94" fmla="*/ 1129 w 3261"/>
              <a:gd name="T95" fmla="*/ 23 h 3072"/>
              <a:gd name="T96" fmla="*/ 1190 w 3261"/>
              <a:gd name="T97" fmla="*/ 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3072">
                <a:moveTo>
                  <a:pt x="1426" y="1024"/>
                </a:moveTo>
                <a:lnTo>
                  <a:pt x="1426" y="1639"/>
                </a:lnTo>
                <a:lnTo>
                  <a:pt x="815" y="1639"/>
                </a:lnTo>
                <a:lnTo>
                  <a:pt x="815" y="2048"/>
                </a:lnTo>
                <a:lnTo>
                  <a:pt x="1426" y="2048"/>
                </a:lnTo>
                <a:lnTo>
                  <a:pt x="1426" y="2663"/>
                </a:lnTo>
                <a:lnTo>
                  <a:pt x="1835" y="2663"/>
                </a:lnTo>
                <a:lnTo>
                  <a:pt x="1835" y="2048"/>
                </a:lnTo>
                <a:lnTo>
                  <a:pt x="2446" y="2048"/>
                </a:lnTo>
                <a:lnTo>
                  <a:pt x="2446" y="1639"/>
                </a:lnTo>
                <a:lnTo>
                  <a:pt x="1835" y="1639"/>
                </a:lnTo>
                <a:lnTo>
                  <a:pt x="1835" y="1024"/>
                </a:lnTo>
                <a:lnTo>
                  <a:pt x="1426" y="1024"/>
                </a:lnTo>
                <a:close/>
                <a:moveTo>
                  <a:pt x="1222" y="205"/>
                </a:moveTo>
                <a:lnTo>
                  <a:pt x="1222" y="614"/>
                </a:lnTo>
                <a:lnTo>
                  <a:pt x="2038" y="614"/>
                </a:lnTo>
                <a:lnTo>
                  <a:pt x="2038" y="205"/>
                </a:lnTo>
                <a:lnTo>
                  <a:pt x="1222" y="205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1"/>
                </a:lnTo>
                <a:lnTo>
                  <a:pt x="2203" y="84"/>
                </a:lnTo>
                <a:lnTo>
                  <a:pt x="2219" y="111"/>
                </a:lnTo>
                <a:lnTo>
                  <a:pt x="2231" y="140"/>
                </a:lnTo>
                <a:lnTo>
                  <a:pt x="2239" y="171"/>
                </a:lnTo>
                <a:lnTo>
                  <a:pt x="2242" y="205"/>
                </a:lnTo>
                <a:lnTo>
                  <a:pt x="2242" y="614"/>
                </a:lnTo>
                <a:lnTo>
                  <a:pt x="2853" y="614"/>
                </a:lnTo>
                <a:lnTo>
                  <a:pt x="2905" y="617"/>
                </a:lnTo>
                <a:lnTo>
                  <a:pt x="2954" y="627"/>
                </a:lnTo>
                <a:lnTo>
                  <a:pt x="3001" y="642"/>
                </a:lnTo>
                <a:lnTo>
                  <a:pt x="3045" y="663"/>
                </a:lnTo>
                <a:lnTo>
                  <a:pt x="3086" y="688"/>
                </a:lnTo>
                <a:lnTo>
                  <a:pt x="3123" y="718"/>
                </a:lnTo>
                <a:lnTo>
                  <a:pt x="3157" y="752"/>
                </a:lnTo>
                <a:lnTo>
                  <a:pt x="3188" y="791"/>
                </a:lnTo>
                <a:lnTo>
                  <a:pt x="3213" y="832"/>
                </a:lnTo>
                <a:lnTo>
                  <a:pt x="3234" y="876"/>
                </a:lnTo>
                <a:lnTo>
                  <a:pt x="3249" y="924"/>
                </a:lnTo>
                <a:lnTo>
                  <a:pt x="3258" y="973"/>
                </a:lnTo>
                <a:lnTo>
                  <a:pt x="3261" y="1024"/>
                </a:lnTo>
                <a:lnTo>
                  <a:pt x="3261" y="2663"/>
                </a:lnTo>
                <a:lnTo>
                  <a:pt x="3258" y="2714"/>
                </a:lnTo>
                <a:lnTo>
                  <a:pt x="3249" y="2763"/>
                </a:lnTo>
                <a:lnTo>
                  <a:pt x="3234" y="2810"/>
                </a:lnTo>
                <a:lnTo>
                  <a:pt x="3213" y="2855"/>
                </a:lnTo>
                <a:lnTo>
                  <a:pt x="3188" y="2897"/>
                </a:lnTo>
                <a:lnTo>
                  <a:pt x="3157" y="2934"/>
                </a:lnTo>
                <a:lnTo>
                  <a:pt x="3123" y="2968"/>
                </a:lnTo>
                <a:lnTo>
                  <a:pt x="3086" y="2998"/>
                </a:lnTo>
                <a:lnTo>
                  <a:pt x="3045" y="3024"/>
                </a:lnTo>
                <a:lnTo>
                  <a:pt x="3001" y="3045"/>
                </a:lnTo>
                <a:lnTo>
                  <a:pt x="2954" y="3060"/>
                </a:lnTo>
                <a:lnTo>
                  <a:pt x="2905" y="3069"/>
                </a:lnTo>
                <a:lnTo>
                  <a:pt x="2853" y="3072"/>
                </a:lnTo>
                <a:lnTo>
                  <a:pt x="407" y="3072"/>
                </a:lnTo>
                <a:lnTo>
                  <a:pt x="356" y="3069"/>
                </a:lnTo>
                <a:lnTo>
                  <a:pt x="307" y="3060"/>
                </a:lnTo>
                <a:lnTo>
                  <a:pt x="261" y="3045"/>
                </a:lnTo>
                <a:lnTo>
                  <a:pt x="217" y="3024"/>
                </a:lnTo>
                <a:lnTo>
                  <a:pt x="175" y="2998"/>
                </a:lnTo>
                <a:lnTo>
                  <a:pt x="137" y="2968"/>
                </a:lnTo>
                <a:lnTo>
                  <a:pt x="103" y="2934"/>
                </a:lnTo>
                <a:lnTo>
                  <a:pt x="73" y="2897"/>
                </a:lnTo>
                <a:lnTo>
                  <a:pt x="48" y="2855"/>
                </a:lnTo>
                <a:lnTo>
                  <a:pt x="27" y="2810"/>
                </a:lnTo>
                <a:lnTo>
                  <a:pt x="12" y="2763"/>
                </a:lnTo>
                <a:lnTo>
                  <a:pt x="3" y="2714"/>
                </a:lnTo>
                <a:lnTo>
                  <a:pt x="0" y="2663"/>
                </a:lnTo>
                <a:lnTo>
                  <a:pt x="0" y="1024"/>
                </a:lnTo>
                <a:lnTo>
                  <a:pt x="3" y="973"/>
                </a:lnTo>
                <a:lnTo>
                  <a:pt x="12" y="924"/>
                </a:lnTo>
                <a:lnTo>
                  <a:pt x="27" y="876"/>
                </a:lnTo>
                <a:lnTo>
                  <a:pt x="48" y="832"/>
                </a:lnTo>
                <a:lnTo>
                  <a:pt x="73" y="791"/>
                </a:lnTo>
                <a:lnTo>
                  <a:pt x="103" y="752"/>
                </a:lnTo>
                <a:lnTo>
                  <a:pt x="137" y="718"/>
                </a:lnTo>
                <a:lnTo>
                  <a:pt x="175" y="688"/>
                </a:lnTo>
                <a:lnTo>
                  <a:pt x="217" y="663"/>
                </a:lnTo>
                <a:lnTo>
                  <a:pt x="261" y="642"/>
                </a:lnTo>
                <a:lnTo>
                  <a:pt x="307" y="627"/>
                </a:lnTo>
                <a:lnTo>
                  <a:pt x="356" y="617"/>
                </a:lnTo>
                <a:lnTo>
                  <a:pt x="407" y="614"/>
                </a:lnTo>
                <a:lnTo>
                  <a:pt x="1019" y="614"/>
                </a:lnTo>
                <a:lnTo>
                  <a:pt x="1019" y="205"/>
                </a:lnTo>
                <a:lnTo>
                  <a:pt x="1022" y="171"/>
                </a:lnTo>
                <a:lnTo>
                  <a:pt x="1030" y="140"/>
                </a:lnTo>
                <a:lnTo>
                  <a:pt x="1042" y="111"/>
                </a:lnTo>
                <a:lnTo>
                  <a:pt x="1059" y="84"/>
                </a:lnTo>
                <a:lnTo>
                  <a:pt x="1079" y="61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3" name="Freeform 36"/>
          <p:cNvSpPr/>
          <p:nvPr/>
        </p:nvSpPr>
        <p:spPr bwMode="auto">
          <a:xfrm>
            <a:off x="5006050" y="2397686"/>
            <a:ext cx="352448" cy="345537"/>
          </a:xfrm>
          <a:custGeom>
            <a:avLst/>
            <a:gdLst>
              <a:gd name="T0" fmla="*/ 1693 w 3261"/>
              <a:gd name="T1" fmla="*/ 3 h 3199"/>
              <a:gd name="T2" fmla="*/ 1813 w 3261"/>
              <a:gd name="T3" fmla="*/ 28 h 3199"/>
              <a:gd name="T4" fmla="*/ 1922 w 3261"/>
              <a:gd name="T5" fmla="*/ 75 h 3199"/>
              <a:gd name="T6" fmla="*/ 2019 w 3261"/>
              <a:gd name="T7" fmla="*/ 140 h 3199"/>
              <a:gd name="T8" fmla="*/ 2103 w 3261"/>
              <a:gd name="T9" fmla="*/ 223 h 3199"/>
              <a:gd name="T10" fmla="*/ 2168 w 3261"/>
              <a:gd name="T11" fmla="*/ 321 h 3199"/>
              <a:gd name="T12" fmla="*/ 2214 w 3261"/>
              <a:gd name="T13" fmla="*/ 431 h 3199"/>
              <a:gd name="T14" fmla="*/ 2239 w 3261"/>
              <a:gd name="T15" fmla="*/ 551 h 3199"/>
              <a:gd name="T16" fmla="*/ 2240 w 3261"/>
              <a:gd name="T17" fmla="*/ 665 h 3199"/>
              <a:gd name="T18" fmla="*/ 2223 w 3261"/>
              <a:gd name="T19" fmla="*/ 765 h 3199"/>
              <a:gd name="T20" fmla="*/ 2217 w 3261"/>
              <a:gd name="T21" fmla="*/ 819 h 3199"/>
              <a:gd name="T22" fmla="*/ 2959 w 3261"/>
              <a:gd name="T23" fmla="*/ 77 h 3199"/>
              <a:gd name="T24" fmla="*/ 2933 w 3261"/>
              <a:gd name="T25" fmla="*/ 1024 h 3199"/>
              <a:gd name="T26" fmla="*/ 2458 w 3261"/>
              <a:gd name="T27" fmla="*/ 1082 h 3199"/>
              <a:gd name="T28" fmla="*/ 2529 w 3261"/>
              <a:gd name="T29" fmla="*/ 1207 h 3199"/>
              <a:gd name="T30" fmla="*/ 2584 w 3261"/>
              <a:gd name="T31" fmla="*/ 1343 h 3199"/>
              <a:gd name="T32" fmla="*/ 2624 w 3261"/>
              <a:gd name="T33" fmla="*/ 1487 h 3199"/>
              <a:gd name="T34" fmla="*/ 2646 w 3261"/>
              <a:gd name="T35" fmla="*/ 1639 h 3199"/>
              <a:gd name="T36" fmla="*/ 3261 w 3261"/>
              <a:gd name="T37" fmla="*/ 1844 h 3199"/>
              <a:gd name="T38" fmla="*/ 2637 w 3261"/>
              <a:gd name="T39" fmla="*/ 1916 h 3199"/>
              <a:gd name="T40" fmla="*/ 2608 w 3261"/>
              <a:gd name="T41" fmla="*/ 2057 h 3199"/>
              <a:gd name="T42" fmla="*/ 2565 w 3261"/>
              <a:gd name="T43" fmla="*/ 2189 h 3199"/>
              <a:gd name="T44" fmla="*/ 2933 w 3261"/>
              <a:gd name="T45" fmla="*/ 2252 h 3199"/>
              <a:gd name="T46" fmla="*/ 2958 w 3261"/>
              <a:gd name="T47" fmla="*/ 3199 h 3199"/>
              <a:gd name="T48" fmla="*/ 2416 w 3261"/>
              <a:gd name="T49" fmla="*/ 2457 h 3199"/>
              <a:gd name="T50" fmla="*/ 2315 w 3261"/>
              <a:gd name="T51" fmla="*/ 2574 h 3199"/>
              <a:gd name="T52" fmla="*/ 2200 w 3261"/>
              <a:gd name="T53" fmla="*/ 2675 h 3199"/>
              <a:gd name="T54" fmla="*/ 2072 w 3261"/>
              <a:gd name="T55" fmla="*/ 2756 h 3199"/>
              <a:gd name="T56" fmla="*/ 1933 w 3261"/>
              <a:gd name="T57" fmla="*/ 2816 h 3199"/>
              <a:gd name="T58" fmla="*/ 1785 w 3261"/>
              <a:gd name="T59" fmla="*/ 2853 h 3199"/>
              <a:gd name="T60" fmla="*/ 1630 w 3261"/>
              <a:gd name="T61" fmla="*/ 2867 h 3199"/>
              <a:gd name="T62" fmla="*/ 1475 w 3261"/>
              <a:gd name="T63" fmla="*/ 2853 h 3199"/>
              <a:gd name="T64" fmla="*/ 1328 w 3261"/>
              <a:gd name="T65" fmla="*/ 2816 h 3199"/>
              <a:gd name="T66" fmla="*/ 1189 w 3261"/>
              <a:gd name="T67" fmla="*/ 2756 h 3199"/>
              <a:gd name="T68" fmla="*/ 1062 w 3261"/>
              <a:gd name="T69" fmla="*/ 2675 h 3199"/>
              <a:gd name="T70" fmla="*/ 946 w 3261"/>
              <a:gd name="T71" fmla="*/ 2574 h 3199"/>
              <a:gd name="T72" fmla="*/ 845 w 3261"/>
              <a:gd name="T73" fmla="*/ 2457 h 3199"/>
              <a:gd name="T74" fmla="*/ 303 w 3261"/>
              <a:gd name="T75" fmla="*/ 3199 h 3199"/>
              <a:gd name="T76" fmla="*/ 328 w 3261"/>
              <a:gd name="T77" fmla="*/ 2252 h 3199"/>
              <a:gd name="T78" fmla="*/ 696 w 3261"/>
              <a:gd name="T79" fmla="*/ 2190 h 3199"/>
              <a:gd name="T80" fmla="*/ 652 w 3261"/>
              <a:gd name="T81" fmla="*/ 2057 h 3199"/>
              <a:gd name="T82" fmla="*/ 624 w 3261"/>
              <a:gd name="T83" fmla="*/ 1916 h 3199"/>
              <a:gd name="T84" fmla="*/ 0 w 3261"/>
              <a:gd name="T85" fmla="*/ 1844 h 3199"/>
              <a:gd name="T86" fmla="*/ 615 w 3261"/>
              <a:gd name="T87" fmla="*/ 1639 h 3199"/>
              <a:gd name="T88" fmla="*/ 637 w 3261"/>
              <a:gd name="T89" fmla="*/ 1487 h 3199"/>
              <a:gd name="T90" fmla="*/ 676 w 3261"/>
              <a:gd name="T91" fmla="*/ 1343 h 3199"/>
              <a:gd name="T92" fmla="*/ 733 w 3261"/>
              <a:gd name="T93" fmla="*/ 1207 h 3199"/>
              <a:gd name="T94" fmla="*/ 803 w 3261"/>
              <a:gd name="T95" fmla="*/ 1082 h 3199"/>
              <a:gd name="T96" fmla="*/ 328 w 3261"/>
              <a:gd name="T97" fmla="*/ 1024 h 3199"/>
              <a:gd name="T98" fmla="*/ 303 w 3261"/>
              <a:gd name="T99" fmla="*/ 77 h 3199"/>
              <a:gd name="T100" fmla="*/ 1044 w 3261"/>
              <a:gd name="T101" fmla="*/ 819 h 3199"/>
              <a:gd name="T102" fmla="*/ 1038 w 3261"/>
              <a:gd name="T103" fmla="*/ 765 h 3199"/>
              <a:gd name="T104" fmla="*/ 1022 w 3261"/>
              <a:gd name="T105" fmla="*/ 665 h 3199"/>
              <a:gd name="T106" fmla="*/ 1023 w 3261"/>
              <a:gd name="T107" fmla="*/ 551 h 3199"/>
              <a:gd name="T108" fmla="*/ 1047 w 3261"/>
              <a:gd name="T109" fmla="*/ 431 h 3199"/>
              <a:gd name="T110" fmla="*/ 1093 w 3261"/>
              <a:gd name="T111" fmla="*/ 321 h 3199"/>
              <a:gd name="T112" fmla="*/ 1158 w 3261"/>
              <a:gd name="T113" fmla="*/ 223 h 3199"/>
              <a:gd name="T114" fmla="*/ 1241 w 3261"/>
              <a:gd name="T115" fmla="*/ 140 h 3199"/>
              <a:gd name="T116" fmla="*/ 1339 w 3261"/>
              <a:gd name="T117" fmla="*/ 75 h 3199"/>
              <a:gd name="T118" fmla="*/ 1448 w 3261"/>
              <a:gd name="T119" fmla="*/ 28 h 3199"/>
              <a:gd name="T120" fmla="*/ 1568 w 3261"/>
              <a:gd name="T121" fmla="*/ 3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199">
                <a:moveTo>
                  <a:pt x="1631" y="0"/>
                </a:moveTo>
                <a:lnTo>
                  <a:pt x="1693" y="3"/>
                </a:lnTo>
                <a:lnTo>
                  <a:pt x="1753" y="13"/>
                </a:lnTo>
                <a:lnTo>
                  <a:pt x="1813" y="28"/>
                </a:lnTo>
                <a:lnTo>
                  <a:pt x="1869" y="48"/>
                </a:lnTo>
                <a:lnTo>
                  <a:pt x="1922" y="75"/>
                </a:lnTo>
                <a:lnTo>
                  <a:pt x="1972" y="105"/>
                </a:lnTo>
                <a:lnTo>
                  <a:pt x="2019" y="140"/>
                </a:lnTo>
                <a:lnTo>
                  <a:pt x="2062" y="180"/>
                </a:lnTo>
                <a:lnTo>
                  <a:pt x="2103" y="223"/>
                </a:lnTo>
                <a:lnTo>
                  <a:pt x="2138" y="270"/>
                </a:lnTo>
                <a:lnTo>
                  <a:pt x="2168" y="321"/>
                </a:lnTo>
                <a:lnTo>
                  <a:pt x="2194" y="374"/>
                </a:lnTo>
                <a:lnTo>
                  <a:pt x="2214" y="431"/>
                </a:lnTo>
                <a:lnTo>
                  <a:pt x="2229" y="489"/>
                </a:lnTo>
                <a:lnTo>
                  <a:pt x="2239" y="551"/>
                </a:lnTo>
                <a:lnTo>
                  <a:pt x="2242" y="613"/>
                </a:lnTo>
                <a:lnTo>
                  <a:pt x="2240" y="665"/>
                </a:lnTo>
                <a:lnTo>
                  <a:pt x="2233" y="715"/>
                </a:lnTo>
                <a:lnTo>
                  <a:pt x="2223" y="765"/>
                </a:lnTo>
                <a:lnTo>
                  <a:pt x="2209" y="812"/>
                </a:lnTo>
                <a:lnTo>
                  <a:pt x="2217" y="819"/>
                </a:lnTo>
                <a:lnTo>
                  <a:pt x="2774" y="819"/>
                </a:lnTo>
                <a:lnTo>
                  <a:pt x="2959" y="77"/>
                </a:lnTo>
                <a:lnTo>
                  <a:pt x="3156" y="127"/>
                </a:lnTo>
                <a:lnTo>
                  <a:pt x="2933" y="1024"/>
                </a:lnTo>
                <a:lnTo>
                  <a:pt x="2418" y="1024"/>
                </a:lnTo>
                <a:lnTo>
                  <a:pt x="2458" y="1082"/>
                </a:lnTo>
                <a:lnTo>
                  <a:pt x="2495" y="1143"/>
                </a:lnTo>
                <a:lnTo>
                  <a:pt x="2529" y="1207"/>
                </a:lnTo>
                <a:lnTo>
                  <a:pt x="2558" y="1274"/>
                </a:lnTo>
                <a:lnTo>
                  <a:pt x="2584" y="1343"/>
                </a:lnTo>
                <a:lnTo>
                  <a:pt x="2606" y="1414"/>
                </a:lnTo>
                <a:lnTo>
                  <a:pt x="2624" y="1487"/>
                </a:lnTo>
                <a:lnTo>
                  <a:pt x="2637" y="1562"/>
                </a:lnTo>
                <a:lnTo>
                  <a:pt x="2646" y="1639"/>
                </a:lnTo>
                <a:lnTo>
                  <a:pt x="3261" y="1639"/>
                </a:lnTo>
                <a:lnTo>
                  <a:pt x="3261" y="1844"/>
                </a:lnTo>
                <a:lnTo>
                  <a:pt x="2646" y="1844"/>
                </a:lnTo>
                <a:lnTo>
                  <a:pt x="2637" y="1916"/>
                </a:lnTo>
                <a:lnTo>
                  <a:pt x="2625" y="1987"/>
                </a:lnTo>
                <a:lnTo>
                  <a:pt x="2608" y="2057"/>
                </a:lnTo>
                <a:lnTo>
                  <a:pt x="2588" y="2123"/>
                </a:lnTo>
                <a:lnTo>
                  <a:pt x="2565" y="2189"/>
                </a:lnTo>
                <a:lnTo>
                  <a:pt x="2538" y="2252"/>
                </a:lnTo>
                <a:lnTo>
                  <a:pt x="2933" y="2252"/>
                </a:lnTo>
                <a:lnTo>
                  <a:pt x="3156" y="3150"/>
                </a:lnTo>
                <a:lnTo>
                  <a:pt x="2958" y="3199"/>
                </a:lnTo>
                <a:lnTo>
                  <a:pt x="2774" y="2457"/>
                </a:lnTo>
                <a:lnTo>
                  <a:pt x="2416" y="2457"/>
                </a:lnTo>
                <a:lnTo>
                  <a:pt x="2368" y="2518"/>
                </a:lnTo>
                <a:lnTo>
                  <a:pt x="2315" y="2574"/>
                </a:lnTo>
                <a:lnTo>
                  <a:pt x="2259" y="2627"/>
                </a:lnTo>
                <a:lnTo>
                  <a:pt x="2200" y="2675"/>
                </a:lnTo>
                <a:lnTo>
                  <a:pt x="2137" y="2717"/>
                </a:lnTo>
                <a:lnTo>
                  <a:pt x="2072" y="2756"/>
                </a:lnTo>
                <a:lnTo>
                  <a:pt x="2003" y="2788"/>
                </a:lnTo>
                <a:lnTo>
                  <a:pt x="1933" y="2816"/>
                </a:lnTo>
                <a:lnTo>
                  <a:pt x="1861" y="2837"/>
                </a:lnTo>
                <a:lnTo>
                  <a:pt x="1785" y="2853"/>
                </a:lnTo>
                <a:lnTo>
                  <a:pt x="1709" y="2863"/>
                </a:lnTo>
                <a:lnTo>
                  <a:pt x="1630" y="2867"/>
                </a:lnTo>
                <a:lnTo>
                  <a:pt x="1553" y="2863"/>
                </a:lnTo>
                <a:lnTo>
                  <a:pt x="1475" y="2853"/>
                </a:lnTo>
                <a:lnTo>
                  <a:pt x="1401" y="2837"/>
                </a:lnTo>
                <a:lnTo>
                  <a:pt x="1328" y="2816"/>
                </a:lnTo>
                <a:lnTo>
                  <a:pt x="1258" y="2788"/>
                </a:lnTo>
                <a:lnTo>
                  <a:pt x="1189" y="2756"/>
                </a:lnTo>
                <a:lnTo>
                  <a:pt x="1124" y="2717"/>
                </a:lnTo>
                <a:lnTo>
                  <a:pt x="1062" y="2675"/>
                </a:lnTo>
                <a:lnTo>
                  <a:pt x="1002" y="2627"/>
                </a:lnTo>
                <a:lnTo>
                  <a:pt x="946" y="2574"/>
                </a:lnTo>
                <a:lnTo>
                  <a:pt x="893" y="2518"/>
                </a:lnTo>
                <a:lnTo>
                  <a:pt x="845" y="2457"/>
                </a:lnTo>
                <a:lnTo>
                  <a:pt x="487" y="2457"/>
                </a:lnTo>
                <a:lnTo>
                  <a:pt x="303" y="3199"/>
                </a:lnTo>
                <a:lnTo>
                  <a:pt x="105" y="3150"/>
                </a:lnTo>
                <a:lnTo>
                  <a:pt x="328" y="2252"/>
                </a:lnTo>
                <a:lnTo>
                  <a:pt x="723" y="2252"/>
                </a:lnTo>
                <a:lnTo>
                  <a:pt x="696" y="2190"/>
                </a:lnTo>
                <a:lnTo>
                  <a:pt x="672" y="2124"/>
                </a:lnTo>
                <a:lnTo>
                  <a:pt x="652" y="2057"/>
                </a:lnTo>
                <a:lnTo>
                  <a:pt x="636" y="1987"/>
                </a:lnTo>
                <a:lnTo>
                  <a:pt x="624" y="1916"/>
                </a:lnTo>
                <a:lnTo>
                  <a:pt x="616" y="1844"/>
                </a:lnTo>
                <a:lnTo>
                  <a:pt x="0" y="1844"/>
                </a:lnTo>
                <a:lnTo>
                  <a:pt x="0" y="1639"/>
                </a:lnTo>
                <a:lnTo>
                  <a:pt x="615" y="1639"/>
                </a:lnTo>
                <a:lnTo>
                  <a:pt x="624" y="1562"/>
                </a:lnTo>
                <a:lnTo>
                  <a:pt x="637" y="1487"/>
                </a:lnTo>
                <a:lnTo>
                  <a:pt x="654" y="1414"/>
                </a:lnTo>
                <a:lnTo>
                  <a:pt x="676" y="1343"/>
                </a:lnTo>
                <a:lnTo>
                  <a:pt x="703" y="1274"/>
                </a:lnTo>
                <a:lnTo>
                  <a:pt x="733" y="1207"/>
                </a:lnTo>
                <a:lnTo>
                  <a:pt x="766" y="1143"/>
                </a:lnTo>
                <a:lnTo>
                  <a:pt x="803" y="1082"/>
                </a:lnTo>
                <a:lnTo>
                  <a:pt x="844" y="1024"/>
                </a:lnTo>
                <a:lnTo>
                  <a:pt x="328" y="1024"/>
                </a:lnTo>
                <a:lnTo>
                  <a:pt x="105" y="127"/>
                </a:lnTo>
                <a:lnTo>
                  <a:pt x="303" y="77"/>
                </a:lnTo>
                <a:lnTo>
                  <a:pt x="487" y="819"/>
                </a:lnTo>
                <a:lnTo>
                  <a:pt x="1044" y="819"/>
                </a:lnTo>
                <a:lnTo>
                  <a:pt x="1052" y="812"/>
                </a:lnTo>
                <a:lnTo>
                  <a:pt x="1038" y="765"/>
                </a:lnTo>
                <a:lnTo>
                  <a:pt x="1028" y="715"/>
                </a:lnTo>
                <a:lnTo>
                  <a:pt x="1022" y="665"/>
                </a:lnTo>
                <a:lnTo>
                  <a:pt x="1019" y="613"/>
                </a:lnTo>
                <a:lnTo>
                  <a:pt x="1023" y="551"/>
                </a:lnTo>
                <a:lnTo>
                  <a:pt x="1032" y="489"/>
                </a:lnTo>
                <a:lnTo>
                  <a:pt x="1047" y="431"/>
                </a:lnTo>
                <a:lnTo>
                  <a:pt x="1067" y="374"/>
                </a:lnTo>
                <a:lnTo>
                  <a:pt x="1093" y="321"/>
                </a:lnTo>
                <a:lnTo>
                  <a:pt x="1123" y="270"/>
                </a:lnTo>
                <a:lnTo>
                  <a:pt x="1158" y="223"/>
                </a:lnTo>
                <a:lnTo>
                  <a:pt x="1198" y="180"/>
                </a:lnTo>
                <a:lnTo>
                  <a:pt x="1241" y="140"/>
                </a:lnTo>
                <a:lnTo>
                  <a:pt x="1289" y="105"/>
                </a:lnTo>
                <a:lnTo>
                  <a:pt x="1339" y="75"/>
                </a:lnTo>
                <a:lnTo>
                  <a:pt x="1393" y="48"/>
                </a:lnTo>
                <a:lnTo>
                  <a:pt x="1448" y="28"/>
                </a:lnTo>
                <a:lnTo>
                  <a:pt x="1507" y="13"/>
                </a:lnTo>
                <a:lnTo>
                  <a:pt x="156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4" name="Freeform 41"/>
          <p:cNvSpPr>
            <a:spLocks noEditPoints="1"/>
          </p:cNvSpPr>
          <p:nvPr/>
        </p:nvSpPr>
        <p:spPr bwMode="auto">
          <a:xfrm>
            <a:off x="5579102" y="2392504"/>
            <a:ext cx="313574" cy="355902"/>
          </a:xfrm>
          <a:custGeom>
            <a:avLst/>
            <a:gdLst>
              <a:gd name="T0" fmla="*/ 1426 w 2904"/>
              <a:gd name="T1" fmla="*/ 1851 h 3292"/>
              <a:gd name="T2" fmla="*/ 2736 w 2904"/>
              <a:gd name="T3" fmla="*/ 1281 h 3292"/>
              <a:gd name="T4" fmla="*/ 2791 w 2904"/>
              <a:gd name="T5" fmla="*/ 1435 h 3292"/>
              <a:gd name="T6" fmla="*/ 2830 w 2904"/>
              <a:gd name="T7" fmla="*/ 1597 h 3292"/>
              <a:gd name="T8" fmla="*/ 2849 w 2904"/>
              <a:gd name="T9" fmla="*/ 1766 h 3292"/>
              <a:gd name="T10" fmla="*/ 2848 w 2904"/>
              <a:gd name="T11" fmla="*/ 1946 h 3292"/>
              <a:gd name="T12" fmla="*/ 2825 w 2904"/>
              <a:gd name="T13" fmla="*/ 2130 h 3292"/>
              <a:gd name="T14" fmla="*/ 2779 w 2904"/>
              <a:gd name="T15" fmla="*/ 2307 h 3292"/>
              <a:gd name="T16" fmla="*/ 2712 w 2904"/>
              <a:gd name="T17" fmla="*/ 2473 h 3292"/>
              <a:gd name="T18" fmla="*/ 2626 w 2904"/>
              <a:gd name="T19" fmla="*/ 2629 h 3292"/>
              <a:gd name="T20" fmla="*/ 2522 w 2904"/>
              <a:gd name="T21" fmla="*/ 2771 h 3292"/>
              <a:gd name="T22" fmla="*/ 2403 w 2904"/>
              <a:gd name="T23" fmla="*/ 2901 h 3292"/>
              <a:gd name="T24" fmla="*/ 2268 w 2904"/>
              <a:gd name="T25" fmla="*/ 3014 h 3292"/>
              <a:gd name="T26" fmla="*/ 2120 w 2904"/>
              <a:gd name="T27" fmla="*/ 3110 h 3292"/>
              <a:gd name="T28" fmla="*/ 1960 w 2904"/>
              <a:gd name="T29" fmla="*/ 3187 h 3292"/>
              <a:gd name="T30" fmla="*/ 1790 w 2904"/>
              <a:gd name="T31" fmla="*/ 3244 h 3292"/>
              <a:gd name="T32" fmla="*/ 1611 w 2904"/>
              <a:gd name="T33" fmla="*/ 3280 h 3292"/>
              <a:gd name="T34" fmla="*/ 1426 w 2904"/>
              <a:gd name="T35" fmla="*/ 3292 h 3292"/>
              <a:gd name="T36" fmla="*/ 1240 w 2904"/>
              <a:gd name="T37" fmla="*/ 3280 h 3292"/>
              <a:gd name="T38" fmla="*/ 1061 w 2904"/>
              <a:gd name="T39" fmla="*/ 3244 h 3292"/>
              <a:gd name="T40" fmla="*/ 891 w 2904"/>
              <a:gd name="T41" fmla="*/ 3187 h 3292"/>
              <a:gd name="T42" fmla="*/ 732 w 2904"/>
              <a:gd name="T43" fmla="*/ 3110 h 3292"/>
              <a:gd name="T44" fmla="*/ 584 w 2904"/>
              <a:gd name="T45" fmla="*/ 3014 h 3292"/>
              <a:gd name="T46" fmla="*/ 449 w 2904"/>
              <a:gd name="T47" fmla="*/ 2901 h 3292"/>
              <a:gd name="T48" fmla="*/ 329 w 2904"/>
              <a:gd name="T49" fmla="*/ 2771 h 3292"/>
              <a:gd name="T50" fmla="*/ 225 w 2904"/>
              <a:gd name="T51" fmla="*/ 2629 h 3292"/>
              <a:gd name="T52" fmla="*/ 139 w 2904"/>
              <a:gd name="T53" fmla="*/ 2473 h 3292"/>
              <a:gd name="T54" fmla="*/ 73 w 2904"/>
              <a:gd name="T55" fmla="*/ 2307 h 3292"/>
              <a:gd name="T56" fmla="*/ 27 w 2904"/>
              <a:gd name="T57" fmla="*/ 2130 h 3292"/>
              <a:gd name="T58" fmla="*/ 3 w 2904"/>
              <a:gd name="T59" fmla="*/ 1946 h 3292"/>
              <a:gd name="T60" fmla="*/ 3 w 2904"/>
              <a:gd name="T61" fmla="*/ 1756 h 3292"/>
              <a:gd name="T62" fmla="*/ 27 w 2904"/>
              <a:gd name="T63" fmla="*/ 1572 h 3292"/>
              <a:gd name="T64" fmla="*/ 73 w 2904"/>
              <a:gd name="T65" fmla="*/ 1396 h 3292"/>
              <a:gd name="T66" fmla="*/ 139 w 2904"/>
              <a:gd name="T67" fmla="*/ 1230 h 3292"/>
              <a:gd name="T68" fmla="*/ 225 w 2904"/>
              <a:gd name="T69" fmla="*/ 1074 h 3292"/>
              <a:gd name="T70" fmla="*/ 329 w 2904"/>
              <a:gd name="T71" fmla="*/ 931 h 3292"/>
              <a:gd name="T72" fmla="*/ 449 w 2904"/>
              <a:gd name="T73" fmla="*/ 802 h 3292"/>
              <a:gd name="T74" fmla="*/ 584 w 2904"/>
              <a:gd name="T75" fmla="*/ 688 h 3292"/>
              <a:gd name="T76" fmla="*/ 732 w 2904"/>
              <a:gd name="T77" fmla="*/ 592 h 3292"/>
              <a:gd name="T78" fmla="*/ 891 w 2904"/>
              <a:gd name="T79" fmla="*/ 515 h 3292"/>
              <a:gd name="T80" fmla="*/ 1061 w 2904"/>
              <a:gd name="T81" fmla="*/ 458 h 3292"/>
              <a:gd name="T82" fmla="*/ 1240 w 2904"/>
              <a:gd name="T83" fmla="*/ 423 h 3292"/>
              <a:gd name="T84" fmla="*/ 1426 w 2904"/>
              <a:gd name="T85" fmla="*/ 411 h 3292"/>
              <a:gd name="T86" fmla="*/ 1630 w 2904"/>
              <a:gd name="T87" fmla="*/ 0 h 3292"/>
              <a:gd name="T88" fmla="*/ 1813 w 2904"/>
              <a:gd name="T89" fmla="*/ 11 h 3292"/>
              <a:gd name="T90" fmla="*/ 1988 w 2904"/>
              <a:gd name="T91" fmla="*/ 45 h 3292"/>
              <a:gd name="T92" fmla="*/ 2156 w 2904"/>
              <a:gd name="T93" fmla="*/ 101 h 3292"/>
              <a:gd name="T94" fmla="*/ 2315 w 2904"/>
              <a:gd name="T95" fmla="*/ 176 h 3292"/>
              <a:gd name="T96" fmla="*/ 2461 w 2904"/>
              <a:gd name="T97" fmla="*/ 269 h 3292"/>
              <a:gd name="T98" fmla="*/ 2595 w 2904"/>
              <a:gd name="T99" fmla="*/ 380 h 3292"/>
              <a:gd name="T100" fmla="*/ 2714 w 2904"/>
              <a:gd name="T101" fmla="*/ 505 h 3292"/>
              <a:gd name="T102" fmla="*/ 2818 w 2904"/>
              <a:gd name="T103" fmla="*/ 644 h 3292"/>
              <a:gd name="T104" fmla="*/ 2904 w 2904"/>
              <a:gd name="T105" fmla="*/ 796 h 3292"/>
              <a:gd name="T106" fmla="*/ 1630 w 2904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04" h="3292">
                <a:moveTo>
                  <a:pt x="1426" y="411"/>
                </a:moveTo>
                <a:lnTo>
                  <a:pt x="1426" y="1851"/>
                </a:lnTo>
                <a:lnTo>
                  <a:pt x="2701" y="1207"/>
                </a:lnTo>
                <a:lnTo>
                  <a:pt x="2736" y="1281"/>
                </a:lnTo>
                <a:lnTo>
                  <a:pt x="2765" y="1357"/>
                </a:lnTo>
                <a:lnTo>
                  <a:pt x="2791" y="1435"/>
                </a:lnTo>
                <a:lnTo>
                  <a:pt x="2812" y="1515"/>
                </a:lnTo>
                <a:lnTo>
                  <a:pt x="2830" y="1597"/>
                </a:lnTo>
                <a:lnTo>
                  <a:pt x="2842" y="1680"/>
                </a:lnTo>
                <a:lnTo>
                  <a:pt x="2849" y="1766"/>
                </a:lnTo>
                <a:lnTo>
                  <a:pt x="2851" y="1851"/>
                </a:lnTo>
                <a:lnTo>
                  <a:pt x="2848" y="1946"/>
                </a:lnTo>
                <a:lnTo>
                  <a:pt x="2840" y="2039"/>
                </a:lnTo>
                <a:lnTo>
                  <a:pt x="2825" y="2130"/>
                </a:lnTo>
                <a:lnTo>
                  <a:pt x="2804" y="2220"/>
                </a:lnTo>
                <a:lnTo>
                  <a:pt x="2779" y="2307"/>
                </a:lnTo>
                <a:lnTo>
                  <a:pt x="2748" y="2391"/>
                </a:lnTo>
                <a:lnTo>
                  <a:pt x="2712" y="2473"/>
                </a:lnTo>
                <a:lnTo>
                  <a:pt x="2671" y="2553"/>
                </a:lnTo>
                <a:lnTo>
                  <a:pt x="2626" y="2629"/>
                </a:lnTo>
                <a:lnTo>
                  <a:pt x="2576" y="2702"/>
                </a:lnTo>
                <a:lnTo>
                  <a:pt x="2522" y="2771"/>
                </a:lnTo>
                <a:lnTo>
                  <a:pt x="2465" y="2838"/>
                </a:lnTo>
                <a:lnTo>
                  <a:pt x="2403" y="2901"/>
                </a:lnTo>
                <a:lnTo>
                  <a:pt x="2337" y="2959"/>
                </a:lnTo>
                <a:lnTo>
                  <a:pt x="2268" y="3014"/>
                </a:lnTo>
                <a:lnTo>
                  <a:pt x="2195" y="3064"/>
                </a:lnTo>
                <a:lnTo>
                  <a:pt x="2120" y="3110"/>
                </a:lnTo>
                <a:lnTo>
                  <a:pt x="2042" y="3150"/>
                </a:lnTo>
                <a:lnTo>
                  <a:pt x="1960" y="3187"/>
                </a:lnTo>
                <a:lnTo>
                  <a:pt x="1876" y="3219"/>
                </a:lnTo>
                <a:lnTo>
                  <a:pt x="1790" y="3244"/>
                </a:lnTo>
                <a:lnTo>
                  <a:pt x="1702" y="3265"/>
                </a:lnTo>
                <a:lnTo>
                  <a:pt x="1611" y="3280"/>
                </a:lnTo>
                <a:lnTo>
                  <a:pt x="1519" y="3289"/>
                </a:lnTo>
                <a:lnTo>
                  <a:pt x="1426" y="3292"/>
                </a:lnTo>
                <a:lnTo>
                  <a:pt x="1332" y="3289"/>
                </a:lnTo>
                <a:lnTo>
                  <a:pt x="1240" y="3280"/>
                </a:lnTo>
                <a:lnTo>
                  <a:pt x="1149" y="3265"/>
                </a:lnTo>
                <a:lnTo>
                  <a:pt x="1061" y="3244"/>
                </a:lnTo>
                <a:lnTo>
                  <a:pt x="975" y="3219"/>
                </a:lnTo>
                <a:lnTo>
                  <a:pt x="891" y="3187"/>
                </a:lnTo>
                <a:lnTo>
                  <a:pt x="810" y="3150"/>
                </a:lnTo>
                <a:lnTo>
                  <a:pt x="732" y="3110"/>
                </a:lnTo>
                <a:lnTo>
                  <a:pt x="656" y="3064"/>
                </a:lnTo>
                <a:lnTo>
                  <a:pt x="584" y="3014"/>
                </a:lnTo>
                <a:lnTo>
                  <a:pt x="514" y="2959"/>
                </a:lnTo>
                <a:lnTo>
                  <a:pt x="449" y="2901"/>
                </a:lnTo>
                <a:lnTo>
                  <a:pt x="387" y="2838"/>
                </a:lnTo>
                <a:lnTo>
                  <a:pt x="329" y="2771"/>
                </a:lnTo>
                <a:lnTo>
                  <a:pt x="275" y="2702"/>
                </a:lnTo>
                <a:lnTo>
                  <a:pt x="225" y="2629"/>
                </a:lnTo>
                <a:lnTo>
                  <a:pt x="180" y="2553"/>
                </a:lnTo>
                <a:lnTo>
                  <a:pt x="139" y="2473"/>
                </a:lnTo>
                <a:lnTo>
                  <a:pt x="103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6"/>
                </a:lnTo>
                <a:lnTo>
                  <a:pt x="12" y="1663"/>
                </a:lnTo>
                <a:lnTo>
                  <a:pt x="27" y="1572"/>
                </a:lnTo>
                <a:lnTo>
                  <a:pt x="47" y="1483"/>
                </a:lnTo>
                <a:lnTo>
                  <a:pt x="73" y="1396"/>
                </a:lnTo>
                <a:lnTo>
                  <a:pt x="103" y="1311"/>
                </a:lnTo>
                <a:lnTo>
                  <a:pt x="139" y="1230"/>
                </a:lnTo>
                <a:lnTo>
                  <a:pt x="180" y="1150"/>
                </a:lnTo>
                <a:lnTo>
                  <a:pt x="225" y="1074"/>
                </a:lnTo>
                <a:lnTo>
                  <a:pt x="275" y="1000"/>
                </a:lnTo>
                <a:lnTo>
                  <a:pt x="329" y="931"/>
                </a:lnTo>
                <a:lnTo>
                  <a:pt x="387" y="865"/>
                </a:lnTo>
                <a:lnTo>
                  <a:pt x="449" y="802"/>
                </a:lnTo>
                <a:lnTo>
                  <a:pt x="514" y="743"/>
                </a:lnTo>
                <a:lnTo>
                  <a:pt x="584" y="688"/>
                </a:lnTo>
                <a:lnTo>
                  <a:pt x="656" y="639"/>
                </a:lnTo>
                <a:lnTo>
                  <a:pt x="732" y="592"/>
                </a:lnTo>
                <a:lnTo>
                  <a:pt x="810" y="552"/>
                </a:lnTo>
                <a:lnTo>
                  <a:pt x="891" y="515"/>
                </a:lnTo>
                <a:lnTo>
                  <a:pt x="975" y="484"/>
                </a:lnTo>
                <a:lnTo>
                  <a:pt x="1061" y="458"/>
                </a:lnTo>
                <a:lnTo>
                  <a:pt x="1149" y="438"/>
                </a:lnTo>
                <a:lnTo>
                  <a:pt x="1240" y="423"/>
                </a:lnTo>
                <a:lnTo>
                  <a:pt x="1332" y="414"/>
                </a:lnTo>
                <a:lnTo>
                  <a:pt x="1426" y="411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2" y="3"/>
                </a:lnTo>
                <a:lnTo>
                  <a:pt x="1813" y="11"/>
                </a:lnTo>
                <a:lnTo>
                  <a:pt x="1902" y="25"/>
                </a:lnTo>
                <a:lnTo>
                  <a:pt x="1988" y="45"/>
                </a:lnTo>
                <a:lnTo>
                  <a:pt x="2073" y="71"/>
                </a:lnTo>
                <a:lnTo>
                  <a:pt x="2156" y="101"/>
                </a:lnTo>
                <a:lnTo>
                  <a:pt x="2237" y="136"/>
                </a:lnTo>
                <a:lnTo>
                  <a:pt x="2315" y="176"/>
                </a:lnTo>
                <a:lnTo>
                  <a:pt x="2389" y="221"/>
                </a:lnTo>
                <a:lnTo>
                  <a:pt x="2461" y="269"/>
                </a:lnTo>
                <a:lnTo>
                  <a:pt x="2529" y="322"/>
                </a:lnTo>
                <a:lnTo>
                  <a:pt x="2595" y="380"/>
                </a:lnTo>
                <a:lnTo>
                  <a:pt x="2656" y="441"/>
                </a:lnTo>
                <a:lnTo>
                  <a:pt x="2714" y="505"/>
                </a:lnTo>
                <a:lnTo>
                  <a:pt x="2769" y="573"/>
                </a:lnTo>
                <a:lnTo>
                  <a:pt x="2818" y="644"/>
                </a:lnTo>
                <a:lnTo>
                  <a:pt x="2864" y="718"/>
                </a:lnTo>
                <a:lnTo>
                  <a:pt x="2904" y="796"/>
                </a:lnTo>
                <a:lnTo>
                  <a:pt x="1630" y="1439"/>
                </a:lnTo>
                <a:lnTo>
                  <a:pt x="163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5" name="Freeform 46"/>
          <p:cNvSpPr>
            <a:spLocks noEditPoints="1"/>
          </p:cNvSpPr>
          <p:nvPr/>
        </p:nvSpPr>
        <p:spPr bwMode="auto">
          <a:xfrm>
            <a:off x="6113281" y="2392504"/>
            <a:ext cx="352448" cy="355902"/>
          </a:xfrm>
          <a:custGeom>
            <a:avLst/>
            <a:gdLst>
              <a:gd name="T0" fmla="*/ 3038 w 3262"/>
              <a:gd name="T1" fmla="*/ 628 h 3292"/>
              <a:gd name="T2" fmla="*/ 3143 w 3262"/>
              <a:gd name="T3" fmla="*/ 681 h 3292"/>
              <a:gd name="T4" fmla="*/ 3220 w 3262"/>
              <a:gd name="T5" fmla="*/ 769 h 3292"/>
              <a:gd name="T6" fmla="*/ 3259 w 3262"/>
              <a:gd name="T7" fmla="*/ 884 h 3292"/>
              <a:gd name="T8" fmla="*/ 3251 w 3262"/>
              <a:gd name="T9" fmla="*/ 1008 h 3292"/>
              <a:gd name="T10" fmla="*/ 3198 w 3262"/>
              <a:gd name="T11" fmla="*/ 1114 h 3292"/>
              <a:gd name="T12" fmla="*/ 3110 w 3262"/>
              <a:gd name="T13" fmla="*/ 1191 h 3292"/>
              <a:gd name="T14" fmla="*/ 2998 w 3262"/>
              <a:gd name="T15" fmla="*/ 1231 h 3292"/>
              <a:gd name="T16" fmla="*/ 2393 w 3262"/>
              <a:gd name="T17" fmla="*/ 2192 h 3292"/>
              <a:gd name="T18" fmla="*/ 2437 w 3262"/>
              <a:gd name="T19" fmla="*/ 2291 h 3292"/>
              <a:gd name="T20" fmla="*/ 2443 w 3262"/>
              <a:gd name="T21" fmla="*/ 2408 h 3292"/>
              <a:gd name="T22" fmla="*/ 2404 w 3262"/>
              <a:gd name="T23" fmla="*/ 2522 h 3292"/>
              <a:gd name="T24" fmla="*/ 2328 w 3262"/>
              <a:gd name="T25" fmla="*/ 2610 h 3292"/>
              <a:gd name="T26" fmla="*/ 2222 w 3262"/>
              <a:gd name="T27" fmla="*/ 2663 h 3292"/>
              <a:gd name="T28" fmla="*/ 2100 w 3262"/>
              <a:gd name="T29" fmla="*/ 2671 h 3292"/>
              <a:gd name="T30" fmla="*/ 1986 w 3262"/>
              <a:gd name="T31" fmla="*/ 2632 h 3292"/>
              <a:gd name="T32" fmla="*/ 1899 w 3262"/>
              <a:gd name="T33" fmla="*/ 2555 h 3292"/>
              <a:gd name="T34" fmla="*/ 1846 w 3262"/>
              <a:gd name="T35" fmla="*/ 2448 h 3292"/>
              <a:gd name="T36" fmla="*/ 1837 w 3262"/>
              <a:gd name="T37" fmla="*/ 2329 h 3292"/>
              <a:gd name="T38" fmla="*/ 1867 w 3262"/>
              <a:gd name="T39" fmla="*/ 2227 h 3292"/>
              <a:gd name="T40" fmla="*/ 1529 w 3262"/>
              <a:gd name="T41" fmla="*/ 1646 h 3292"/>
              <a:gd name="T42" fmla="*/ 1191 w 3262"/>
              <a:gd name="T43" fmla="*/ 2227 h 3292"/>
              <a:gd name="T44" fmla="*/ 1221 w 3262"/>
              <a:gd name="T45" fmla="*/ 2329 h 3292"/>
              <a:gd name="T46" fmla="*/ 1212 w 3262"/>
              <a:gd name="T47" fmla="*/ 2448 h 3292"/>
              <a:gd name="T48" fmla="*/ 1159 w 3262"/>
              <a:gd name="T49" fmla="*/ 2555 h 3292"/>
              <a:gd name="T50" fmla="*/ 1072 w 3262"/>
              <a:gd name="T51" fmla="*/ 2632 h 3292"/>
              <a:gd name="T52" fmla="*/ 959 w 3262"/>
              <a:gd name="T53" fmla="*/ 2671 h 3292"/>
              <a:gd name="T54" fmla="*/ 876 w 3262"/>
              <a:gd name="T55" fmla="*/ 2671 h 3292"/>
              <a:gd name="T56" fmla="*/ 763 w 3262"/>
              <a:gd name="T57" fmla="*/ 2632 h 3292"/>
              <a:gd name="T58" fmla="*/ 675 w 3262"/>
              <a:gd name="T59" fmla="*/ 2555 h 3292"/>
              <a:gd name="T60" fmla="*/ 623 w 3262"/>
              <a:gd name="T61" fmla="*/ 2448 h 3292"/>
              <a:gd name="T62" fmla="*/ 615 w 3262"/>
              <a:gd name="T63" fmla="*/ 2324 h 3292"/>
              <a:gd name="T64" fmla="*/ 654 w 3262"/>
              <a:gd name="T65" fmla="*/ 2210 h 3292"/>
              <a:gd name="T66" fmla="*/ 731 w 3262"/>
              <a:gd name="T67" fmla="*/ 2122 h 3292"/>
              <a:gd name="T68" fmla="*/ 836 w 3262"/>
              <a:gd name="T69" fmla="*/ 2068 h 3292"/>
              <a:gd name="T70" fmla="*/ 944 w 3262"/>
              <a:gd name="T71" fmla="*/ 2059 h 3292"/>
              <a:gd name="T72" fmla="*/ 1242 w 3262"/>
              <a:gd name="T73" fmla="*/ 1443 h 3292"/>
              <a:gd name="T74" fmla="*/ 1224 w 3262"/>
              <a:gd name="T75" fmla="*/ 1337 h 3292"/>
              <a:gd name="T76" fmla="*/ 1247 w 3262"/>
              <a:gd name="T77" fmla="*/ 1217 h 3292"/>
              <a:gd name="T78" fmla="*/ 1313 w 3262"/>
              <a:gd name="T79" fmla="*/ 1119 h 3292"/>
              <a:gd name="T80" fmla="*/ 1410 w 3262"/>
              <a:gd name="T81" fmla="*/ 1053 h 3292"/>
              <a:gd name="T82" fmla="*/ 1529 w 3262"/>
              <a:gd name="T83" fmla="*/ 1028 h 3292"/>
              <a:gd name="T84" fmla="*/ 1648 w 3262"/>
              <a:gd name="T85" fmla="*/ 1053 h 3292"/>
              <a:gd name="T86" fmla="*/ 1746 w 3262"/>
              <a:gd name="T87" fmla="*/ 1119 h 3292"/>
              <a:gd name="T88" fmla="*/ 1811 w 3262"/>
              <a:gd name="T89" fmla="*/ 1217 h 3292"/>
              <a:gd name="T90" fmla="*/ 1835 w 3262"/>
              <a:gd name="T91" fmla="*/ 1337 h 3292"/>
              <a:gd name="T92" fmla="*/ 1816 w 3262"/>
              <a:gd name="T93" fmla="*/ 1443 h 3292"/>
              <a:gd name="T94" fmla="*/ 2114 w 3262"/>
              <a:gd name="T95" fmla="*/ 2059 h 3292"/>
              <a:gd name="T96" fmla="*/ 2703 w 3262"/>
              <a:gd name="T97" fmla="*/ 1099 h 3292"/>
              <a:gd name="T98" fmla="*/ 2659 w 3262"/>
              <a:gd name="T99" fmla="*/ 1000 h 3292"/>
              <a:gd name="T100" fmla="*/ 2653 w 3262"/>
              <a:gd name="T101" fmla="*/ 884 h 3292"/>
              <a:gd name="T102" fmla="*/ 2692 w 3262"/>
              <a:gd name="T103" fmla="*/ 769 h 3292"/>
              <a:gd name="T104" fmla="*/ 2770 w 3262"/>
              <a:gd name="T105" fmla="*/ 681 h 3292"/>
              <a:gd name="T106" fmla="*/ 2875 w 3262"/>
              <a:gd name="T107" fmla="*/ 628 h 3292"/>
              <a:gd name="T108" fmla="*/ 0 w 3262"/>
              <a:gd name="T109" fmla="*/ 0 h 3292"/>
              <a:gd name="T110" fmla="*/ 3262 w 3262"/>
              <a:gd name="T111" fmla="*/ 288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956" y="616"/>
                </a:moveTo>
                <a:lnTo>
                  <a:pt x="2998" y="619"/>
                </a:lnTo>
                <a:lnTo>
                  <a:pt x="3038" y="628"/>
                </a:lnTo>
                <a:lnTo>
                  <a:pt x="3075" y="641"/>
                </a:lnTo>
                <a:lnTo>
                  <a:pt x="3110" y="659"/>
                </a:lnTo>
                <a:lnTo>
                  <a:pt x="3143" y="681"/>
                </a:lnTo>
                <a:lnTo>
                  <a:pt x="3172" y="707"/>
                </a:lnTo>
                <a:lnTo>
                  <a:pt x="3198" y="737"/>
                </a:lnTo>
                <a:lnTo>
                  <a:pt x="3220" y="769"/>
                </a:lnTo>
                <a:lnTo>
                  <a:pt x="3238" y="805"/>
                </a:lnTo>
                <a:lnTo>
                  <a:pt x="3251" y="843"/>
                </a:lnTo>
                <a:lnTo>
                  <a:pt x="3259" y="884"/>
                </a:lnTo>
                <a:lnTo>
                  <a:pt x="3262" y="925"/>
                </a:lnTo>
                <a:lnTo>
                  <a:pt x="3259" y="967"/>
                </a:lnTo>
                <a:lnTo>
                  <a:pt x="3251" y="1008"/>
                </a:lnTo>
                <a:lnTo>
                  <a:pt x="3238" y="1046"/>
                </a:lnTo>
                <a:lnTo>
                  <a:pt x="3220" y="1081"/>
                </a:lnTo>
                <a:lnTo>
                  <a:pt x="3198" y="1114"/>
                </a:lnTo>
                <a:lnTo>
                  <a:pt x="3172" y="1144"/>
                </a:lnTo>
                <a:lnTo>
                  <a:pt x="3143" y="1170"/>
                </a:lnTo>
                <a:lnTo>
                  <a:pt x="3110" y="1191"/>
                </a:lnTo>
                <a:lnTo>
                  <a:pt x="3075" y="1210"/>
                </a:lnTo>
                <a:lnTo>
                  <a:pt x="3038" y="1223"/>
                </a:lnTo>
                <a:lnTo>
                  <a:pt x="2998" y="1231"/>
                </a:lnTo>
                <a:lnTo>
                  <a:pt x="2956" y="1234"/>
                </a:lnTo>
                <a:lnTo>
                  <a:pt x="2935" y="1233"/>
                </a:lnTo>
                <a:lnTo>
                  <a:pt x="2393" y="2192"/>
                </a:lnTo>
                <a:lnTo>
                  <a:pt x="2412" y="2223"/>
                </a:lnTo>
                <a:lnTo>
                  <a:pt x="2426" y="2256"/>
                </a:lnTo>
                <a:lnTo>
                  <a:pt x="2437" y="2291"/>
                </a:lnTo>
                <a:lnTo>
                  <a:pt x="2444" y="2327"/>
                </a:lnTo>
                <a:lnTo>
                  <a:pt x="2446" y="2366"/>
                </a:lnTo>
                <a:lnTo>
                  <a:pt x="2443" y="2408"/>
                </a:lnTo>
                <a:lnTo>
                  <a:pt x="2435" y="2448"/>
                </a:lnTo>
                <a:lnTo>
                  <a:pt x="2422" y="2485"/>
                </a:lnTo>
                <a:lnTo>
                  <a:pt x="2404" y="2522"/>
                </a:lnTo>
                <a:lnTo>
                  <a:pt x="2383" y="2555"/>
                </a:lnTo>
                <a:lnTo>
                  <a:pt x="2356" y="2584"/>
                </a:lnTo>
                <a:lnTo>
                  <a:pt x="2328" y="2610"/>
                </a:lnTo>
                <a:lnTo>
                  <a:pt x="2295" y="2632"/>
                </a:lnTo>
                <a:lnTo>
                  <a:pt x="2260" y="2650"/>
                </a:lnTo>
                <a:lnTo>
                  <a:pt x="2222" y="2663"/>
                </a:lnTo>
                <a:lnTo>
                  <a:pt x="2182" y="2671"/>
                </a:lnTo>
                <a:lnTo>
                  <a:pt x="2140" y="2674"/>
                </a:lnTo>
                <a:lnTo>
                  <a:pt x="2100" y="2671"/>
                </a:lnTo>
                <a:lnTo>
                  <a:pt x="2060" y="2663"/>
                </a:lnTo>
                <a:lnTo>
                  <a:pt x="2022" y="2650"/>
                </a:lnTo>
                <a:lnTo>
                  <a:pt x="1986" y="2632"/>
                </a:lnTo>
                <a:lnTo>
                  <a:pt x="1954" y="2610"/>
                </a:lnTo>
                <a:lnTo>
                  <a:pt x="1925" y="2584"/>
                </a:lnTo>
                <a:lnTo>
                  <a:pt x="1899" y="2555"/>
                </a:lnTo>
                <a:lnTo>
                  <a:pt x="1876" y="2522"/>
                </a:lnTo>
                <a:lnTo>
                  <a:pt x="1859" y="2485"/>
                </a:lnTo>
                <a:lnTo>
                  <a:pt x="1846" y="2448"/>
                </a:lnTo>
                <a:lnTo>
                  <a:pt x="1838" y="2408"/>
                </a:lnTo>
                <a:lnTo>
                  <a:pt x="1835" y="2366"/>
                </a:lnTo>
                <a:lnTo>
                  <a:pt x="1837" y="2329"/>
                </a:lnTo>
                <a:lnTo>
                  <a:pt x="1844" y="2293"/>
                </a:lnTo>
                <a:lnTo>
                  <a:pt x="1854" y="2259"/>
                </a:lnTo>
                <a:lnTo>
                  <a:pt x="1867" y="2227"/>
                </a:lnTo>
                <a:lnTo>
                  <a:pt x="1885" y="2197"/>
                </a:lnTo>
                <a:lnTo>
                  <a:pt x="1556" y="1644"/>
                </a:lnTo>
                <a:lnTo>
                  <a:pt x="1529" y="1646"/>
                </a:lnTo>
                <a:lnTo>
                  <a:pt x="1502" y="1644"/>
                </a:lnTo>
                <a:lnTo>
                  <a:pt x="1174" y="2197"/>
                </a:lnTo>
                <a:lnTo>
                  <a:pt x="1191" y="2227"/>
                </a:lnTo>
                <a:lnTo>
                  <a:pt x="1204" y="2259"/>
                </a:lnTo>
                <a:lnTo>
                  <a:pt x="1214" y="2293"/>
                </a:lnTo>
                <a:lnTo>
                  <a:pt x="1221" y="2329"/>
                </a:lnTo>
                <a:lnTo>
                  <a:pt x="1224" y="2366"/>
                </a:lnTo>
                <a:lnTo>
                  <a:pt x="1221" y="2408"/>
                </a:lnTo>
                <a:lnTo>
                  <a:pt x="1212" y="2448"/>
                </a:lnTo>
                <a:lnTo>
                  <a:pt x="1199" y="2485"/>
                </a:lnTo>
                <a:lnTo>
                  <a:pt x="1182" y="2522"/>
                </a:lnTo>
                <a:lnTo>
                  <a:pt x="1159" y="2555"/>
                </a:lnTo>
                <a:lnTo>
                  <a:pt x="1134" y="2584"/>
                </a:lnTo>
                <a:lnTo>
                  <a:pt x="1104" y="2610"/>
                </a:lnTo>
                <a:lnTo>
                  <a:pt x="1072" y="2632"/>
                </a:lnTo>
                <a:lnTo>
                  <a:pt x="1036" y="2650"/>
                </a:lnTo>
                <a:lnTo>
                  <a:pt x="999" y="2663"/>
                </a:lnTo>
                <a:lnTo>
                  <a:pt x="959" y="2671"/>
                </a:lnTo>
                <a:lnTo>
                  <a:pt x="918" y="2674"/>
                </a:lnTo>
                <a:lnTo>
                  <a:pt x="918" y="2674"/>
                </a:lnTo>
                <a:lnTo>
                  <a:pt x="876" y="2671"/>
                </a:lnTo>
                <a:lnTo>
                  <a:pt x="836" y="2663"/>
                </a:lnTo>
                <a:lnTo>
                  <a:pt x="798" y="2651"/>
                </a:lnTo>
                <a:lnTo>
                  <a:pt x="763" y="2632"/>
                </a:lnTo>
                <a:lnTo>
                  <a:pt x="731" y="2610"/>
                </a:lnTo>
                <a:lnTo>
                  <a:pt x="701" y="2585"/>
                </a:lnTo>
                <a:lnTo>
                  <a:pt x="675" y="2555"/>
                </a:lnTo>
                <a:lnTo>
                  <a:pt x="654" y="2522"/>
                </a:lnTo>
                <a:lnTo>
                  <a:pt x="635" y="2486"/>
                </a:lnTo>
                <a:lnTo>
                  <a:pt x="623" y="2448"/>
                </a:lnTo>
                <a:lnTo>
                  <a:pt x="615" y="2408"/>
                </a:lnTo>
                <a:lnTo>
                  <a:pt x="612" y="2366"/>
                </a:lnTo>
                <a:lnTo>
                  <a:pt x="615" y="2324"/>
                </a:lnTo>
                <a:lnTo>
                  <a:pt x="623" y="2284"/>
                </a:lnTo>
                <a:lnTo>
                  <a:pt x="635" y="2246"/>
                </a:lnTo>
                <a:lnTo>
                  <a:pt x="654" y="2210"/>
                </a:lnTo>
                <a:lnTo>
                  <a:pt x="675" y="2177"/>
                </a:lnTo>
                <a:lnTo>
                  <a:pt x="701" y="2148"/>
                </a:lnTo>
                <a:lnTo>
                  <a:pt x="731" y="2122"/>
                </a:lnTo>
                <a:lnTo>
                  <a:pt x="763" y="2099"/>
                </a:lnTo>
                <a:lnTo>
                  <a:pt x="798" y="2082"/>
                </a:lnTo>
                <a:lnTo>
                  <a:pt x="836" y="2068"/>
                </a:lnTo>
                <a:lnTo>
                  <a:pt x="876" y="2060"/>
                </a:lnTo>
                <a:lnTo>
                  <a:pt x="918" y="2057"/>
                </a:lnTo>
                <a:lnTo>
                  <a:pt x="944" y="2059"/>
                </a:lnTo>
                <a:lnTo>
                  <a:pt x="1273" y="1505"/>
                </a:lnTo>
                <a:lnTo>
                  <a:pt x="1255" y="1475"/>
                </a:lnTo>
                <a:lnTo>
                  <a:pt x="1242" y="1443"/>
                </a:lnTo>
                <a:lnTo>
                  <a:pt x="1232" y="1409"/>
                </a:lnTo>
                <a:lnTo>
                  <a:pt x="1226" y="1374"/>
                </a:lnTo>
                <a:lnTo>
                  <a:pt x="1224" y="1337"/>
                </a:lnTo>
                <a:lnTo>
                  <a:pt x="1226" y="1295"/>
                </a:lnTo>
                <a:lnTo>
                  <a:pt x="1234" y="1254"/>
                </a:lnTo>
                <a:lnTo>
                  <a:pt x="1247" y="1217"/>
                </a:lnTo>
                <a:lnTo>
                  <a:pt x="1265" y="1181"/>
                </a:lnTo>
                <a:lnTo>
                  <a:pt x="1287" y="1148"/>
                </a:lnTo>
                <a:lnTo>
                  <a:pt x="1313" y="1119"/>
                </a:lnTo>
                <a:lnTo>
                  <a:pt x="1342" y="1092"/>
                </a:lnTo>
                <a:lnTo>
                  <a:pt x="1375" y="1071"/>
                </a:lnTo>
                <a:lnTo>
                  <a:pt x="1410" y="1053"/>
                </a:lnTo>
                <a:lnTo>
                  <a:pt x="1448" y="1040"/>
                </a:lnTo>
                <a:lnTo>
                  <a:pt x="1488" y="1031"/>
                </a:lnTo>
                <a:lnTo>
                  <a:pt x="1529" y="1028"/>
                </a:lnTo>
                <a:lnTo>
                  <a:pt x="1571" y="1031"/>
                </a:lnTo>
                <a:lnTo>
                  <a:pt x="1610" y="1040"/>
                </a:lnTo>
                <a:lnTo>
                  <a:pt x="1648" y="1053"/>
                </a:lnTo>
                <a:lnTo>
                  <a:pt x="1683" y="1071"/>
                </a:lnTo>
                <a:lnTo>
                  <a:pt x="1716" y="1092"/>
                </a:lnTo>
                <a:lnTo>
                  <a:pt x="1746" y="1119"/>
                </a:lnTo>
                <a:lnTo>
                  <a:pt x="1771" y="1148"/>
                </a:lnTo>
                <a:lnTo>
                  <a:pt x="1794" y="1181"/>
                </a:lnTo>
                <a:lnTo>
                  <a:pt x="1811" y="1217"/>
                </a:lnTo>
                <a:lnTo>
                  <a:pt x="1824" y="1254"/>
                </a:lnTo>
                <a:lnTo>
                  <a:pt x="1832" y="1295"/>
                </a:lnTo>
                <a:lnTo>
                  <a:pt x="1835" y="1337"/>
                </a:lnTo>
                <a:lnTo>
                  <a:pt x="1832" y="1374"/>
                </a:lnTo>
                <a:lnTo>
                  <a:pt x="1826" y="1409"/>
                </a:lnTo>
                <a:lnTo>
                  <a:pt x="1816" y="1443"/>
                </a:lnTo>
                <a:lnTo>
                  <a:pt x="1803" y="1475"/>
                </a:lnTo>
                <a:lnTo>
                  <a:pt x="1785" y="1505"/>
                </a:lnTo>
                <a:lnTo>
                  <a:pt x="2114" y="2059"/>
                </a:lnTo>
                <a:lnTo>
                  <a:pt x="2140" y="2057"/>
                </a:lnTo>
                <a:lnTo>
                  <a:pt x="2161" y="2058"/>
                </a:lnTo>
                <a:lnTo>
                  <a:pt x="2703" y="1099"/>
                </a:lnTo>
                <a:lnTo>
                  <a:pt x="2685" y="1069"/>
                </a:lnTo>
                <a:lnTo>
                  <a:pt x="2670" y="1035"/>
                </a:lnTo>
                <a:lnTo>
                  <a:pt x="2659" y="1000"/>
                </a:lnTo>
                <a:lnTo>
                  <a:pt x="2653" y="963"/>
                </a:lnTo>
                <a:lnTo>
                  <a:pt x="2650" y="925"/>
                </a:lnTo>
                <a:lnTo>
                  <a:pt x="2653" y="884"/>
                </a:lnTo>
                <a:lnTo>
                  <a:pt x="2661" y="843"/>
                </a:lnTo>
                <a:lnTo>
                  <a:pt x="2675" y="805"/>
                </a:lnTo>
                <a:lnTo>
                  <a:pt x="2692" y="769"/>
                </a:lnTo>
                <a:lnTo>
                  <a:pt x="2714" y="737"/>
                </a:lnTo>
                <a:lnTo>
                  <a:pt x="2740" y="707"/>
                </a:lnTo>
                <a:lnTo>
                  <a:pt x="2770" y="681"/>
                </a:lnTo>
                <a:lnTo>
                  <a:pt x="2801" y="659"/>
                </a:lnTo>
                <a:lnTo>
                  <a:pt x="2837" y="641"/>
                </a:lnTo>
                <a:lnTo>
                  <a:pt x="2875" y="628"/>
                </a:lnTo>
                <a:lnTo>
                  <a:pt x="2915" y="619"/>
                </a:lnTo>
                <a:lnTo>
                  <a:pt x="2956" y="616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880"/>
                </a:lnTo>
                <a:lnTo>
                  <a:pt x="3262" y="2880"/>
                </a:lnTo>
                <a:lnTo>
                  <a:pt x="326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6" name="Freeform 51"/>
          <p:cNvSpPr>
            <a:spLocks noEditPoints="1"/>
          </p:cNvSpPr>
          <p:nvPr/>
        </p:nvSpPr>
        <p:spPr bwMode="auto">
          <a:xfrm>
            <a:off x="6687907" y="2427490"/>
            <a:ext cx="352448" cy="285930"/>
          </a:xfrm>
          <a:custGeom>
            <a:avLst/>
            <a:gdLst>
              <a:gd name="T0" fmla="*/ 0 w 3261"/>
              <a:gd name="T1" fmla="*/ 2241 h 2648"/>
              <a:gd name="T2" fmla="*/ 3261 w 3261"/>
              <a:gd name="T3" fmla="*/ 2241 h 2648"/>
              <a:gd name="T4" fmla="*/ 3261 w 3261"/>
              <a:gd name="T5" fmla="*/ 2648 h 2648"/>
              <a:gd name="T6" fmla="*/ 0 w 3261"/>
              <a:gd name="T7" fmla="*/ 2648 h 2648"/>
              <a:gd name="T8" fmla="*/ 0 w 3261"/>
              <a:gd name="T9" fmla="*/ 2241 h 2648"/>
              <a:gd name="T10" fmla="*/ 407 w 3261"/>
              <a:gd name="T11" fmla="*/ 1425 h 2648"/>
              <a:gd name="T12" fmla="*/ 815 w 3261"/>
              <a:gd name="T13" fmla="*/ 1425 h 2648"/>
              <a:gd name="T14" fmla="*/ 815 w 3261"/>
              <a:gd name="T15" fmla="*/ 2037 h 2648"/>
              <a:gd name="T16" fmla="*/ 407 w 3261"/>
              <a:gd name="T17" fmla="*/ 2037 h 2648"/>
              <a:gd name="T18" fmla="*/ 407 w 3261"/>
              <a:gd name="T19" fmla="*/ 1425 h 2648"/>
              <a:gd name="T20" fmla="*/ 1631 w 3261"/>
              <a:gd name="T21" fmla="*/ 1222 h 2648"/>
              <a:gd name="T22" fmla="*/ 2038 w 3261"/>
              <a:gd name="T23" fmla="*/ 1222 h 2648"/>
              <a:gd name="T24" fmla="*/ 2038 w 3261"/>
              <a:gd name="T25" fmla="*/ 2037 h 2648"/>
              <a:gd name="T26" fmla="*/ 1631 w 3261"/>
              <a:gd name="T27" fmla="*/ 2037 h 2648"/>
              <a:gd name="T28" fmla="*/ 1631 w 3261"/>
              <a:gd name="T29" fmla="*/ 1222 h 2648"/>
              <a:gd name="T30" fmla="*/ 1019 w 3261"/>
              <a:gd name="T31" fmla="*/ 611 h 2648"/>
              <a:gd name="T32" fmla="*/ 1426 w 3261"/>
              <a:gd name="T33" fmla="*/ 611 h 2648"/>
              <a:gd name="T34" fmla="*/ 1426 w 3261"/>
              <a:gd name="T35" fmla="*/ 2037 h 2648"/>
              <a:gd name="T36" fmla="*/ 1019 w 3261"/>
              <a:gd name="T37" fmla="*/ 2037 h 2648"/>
              <a:gd name="T38" fmla="*/ 1019 w 3261"/>
              <a:gd name="T39" fmla="*/ 611 h 2648"/>
              <a:gd name="T40" fmla="*/ 2242 w 3261"/>
              <a:gd name="T41" fmla="*/ 0 h 2648"/>
              <a:gd name="T42" fmla="*/ 2650 w 3261"/>
              <a:gd name="T43" fmla="*/ 0 h 2648"/>
              <a:gd name="T44" fmla="*/ 2650 w 3261"/>
              <a:gd name="T45" fmla="*/ 2037 h 2648"/>
              <a:gd name="T46" fmla="*/ 2242 w 3261"/>
              <a:gd name="T47" fmla="*/ 2037 h 2648"/>
              <a:gd name="T48" fmla="*/ 2242 w 3261"/>
              <a:gd name="T4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648">
                <a:moveTo>
                  <a:pt x="0" y="2241"/>
                </a:moveTo>
                <a:lnTo>
                  <a:pt x="3261" y="2241"/>
                </a:lnTo>
                <a:lnTo>
                  <a:pt x="3261" y="2648"/>
                </a:lnTo>
                <a:lnTo>
                  <a:pt x="0" y="2648"/>
                </a:lnTo>
                <a:lnTo>
                  <a:pt x="0" y="2241"/>
                </a:lnTo>
                <a:close/>
                <a:moveTo>
                  <a:pt x="407" y="1425"/>
                </a:moveTo>
                <a:lnTo>
                  <a:pt x="815" y="1425"/>
                </a:lnTo>
                <a:lnTo>
                  <a:pt x="815" y="2037"/>
                </a:lnTo>
                <a:lnTo>
                  <a:pt x="407" y="2037"/>
                </a:lnTo>
                <a:lnTo>
                  <a:pt x="407" y="1425"/>
                </a:lnTo>
                <a:close/>
                <a:moveTo>
                  <a:pt x="1631" y="1222"/>
                </a:moveTo>
                <a:lnTo>
                  <a:pt x="2038" y="1222"/>
                </a:lnTo>
                <a:lnTo>
                  <a:pt x="2038" y="2037"/>
                </a:lnTo>
                <a:lnTo>
                  <a:pt x="1631" y="2037"/>
                </a:lnTo>
                <a:lnTo>
                  <a:pt x="1631" y="1222"/>
                </a:lnTo>
                <a:close/>
                <a:moveTo>
                  <a:pt x="1019" y="611"/>
                </a:moveTo>
                <a:lnTo>
                  <a:pt x="1426" y="611"/>
                </a:lnTo>
                <a:lnTo>
                  <a:pt x="1426" y="2037"/>
                </a:lnTo>
                <a:lnTo>
                  <a:pt x="1019" y="2037"/>
                </a:lnTo>
                <a:lnTo>
                  <a:pt x="1019" y="611"/>
                </a:lnTo>
                <a:close/>
                <a:moveTo>
                  <a:pt x="2242" y="0"/>
                </a:moveTo>
                <a:lnTo>
                  <a:pt x="2650" y="0"/>
                </a:lnTo>
                <a:lnTo>
                  <a:pt x="2650" y="2037"/>
                </a:lnTo>
                <a:lnTo>
                  <a:pt x="2242" y="2037"/>
                </a:lnTo>
                <a:lnTo>
                  <a:pt x="224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7" name="Freeform 56"/>
          <p:cNvSpPr>
            <a:spLocks noEditPoints="1"/>
          </p:cNvSpPr>
          <p:nvPr/>
        </p:nvSpPr>
        <p:spPr bwMode="auto">
          <a:xfrm>
            <a:off x="7260784" y="2416258"/>
            <a:ext cx="309257" cy="308393"/>
          </a:xfrm>
          <a:custGeom>
            <a:avLst/>
            <a:gdLst>
              <a:gd name="T0" fmla="*/ 115 w 3226"/>
              <a:gd name="T1" fmla="*/ 3311 h 3565"/>
              <a:gd name="T2" fmla="*/ 806 w 3226"/>
              <a:gd name="T3" fmla="*/ 2293 h 3565"/>
              <a:gd name="T4" fmla="*/ 1268 w 3226"/>
              <a:gd name="T5" fmla="*/ 2038 h 3565"/>
              <a:gd name="T6" fmla="*/ 1958 w 3226"/>
              <a:gd name="T7" fmla="*/ 3311 h 3565"/>
              <a:gd name="T8" fmla="*/ 1268 w 3226"/>
              <a:gd name="T9" fmla="*/ 2038 h 3565"/>
              <a:gd name="T10" fmla="*/ 2419 w 3226"/>
              <a:gd name="T11" fmla="*/ 3311 h 3565"/>
              <a:gd name="T12" fmla="*/ 3111 w 3226"/>
              <a:gd name="T13" fmla="*/ 1783 h 3565"/>
              <a:gd name="T14" fmla="*/ 115 w 3226"/>
              <a:gd name="T15" fmla="*/ 1020 h 3565"/>
              <a:gd name="T16" fmla="*/ 832 w 3226"/>
              <a:gd name="T17" fmla="*/ 1023 h 3565"/>
              <a:gd name="T18" fmla="*/ 878 w 3226"/>
              <a:gd name="T19" fmla="*/ 1047 h 3565"/>
              <a:gd name="T20" fmla="*/ 909 w 3226"/>
              <a:gd name="T21" fmla="*/ 1091 h 3565"/>
              <a:gd name="T22" fmla="*/ 921 w 3226"/>
              <a:gd name="T23" fmla="*/ 1146 h 3565"/>
              <a:gd name="T24" fmla="*/ 918 w 3226"/>
              <a:gd name="T25" fmla="*/ 3467 h 3565"/>
              <a:gd name="T26" fmla="*/ 896 w 3226"/>
              <a:gd name="T27" fmla="*/ 3517 h 3565"/>
              <a:gd name="T28" fmla="*/ 857 w 3226"/>
              <a:gd name="T29" fmla="*/ 3553 h 3565"/>
              <a:gd name="T30" fmla="*/ 806 w 3226"/>
              <a:gd name="T31" fmla="*/ 3565 h 3565"/>
              <a:gd name="T32" fmla="*/ 88 w 3226"/>
              <a:gd name="T33" fmla="*/ 3562 h 3565"/>
              <a:gd name="T34" fmla="*/ 43 w 3226"/>
              <a:gd name="T35" fmla="*/ 3537 h 3565"/>
              <a:gd name="T36" fmla="*/ 12 w 3226"/>
              <a:gd name="T37" fmla="*/ 3494 h 3565"/>
              <a:gd name="T38" fmla="*/ 0 w 3226"/>
              <a:gd name="T39" fmla="*/ 3437 h 3565"/>
              <a:gd name="T40" fmla="*/ 3 w 3226"/>
              <a:gd name="T41" fmla="*/ 1117 h 3565"/>
              <a:gd name="T42" fmla="*/ 25 w 3226"/>
              <a:gd name="T43" fmla="*/ 1067 h 3565"/>
              <a:gd name="T44" fmla="*/ 64 w 3226"/>
              <a:gd name="T45" fmla="*/ 1032 h 3565"/>
              <a:gd name="T46" fmla="*/ 115 w 3226"/>
              <a:gd name="T47" fmla="*/ 1020 h 3565"/>
              <a:gd name="T48" fmla="*/ 1958 w 3226"/>
              <a:gd name="T49" fmla="*/ 509 h 3565"/>
              <a:gd name="T50" fmla="*/ 2008 w 3226"/>
              <a:gd name="T51" fmla="*/ 523 h 3565"/>
              <a:gd name="T52" fmla="*/ 2049 w 3226"/>
              <a:gd name="T53" fmla="*/ 558 h 3565"/>
              <a:gd name="T54" fmla="*/ 2071 w 3226"/>
              <a:gd name="T55" fmla="*/ 608 h 3565"/>
              <a:gd name="T56" fmla="*/ 2074 w 3226"/>
              <a:gd name="T57" fmla="*/ 3437 h 3565"/>
              <a:gd name="T58" fmla="*/ 2062 w 3226"/>
              <a:gd name="T59" fmla="*/ 3494 h 3565"/>
              <a:gd name="T60" fmla="*/ 2031 w 3226"/>
              <a:gd name="T61" fmla="*/ 3537 h 3565"/>
              <a:gd name="T62" fmla="*/ 1984 w 3226"/>
              <a:gd name="T63" fmla="*/ 3562 h 3565"/>
              <a:gd name="T64" fmla="*/ 1268 w 3226"/>
              <a:gd name="T65" fmla="*/ 3565 h 3565"/>
              <a:gd name="T66" fmla="*/ 1217 w 3226"/>
              <a:gd name="T67" fmla="*/ 3553 h 3565"/>
              <a:gd name="T68" fmla="*/ 1177 w 3226"/>
              <a:gd name="T69" fmla="*/ 3517 h 3565"/>
              <a:gd name="T70" fmla="*/ 1155 w 3226"/>
              <a:gd name="T71" fmla="*/ 3467 h 3565"/>
              <a:gd name="T72" fmla="*/ 1152 w 3226"/>
              <a:gd name="T73" fmla="*/ 637 h 3565"/>
              <a:gd name="T74" fmla="*/ 1163 w 3226"/>
              <a:gd name="T75" fmla="*/ 582 h 3565"/>
              <a:gd name="T76" fmla="*/ 1195 w 3226"/>
              <a:gd name="T77" fmla="*/ 538 h 3565"/>
              <a:gd name="T78" fmla="*/ 1241 w 3226"/>
              <a:gd name="T79" fmla="*/ 513 h 3565"/>
              <a:gd name="T80" fmla="*/ 2419 w 3226"/>
              <a:gd name="T81" fmla="*/ 0 h 3565"/>
              <a:gd name="T82" fmla="*/ 3137 w 3226"/>
              <a:gd name="T83" fmla="*/ 4 h 3565"/>
              <a:gd name="T84" fmla="*/ 3183 w 3226"/>
              <a:gd name="T85" fmla="*/ 29 h 3565"/>
              <a:gd name="T86" fmla="*/ 3214 w 3226"/>
              <a:gd name="T87" fmla="*/ 73 h 3565"/>
              <a:gd name="T88" fmla="*/ 3226 w 3226"/>
              <a:gd name="T89" fmla="*/ 128 h 3565"/>
              <a:gd name="T90" fmla="*/ 3223 w 3226"/>
              <a:gd name="T91" fmla="*/ 3467 h 3565"/>
              <a:gd name="T92" fmla="*/ 3200 w 3226"/>
              <a:gd name="T93" fmla="*/ 3517 h 3565"/>
              <a:gd name="T94" fmla="*/ 3161 w 3226"/>
              <a:gd name="T95" fmla="*/ 3553 h 3565"/>
              <a:gd name="T96" fmla="*/ 3111 w 3226"/>
              <a:gd name="T97" fmla="*/ 3565 h 3565"/>
              <a:gd name="T98" fmla="*/ 2393 w 3226"/>
              <a:gd name="T99" fmla="*/ 3562 h 3565"/>
              <a:gd name="T100" fmla="*/ 2348 w 3226"/>
              <a:gd name="T101" fmla="*/ 3537 h 3565"/>
              <a:gd name="T102" fmla="*/ 2316 w 3226"/>
              <a:gd name="T103" fmla="*/ 3494 h 3565"/>
              <a:gd name="T104" fmla="*/ 2305 w 3226"/>
              <a:gd name="T105" fmla="*/ 3437 h 3565"/>
              <a:gd name="T106" fmla="*/ 2308 w 3226"/>
              <a:gd name="T107" fmla="*/ 99 h 3565"/>
              <a:gd name="T108" fmla="*/ 2330 w 3226"/>
              <a:gd name="T109" fmla="*/ 48 h 3565"/>
              <a:gd name="T110" fmla="*/ 2369 w 3226"/>
              <a:gd name="T111" fmla="*/ 14 h 3565"/>
              <a:gd name="T112" fmla="*/ 2419 w 3226"/>
              <a:gd name="T113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6" h="3565">
                <a:moveTo>
                  <a:pt x="115" y="2293"/>
                </a:moveTo>
                <a:lnTo>
                  <a:pt x="115" y="3311"/>
                </a:lnTo>
                <a:lnTo>
                  <a:pt x="806" y="3311"/>
                </a:lnTo>
                <a:lnTo>
                  <a:pt x="806" y="2293"/>
                </a:lnTo>
                <a:lnTo>
                  <a:pt x="115" y="2293"/>
                </a:lnTo>
                <a:close/>
                <a:moveTo>
                  <a:pt x="1268" y="2038"/>
                </a:moveTo>
                <a:lnTo>
                  <a:pt x="1268" y="3311"/>
                </a:lnTo>
                <a:lnTo>
                  <a:pt x="1958" y="3311"/>
                </a:lnTo>
                <a:lnTo>
                  <a:pt x="1958" y="2038"/>
                </a:lnTo>
                <a:lnTo>
                  <a:pt x="1268" y="2038"/>
                </a:lnTo>
                <a:close/>
                <a:moveTo>
                  <a:pt x="2419" y="1783"/>
                </a:moveTo>
                <a:lnTo>
                  <a:pt x="2419" y="3311"/>
                </a:lnTo>
                <a:lnTo>
                  <a:pt x="3111" y="3311"/>
                </a:lnTo>
                <a:lnTo>
                  <a:pt x="3111" y="1783"/>
                </a:lnTo>
                <a:lnTo>
                  <a:pt x="2419" y="1783"/>
                </a:lnTo>
                <a:close/>
                <a:moveTo>
                  <a:pt x="115" y="1020"/>
                </a:moveTo>
                <a:lnTo>
                  <a:pt x="806" y="1020"/>
                </a:lnTo>
                <a:lnTo>
                  <a:pt x="832" y="1023"/>
                </a:lnTo>
                <a:lnTo>
                  <a:pt x="857" y="1032"/>
                </a:lnTo>
                <a:lnTo>
                  <a:pt x="878" y="1047"/>
                </a:lnTo>
                <a:lnTo>
                  <a:pt x="896" y="1067"/>
                </a:lnTo>
                <a:lnTo>
                  <a:pt x="909" y="1091"/>
                </a:lnTo>
                <a:lnTo>
                  <a:pt x="918" y="1117"/>
                </a:lnTo>
                <a:lnTo>
                  <a:pt x="921" y="1146"/>
                </a:lnTo>
                <a:lnTo>
                  <a:pt x="921" y="3437"/>
                </a:lnTo>
                <a:lnTo>
                  <a:pt x="918" y="3467"/>
                </a:lnTo>
                <a:lnTo>
                  <a:pt x="909" y="3494"/>
                </a:lnTo>
                <a:lnTo>
                  <a:pt x="896" y="3517"/>
                </a:lnTo>
                <a:lnTo>
                  <a:pt x="878" y="3537"/>
                </a:lnTo>
                <a:lnTo>
                  <a:pt x="857" y="3553"/>
                </a:lnTo>
                <a:lnTo>
                  <a:pt x="832" y="3562"/>
                </a:lnTo>
                <a:lnTo>
                  <a:pt x="806" y="3565"/>
                </a:lnTo>
                <a:lnTo>
                  <a:pt x="115" y="3565"/>
                </a:lnTo>
                <a:lnTo>
                  <a:pt x="88" y="3562"/>
                </a:lnTo>
                <a:lnTo>
                  <a:pt x="64" y="3553"/>
                </a:lnTo>
                <a:lnTo>
                  <a:pt x="43" y="3537"/>
                </a:lnTo>
                <a:lnTo>
                  <a:pt x="25" y="3517"/>
                </a:lnTo>
                <a:lnTo>
                  <a:pt x="12" y="3494"/>
                </a:lnTo>
                <a:lnTo>
                  <a:pt x="3" y="3467"/>
                </a:lnTo>
                <a:lnTo>
                  <a:pt x="0" y="3437"/>
                </a:lnTo>
                <a:lnTo>
                  <a:pt x="0" y="1146"/>
                </a:lnTo>
                <a:lnTo>
                  <a:pt x="3" y="1117"/>
                </a:lnTo>
                <a:lnTo>
                  <a:pt x="12" y="1091"/>
                </a:lnTo>
                <a:lnTo>
                  <a:pt x="25" y="1067"/>
                </a:lnTo>
                <a:lnTo>
                  <a:pt x="43" y="1047"/>
                </a:lnTo>
                <a:lnTo>
                  <a:pt x="64" y="1032"/>
                </a:lnTo>
                <a:lnTo>
                  <a:pt x="88" y="1023"/>
                </a:lnTo>
                <a:lnTo>
                  <a:pt x="115" y="1020"/>
                </a:lnTo>
                <a:close/>
                <a:moveTo>
                  <a:pt x="1268" y="509"/>
                </a:moveTo>
                <a:lnTo>
                  <a:pt x="1958" y="509"/>
                </a:lnTo>
                <a:lnTo>
                  <a:pt x="1984" y="513"/>
                </a:lnTo>
                <a:lnTo>
                  <a:pt x="2008" y="523"/>
                </a:lnTo>
                <a:lnTo>
                  <a:pt x="2031" y="538"/>
                </a:lnTo>
                <a:lnTo>
                  <a:pt x="2049" y="558"/>
                </a:lnTo>
                <a:lnTo>
                  <a:pt x="2062" y="582"/>
                </a:lnTo>
                <a:lnTo>
                  <a:pt x="2071" y="608"/>
                </a:lnTo>
                <a:lnTo>
                  <a:pt x="2074" y="637"/>
                </a:lnTo>
                <a:lnTo>
                  <a:pt x="2074" y="3437"/>
                </a:lnTo>
                <a:lnTo>
                  <a:pt x="2071" y="3467"/>
                </a:lnTo>
                <a:lnTo>
                  <a:pt x="2062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08" y="3553"/>
                </a:lnTo>
                <a:lnTo>
                  <a:pt x="1984" y="3562"/>
                </a:lnTo>
                <a:lnTo>
                  <a:pt x="1958" y="3565"/>
                </a:lnTo>
                <a:lnTo>
                  <a:pt x="1268" y="3565"/>
                </a:lnTo>
                <a:lnTo>
                  <a:pt x="1241" y="3562"/>
                </a:lnTo>
                <a:lnTo>
                  <a:pt x="1217" y="3553"/>
                </a:lnTo>
                <a:lnTo>
                  <a:pt x="1195" y="3537"/>
                </a:lnTo>
                <a:lnTo>
                  <a:pt x="1177" y="3517"/>
                </a:lnTo>
                <a:lnTo>
                  <a:pt x="1163" y="3494"/>
                </a:lnTo>
                <a:lnTo>
                  <a:pt x="1155" y="3467"/>
                </a:lnTo>
                <a:lnTo>
                  <a:pt x="1152" y="3437"/>
                </a:lnTo>
                <a:lnTo>
                  <a:pt x="1152" y="637"/>
                </a:lnTo>
                <a:lnTo>
                  <a:pt x="1155" y="608"/>
                </a:lnTo>
                <a:lnTo>
                  <a:pt x="1163" y="582"/>
                </a:lnTo>
                <a:lnTo>
                  <a:pt x="1177" y="558"/>
                </a:lnTo>
                <a:lnTo>
                  <a:pt x="1195" y="538"/>
                </a:lnTo>
                <a:lnTo>
                  <a:pt x="1217" y="523"/>
                </a:lnTo>
                <a:lnTo>
                  <a:pt x="1241" y="513"/>
                </a:lnTo>
                <a:lnTo>
                  <a:pt x="1268" y="509"/>
                </a:lnTo>
                <a:close/>
                <a:moveTo>
                  <a:pt x="2419" y="0"/>
                </a:moveTo>
                <a:lnTo>
                  <a:pt x="3111" y="0"/>
                </a:lnTo>
                <a:lnTo>
                  <a:pt x="3137" y="4"/>
                </a:lnTo>
                <a:lnTo>
                  <a:pt x="3161" y="14"/>
                </a:lnTo>
                <a:lnTo>
                  <a:pt x="3183" y="29"/>
                </a:lnTo>
                <a:lnTo>
                  <a:pt x="3200" y="48"/>
                </a:lnTo>
                <a:lnTo>
                  <a:pt x="3214" y="73"/>
                </a:lnTo>
                <a:lnTo>
                  <a:pt x="3223" y="99"/>
                </a:lnTo>
                <a:lnTo>
                  <a:pt x="3226" y="128"/>
                </a:lnTo>
                <a:lnTo>
                  <a:pt x="3226" y="3437"/>
                </a:lnTo>
                <a:lnTo>
                  <a:pt x="3223" y="3467"/>
                </a:lnTo>
                <a:lnTo>
                  <a:pt x="3214" y="3494"/>
                </a:lnTo>
                <a:lnTo>
                  <a:pt x="3200" y="3517"/>
                </a:lnTo>
                <a:lnTo>
                  <a:pt x="3183" y="3537"/>
                </a:lnTo>
                <a:lnTo>
                  <a:pt x="3161" y="3553"/>
                </a:lnTo>
                <a:lnTo>
                  <a:pt x="3137" y="3562"/>
                </a:lnTo>
                <a:lnTo>
                  <a:pt x="3111" y="3565"/>
                </a:lnTo>
                <a:lnTo>
                  <a:pt x="2419" y="3565"/>
                </a:lnTo>
                <a:lnTo>
                  <a:pt x="2393" y="3562"/>
                </a:lnTo>
                <a:lnTo>
                  <a:pt x="2369" y="3553"/>
                </a:lnTo>
                <a:lnTo>
                  <a:pt x="2348" y="3537"/>
                </a:lnTo>
                <a:lnTo>
                  <a:pt x="2330" y="3517"/>
                </a:lnTo>
                <a:lnTo>
                  <a:pt x="2316" y="3494"/>
                </a:lnTo>
                <a:lnTo>
                  <a:pt x="2308" y="3467"/>
                </a:lnTo>
                <a:lnTo>
                  <a:pt x="2305" y="3437"/>
                </a:lnTo>
                <a:lnTo>
                  <a:pt x="2305" y="128"/>
                </a:lnTo>
                <a:lnTo>
                  <a:pt x="2308" y="99"/>
                </a:lnTo>
                <a:lnTo>
                  <a:pt x="2316" y="73"/>
                </a:lnTo>
                <a:lnTo>
                  <a:pt x="2330" y="48"/>
                </a:lnTo>
                <a:lnTo>
                  <a:pt x="2348" y="29"/>
                </a:lnTo>
                <a:lnTo>
                  <a:pt x="2369" y="14"/>
                </a:lnTo>
                <a:lnTo>
                  <a:pt x="2393" y="4"/>
                </a:lnTo>
                <a:lnTo>
                  <a:pt x="241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8" name="Freeform 61"/>
          <p:cNvSpPr>
            <a:spLocks noEditPoints="1"/>
          </p:cNvSpPr>
          <p:nvPr/>
        </p:nvSpPr>
        <p:spPr bwMode="auto">
          <a:xfrm>
            <a:off x="7790469" y="2416692"/>
            <a:ext cx="352448" cy="307527"/>
          </a:xfrm>
          <a:custGeom>
            <a:avLst/>
            <a:gdLst>
              <a:gd name="T0" fmla="*/ 2647 w 3261"/>
              <a:gd name="T1" fmla="*/ 891 h 2852"/>
              <a:gd name="T2" fmla="*/ 2606 w 3261"/>
              <a:gd name="T3" fmla="*/ 1109 h 2852"/>
              <a:gd name="T4" fmla="*/ 2650 w 3261"/>
              <a:gd name="T5" fmla="*/ 1185 h 2852"/>
              <a:gd name="T6" fmla="*/ 2783 w 3261"/>
              <a:gd name="T7" fmla="*/ 1160 h 2852"/>
              <a:gd name="T8" fmla="*/ 2894 w 3261"/>
              <a:gd name="T9" fmla="*/ 1091 h 2852"/>
              <a:gd name="T10" fmla="*/ 2976 w 3261"/>
              <a:gd name="T11" fmla="*/ 988 h 2852"/>
              <a:gd name="T12" fmla="*/ 3016 w 3261"/>
              <a:gd name="T13" fmla="*/ 862 h 2852"/>
              <a:gd name="T14" fmla="*/ 2650 w 3261"/>
              <a:gd name="T15" fmla="*/ 611 h 2852"/>
              <a:gd name="T16" fmla="*/ 245 w 3261"/>
              <a:gd name="T17" fmla="*/ 862 h 2852"/>
              <a:gd name="T18" fmla="*/ 285 w 3261"/>
              <a:gd name="T19" fmla="*/ 988 h 2852"/>
              <a:gd name="T20" fmla="*/ 366 w 3261"/>
              <a:gd name="T21" fmla="*/ 1091 h 2852"/>
              <a:gd name="T22" fmla="*/ 478 w 3261"/>
              <a:gd name="T23" fmla="*/ 1160 h 2852"/>
              <a:gd name="T24" fmla="*/ 611 w 3261"/>
              <a:gd name="T25" fmla="*/ 1185 h 2852"/>
              <a:gd name="T26" fmla="*/ 654 w 3261"/>
              <a:gd name="T27" fmla="*/ 1109 h 2852"/>
              <a:gd name="T28" fmla="*/ 614 w 3261"/>
              <a:gd name="T29" fmla="*/ 891 h 2852"/>
              <a:gd name="T30" fmla="*/ 242 w 3261"/>
              <a:gd name="T31" fmla="*/ 611 h 2852"/>
              <a:gd name="T32" fmla="*/ 2650 w 3261"/>
              <a:gd name="T33" fmla="*/ 407 h 2852"/>
              <a:gd name="T34" fmla="*/ 3258 w 3261"/>
              <a:gd name="T35" fmla="*/ 878 h 2852"/>
              <a:gd name="T36" fmla="*/ 3213 w 3261"/>
              <a:gd name="T37" fmla="*/ 1053 h 2852"/>
              <a:gd name="T38" fmla="*/ 3121 w 3261"/>
              <a:gd name="T39" fmla="*/ 1204 h 2852"/>
              <a:gd name="T40" fmla="*/ 2992 w 3261"/>
              <a:gd name="T41" fmla="*/ 1321 h 2852"/>
              <a:gd name="T42" fmla="*/ 2831 w 3261"/>
              <a:gd name="T43" fmla="*/ 1398 h 2852"/>
              <a:gd name="T44" fmla="*/ 2650 w 3261"/>
              <a:gd name="T45" fmla="*/ 1425 h 2852"/>
              <a:gd name="T46" fmla="*/ 2510 w 3261"/>
              <a:gd name="T47" fmla="*/ 1410 h 2852"/>
              <a:gd name="T48" fmla="*/ 2379 w 3261"/>
              <a:gd name="T49" fmla="*/ 1507 h 2852"/>
              <a:gd name="T50" fmla="*/ 2222 w 3261"/>
              <a:gd name="T51" fmla="*/ 1645 h 2852"/>
              <a:gd name="T52" fmla="*/ 2038 w 3261"/>
              <a:gd name="T53" fmla="*/ 1748 h 2852"/>
              <a:gd name="T54" fmla="*/ 1835 w 3261"/>
              <a:gd name="T55" fmla="*/ 1813 h 2852"/>
              <a:gd name="T56" fmla="*/ 2090 w 3261"/>
              <a:gd name="T57" fmla="*/ 2448 h 2852"/>
              <a:gd name="T58" fmla="*/ 2230 w 3261"/>
              <a:gd name="T59" fmla="*/ 2492 h 2852"/>
              <a:gd name="T60" fmla="*/ 2342 w 3261"/>
              <a:gd name="T61" fmla="*/ 2581 h 2852"/>
              <a:gd name="T62" fmla="*/ 2418 w 3261"/>
              <a:gd name="T63" fmla="*/ 2704 h 2852"/>
              <a:gd name="T64" fmla="*/ 2446 w 3261"/>
              <a:gd name="T65" fmla="*/ 2852 h 2852"/>
              <a:gd name="T66" fmla="*/ 828 w 3261"/>
              <a:gd name="T67" fmla="*/ 2751 h 2852"/>
              <a:gd name="T68" fmla="*/ 888 w 3261"/>
              <a:gd name="T69" fmla="*/ 2619 h 2852"/>
              <a:gd name="T70" fmla="*/ 990 w 3261"/>
              <a:gd name="T71" fmla="*/ 2518 h 2852"/>
              <a:gd name="T72" fmla="*/ 1122 w 3261"/>
              <a:gd name="T73" fmla="*/ 2457 h 2852"/>
              <a:gd name="T74" fmla="*/ 1426 w 3261"/>
              <a:gd name="T75" fmla="*/ 2445 h 2852"/>
              <a:gd name="T76" fmla="*/ 1289 w 3261"/>
              <a:gd name="T77" fmla="*/ 1774 h 2852"/>
              <a:gd name="T78" fmla="*/ 1098 w 3261"/>
              <a:gd name="T79" fmla="*/ 1683 h 2852"/>
              <a:gd name="T80" fmla="*/ 931 w 3261"/>
              <a:gd name="T81" fmla="*/ 1556 h 2852"/>
              <a:gd name="T82" fmla="*/ 795 w 3261"/>
              <a:gd name="T83" fmla="*/ 1398 h 2852"/>
              <a:gd name="T84" fmla="*/ 659 w 3261"/>
              <a:gd name="T85" fmla="*/ 1424 h 2852"/>
              <a:gd name="T86" fmla="*/ 489 w 3261"/>
              <a:gd name="T87" fmla="*/ 1413 h 2852"/>
              <a:gd name="T88" fmla="*/ 320 w 3261"/>
              <a:gd name="T89" fmla="*/ 1352 h 2852"/>
              <a:gd name="T90" fmla="*/ 179 w 3261"/>
              <a:gd name="T91" fmla="*/ 1247 h 2852"/>
              <a:gd name="T92" fmla="*/ 74 w 3261"/>
              <a:gd name="T93" fmla="*/ 1106 h 2852"/>
              <a:gd name="T94" fmla="*/ 12 w 3261"/>
              <a:gd name="T95" fmla="*/ 938 h 2852"/>
              <a:gd name="T96" fmla="*/ 0 w 3261"/>
              <a:gd name="T97" fmla="*/ 407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2852">
                <a:moveTo>
                  <a:pt x="2650" y="611"/>
                </a:moveTo>
                <a:lnTo>
                  <a:pt x="2650" y="815"/>
                </a:lnTo>
                <a:lnTo>
                  <a:pt x="2647" y="891"/>
                </a:lnTo>
                <a:lnTo>
                  <a:pt x="2639" y="965"/>
                </a:lnTo>
                <a:lnTo>
                  <a:pt x="2625" y="1038"/>
                </a:lnTo>
                <a:lnTo>
                  <a:pt x="2606" y="1109"/>
                </a:lnTo>
                <a:lnTo>
                  <a:pt x="2582" y="1178"/>
                </a:lnTo>
                <a:lnTo>
                  <a:pt x="2615" y="1183"/>
                </a:lnTo>
                <a:lnTo>
                  <a:pt x="2650" y="1185"/>
                </a:lnTo>
                <a:lnTo>
                  <a:pt x="2696" y="1182"/>
                </a:lnTo>
                <a:lnTo>
                  <a:pt x="2741" y="1173"/>
                </a:lnTo>
                <a:lnTo>
                  <a:pt x="2783" y="1160"/>
                </a:lnTo>
                <a:lnTo>
                  <a:pt x="2823" y="1141"/>
                </a:lnTo>
                <a:lnTo>
                  <a:pt x="2860" y="1118"/>
                </a:lnTo>
                <a:lnTo>
                  <a:pt x="2894" y="1091"/>
                </a:lnTo>
                <a:lnTo>
                  <a:pt x="2926" y="1060"/>
                </a:lnTo>
                <a:lnTo>
                  <a:pt x="2953" y="1026"/>
                </a:lnTo>
                <a:lnTo>
                  <a:pt x="2976" y="988"/>
                </a:lnTo>
                <a:lnTo>
                  <a:pt x="2994" y="948"/>
                </a:lnTo>
                <a:lnTo>
                  <a:pt x="3008" y="906"/>
                </a:lnTo>
                <a:lnTo>
                  <a:pt x="3016" y="862"/>
                </a:lnTo>
                <a:lnTo>
                  <a:pt x="3019" y="815"/>
                </a:lnTo>
                <a:lnTo>
                  <a:pt x="3019" y="611"/>
                </a:lnTo>
                <a:lnTo>
                  <a:pt x="2650" y="611"/>
                </a:lnTo>
                <a:close/>
                <a:moveTo>
                  <a:pt x="242" y="611"/>
                </a:moveTo>
                <a:lnTo>
                  <a:pt x="242" y="815"/>
                </a:lnTo>
                <a:lnTo>
                  <a:pt x="245" y="862"/>
                </a:lnTo>
                <a:lnTo>
                  <a:pt x="253" y="906"/>
                </a:lnTo>
                <a:lnTo>
                  <a:pt x="267" y="948"/>
                </a:lnTo>
                <a:lnTo>
                  <a:pt x="285" y="988"/>
                </a:lnTo>
                <a:lnTo>
                  <a:pt x="308" y="1026"/>
                </a:lnTo>
                <a:lnTo>
                  <a:pt x="335" y="1060"/>
                </a:lnTo>
                <a:lnTo>
                  <a:pt x="366" y="1091"/>
                </a:lnTo>
                <a:lnTo>
                  <a:pt x="400" y="1118"/>
                </a:lnTo>
                <a:lnTo>
                  <a:pt x="438" y="1141"/>
                </a:lnTo>
                <a:lnTo>
                  <a:pt x="478" y="1160"/>
                </a:lnTo>
                <a:lnTo>
                  <a:pt x="521" y="1173"/>
                </a:lnTo>
                <a:lnTo>
                  <a:pt x="565" y="1182"/>
                </a:lnTo>
                <a:lnTo>
                  <a:pt x="611" y="1185"/>
                </a:lnTo>
                <a:lnTo>
                  <a:pt x="645" y="1183"/>
                </a:lnTo>
                <a:lnTo>
                  <a:pt x="678" y="1178"/>
                </a:lnTo>
                <a:lnTo>
                  <a:pt x="654" y="1109"/>
                </a:lnTo>
                <a:lnTo>
                  <a:pt x="636" y="1038"/>
                </a:lnTo>
                <a:lnTo>
                  <a:pt x="622" y="965"/>
                </a:lnTo>
                <a:lnTo>
                  <a:pt x="614" y="891"/>
                </a:lnTo>
                <a:lnTo>
                  <a:pt x="611" y="815"/>
                </a:lnTo>
                <a:lnTo>
                  <a:pt x="611" y="611"/>
                </a:lnTo>
                <a:lnTo>
                  <a:pt x="242" y="611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50" y="407"/>
                </a:lnTo>
                <a:lnTo>
                  <a:pt x="3261" y="407"/>
                </a:lnTo>
                <a:lnTo>
                  <a:pt x="3261" y="815"/>
                </a:lnTo>
                <a:lnTo>
                  <a:pt x="3258" y="878"/>
                </a:lnTo>
                <a:lnTo>
                  <a:pt x="3249" y="938"/>
                </a:lnTo>
                <a:lnTo>
                  <a:pt x="3234" y="997"/>
                </a:lnTo>
                <a:lnTo>
                  <a:pt x="3213" y="1053"/>
                </a:lnTo>
                <a:lnTo>
                  <a:pt x="3188" y="1106"/>
                </a:lnTo>
                <a:lnTo>
                  <a:pt x="3156" y="1157"/>
                </a:lnTo>
                <a:lnTo>
                  <a:pt x="3121" y="1204"/>
                </a:lnTo>
                <a:lnTo>
                  <a:pt x="3082" y="1247"/>
                </a:lnTo>
                <a:lnTo>
                  <a:pt x="3039" y="1286"/>
                </a:lnTo>
                <a:lnTo>
                  <a:pt x="2992" y="1321"/>
                </a:lnTo>
                <a:lnTo>
                  <a:pt x="2941" y="1352"/>
                </a:lnTo>
                <a:lnTo>
                  <a:pt x="2887" y="1378"/>
                </a:lnTo>
                <a:lnTo>
                  <a:pt x="2831" y="1398"/>
                </a:lnTo>
                <a:lnTo>
                  <a:pt x="2773" y="1413"/>
                </a:lnTo>
                <a:lnTo>
                  <a:pt x="2712" y="1422"/>
                </a:lnTo>
                <a:lnTo>
                  <a:pt x="2650" y="1425"/>
                </a:lnTo>
                <a:lnTo>
                  <a:pt x="2602" y="1424"/>
                </a:lnTo>
                <a:lnTo>
                  <a:pt x="2555" y="1418"/>
                </a:lnTo>
                <a:lnTo>
                  <a:pt x="2510" y="1410"/>
                </a:lnTo>
                <a:lnTo>
                  <a:pt x="2466" y="1398"/>
                </a:lnTo>
                <a:lnTo>
                  <a:pt x="2424" y="1454"/>
                </a:lnTo>
                <a:lnTo>
                  <a:pt x="2379" y="1507"/>
                </a:lnTo>
                <a:lnTo>
                  <a:pt x="2329" y="1556"/>
                </a:lnTo>
                <a:lnTo>
                  <a:pt x="2277" y="1602"/>
                </a:lnTo>
                <a:lnTo>
                  <a:pt x="2222" y="1645"/>
                </a:lnTo>
                <a:lnTo>
                  <a:pt x="2163" y="1683"/>
                </a:lnTo>
                <a:lnTo>
                  <a:pt x="2103" y="1718"/>
                </a:lnTo>
                <a:lnTo>
                  <a:pt x="2038" y="1748"/>
                </a:lnTo>
                <a:lnTo>
                  <a:pt x="1972" y="1774"/>
                </a:lnTo>
                <a:lnTo>
                  <a:pt x="1905" y="1797"/>
                </a:lnTo>
                <a:lnTo>
                  <a:pt x="1835" y="1813"/>
                </a:lnTo>
                <a:lnTo>
                  <a:pt x="1835" y="2445"/>
                </a:lnTo>
                <a:lnTo>
                  <a:pt x="2038" y="2445"/>
                </a:lnTo>
                <a:lnTo>
                  <a:pt x="2090" y="2448"/>
                </a:lnTo>
                <a:lnTo>
                  <a:pt x="2139" y="2457"/>
                </a:lnTo>
                <a:lnTo>
                  <a:pt x="2186" y="2472"/>
                </a:lnTo>
                <a:lnTo>
                  <a:pt x="2230" y="2492"/>
                </a:lnTo>
                <a:lnTo>
                  <a:pt x="2271" y="2518"/>
                </a:lnTo>
                <a:lnTo>
                  <a:pt x="2308" y="2547"/>
                </a:lnTo>
                <a:lnTo>
                  <a:pt x="2342" y="2581"/>
                </a:lnTo>
                <a:lnTo>
                  <a:pt x="2373" y="2619"/>
                </a:lnTo>
                <a:lnTo>
                  <a:pt x="2398" y="2660"/>
                </a:lnTo>
                <a:lnTo>
                  <a:pt x="2418" y="2704"/>
                </a:lnTo>
                <a:lnTo>
                  <a:pt x="2433" y="2751"/>
                </a:lnTo>
                <a:lnTo>
                  <a:pt x="2443" y="2801"/>
                </a:lnTo>
                <a:lnTo>
                  <a:pt x="2446" y="2852"/>
                </a:lnTo>
                <a:lnTo>
                  <a:pt x="815" y="2852"/>
                </a:lnTo>
                <a:lnTo>
                  <a:pt x="819" y="2801"/>
                </a:lnTo>
                <a:lnTo>
                  <a:pt x="828" y="2751"/>
                </a:lnTo>
                <a:lnTo>
                  <a:pt x="843" y="2704"/>
                </a:lnTo>
                <a:lnTo>
                  <a:pt x="863" y="2660"/>
                </a:lnTo>
                <a:lnTo>
                  <a:pt x="888" y="2619"/>
                </a:lnTo>
                <a:lnTo>
                  <a:pt x="918" y="2581"/>
                </a:lnTo>
                <a:lnTo>
                  <a:pt x="952" y="2547"/>
                </a:lnTo>
                <a:lnTo>
                  <a:pt x="990" y="2518"/>
                </a:lnTo>
                <a:lnTo>
                  <a:pt x="1031" y="2492"/>
                </a:lnTo>
                <a:lnTo>
                  <a:pt x="1076" y="2472"/>
                </a:lnTo>
                <a:lnTo>
                  <a:pt x="1122" y="2457"/>
                </a:lnTo>
                <a:lnTo>
                  <a:pt x="1171" y="2448"/>
                </a:lnTo>
                <a:lnTo>
                  <a:pt x="1222" y="2445"/>
                </a:lnTo>
                <a:lnTo>
                  <a:pt x="1426" y="2445"/>
                </a:lnTo>
                <a:lnTo>
                  <a:pt x="1426" y="1813"/>
                </a:lnTo>
                <a:lnTo>
                  <a:pt x="1357" y="1797"/>
                </a:lnTo>
                <a:lnTo>
                  <a:pt x="1289" y="1774"/>
                </a:lnTo>
                <a:lnTo>
                  <a:pt x="1222" y="1748"/>
                </a:lnTo>
                <a:lnTo>
                  <a:pt x="1159" y="1718"/>
                </a:lnTo>
                <a:lnTo>
                  <a:pt x="1098" y="1683"/>
                </a:lnTo>
                <a:lnTo>
                  <a:pt x="1040" y="1645"/>
                </a:lnTo>
                <a:lnTo>
                  <a:pt x="984" y="1602"/>
                </a:lnTo>
                <a:lnTo>
                  <a:pt x="931" y="1556"/>
                </a:lnTo>
                <a:lnTo>
                  <a:pt x="882" y="1507"/>
                </a:lnTo>
                <a:lnTo>
                  <a:pt x="837" y="1454"/>
                </a:lnTo>
                <a:lnTo>
                  <a:pt x="795" y="1398"/>
                </a:lnTo>
                <a:lnTo>
                  <a:pt x="751" y="1410"/>
                </a:lnTo>
                <a:lnTo>
                  <a:pt x="706" y="1418"/>
                </a:lnTo>
                <a:lnTo>
                  <a:pt x="659" y="1424"/>
                </a:lnTo>
                <a:lnTo>
                  <a:pt x="611" y="1425"/>
                </a:lnTo>
                <a:lnTo>
                  <a:pt x="549" y="1422"/>
                </a:lnTo>
                <a:lnTo>
                  <a:pt x="489" y="1413"/>
                </a:lnTo>
                <a:lnTo>
                  <a:pt x="430" y="1398"/>
                </a:lnTo>
                <a:lnTo>
                  <a:pt x="373" y="1378"/>
                </a:lnTo>
                <a:lnTo>
                  <a:pt x="320" y="1352"/>
                </a:lnTo>
                <a:lnTo>
                  <a:pt x="270" y="1321"/>
                </a:lnTo>
                <a:lnTo>
                  <a:pt x="223" y="1286"/>
                </a:lnTo>
                <a:lnTo>
                  <a:pt x="179" y="1247"/>
                </a:lnTo>
                <a:lnTo>
                  <a:pt x="140" y="1204"/>
                </a:lnTo>
                <a:lnTo>
                  <a:pt x="104" y="1157"/>
                </a:lnTo>
                <a:lnTo>
                  <a:pt x="74" y="1106"/>
                </a:lnTo>
                <a:lnTo>
                  <a:pt x="48" y="1053"/>
                </a:lnTo>
                <a:lnTo>
                  <a:pt x="27" y="997"/>
                </a:lnTo>
                <a:lnTo>
                  <a:pt x="12" y="938"/>
                </a:lnTo>
                <a:lnTo>
                  <a:pt x="3" y="878"/>
                </a:lnTo>
                <a:lnTo>
                  <a:pt x="0" y="815"/>
                </a:lnTo>
                <a:lnTo>
                  <a:pt x="0" y="407"/>
                </a:lnTo>
                <a:lnTo>
                  <a:pt x="611" y="407"/>
                </a:lnTo>
                <a:lnTo>
                  <a:pt x="61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9" name="Freeform 66"/>
          <p:cNvSpPr>
            <a:spLocks noEditPoints="1"/>
          </p:cNvSpPr>
          <p:nvPr/>
        </p:nvSpPr>
        <p:spPr bwMode="auto">
          <a:xfrm>
            <a:off x="8363347" y="2396390"/>
            <a:ext cx="309257" cy="348129"/>
          </a:xfrm>
          <a:custGeom>
            <a:avLst/>
            <a:gdLst>
              <a:gd name="T0" fmla="*/ 2458 w 2868"/>
              <a:gd name="T1" fmla="*/ 1694 h 3223"/>
              <a:gd name="T2" fmla="*/ 1230 w 2868"/>
              <a:gd name="T3" fmla="*/ 3019 h 3223"/>
              <a:gd name="T4" fmla="*/ 1639 w 2868"/>
              <a:gd name="T5" fmla="*/ 1593 h 3223"/>
              <a:gd name="T6" fmla="*/ 205 w 2868"/>
              <a:gd name="T7" fmla="*/ 1185 h 3223"/>
              <a:gd name="T8" fmla="*/ 205 w 2868"/>
              <a:gd name="T9" fmla="*/ 1185 h 3223"/>
              <a:gd name="T10" fmla="*/ 638 w 2868"/>
              <a:gd name="T11" fmla="*/ 320 h 3223"/>
              <a:gd name="T12" fmla="*/ 568 w 2868"/>
              <a:gd name="T13" fmla="*/ 369 h 3223"/>
              <a:gd name="T14" fmla="*/ 544 w 2868"/>
              <a:gd name="T15" fmla="*/ 445 h 3223"/>
              <a:gd name="T16" fmla="*/ 562 w 2868"/>
              <a:gd name="T17" fmla="*/ 550 h 3223"/>
              <a:gd name="T18" fmla="*/ 675 w 2868"/>
              <a:gd name="T19" fmla="*/ 692 h 3223"/>
              <a:gd name="T20" fmla="*/ 905 w 2868"/>
              <a:gd name="T21" fmla="*/ 830 h 3223"/>
              <a:gd name="T22" fmla="*/ 1148 w 2868"/>
              <a:gd name="T23" fmla="*/ 913 h 3223"/>
              <a:gd name="T24" fmla="*/ 1063 w 2868"/>
              <a:gd name="T25" fmla="*/ 673 h 3223"/>
              <a:gd name="T26" fmla="*/ 925 w 2868"/>
              <a:gd name="T27" fmla="*/ 444 h 3223"/>
              <a:gd name="T28" fmla="*/ 792 w 2868"/>
              <a:gd name="T29" fmla="*/ 335 h 3223"/>
              <a:gd name="T30" fmla="*/ 2250 w 2868"/>
              <a:gd name="T31" fmla="*/ 230 h 3223"/>
              <a:gd name="T32" fmla="*/ 2099 w 2868"/>
              <a:gd name="T33" fmla="*/ 267 h 3223"/>
              <a:gd name="T34" fmla="*/ 1954 w 2868"/>
              <a:gd name="T35" fmla="*/ 370 h 3223"/>
              <a:gd name="T36" fmla="*/ 1788 w 2868"/>
              <a:gd name="T37" fmla="*/ 586 h 3223"/>
              <a:gd name="T38" fmla="*/ 1669 w 2868"/>
              <a:gd name="T39" fmla="*/ 819 h 3223"/>
              <a:gd name="T40" fmla="*/ 1772 w 2868"/>
              <a:gd name="T41" fmla="*/ 982 h 3223"/>
              <a:gd name="T42" fmla="*/ 1999 w 2868"/>
              <a:gd name="T43" fmla="*/ 876 h 3223"/>
              <a:gd name="T44" fmla="*/ 2218 w 2868"/>
              <a:gd name="T45" fmla="*/ 727 h 3223"/>
              <a:gd name="T46" fmla="*/ 2341 w 2868"/>
              <a:gd name="T47" fmla="*/ 588 h 3223"/>
              <a:gd name="T48" fmla="*/ 2399 w 2868"/>
              <a:gd name="T49" fmla="*/ 457 h 3223"/>
              <a:gd name="T50" fmla="*/ 2403 w 2868"/>
              <a:gd name="T51" fmla="*/ 337 h 3223"/>
              <a:gd name="T52" fmla="*/ 2348 w 2868"/>
              <a:gd name="T53" fmla="*/ 256 h 3223"/>
              <a:gd name="T54" fmla="*/ 2268 w 2868"/>
              <a:gd name="T55" fmla="*/ 230 h 3223"/>
              <a:gd name="T56" fmla="*/ 2341 w 2868"/>
              <a:gd name="T57" fmla="*/ 9 h 3223"/>
              <a:gd name="T58" fmla="*/ 2498 w 2868"/>
              <a:gd name="T59" fmla="*/ 80 h 3223"/>
              <a:gd name="T60" fmla="*/ 2602 w 2868"/>
              <a:gd name="T61" fmla="*/ 212 h 3223"/>
              <a:gd name="T62" fmla="*/ 2639 w 2868"/>
              <a:gd name="T63" fmla="*/ 381 h 3223"/>
              <a:gd name="T64" fmla="*/ 2600 w 2868"/>
              <a:gd name="T65" fmla="*/ 587 h 3223"/>
              <a:gd name="T66" fmla="*/ 2472 w 2868"/>
              <a:gd name="T67" fmla="*/ 797 h 3223"/>
              <a:gd name="T68" fmla="*/ 2265 w 2868"/>
              <a:gd name="T69" fmla="*/ 982 h 3223"/>
              <a:gd name="T70" fmla="*/ 2663 w 2868"/>
              <a:gd name="T71" fmla="*/ 3223 h 3223"/>
              <a:gd name="T72" fmla="*/ 0 w 2868"/>
              <a:gd name="T73" fmla="*/ 982 h 3223"/>
              <a:gd name="T74" fmla="*/ 553 w 2868"/>
              <a:gd name="T75" fmla="*/ 888 h 3223"/>
              <a:gd name="T76" fmla="*/ 402 w 2868"/>
              <a:gd name="T77" fmla="*/ 736 h 3223"/>
              <a:gd name="T78" fmla="*/ 325 w 2868"/>
              <a:gd name="T79" fmla="*/ 560 h 3223"/>
              <a:gd name="T80" fmla="*/ 320 w 2868"/>
              <a:gd name="T81" fmla="*/ 381 h 3223"/>
              <a:gd name="T82" fmla="*/ 390 w 2868"/>
              <a:gd name="T83" fmla="*/ 223 h 3223"/>
              <a:gd name="T84" fmla="*/ 525 w 2868"/>
              <a:gd name="T85" fmla="*/ 118 h 3223"/>
              <a:gd name="T86" fmla="*/ 690 w 2868"/>
              <a:gd name="T87" fmla="*/ 83 h 3223"/>
              <a:gd name="T88" fmla="*/ 877 w 2868"/>
              <a:gd name="T89" fmla="*/ 123 h 3223"/>
              <a:gd name="T90" fmla="*/ 1048 w 2868"/>
              <a:gd name="T91" fmla="*/ 238 h 3223"/>
              <a:gd name="T92" fmla="*/ 1209 w 2868"/>
              <a:gd name="T93" fmla="*/ 453 h 3223"/>
              <a:gd name="T94" fmla="*/ 1319 w 2868"/>
              <a:gd name="T95" fmla="*/ 693 h 3223"/>
              <a:gd name="T96" fmla="*/ 1387 w 2868"/>
              <a:gd name="T97" fmla="*/ 920 h 3223"/>
              <a:gd name="T98" fmla="*/ 1474 w 2868"/>
              <a:gd name="T99" fmla="*/ 691 h 3223"/>
              <a:gd name="T100" fmla="*/ 1606 w 2868"/>
              <a:gd name="T101" fmla="*/ 441 h 3223"/>
              <a:gd name="T102" fmla="*/ 1791 w 2868"/>
              <a:gd name="T103" fmla="*/ 209 h 3223"/>
              <a:gd name="T104" fmla="*/ 1984 w 2868"/>
              <a:gd name="T105" fmla="*/ 67 h 3223"/>
              <a:gd name="T106" fmla="*/ 2197 w 2868"/>
              <a:gd name="T107" fmla="*/ 3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68" h="3223">
                <a:moveTo>
                  <a:pt x="1639" y="1694"/>
                </a:moveTo>
                <a:lnTo>
                  <a:pt x="1639" y="3019"/>
                </a:lnTo>
                <a:lnTo>
                  <a:pt x="2458" y="3019"/>
                </a:lnTo>
                <a:lnTo>
                  <a:pt x="2458" y="1694"/>
                </a:lnTo>
                <a:lnTo>
                  <a:pt x="1639" y="1694"/>
                </a:lnTo>
                <a:close/>
                <a:moveTo>
                  <a:pt x="410" y="1694"/>
                </a:moveTo>
                <a:lnTo>
                  <a:pt x="410" y="3019"/>
                </a:lnTo>
                <a:lnTo>
                  <a:pt x="1230" y="3019"/>
                </a:lnTo>
                <a:lnTo>
                  <a:pt x="1230" y="1694"/>
                </a:lnTo>
                <a:lnTo>
                  <a:pt x="410" y="1694"/>
                </a:lnTo>
                <a:close/>
                <a:moveTo>
                  <a:pt x="1639" y="1185"/>
                </a:moveTo>
                <a:lnTo>
                  <a:pt x="1639" y="1593"/>
                </a:lnTo>
                <a:lnTo>
                  <a:pt x="2663" y="1593"/>
                </a:lnTo>
                <a:lnTo>
                  <a:pt x="2663" y="1185"/>
                </a:lnTo>
                <a:lnTo>
                  <a:pt x="1639" y="1185"/>
                </a:lnTo>
                <a:close/>
                <a:moveTo>
                  <a:pt x="205" y="1185"/>
                </a:moveTo>
                <a:lnTo>
                  <a:pt x="205" y="1593"/>
                </a:lnTo>
                <a:lnTo>
                  <a:pt x="1230" y="1593"/>
                </a:lnTo>
                <a:lnTo>
                  <a:pt x="1230" y="1185"/>
                </a:lnTo>
                <a:lnTo>
                  <a:pt x="205" y="1185"/>
                </a:lnTo>
                <a:close/>
                <a:moveTo>
                  <a:pt x="690" y="312"/>
                </a:moveTo>
                <a:lnTo>
                  <a:pt x="674" y="313"/>
                </a:lnTo>
                <a:lnTo>
                  <a:pt x="656" y="315"/>
                </a:lnTo>
                <a:lnTo>
                  <a:pt x="638" y="320"/>
                </a:lnTo>
                <a:lnTo>
                  <a:pt x="618" y="327"/>
                </a:lnTo>
                <a:lnTo>
                  <a:pt x="600" y="338"/>
                </a:lnTo>
                <a:lnTo>
                  <a:pt x="583" y="352"/>
                </a:lnTo>
                <a:lnTo>
                  <a:pt x="568" y="369"/>
                </a:lnTo>
                <a:lnTo>
                  <a:pt x="558" y="388"/>
                </a:lnTo>
                <a:lnTo>
                  <a:pt x="551" y="408"/>
                </a:lnTo>
                <a:lnTo>
                  <a:pt x="546" y="427"/>
                </a:lnTo>
                <a:lnTo>
                  <a:pt x="544" y="445"/>
                </a:lnTo>
                <a:lnTo>
                  <a:pt x="544" y="461"/>
                </a:lnTo>
                <a:lnTo>
                  <a:pt x="544" y="475"/>
                </a:lnTo>
                <a:lnTo>
                  <a:pt x="550" y="512"/>
                </a:lnTo>
                <a:lnTo>
                  <a:pt x="562" y="550"/>
                </a:lnTo>
                <a:lnTo>
                  <a:pt x="580" y="586"/>
                </a:lnTo>
                <a:lnTo>
                  <a:pt x="603" y="620"/>
                </a:lnTo>
                <a:lnTo>
                  <a:pt x="631" y="652"/>
                </a:lnTo>
                <a:lnTo>
                  <a:pt x="675" y="692"/>
                </a:lnTo>
                <a:lnTo>
                  <a:pt x="724" y="730"/>
                </a:lnTo>
                <a:lnTo>
                  <a:pt x="780" y="765"/>
                </a:lnTo>
                <a:lnTo>
                  <a:pt x="839" y="799"/>
                </a:lnTo>
                <a:lnTo>
                  <a:pt x="905" y="830"/>
                </a:lnTo>
                <a:lnTo>
                  <a:pt x="975" y="859"/>
                </a:lnTo>
                <a:lnTo>
                  <a:pt x="1050" y="885"/>
                </a:lnTo>
                <a:lnTo>
                  <a:pt x="1130" y="909"/>
                </a:lnTo>
                <a:lnTo>
                  <a:pt x="1148" y="913"/>
                </a:lnTo>
                <a:lnTo>
                  <a:pt x="1143" y="896"/>
                </a:lnTo>
                <a:lnTo>
                  <a:pt x="1119" y="817"/>
                </a:lnTo>
                <a:lnTo>
                  <a:pt x="1092" y="743"/>
                </a:lnTo>
                <a:lnTo>
                  <a:pt x="1063" y="673"/>
                </a:lnTo>
                <a:lnTo>
                  <a:pt x="1032" y="607"/>
                </a:lnTo>
                <a:lnTo>
                  <a:pt x="998" y="547"/>
                </a:lnTo>
                <a:lnTo>
                  <a:pt x="962" y="493"/>
                </a:lnTo>
                <a:lnTo>
                  <a:pt x="925" y="444"/>
                </a:lnTo>
                <a:lnTo>
                  <a:pt x="885" y="401"/>
                </a:lnTo>
                <a:lnTo>
                  <a:pt x="855" y="374"/>
                </a:lnTo>
                <a:lnTo>
                  <a:pt x="824" y="352"/>
                </a:lnTo>
                <a:lnTo>
                  <a:pt x="792" y="335"/>
                </a:lnTo>
                <a:lnTo>
                  <a:pt x="759" y="323"/>
                </a:lnTo>
                <a:lnTo>
                  <a:pt x="724" y="315"/>
                </a:lnTo>
                <a:lnTo>
                  <a:pt x="690" y="312"/>
                </a:lnTo>
                <a:close/>
                <a:moveTo>
                  <a:pt x="2250" y="230"/>
                </a:moveTo>
                <a:lnTo>
                  <a:pt x="2213" y="232"/>
                </a:lnTo>
                <a:lnTo>
                  <a:pt x="2175" y="239"/>
                </a:lnTo>
                <a:lnTo>
                  <a:pt x="2137" y="251"/>
                </a:lnTo>
                <a:lnTo>
                  <a:pt x="2099" y="267"/>
                </a:lnTo>
                <a:lnTo>
                  <a:pt x="2061" y="287"/>
                </a:lnTo>
                <a:lnTo>
                  <a:pt x="2024" y="311"/>
                </a:lnTo>
                <a:lnTo>
                  <a:pt x="1988" y="339"/>
                </a:lnTo>
                <a:lnTo>
                  <a:pt x="1954" y="370"/>
                </a:lnTo>
                <a:lnTo>
                  <a:pt x="1908" y="421"/>
                </a:lnTo>
                <a:lnTo>
                  <a:pt x="1864" y="473"/>
                </a:lnTo>
                <a:lnTo>
                  <a:pt x="1824" y="529"/>
                </a:lnTo>
                <a:lnTo>
                  <a:pt x="1788" y="586"/>
                </a:lnTo>
                <a:lnTo>
                  <a:pt x="1753" y="644"/>
                </a:lnTo>
                <a:lnTo>
                  <a:pt x="1723" y="703"/>
                </a:lnTo>
                <a:lnTo>
                  <a:pt x="1695" y="762"/>
                </a:lnTo>
                <a:lnTo>
                  <a:pt x="1669" y="819"/>
                </a:lnTo>
                <a:lnTo>
                  <a:pt x="1647" y="875"/>
                </a:lnTo>
                <a:lnTo>
                  <a:pt x="1627" y="929"/>
                </a:lnTo>
                <a:lnTo>
                  <a:pt x="1610" y="982"/>
                </a:lnTo>
                <a:lnTo>
                  <a:pt x="1772" y="982"/>
                </a:lnTo>
                <a:lnTo>
                  <a:pt x="1828" y="959"/>
                </a:lnTo>
                <a:lnTo>
                  <a:pt x="1884" y="934"/>
                </a:lnTo>
                <a:lnTo>
                  <a:pt x="1942" y="906"/>
                </a:lnTo>
                <a:lnTo>
                  <a:pt x="1999" y="876"/>
                </a:lnTo>
                <a:lnTo>
                  <a:pt x="2057" y="843"/>
                </a:lnTo>
                <a:lnTo>
                  <a:pt x="2112" y="808"/>
                </a:lnTo>
                <a:lnTo>
                  <a:pt x="2166" y="769"/>
                </a:lnTo>
                <a:lnTo>
                  <a:pt x="2218" y="727"/>
                </a:lnTo>
                <a:lnTo>
                  <a:pt x="2267" y="682"/>
                </a:lnTo>
                <a:lnTo>
                  <a:pt x="2294" y="651"/>
                </a:lnTo>
                <a:lnTo>
                  <a:pt x="2319" y="620"/>
                </a:lnTo>
                <a:lnTo>
                  <a:pt x="2341" y="588"/>
                </a:lnTo>
                <a:lnTo>
                  <a:pt x="2360" y="555"/>
                </a:lnTo>
                <a:lnTo>
                  <a:pt x="2377" y="522"/>
                </a:lnTo>
                <a:lnTo>
                  <a:pt x="2390" y="489"/>
                </a:lnTo>
                <a:lnTo>
                  <a:pt x="2399" y="457"/>
                </a:lnTo>
                <a:lnTo>
                  <a:pt x="2405" y="425"/>
                </a:lnTo>
                <a:lnTo>
                  <a:pt x="2408" y="394"/>
                </a:lnTo>
                <a:lnTo>
                  <a:pt x="2407" y="364"/>
                </a:lnTo>
                <a:lnTo>
                  <a:pt x="2403" y="337"/>
                </a:lnTo>
                <a:lnTo>
                  <a:pt x="2395" y="312"/>
                </a:lnTo>
                <a:lnTo>
                  <a:pt x="2383" y="290"/>
                </a:lnTo>
                <a:lnTo>
                  <a:pt x="2367" y="271"/>
                </a:lnTo>
                <a:lnTo>
                  <a:pt x="2348" y="256"/>
                </a:lnTo>
                <a:lnTo>
                  <a:pt x="2328" y="245"/>
                </a:lnTo>
                <a:lnTo>
                  <a:pt x="2308" y="238"/>
                </a:lnTo>
                <a:lnTo>
                  <a:pt x="2288" y="233"/>
                </a:lnTo>
                <a:lnTo>
                  <a:pt x="2268" y="230"/>
                </a:lnTo>
                <a:lnTo>
                  <a:pt x="2250" y="230"/>
                </a:lnTo>
                <a:close/>
                <a:moveTo>
                  <a:pt x="2250" y="0"/>
                </a:moveTo>
                <a:lnTo>
                  <a:pt x="2297" y="2"/>
                </a:lnTo>
                <a:lnTo>
                  <a:pt x="2341" y="9"/>
                </a:lnTo>
                <a:lnTo>
                  <a:pt x="2385" y="20"/>
                </a:lnTo>
                <a:lnTo>
                  <a:pt x="2425" y="36"/>
                </a:lnTo>
                <a:lnTo>
                  <a:pt x="2462" y="56"/>
                </a:lnTo>
                <a:lnTo>
                  <a:pt x="2498" y="80"/>
                </a:lnTo>
                <a:lnTo>
                  <a:pt x="2530" y="108"/>
                </a:lnTo>
                <a:lnTo>
                  <a:pt x="2557" y="140"/>
                </a:lnTo>
                <a:lnTo>
                  <a:pt x="2581" y="175"/>
                </a:lnTo>
                <a:lnTo>
                  <a:pt x="2602" y="212"/>
                </a:lnTo>
                <a:lnTo>
                  <a:pt x="2617" y="251"/>
                </a:lnTo>
                <a:lnTo>
                  <a:pt x="2629" y="292"/>
                </a:lnTo>
                <a:lnTo>
                  <a:pt x="2636" y="336"/>
                </a:lnTo>
                <a:lnTo>
                  <a:pt x="2639" y="381"/>
                </a:lnTo>
                <a:lnTo>
                  <a:pt x="2637" y="428"/>
                </a:lnTo>
                <a:lnTo>
                  <a:pt x="2631" y="476"/>
                </a:lnTo>
                <a:lnTo>
                  <a:pt x="2618" y="532"/>
                </a:lnTo>
                <a:lnTo>
                  <a:pt x="2600" y="587"/>
                </a:lnTo>
                <a:lnTo>
                  <a:pt x="2575" y="642"/>
                </a:lnTo>
                <a:lnTo>
                  <a:pt x="2546" y="696"/>
                </a:lnTo>
                <a:lnTo>
                  <a:pt x="2512" y="747"/>
                </a:lnTo>
                <a:lnTo>
                  <a:pt x="2472" y="797"/>
                </a:lnTo>
                <a:lnTo>
                  <a:pt x="2429" y="844"/>
                </a:lnTo>
                <a:lnTo>
                  <a:pt x="2377" y="893"/>
                </a:lnTo>
                <a:lnTo>
                  <a:pt x="2322" y="938"/>
                </a:lnTo>
                <a:lnTo>
                  <a:pt x="2265" y="982"/>
                </a:lnTo>
                <a:lnTo>
                  <a:pt x="2868" y="982"/>
                </a:lnTo>
                <a:lnTo>
                  <a:pt x="2868" y="1797"/>
                </a:lnTo>
                <a:lnTo>
                  <a:pt x="2663" y="1797"/>
                </a:lnTo>
                <a:lnTo>
                  <a:pt x="2663" y="3223"/>
                </a:lnTo>
                <a:lnTo>
                  <a:pt x="205" y="3223"/>
                </a:lnTo>
                <a:lnTo>
                  <a:pt x="205" y="1797"/>
                </a:lnTo>
                <a:lnTo>
                  <a:pt x="0" y="1797"/>
                </a:lnTo>
                <a:lnTo>
                  <a:pt x="0" y="982"/>
                </a:lnTo>
                <a:lnTo>
                  <a:pt x="695" y="982"/>
                </a:lnTo>
                <a:lnTo>
                  <a:pt x="647" y="953"/>
                </a:lnTo>
                <a:lnTo>
                  <a:pt x="599" y="922"/>
                </a:lnTo>
                <a:lnTo>
                  <a:pt x="553" y="888"/>
                </a:lnTo>
                <a:lnTo>
                  <a:pt x="509" y="853"/>
                </a:lnTo>
                <a:lnTo>
                  <a:pt x="468" y="814"/>
                </a:lnTo>
                <a:lnTo>
                  <a:pt x="434" y="776"/>
                </a:lnTo>
                <a:lnTo>
                  <a:pt x="402" y="736"/>
                </a:lnTo>
                <a:lnTo>
                  <a:pt x="376" y="694"/>
                </a:lnTo>
                <a:lnTo>
                  <a:pt x="355" y="649"/>
                </a:lnTo>
                <a:lnTo>
                  <a:pt x="337" y="605"/>
                </a:lnTo>
                <a:lnTo>
                  <a:pt x="325" y="560"/>
                </a:lnTo>
                <a:lnTo>
                  <a:pt x="317" y="515"/>
                </a:lnTo>
                <a:lnTo>
                  <a:pt x="313" y="470"/>
                </a:lnTo>
                <a:lnTo>
                  <a:pt x="315" y="425"/>
                </a:lnTo>
                <a:lnTo>
                  <a:pt x="320" y="381"/>
                </a:lnTo>
                <a:lnTo>
                  <a:pt x="331" y="339"/>
                </a:lnTo>
                <a:lnTo>
                  <a:pt x="346" y="298"/>
                </a:lnTo>
                <a:lnTo>
                  <a:pt x="366" y="259"/>
                </a:lnTo>
                <a:lnTo>
                  <a:pt x="390" y="223"/>
                </a:lnTo>
                <a:lnTo>
                  <a:pt x="421" y="190"/>
                </a:lnTo>
                <a:lnTo>
                  <a:pt x="453" y="162"/>
                </a:lnTo>
                <a:lnTo>
                  <a:pt x="487" y="138"/>
                </a:lnTo>
                <a:lnTo>
                  <a:pt x="525" y="118"/>
                </a:lnTo>
                <a:lnTo>
                  <a:pt x="564" y="102"/>
                </a:lnTo>
                <a:lnTo>
                  <a:pt x="604" y="91"/>
                </a:lnTo>
                <a:lnTo>
                  <a:pt x="647" y="85"/>
                </a:lnTo>
                <a:lnTo>
                  <a:pt x="690" y="83"/>
                </a:lnTo>
                <a:lnTo>
                  <a:pt x="736" y="85"/>
                </a:lnTo>
                <a:lnTo>
                  <a:pt x="784" y="93"/>
                </a:lnTo>
                <a:lnTo>
                  <a:pt x="830" y="105"/>
                </a:lnTo>
                <a:lnTo>
                  <a:pt x="877" y="123"/>
                </a:lnTo>
                <a:lnTo>
                  <a:pt x="922" y="144"/>
                </a:lnTo>
                <a:lnTo>
                  <a:pt x="966" y="171"/>
                </a:lnTo>
                <a:lnTo>
                  <a:pt x="1008" y="202"/>
                </a:lnTo>
                <a:lnTo>
                  <a:pt x="1048" y="238"/>
                </a:lnTo>
                <a:lnTo>
                  <a:pt x="1093" y="287"/>
                </a:lnTo>
                <a:lnTo>
                  <a:pt x="1136" y="340"/>
                </a:lnTo>
                <a:lnTo>
                  <a:pt x="1174" y="396"/>
                </a:lnTo>
                <a:lnTo>
                  <a:pt x="1209" y="453"/>
                </a:lnTo>
                <a:lnTo>
                  <a:pt x="1242" y="512"/>
                </a:lnTo>
                <a:lnTo>
                  <a:pt x="1271" y="572"/>
                </a:lnTo>
                <a:lnTo>
                  <a:pt x="1296" y="632"/>
                </a:lnTo>
                <a:lnTo>
                  <a:pt x="1319" y="693"/>
                </a:lnTo>
                <a:lnTo>
                  <a:pt x="1341" y="753"/>
                </a:lnTo>
                <a:lnTo>
                  <a:pt x="1358" y="811"/>
                </a:lnTo>
                <a:lnTo>
                  <a:pt x="1374" y="867"/>
                </a:lnTo>
                <a:lnTo>
                  <a:pt x="1387" y="920"/>
                </a:lnTo>
                <a:lnTo>
                  <a:pt x="1405" y="867"/>
                </a:lnTo>
                <a:lnTo>
                  <a:pt x="1425" y="810"/>
                </a:lnTo>
                <a:lnTo>
                  <a:pt x="1449" y="752"/>
                </a:lnTo>
                <a:lnTo>
                  <a:pt x="1474" y="691"/>
                </a:lnTo>
                <a:lnTo>
                  <a:pt x="1503" y="628"/>
                </a:lnTo>
                <a:lnTo>
                  <a:pt x="1534" y="566"/>
                </a:lnTo>
                <a:lnTo>
                  <a:pt x="1569" y="503"/>
                </a:lnTo>
                <a:lnTo>
                  <a:pt x="1606" y="441"/>
                </a:lnTo>
                <a:lnTo>
                  <a:pt x="1647" y="379"/>
                </a:lnTo>
                <a:lnTo>
                  <a:pt x="1692" y="320"/>
                </a:lnTo>
                <a:lnTo>
                  <a:pt x="1739" y="263"/>
                </a:lnTo>
                <a:lnTo>
                  <a:pt x="1791" y="209"/>
                </a:lnTo>
                <a:lnTo>
                  <a:pt x="1836" y="167"/>
                </a:lnTo>
                <a:lnTo>
                  <a:pt x="1884" y="129"/>
                </a:lnTo>
                <a:lnTo>
                  <a:pt x="1934" y="95"/>
                </a:lnTo>
                <a:lnTo>
                  <a:pt x="1984" y="67"/>
                </a:lnTo>
                <a:lnTo>
                  <a:pt x="2037" y="43"/>
                </a:lnTo>
                <a:lnTo>
                  <a:pt x="2090" y="25"/>
                </a:lnTo>
                <a:lnTo>
                  <a:pt x="2144" y="11"/>
                </a:lnTo>
                <a:lnTo>
                  <a:pt x="2197" y="3"/>
                </a:lnTo>
                <a:lnTo>
                  <a:pt x="225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0" name="Freeform 71"/>
          <p:cNvSpPr>
            <a:spLocks noEditPoints="1"/>
          </p:cNvSpPr>
          <p:nvPr/>
        </p:nvSpPr>
        <p:spPr bwMode="auto">
          <a:xfrm>
            <a:off x="550404" y="3058059"/>
            <a:ext cx="222872" cy="355904"/>
          </a:xfrm>
          <a:custGeom>
            <a:avLst/>
            <a:gdLst>
              <a:gd name="T0" fmla="*/ 297 w 2064"/>
              <a:gd name="T1" fmla="*/ 280 h 3292"/>
              <a:gd name="T2" fmla="*/ 247 w 2064"/>
              <a:gd name="T3" fmla="*/ 435 h 3292"/>
              <a:gd name="T4" fmla="*/ 217 w 2064"/>
              <a:gd name="T5" fmla="*/ 601 h 3292"/>
              <a:gd name="T6" fmla="*/ 206 w 2064"/>
              <a:gd name="T7" fmla="*/ 771 h 3292"/>
              <a:gd name="T8" fmla="*/ 1857 w 2064"/>
              <a:gd name="T9" fmla="*/ 823 h 3292"/>
              <a:gd name="T10" fmla="*/ 1856 w 2064"/>
              <a:gd name="T11" fmla="*/ 685 h 3292"/>
              <a:gd name="T12" fmla="*/ 1835 w 2064"/>
              <a:gd name="T13" fmla="*/ 517 h 3292"/>
              <a:gd name="T14" fmla="*/ 1795 w 2064"/>
              <a:gd name="T15" fmla="*/ 356 h 3292"/>
              <a:gd name="T16" fmla="*/ 1735 w 2064"/>
              <a:gd name="T17" fmla="*/ 205 h 3292"/>
              <a:gd name="T18" fmla="*/ 265 w 2064"/>
              <a:gd name="T19" fmla="*/ 0 h 3292"/>
              <a:gd name="T20" fmla="*/ 1821 w 2064"/>
              <a:gd name="T21" fmla="*/ 2 h 3292"/>
              <a:gd name="T22" fmla="*/ 1861 w 2064"/>
              <a:gd name="T23" fmla="*/ 20 h 3292"/>
              <a:gd name="T24" fmla="*/ 1889 w 2064"/>
              <a:gd name="T25" fmla="*/ 53 h 3292"/>
              <a:gd name="T26" fmla="*/ 1957 w 2064"/>
              <a:gd name="T27" fmla="*/ 200 h 3292"/>
              <a:gd name="T28" fmla="*/ 2009 w 2064"/>
              <a:gd name="T29" fmla="*/ 356 h 3292"/>
              <a:gd name="T30" fmla="*/ 2044 w 2064"/>
              <a:gd name="T31" fmla="*/ 518 h 3292"/>
              <a:gd name="T32" fmla="*/ 2062 w 2064"/>
              <a:gd name="T33" fmla="*/ 685 h 3292"/>
              <a:gd name="T34" fmla="*/ 2062 w 2064"/>
              <a:gd name="T35" fmla="*/ 863 h 3292"/>
              <a:gd name="T36" fmla="*/ 2041 w 2064"/>
              <a:gd name="T37" fmla="*/ 1043 h 3292"/>
              <a:gd name="T38" fmla="*/ 2002 w 2064"/>
              <a:gd name="T39" fmla="*/ 1215 h 3292"/>
              <a:gd name="T40" fmla="*/ 1943 w 2064"/>
              <a:gd name="T41" fmla="*/ 1379 h 3292"/>
              <a:gd name="T42" fmla="*/ 1865 w 2064"/>
              <a:gd name="T43" fmla="*/ 1532 h 3292"/>
              <a:gd name="T44" fmla="*/ 1770 w 2064"/>
              <a:gd name="T45" fmla="*/ 1671 h 3292"/>
              <a:gd name="T46" fmla="*/ 1667 w 2064"/>
              <a:gd name="T47" fmla="*/ 1786 h 3292"/>
              <a:gd name="T48" fmla="*/ 1554 w 2064"/>
              <a:gd name="T49" fmla="*/ 1881 h 3292"/>
              <a:gd name="T50" fmla="*/ 1433 w 2064"/>
              <a:gd name="T51" fmla="*/ 1958 h 3292"/>
              <a:gd name="T52" fmla="*/ 1305 w 2064"/>
              <a:gd name="T53" fmla="*/ 2012 h 3292"/>
              <a:gd name="T54" fmla="*/ 1238 w 2064"/>
              <a:gd name="T55" fmla="*/ 3085 h 3292"/>
              <a:gd name="T56" fmla="*/ 1572 w 2064"/>
              <a:gd name="T57" fmla="*/ 3089 h 3292"/>
              <a:gd name="T58" fmla="*/ 1612 w 2064"/>
              <a:gd name="T59" fmla="*/ 3108 h 3292"/>
              <a:gd name="T60" fmla="*/ 1641 w 2064"/>
              <a:gd name="T61" fmla="*/ 3143 h 3292"/>
              <a:gd name="T62" fmla="*/ 1652 w 2064"/>
              <a:gd name="T63" fmla="*/ 3189 h 3292"/>
              <a:gd name="T64" fmla="*/ 1641 w 2064"/>
              <a:gd name="T65" fmla="*/ 3234 h 3292"/>
              <a:gd name="T66" fmla="*/ 1612 w 2064"/>
              <a:gd name="T67" fmla="*/ 3269 h 3292"/>
              <a:gd name="T68" fmla="*/ 1572 w 2064"/>
              <a:gd name="T69" fmla="*/ 3289 h 3292"/>
              <a:gd name="T70" fmla="*/ 516 w 2064"/>
              <a:gd name="T71" fmla="*/ 3292 h 3292"/>
              <a:gd name="T72" fmla="*/ 470 w 2064"/>
              <a:gd name="T73" fmla="*/ 3282 h 3292"/>
              <a:gd name="T74" fmla="*/ 435 w 2064"/>
              <a:gd name="T75" fmla="*/ 3253 h 3292"/>
              <a:gd name="T76" fmla="*/ 415 w 2064"/>
              <a:gd name="T77" fmla="*/ 3212 h 3292"/>
              <a:gd name="T78" fmla="*/ 415 w 2064"/>
              <a:gd name="T79" fmla="*/ 3165 h 3292"/>
              <a:gd name="T80" fmla="*/ 435 w 2064"/>
              <a:gd name="T81" fmla="*/ 3125 h 3292"/>
              <a:gd name="T82" fmla="*/ 470 w 2064"/>
              <a:gd name="T83" fmla="*/ 3097 h 3292"/>
              <a:gd name="T84" fmla="*/ 516 w 2064"/>
              <a:gd name="T85" fmla="*/ 3085 h 3292"/>
              <a:gd name="T86" fmla="*/ 826 w 2064"/>
              <a:gd name="T87" fmla="*/ 2032 h 3292"/>
              <a:gd name="T88" fmla="*/ 694 w 2064"/>
              <a:gd name="T89" fmla="*/ 1988 h 3292"/>
              <a:gd name="T90" fmla="*/ 569 w 2064"/>
              <a:gd name="T91" fmla="*/ 1922 h 3292"/>
              <a:gd name="T92" fmla="*/ 452 w 2064"/>
              <a:gd name="T93" fmla="*/ 1836 h 3292"/>
              <a:gd name="T94" fmla="*/ 344 w 2064"/>
              <a:gd name="T95" fmla="*/ 1730 h 3292"/>
              <a:gd name="T96" fmla="*/ 245 w 2064"/>
              <a:gd name="T97" fmla="*/ 1603 h 3292"/>
              <a:gd name="T98" fmla="*/ 159 w 2064"/>
              <a:gd name="T99" fmla="*/ 1457 h 3292"/>
              <a:gd name="T100" fmla="*/ 90 w 2064"/>
              <a:gd name="T101" fmla="*/ 1299 h 3292"/>
              <a:gd name="T102" fmla="*/ 40 w 2064"/>
              <a:gd name="T103" fmla="*/ 1130 h 3292"/>
              <a:gd name="T104" fmla="*/ 10 w 2064"/>
              <a:gd name="T105" fmla="*/ 954 h 3292"/>
              <a:gd name="T106" fmla="*/ 0 w 2064"/>
              <a:gd name="T107" fmla="*/ 771 h 3292"/>
              <a:gd name="T108" fmla="*/ 8 w 2064"/>
              <a:gd name="T109" fmla="*/ 602 h 3292"/>
              <a:gd name="T110" fmla="*/ 35 w 2064"/>
              <a:gd name="T111" fmla="*/ 436 h 3292"/>
              <a:gd name="T112" fmla="*/ 79 w 2064"/>
              <a:gd name="T113" fmla="*/ 276 h 3292"/>
              <a:gd name="T114" fmla="*/ 139 w 2064"/>
              <a:gd name="T115" fmla="*/ 126 h 3292"/>
              <a:gd name="T116" fmla="*/ 188 w 2064"/>
              <a:gd name="T117" fmla="*/ 35 h 3292"/>
              <a:gd name="T118" fmla="*/ 223 w 2064"/>
              <a:gd name="T119" fmla="*/ 9 h 3292"/>
              <a:gd name="T120" fmla="*/ 265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329" y="205"/>
                </a:moveTo>
                <a:lnTo>
                  <a:pt x="297" y="280"/>
                </a:lnTo>
                <a:lnTo>
                  <a:pt x="269" y="356"/>
                </a:lnTo>
                <a:lnTo>
                  <a:pt x="247" y="435"/>
                </a:lnTo>
                <a:lnTo>
                  <a:pt x="229" y="517"/>
                </a:lnTo>
                <a:lnTo>
                  <a:pt x="217" y="601"/>
                </a:lnTo>
                <a:lnTo>
                  <a:pt x="208" y="685"/>
                </a:lnTo>
                <a:lnTo>
                  <a:pt x="206" y="771"/>
                </a:lnTo>
                <a:lnTo>
                  <a:pt x="207" y="823"/>
                </a:lnTo>
                <a:lnTo>
                  <a:pt x="1857" y="823"/>
                </a:lnTo>
                <a:lnTo>
                  <a:pt x="1858" y="771"/>
                </a:lnTo>
                <a:lnTo>
                  <a:pt x="1856" y="685"/>
                </a:lnTo>
                <a:lnTo>
                  <a:pt x="1847" y="601"/>
                </a:lnTo>
                <a:lnTo>
                  <a:pt x="1835" y="517"/>
                </a:lnTo>
                <a:lnTo>
                  <a:pt x="1817" y="435"/>
                </a:lnTo>
                <a:lnTo>
                  <a:pt x="1795" y="356"/>
                </a:lnTo>
                <a:lnTo>
                  <a:pt x="1767" y="280"/>
                </a:lnTo>
                <a:lnTo>
                  <a:pt x="1735" y="205"/>
                </a:lnTo>
                <a:lnTo>
                  <a:pt x="329" y="205"/>
                </a:lnTo>
                <a:close/>
                <a:moveTo>
                  <a:pt x="265" y="0"/>
                </a:moveTo>
                <a:lnTo>
                  <a:pt x="1799" y="0"/>
                </a:lnTo>
                <a:lnTo>
                  <a:pt x="1821" y="2"/>
                </a:lnTo>
                <a:lnTo>
                  <a:pt x="1841" y="9"/>
                </a:lnTo>
                <a:lnTo>
                  <a:pt x="1861" y="20"/>
                </a:lnTo>
                <a:lnTo>
                  <a:pt x="1876" y="35"/>
                </a:lnTo>
                <a:lnTo>
                  <a:pt x="1889" y="53"/>
                </a:lnTo>
                <a:lnTo>
                  <a:pt x="1925" y="126"/>
                </a:lnTo>
                <a:lnTo>
                  <a:pt x="1957" y="200"/>
                </a:lnTo>
                <a:lnTo>
                  <a:pt x="1985" y="276"/>
                </a:lnTo>
                <a:lnTo>
                  <a:pt x="2009" y="356"/>
                </a:lnTo>
                <a:lnTo>
                  <a:pt x="2029" y="436"/>
                </a:lnTo>
                <a:lnTo>
                  <a:pt x="2044" y="518"/>
                </a:lnTo>
                <a:lnTo>
                  <a:pt x="2056" y="602"/>
                </a:lnTo>
                <a:lnTo>
                  <a:pt x="2062" y="685"/>
                </a:lnTo>
                <a:lnTo>
                  <a:pt x="2064" y="771"/>
                </a:lnTo>
                <a:lnTo>
                  <a:pt x="2062" y="863"/>
                </a:lnTo>
                <a:lnTo>
                  <a:pt x="2054" y="954"/>
                </a:lnTo>
                <a:lnTo>
                  <a:pt x="2041" y="1043"/>
                </a:lnTo>
                <a:lnTo>
                  <a:pt x="2024" y="1130"/>
                </a:lnTo>
                <a:lnTo>
                  <a:pt x="2002" y="1215"/>
                </a:lnTo>
                <a:lnTo>
                  <a:pt x="1974" y="1299"/>
                </a:lnTo>
                <a:lnTo>
                  <a:pt x="1943" y="1379"/>
                </a:lnTo>
                <a:lnTo>
                  <a:pt x="1905" y="1457"/>
                </a:lnTo>
                <a:lnTo>
                  <a:pt x="1865" y="1532"/>
                </a:lnTo>
                <a:lnTo>
                  <a:pt x="1819" y="1603"/>
                </a:lnTo>
                <a:lnTo>
                  <a:pt x="1770" y="1671"/>
                </a:lnTo>
                <a:lnTo>
                  <a:pt x="1720" y="1730"/>
                </a:lnTo>
                <a:lnTo>
                  <a:pt x="1667" y="1786"/>
                </a:lnTo>
                <a:lnTo>
                  <a:pt x="1612" y="1836"/>
                </a:lnTo>
                <a:lnTo>
                  <a:pt x="1554" y="1881"/>
                </a:lnTo>
                <a:lnTo>
                  <a:pt x="1495" y="1922"/>
                </a:lnTo>
                <a:lnTo>
                  <a:pt x="1433" y="1958"/>
                </a:lnTo>
                <a:lnTo>
                  <a:pt x="1370" y="1988"/>
                </a:lnTo>
                <a:lnTo>
                  <a:pt x="1305" y="2012"/>
                </a:lnTo>
                <a:lnTo>
                  <a:pt x="1238" y="2032"/>
                </a:lnTo>
                <a:lnTo>
                  <a:pt x="1238" y="3085"/>
                </a:lnTo>
                <a:lnTo>
                  <a:pt x="1548" y="3085"/>
                </a:lnTo>
                <a:lnTo>
                  <a:pt x="1572" y="3089"/>
                </a:lnTo>
                <a:lnTo>
                  <a:pt x="1594" y="3097"/>
                </a:lnTo>
                <a:lnTo>
                  <a:pt x="1612" y="3108"/>
                </a:lnTo>
                <a:lnTo>
                  <a:pt x="1629" y="3125"/>
                </a:lnTo>
                <a:lnTo>
                  <a:pt x="1641" y="3143"/>
                </a:lnTo>
                <a:lnTo>
                  <a:pt x="1649" y="3165"/>
                </a:lnTo>
                <a:lnTo>
                  <a:pt x="1652" y="3189"/>
                </a:lnTo>
                <a:lnTo>
                  <a:pt x="1649" y="3212"/>
                </a:lnTo>
                <a:lnTo>
                  <a:pt x="1641" y="3234"/>
                </a:lnTo>
                <a:lnTo>
                  <a:pt x="1629" y="3253"/>
                </a:lnTo>
                <a:lnTo>
                  <a:pt x="1612" y="3269"/>
                </a:lnTo>
                <a:lnTo>
                  <a:pt x="1594" y="3282"/>
                </a:lnTo>
                <a:lnTo>
                  <a:pt x="1572" y="3289"/>
                </a:lnTo>
                <a:lnTo>
                  <a:pt x="1548" y="3292"/>
                </a:lnTo>
                <a:lnTo>
                  <a:pt x="516" y="3292"/>
                </a:lnTo>
                <a:lnTo>
                  <a:pt x="492" y="3289"/>
                </a:lnTo>
                <a:lnTo>
                  <a:pt x="470" y="3282"/>
                </a:lnTo>
                <a:lnTo>
                  <a:pt x="452" y="3269"/>
                </a:lnTo>
                <a:lnTo>
                  <a:pt x="435" y="3253"/>
                </a:lnTo>
                <a:lnTo>
                  <a:pt x="423" y="3234"/>
                </a:lnTo>
                <a:lnTo>
                  <a:pt x="415" y="3212"/>
                </a:lnTo>
                <a:lnTo>
                  <a:pt x="412" y="3189"/>
                </a:lnTo>
                <a:lnTo>
                  <a:pt x="415" y="3165"/>
                </a:lnTo>
                <a:lnTo>
                  <a:pt x="423" y="3143"/>
                </a:lnTo>
                <a:lnTo>
                  <a:pt x="435" y="3125"/>
                </a:lnTo>
                <a:lnTo>
                  <a:pt x="452" y="3108"/>
                </a:lnTo>
                <a:lnTo>
                  <a:pt x="470" y="3097"/>
                </a:lnTo>
                <a:lnTo>
                  <a:pt x="492" y="3089"/>
                </a:lnTo>
                <a:lnTo>
                  <a:pt x="516" y="3085"/>
                </a:lnTo>
                <a:lnTo>
                  <a:pt x="826" y="3085"/>
                </a:lnTo>
                <a:lnTo>
                  <a:pt x="826" y="2032"/>
                </a:lnTo>
                <a:lnTo>
                  <a:pt x="759" y="2012"/>
                </a:lnTo>
                <a:lnTo>
                  <a:pt x="694" y="1988"/>
                </a:lnTo>
                <a:lnTo>
                  <a:pt x="631" y="1958"/>
                </a:lnTo>
                <a:lnTo>
                  <a:pt x="569" y="1922"/>
                </a:lnTo>
                <a:lnTo>
                  <a:pt x="510" y="1881"/>
                </a:lnTo>
                <a:lnTo>
                  <a:pt x="452" y="1836"/>
                </a:lnTo>
                <a:lnTo>
                  <a:pt x="397" y="1786"/>
                </a:lnTo>
                <a:lnTo>
                  <a:pt x="344" y="1730"/>
                </a:lnTo>
                <a:lnTo>
                  <a:pt x="294" y="1671"/>
                </a:lnTo>
                <a:lnTo>
                  <a:pt x="245" y="1603"/>
                </a:lnTo>
                <a:lnTo>
                  <a:pt x="199" y="1532"/>
                </a:lnTo>
                <a:lnTo>
                  <a:pt x="159" y="1457"/>
                </a:lnTo>
                <a:lnTo>
                  <a:pt x="121" y="1379"/>
                </a:lnTo>
                <a:lnTo>
                  <a:pt x="90" y="1299"/>
                </a:lnTo>
                <a:lnTo>
                  <a:pt x="62" y="1215"/>
                </a:lnTo>
                <a:lnTo>
                  <a:pt x="40" y="1130"/>
                </a:lnTo>
                <a:lnTo>
                  <a:pt x="23" y="1043"/>
                </a:lnTo>
                <a:lnTo>
                  <a:pt x="10" y="954"/>
                </a:lnTo>
                <a:lnTo>
                  <a:pt x="2" y="863"/>
                </a:lnTo>
                <a:lnTo>
                  <a:pt x="0" y="771"/>
                </a:lnTo>
                <a:lnTo>
                  <a:pt x="2" y="685"/>
                </a:lnTo>
                <a:lnTo>
                  <a:pt x="8" y="602"/>
                </a:lnTo>
                <a:lnTo>
                  <a:pt x="20" y="518"/>
                </a:lnTo>
                <a:lnTo>
                  <a:pt x="35" y="436"/>
                </a:lnTo>
                <a:lnTo>
                  <a:pt x="55" y="356"/>
                </a:lnTo>
                <a:lnTo>
                  <a:pt x="79" y="276"/>
                </a:lnTo>
                <a:lnTo>
                  <a:pt x="107" y="200"/>
                </a:lnTo>
                <a:lnTo>
                  <a:pt x="139" y="126"/>
                </a:lnTo>
                <a:lnTo>
                  <a:pt x="175" y="53"/>
                </a:lnTo>
                <a:lnTo>
                  <a:pt x="188" y="35"/>
                </a:lnTo>
                <a:lnTo>
                  <a:pt x="203" y="20"/>
                </a:lnTo>
                <a:lnTo>
                  <a:pt x="223" y="9"/>
                </a:lnTo>
                <a:lnTo>
                  <a:pt x="243" y="2"/>
                </a:lnTo>
                <a:lnTo>
                  <a:pt x="26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1" name="Freeform 76"/>
          <p:cNvSpPr>
            <a:spLocks noEditPoints="1"/>
          </p:cNvSpPr>
          <p:nvPr/>
        </p:nvSpPr>
        <p:spPr bwMode="auto">
          <a:xfrm>
            <a:off x="1005143" y="3081815"/>
            <a:ext cx="265200" cy="308391"/>
          </a:xfrm>
          <a:custGeom>
            <a:avLst/>
            <a:gdLst>
              <a:gd name="T0" fmla="*/ 715 w 2766"/>
              <a:gd name="T1" fmla="*/ 765 h 3565"/>
              <a:gd name="T2" fmla="*/ 2413 w 2766"/>
              <a:gd name="T3" fmla="*/ 256 h 3565"/>
              <a:gd name="T4" fmla="*/ 115 w 2766"/>
              <a:gd name="T5" fmla="*/ 0 h 3565"/>
              <a:gd name="T6" fmla="*/ 2672 w 2766"/>
              <a:gd name="T7" fmla="*/ 3 h 3565"/>
              <a:gd name="T8" fmla="*/ 2712 w 2766"/>
              <a:gd name="T9" fmla="*/ 20 h 3565"/>
              <a:gd name="T10" fmla="*/ 2743 w 2766"/>
              <a:gd name="T11" fmla="*/ 51 h 3565"/>
              <a:gd name="T12" fmla="*/ 2762 w 2766"/>
              <a:gd name="T13" fmla="*/ 95 h 3565"/>
              <a:gd name="T14" fmla="*/ 2765 w 2766"/>
              <a:gd name="T15" fmla="*/ 141 h 3565"/>
              <a:gd name="T16" fmla="*/ 2753 w 2766"/>
              <a:gd name="T17" fmla="*/ 187 h 3565"/>
              <a:gd name="T18" fmla="*/ 1613 w 2766"/>
              <a:gd name="T19" fmla="*/ 1793 h 3565"/>
              <a:gd name="T20" fmla="*/ 1959 w 2766"/>
              <a:gd name="T21" fmla="*/ 3311 h 3565"/>
              <a:gd name="T22" fmla="*/ 2010 w 2766"/>
              <a:gd name="T23" fmla="*/ 3323 h 3565"/>
              <a:gd name="T24" fmla="*/ 2049 w 2766"/>
              <a:gd name="T25" fmla="*/ 3359 h 3565"/>
              <a:gd name="T26" fmla="*/ 2071 w 2766"/>
              <a:gd name="T27" fmla="*/ 3409 h 3565"/>
              <a:gd name="T28" fmla="*/ 2071 w 2766"/>
              <a:gd name="T29" fmla="*/ 3467 h 3565"/>
              <a:gd name="T30" fmla="*/ 2049 w 2766"/>
              <a:gd name="T31" fmla="*/ 3517 h 3565"/>
              <a:gd name="T32" fmla="*/ 2010 w 2766"/>
              <a:gd name="T33" fmla="*/ 3553 h 3565"/>
              <a:gd name="T34" fmla="*/ 1959 w 2766"/>
              <a:gd name="T35" fmla="*/ 3565 h 3565"/>
              <a:gd name="T36" fmla="*/ 780 w 2766"/>
              <a:gd name="T37" fmla="*/ 3562 h 3565"/>
              <a:gd name="T38" fmla="*/ 735 w 2766"/>
              <a:gd name="T39" fmla="*/ 3537 h 3565"/>
              <a:gd name="T40" fmla="*/ 704 w 2766"/>
              <a:gd name="T41" fmla="*/ 3494 h 3565"/>
              <a:gd name="T42" fmla="*/ 692 w 2766"/>
              <a:gd name="T43" fmla="*/ 3437 h 3565"/>
              <a:gd name="T44" fmla="*/ 704 w 2766"/>
              <a:gd name="T45" fmla="*/ 3382 h 3565"/>
              <a:gd name="T46" fmla="*/ 735 w 2766"/>
              <a:gd name="T47" fmla="*/ 3339 h 3565"/>
              <a:gd name="T48" fmla="*/ 780 w 2766"/>
              <a:gd name="T49" fmla="*/ 3314 h 3565"/>
              <a:gd name="T50" fmla="*/ 1153 w 2766"/>
              <a:gd name="T51" fmla="*/ 3311 h 3565"/>
              <a:gd name="T52" fmla="*/ 25 w 2766"/>
              <a:gd name="T53" fmla="*/ 207 h 3565"/>
              <a:gd name="T54" fmla="*/ 5 w 2766"/>
              <a:gd name="T55" fmla="*/ 165 h 3565"/>
              <a:gd name="T56" fmla="*/ 0 w 2766"/>
              <a:gd name="T57" fmla="*/ 118 h 3565"/>
              <a:gd name="T58" fmla="*/ 12 w 2766"/>
              <a:gd name="T59" fmla="*/ 73 h 3565"/>
              <a:gd name="T60" fmla="*/ 37 w 2766"/>
              <a:gd name="T61" fmla="*/ 35 h 3565"/>
              <a:gd name="T62" fmla="*/ 73 w 2766"/>
              <a:gd name="T63" fmla="*/ 9 h 3565"/>
              <a:gd name="T64" fmla="*/ 115 w 2766"/>
              <a:gd name="T65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66" h="3565">
                <a:moveTo>
                  <a:pt x="352" y="256"/>
                </a:moveTo>
                <a:lnTo>
                  <a:pt x="715" y="765"/>
                </a:lnTo>
                <a:lnTo>
                  <a:pt x="2051" y="765"/>
                </a:lnTo>
                <a:lnTo>
                  <a:pt x="2413" y="256"/>
                </a:lnTo>
                <a:lnTo>
                  <a:pt x="352" y="256"/>
                </a:lnTo>
                <a:close/>
                <a:moveTo>
                  <a:pt x="115" y="0"/>
                </a:moveTo>
                <a:lnTo>
                  <a:pt x="2650" y="0"/>
                </a:lnTo>
                <a:lnTo>
                  <a:pt x="2672" y="3"/>
                </a:lnTo>
                <a:lnTo>
                  <a:pt x="2693" y="9"/>
                </a:lnTo>
                <a:lnTo>
                  <a:pt x="2712" y="20"/>
                </a:lnTo>
                <a:lnTo>
                  <a:pt x="2729" y="35"/>
                </a:lnTo>
                <a:lnTo>
                  <a:pt x="2743" y="51"/>
                </a:lnTo>
                <a:lnTo>
                  <a:pt x="2754" y="73"/>
                </a:lnTo>
                <a:lnTo>
                  <a:pt x="2762" y="95"/>
                </a:lnTo>
                <a:lnTo>
                  <a:pt x="2766" y="118"/>
                </a:lnTo>
                <a:lnTo>
                  <a:pt x="2765" y="141"/>
                </a:lnTo>
                <a:lnTo>
                  <a:pt x="2761" y="165"/>
                </a:lnTo>
                <a:lnTo>
                  <a:pt x="2753" y="187"/>
                </a:lnTo>
                <a:lnTo>
                  <a:pt x="2741" y="207"/>
                </a:lnTo>
                <a:lnTo>
                  <a:pt x="1613" y="1793"/>
                </a:lnTo>
                <a:lnTo>
                  <a:pt x="1613" y="3311"/>
                </a:lnTo>
                <a:lnTo>
                  <a:pt x="1959" y="3311"/>
                </a:lnTo>
                <a:lnTo>
                  <a:pt x="1986" y="3314"/>
                </a:lnTo>
                <a:lnTo>
                  <a:pt x="2010" y="3323"/>
                </a:lnTo>
                <a:lnTo>
                  <a:pt x="2031" y="3339"/>
                </a:lnTo>
                <a:lnTo>
                  <a:pt x="2049" y="3359"/>
                </a:lnTo>
                <a:lnTo>
                  <a:pt x="2063" y="3382"/>
                </a:lnTo>
                <a:lnTo>
                  <a:pt x="2071" y="3409"/>
                </a:lnTo>
                <a:lnTo>
                  <a:pt x="2074" y="3437"/>
                </a:lnTo>
                <a:lnTo>
                  <a:pt x="2071" y="3467"/>
                </a:lnTo>
                <a:lnTo>
                  <a:pt x="2063" y="3494"/>
                </a:lnTo>
                <a:lnTo>
                  <a:pt x="2049" y="3517"/>
                </a:lnTo>
                <a:lnTo>
                  <a:pt x="2031" y="3537"/>
                </a:lnTo>
                <a:lnTo>
                  <a:pt x="2010" y="3553"/>
                </a:lnTo>
                <a:lnTo>
                  <a:pt x="1986" y="3562"/>
                </a:lnTo>
                <a:lnTo>
                  <a:pt x="1959" y="3565"/>
                </a:lnTo>
                <a:lnTo>
                  <a:pt x="806" y="3565"/>
                </a:lnTo>
                <a:lnTo>
                  <a:pt x="780" y="3562"/>
                </a:lnTo>
                <a:lnTo>
                  <a:pt x="756" y="3553"/>
                </a:lnTo>
                <a:lnTo>
                  <a:pt x="735" y="3537"/>
                </a:lnTo>
                <a:lnTo>
                  <a:pt x="717" y="3517"/>
                </a:lnTo>
                <a:lnTo>
                  <a:pt x="704" y="3494"/>
                </a:lnTo>
                <a:lnTo>
                  <a:pt x="695" y="3467"/>
                </a:lnTo>
                <a:lnTo>
                  <a:pt x="692" y="3437"/>
                </a:lnTo>
                <a:lnTo>
                  <a:pt x="695" y="3409"/>
                </a:lnTo>
                <a:lnTo>
                  <a:pt x="704" y="3382"/>
                </a:lnTo>
                <a:lnTo>
                  <a:pt x="717" y="3359"/>
                </a:lnTo>
                <a:lnTo>
                  <a:pt x="735" y="3339"/>
                </a:lnTo>
                <a:lnTo>
                  <a:pt x="756" y="3323"/>
                </a:lnTo>
                <a:lnTo>
                  <a:pt x="780" y="3314"/>
                </a:lnTo>
                <a:lnTo>
                  <a:pt x="806" y="3311"/>
                </a:lnTo>
                <a:lnTo>
                  <a:pt x="1153" y="3311"/>
                </a:lnTo>
                <a:lnTo>
                  <a:pt x="1153" y="1793"/>
                </a:lnTo>
                <a:lnTo>
                  <a:pt x="25" y="207"/>
                </a:lnTo>
                <a:lnTo>
                  <a:pt x="13" y="187"/>
                </a:lnTo>
                <a:lnTo>
                  <a:pt x="5" y="165"/>
                </a:lnTo>
                <a:lnTo>
                  <a:pt x="1" y="141"/>
                </a:lnTo>
                <a:lnTo>
                  <a:pt x="0" y="118"/>
                </a:lnTo>
                <a:lnTo>
                  <a:pt x="4" y="95"/>
                </a:lnTo>
                <a:lnTo>
                  <a:pt x="12" y="73"/>
                </a:lnTo>
                <a:lnTo>
                  <a:pt x="23" y="51"/>
                </a:lnTo>
                <a:lnTo>
                  <a:pt x="37" y="35"/>
                </a:lnTo>
                <a:lnTo>
                  <a:pt x="54" y="20"/>
                </a:lnTo>
                <a:lnTo>
                  <a:pt x="73" y="9"/>
                </a:lnTo>
                <a:lnTo>
                  <a:pt x="93" y="3"/>
                </a:lnTo>
                <a:lnTo>
                  <a:pt x="11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2" name="Freeform 81"/>
          <p:cNvSpPr>
            <a:spLocks noEditPoints="1"/>
          </p:cNvSpPr>
          <p:nvPr/>
        </p:nvSpPr>
        <p:spPr bwMode="auto">
          <a:xfrm>
            <a:off x="1507464" y="3070153"/>
            <a:ext cx="352448" cy="331715"/>
          </a:xfrm>
          <a:custGeom>
            <a:avLst/>
            <a:gdLst>
              <a:gd name="T0" fmla="*/ 2853 w 3261"/>
              <a:gd name="T1" fmla="*/ 1844 h 3072"/>
              <a:gd name="T2" fmla="*/ 1222 w 3261"/>
              <a:gd name="T3" fmla="*/ 308 h 3072"/>
              <a:gd name="T4" fmla="*/ 955 w 3261"/>
              <a:gd name="T5" fmla="*/ 321 h 3072"/>
              <a:gd name="T6" fmla="*/ 708 w 3261"/>
              <a:gd name="T7" fmla="*/ 361 h 3072"/>
              <a:gd name="T8" fmla="*/ 513 w 3261"/>
              <a:gd name="T9" fmla="*/ 419 h 3072"/>
              <a:gd name="T10" fmla="*/ 401 w 3261"/>
              <a:gd name="T11" fmla="*/ 469 h 3072"/>
              <a:gd name="T12" fmla="*/ 333 w 3261"/>
              <a:gd name="T13" fmla="*/ 512 h 3072"/>
              <a:gd name="T14" fmla="*/ 401 w 3261"/>
              <a:gd name="T15" fmla="*/ 556 h 3072"/>
              <a:gd name="T16" fmla="*/ 513 w 3261"/>
              <a:gd name="T17" fmla="*/ 605 h 3072"/>
              <a:gd name="T18" fmla="*/ 708 w 3261"/>
              <a:gd name="T19" fmla="*/ 663 h 3072"/>
              <a:gd name="T20" fmla="*/ 955 w 3261"/>
              <a:gd name="T21" fmla="*/ 703 h 3072"/>
              <a:gd name="T22" fmla="*/ 1222 w 3261"/>
              <a:gd name="T23" fmla="*/ 717 h 3072"/>
              <a:gd name="T24" fmla="*/ 1490 w 3261"/>
              <a:gd name="T25" fmla="*/ 703 h 3072"/>
              <a:gd name="T26" fmla="*/ 1738 w 3261"/>
              <a:gd name="T27" fmla="*/ 663 h 3072"/>
              <a:gd name="T28" fmla="*/ 1933 w 3261"/>
              <a:gd name="T29" fmla="*/ 605 h 3072"/>
              <a:gd name="T30" fmla="*/ 2044 w 3261"/>
              <a:gd name="T31" fmla="*/ 556 h 3072"/>
              <a:gd name="T32" fmla="*/ 2113 w 3261"/>
              <a:gd name="T33" fmla="*/ 512 h 3072"/>
              <a:gd name="T34" fmla="*/ 2044 w 3261"/>
              <a:gd name="T35" fmla="*/ 469 h 3072"/>
              <a:gd name="T36" fmla="*/ 1933 w 3261"/>
              <a:gd name="T37" fmla="*/ 419 h 3072"/>
              <a:gd name="T38" fmla="*/ 1738 w 3261"/>
              <a:gd name="T39" fmla="*/ 361 h 3072"/>
              <a:gd name="T40" fmla="*/ 1490 w 3261"/>
              <a:gd name="T41" fmla="*/ 321 h 3072"/>
              <a:gd name="T42" fmla="*/ 1222 w 3261"/>
              <a:gd name="T43" fmla="*/ 308 h 3072"/>
              <a:gd name="T44" fmla="*/ 1403 w 3261"/>
              <a:gd name="T45" fmla="*/ 5 h 3072"/>
              <a:gd name="T46" fmla="*/ 1659 w 3261"/>
              <a:gd name="T47" fmla="*/ 33 h 3072"/>
              <a:gd name="T48" fmla="*/ 1889 w 3261"/>
              <a:gd name="T49" fmla="*/ 83 h 3072"/>
              <a:gd name="T50" fmla="*/ 2088 w 3261"/>
              <a:gd name="T51" fmla="*/ 150 h 3072"/>
              <a:gd name="T52" fmla="*/ 2249 w 3261"/>
              <a:gd name="T53" fmla="*/ 233 h 3072"/>
              <a:gd name="T54" fmla="*/ 2366 w 3261"/>
              <a:gd name="T55" fmla="*/ 330 h 3072"/>
              <a:gd name="T56" fmla="*/ 2433 w 3261"/>
              <a:gd name="T57" fmla="*/ 437 h 3072"/>
              <a:gd name="T58" fmla="*/ 2446 w 3261"/>
              <a:gd name="T59" fmla="*/ 819 h 3072"/>
              <a:gd name="T60" fmla="*/ 3121 w 3261"/>
              <a:gd name="T61" fmla="*/ 830 h 3072"/>
              <a:gd name="T62" fmla="*/ 3202 w 3261"/>
              <a:gd name="T63" fmla="*/ 879 h 3072"/>
              <a:gd name="T64" fmla="*/ 3251 w 3261"/>
              <a:gd name="T65" fmla="*/ 959 h 3072"/>
              <a:gd name="T66" fmla="*/ 3261 w 3261"/>
              <a:gd name="T67" fmla="*/ 2048 h 3072"/>
              <a:gd name="T68" fmla="*/ 3238 w 3261"/>
              <a:gd name="T69" fmla="*/ 2142 h 3072"/>
              <a:gd name="T70" fmla="*/ 3178 w 3261"/>
              <a:gd name="T71" fmla="*/ 2214 h 3072"/>
              <a:gd name="T72" fmla="*/ 3090 w 3261"/>
              <a:gd name="T73" fmla="*/ 2250 h 3072"/>
              <a:gd name="T74" fmla="*/ 2446 w 3261"/>
              <a:gd name="T75" fmla="*/ 2560 h 3072"/>
              <a:gd name="T76" fmla="*/ 2416 w 3261"/>
              <a:gd name="T77" fmla="*/ 2673 h 3072"/>
              <a:gd name="T78" fmla="*/ 2332 w 3261"/>
              <a:gd name="T79" fmla="*/ 2775 h 3072"/>
              <a:gd name="T80" fmla="*/ 2200 w 3261"/>
              <a:gd name="T81" fmla="*/ 2868 h 3072"/>
              <a:gd name="T82" fmla="*/ 2025 w 3261"/>
              <a:gd name="T83" fmla="*/ 2947 h 3072"/>
              <a:gd name="T84" fmla="*/ 1816 w 3261"/>
              <a:gd name="T85" fmla="*/ 3008 h 3072"/>
              <a:gd name="T86" fmla="*/ 1576 w 3261"/>
              <a:gd name="T87" fmla="*/ 3051 h 3072"/>
              <a:gd name="T88" fmla="*/ 1314 w 3261"/>
              <a:gd name="T89" fmla="*/ 3071 h 3072"/>
              <a:gd name="T90" fmla="*/ 1042 w 3261"/>
              <a:gd name="T91" fmla="*/ 3067 h 3072"/>
              <a:gd name="T92" fmla="*/ 787 w 3261"/>
              <a:gd name="T93" fmla="*/ 3039 h 3072"/>
              <a:gd name="T94" fmla="*/ 557 w 3261"/>
              <a:gd name="T95" fmla="*/ 2989 h 3072"/>
              <a:gd name="T96" fmla="*/ 358 w 3261"/>
              <a:gd name="T97" fmla="*/ 2922 h 3072"/>
              <a:gd name="T98" fmla="*/ 197 w 3261"/>
              <a:gd name="T99" fmla="*/ 2839 h 3072"/>
              <a:gd name="T100" fmla="*/ 80 w 3261"/>
              <a:gd name="T101" fmla="*/ 2742 h 3072"/>
              <a:gd name="T102" fmla="*/ 13 w 3261"/>
              <a:gd name="T103" fmla="*/ 2635 h 3072"/>
              <a:gd name="T104" fmla="*/ 0 w 3261"/>
              <a:gd name="T105" fmla="*/ 512 h 3072"/>
              <a:gd name="T106" fmla="*/ 29 w 3261"/>
              <a:gd name="T107" fmla="*/ 399 h 3072"/>
              <a:gd name="T108" fmla="*/ 113 w 3261"/>
              <a:gd name="T109" fmla="*/ 297 h 3072"/>
              <a:gd name="T110" fmla="*/ 246 w 3261"/>
              <a:gd name="T111" fmla="*/ 204 h 3072"/>
              <a:gd name="T112" fmla="*/ 421 w 3261"/>
              <a:gd name="T113" fmla="*/ 125 h 3072"/>
              <a:gd name="T114" fmla="*/ 630 w 3261"/>
              <a:gd name="T115" fmla="*/ 64 h 3072"/>
              <a:gd name="T116" fmla="*/ 870 w 3261"/>
              <a:gd name="T117" fmla="*/ 21 h 3072"/>
              <a:gd name="T118" fmla="*/ 1131 w 3261"/>
              <a:gd name="T119" fmla="*/ 1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3072">
                <a:moveTo>
                  <a:pt x="2446" y="1228"/>
                </a:moveTo>
                <a:lnTo>
                  <a:pt x="2446" y="1844"/>
                </a:lnTo>
                <a:lnTo>
                  <a:pt x="2853" y="1844"/>
                </a:lnTo>
                <a:lnTo>
                  <a:pt x="2853" y="1228"/>
                </a:lnTo>
                <a:lnTo>
                  <a:pt x="2446" y="1228"/>
                </a:lnTo>
                <a:close/>
                <a:moveTo>
                  <a:pt x="1222" y="308"/>
                </a:moveTo>
                <a:lnTo>
                  <a:pt x="1132" y="309"/>
                </a:lnTo>
                <a:lnTo>
                  <a:pt x="1043" y="314"/>
                </a:lnTo>
                <a:lnTo>
                  <a:pt x="955" y="321"/>
                </a:lnTo>
                <a:lnTo>
                  <a:pt x="870" y="332"/>
                </a:lnTo>
                <a:lnTo>
                  <a:pt x="788" y="345"/>
                </a:lnTo>
                <a:lnTo>
                  <a:pt x="708" y="361"/>
                </a:lnTo>
                <a:lnTo>
                  <a:pt x="632" y="380"/>
                </a:lnTo>
                <a:lnTo>
                  <a:pt x="561" y="402"/>
                </a:lnTo>
                <a:lnTo>
                  <a:pt x="513" y="419"/>
                </a:lnTo>
                <a:lnTo>
                  <a:pt x="471" y="436"/>
                </a:lnTo>
                <a:lnTo>
                  <a:pt x="434" y="453"/>
                </a:lnTo>
                <a:lnTo>
                  <a:pt x="401" y="469"/>
                </a:lnTo>
                <a:lnTo>
                  <a:pt x="374" y="484"/>
                </a:lnTo>
                <a:lnTo>
                  <a:pt x="351" y="498"/>
                </a:lnTo>
                <a:lnTo>
                  <a:pt x="333" y="512"/>
                </a:lnTo>
                <a:lnTo>
                  <a:pt x="351" y="525"/>
                </a:lnTo>
                <a:lnTo>
                  <a:pt x="374" y="540"/>
                </a:lnTo>
                <a:lnTo>
                  <a:pt x="401" y="556"/>
                </a:lnTo>
                <a:lnTo>
                  <a:pt x="434" y="572"/>
                </a:lnTo>
                <a:lnTo>
                  <a:pt x="471" y="588"/>
                </a:lnTo>
                <a:lnTo>
                  <a:pt x="513" y="605"/>
                </a:lnTo>
                <a:lnTo>
                  <a:pt x="561" y="622"/>
                </a:lnTo>
                <a:lnTo>
                  <a:pt x="632" y="643"/>
                </a:lnTo>
                <a:lnTo>
                  <a:pt x="708" y="663"/>
                </a:lnTo>
                <a:lnTo>
                  <a:pt x="788" y="679"/>
                </a:lnTo>
                <a:lnTo>
                  <a:pt x="870" y="692"/>
                </a:lnTo>
                <a:lnTo>
                  <a:pt x="955" y="703"/>
                </a:lnTo>
                <a:lnTo>
                  <a:pt x="1043" y="710"/>
                </a:lnTo>
                <a:lnTo>
                  <a:pt x="1132" y="715"/>
                </a:lnTo>
                <a:lnTo>
                  <a:pt x="1222" y="717"/>
                </a:lnTo>
                <a:lnTo>
                  <a:pt x="1314" y="715"/>
                </a:lnTo>
                <a:lnTo>
                  <a:pt x="1403" y="710"/>
                </a:lnTo>
                <a:lnTo>
                  <a:pt x="1490" y="703"/>
                </a:lnTo>
                <a:lnTo>
                  <a:pt x="1576" y="692"/>
                </a:lnTo>
                <a:lnTo>
                  <a:pt x="1658" y="679"/>
                </a:lnTo>
                <a:lnTo>
                  <a:pt x="1738" y="663"/>
                </a:lnTo>
                <a:lnTo>
                  <a:pt x="1814" y="643"/>
                </a:lnTo>
                <a:lnTo>
                  <a:pt x="1885" y="622"/>
                </a:lnTo>
                <a:lnTo>
                  <a:pt x="1933" y="605"/>
                </a:lnTo>
                <a:lnTo>
                  <a:pt x="1975" y="588"/>
                </a:lnTo>
                <a:lnTo>
                  <a:pt x="2012" y="572"/>
                </a:lnTo>
                <a:lnTo>
                  <a:pt x="2044" y="556"/>
                </a:lnTo>
                <a:lnTo>
                  <a:pt x="2072" y="540"/>
                </a:lnTo>
                <a:lnTo>
                  <a:pt x="2094" y="525"/>
                </a:lnTo>
                <a:lnTo>
                  <a:pt x="2113" y="512"/>
                </a:lnTo>
                <a:lnTo>
                  <a:pt x="2094" y="498"/>
                </a:lnTo>
                <a:lnTo>
                  <a:pt x="2072" y="484"/>
                </a:lnTo>
                <a:lnTo>
                  <a:pt x="2044" y="469"/>
                </a:lnTo>
                <a:lnTo>
                  <a:pt x="2012" y="453"/>
                </a:lnTo>
                <a:lnTo>
                  <a:pt x="1975" y="436"/>
                </a:lnTo>
                <a:lnTo>
                  <a:pt x="1933" y="419"/>
                </a:lnTo>
                <a:lnTo>
                  <a:pt x="1885" y="402"/>
                </a:lnTo>
                <a:lnTo>
                  <a:pt x="1814" y="380"/>
                </a:lnTo>
                <a:lnTo>
                  <a:pt x="1738" y="361"/>
                </a:lnTo>
                <a:lnTo>
                  <a:pt x="1658" y="345"/>
                </a:lnTo>
                <a:lnTo>
                  <a:pt x="1576" y="332"/>
                </a:lnTo>
                <a:lnTo>
                  <a:pt x="1490" y="321"/>
                </a:lnTo>
                <a:lnTo>
                  <a:pt x="1403" y="314"/>
                </a:lnTo>
                <a:lnTo>
                  <a:pt x="1314" y="309"/>
                </a:lnTo>
                <a:lnTo>
                  <a:pt x="1222" y="308"/>
                </a:lnTo>
                <a:close/>
                <a:moveTo>
                  <a:pt x="1222" y="0"/>
                </a:moveTo>
                <a:lnTo>
                  <a:pt x="1314" y="1"/>
                </a:lnTo>
                <a:lnTo>
                  <a:pt x="1403" y="5"/>
                </a:lnTo>
                <a:lnTo>
                  <a:pt x="1491" y="12"/>
                </a:lnTo>
                <a:lnTo>
                  <a:pt x="1576" y="21"/>
                </a:lnTo>
                <a:lnTo>
                  <a:pt x="1659" y="33"/>
                </a:lnTo>
                <a:lnTo>
                  <a:pt x="1738" y="47"/>
                </a:lnTo>
                <a:lnTo>
                  <a:pt x="1816" y="64"/>
                </a:lnTo>
                <a:lnTo>
                  <a:pt x="1889" y="83"/>
                </a:lnTo>
                <a:lnTo>
                  <a:pt x="1959" y="103"/>
                </a:lnTo>
                <a:lnTo>
                  <a:pt x="2025" y="125"/>
                </a:lnTo>
                <a:lnTo>
                  <a:pt x="2088" y="150"/>
                </a:lnTo>
                <a:lnTo>
                  <a:pt x="2146" y="176"/>
                </a:lnTo>
                <a:lnTo>
                  <a:pt x="2200" y="204"/>
                </a:lnTo>
                <a:lnTo>
                  <a:pt x="2249" y="233"/>
                </a:lnTo>
                <a:lnTo>
                  <a:pt x="2293" y="264"/>
                </a:lnTo>
                <a:lnTo>
                  <a:pt x="2332" y="297"/>
                </a:lnTo>
                <a:lnTo>
                  <a:pt x="2366" y="330"/>
                </a:lnTo>
                <a:lnTo>
                  <a:pt x="2394" y="364"/>
                </a:lnTo>
                <a:lnTo>
                  <a:pt x="2416" y="399"/>
                </a:lnTo>
                <a:lnTo>
                  <a:pt x="2433" y="437"/>
                </a:lnTo>
                <a:lnTo>
                  <a:pt x="2442" y="474"/>
                </a:lnTo>
                <a:lnTo>
                  <a:pt x="2446" y="512"/>
                </a:lnTo>
                <a:lnTo>
                  <a:pt x="2446" y="819"/>
                </a:lnTo>
                <a:lnTo>
                  <a:pt x="3057" y="819"/>
                </a:lnTo>
                <a:lnTo>
                  <a:pt x="3090" y="822"/>
                </a:lnTo>
                <a:lnTo>
                  <a:pt x="3121" y="830"/>
                </a:lnTo>
                <a:lnTo>
                  <a:pt x="3150" y="842"/>
                </a:lnTo>
                <a:lnTo>
                  <a:pt x="3178" y="858"/>
                </a:lnTo>
                <a:lnTo>
                  <a:pt x="3202" y="879"/>
                </a:lnTo>
                <a:lnTo>
                  <a:pt x="3222" y="903"/>
                </a:lnTo>
                <a:lnTo>
                  <a:pt x="3238" y="930"/>
                </a:lnTo>
                <a:lnTo>
                  <a:pt x="3251" y="959"/>
                </a:lnTo>
                <a:lnTo>
                  <a:pt x="3259" y="990"/>
                </a:lnTo>
                <a:lnTo>
                  <a:pt x="3261" y="1024"/>
                </a:lnTo>
                <a:lnTo>
                  <a:pt x="3261" y="2048"/>
                </a:lnTo>
                <a:lnTo>
                  <a:pt x="3259" y="2082"/>
                </a:lnTo>
                <a:lnTo>
                  <a:pt x="3251" y="2113"/>
                </a:lnTo>
                <a:lnTo>
                  <a:pt x="3238" y="2142"/>
                </a:lnTo>
                <a:lnTo>
                  <a:pt x="3222" y="2169"/>
                </a:lnTo>
                <a:lnTo>
                  <a:pt x="3202" y="2193"/>
                </a:lnTo>
                <a:lnTo>
                  <a:pt x="3178" y="2214"/>
                </a:lnTo>
                <a:lnTo>
                  <a:pt x="3150" y="2230"/>
                </a:lnTo>
                <a:lnTo>
                  <a:pt x="3121" y="2242"/>
                </a:lnTo>
                <a:lnTo>
                  <a:pt x="3090" y="2250"/>
                </a:lnTo>
                <a:lnTo>
                  <a:pt x="3057" y="2253"/>
                </a:lnTo>
                <a:lnTo>
                  <a:pt x="2446" y="2253"/>
                </a:lnTo>
                <a:lnTo>
                  <a:pt x="2446" y="2560"/>
                </a:lnTo>
                <a:lnTo>
                  <a:pt x="2442" y="2598"/>
                </a:lnTo>
                <a:lnTo>
                  <a:pt x="2433" y="2635"/>
                </a:lnTo>
                <a:lnTo>
                  <a:pt x="2416" y="2673"/>
                </a:lnTo>
                <a:lnTo>
                  <a:pt x="2394" y="2708"/>
                </a:lnTo>
                <a:lnTo>
                  <a:pt x="2366" y="2742"/>
                </a:lnTo>
                <a:lnTo>
                  <a:pt x="2332" y="2775"/>
                </a:lnTo>
                <a:lnTo>
                  <a:pt x="2293" y="2808"/>
                </a:lnTo>
                <a:lnTo>
                  <a:pt x="2249" y="2839"/>
                </a:lnTo>
                <a:lnTo>
                  <a:pt x="2200" y="2868"/>
                </a:lnTo>
                <a:lnTo>
                  <a:pt x="2146" y="2896"/>
                </a:lnTo>
                <a:lnTo>
                  <a:pt x="2088" y="2922"/>
                </a:lnTo>
                <a:lnTo>
                  <a:pt x="2025" y="2947"/>
                </a:lnTo>
                <a:lnTo>
                  <a:pt x="1959" y="2969"/>
                </a:lnTo>
                <a:lnTo>
                  <a:pt x="1889" y="2989"/>
                </a:lnTo>
                <a:lnTo>
                  <a:pt x="1816" y="3008"/>
                </a:lnTo>
                <a:lnTo>
                  <a:pt x="1738" y="3025"/>
                </a:lnTo>
                <a:lnTo>
                  <a:pt x="1659" y="3039"/>
                </a:lnTo>
                <a:lnTo>
                  <a:pt x="1576" y="3051"/>
                </a:lnTo>
                <a:lnTo>
                  <a:pt x="1491" y="3060"/>
                </a:lnTo>
                <a:lnTo>
                  <a:pt x="1403" y="3067"/>
                </a:lnTo>
                <a:lnTo>
                  <a:pt x="1314" y="3071"/>
                </a:lnTo>
                <a:lnTo>
                  <a:pt x="1222" y="3072"/>
                </a:lnTo>
                <a:lnTo>
                  <a:pt x="1131" y="3071"/>
                </a:lnTo>
                <a:lnTo>
                  <a:pt x="1042" y="3067"/>
                </a:lnTo>
                <a:lnTo>
                  <a:pt x="954" y="3060"/>
                </a:lnTo>
                <a:lnTo>
                  <a:pt x="870" y="3051"/>
                </a:lnTo>
                <a:lnTo>
                  <a:pt x="787" y="3039"/>
                </a:lnTo>
                <a:lnTo>
                  <a:pt x="708" y="3025"/>
                </a:lnTo>
                <a:lnTo>
                  <a:pt x="630" y="3008"/>
                </a:lnTo>
                <a:lnTo>
                  <a:pt x="557" y="2989"/>
                </a:lnTo>
                <a:lnTo>
                  <a:pt x="487" y="2969"/>
                </a:lnTo>
                <a:lnTo>
                  <a:pt x="421" y="2947"/>
                </a:lnTo>
                <a:lnTo>
                  <a:pt x="358" y="2922"/>
                </a:lnTo>
                <a:lnTo>
                  <a:pt x="300" y="2896"/>
                </a:lnTo>
                <a:lnTo>
                  <a:pt x="246" y="2868"/>
                </a:lnTo>
                <a:lnTo>
                  <a:pt x="197" y="2839"/>
                </a:lnTo>
                <a:lnTo>
                  <a:pt x="153" y="2808"/>
                </a:lnTo>
                <a:lnTo>
                  <a:pt x="113" y="2775"/>
                </a:lnTo>
                <a:lnTo>
                  <a:pt x="80" y="2742"/>
                </a:lnTo>
                <a:lnTo>
                  <a:pt x="52" y="2708"/>
                </a:lnTo>
                <a:lnTo>
                  <a:pt x="29" y="2673"/>
                </a:lnTo>
                <a:lnTo>
                  <a:pt x="13" y="2635"/>
                </a:lnTo>
                <a:lnTo>
                  <a:pt x="3" y="2598"/>
                </a:lnTo>
                <a:lnTo>
                  <a:pt x="0" y="2560"/>
                </a:lnTo>
                <a:lnTo>
                  <a:pt x="0" y="512"/>
                </a:lnTo>
                <a:lnTo>
                  <a:pt x="3" y="474"/>
                </a:lnTo>
                <a:lnTo>
                  <a:pt x="13" y="437"/>
                </a:lnTo>
                <a:lnTo>
                  <a:pt x="29" y="399"/>
                </a:lnTo>
                <a:lnTo>
                  <a:pt x="52" y="364"/>
                </a:lnTo>
                <a:lnTo>
                  <a:pt x="80" y="330"/>
                </a:lnTo>
                <a:lnTo>
                  <a:pt x="113" y="297"/>
                </a:lnTo>
                <a:lnTo>
                  <a:pt x="153" y="264"/>
                </a:lnTo>
                <a:lnTo>
                  <a:pt x="197" y="233"/>
                </a:lnTo>
                <a:lnTo>
                  <a:pt x="246" y="204"/>
                </a:lnTo>
                <a:lnTo>
                  <a:pt x="300" y="176"/>
                </a:lnTo>
                <a:lnTo>
                  <a:pt x="358" y="150"/>
                </a:lnTo>
                <a:lnTo>
                  <a:pt x="421" y="125"/>
                </a:lnTo>
                <a:lnTo>
                  <a:pt x="487" y="103"/>
                </a:lnTo>
                <a:lnTo>
                  <a:pt x="557" y="83"/>
                </a:lnTo>
                <a:lnTo>
                  <a:pt x="630" y="64"/>
                </a:lnTo>
                <a:lnTo>
                  <a:pt x="708" y="47"/>
                </a:lnTo>
                <a:lnTo>
                  <a:pt x="787" y="33"/>
                </a:lnTo>
                <a:lnTo>
                  <a:pt x="870" y="21"/>
                </a:lnTo>
                <a:lnTo>
                  <a:pt x="954" y="12"/>
                </a:lnTo>
                <a:lnTo>
                  <a:pt x="1042" y="5"/>
                </a:lnTo>
                <a:lnTo>
                  <a:pt x="1131" y="1"/>
                </a:lnTo>
                <a:lnTo>
                  <a:pt x="122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3" name="Freeform 86"/>
          <p:cNvSpPr>
            <a:spLocks noEditPoints="1"/>
          </p:cNvSpPr>
          <p:nvPr/>
        </p:nvSpPr>
        <p:spPr bwMode="auto">
          <a:xfrm>
            <a:off x="2098468" y="3058060"/>
            <a:ext cx="300617" cy="355902"/>
          </a:xfrm>
          <a:custGeom>
            <a:avLst/>
            <a:gdLst>
              <a:gd name="T0" fmla="*/ 2009 w 2781"/>
              <a:gd name="T1" fmla="*/ 1028 h 3292"/>
              <a:gd name="T2" fmla="*/ 2309 w 2781"/>
              <a:gd name="T3" fmla="*/ 0 h 3292"/>
              <a:gd name="T4" fmla="*/ 2695 w 2781"/>
              <a:gd name="T5" fmla="*/ 0 h 3292"/>
              <a:gd name="T6" fmla="*/ 2778 w 2781"/>
              <a:gd name="T7" fmla="*/ 1361 h 3292"/>
              <a:gd name="T8" fmla="*/ 2743 w 2781"/>
              <a:gd name="T9" fmla="*/ 1418 h 3292"/>
              <a:gd name="T10" fmla="*/ 2678 w 2781"/>
              <a:gd name="T11" fmla="*/ 1439 h 3292"/>
              <a:gd name="T12" fmla="*/ 2510 w 2781"/>
              <a:gd name="T13" fmla="*/ 3120 h 3292"/>
              <a:gd name="T14" fmla="*/ 2478 w 2781"/>
              <a:gd name="T15" fmla="*/ 3207 h 3292"/>
              <a:gd name="T16" fmla="*/ 2411 w 2781"/>
              <a:gd name="T17" fmla="*/ 3268 h 3292"/>
              <a:gd name="T18" fmla="*/ 2318 w 2781"/>
              <a:gd name="T19" fmla="*/ 3292 h 3292"/>
              <a:gd name="T20" fmla="*/ 2151 w 2781"/>
              <a:gd name="T21" fmla="*/ 3281 h 3292"/>
              <a:gd name="T22" fmla="*/ 2073 w 2781"/>
              <a:gd name="T23" fmla="*/ 3231 h 3292"/>
              <a:gd name="T24" fmla="*/ 2028 w 2781"/>
              <a:gd name="T25" fmla="*/ 3152 h 3292"/>
              <a:gd name="T26" fmla="*/ 2123 w 2781"/>
              <a:gd name="T27" fmla="*/ 1439 h 3292"/>
              <a:gd name="T28" fmla="*/ 1809 w 2781"/>
              <a:gd name="T29" fmla="*/ 1429 h 3292"/>
              <a:gd name="T30" fmla="*/ 1762 w 2781"/>
              <a:gd name="T31" fmla="*/ 1382 h 3292"/>
              <a:gd name="T32" fmla="*/ 1751 w 2781"/>
              <a:gd name="T33" fmla="*/ 0 h 3292"/>
              <a:gd name="T34" fmla="*/ 678 w 2781"/>
              <a:gd name="T35" fmla="*/ 3 h 3292"/>
              <a:gd name="T36" fmla="*/ 846 w 2781"/>
              <a:gd name="T37" fmla="*/ 50 h 3292"/>
              <a:gd name="T38" fmla="*/ 993 w 2781"/>
              <a:gd name="T39" fmla="*/ 146 h 3292"/>
              <a:gd name="T40" fmla="*/ 1110 w 2781"/>
              <a:gd name="T41" fmla="*/ 284 h 3292"/>
              <a:gd name="T42" fmla="*/ 1193 w 2781"/>
              <a:gd name="T43" fmla="*/ 455 h 3292"/>
              <a:gd name="T44" fmla="*/ 1233 w 2781"/>
              <a:gd name="T45" fmla="*/ 650 h 3292"/>
              <a:gd name="T46" fmla="*/ 1225 w 2781"/>
              <a:gd name="T47" fmla="*/ 853 h 3292"/>
              <a:gd name="T48" fmla="*/ 1174 w 2781"/>
              <a:gd name="T49" fmla="*/ 1036 h 3292"/>
              <a:gd name="T50" fmla="*/ 1084 w 2781"/>
              <a:gd name="T51" fmla="*/ 1193 h 3292"/>
              <a:gd name="T52" fmla="*/ 962 w 2781"/>
              <a:gd name="T53" fmla="*/ 1318 h 3292"/>
              <a:gd name="T54" fmla="*/ 815 w 2781"/>
              <a:gd name="T55" fmla="*/ 1403 h 3292"/>
              <a:gd name="T56" fmla="*/ 862 w 2781"/>
              <a:gd name="T57" fmla="*/ 3120 h 3292"/>
              <a:gd name="T58" fmla="*/ 830 w 2781"/>
              <a:gd name="T59" fmla="*/ 3207 h 3292"/>
              <a:gd name="T60" fmla="*/ 763 w 2781"/>
              <a:gd name="T61" fmla="*/ 3268 h 3292"/>
              <a:gd name="T62" fmla="*/ 670 w 2781"/>
              <a:gd name="T63" fmla="*/ 3292 h 3292"/>
              <a:gd name="T64" fmla="*/ 502 w 2781"/>
              <a:gd name="T65" fmla="*/ 3281 h 3292"/>
              <a:gd name="T66" fmla="*/ 425 w 2781"/>
              <a:gd name="T67" fmla="*/ 3231 h 3292"/>
              <a:gd name="T68" fmla="*/ 379 w 2781"/>
              <a:gd name="T69" fmla="*/ 3152 h 3292"/>
              <a:gd name="T70" fmla="*/ 476 w 2781"/>
              <a:gd name="T71" fmla="*/ 1421 h 3292"/>
              <a:gd name="T72" fmla="*/ 322 w 2781"/>
              <a:gd name="T73" fmla="*/ 1351 h 3292"/>
              <a:gd name="T74" fmla="*/ 190 w 2781"/>
              <a:gd name="T75" fmla="*/ 1240 h 3292"/>
              <a:gd name="T76" fmla="*/ 89 w 2781"/>
              <a:gd name="T77" fmla="*/ 1092 h 3292"/>
              <a:gd name="T78" fmla="*/ 24 w 2781"/>
              <a:gd name="T79" fmla="*/ 916 h 3292"/>
              <a:gd name="T80" fmla="*/ 0 w 2781"/>
              <a:gd name="T81" fmla="*/ 719 h 3292"/>
              <a:gd name="T82" fmla="*/ 25 w 2781"/>
              <a:gd name="T83" fmla="*/ 517 h 3292"/>
              <a:gd name="T84" fmla="*/ 94 w 2781"/>
              <a:gd name="T85" fmla="*/ 337 h 3292"/>
              <a:gd name="T86" fmla="*/ 202 w 2781"/>
              <a:gd name="T87" fmla="*/ 188 h 3292"/>
              <a:gd name="T88" fmla="*/ 339 w 2781"/>
              <a:gd name="T89" fmla="*/ 77 h 3292"/>
              <a:gd name="T90" fmla="*/ 500 w 2781"/>
              <a:gd name="T9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81" h="3292">
                <a:moveTo>
                  <a:pt x="1751" y="0"/>
                </a:moveTo>
                <a:lnTo>
                  <a:pt x="1837" y="0"/>
                </a:lnTo>
                <a:lnTo>
                  <a:pt x="2009" y="1028"/>
                </a:lnTo>
                <a:lnTo>
                  <a:pt x="2137" y="1028"/>
                </a:lnTo>
                <a:lnTo>
                  <a:pt x="2223" y="0"/>
                </a:lnTo>
                <a:lnTo>
                  <a:pt x="2309" y="0"/>
                </a:lnTo>
                <a:lnTo>
                  <a:pt x="2395" y="1028"/>
                </a:lnTo>
                <a:lnTo>
                  <a:pt x="2524" y="1028"/>
                </a:lnTo>
                <a:lnTo>
                  <a:pt x="2695" y="0"/>
                </a:lnTo>
                <a:lnTo>
                  <a:pt x="2781" y="0"/>
                </a:lnTo>
                <a:lnTo>
                  <a:pt x="2781" y="1337"/>
                </a:lnTo>
                <a:lnTo>
                  <a:pt x="2778" y="1361"/>
                </a:lnTo>
                <a:lnTo>
                  <a:pt x="2771" y="1382"/>
                </a:lnTo>
                <a:lnTo>
                  <a:pt x="2759" y="1401"/>
                </a:lnTo>
                <a:lnTo>
                  <a:pt x="2743" y="1418"/>
                </a:lnTo>
                <a:lnTo>
                  <a:pt x="2723" y="1429"/>
                </a:lnTo>
                <a:lnTo>
                  <a:pt x="2702" y="1437"/>
                </a:lnTo>
                <a:lnTo>
                  <a:pt x="2678" y="1439"/>
                </a:lnTo>
                <a:lnTo>
                  <a:pt x="2410" y="1439"/>
                </a:lnTo>
                <a:lnTo>
                  <a:pt x="2511" y="3086"/>
                </a:lnTo>
                <a:lnTo>
                  <a:pt x="2510" y="3120"/>
                </a:lnTo>
                <a:lnTo>
                  <a:pt x="2504" y="3152"/>
                </a:lnTo>
                <a:lnTo>
                  <a:pt x="2494" y="3180"/>
                </a:lnTo>
                <a:lnTo>
                  <a:pt x="2478" y="3207"/>
                </a:lnTo>
                <a:lnTo>
                  <a:pt x="2460" y="3231"/>
                </a:lnTo>
                <a:lnTo>
                  <a:pt x="2437" y="3252"/>
                </a:lnTo>
                <a:lnTo>
                  <a:pt x="2411" y="3268"/>
                </a:lnTo>
                <a:lnTo>
                  <a:pt x="2382" y="3281"/>
                </a:lnTo>
                <a:lnTo>
                  <a:pt x="2351" y="3289"/>
                </a:lnTo>
                <a:lnTo>
                  <a:pt x="2318" y="3292"/>
                </a:lnTo>
                <a:lnTo>
                  <a:pt x="2215" y="3292"/>
                </a:lnTo>
                <a:lnTo>
                  <a:pt x="2182" y="3289"/>
                </a:lnTo>
                <a:lnTo>
                  <a:pt x="2151" y="3281"/>
                </a:lnTo>
                <a:lnTo>
                  <a:pt x="2122" y="3268"/>
                </a:lnTo>
                <a:lnTo>
                  <a:pt x="2096" y="3252"/>
                </a:lnTo>
                <a:lnTo>
                  <a:pt x="2073" y="3231"/>
                </a:lnTo>
                <a:lnTo>
                  <a:pt x="2053" y="3207"/>
                </a:lnTo>
                <a:lnTo>
                  <a:pt x="2039" y="3180"/>
                </a:lnTo>
                <a:lnTo>
                  <a:pt x="2028" y="3152"/>
                </a:lnTo>
                <a:lnTo>
                  <a:pt x="2022" y="3120"/>
                </a:lnTo>
                <a:lnTo>
                  <a:pt x="2021" y="3086"/>
                </a:lnTo>
                <a:lnTo>
                  <a:pt x="2123" y="1439"/>
                </a:lnTo>
                <a:lnTo>
                  <a:pt x="1854" y="1439"/>
                </a:lnTo>
                <a:lnTo>
                  <a:pt x="1831" y="1437"/>
                </a:lnTo>
                <a:lnTo>
                  <a:pt x="1809" y="1429"/>
                </a:lnTo>
                <a:lnTo>
                  <a:pt x="1790" y="1418"/>
                </a:lnTo>
                <a:lnTo>
                  <a:pt x="1774" y="1401"/>
                </a:lnTo>
                <a:lnTo>
                  <a:pt x="1762" y="1382"/>
                </a:lnTo>
                <a:lnTo>
                  <a:pt x="1754" y="1361"/>
                </a:lnTo>
                <a:lnTo>
                  <a:pt x="1751" y="1337"/>
                </a:lnTo>
                <a:lnTo>
                  <a:pt x="1751" y="0"/>
                </a:lnTo>
                <a:close/>
                <a:moveTo>
                  <a:pt x="618" y="0"/>
                </a:moveTo>
                <a:lnTo>
                  <a:pt x="618" y="0"/>
                </a:lnTo>
                <a:lnTo>
                  <a:pt x="678" y="3"/>
                </a:lnTo>
                <a:lnTo>
                  <a:pt x="736" y="12"/>
                </a:lnTo>
                <a:lnTo>
                  <a:pt x="792" y="29"/>
                </a:lnTo>
                <a:lnTo>
                  <a:pt x="846" y="50"/>
                </a:lnTo>
                <a:lnTo>
                  <a:pt x="897" y="77"/>
                </a:lnTo>
                <a:lnTo>
                  <a:pt x="946" y="109"/>
                </a:lnTo>
                <a:lnTo>
                  <a:pt x="993" y="146"/>
                </a:lnTo>
                <a:lnTo>
                  <a:pt x="1035" y="188"/>
                </a:lnTo>
                <a:lnTo>
                  <a:pt x="1074" y="234"/>
                </a:lnTo>
                <a:lnTo>
                  <a:pt x="1110" y="284"/>
                </a:lnTo>
                <a:lnTo>
                  <a:pt x="1142" y="337"/>
                </a:lnTo>
                <a:lnTo>
                  <a:pt x="1169" y="394"/>
                </a:lnTo>
                <a:lnTo>
                  <a:pt x="1193" y="455"/>
                </a:lnTo>
                <a:lnTo>
                  <a:pt x="1212" y="517"/>
                </a:lnTo>
                <a:lnTo>
                  <a:pt x="1225" y="583"/>
                </a:lnTo>
                <a:lnTo>
                  <a:pt x="1233" y="650"/>
                </a:lnTo>
                <a:lnTo>
                  <a:pt x="1237" y="719"/>
                </a:lnTo>
                <a:lnTo>
                  <a:pt x="1233" y="787"/>
                </a:lnTo>
                <a:lnTo>
                  <a:pt x="1225" y="853"/>
                </a:lnTo>
                <a:lnTo>
                  <a:pt x="1213" y="916"/>
                </a:lnTo>
                <a:lnTo>
                  <a:pt x="1195" y="978"/>
                </a:lnTo>
                <a:lnTo>
                  <a:pt x="1174" y="1036"/>
                </a:lnTo>
                <a:lnTo>
                  <a:pt x="1148" y="1092"/>
                </a:lnTo>
                <a:lnTo>
                  <a:pt x="1117" y="1145"/>
                </a:lnTo>
                <a:lnTo>
                  <a:pt x="1084" y="1193"/>
                </a:lnTo>
                <a:lnTo>
                  <a:pt x="1045" y="1240"/>
                </a:lnTo>
                <a:lnTo>
                  <a:pt x="1005" y="1281"/>
                </a:lnTo>
                <a:lnTo>
                  <a:pt x="962" y="1318"/>
                </a:lnTo>
                <a:lnTo>
                  <a:pt x="915" y="1351"/>
                </a:lnTo>
                <a:lnTo>
                  <a:pt x="865" y="1379"/>
                </a:lnTo>
                <a:lnTo>
                  <a:pt x="815" y="1403"/>
                </a:lnTo>
                <a:lnTo>
                  <a:pt x="761" y="1421"/>
                </a:lnTo>
                <a:lnTo>
                  <a:pt x="863" y="3086"/>
                </a:lnTo>
                <a:lnTo>
                  <a:pt x="862" y="3120"/>
                </a:lnTo>
                <a:lnTo>
                  <a:pt x="856" y="3152"/>
                </a:lnTo>
                <a:lnTo>
                  <a:pt x="846" y="3180"/>
                </a:lnTo>
                <a:lnTo>
                  <a:pt x="830" y="3207"/>
                </a:lnTo>
                <a:lnTo>
                  <a:pt x="812" y="3231"/>
                </a:lnTo>
                <a:lnTo>
                  <a:pt x="789" y="3252"/>
                </a:lnTo>
                <a:lnTo>
                  <a:pt x="763" y="3268"/>
                </a:lnTo>
                <a:lnTo>
                  <a:pt x="734" y="3281"/>
                </a:lnTo>
                <a:lnTo>
                  <a:pt x="703" y="3289"/>
                </a:lnTo>
                <a:lnTo>
                  <a:pt x="670" y="3292"/>
                </a:lnTo>
                <a:lnTo>
                  <a:pt x="567" y="3292"/>
                </a:lnTo>
                <a:lnTo>
                  <a:pt x="533" y="3289"/>
                </a:lnTo>
                <a:lnTo>
                  <a:pt x="502" y="3281"/>
                </a:lnTo>
                <a:lnTo>
                  <a:pt x="474" y="3268"/>
                </a:lnTo>
                <a:lnTo>
                  <a:pt x="448" y="3252"/>
                </a:lnTo>
                <a:lnTo>
                  <a:pt x="425" y="3231"/>
                </a:lnTo>
                <a:lnTo>
                  <a:pt x="405" y="3207"/>
                </a:lnTo>
                <a:lnTo>
                  <a:pt x="391" y="3180"/>
                </a:lnTo>
                <a:lnTo>
                  <a:pt x="379" y="3152"/>
                </a:lnTo>
                <a:lnTo>
                  <a:pt x="374" y="3120"/>
                </a:lnTo>
                <a:lnTo>
                  <a:pt x="373" y="3086"/>
                </a:lnTo>
                <a:lnTo>
                  <a:pt x="476" y="1421"/>
                </a:lnTo>
                <a:lnTo>
                  <a:pt x="422" y="1403"/>
                </a:lnTo>
                <a:lnTo>
                  <a:pt x="371" y="1379"/>
                </a:lnTo>
                <a:lnTo>
                  <a:pt x="322" y="1351"/>
                </a:lnTo>
                <a:lnTo>
                  <a:pt x="275" y="1318"/>
                </a:lnTo>
                <a:lnTo>
                  <a:pt x="232" y="1281"/>
                </a:lnTo>
                <a:lnTo>
                  <a:pt x="190" y="1240"/>
                </a:lnTo>
                <a:lnTo>
                  <a:pt x="153" y="1193"/>
                </a:lnTo>
                <a:lnTo>
                  <a:pt x="119" y="1145"/>
                </a:lnTo>
                <a:lnTo>
                  <a:pt x="89" y="1092"/>
                </a:lnTo>
                <a:lnTo>
                  <a:pt x="63" y="1036"/>
                </a:lnTo>
                <a:lnTo>
                  <a:pt x="41" y="978"/>
                </a:lnTo>
                <a:lnTo>
                  <a:pt x="24" y="916"/>
                </a:lnTo>
                <a:lnTo>
                  <a:pt x="10" y="853"/>
                </a:lnTo>
                <a:lnTo>
                  <a:pt x="3" y="787"/>
                </a:lnTo>
                <a:lnTo>
                  <a:pt x="0" y="719"/>
                </a:lnTo>
                <a:lnTo>
                  <a:pt x="3" y="650"/>
                </a:lnTo>
                <a:lnTo>
                  <a:pt x="11" y="583"/>
                </a:lnTo>
                <a:lnTo>
                  <a:pt x="25" y="517"/>
                </a:lnTo>
                <a:lnTo>
                  <a:pt x="43" y="455"/>
                </a:lnTo>
                <a:lnTo>
                  <a:pt x="66" y="394"/>
                </a:lnTo>
                <a:lnTo>
                  <a:pt x="94" y="337"/>
                </a:lnTo>
                <a:lnTo>
                  <a:pt x="126" y="284"/>
                </a:lnTo>
                <a:lnTo>
                  <a:pt x="162" y="234"/>
                </a:lnTo>
                <a:lnTo>
                  <a:pt x="202" y="188"/>
                </a:lnTo>
                <a:lnTo>
                  <a:pt x="244" y="146"/>
                </a:lnTo>
                <a:lnTo>
                  <a:pt x="291" y="109"/>
                </a:lnTo>
                <a:lnTo>
                  <a:pt x="339" y="77"/>
                </a:lnTo>
                <a:lnTo>
                  <a:pt x="391" y="50"/>
                </a:lnTo>
                <a:lnTo>
                  <a:pt x="445" y="29"/>
                </a:lnTo>
                <a:lnTo>
                  <a:pt x="500" y="12"/>
                </a:lnTo>
                <a:lnTo>
                  <a:pt x="558" y="3"/>
                </a:lnTo>
                <a:lnTo>
                  <a:pt x="6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4" name="Freeform 91"/>
          <p:cNvSpPr/>
          <p:nvPr/>
        </p:nvSpPr>
        <p:spPr bwMode="auto">
          <a:xfrm>
            <a:off x="2637605" y="3058492"/>
            <a:ext cx="351584" cy="355038"/>
          </a:xfrm>
          <a:custGeom>
            <a:avLst/>
            <a:gdLst>
              <a:gd name="T0" fmla="*/ 1986 w 3257"/>
              <a:gd name="T1" fmla="*/ 8 h 3291"/>
              <a:gd name="T2" fmla="*/ 2415 w 3257"/>
              <a:gd name="T3" fmla="*/ 74 h 3291"/>
              <a:gd name="T4" fmla="*/ 2808 w 3257"/>
              <a:gd name="T5" fmla="*/ 199 h 3291"/>
              <a:gd name="T6" fmla="*/ 3144 w 3257"/>
              <a:gd name="T7" fmla="*/ 379 h 3291"/>
              <a:gd name="T8" fmla="*/ 3252 w 3257"/>
              <a:gd name="T9" fmla="*/ 480 h 3291"/>
              <a:gd name="T10" fmla="*/ 3246 w 3257"/>
              <a:gd name="T11" fmla="*/ 558 h 3291"/>
              <a:gd name="T12" fmla="*/ 3123 w 3257"/>
              <a:gd name="T13" fmla="*/ 653 h 3291"/>
              <a:gd name="T14" fmla="*/ 2845 w 3257"/>
              <a:gd name="T15" fmla="*/ 869 h 3291"/>
              <a:gd name="T16" fmla="*/ 2643 w 3257"/>
              <a:gd name="T17" fmla="*/ 1101 h 3291"/>
              <a:gd name="T18" fmla="*/ 2493 w 3257"/>
              <a:gd name="T19" fmla="*/ 1339 h 3291"/>
              <a:gd name="T20" fmla="*/ 2377 w 3257"/>
              <a:gd name="T21" fmla="*/ 1575 h 3291"/>
              <a:gd name="T22" fmla="*/ 2256 w 3257"/>
              <a:gd name="T23" fmla="*/ 1829 h 3291"/>
              <a:gd name="T24" fmla="*/ 2113 w 3257"/>
              <a:gd name="T25" fmla="*/ 2069 h 3291"/>
              <a:gd name="T26" fmla="*/ 1921 w 3257"/>
              <a:gd name="T27" fmla="*/ 2267 h 3291"/>
              <a:gd name="T28" fmla="*/ 1686 w 3257"/>
              <a:gd name="T29" fmla="*/ 2397 h 3291"/>
              <a:gd name="T30" fmla="*/ 1395 w 3257"/>
              <a:gd name="T31" fmla="*/ 2467 h 3291"/>
              <a:gd name="T32" fmla="*/ 1046 w 3257"/>
              <a:gd name="T33" fmla="*/ 2480 h 3291"/>
              <a:gd name="T34" fmla="*/ 653 w 3257"/>
              <a:gd name="T35" fmla="*/ 2446 h 3291"/>
              <a:gd name="T36" fmla="*/ 606 w 3257"/>
              <a:gd name="T37" fmla="*/ 2720 h 3291"/>
              <a:gd name="T38" fmla="*/ 589 w 3257"/>
              <a:gd name="T39" fmla="*/ 2960 h 3291"/>
              <a:gd name="T40" fmla="*/ 593 w 3257"/>
              <a:gd name="T41" fmla="*/ 3147 h 3291"/>
              <a:gd name="T42" fmla="*/ 604 w 3257"/>
              <a:gd name="T43" fmla="*/ 3262 h 3291"/>
              <a:gd name="T44" fmla="*/ 199 w 3257"/>
              <a:gd name="T45" fmla="*/ 3291 h 3291"/>
              <a:gd name="T46" fmla="*/ 229 w 3257"/>
              <a:gd name="T47" fmla="*/ 2850 h 3291"/>
              <a:gd name="T48" fmla="*/ 308 w 3257"/>
              <a:gd name="T49" fmla="*/ 2464 h 3291"/>
              <a:gd name="T50" fmla="*/ 414 w 3257"/>
              <a:gd name="T51" fmla="*/ 2135 h 3291"/>
              <a:gd name="T52" fmla="*/ 574 w 3257"/>
              <a:gd name="T53" fmla="*/ 1781 h 3291"/>
              <a:gd name="T54" fmla="*/ 743 w 3257"/>
              <a:gd name="T55" fmla="*/ 1520 h 3291"/>
              <a:gd name="T56" fmla="*/ 813 w 3257"/>
              <a:gd name="T57" fmla="*/ 1431 h 3291"/>
              <a:gd name="T58" fmla="*/ 1064 w 3257"/>
              <a:gd name="T59" fmla="*/ 1170 h 3291"/>
              <a:gd name="T60" fmla="*/ 1328 w 3257"/>
              <a:gd name="T61" fmla="*/ 959 h 3291"/>
              <a:gd name="T62" fmla="*/ 1588 w 3257"/>
              <a:gd name="T63" fmla="*/ 794 h 3291"/>
              <a:gd name="T64" fmla="*/ 1826 w 3257"/>
              <a:gd name="T65" fmla="*/ 671 h 3291"/>
              <a:gd name="T66" fmla="*/ 2026 w 3257"/>
              <a:gd name="T67" fmla="*/ 585 h 3291"/>
              <a:gd name="T68" fmla="*/ 2168 w 3257"/>
              <a:gd name="T69" fmla="*/ 535 h 3291"/>
              <a:gd name="T70" fmla="*/ 2235 w 3257"/>
              <a:gd name="T71" fmla="*/ 514 h 3291"/>
              <a:gd name="T72" fmla="*/ 1894 w 3257"/>
              <a:gd name="T73" fmla="*/ 543 h 3291"/>
              <a:gd name="T74" fmla="*/ 1460 w 3257"/>
              <a:gd name="T75" fmla="*/ 670 h 3291"/>
              <a:gd name="T76" fmla="*/ 1064 w 3257"/>
              <a:gd name="T77" fmla="*/ 885 h 3291"/>
              <a:gd name="T78" fmla="*/ 715 w 3257"/>
              <a:gd name="T79" fmla="*/ 1174 h 3291"/>
              <a:gd name="T80" fmla="*/ 425 w 3257"/>
              <a:gd name="T81" fmla="*/ 1526 h 3291"/>
              <a:gd name="T82" fmla="*/ 202 w 3257"/>
              <a:gd name="T83" fmla="*/ 1928 h 3291"/>
              <a:gd name="T84" fmla="*/ 61 w 3257"/>
              <a:gd name="T85" fmla="*/ 1936 h 3291"/>
              <a:gd name="T86" fmla="*/ 3 w 3257"/>
              <a:gd name="T87" fmla="*/ 1547 h 3291"/>
              <a:gd name="T88" fmla="*/ 8 w 3257"/>
              <a:gd name="T89" fmla="*/ 1277 h 3291"/>
              <a:gd name="T90" fmla="*/ 81 w 3257"/>
              <a:gd name="T91" fmla="*/ 952 h 3291"/>
              <a:gd name="T92" fmla="*/ 225 w 3257"/>
              <a:gd name="T93" fmla="*/ 666 h 3291"/>
              <a:gd name="T94" fmla="*/ 443 w 3257"/>
              <a:gd name="T95" fmla="*/ 423 h 3291"/>
              <a:gd name="T96" fmla="*/ 725 w 3257"/>
              <a:gd name="T97" fmla="*/ 232 h 3291"/>
              <a:gd name="T98" fmla="*/ 1063 w 3257"/>
              <a:gd name="T99" fmla="*/ 96 h 3291"/>
              <a:gd name="T100" fmla="*/ 1449 w 3257"/>
              <a:gd name="T101" fmla="*/ 18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7" h="3291">
                <a:moveTo>
                  <a:pt x="1765" y="0"/>
                </a:moveTo>
                <a:lnTo>
                  <a:pt x="1765" y="0"/>
                </a:lnTo>
                <a:lnTo>
                  <a:pt x="1875" y="2"/>
                </a:lnTo>
                <a:lnTo>
                  <a:pt x="1986" y="8"/>
                </a:lnTo>
                <a:lnTo>
                  <a:pt x="2095" y="19"/>
                </a:lnTo>
                <a:lnTo>
                  <a:pt x="2204" y="34"/>
                </a:lnTo>
                <a:lnTo>
                  <a:pt x="2310" y="51"/>
                </a:lnTo>
                <a:lnTo>
                  <a:pt x="2415" y="74"/>
                </a:lnTo>
                <a:lnTo>
                  <a:pt x="2517" y="100"/>
                </a:lnTo>
                <a:lnTo>
                  <a:pt x="2616" y="130"/>
                </a:lnTo>
                <a:lnTo>
                  <a:pt x="2713" y="163"/>
                </a:lnTo>
                <a:lnTo>
                  <a:pt x="2808" y="199"/>
                </a:lnTo>
                <a:lnTo>
                  <a:pt x="2898" y="239"/>
                </a:lnTo>
                <a:lnTo>
                  <a:pt x="2984" y="283"/>
                </a:lnTo>
                <a:lnTo>
                  <a:pt x="3066" y="329"/>
                </a:lnTo>
                <a:lnTo>
                  <a:pt x="3144" y="379"/>
                </a:lnTo>
                <a:lnTo>
                  <a:pt x="3217" y="431"/>
                </a:lnTo>
                <a:lnTo>
                  <a:pt x="3232" y="445"/>
                </a:lnTo>
                <a:lnTo>
                  <a:pt x="3243" y="461"/>
                </a:lnTo>
                <a:lnTo>
                  <a:pt x="3252" y="480"/>
                </a:lnTo>
                <a:lnTo>
                  <a:pt x="3257" y="500"/>
                </a:lnTo>
                <a:lnTo>
                  <a:pt x="3257" y="519"/>
                </a:lnTo>
                <a:lnTo>
                  <a:pt x="3254" y="540"/>
                </a:lnTo>
                <a:lnTo>
                  <a:pt x="3246" y="558"/>
                </a:lnTo>
                <a:lnTo>
                  <a:pt x="3236" y="576"/>
                </a:lnTo>
                <a:lnTo>
                  <a:pt x="3222" y="590"/>
                </a:lnTo>
                <a:lnTo>
                  <a:pt x="3206" y="602"/>
                </a:lnTo>
                <a:lnTo>
                  <a:pt x="3123" y="653"/>
                </a:lnTo>
                <a:lnTo>
                  <a:pt x="3045" y="705"/>
                </a:lnTo>
                <a:lnTo>
                  <a:pt x="2973" y="759"/>
                </a:lnTo>
                <a:lnTo>
                  <a:pt x="2907" y="813"/>
                </a:lnTo>
                <a:lnTo>
                  <a:pt x="2845" y="869"/>
                </a:lnTo>
                <a:lnTo>
                  <a:pt x="2788" y="926"/>
                </a:lnTo>
                <a:lnTo>
                  <a:pt x="2736" y="984"/>
                </a:lnTo>
                <a:lnTo>
                  <a:pt x="2687" y="1042"/>
                </a:lnTo>
                <a:lnTo>
                  <a:pt x="2643" y="1101"/>
                </a:lnTo>
                <a:lnTo>
                  <a:pt x="2601" y="1160"/>
                </a:lnTo>
                <a:lnTo>
                  <a:pt x="2562" y="1219"/>
                </a:lnTo>
                <a:lnTo>
                  <a:pt x="2526" y="1279"/>
                </a:lnTo>
                <a:lnTo>
                  <a:pt x="2493" y="1339"/>
                </a:lnTo>
                <a:lnTo>
                  <a:pt x="2462" y="1398"/>
                </a:lnTo>
                <a:lnTo>
                  <a:pt x="2432" y="1457"/>
                </a:lnTo>
                <a:lnTo>
                  <a:pt x="2403" y="1516"/>
                </a:lnTo>
                <a:lnTo>
                  <a:pt x="2377" y="1575"/>
                </a:lnTo>
                <a:lnTo>
                  <a:pt x="2350" y="1631"/>
                </a:lnTo>
                <a:lnTo>
                  <a:pt x="2320" y="1699"/>
                </a:lnTo>
                <a:lnTo>
                  <a:pt x="2288" y="1765"/>
                </a:lnTo>
                <a:lnTo>
                  <a:pt x="2256" y="1829"/>
                </a:lnTo>
                <a:lnTo>
                  <a:pt x="2223" y="1892"/>
                </a:lnTo>
                <a:lnTo>
                  <a:pt x="2189" y="1954"/>
                </a:lnTo>
                <a:lnTo>
                  <a:pt x="2152" y="2012"/>
                </a:lnTo>
                <a:lnTo>
                  <a:pt x="2113" y="2069"/>
                </a:lnTo>
                <a:lnTo>
                  <a:pt x="2070" y="2124"/>
                </a:lnTo>
                <a:lnTo>
                  <a:pt x="2023" y="2176"/>
                </a:lnTo>
                <a:lnTo>
                  <a:pt x="1973" y="2224"/>
                </a:lnTo>
                <a:lnTo>
                  <a:pt x="1921" y="2267"/>
                </a:lnTo>
                <a:lnTo>
                  <a:pt x="1867" y="2305"/>
                </a:lnTo>
                <a:lnTo>
                  <a:pt x="1811" y="2339"/>
                </a:lnTo>
                <a:lnTo>
                  <a:pt x="1751" y="2370"/>
                </a:lnTo>
                <a:lnTo>
                  <a:pt x="1686" y="2397"/>
                </a:lnTo>
                <a:lnTo>
                  <a:pt x="1620" y="2419"/>
                </a:lnTo>
                <a:lnTo>
                  <a:pt x="1548" y="2439"/>
                </a:lnTo>
                <a:lnTo>
                  <a:pt x="1473" y="2454"/>
                </a:lnTo>
                <a:lnTo>
                  <a:pt x="1395" y="2467"/>
                </a:lnTo>
                <a:lnTo>
                  <a:pt x="1312" y="2475"/>
                </a:lnTo>
                <a:lnTo>
                  <a:pt x="1225" y="2480"/>
                </a:lnTo>
                <a:lnTo>
                  <a:pt x="1134" y="2482"/>
                </a:lnTo>
                <a:lnTo>
                  <a:pt x="1046" y="2480"/>
                </a:lnTo>
                <a:lnTo>
                  <a:pt x="954" y="2476"/>
                </a:lnTo>
                <a:lnTo>
                  <a:pt x="857" y="2469"/>
                </a:lnTo>
                <a:lnTo>
                  <a:pt x="757" y="2459"/>
                </a:lnTo>
                <a:lnTo>
                  <a:pt x="653" y="2446"/>
                </a:lnTo>
                <a:lnTo>
                  <a:pt x="637" y="2516"/>
                </a:lnTo>
                <a:lnTo>
                  <a:pt x="624" y="2587"/>
                </a:lnTo>
                <a:lnTo>
                  <a:pt x="614" y="2654"/>
                </a:lnTo>
                <a:lnTo>
                  <a:pt x="606" y="2720"/>
                </a:lnTo>
                <a:lnTo>
                  <a:pt x="599" y="2784"/>
                </a:lnTo>
                <a:lnTo>
                  <a:pt x="594" y="2846"/>
                </a:lnTo>
                <a:lnTo>
                  <a:pt x="591" y="2905"/>
                </a:lnTo>
                <a:lnTo>
                  <a:pt x="589" y="2960"/>
                </a:lnTo>
                <a:lnTo>
                  <a:pt x="589" y="3013"/>
                </a:lnTo>
                <a:lnTo>
                  <a:pt x="590" y="3062"/>
                </a:lnTo>
                <a:lnTo>
                  <a:pt x="591" y="3106"/>
                </a:lnTo>
                <a:lnTo>
                  <a:pt x="593" y="3147"/>
                </a:lnTo>
                <a:lnTo>
                  <a:pt x="595" y="3184"/>
                </a:lnTo>
                <a:lnTo>
                  <a:pt x="599" y="3216"/>
                </a:lnTo>
                <a:lnTo>
                  <a:pt x="601" y="3241"/>
                </a:lnTo>
                <a:lnTo>
                  <a:pt x="604" y="3262"/>
                </a:lnTo>
                <a:lnTo>
                  <a:pt x="606" y="3278"/>
                </a:lnTo>
                <a:lnTo>
                  <a:pt x="607" y="3288"/>
                </a:lnTo>
                <a:lnTo>
                  <a:pt x="607" y="3291"/>
                </a:lnTo>
                <a:lnTo>
                  <a:pt x="199" y="3291"/>
                </a:lnTo>
                <a:lnTo>
                  <a:pt x="202" y="3176"/>
                </a:lnTo>
                <a:lnTo>
                  <a:pt x="207" y="3064"/>
                </a:lnTo>
                <a:lnTo>
                  <a:pt x="217" y="2955"/>
                </a:lnTo>
                <a:lnTo>
                  <a:pt x="229" y="2850"/>
                </a:lnTo>
                <a:lnTo>
                  <a:pt x="246" y="2749"/>
                </a:lnTo>
                <a:lnTo>
                  <a:pt x="264" y="2650"/>
                </a:lnTo>
                <a:lnTo>
                  <a:pt x="284" y="2556"/>
                </a:lnTo>
                <a:lnTo>
                  <a:pt x="308" y="2464"/>
                </a:lnTo>
                <a:lnTo>
                  <a:pt x="333" y="2376"/>
                </a:lnTo>
                <a:lnTo>
                  <a:pt x="359" y="2292"/>
                </a:lnTo>
                <a:lnTo>
                  <a:pt x="387" y="2212"/>
                </a:lnTo>
                <a:lnTo>
                  <a:pt x="414" y="2135"/>
                </a:lnTo>
                <a:lnTo>
                  <a:pt x="444" y="2063"/>
                </a:lnTo>
                <a:lnTo>
                  <a:pt x="484" y="1965"/>
                </a:lnTo>
                <a:lnTo>
                  <a:pt x="527" y="1871"/>
                </a:lnTo>
                <a:lnTo>
                  <a:pt x="574" y="1781"/>
                </a:lnTo>
                <a:lnTo>
                  <a:pt x="624" y="1694"/>
                </a:lnTo>
                <a:lnTo>
                  <a:pt x="677" y="1611"/>
                </a:lnTo>
                <a:lnTo>
                  <a:pt x="734" y="1531"/>
                </a:lnTo>
                <a:lnTo>
                  <a:pt x="743" y="1520"/>
                </a:lnTo>
                <a:lnTo>
                  <a:pt x="749" y="1512"/>
                </a:lnTo>
                <a:lnTo>
                  <a:pt x="753" y="1505"/>
                </a:lnTo>
                <a:lnTo>
                  <a:pt x="755" y="1503"/>
                </a:lnTo>
                <a:lnTo>
                  <a:pt x="813" y="1431"/>
                </a:lnTo>
                <a:lnTo>
                  <a:pt x="874" y="1361"/>
                </a:lnTo>
                <a:lnTo>
                  <a:pt x="936" y="1294"/>
                </a:lnTo>
                <a:lnTo>
                  <a:pt x="1000" y="1231"/>
                </a:lnTo>
                <a:lnTo>
                  <a:pt x="1064" y="1170"/>
                </a:lnTo>
                <a:lnTo>
                  <a:pt x="1130" y="1113"/>
                </a:lnTo>
                <a:lnTo>
                  <a:pt x="1195" y="1059"/>
                </a:lnTo>
                <a:lnTo>
                  <a:pt x="1262" y="1008"/>
                </a:lnTo>
                <a:lnTo>
                  <a:pt x="1328" y="959"/>
                </a:lnTo>
                <a:lnTo>
                  <a:pt x="1394" y="914"/>
                </a:lnTo>
                <a:lnTo>
                  <a:pt x="1459" y="871"/>
                </a:lnTo>
                <a:lnTo>
                  <a:pt x="1524" y="831"/>
                </a:lnTo>
                <a:lnTo>
                  <a:pt x="1588" y="794"/>
                </a:lnTo>
                <a:lnTo>
                  <a:pt x="1650" y="760"/>
                </a:lnTo>
                <a:lnTo>
                  <a:pt x="1711" y="728"/>
                </a:lnTo>
                <a:lnTo>
                  <a:pt x="1770" y="698"/>
                </a:lnTo>
                <a:lnTo>
                  <a:pt x="1826" y="671"/>
                </a:lnTo>
                <a:lnTo>
                  <a:pt x="1881" y="646"/>
                </a:lnTo>
                <a:lnTo>
                  <a:pt x="1932" y="623"/>
                </a:lnTo>
                <a:lnTo>
                  <a:pt x="1981" y="604"/>
                </a:lnTo>
                <a:lnTo>
                  <a:pt x="2026" y="585"/>
                </a:lnTo>
                <a:lnTo>
                  <a:pt x="2067" y="570"/>
                </a:lnTo>
                <a:lnTo>
                  <a:pt x="2105" y="555"/>
                </a:lnTo>
                <a:lnTo>
                  <a:pt x="2138" y="544"/>
                </a:lnTo>
                <a:lnTo>
                  <a:pt x="2168" y="535"/>
                </a:lnTo>
                <a:lnTo>
                  <a:pt x="2193" y="526"/>
                </a:lnTo>
                <a:lnTo>
                  <a:pt x="2212" y="520"/>
                </a:lnTo>
                <a:lnTo>
                  <a:pt x="2226" y="516"/>
                </a:lnTo>
                <a:lnTo>
                  <a:pt x="2235" y="514"/>
                </a:lnTo>
                <a:lnTo>
                  <a:pt x="2238" y="513"/>
                </a:lnTo>
                <a:lnTo>
                  <a:pt x="2122" y="516"/>
                </a:lnTo>
                <a:lnTo>
                  <a:pt x="2007" y="526"/>
                </a:lnTo>
                <a:lnTo>
                  <a:pt x="1894" y="543"/>
                </a:lnTo>
                <a:lnTo>
                  <a:pt x="1782" y="566"/>
                </a:lnTo>
                <a:lnTo>
                  <a:pt x="1673" y="595"/>
                </a:lnTo>
                <a:lnTo>
                  <a:pt x="1565" y="630"/>
                </a:lnTo>
                <a:lnTo>
                  <a:pt x="1460" y="670"/>
                </a:lnTo>
                <a:lnTo>
                  <a:pt x="1357" y="715"/>
                </a:lnTo>
                <a:lnTo>
                  <a:pt x="1256" y="767"/>
                </a:lnTo>
                <a:lnTo>
                  <a:pt x="1158" y="824"/>
                </a:lnTo>
                <a:lnTo>
                  <a:pt x="1064" y="885"/>
                </a:lnTo>
                <a:lnTo>
                  <a:pt x="972" y="951"/>
                </a:lnTo>
                <a:lnTo>
                  <a:pt x="883" y="1021"/>
                </a:lnTo>
                <a:lnTo>
                  <a:pt x="797" y="1095"/>
                </a:lnTo>
                <a:lnTo>
                  <a:pt x="715" y="1174"/>
                </a:lnTo>
                <a:lnTo>
                  <a:pt x="636" y="1256"/>
                </a:lnTo>
                <a:lnTo>
                  <a:pt x="562" y="1343"/>
                </a:lnTo>
                <a:lnTo>
                  <a:pt x="491" y="1433"/>
                </a:lnTo>
                <a:lnTo>
                  <a:pt x="425" y="1526"/>
                </a:lnTo>
                <a:lnTo>
                  <a:pt x="362" y="1622"/>
                </a:lnTo>
                <a:lnTo>
                  <a:pt x="304" y="1721"/>
                </a:lnTo>
                <a:lnTo>
                  <a:pt x="251" y="1823"/>
                </a:lnTo>
                <a:lnTo>
                  <a:pt x="202" y="1928"/>
                </a:lnTo>
                <a:lnTo>
                  <a:pt x="158" y="2034"/>
                </a:lnTo>
                <a:lnTo>
                  <a:pt x="119" y="2144"/>
                </a:lnTo>
                <a:lnTo>
                  <a:pt x="88" y="2038"/>
                </a:lnTo>
                <a:lnTo>
                  <a:pt x="61" y="1936"/>
                </a:lnTo>
                <a:lnTo>
                  <a:pt x="40" y="1836"/>
                </a:lnTo>
                <a:lnTo>
                  <a:pt x="24" y="1737"/>
                </a:lnTo>
                <a:lnTo>
                  <a:pt x="10" y="1641"/>
                </a:lnTo>
                <a:lnTo>
                  <a:pt x="3" y="1547"/>
                </a:lnTo>
                <a:lnTo>
                  <a:pt x="0" y="1456"/>
                </a:lnTo>
                <a:lnTo>
                  <a:pt x="0" y="1453"/>
                </a:lnTo>
                <a:lnTo>
                  <a:pt x="2" y="1365"/>
                </a:lnTo>
                <a:lnTo>
                  <a:pt x="8" y="1277"/>
                </a:lnTo>
                <a:lnTo>
                  <a:pt x="19" y="1192"/>
                </a:lnTo>
                <a:lnTo>
                  <a:pt x="35" y="1110"/>
                </a:lnTo>
                <a:lnTo>
                  <a:pt x="55" y="1029"/>
                </a:lnTo>
                <a:lnTo>
                  <a:pt x="81" y="952"/>
                </a:lnTo>
                <a:lnTo>
                  <a:pt x="109" y="876"/>
                </a:lnTo>
                <a:lnTo>
                  <a:pt x="144" y="803"/>
                </a:lnTo>
                <a:lnTo>
                  <a:pt x="182" y="733"/>
                </a:lnTo>
                <a:lnTo>
                  <a:pt x="225" y="666"/>
                </a:lnTo>
                <a:lnTo>
                  <a:pt x="273" y="601"/>
                </a:lnTo>
                <a:lnTo>
                  <a:pt x="326" y="538"/>
                </a:lnTo>
                <a:lnTo>
                  <a:pt x="383" y="479"/>
                </a:lnTo>
                <a:lnTo>
                  <a:pt x="443" y="423"/>
                </a:lnTo>
                <a:lnTo>
                  <a:pt x="508" y="370"/>
                </a:lnTo>
                <a:lnTo>
                  <a:pt x="577" y="321"/>
                </a:lnTo>
                <a:lnTo>
                  <a:pt x="649" y="274"/>
                </a:lnTo>
                <a:lnTo>
                  <a:pt x="725" y="232"/>
                </a:lnTo>
                <a:lnTo>
                  <a:pt x="804" y="193"/>
                </a:lnTo>
                <a:lnTo>
                  <a:pt x="887" y="157"/>
                </a:lnTo>
                <a:lnTo>
                  <a:pt x="974" y="125"/>
                </a:lnTo>
                <a:lnTo>
                  <a:pt x="1063" y="96"/>
                </a:lnTo>
                <a:lnTo>
                  <a:pt x="1155" y="71"/>
                </a:lnTo>
                <a:lnTo>
                  <a:pt x="1250" y="49"/>
                </a:lnTo>
                <a:lnTo>
                  <a:pt x="1349" y="32"/>
                </a:lnTo>
                <a:lnTo>
                  <a:pt x="1449" y="18"/>
                </a:lnTo>
                <a:lnTo>
                  <a:pt x="1551" y="8"/>
                </a:lnTo>
                <a:lnTo>
                  <a:pt x="1656" y="2"/>
                </a:lnTo>
                <a:lnTo>
                  <a:pt x="176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5" name="Freeform 96"/>
          <p:cNvSpPr/>
          <p:nvPr/>
        </p:nvSpPr>
        <p:spPr bwMode="auto">
          <a:xfrm>
            <a:off x="3229812" y="3058060"/>
            <a:ext cx="352448" cy="355902"/>
          </a:xfrm>
          <a:custGeom>
            <a:avLst/>
            <a:gdLst>
              <a:gd name="T0" fmla="*/ 3262 w 3262"/>
              <a:gd name="T1" fmla="*/ 0 h 3292"/>
              <a:gd name="T2" fmla="*/ 2039 w 3262"/>
              <a:gd name="T3" fmla="*/ 2057 h 3292"/>
              <a:gd name="T4" fmla="*/ 1224 w 3262"/>
              <a:gd name="T5" fmla="*/ 3292 h 3292"/>
              <a:gd name="T6" fmla="*/ 1228 w 3262"/>
              <a:gd name="T7" fmla="*/ 3282 h 3292"/>
              <a:gd name="T8" fmla="*/ 1241 w 3262"/>
              <a:gd name="T9" fmla="*/ 3254 h 3292"/>
              <a:gd name="T10" fmla="*/ 1261 w 3262"/>
              <a:gd name="T11" fmla="*/ 3208 h 3292"/>
              <a:gd name="T12" fmla="*/ 1283 w 3262"/>
              <a:gd name="T13" fmla="*/ 3148 h 3292"/>
              <a:gd name="T14" fmla="*/ 1310 w 3262"/>
              <a:gd name="T15" fmla="*/ 3077 h 3292"/>
              <a:gd name="T16" fmla="*/ 1335 w 3262"/>
              <a:gd name="T17" fmla="*/ 2995 h 3292"/>
              <a:gd name="T18" fmla="*/ 1360 w 3262"/>
              <a:gd name="T19" fmla="*/ 2903 h 3292"/>
              <a:gd name="T20" fmla="*/ 1380 w 3262"/>
              <a:gd name="T21" fmla="*/ 2806 h 3292"/>
              <a:gd name="T22" fmla="*/ 1396 w 3262"/>
              <a:gd name="T23" fmla="*/ 2702 h 3292"/>
              <a:gd name="T24" fmla="*/ 1404 w 3262"/>
              <a:gd name="T25" fmla="*/ 2597 h 3292"/>
              <a:gd name="T26" fmla="*/ 1402 w 3262"/>
              <a:gd name="T27" fmla="*/ 2492 h 3292"/>
              <a:gd name="T28" fmla="*/ 1389 w 3262"/>
              <a:gd name="T29" fmla="*/ 2387 h 3292"/>
              <a:gd name="T30" fmla="*/ 1363 w 3262"/>
              <a:gd name="T31" fmla="*/ 2285 h 3292"/>
              <a:gd name="T32" fmla="*/ 0 w 3262"/>
              <a:gd name="T33" fmla="*/ 3292 h 3292"/>
              <a:gd name="T34" fmla="*/ 979 w 3262"/>
              <a:gd name="T35" fmla="*/ 1951 h 3292"/>
              <a:gd name="T36" fmla="*/ 880 w 3262"/>
              <a:gd name="T37" fmla="*/ 1940 h 3292"/>
              <a:gd name="T38" fmla="*/ 775 w 3262"/>
              <a:gd name="T39" fmla="*/ 1938 h 3292"/>
              <a:gd name="T40" fmla="*/ 665 w 3262"/>
              <a:gd name="T41" fmla="*/ 1942 h 3292"/>
              <a:gd name="T42" fmla="*/ 556 w 3262"/>
              <a:gd name="T43" fmla="*/ 1951 h 3292"/>
              <a:gd name="T44" fmla="*/ 448 w 3262"/>
              <a:gd name="T45" fmla="*/ 1965 h 3292"/>
              <a:gd name="T46" fmla="*/ 347 w 3262"/>
              <a:gd name="T47" fmla="*/ 1981 h 3292"/>
              <a:gd name="T48" fmla="*/ 253 w 3262"/>
              <a:gd name="T49" fmla="*/ 1998 h 3292"/>
              <a:gd name="T50" fmla="*/ 169 w 3262"/>
              <a:gd name="T51" fmla="*/ 2016 h 3292"/>
              <a:gd name="T52" fmla="*/ 99 w 3262"/>
              <a:gd name="T53" fmla="*/ 2032 h 3292"/>
              <a:gd name="T54" fmla="*/ 46 w 3262"/>
              <a:gd name="T55" fmla="*/ 2045 h 3292"/>
              <a:gd name="T56" fmla="*/ 12 w 3262"/>
              <a:gd name="T57" fmla="*/ 2054 h 3292"/>
              <a:gd name="T58" fmla="*/ 0 w 3262"/>
              <a:gd name="T59" fmla="*/ 2057 h 3292"/>
              <a:gd name="T60" fmla="*/ 1224 w 3262"/>
              <a:gd name="T61" fmla="*/ 1234 h 3292"/>
              <a:gd name="T62" fmla="*/ 3262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058" y="1028"/>
                </a:lnTo>
                <a:lnTo>
                  <a:pt x="2039" y="2057"/>
                </a:lnTo>
                <a:lnTo>
                  <a:pt x="2039" y="2674"/>
                </a:lnTo>
                <a:lnTo>
                  <a:pt x="1224" y="3292"/>
                </a:lnTo>
                <a:lnTo>
                  <a:pt x="1225" y="3289"/>
                </a:lnTo>
                <a:lnTo>
                  <a:pt x="1228" y="3282"/>
                </a:lnTo>
                <a:lnTo>
                  <a:pt x="1234" y="3269"/>
                </a:lnTo>
                <a:lnTo>
                  <a:pt x="1241" y="3254"/>
                </a:lnTo>
                <a:lnTo>
                  <a:pt x="1250" y="3233"/>
                </a:lnTo>
                <a:lnTo>
                  <a:pt x="1261" y="3208"/>
                </a:lnTo>
                <a:lnTo>
                  <a:pt x="1272" y="3180"/>
                </a:lnTo>
                <a:lnTo>
                  <a:pt x="1283" y="3148"/>
                </a:lnTo>
                <a:lnTo>
                  <a:pt x="1296" y="3114"/>
                </a:lnTo>
                <a:lnTo>
                  <a:pt x="1310" y="3077"/>
                </a:lnTo>
                <a:lnTo>
                  <a:pt x="1322" y="3037"/>
                </a:lnTo>
                <a:lnTo>
                  <a:pt x="1335" y="2995"/>
                </a:lnTo>
                <a:lnTo>
                  <a:pt x="1347" y="2949"/>
                </a:lnTo>
                <a:lnTo>
                  <a:pt x="1360" y="2903"/>
                </a:lnTo>
                <a:lnTo>
                  <a:pt x="1371" y="2855"/>
                </a:lnTo>
                <a:lnTo>
                  <a:pt x="1380" y="2806"/>
                </a:lnTo>
                <a:lnTo>
                  <a:pt x="1389" y="2754"/>
                </a:lnTo>
                <a:lnTo>
                  <a:pt x="1396" y="2702"/>
                </a:lnTo>
                <a:lnTo>
                  <a:pt x="1401" y="2651"/>
                </a:lnTo>
                <a:lnTo>
                  <a:pt x="1404" y="2597"/>
                </a:lnTo>
                <a:lnTo>
                  <a:pt x="1404" y="2544"/>
                </a:lnTo>
                <a:lnTo>
                  <a:pt x="1402" y="2492"/>
                </a:lnTo>
                <a:lnTo>
                  <a:pt x="1398" y="2439"/>
                </a:lnTo>
                <a:lnTo>
                  <a:pt x="1389" y="2387"/>
                </a:lnTo>
                <a:lnTo>
                  <a:pt x="1378" y="2336"/>
                </a:lnTo>
                <a:lnTo>
                  <a:pt x="1363" y="2285"/>
                </a:lnTo>
                <a:lnTo>
                  <a:pt x="1344" y="2237"/>
                </a:lnTo>
                <a:lnTo>
                  <a:pt x="0" y="3292"/>
                </a:lnTo>
                <a:lnTo>
                  <a:pt x="1026" y="1961"/>
                </a:lnTo>
                <a:lnTo>
                  <a:pt x="979" y="1951"/>
                </a:lnTo>
                <a:lnTo>
                  <a:pt x="930" y="1945"/>
                </a:lnTo>
                <a:lnTo>
                  <a:pt x="880" y="1940"/>
                </a:lnTo>
                <a:lnTo>
                  <a:pt x="828" y="1938"/>
                </a:lnTo>
                <a:lnTo>
                  <a:pt x="775" y="1938"/>
                </a:lnTo>
                <a:lnTo>
                  <a:pt x="720" y="1939"/>
                </a:lnTo>
                <a:lnTo>
                  <a:pt x="665" y="1942"/>
                </a:lnTo>
                <a:lnTo>
                  <a:pt x="611" y="1946"/>
                </a:lnTo>
                <a:lnTo>
                  <a:pt x="556" y="1951"/>
                </a:lnTo>
                <a:lnTo>
                  <a:pt x="501" y="1958"/>
                </a:lnTo>
                <a:lnTo>
                  <a:pt x="448" y="1965"/>
                </a:lnTo>
                <a:lnTo>
                  <a:pt x="397" y="1972"/>
                </a:lnTo>
                <a:lnTo>
                  <a:pt x="347" y="1981"/>
                </a:lnTo>
                <a:lnTo>
                  <a:pt x="299" y="1990"/>
                </a:lnTo>
                <a:lnTo>
                  <a:pt x="253" y="1998"/>
                </a:lnTo>
                <a:lnTo>
                  <a:pt x="210" y="2007"/>
                </a:lnTo>
                <a:lnTo>
                  <a:pt x="169" y="2016"/>
                </a:lnTo>
                <a:lnTo>
                  <a:pt x="132" y="2024"/>
                </a:lnTo>
                <a:lnTo>
                  <a:pt x="99" y="2032"/>
                </a:lnTo>
                <a:lnTo>
                  <a:pt x="71" y="2039"/>
                </a:lnTo>
                <a:lnTo>
                  <a:pt x="46" y="2045"/>
                </a:lnTo>
                <a:lnTo>
                  <a:pt x="27" y="2050"/>
                </a:lnTo>
                <a:lnTo>
                  <a:pt x="12" y="2054"/>
                </a:lnTo>
                <a:lnTo>
                  <a:pt x="3" y="2056"/>
                </a:lnTo>
                <a:lnTo>
                  <a:pt x="0" y="2057"/>
                </a:lnTo>
                <a:lnTo>
                  <a:pt x="612" y="1234"/>
                </a:lnTo>
                <a:lnTo>
                  <a:pt x="1224" y="1234"/>
                </a:lnTo>
                <a:lnTo>
                  <a:pt x="2243" y="205"/>
                </a:lnTo>
                <a:lnTo>
                  <a:pt x="326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6" name="Freeform 101"/>
          <p:cNvSpPr>
            <a:spLocks noEditPoints="1"/>
          </p:cNvSpPr>
          <p:nvPr/>
        </p:nvSpPr>
        <p:spPr bwMode="auto">
          <a:xfrm>
            <a:off x="3822916" y="3070153"/>
            <a:ext cx="352448" cy="331715"/>
          </a:xfrm>
          <a:custGeom>
            <a:avLst/>
            <a:gdLst>
              <a:gd name="T0" fmla="*/ 1494 w 3261"/>
              <a:gd name="T1" fmla="*/ 334 h 3072"/>
              <a:gd name="T2" fmla="*/ 1222 w 3261"/>
              <a:gd name="T3" fmla="*/ 614 h 3072"/>
              <a:gd name="T4" fmla="*/ 1082 w 3261"/>
              <a:gd name="T5" fmla="*/ 447 h 3072"/>
              <a:gd name="T6" fmla="*/ 884 w 3261"/>
              <a:gd name="T7" fmla="*/ 561 h 3072"/>
              <a:gd name="T8" fmla="*/ 708 w 3261"/>
              <a:gd name="T9" fmla="*/ 711 h 3072"/>
              <a:gd name="T10" fmla="*/ 815 w 3261"/>
              <a:gd name="T11" fmla="*/ 819 h 3072"/>
              <a:gd name="T12" fmla="*/ 439 w 3261"/>
              <a:gd name="T13" fmla="*/ 1101 h 3072"/>
              <a:gd name="T14" fmla="*/ 357 w 3261"/>
              <a:gd name="T15" fmla="*/ 1348 h 3072"/>
              <a:gd name="T16" fmla="*/ 611 w 3261"/>
              <a:gd name="T17" fmla="*/ 1639 h 3072"/>
              <a:gd name="T18" fmla="*/ 336 w 3261"/>
              <a:gd name="T19" fmla="*/ 1811 h 3072"/>
              <a:gd name="T20" fmla="*/ 393 w 3261"/>
              <a:gd name="T21" fmla="*/ 2061 h 3072"/>
              <a:gd name="T22" fmla="*/ 499 w 3261"/>
              <a:gd name="T23" fmla="*/ 2293 h 3072"/>
              <a:gd name="T24" fmla="*/ 648 w 3261"/>
              <a:gd name="T25" fmla="*/ 2502 h 3072"/>
              <a:gd name="T26" fmla="*/ 814 w 3261"/>
              <a:gd name="T27" fmla="*/ 2663 h 3072"/>
              <a:gd name="T28" fmla="*/ 1718 w 3261"/>
              <a:gd name="T29" fmla="*/ 1024 h 3072"/>
              <a:gd name="T30" fmla="*/ 2501 w 3261"/>
              <a:gd name="T31" fmla="*/ 2616 h 3072"/>
              <a:gd name="T32" fmla="*/ 2613 w 3261"/>
              <a:gd name="T33" fmla="*/ 2502 h 3072"/>
              <a:gd name="T34" fmla="*/ 2763 w 3261"/>
              <a:gd name="T35" fmla="*/ 2293 h 3072"/>
              <a:gd name="T36" fmla="*/ 2867 w 3261"/>
              <a:gd name="T37" fmla="*/ 2061 h 3072"/>
              <a:gd name="T38" fmla="*/ 2926 w 3261"/>
              <a:gd name="T39" fmla="*/ 1811 h 3072"/>
              <a:gd name="T40" fmla="*/ 2650 w 3261"/>
              <a:gd name="T41" fmla="*/ 1639 h 3072"/>
              <a:gd name="T42" fmla="*/ 2905 w 3261"/>
              <a:gd name="T43" fmla="*/ 1348 h 3072"/>
              <a:gd name="T44" fmla="*/ 2822 w 3261"/>
              <a:gd name="T45" fmla="*/ 1101 h 3072"/>
              <a:gd name="T46" fmla="*/ 2446 w 3261"/>
              <a:gd name="T47" fmla="*/ 819 h 3072"/>
              <a:gd name="T48" fmla="*/ 2554 w 3261"/>
              <a:gd name="T49" fmla="*/ 711 h 3072"/>
              <a:gd name="T50" fmla="*/ 2377 w 3261"/>
              <a:gd name="T51" fmla="*/ 561 h 3072"/>
              <a:gd name="T52" fmla="*/ 2179 w 3261"/>
              <a:gd name="T53" fmla="*/ 447 h 3072"/>
              <a:gd name="T54" fmla="*/ 2038 w 3261"/>
              <a:gd name="T55" fmla="*/ 614 h 3072"/>
              <a:gd name="T56" fmla="*/ 1767 w 3261"/>
              <a:gd name="T57" fmla="*/ 334 h 3072"/>
              <a:gd name="T58" fmla="*/ 1631 w 3261"/>
              <a:gd name="T59" fmla="*/ 0 h 3072"/>
              <a:gd name="T60" fmla="*/ 1935 w 3261"/>
              <a:gd name="T61" fmla="*/ 28 h 3072"/>
              <a:gd name="T62" fmla="*/ 2220 w 3261"/>
              <a:gd name="T63" fmla="*/ 110 h 3072"/>
              <a:gd name="T64" fmla="*/ 2481 w 3261"/>
              <a:gd name="T65" fmla="*/ 240 h 3072"/>
              <a:gd name="T66" fmla="*/ 2714 w 3261"/>
              <a:gd name="T67" fmla="*/ 413 h 3072"/>
              <a:gd name="T68" fmla="*/ 2912 w 3261"/>
              <a:gd name="T69" fmla="*/ 624 h 3072"/>
              <a:gd name="T70" fmla="*/ 3070 w 3261"/>
              <a:gd name="T71" fmla="*/ 868 h 3072"/>
              <a:gd name="T72" fmla="*/ 3184 w 3261"/>
              <a:gd name="T73" fmla="*/ 1140 h 3072"/>
              <a:gd name="T74" fmla="*/ 3249 w 3261"/>
              <a:gd name="T75" fmla="*/ 1433 h 3072"/>
              <a:gd name="T76" fmla="*/ 3258 w 3261"/>
              <a:gd name="T77" fmla="*/ 1741 h 3072"/>
              <a:gd name="T78" fmla="*/ 3213 w 3261"/>
              <a:gd name="T79" fmla="*/ 2036 h 3072"/>
              <a:gd name="T80" fmla="*/ 3117 w 3261"/>
              <a:gd name="T81" fmla="*/ 2312 h 3072"/>
              <a:gd name="T82" fmla="*/ 2977 w 3261"/>
              <a:gd name="T83" fmla="*/ 2563 h 3072"/>
              <a:gd name="T84" fmla="*/ 2797 w 3261"/>
              <a:gd name="T85" fmla="*/ 2784 h 3072"/>
              <a:gd name="T86" fmla="*/ 2581 w 3261"/>
              <a:gd name="T87" fmla="*/ 2969 h 3072"/>
              <a:gd name="T88" fmla="*/ 841 w 3261"/>
              <a:gd name="T89" fmla="*/ 3072 h 3072"/>
              <a:gd name="T90" fmla="*/ 604 w 3261"/>
              <a:gd name="T91" fmla="*/ 2912 h 3072"/>
              <a:gd name="T92" fmla="*/ 399 w 3261"/>
              <a:gd name="T93" fmla="*/ 2713 h 3072"/>
              <a:gd name="T94" fmla="*/ 232 w 3261"/>
              <a:gd name="T95" fmla="*/ 2482 h 3072"/>
              <a:gd name="T96" fmla="*/ 106 w 3261"/>
              <a:gd name="T97" fmla="*/ 2222 h 3072"/>
              <a:gd name="T98" fmla="*/ 27 w 3261"/>
              <a:gd name="T99" fmla="*/ 1939 h 3072"/>
              <a:gd name="T100" fmla="*/ 0 w 3261"/>
              <a:gd name="T101" fmla="*/ 1639 h 3072"/>
              <a:gd name="T102" fmla="*/ 28 w 3261"/>
              <a:gd name="T103" fmla="*/ 1333 h 3072"/>
              <a:gd name="T104" fmla="*/ 109 w 3261"/>
              <a:gd name="T105" fmla="*/ 1046 h 3072"/>
              <a:gd name="T106" fmla="*/ 239 w 3261"/>
              <a:gd name="T107" fmla="*/ 784 h 3072"/>
              <a:gd name="T108" fmla="*/ 411 w 3261"/>
              <a:gd name="T109" fmla="*/ 551 h 3072"/>
              <a:gd name="T110" fmla="*/ 621 w 3261"/>
              <a:gd name="T111" fmla="*/ 351 h 3072"/>
              <a:gd name="T112" fmla="*/ 864 w 3261"/>
              <a:gd name="T113" fmla="*/ 192 h 3072"/>
              <a:gd name="T114" fmla="*/ 1134 w 3261"/>
              <a:gd name="T115" fmla="*/ 78 h 3072"/>
              <a:gd name="T116" fmla="*/ 1426 w 3261"/>
              <a:gd name="T117" fmla="*/ 13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3072">
                <a:moveTo>
                  <a:pt x="1631" y="327"/>
                </a:moveTo>
                <a:lnTo>
                  <a:pt x="1562" y="328"/>
                </a:lnTo>
                <a:lnTo>
                  <a:pt x="1494" y="334"/>
                </a:lnTo>
                <a:lnTo>
                  <a:pt x="1426" y="342"/>
                </a:lnTo>
                <a:lnTo>
                  <a:pt x="1426" y="614"/>
                </a:lnTo>
                <a:lnTo>
                  <a:pt x="1222" y="614"/>
                </a:lnTo>
                <a:lnTo>
                  <a:pt x="1222" y="391"/>
                </a:lnTo>
                <a:lnTo>
                  <a:pt x="1151" y="417"/>
                </a:lnTo>
                <a:lnTo>
                  <a:pt x="1082" y="447"/>
                </a:lnTo>
                <a:lnTo>
                  <a:pt x="1014" y="481"/>
                </a:lnTo>
                <a:lnTo>
                  <a:pt x="948" y="519"/>
                </a:lnTo>
                <a:lnTo>
                  <a:pt x="884" y="561"/>
                </a:lnTo>
                <a:lnTo>
                  <a:pt x="823" y="607"/>
                </a:lnTo>
                <a:lnTo>
                  <a:pt x="764" y="657"/>
                </a:lnTo>
                <a:lnTo>
                  <a:pt x="708" y="711"/>
                </a:lnTo>
                <a:lnTo>
                  <a:pt x="657" y="763"/>
                </a:lnTo>
                <a:lnTo>
                  <a:pt x="610" y="819"/>
                </a:lnTo>
                <a:lnTo>
                  <a:pt x="815" y="819"/>
                </a:lnTo>
                <a:lnTo>
                  <a:pt x="815" y="1024"/>
                </a:lnTo>
                <a:lnTo>
                  <a:pt x="477" y="1024"/>
                </a:lnTo>
                <a:lnTo>
                  <a:pt x="439" y="1101"/>
                </a:lnTo>
                <a:lnTo>
                  <a:pt x="405" y="1182"/>
                </a:lnTo>
                <a:lnTo>
                  <a:pt x="378" y="1264"/>
                </a:lnTo>
                <a:lnTo>
                  <a:pt x="357" y="1348"/>
                </a:lnTo>
                <a:lnTo>
                  <a:pt x="340" y="1433"/>
                </a:lnTo>
                <a:lnTo>
                  <a:pt x="611" y="1433"/>
                </a:lnTo>
                <a:lnTo>
                  <a:pt x="611" y="1639"/>
                </a:lnTo>
                <a:lnTo>
                  <a:pt x="325" y="1639"/>
                </a:lnTo>
                <a:lnTo>
                  <a:pt x="328" y="1726"/>
                </a:lnTo>
                <a:lnTo>
                  <a:pt x="336" y="1811"/>
                </a:lnTo>
                <a:lnTo>
                  <a:pt x="350" y="1896"/>
                </a:lnTo>
                <a:lnTo>
                  <a:pt x="369" y="1980"/>
                </a:lnTo>
                <a:lnTo>
                  <a:pt x="393" y="2061"/>
                </a:lnTo>
                <a:lnTo>
                  <a:pt x="424" y="2141"/>
                </a:lnTo>
                <a:lnTo>
                  <a:pt x="459" y="2218"/>
                </a:lnTo>
                <a:lnTo>
                  <a:pt x="499" y="2293"/>
                </a:lnTo>
                <a:lnTo>
                  <a:pt x="543" y="2366"/>
                </a:lnTo>
                <a:lnTo>
                  <a:pt x="593" y="2436"/>
                </a:lnTo>
                <a:lnTo>
                  <a:pt x="648" y="2502"/>
                </a:lnTo>
                <a:lnTo>
                  <a:pt x="708" y="2567"/>
                </a:lnTo>
                <a:lnTo>
                  <a:pt x="760" y="2616"/>
                </a:lnTo>
                <a:lnTo>
                  <a:pt x="814" y="2663"/>
                </a:lnTo>
                <a:lnTo>
                  <a:pt x="1426" y="2663"/>
                </a:lnTo>
                <a:lnTo>
                  <a:pt x="1544" y="1024"/>
                </a:lnTo>
                <a:lnTo>
                  <a:pt x="1718" y="1024"/>
                </a:lnTo>
                <a:lnTo>
                  <a:pt x="1835" y="2663"/>
                </a:lnTo>
                <a:lnTo>
                  <a:pt x="2447" y="2663"/>
                </a:lnTo>
                <a:lnTo>
                  <a:pt x="2501" y="2616"/>
                </a:lnTo>
                <a:lnTo>
                  <a:pt x="2553" y="2567"/>
                </a:lnTo>
                <a:lnTo>
                  <a:pt x="2554" y="2567"/>
                </a:lnTo>
                <a:lnTo>
                  <a:pt x="2613" y="2502"/>
                </a:lnTo>
                <a:lnTo>
                  <a:pt x="2668" y="2436"/>
                </a:lnTo>
                <a:lnTo>
                  <a:pt x="2718" y="2366"/>
                </a:lnTo>
                <a:lnTo>
                  <a:pt x="2763" y="2293"/>
                </a:lnTo>
                <a:lnTo>
                  <a:pt x="2802" y="2218"/>
                </a:lnTo>
                <a:lnTo>
                  <a:pt x="2837" y="2141"/>
                </a:lnTo>
                <a:lnTo>
                  <a:pt x="2867" y="2061"/>
                </a:lnTo>
                <a:lnTo>
                  <a:pt x="2892" y="1980"/>
                </a:lnTo>
                <a:lnTo>
                  <a:pt x="2912" y="1896"/>
                </a:lnTo>
                <a:lnTo>
                  <a:pt x="2926" y="1811"/>
                </a:lnTo>
                <a:lnTo>
                  <a:pt x="2934" y="1726"/>
                </a:lnTo>
                <a:lnTo>
                  <a:pt x="2937" y="1639"/>
                </a:lnTo>
                <a:lnTo>
                  <a:pt x="2650" y="1639"/>
                </a:lnTo>
                <a:lnTo>
                  <a:pt x="2650" y="1433"/>
                </a:lnTo>
                <a:lnTo>
                  <a:pt x="2921" y="1433"/>
                </a:lnTo>
                <a:lnTo>
                  <a:pt x="2905" y="1348"/>
                </a:lnTo>
                <a:lnTo>
                  <a:pt x="2882" y="1264"/>
                </a:lnTo>
                <a:lnTo>
                  <a:pt x="2855" y="1182"/>
                </a:lnTo>
                <a:lnTo>
                  <a:pt x="2822" y="1101"/>
                </a:lnTo>
                <a:lnTo>
                  <a:pt x="2785" y="1024"/>
                </a:lnTo>
                <a:lnTo>
                  <a:pt x="2446" y="1024"/>
                </a:lnTo>
                <a:lnTo>
                  <a:pt x="2446" y="819"/>
                </a:lnTo>
                <a:lnTo>
                  <a:pt x="2651" y="819"/>
                </a:lnTo>
                <a:lnTo>
                  <a:pt x="2603" y="763"/>
                </a:lnTo>
                <a:lnTo>
                  <a:pt x="2554" y="711"/>
                </a:lnTo>
                <a:lnTo>
                  <a:pt x="2497" y="657"/>
                </a:lnTo>
                <a:lnTo>
                  <a:pt x="2438" y="607"/>
                </a:lnTo>
                <a:lnTo>
                  <a:pt x="2377" y="561"/>
                </a:lnTo>
                <a:lnTo>
                  <a:pt x="2313" y="519"/>
                </a:lnTo>
                <a:lnTo>
                  <a:pt x="2247" y="481"/>
                </a:lnTo>
                <a:lnTo>
                  <a:pt x="2179" y="447"/>
                </a:lnTo>
                <a:lnTo>
                  <a:pt x="2110" y="417"/>
                </a:lnTo>
                <a:lnTo>
                  <a:pt x="2038" y="391"/>
                </a:lnTo>
                <a:lnTo>
                  <a:pt x="2038" y="614"/>
                </a:lnTo>
                <a:lnTo>
                  <a:pt x="1835" y="614"/>
                </a:lnTo>
                <a:lnTo>
                  <a:pt x="1835" y="342"/>
                </a:lnTo>
                <a:lnTo>
                  <a:pt x="1767" y="334"/>
                </a:lnTo>
                <a:lnTo>
                  <a:pt x="1699" y="328"/>
                </a:lnTo>
                <a:lnTo>
                  <a:pt x="1631" y="327"/>
                </a:lnTo>
                <a:close/>
                <a:moveTo>
                  <a:pt x="1631" y="0"/>
                </a:move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8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2"/>
                </a:lnTo>
                <a:lnTo>
                  <a:pt x="2481" y="240"/>
                </a:lnTo>
                <a:lnTo>
                  <a:pt x="2562" y="293"/>
                </a:lnTo>
                <a:lnTo>
                  <a:pt x="2640" y="351"/>
                </a:lnTo>
                <a:lnTo>
                  <a:pt x="2714" y="413"/>
                </a:lnTo>
                <a:lnTo>
                  <a:pt x="2783" y="480"/>
                </a:lnTo>
                <a:lnTo>
                  <a:pt x="2849" y="551"/>
                </a:lnTo>
                <a:lnTo>
                  <a:pt x="2912" y="624"/>
                </a:lnTo>
                <a:lnTo>
                  <a:pt x="2969" y="702"/>
                </a:lnTo>
                <a:lnTo>
                  <a:pt x="3022" y="784"/>
                </a:lnTo>
                <a:lnTo>
                  <a:pt x="3070" y="868"/>
                </a:lnTo>
                <a:lnTo>
                  <a:pt x="3113" y="956"/>
                </a:lnTo>
                <a:lnTo>
                  <a:pt x="3151" y="1046"/>
                </a:lnTo>
                <a:lnTo>
                  <a:pt x="3184" y="1140"/>
                </a:lnTo>
                <a:lnTo>
                  <a:pt x="3212" y="1235"/>
                </a:lnTo>
                <a:lnTo>
                  <a:pt x="3233" y="1333"/>
                </a:lnTo>
                <a:lnTo>
                  <a:pt x="3249" y="1433"/>
                </a:lnTo>
                <a:lnTo>
                  <a:pt x="3258" y="1535"/>
                </a:lnTo>
                <a:lnTo>
                  <a:pt x="3261" y="1639"/>
                </a:lnTo>
                <a:lnTo>
                  <a:pt x="3258" y="1741"/>
                </a:lnTo>
                <a:lnTo>
                  <a:pt x="3249" y="1841"/>
                </a:lnTo>
                <a:lnTo>
                  <a:pt x="3234" y="1939"/>
                </a:lnTo>
                <a:lnTo>
                  <a:pt x="3213" y="2036"/>
                </a:lnTo>
                <a:lnTo>
                  <a:pt x="3187" y="2130"/>
                </a:lnTo>
                <a:lnTo>
                  <a:pt x="3154" y="2222"/>
                </a:lnTo>
                <a:lnTo>
                  <a:pt x="3117" y="2312"/>
                </a:lnTo>
                <a:lnTo>
                  <a:pt x="3075" y="2398"/>
                </a:lnTo>
                <a:lnTo>
                  <a:pt x="3029" y="2482"/>
                </a:lnTo>
                <a:lnTo>
                  <a:pt x="2977" y="2563"/>
                </a:lnTo>
                <a:lnTo>
                  <a:pt x="2922" y="2639"/>
                </a:lnTo>
                <a:lnTo>
                  <a:pt x="2861" y="2713"/>
                </a:lnTo>
                <a:lnTo>
                  <a:pt x="2797" y="2784"/>
                </a:lnTo>
                <a:lnTo>
                  <a:pt x="2729" y="2849"/>
                </a:lnTo>
                <a:lnTo>
                  <a:pt x="2657" y="2912"/>
                </a:lnTo>
                <a:lnTo>
                  <a:pt x="2581" y="2969"/>
                </a:lnTo>
                <a:lnTo>
                  <a:pt x="2502" y="3024"/>
                </a:lnTo>
                <a:lnTo>
                  <a:pt x="2421" y="3072"/>
                </a:lnTo>
                <a:lnTo>
                  <a:pt x="841" y="3072"/>
                </a:lnTo>
                <a:lnTo>
                  <a:pt x="759" y="3024"/>
                </a:lnTo>
                <a:lnTo>
                  <a:pt x="679" y="2969"/>
                </a:lnTo>
                <a:lnTo>
                  <a:pt x="604" y="2912"/>
                </a:lnTo>
                <a:lnTo>
                  <a:pt x="532" y="2849"/>
                </a:lnTo>
                <a:lnTo>
                  <a:pt x="465" y="2784"/>
                </a:lnTo>
                <a:lnTo>
                  <a:pt x="399" y="2713"/>
                </a:lnTo>
                <a:lnTo>
                  <a:pt x="339" y="2639"/>
                </a:lnTo>
                <a:lnTo>
                  <a:pt x="284" y="2563"/>
                </a:lnTo>
                <a:lnTo>
                  <a:pt x="232" y="2482"/>
                </a:lnTo>
                <a:lnTo>
                  <a:pt x="186" y="2398"/>
                </a:lnTo>
                <a:lnTo>
                  <a:pt x="144" y="2312"/>
                </a:lnTo>
                <a:lnTo>
                  <a:pt x="106" y="2222"/>
                </a:lnTo>
                <a:lnTo>
                  <a:pt x="74" y="2130"/>
                </a:lnTo>
                <a:lnTo>
                  <a:pt x="48" y="2036"/>
                </a:lnTo>
                <a:lnTo>
                  <a:pt x="27" y="1939"/>
                </a:lnTo>
                <a:lnTo>
                  <a:pt x="12" y="1841"/>
                </a:lnTo>
                <a:lnTo>
                  <a:pt x="3" y="1741"/>
                </a:lnTo>
                <a:lnTo>
                  <a:pt x="0" y="1639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0" y="1235"/>
                </a:lnTo>
                <a:lnTo>
                  <a:pt x="77" y="1140"/>
                </a:lnTo>
                <a:lnTo>
                  <a:pt x="109" y="1046"/>
                </a:lnTo>
                <a:lnTo>
                  <a:pt x="148" y="956"/>
                </a:lnTo>
                <a:lnTo>
                  <a:pt x="191" y="868"/>
                </a:lnTo>
                <a:lnTo>
                  <a:pt x="239" y="784"/>
                </a:lnTo>
                <a:lnTo>
                  <a:pt x="292" y="702"/>
                </a:lnTo>
                <a:lnTo>
                  <a:pt x="349" y="624"/>
                </a:lnTo>
                <a:lnTo>
                  <a:pt x="411" y="551"/>
                </a:lnTo>
                <a:lnTo>
                  <a:pt x="478" y="480"/>
                </a:lnTo>
                <a:lnTo>
                  <a:pt x="548" y="413"/>
                </a:lnTo>
                <a:lnTo>
                  <a:pt x="621" y="351"/>
                </a:lnTo>
                <a:lnTo>
                  <a:pt x="699" y="293"/>
                </a:lnTo>
                <a:lnTo>
                  <a:pt x="780" y="240"/>
                </a:lnTo>
                <a:lnTo>
                  <a:pt x="864" y="192"/>
                </a:lnTo>
                <a:lnTo>
                  <a:pt x="951" y="148"/>
                </a:lnTo>
                <a:lnTo>
                  <a:pt x="1041" y="110"/>
                </a:lnTo>
                <a:lnTo>
                  <a:pt x="1134" y="78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7" name="Freeform 106"/>
          <p:cNvSpPr>
            <a:spLocks noEditPoints="1"/>
          </p:cNvSpPr>
          <p:nvPr/>
        </p:nvSpPr>
        <p:spPr bwMode="auto">
          <a:xfrm>
            <a:off x="4416021" y="3058060"/>
            <a:ext cx="352448" cy="355902"/>
          </a:xfrm>
          <a:custGeom>
            <a:avLst/>
            <a:gdLst>
              <a:gd name="T0" fmla="*/ 1779 w 3262"/>
              <a:gd name="T1" fmla="*/ 2068 h 3292"/>
              <a:gd name="T2" fmla="*/ 1832 w 3262"/>
              <a:gd name="T3" fmla="*/ 2136 h 3292"/>
              <a:gd name="T4" fmla="*/ 1824 w 3262"/>
              <a:gd name="T5" fmla="*/ 2411 h 3292"/>
              <a:gd name="T6" fmla="*/ 1756 w 3262"/>
              <a:gd name="T7" fmla="*/ 2466 h 3292"/>
              <a:gd name="T8" fmla="*/ 1485 w 3262"/>
              <a:gd name="T9" fmla="*/ 2458 h 3292"/>
              <a:gd name="T10" fmla="*/ 1429 w 3262"/>
              <a:gd name="T11" fmla="*/ 2389 h 3292"/>
              <a:gd name="T12" fmla="*/ 1438 w 3262"/>
              <a:gd name="T13" fmla="*/ 2116 h 3292"/>
              <a:gd name="T14" fmla="*/ 1504 w 3262"/>
              <a:gd name="T15" fmla="*/ 2060 h 3292"/>
              <a:gd name="T16" fmla="*/ 1469 w 3262"/>
              <a:gd name="T17" fmla="*/ 421 h 3292"/>
              <a:gd name="T18" fmla="*/ 1162 w 3262"/>
              <a:gd name="T19" fmla="*/ 505 h 3292"/>
              <a:gd name="T20" fmla="*/ 888 w 3262"/>
              <a:gd name="T21" fmla="*/ 665 h 3292"/>
              <a:gd name="T22" fmla="*/ 658 w 3262"/>
              <a:gd name="T23" fmla="*/ 897 h 3292"/>
              <a:gd name="T24" fmla="*/ 497 w 3262"/>
              <a:gd name="T25" fmla="*/ 1180 h 3292"/>
              <a:gd name="T26" fmla="*/ 416 w 3262"/>
              <a:gd name="T27" fmla="*/ 1496 h 3292"/>
              <a:gd name="T28" fmla="*/ 659 w 3262"/>
              <a:gd name="T29" fmla="*/ 1630 h 3292"/>
              <a:gd name="T30" fmla="*/ 850 w 3262"/>
              <a:gd name="T31" fmla="*/ 1830 h 3292"/>
              <a:gd name="T32" fmla="*/ 975 w 3262"/>
              <a:gd name="T33" fmla="*/ 2080 h 3292"/>
              <a:gd name="T34" fmla="*/ 1019 w 3262"/>
              <a:gd name="T35" fmla="*/ 2366 h 3292"/>
              <a:gd name="T36" fmla="*/ 984 w 3262"/>
              <a:gd name="T37" fmla="*/ 2622 h 3292"/>
              <a:gd name="T38" fmla="*/ 1172 w 3262"/>
              <a:gd name="T39" fmla="*/ 2790 h 3292"/>
              <a:gd name="T40" fmla="*/ 1472 w 3262"/>
              <a:gd name="T41" fmla="*/ 2870 h 3292"/>
              <a:gd name="T42" fmla="*/ 1790 w 3262"/>
              <a:gd name="T43" fmla="*/ 2870 h 3292"/>
              <a:gd name="T44" fmla="*/ 2090 w 3262"/>
              <a:gd name="T45" fmla="*/ 2790 h 3292"/>
              <a:gd name="T46" fmla="*/ 2278 w 3262"/>
              <a:gd name="T47" fmla="*/ 2622 h 3292"/>
              <a:gd name="T48" fmla="*/ 2243 w 3262"/>
              <a:gd name="T49" fmla="*/ 2366 h 3292"/>
              <a:gd name="T50" fmla="*/ 2287 w 3262"/>
              <a:gd name="T51" fmla="*/ 2080 h 3292"/>
              <a:gd name="T52" fmla="*/ 2412 w 3262"/>
              <a:gd name="T53" fmla="*/ 1830 h 3292"/>
              <a:gd name="T54" fmla="*/ 2603 w 3262"/>
              <a:gd name="T55" fmla="*/ 1630 h 3292"/>
              <a:gd name="T56" fmla="*/ 2845 w 3262"/>
              <a:gd name="T57" fmla="*/ 1496 h 3292"/>
              <a:gd name="T58" fmla="*/ 2765 w 3262"/>
              <a:gd name="T59" fmla="*/ 1180 h 3292"/>
              <a:gd name="T60" fmla="*/ 2604 w 3262"/>
              <a:gd name="T61" fmla="*/ 897 h 3292"/>
              <a:gd name="T62" fmla="*/ 2375 w 3262"/>
              <a:gd name="T63" fmla="*/ 665 h 3292"/>
              <a:gd name="T64" fmla="*/ 2100 w 3262"/>
              <a:gd name="T65" fmla="*/ 505 h 3292"/>
              <a:gd name="T66" fmla="*/ 1793 w 3262"/>
              <a:gd name="T67" fmla="*/ 421 h 3292"/>
              <a:gd name="T68" fmla="*/ 1631 w 3262"/>
              <a:gd name="T69" fmla="*/ 0 h 3292"/>
              <a:gd name="T70" fmla="*/ 2033 w 3262"/>
              <a:gd name="T71" fmla="*/ 49 h 3292"/>
              <a:gd name="T72" fmla="*/ 2397 w 3262"/>
              <a:gd name="T73" fmla="*/ 193 h 3292"/>
              <a:gd name="T74" fmla="*/ 2714 w 3262"/>
              <a:gd name="T75" fmla="*/ 415 h 3292"/>
              <a:gd name="T76" fmla="*/ 2969 w 3262"/>
              <a:gd name="T77" fmla="*/ 705 h 3292"/>
              <a:gd name="T78" fmla="*/ 3152 w 3262"/>
              <a:gd name="T79" fmla="*/ 1051 h 3292"/>
              <a:gd name="T80" fmla="*/ 3250 w 3262"/>
              <a:gd name="T81" fmla="*/ 1439 h 3292"/>
              <a:gd name="T82" fmla="*/ 3250 w 3262"/>
              <a:gd name="T83" fmla="*/ 1852 h 3292"/>
              <a:gd name="T84" fmla="*/ 3152 w 3262"/>
              <a:gd name="T85" fmla="*/ 2241 h 3292"/>
              <a:gd name="T86" fmla="*/ 2969 w 3262"/>
              <a:gd name="T87" fmla="*/ 2586 h 3292"/>
              <a:gd name="T88" fmla="*/ 2714 w 3262"/>
              <a:gd name="T89" fmla="*/ 2876 h 3292"/>
              <a:gd name="T90" fmla="*/ 2397 w 3262"/>
              <a:gd name="T91" fmla="*/ 3099 h 3292"/>
              <a:gd name="T92" fmla="*/ 2033 w 3262"/>
              <a:gd name="T93" fmla="*/ 3241 h 3292"/>
              <a:gd name="T94" fmla="*/ 1631 w 3262"/>
              <a:gd name="T95" fmla="*/ 3292 h 3292"/>
              <a:gd name="T96" fmla="*/ 1230 w 3262"/>
              <a:gd name="T97" fmla="*/ 3241 h 3292"/>
              <a:gd name="T98" fmla="*/ 865 w 3262"/>
              <a:gd name="T99" fmla="*/ 3099 h 3292"/>
              <a:gd name="T100" fmla="*/ 547 w 3262"/>
              <a:gd name="T101" fmla="*/ 2876 h 3292"/>
              <a:gd name="T102" fmla="*/ 293 w 3262"/>
              <a:gd name="T103" fmla="*/ 2586 h 3292"/>
              <a:gd name="T104" fmla="*/ 109 w 3262"/>
              <a:gd name="T105" fmla="*/ 2241 h 3292"/>
              <a:gd name="T106" fmla="*/ 13 w 3262"/>
              <a:gd name="T107" fmla="*/ 1852 h 3292"/>
              <a:gd name="T108" fmla="*/ 13 w 3262"/>
              <a:gd name="T109" fmla="*/ 1439 h 3292"/>
              <a:gd name="T110" fmla="*/ 109 w 3262"/>
              <a:gd name="T111" fmla="*/ 1051 h 3292"/>
              <a:gd name="T112" fmla="*/ 293 w 3262"/>
              <a:gd name="T113" fmla="*/ 705 h 3292"/>
              <a:gd name="T114" fmla="*/ 547 w 3262"/>
              <a:gd name="T115" fmla="*/ 415 h 3292"/>
              <a:gd name="T116" fmla="*/ 865 w 3262"/>
              <a:gd name="T117" fmla="*/ 193 h 3292"/>
              <a:gd name="T118" fmla="*/ 1230 w 3262"/>
              <a:gd name="T119" fmla="*/ 49 h 3292"/>
              <a:gd name="T120" fmla="*/ 1631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580" y="617"/>
                </a:moveTo>
                <a:lnTo>
                  <a:pt x="1682" y="617"/>
                </a:lnTo>
                <a:lnTo>
                  <a:pt x="1758" y="2060"/>
                </a:lnTo>
                <a:lnTo>
                  <a:pt x="1779" y="2068"/>
                </a:lnTo>
                <a:lnTo>
                  <a:pt x="1798" y="2081"/>
                </a:lnTo>
                <a:lnTo>
                  <a:pt x="1813" y="2096"/>
                </a:lnTo>
                <a:lnTo>
                  <a:pt x="1824" y="2116"/>
                </a:lnTo>
                <a:lnTo>
                  <a:pt x="1832" y="2136"/>
                </a:lnTo>
                <a:lnTo>
                  <a:pt x="1835" y="2160"/>
                </a:lnTo>
                <a:lnTo>
                  <a:pt x="1835" y="2366"/>
                </a:lnTo>
                <a:lnTo>
                  <a:pt x="1832" y="2389"/>
                </a:lnTo>
                <a:lnTo>
                  <a:pt x="1824" y="2411"/>
                </a:lnTo>
                <a:lnTo>
                  <a:pt x="1812" y="2430"/>
                </a:lnTo>
                <a:lnTo>
                  <a:pt x="1797" y="2446"/>
                </a:lnTo>
                <a:lnTo>
                  <a:pt x="1777" y="2458"/>
                </a:lnTo>
                <a:lnTo>
                  <a:pt x="1756" y="2466"/>
                </a:lnTo>
                <a:lnTo>
                  <a:pt x="1733" y="2469"/>
                </a:lnTo>
                <a:lnTo>
                  <a:pt x="1529" y="2469"/>
                </a:lnTo>
                <a:lnTo>
                  <a:pt x="1506" y="2466"/>
                </a:lnTo>
                <a:lnTo>
                  <a:pt x="1485" y="2458"/>
                </a:lnTo>
                <a:lnTo>
                  <a:pt x="1465" y="2446"/>
                </a:lnTo>
                <a:lnTo>
                  <a:pt x="1450" y="2430"/>
                </a:lnTo>
                <a:lnTo>
                  <a:pt x="1438" y="2411"/>
                </a:lnTo>
                <a:lnTo>
                  <a:pt x="1429" y="2389"/>
                </a:lnTo>
                <a:lnTo>
                  <a:pt x="1427" y="2366"/>
                </a:lnTo>
                <a:lnTo>
                  <a:pt x="1427" y="2160"/>
                </a:lnTo>
                <a:lnTo>
                  <a:pt x="1429" y="2136"/>
                </a:lnTo>
                <a:lnTo>
                  <a:pt x="1438" y="2116"/>
                </a:lnTo>
                <a:lnTo>
                  <a:pt x="1449" y="2096"/>
                </a:lnTo>
                <a:lnTo>
                  <a:pt x="1465" y="2081"/>
                </a:lnTo>
                <a:lnTo>
                  <a:pt x="1484" y="2068"/>
                </a:lnTo>
                <a:lnTo>
                  <a:pt x="1504" y="2060"/>
                </a:lnTo>
                <a:lnTo>
                  <a:pt x="1580" y="617"/>
                </a:lnTo>
                <a:close/>
                <a:moveTo>
                  <a:pt x="1631" y="411"/>
                </a:moveTo>
                <a:lnTo>
                  <a:pt x="1550" y="414"/>
                </a:lnTo>
                <a:lnTo>
                  <a:pt x="1469" y="421"/>
                </a:lnTo>
                <a:lnTo>
                  <a:pt x="1390" y="434"/>
                </a:lnTo>
                <a:lnTo>
                  <a:pt x="1313" y="453"/>
                </a:lnTo>
                <a:lnTo>
                  <a:pt x="1237" y="476"/>
                </a:lnTo>
                <a:lnTo>
                  <a:pt x="1162" y="505"/>
                </a:lnTo>
                <a:lnTo>
                  <a:pt x="1091" y="538"/>
                </a:lnTo>
                <a:lnTo>
                  <a:pt x="1020" y="575"/>
                </a:lnTo>
                <a:lnTo>
                  <a:pt x="953" y="617"/>
                </a:lnTo>
                <a:lnTo>
                  <a:pt x="888" y="665"/>
                </a:lnTo>
                <a:lnTo>
                  <a:pt x="826" y="716"/>
                </a:lnTo>
                <a:lnTo>
                  <a:pt x="766" y="772"/>
                </a:lnTo>
                <a:lnTo>
                  <a:pt x="710" y="833"/>
                </a:lnTo>
                <a:lnTo>
                  <a:pt x="658" y="897"/>
                </a:lnTo>
                <a:lnTo>
                  <a:pt x="611" y="964"/>
                </a:lnTo>
                <a:lnTo>
                  <a:pt x="568" y="1033"/>
                </a:lnTo>
                <a:lnTo>
                  <a:pt x="530" y="1106"/>
                </a:lnTo>
                <a:lnTo>
                  <a:pt x="497" y="1180"/>
                </a:lnTo>
                <a:lnTo>
                  <a:pt x="470" y="1256"/>
                </a:lnTo>
                <a:lnTo>
                  <a:pt x="447" y="1335"/>
                </a:lnTo>
                <a:lnTo>
                  <a:pt x="429" y="1414"/>
                </a:lnTo>
                <a:lnTo>
                  <a:pt x="416" y="1496"/>
                </a:lnTo>
                <a:lnTo>
                  <a:pt x="482" y="1523"/>
                </a:lnTo>
                <a:lnTo>
                  <a:pt x="543" y="1554"/>
                </a:lnTo>
                <a:lnTo>
                  <a:pt x="603" y="1590"/>
                </a:lnTo>
                <a:lnTo>
                  <a:pt x="659" y="1630"/>
                </a:lnTo>
                <a:lnTo>
                  <a:pt x="712" y="1675"/>
                </a:lnTo>
                <a:lnTo>
                  <a:pt x="762" y="1722"/>
                </a:lnTo>
                <a:lnTo>
                  <a:pt x="808" y="1774"/>
                </a:lnTo>
                <a:lnTo>
                  <a:pt x="850" y="1830"/>
                </a:lnTo>
                <a:lnTo>
                  <a:pt x="888" y="1887"/>
                </a:lnTo>
                <a:lnTo>
                  <a:pt x="922" y="1949"/>
                </a:lnTo>
                <a:lnTo>
                  <a:pt x="951" y="2012"/>
                </a:lnTo>
                <a:lnTo>
                  <a:pt x="975" y="2080"/>
                </a:lnTo>
                <a:lnTo>
                  <a:pt x="993" y="2148"/>
                </a:lnTo>
                <a:lnTo>
                  <a:pt x="1008" y="2219"/>
                </a:lnTo>
                <a:lnTo>
                  <a:pt x="1017" y="2291"/>
                </a:lnTo>
                <a:lnTo>
                  <a:pt x="1019" y="2366"/>
                </a:lnTo>
                <a:lnTo>
                  <a:pt x="1017" y="2432"/>
                </a:lnTo>
                <a:lnTo>
                  <a:pt x="1010" y="2497"/>
                </a:lnTo>
                <a:lnTo>
                  <a:pt x="1000" y="2560"/>
                </a:lnTo>
                <a:lnTo>
                  <a:pt x="984" y="2622"/>
                </a:lnTo>
                <a:lnTo>
                  <a:pt x="965" y="2682"/>
                </a:lnTo>
                <a:lnTo>
                  <a:pt x="1031" y="2722"/>
                </a:lnTo>
                <a:lnTo>
                  <a:pt x="1101" y="2758"/>
                </a:lnTo>
                <a:lnTo>
                  <a:pt x="1172" y="2790"/>
                </a:lnTo>
                <a:lnTo>
                  <a:pt x="1244" y="2818"/>
                </a:lnTo>
                <a:lnTo>
                  <a:pt x="1319" y="2840"/>
                </a:lnTo>
                <a:lnTo>
                  <a:pt x="1396" y="2857"/>
                </a:lnTo>
                <a:lnTo>
                  <a:pt x="1472" y="2870"/>
                </a:lnTo>
                <a:lnTo>
                  <a:pt x="1551" y="2878"/>
                </a:lnTo>
                <a:lnTo>
                  <a:pt x="1631" y="2880"/>
                </a:lnTo>
                <a:lnTo>
                  <a:pt x="1711" y="2878"/>
                </a:lnTo>
                <a:lnTo>
                  <a:pt x="1790" y="2870"/>
                </a:lnTo>
                <a:lnTo>
                  <a:pt x="1867" y="2857"/>
                </a:lnTo>
                <a:lnTo>
                  <a:pt x="1943" y="2840"/>
                </a:lnTo>
                <a:lnTo>
                  <a:pt x="2018" y="2818"/>
                </a:lnTo>
                <a:lnTo>
                  <a:pt x="2090" y="2790"/>
                </a:lnTo>
                <a:lnTo>
                  <a:pt x="2162" y="2758"/>
                </a:lnTo>
                <a:lnTo>
                  <a:pt x="2230" y="2722"/>
                </a:lnTo>
                <a:lnTo>
                  <a:pt x="2297" y="2682"/>
                </a:lnTo>
                <a:lnTo>
                  <a:pt x="2278" y="2622"/>
                </a:lnTo>
                <a:lnTo>
                  <a:pt x="2263" y="2560"/>
                </a:lnTo>
                <a:lnTo>
                  <a:pt x="2252" y="2497"/>
                </a:lnTo>
                <a:lnTo>
                  <a:pt x="2245" y="2432"/>
                </a:lnTo>
                <a:lnTo>
                  <a:pt x="2243" y="2366"/>
                </a:lnTo>
                <a:lnTo>
                  <a:pt x="2246" y="2291"/>
                </a:lnTo>
                <a:lnTo>
                  <a:pt x="2254" y="2219"/>
                </a:lnTo>
                <a:lnTo>
                  <a:pt x="2268" y="2148"/>
                </a:lnTo>
                <a:lnTo>
                  <a:pt x="2287" y="2080"/>
                </a:lnTo>
                <a:lnTo>
                  <a:pt x="2311" y="2012"/>
                </a:lnTo>
                <a:lnTo>
                  <a:pt x="2341" y="1949"/>
                </a:lnTo>
                <a:lnTo>
                  <a:pt x="2374" y="1887"/>
                </a:lnTo>
                <a:lnTo>
                  <a:pt x="2412" y="1830"/>
                </a:lnTo>
                <a:lnTo>
                  <a:pt x="2455" y="1774"/>
                </a:lnTo>
                <a:lnTo>
                  <a:pt x="2500" y="1722"/>
                </a:lnTo>
                <a:lnTo>
                  <a:pt x="2550" y="1675"/>
                </a:lnTo>
                <a:lnTo>
                  <a:pt x="2603" y="1630"/>
                </a:lnTo>
                <a:lnTo>
                  <a:pt x="2659" y="1590"/>
                </a:lnTo>
                <a:lnTo>
                  <a:pt x="2719" y="1554"/>
                </a:lnTo>
                <a:lnTo>
                  <a:pt x="2781" y="1523"/>
                </a:lnTo>
                <a:lnTo>
                  <a:pt x="2845" y="1496"/>
                </a:lnTo>
                <a:lnTo>
                  <a:pt x="2833" y="1414"/>
                </a:lnTo>
                <a:lnTo>
                  <a:pt x="2816" y="1335"/>
                </a:lnTo>
                <a:lnTo>
                  <a:pt x="2792" y="1256"/>
                </a:lnTo>
                <a:lnTo>
                  <a:pt x="2765" y="1180"/>
                </a:lnTo>
                <a:lnTo>
                  <a:pt x="2732" y="1106"/>
                </a:lnTo>
                <a:lnTo>
                  <a:pt x="2694" y="1033"/>
                </a:lnTo>
                <a:lnTo>
                  <a:pt x="2652" y="964"/>
                </a:lnTo>
                <a:lnTo>
                  <a:pt x="2604" y="897"/>
                </a:lnTo>
                <a:lnTo>
                  <a:pt x="2553" y="833"/>
                </a:lnTo>
                <a:lnTo>
                  <a:pt x="2495" y="772"/>
                </a:lnTo>
                <a:lnTo>
                  <a:pt x="2436" y="716"/>
                </a:lnTo>
                <a:lnTo>
                  <a:pt x="2375" y="665"/>
                </a:lnTo>
                <a:lnTo>
                  <a:pt x="2309" y="617"/>
                </a:lnTo>
                <a:lnTo>
                  <a:pt x="2242" y="575"/>
                </a:lnTo>
                <a:lnTo>
                  <a:pt x="2171" y="538"/>
                </a:lnTo>
                <a:lnTo>
                  <a:pt x="2100" y="505"/>
                </a:lnTo>
                <a:lnTo>
                  <a:pt x="2025" y="476"/>
                </a:lnTo>
                <a:lnTo>
                  <a:pt x="1949" y="453"/>
                </a:lnTo>
                <a:lnTo>
                  <a:pt x="1871" y="434"/>
                </a:lnTo>
                <a:lnTo>
                  <a:pt x="1793" y="421"/>
                </a:lnTo>
                <a:lnTo>
                  <a:pt x="1713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8" name="Freeform 111"/>
          <p:cNvSpPr/>
          <p:nvPr/>
        </p:nvSpPr>
        <p:spPr bwMode="auto">
          <a:xfrm>
            <a:off x="5007305" y="3058060"/>
            <a:ext cx="307527" cy="355902"/>
          </a:xfrm>
          <a:custGeom>
            <a:avLst/>
            <a:gdLst>
              <a:gd name="T0" fmla="*/ 1189 w 2846"/>
              <a:gd name="T1" fmla="*/ 6 h 3292"/>
              <a:gd name="T2" fmla="*/ 1289 w 2846"/>
              <a:gd name="T3" fmla="*/ 54 h 3292"/>
              <a:gd name="T4" fmla="*/ 1453 w 2846"/>
              <a:gd name="T5" fmla="*/ 164 h 3292"/>
              <a:gd name="T6" fmla="*/ 1650 w 2846"/>
              <a:gd name="T7" fmla="*/ 350 h 3292"/>
              <a:gd name="T8" fmla="*/ 1851 w 2846"/>
              <a:gd name="T9" fmla="*/ 630 h 3292"/>
              <a:gd name="T10" fmla="*/ 2029 w 2846"/>
              <a:gd name="T11" fmla="*/ 1019 h 3292"/>
              <a:gd name="T12" fmla="*/ 2156 w 2846"/>
              <a:gd name="T13" fmla="*/ 1117 h 3292"/>
              <a:gd name="T14" fmla="*/ 2205 w 2846"/>
              <a:gd name="T15" fmla="*/ 923 h 3292"/>
              <a:gd name="T16" fmla="*/ 2186 w 2846"/>
              <a:gd name="T17" fmla="*/ 719 h 3292"/>
              <a:gd name="T18" fmla="*/ 2181 w 2846"/>
              <a:gd name="T19" fmla="*/ 640 h 3292"/>
              <a:gd name="T20" fmla="*/ 2293 w 2846"/>
              <a:gd name="T21" fmla="*/ 750 h 3292"/>
              <a:gd name="T22" fmla="*/ 2434 w 2846"/>
              <a:gd name="T23" fmla="*/ 922 h 3292"/>
              <a:gd name="T24" fmla="*/ 2582 w 2846"/>
              <a:gd name="T25" fmla="*/ 1144 h 3292"/>
              <a:gd name="T26" fmla="*/ 2715 w 2846"/>
              <a:gd name="T27" fmla="*/ 1406 h 3292"/>
              <a:gd name="T28" fmla="*/ 2810 w 2846"/>
              <a:gd name="T29" fmla="*/ 1701 h 3292"/>
              <a:gd name="T30" fmla="*/ 2846 w 2846"/>
              <a:gd name="T31" fmla="*/ 2016 h 3292"/>
              <a:gd name="T32" fmla="*/ 2799 w 2846"/>
              <a:gd name="T33" fmla="*/ 2342 h 3292"/>
              <a:gd name="T34" fmla="*/ 2648 w 2846"/>
              <a:gd name="T35" fmla="*/ 2669 h 3292"/>
              <a:gd name="T36" fmla="*/ 2369 w 2846"/>
              <a:gd name="T37" fmla="*/ 2989 h 3292"/>
              <a:gd name="T38" fmla="*/ 1941 w 2846"/>
              <a:gd name="T39" fmla="*/ 3292 h 3292"/>
              <a:gd name="T40" fmla="*/ 2073 w 2846"/>
              <a:gd name="T41" fmla="*/ 2880 h 3292"/>
              <a:gd name="T42" fmla="*/ 2078 w 2846"/>
              <a:gd name="T43" fmla="*/ 2447 h 3292"/>
              <a:gd name="T44" fmla="*/ 1968 w 2846"/>
              <a:gd name="T45" fmla="*/ 2027 h 3292"/>
              <a:gd name="T46" fmla="*/ 1755 w 2846"/>
              <a:gd name="T47" fmla="*/ 1653 h 3292"/>
              <a:gd name="T48" fmla="*/ 1450 w 2846"/>
              <a:gd name="T49" fmla="*/ 1359 h 3292"/>
              <a:gd name="T50" fmla="*/ 1458 w 2846"/>
              <a:gd name="T51" fmla="*/ 1575 h 3292"/>
              <a:gd name="T52" fmla="*/ 1403 w 2846"/>
              <a:gd name="T53" fmla="*/ 1867 h 3292"/>
              <a:gd name="T54" fmla="*/ 1267 w 2846"/>
              <a:gd name="T55" fmla="*/ 2166 h 3292"/>
              <a:gd name="T56" fmla="*/ 1199 w 2846"/>
              <a:gd name="T57" fmla="*/ 2120 h 3292"/>
              <a:gd name="T58" fmla="*/ 1163 w 2846"/>
              <a:gd name="T59" fmla="*/ 1922 h 3292"/>
              <a:gd name="T60" fmla="*/ 1111 w 2846"/>
              <a:gd name="T61" fmla="*/ 1809 h 3292"/>
              <a:gd name="T62" fmla="*/ 1096 w 2846"/>
              <a:gd name="T63" fmla="*/ 1802 h 3292"/>
              <a:gd name="T64" fmla="*/ 1063 w 2846"/>
              <a:gd name="T65" fmla="*/ 1922 h 3292"/>
              <a:gd name="T66" fmla="*/ 981 w 2846"/>
              <a:gd name="T67" fmla="*/ 2129 h 3292"/>
              <a:gd name="T68" fmla="*/ 842 w 2846"/>
              <a:gd name="T69" fmla="*/ 2365 h 3292"/>
              <a:gd name="T70" fmla="*/ 737 w 2846"/>
              <a:gd name="T71" fmla="*/ 2558 h 3292"/>
              <a:gd name="T72" fmla="*/ 684 w 2846"/>
              <a:gd name="T73" fmla="*/ 2778 h 3292"/>
              <a:gd name="T74" fmla="*/ 708 w 2846"/>
              <a:gd name="T75" fmla="*/ 3040 h 3292"/>
              <a:gd name="T76" fmla="*/ 701 w 2846"/>
              <a:gd name="T77" fmla="*/ 3233 h 3292"/>
              <a:gd name="T78" fmla="*/ 307 w 2846"/>
              <a:gd name="T79" fmla="*/ 2939 h 3292"/>
              <a:gd name="T80" fmla="*/ 81 w 2846"/>
              <a:gd name="T81" fmla="*/ 2635 h 3292"/>
              <a:gd name="T82" fmla="*/ 1 w 2846"/>
              <a:gd name="T83" fmla="*/ 2307 h 3292"/>
              <a:gd name="T84" fmla="*/ 44 w 2846"/>
              <a:gd name="T85" fmla="*/ 1946 h 3292"/>
              <a:gd name="T86" fmla="*/ 177 w 2846"/>
              <a:gd name="T87" fmla="*/ 1616 h 3292"/>
              <a:gd name="T88" fmla="*/ 329 w 2846"/>
              <a:gd name="T89" fmla="*/ 1296 h 3292"/>
              <a:gd name="T90" fmla="*/ 414 w 2846"/>
              <a:gd name="T91" fmla="*/ 960 h 3292"/>
              <a:gd name="T92" fmla="*/ 512 w 2846"/>
              <a:gd name="T93" fmla="*/ 1207 h 3292"/>
              <a:gd name="T94" fmla="*/ 544 w 2846"/>
              <a:gd name="T95" fmla="*/ 1452 h 3292"/>
              <a:gd name="T96" fmla="*/ 762 w 2846"/>
              <a:gd name="T97" fmla="*/ 1222 h 3292"/>
              <a:gd name="T98" fmla="*/ 997 w 2846"/>
              <a:gd name="T99" fmla="*/ 829 h 3292"/>
              <a:gd name="T100" fmla="*/ 1150 w 2846"/>
              <a:gd name="T101" fmla="*/ 415 h 3292"/>
              <a:gd name="T102" fmla="*/ 1170 w 2846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6" h="3292">
                <a:moveTo>
                  <a:pt x="1170" y="0"/>
                </a:moveTo>
                <a:lnTo>
                  <a:pt x="1170" y="0"/>
                </a:lnTo>
                <a:lnTo>
                  <a:pt x="1172" y="0"/>
                </a:lnTo>
                <a:lnTo>
                  <a:pt x="1178" y="3"/>
                </a:lnTo>
                <a:lnTo>
                  <a:pt x="1189" y="6"/>
                </a:lnTo>
                <a:lnTo>
                  <a:pt x="1203" y="12"/>
                </a:lnTo>
                <a:lnTo>
                  <a:pt x="1219" y="19"/>
                </a:lnTo>
                <a:lnTo>
                  <a:pt x="1240" y="29"/>
                </a:lnTo>
                <a:lnTo>
                  <a:pt x="1264" y="41"/>
                </a:lnTo>
                <a:lnTo>
                  <a:pt x="1289" y="54"/>
                </a:lnTo>
                <a:lnTo>
                  <a:pt x="1318" y="71"/>
                </a:lnTo>
                <a:lnTo>
                  <a:pt x="1349" y="89"/>
                </a:lnTo>
                <a:lnTo>
                  <a:pt x="1382" y="111"/>
                </a:lnTo>
                <a:lnTo>
                  <a:pt x="1417" y="136"/>
                </a:lnTo>
                <a:lnTo>
                  <a:pt x="1453" y="164"/>
                </a:lnTo>
                <a:lnTo>
                  <a:pt x="1491" y="194"/>
                </a:lnTo>
                <a:lnTo>
                  <a:pt x="1529" y="228"/>
                </a:lnTo>
                <a:lnTo>
                  <a:pt x="1569" y="265"/>
                </a:lnTo>
                <a:lnTo>
                  <a:pt x="1609" y="305"/>
                </a:lnTo>
                <a:lnTo>
                  <a:pt x="1650" y="350"/>
                </a:lnTo>
                <a:lnTo>
                  <a:pt x="1690" y="397"/>
                </a:lnTo>
                <a:lnTo>
                  <a:pt x="1731" y="449"/>
                </a:lnTo>
                <a:lnTo>
                  <a:pt x="1772" y="505"/>
                </a:lnTo>
                <a:lnTo>
                  <a:pt x="1812" y="565"/>
                </a:lnTo>
                <a:lnTo>
                  <a:pt x="1851" y="630"/>
                </a:lnTo>
                <a:lnTo>
                  <a:pt x="1890" y="698"/>
                </a:lnTo>
                <a:lnTo>
                  <a:pt x="1927" y="771"/>
                </a:lnTo>
                <a:lnTo>
                  <a:pt x="1962" y="849"/>
                </a:lnTo>
                <a:lnTo>
                  <a:pt x="1997" y="931"/>
                </a:lnTo>
                <a:lnTo>
                  <a:pt x="2029" y="1019"/>
                </a:lnTo>
                <a:lnTo>
                  <a:pt x="2058" y="1111"/>
                </a:lnTo>
                <a:lnTo>
                  <a:pt x="2086" y="1209"/>
                </a:lnTo>
                <a:lnTo>
                  <a:pt x="2113" y="1181"/>
                </a:lnTo>
                <a:lnTo>
                  <a:pt x="2137" y="1150"/>
                </a:lnTo>
                <a:lnTo>
                  <a:pt x="2156" y="1117"/>
                </a:lnTo>
                <a:lnTo>
                  <a:pt x="2173" y="1081"/>
                </a:lnTo>
                <a:lnTo>
                  <a:pt x="2185" y="1044"/>
                </a:lnTo>
                <a:lnTo>
                  <a:pt x="2195" y="1004"/>
                </a:lnTo>
                <a:lnTo>
                  <a:pt x="2201" y="964"/>
                </a:lnTo>
                <a:lnTo>
                  <a:pt x="2205" y="923"/>
                </a:lnTo>
                <a:lnTo>
                  <a:pt x="2206" y="882"/>
                </a:lnTo>
                <a:lnTo>
                  <a:pt x="2204" y="840"/>
                </a:lnTo>
                <a:lnTo>
                  <a:pt x="2200" y="799"/>
                </a:lnTo>
                <a:lnTo>
                  <a:pt x="2194" y="759"/>
                </a:lnTo>
                <a:lnTo>
                  <a:pt x="2186" y="719"/>
                </a:lnTo>
                <a:lnTo>
                  <a:pt x="2176" y="682"/>
                </a:lnTo>
                <a:lnTo>
                  <a:pt x="2163" y="647"/>
                </a:lnTo>
                <a:lnTo>
                  <a:pt x="2150" y="614"/>
                </a:lnTo>
                <a:lnTo>
                  <a:pt x="2164" y="625"/>
                </a:lnTo>
                <a:lnTo>
                  <a:pt x="2181" y="640"/>
                </a:lnTo>
                <a:lnTo>
                  <a:pt x="2200" y="656"/>
                </a:lnTo>
                <a:lnTo>
                  <a:pt x="2221" y="676"/>
                </a:lnTo>
                <a:lnTo>
                  <a:pt x="2244" y="699"/>
                </a:lnTo>
                <a:lnTo>
                  <a:pt x="2267" y="724"/>
                </a:lnTo>
                <a:lnTo>
                  <a:pt x="2293" y="750"/>
                </a:lnTo>
                <a:lnTo>
                  <a:pt x="2320" y="780"/>
                </a:lnTo>
                <a:lnTo>
                  <a:pt x="2347" y="812"/>
                </a:lnTo>
                <a:lnTo>
                  <a:pt x="2375" y="846"/>
                </a:lnTo>
                <a:lnTo>
                  <a:pt x="2404" y="884"/>
                </a:lnTo>
                <a:lnTo>
                  <a:pt x="2434" y="922"/>
                </a:lnTo>
                <a:lnTo>
                  <a:pt x="2464" y="962"/>
                </a:lnTo>
                <a:lnTo>
                  <a:pt x="2493" y="1006"/>
                </a:lnTo>
                <a:lnTo>
                  <a:pt x="2523" y="1050"/>
                </a:lnTo>
                <a:lnTo>
                  <a:pt x="2553" y="1096"/>
                </a:lnTo>
                <a:lnTo>
                  <a:pt x="2582" y="1144"/>
                </a:lnTo>
                <a:lnTo>
                  <a:pt x="2611" y="1193"/>
                </a:lnTo>
                <a:lnTo>
                  <a:pt x="2638" y="1245"/>
                </a:lnTo>
                <a:lnTo>
                  <a:pt x="2665" y="1297"/>
                </a:lnTo>
                <a:lnTo>
                  <a:pt x="2691" y="1351"/>
                </a:lnTo>
                <a:lnTo>
                  <a:pt x="2715" y="1406"/>
                </a:lnTo>
                <a:lnTo>
                  <a:pt x="2738" y="1463"/>
                </a:lnTo>
                <a:lnTo>
                  <a:pt x="2759" y="1521"/>
                </a:lnTo>
                <a:lnTo>
                  <a:pt x="2778" y="1580"/>
                </a:lnTo>
                <a:lnTo>
                  <a:pt x="2796" y="1640"/>
                </a:lnTo>
                <a:lnTo>
                  <a:pt x="2810" y="1701"/>
                </a:lnTo>
                <a:lnTo>
                  <a:pt x="2823" y="1761"/>
                </a:lnTo>
                <a:lnTo>
                  <a:pt x="2833" y="1824"/>
                </a:lnTo>
                <a:lnTo>
                  <a:pt x="2840" y="1887"/>
                </a:lnTo>
                <a:lnTo>
                  <a:pt x="2845" y="1951"/>
                </a:lnTo>
                <a:lnTo>
                  <a:pt x="2846" y="2016"/>
                </a:lnTo>
                <a:lnTo>
                  <a:pt x="2844" y="2080"/>
                </a:lnTo>
                <a:lnTo>
                  <a:pt x="2839" y="2145"/>
                </a:lnTo>
                <a:lnTo>
                  <a:pt x="2830" y="2211"/>
                </a:lnTo>
                <a:lnTo>
                  <a:pt x="2816" y="2276"/>
                </a:lnTo>
                <a:lnTo>
                  <a:pt x="2799" y="2342"/>
                </a:lnTo>
                <a:lnTo>
                  <a:pt x="2778" y="2407"/>
                </a:lnTo>
                <a:lnTo>
                  <a:pt x="2752" y="2473"/>
                </a:lnTo>
                <a:lnTo>
                  <a:pt x="2723" y="2539"/>
                </a:lnTo>
                <a:lnTo>
                  <a:pt x="2688" y="2604"/>
                </a:lnTo>
                <a:lnTo>
                  <a:pt x="2648" y="2669"/>
                </a:lnTo>
                <a:lnTo>
                  <a:pt x="2603" y="2734"/>
                </a:lnTo>
                <a:lnTo>
                  <a:pt x="2553" y="2799"/>
                </a:lnTo>
                <a:lnTo>
                  <a:pt x="2497" y="2863"/>
                </a:lnTo>
                <a:lnTo>
                  <a:pt x="2436" y="2926"/>
                </a:lnTo>
                <a:lnTo>
                  <a:pt x="2369" y="2989"/>
                </a:lnTo>
                <a:lnTo>
                  <a:pt x="2296" y="3051"/>
                </a:lnTo>
                <a:lnTo>
                  <a:pt x="2217" y="3113"/>
                </a:lnTo>
                <a:lnTo>
                  <a:pt x="2131" y="3173"/>
                </a:lnTo>
                <a:lnTo>
                  <a:pt x="2040" y="3233"/>
                </a:lnTo>
                <a:lnTo>
                  <a:pt x="1941" y="3292"/>
                </a:lnTo>
                <a:lnTo>
                  <a:pt x="1978" y="3212"/>
                </a:lnTo>
                <a:lnTo>
                  <a:pt x="2010" y="3132"/>
                </a:lnTo>
                <a:lnTo>
                  <a:pt x="2037" y="3049"/>
                </a:lnTo>
                <a:lnTo>
                  <a:pt x="2057" y="2965"/>
                </a:lnTo>
                <a:lnTo>
                  <a:pt x="2073" y="2880"/>
                </a:lnTo>
                <a:lnTo>
                  <a:pt x="2084" y="2794"/>
                </a:lnTo>
                <a:lnTo>
                  <a:pt x="2090" y="2707"/>
                </a:lnTo>
                <a:lnTo>
                  <a:pt x="2090" y="2621"/>
                </a:lnTo>
                <a:lnTo>
                  <a:pt x="2087" y="2534"/>
                </a:lnTo>
                <a:lnTo>
                  <a:pt x="2078" y="2447"/>
                </a:lnTo>
                <a:lnTo>
                  <a:pt x="2065" y="2361"/>
                </a:lnTo>
                <a:lnTo>
                  <a:pt x="2047" y="2276"/>
                </a:lnTo>
                <a:lnTo>
                  <a:pt x="2026" y="2191"/>
                </a:lnTo>
                <a:lnTo>
                  <a:pt x="1999" y="2108"/>
                </a:lnTo>
                <a:lnTo>
                  <a:pt x="1968" y="2027"/>
                </a:lnTo>
                <a:lnTo>
                  <a:pt x="1933" y="1947"/>
                </a:lnTo>
                <a:lnTo>
                  <a:pt x="1894" y="1870"/>
                </a:lnTo>
                <a:lnTo>
                  <a:pt x="1852" y="1796"/>
                </a:lnTo>
                <a:lnTo>
                  <a:pt x="1805" y="1722"/>
                </a:lnTo>
                <a:lnTo>
                  <a:pt x="1755" y="1653"/>
                </a:lnTo>
                <a:lnTo>
                  <a:pt x="1701" y="1587"/>
                </a:lnTo>
                <a:lnTo>
                  <a:pt x="1643" y="1524"/>
                </a:lnTo>
                <a:lnTo>
                  <a:pt x="1582" y="1465"/>
                </a:lnTo>
                <a:lnTo>
                  <a:pt x="1518" y="1410"/>
                </a:lnTo>
                <a:lnTo>
                  <a:pt x="1450" y="1359"/>
                </a:lnTo>
                <a:lnTo>
                  <a:pt x="1456" y="1393"/>
                </a:lnTo>
                <a:lnTo>
                  <a:pt x="1460" y="1432"/>
                </a:lnTo>
                <a:lnTo>
                  <a:pt x="1462" y="1475"/>
                </a:lnTo>
                <a:lnTo>
                  <a:pt x="1461" y="1523"/>
                </a:lnTo>
                <a:lnTo>
                  <a:pt x="1458" y="1575"/>
                </a:lnTo>
                <a:lnTo>
                  <a:pt x="1453" y="1628"/>
                </a:lnTo>
                <a:lnTo>
                  <a:pt x="1445" y="1686"/>
                </a:lnTo>
                <a:lnTo>
                  <a:pt x="1434" y="1745"/>
                </a:lnTo>
                <a:lnTo>
                  <a:pt x="1420" y="1805"/>
                </a:lnTo>
                <a:lnTo>
                  <a:pt x="1403" y="1867"/>
                </a:lnTo>
                <a:lnTo>
                  <a:pt x="1383" y="1928"/>
                </a:lnTo>
                <a:lnTo>
                  <a:pt x="1359" y="1990"/>
                </a:lnTo>
                <a:lnTo>
                  <a:pt x="1333" y="2050"/>
                </a:lnTo>
                <a:lnTo>
                  <a:pt x="1302" y="2109"/>
                </a:lnTo>
                <a:lnTo>
                  <a:pt x="1267" y="2166"/>
                </a:lnTo>
                <a:lnTo>
                  <a:pt x="1228" y="2222"/>
                </a:lnTo>
                <a:lnTo>
                  <a:pt x="1184" y="2274"/>
                </a:lnTo>
                <a:lnTo>
                  <a:pt x="1194" y="2220"/>
                </a:lnTo>
                <a:lnTo>
                  <a:pt x="1198" y="2168"/>
                </a:lnTo>
                <a:lnTo>
                  <a:pt x="1199" y="2120"/>
                </a:lnTo>
                <a:lnTo>
                  <a:pt x="1196" y="2073"/>
                </a:lnTo>
                <a:lnTo>
                  <a:pt x="1191" y="2031"/>
                </a:lnTo>
                <a:lnTo>
                  <a:pt x="1182" y="1991"/>
                </a:lnTo>
                <a:lnTo>
                  <a:pt x="1173" y="1955"/>
                </a:lnTo>
                <a:lnTo>
                  <a:pt x="1163" y="1922"/>
                </a:lnTo>
                <a:lnTo>
                  <a:pt x="1152" y="1892"/>
                </a:lnTo>
                <a:lnTo>
                  <a:pt x="1141" y="1865"/>
                </a:lnTo>
                <a:lnTo>
                  <a:pt x="1130" y="1843"/>
                </a:lnTo>
                <a:lnTo>
                  <a:pt x="1120" y="1823"/>
                </a:lnTo>
                <a:lnTo>
                  <a:pt x="1111" y="1809"/>
                </a:lnTo>
                <a:lnTo>
                  <a:pt x="1104" y="1799"/>
                </a:lnTo>
                <a:lnTo>
                  <a:pt x="1100" y="1792"/>
                </a:lnTo>
                <a:lnTo>
                  <a:pt x="1098" y="1789"/>
                </a:lnTo>
                <a:lnTo>
                  <a:pt x="1097" y="1792"/>
                </a:lnTo>
                <a:lnTo>
                  <a:pt x="1096" y="1802"/>
                </a:lnTo>
                <a:lnTo>
                  <a:pt x="1093" y="1816"/>
                </a:lnTo>
                <a:lnTo>
                  <a:pt x="1088" y="1836"/>
                </a:lnTo>
                <a:lnTo>
                  <a:pt x="1082" y="1860"/>
                </a:lnTo>
                <a:lnTo>
                  <a:pt x="1073" y="1888"/>
                </a:lnTo>
                <a:lnTo>
                  <a:pt x="1063" y="1922"/>
                </a:lnTo>
                <a:lnTo>
                  <a:pt x="1052" y="1958"/>
                </a:lnTo>
                <a:lnTo>
                  <a:pt x="1037" y="1997"/>
                </a:lnTo>
                <a:lnTo>
                  <a:pt x="1021" y="2038"/>
                </a:lnTo>
                <a:lnTo>
                  <a:pt x="1002" y="2083"/>
                </a:lnTo>
                <a:lnTo>
                  <a:pt x="981" y="2129"/>
                </a:lnTo>
                <a:lnTo>
                  <a:pt x="956" y="2178"/>
                </a:lnTo>
                <a:lnTo>
                  <a:pt x="929" y="2226"/>
                </a:lnTo>
                <a:lnTo>
                  <a:pt x="900" y="2277"/>
                </a:lnTo>
                <a:lnTo>
                  <a:pt x="867" y="2327"/>
                </a:lnTo>
                <a:lnTo>
                  <a:pt x="842" y="2365"/>
                </a:lnTo>
                <a:lnTo>
                  <a:pt x="818" y="2402"/>
                </a:lnTo>
                <a:lnTo>
                  <a:pt x="796" y="2440"/>
                </a:lnTo>
                <a:lnTo>
                  <a:pt x="774" y="2478"/>
                </a:lnTo>
                <a:lnTo>
                  <a:pt x="755" y="2517"/>
                </a:lnTo>
                <a:lnTo>
                  <a:pt x="737" y="2558"/>
                </a:lnTo>
                <a:lnTo>
                  <a:pt x="722" y="2599"/>
                </a:lnTo>
                <a:lnTo>
                  <a:pt x="708" y="2641"/>
                </a:lnTo>
                <a:lnTo>
                  <a:pt x="697" y="2686"/>
                </a:lnTo>
                <a:lnTo>
                  <a:pt x="689" y="2730"/>
                </a:lnTo>
                <a:lnTo>
                  <a:pt x="684" y="2778"/>
                </a:lnTo>
                <a:lnTo>
                  <a:pt x="682" y="2826"/>
                </a:lnTo>
                <a:lnTo>
                  <a:pt x="683" y="2876"/>
                </a:lnTo>
                <a:lnTo>
                  <a:pt x="688" y="2928"/>
                </a:lnTo>
                <a:lnTo>
                  <a:pt x="696" y="2983"/>
                </a:lnTo>
                <a:lnTo>
                  <a:pt x="708" y="3040"/>
                </a:lnTo>
                <a:lnTo>
                  <a:pt x="725" y="3099"/>
                </a:lnTo>
                <a:lnTo>
                  <a:pt x="745" y="3161"/>
                </a:lnTo>
                <a:lnTo>
                  <a:pt x="771" y="3225"/>
                </a:lnTo>
                <a:lnTo>
                  <a:pt x="801" y="3292"/>
                </a:lnTo>
                <a:lnTo>
                  <a:pt x="701" y="3233"/>
                </a:lnTo>
                <a:lnTo>
                  <a:pt x="608" y="3174"/>
                </a:lnTo>
                <a:lnTo>
                  <a:pt x="522" y="3115"/>
                </a:lnTo>
                <a:lnTo>
                  <a:pt x="444" y="3057"/>
                </a:lnTo>
                <a:lnTo>
                  <a:pt x="372" y="2998"/>
                </a:lnTo>
                <a:lnTo>
                  <a:pt x="307" y="2939"/>
                </a:lnTo>
                <a:lnTo>
                  <a:pt x="250" y="2879"/>
                </a:lnTo>
                <a:lnTo>
                  <a:pt x="198" y="2819"/>
                </a:lnTo>
                <a:lnTo>
                  <a:pt x="153" y="2759"/>
                </a:lnTo>
                <a:lnTo>
                  <a:pt x="114" y="2697"/>
                </a:lnTo>
                <a:lnTo>
                  <a:pt x="81" y="2635"/>
                </a:lnTo>
                <a:lnTo>
                  <a:pt x="54" y="2572"/>
                </a:lnTo>
                <a:lnTo>
                  <a:pt x="33" y="2507"/>
                </a:lnTo>
                <a:lnTo>
                  <a:pt x="16" y="2442"/>
                </a:lnTo>
                <a:lnTo>
                  <a:pt x="6" y="2375"/>
                </a:lnTo>
                <a:lnTo>
                  <a:pt x="1" y="2307"/>
                </a:lnTo>
                <a:lnTo>
                  <a:pt x="0" y="2237"/>
                </a:lnTo>
                <a:lnTo>
                  <a:pt x="5" y="2165"/>
                </a:lnTo>
                <a:lnTo>
                  <a:pt x="13" y="2092"/>
                </a:lnTo>
                <a:lnTo>
                  <a:pt x="28" y="2017"/>
                </a:lnTo>
                <a:lnTo>
                  <a:pt x="44" y="1946"/>
                </a:lnTo>
                <a:lnTo>
                  <a:pt x="65" y="1878"/>
                </a:lnTo>
                <a:lnTo>
                  <a:pt x="89" y="1811"/>
                </a:lnTo>
                <a:lnTo>
                  <a:pt x="117" y="1746"/>
                </a:lnTo>
                <a:lnTo>
                  <a:pt x="146" y="1680"/>
                </a:lnTo>
                <a:lnTo>
                  <a:pt x="177" y="1616"/>
                </a:lnTo>
                <a:lnTo>
                  <a:pt x="209" y="1552"/>
                </a:lnTo>
                <a:lnTo>
                  <a:pt x="241" y="1488"/>
                </a:lnTo>
                <a:lnTo>
                  <a:pt x="271" y="1424"/>
                </a:lnTo>
                <a:lnTo>
                  <a:pt x="301" y="1360"/>
                </a:lnTo>
                <a:lnTo>
                  <a:pt x="329" y="1296"/>
                </a:lnTo>
                <a:lnTo>
                  <a:pt x="355" y="1231"/>
                </a:lnTo>
                <a:lnTo>
                  <a:pt x="376" y="1165"/>
                </a:lnTo>
                <a:lnTo>
                  <a:pt x="394" y="1097"/>
                </a:lnTo>
                <a:lnTo>
                  <a:pt x="407" y="1029"/>
                </a:lnTo>
                <a:lnTo>
                  <a:pt x="414" y="960"/>
                </a:lnTo>
                <a:lnTo>
                  <a:pt x="442" y="1013"/>
                </a:lnTo>
                <a:lnTo>
                  <a:pt x="465" y="1063"/>
                </a:lnTo>
                <a:lnTo>
                  <a:pt x="483" y="1112"/>
                </a:lnTo>
                <a:lnTo>
                  <a:pt x="499" y="1159"/>
                </a:lnTo>
                <a:lnTo>
                  <a:pt x="512" y="1207"/>
                </a:lnTo>
                <a:lnTo>
                  <a:pt x="521" y="1253"/>
                </a:lnTo>
                <a:lnTo>
                  <a:pt x="529" y="1301"/>
                </a:lnTo>
                <a:lnTo>
                  <a:pt x="536" y="1349"/>
                </a:lnTo>
                <a:lnTo>
                  <a:pt x="540" y="1400"/>
                </a:lnTo>
                <a:lnTo>
                  <a:pt x="544" y="1452"/>
                </a:lnTo>
                <a:lnTo>
                  <a:pt x="547" y="1506"/>
                </a:lnTo>
                <a:lnTo>
                  <a:pt x="601" y="1438"/>
                </a:lnTo>
                <a:lnTo>
                  <a:pt x="656" y="1368"/>
                </a:lnTo>
                <a:lnTo>
                  <a:pt x="709" y="1296"/>
                </a:lnTo>
                <a:lnTo>
                  <a:pt x="762" y="1222"/>
                </a:lnTo>
                <a:lnTo>
                  <a:pt x="813" y="1146"/>
                </a:lnTo>
                <a:lnTo>
                  <a:pt x="863" y="1069"/>
                </a:lnTo>
                <a:lnTo>
                  <a:pt x="910" y="990"/>
                </a:lnTo>
                <a:lnTo>
                  <a:pt x="955" y="911"/>
                </a:lnTo>
                <a:lnTo>
                  <a:pt x="997" y="829"/>
                </a:lnTo>
                <a:lnTo>
                  <a:pt x="1035" y="747"/>
                </a:lnTo>
                <a:lnTo>
                  <a:pt x="1070" y="665"/>
                </a:lnTo>
                <a:lnTo>
                  <a:pt x="1101" y="582"/>
                </a:lnTo>
                <a:lnTo>
                  <a:pt x="1128" y="498"/>
                </a:lnTo>
                <a:lnTo>
                  <a:pt x="1150" y="415"/>
                </a:lnTo>
                <a:lnTo>
                  <a:pt x="1166" y="331"/>
                </a:lnTo>
                <a:lnTo>
                  <a:pt x="1176" y="247"/>
                </a:lnTo>
                <a:lnTo>
                  <a:pt x="1181" y="164"/>
                </a:lnTo>
                <a:lnTo>
                  <a:pt x="1179" y="81"/>
                </a:lnTo>
                <a:lnTo>
                  <a:pt x="117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9" name="Freeform 116"/>
          <p:cNvSpPr/>
          <p:nvPr/>
        </p:nvSpPr>
        <p:spPr bwMode="auto">
          <a:xfrm>
            <a:off x="5553668" y="3058060"/>
            <a:ext cx="352448" cy="355902"/>
          </a:xfrm>
          <a:custGeom>
            <a:avLst/>
            <a:gdLst>
              <a:gd name="T0" fmla="*/ 1354 w 3262"/>
              <a:gd name="T1" fmla="*/ 3 h 3291"/>
              <a:gd name="T2" fmla="*/ 1400 w 3262"/>
              <a:gd name="T3" fmla="*/ 22 h 3291"/>
              <a:gd name="T4" fmla="*/ 1990 w 3262"/>
              <a:gd name="T5" fmla="*/ 616 h 3291"/>
              <a:gd name="T6" fmla="*/ 2018 w 3262"/>
              <a:gd name="T7" fmla="*/ 659 h 3291"/>
              <a:gd name="T8" fmla="*/ 2028 w 3262"/>
              <a:gd name="T9" fmla="*/ 707 h 3291"/>
              <a:gd name="T10" fmla="*/ 2022 w 3262"/>
              <a:gd name="T11" fmla="*/ 757 h 3291"/>
              <a:gd name="T12" fmla="*/ 1997 w 3262"/>
              <a:gd name="T13" fmla="*/ 801 h 3291"/>
              <a:gd name="T14" fmla="*/ 1665 w 3262"/>
              <a:gd name="T15" fmla="*/ 1011 h 3291"/>
              <a:gd name="T16" fmla="*/ 1655 w 3262"/>
              <a:gd name="T17" fmla="*/ 1050 h 3291"/>
              <a:gd name="T18" fmla="*/ 1636 w 3262"/>
              <a:gd name="T19" fmla="*/ 1124 h 3291"/>
              <a:gd name="T20" fmla="*/ 1601 w 3262"/>
              <a:gd name="T21" fmla="*/ 1193 h 3291"/>
              <a:gd name="T22" fmla="*/ 1551 w 3262"/>
              <a:gd name="T23" fmla="*/ 1255 h 3291"/>
              <a:gd name="T24" fmla="*/ 3218 w 3262"/>
              <a:gd name="T25" fmla="*/ 2944 h 3291"/>
              <a:gd name="T26" fmla="*/ 3235 w 3262"/>
              <a:gd name="T27" fmla="*/ 2963 h 3291"/>
              <a:gd name="T28" fmla="*/ 3257 w 3262"/>
              <a:gd name="T29" fmla="*/ 3004 h 3291"/>
              <a:gd name="T30" fmla="*/ 3262 w 3262"/>
              <a:gd name="T31" fmla="*/ 3047 h 3291"/>
              <a:gd name="T32" fmla="*/ 3249 w 3262"/>
              <a:gd name="T33" fmla="*/ 3086 h 3291"/>
              <a:gd name="T34" fmla="*/ 3076 w 3262"/>
              <a:gd name="T35" fmla="*/ 3266 h 3291"/>
              <a:gd name="T36" fmla="*/ 3040 w 3262"/>
              <a:gd name="T37" fmla="*/ 3287 h 3291"/>
              <a:gd name="T38" fmla="*/ 2999 w 3262"/>
              <a:gd name="T39" fmla="*/ 3291 h 3291"/>
              <a:gd name="T40" fmla="*/ 2956 w 3262"/>
              <a:gd name="T41" fmla="*/ 3278 h 3291"/>
              <a:gd name="T42" fmla="*/ 2918 w 3262"/>
              <a:gd name="T43" fmla="*/ 3247 h 3291"/>
              <a:gd name="T44" fmla="*/ 1241 w 3262"/>
              <a:gd name="T45" fmla="*/ 1569 h 3291"/>
              <a:gd name="T46" fmla="*/ 1180 w 3262"/>
              <a:gd name="T47" fmla="*/ 1620 h 3291"/>
              <a:gd name="T48" fmla="*/ 1111 w 3262"/>
              <a:gd name="T49" fmla="*/ 1655 h 3291"/>
              <a:gd name="T50" fmla="*/ 1038 w 3262"/>
              <a:gd name="T51" fmla="*/ 1675 h 3291"/>
              <a:gd name="T52" fmla="*/ 997 w 3262"/>
              <a:gd name="T53" fmla="*/ 1688 h 3291"/>
              <a:gd name="T54" fmla="*/ 771 w 3262"/>
              <a:gd name="T55" fmla="*/ 2035 h 3291"/>
              <a:gd name="T56" fmla="*/ 724 w 3262"/>
              <a:gd name="T57" fmla="*/ 2051 h 3291"/>
              <a:gd name="T58" fmla="*/ 674 w 3262"/>
              <a:gd name="T59" fmla="*/ 2049 h 3291"/>
              <a:gd name="T60" fmla="*/ 629 w 3262"/>
              <a:gd name="T61" fmla="*/ 2030 h 3291"/>
              <a:gd name="T62" fmla="*/ 39 w 3262"/>
              <a:gd name="T63" fmla="*/ 1436 h 3291"/>
              <a:gd name="T64" fmla="*/ 11 w 3262"/>
              <a:gd name="T65" fmla="*/ 1394 h 3291"/>
              <a:gd name="T66" fmla="*/ 0 w 3262"/>
              <a:gd name="T67" fmla="*/ 1345 h 3291"/>
              <a:gd name="T68" fmla="*/ 7 w 3262"/>
              <a:gd name="T69" fmla="*/ 1295 h 3291"/>
              <a:gd name="T70" fmla="*/ 32 w 3262"/>
              <a:gd name="T71" fmla="*/ 1251 h 3291"/>
              <a:gd name="T72" fmla="*/ 364 w 3262"/>
              <a:gd name="T73" fmla="*/ 1042 h 3291"/>
              <a:gd name="T74" fmla="*/ 373 w 3262"/>
              <a:gd name="T75" fmla="*/ 1001 h 3291"/>
              <a:gd name="T76" fmla="*/ 393 w 3262"/>
              <a:gd name="T77" fmla="*/ 928 h 3291"/>
              <a:gd name="T78" fmla="*/ 428 w 3262"/>
              <a:gd name="T79" fmla="*/ 859 h 3291"/>
              <a:gd name="T80" fmla="*/ 477 w 3262"/>
              <a:gd name="T81" fmla="*/ 796 h 3291"/>
              <a:gd name="T82" fmla="*/ 816 w 3262"/>
              <a:gd name="T83" fmla="*/ 455 h 3291"/>
              <a:gd name="T84" fmla="*/ 882 w 3262"/>
              <a:gd name="T85" fmla="*/ 413 h 3291"/>
              <a:gd name="T86" fmla="*/ 954 w 3262"/>
              <a:gd name="T87" fmla="*/ 385 h 3291"/>
              <a:gd name="T88" fmla="*/ 1027 w 3262"/>
              <a:gd name="T89" fmla="*/ 372 h 3291"/>
              <a:gd name="T90" fmla="*/ 1032 w 3262"/>
              <a:gd name="T91" fmla="*/ 363 h 3291"/>
              <a:gd name="T92" fmla="*/ 1257 w 3262"/>
              <a:gd name="T93" fmla="*/ 16 h 3291"/>
              <a:gd name="T94" fmla="*/ 1305 w 3262"/>
              <a:gd name="T95" fmla="*/ 1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2" h="3291">
                <a:moveTo>
                  <a:pt x="1329" y="0"/>
                </a:moveTo>
                <a:lnTo>
                  <a:pt x="1354" y="3"/>
                </a:lnTo>
                <a:lnTo>
                  <a:pt x="1377" y="10"/>
                </a:lnTo>
                <a:lnTo>
                  <a:pt x="1400" y="22"/>
                </a:lnTo>
                <a:lnTo>
                  <a:pt x="1419" y="39"/>
                </a:lnTo>
                <a:lnTo>
                  <a:pt x="1990" y="616"/>
                </a:lnTo>
                <a:lnTo>
                  <a:pt x="2006" y="636"/>
                </a:lnTo>
                <a:lnTo>
                  <a:pt x="2018" y="659"/>
                </a:lnTo>
                <a:lnTo>
                  <a:pt x="2025" y="682"/>
                </a:lnTo>
                <a:lnTo>
                  <a:pt x="2028" y="707"/>
                </a:lnTo>
                <a:lnTo>
                  <a:pt x="2027" y="732"/>
                </a:lnTo>
                <a:lnTo>
                  <a:pt x="2022" y="757"/>
                </a:lnTo>
                <a:lnTo>
                  <a:pt x="2012" y="779"/>
                </a:lnTo>
                <a:lnTo>
                  <a:pt x="1997" y="801"/>
                </a:lnTo>
                <a:lnTo>
                  <a:pt x="1669" y="1008"/>
                </a:lnTo>
                <a:lnTo>
                  <a:pt x="1665" y="1011"/>
                </a:lnTo>
                <a:lnTo>
                  <a:pt x="1660" y="1013"/>
                </a:lnTo>
                <a:lnTo>
                  <a:pt x="1655" y="1050"/>
                </a:lnTo>
                <a:lnTo>
                  <a:pt x="1647" y="1088"/>
                </a:lnTo>
                <a:lnTo>
                  <a:pt x="1636" y="1124"/>
                </a:lnTo>
                <a:lnTo>
                  <a:pt x="1621" y="1159"/>
                </a:lnTo>
                <a:lnTo>
                  <a:pt x="1601" y="1193"/>
                </a:lnTo>
                <a:lnTo>
                  <a:pt x="1578" y="1225"/>
                </a:lnTo>
                <a:lnTo>
                  <a:pt x="1551" y="1255"/>
                </a:lnTo>
                <a:lnTo>
                  <a:pt x="1470" y="1338"/>
                </a:lnTo>
                <a:lnTo>
                  <a:pt x="3218" y="2944"/>
                </a:lnTo>
                <a:lnTo>
                  <a:pt x="3218" y="2944"/>
                </a:lnTo>
                <a:lnTo>
                  <a:pt x="3235" y="2963"/>
                </a:lnTo>
                <a:lnTo>
                  <a:pt x="3248" y="2982"/>
                </a:lnTo>
                <a:lnTo>
                  <a:pt x="3257" y="3004"/>
                </a:lnTo>
                <a:lnTo>
                  <a:pt x="3261" y="3026"/>
                </a:lnTo>
                <a:lnTo>
                  <a:pt x="3262" y="3047"/>
                </a:lnTo>
                <a:lnTo>
                  <a:pt x="3258" y="3067"/>
                </a:lnTo>
                <a:lnTo>
                  <a:pt x="3249" y="3086"/>
                </a:lnTo>
                <a:lnTo>
                  <a:pt x="3236" y="3103"/>
                </a:lnTo>
                <a:lnTo>
                  <a:pt x="3076" y="3266"/>
                </a:lnTo>
                <a:lnTo>
                  <a:pt x="3059" y="3279"/>
                </a:lnTo>
                <a:lnTo>
                  <a:pt x="3040" y="3287"/>
                </a:lnTo>
                <a:lnTo>
                  <a:pt x="3020" y="3291"/>
                </a:lnTo>
                <a:lnTo>
                  <a:pt x="2999" y="3291"/>
                </a:lnTo>
                <a:lnTo>
                  <a:pt x="2977" y="3286"/>
                </a:lnTo>
                <a:lnTo>
                  <a:pt x="2956" y="3278"/>
                </a:lnTo>
                <a:lnTo>
                  <a:pt x="2936" y="3264"/>
                </a:lnTo>
                <a:lnTo>
                  <a:pt x="2918" y="3247"/>
                </a:lnTo>
                <a:lnTo>
                  <a:pt x="1331" y="1479"/>
                </a:lnTo>
                <a:lnTo>
                  <a:pt x="1241" y="1569"/>
                </a:lnTo>
                <a:lnTo>
                  <a:pt x="1211" y="1596"/>
                </a:lnTo>
                <a:lnTo>
                  <a:pt x="1180" y="1620"/>
                </a:lnTo>
                <a:lnTo>
                  <a:pt x="1146" y="1640"/>
                </a:lnTo>
                <a:lnTo>
                  <a:pt x="1111" y="1655"/>
                </a:lnTo>
                <a:lnTo>
                  <a:pt x="1075" y="1666"/>
                </a:lnTo>
                <a:lnTo>
                  <a:pt x="1038" y="1675"/>
                </a:lnTo>
                <a:lnTo>
                  <a:pt x="1001" y="1679"/>
                </a:lnTo>
                <a:lnTo>
                  <a:pt x="997" y="1688"/>
                </a:lnTo>
                <a:lnTo>
                  <a:pt x="792" y="2021"/>
                </a:lnTo>
                <a:lnTo>
                  <a:pt x="771" y="2035"/>
                </a:lnTo>
                <a:lnTo>
                  <a:pt x="748" y="2045"/>
                </a:lnTo>
                <a:lnTo>
                  <a:pt x="724" y="2051"/>
                </a:lnTo>
                <a:lnTo>
                  <a:pt x="699" y="2052"/>
                </a:lnTo>
                <a:lnTo>
                  <a:pt x="674" y="2049"/>
                </a:lnTo>
                <a:lnTo>
                  <a:pt x="651" y="2041"/>
                </a:lnTo>
                <a:lnTo>
                  <a:pt x="629" y="2030"/>
                </a:lnTo>
                <a:lnTo>
                  <a:pt x="610" y="2013"/>
                </a:lnTo>
                <a:lnTo>
                  <a:pt x="39" y="1436"/>
                </a:lnTo>
                <a:lnTo>
                  <a:pt x="22" y="1416"/>
                </a:lnTo>
                <a:lnTo>
                  <a:pt x="11" y="1394"/>
                </a:lnTo>
                <a:lnTo>
                  <a:pt x="3" y="1370"/>
                </a:lnTo>
                <a:lnTo>
                  <a:pt x="0" y="1345"/>
                </a:lnTo>
                <a:lnTo>
                  <a:pt x="1" y="1319"/>
                </a:lnTo>
                <a:lnTo>
                  <a:pt x="7" y="1295"/>
                </a:lnTo>
                <a:lnTo>
                  <a:pt x="17" y="1272"/>
                </a:lnTo>
                <a:lnTo>
                  <a:pt x="32" y="1251"/>
                </a:lnTo>
                <a:lnTo>
                  <a:pt x="359" y="1044"/>
                </a:lnTo>
                <a:lnTo>
                  <a:pt x="364" y="1042"/>
                </a:lnTo>
                <a:lnTo>
                  <a:pt x="369" y="1040"/>
                </a:lnTo>
                <a:lnTo>
                  <a:pt x="373" y="1001"/>
                </a:lnTo>
                <a:lnTo>
                  <a:pt x="381" y="964"/>
                </a:lnTo>
                <a:lnTo>
                  <a:pt x="393" y="928"/>
                </a:lnTo>
                <a:lnTo>
                  <a:pt x="408" y="892"/>
                </a:lnTo>
                <a:lnTo>
                  <a:pt x="428" y="859"/>
                </a:lnTo>
                <a:lnTo>
                  <a:pt x="450" y="826"/>
                </a:lnTo>
                <a:lnTo>
                  <a:pt x="477" y="796"/>
                </a:lnTo>
                <a:lnTo>
                  <a:pt x="787" y="482"/>
                </a:lnTo>
                <a:lnTo>
                  <a:pt x="816" y="455"/>
                </a:lnTo>
                <a:lnTo>
                  <a:pt x="848" y="432"/>
                </a:lnTo>
                <a:lnTo>
                  <a:pt x="882" y="413"/>
                </a:lnTo>
                <a:lnTo>
                  <a:pt x="917" y="397"/>
                </a:lnTo>
                <a:lnTo>
                  <a:pt x="954" y="385"/>
                </a:lnTo>
                <a:lnTo>
                  <a:pt x="990" y="377"/>
                </a:lnTo>
                <a:lnTo>
                  <a:pt x="1027" y="372"/>
                </a:lnTo>
                <a:lnTo>
                  <a:pt x="1029" y="368"/>
                </a:lnTo>
                <a:lnTo>
                  <a:pt x="1032" y="363"/>
                </a:lnTo>
                <a:lnTo>
                  <a:pt x="1237" y="32"/>
                </a:lnTo>
                <a:lnTo>
                  <a:pt x="1257" y="16"/>
                </a:lnTo>
                <a:lnTo>
                  <a:pt x="1280" y="7"/>
                </a:lnTo>
                <a:lnTo>
                  <a:pt x="1305" y="1"/>
                </a:lnTo>
                <a:lnTo>
                  <a:pt x="132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0" name="Freeform 121"/>
          <p:cNvSpPr>
            <a:spLocks noEditPoints="1"/>
          </p:cNvSpPr>
          <p:nvPr/>
        </p:nvSpPr>
        <p:spPr bwMode="auto">
          <a:xfrm>
            <a:off x="6145827" y="3058059"/>
            <a:ext cx="329124" cy="355904"/>
          </a:xfrm>
          <a:custGeom>
            <a:avLst/>
            <a:gdLst>
              <a:gd name="T0" fmla="*/ 1318 w 3046"/>
              <a:gd name="T1" fmla="*/ 948 h 3292"/>
              <a:gd name="T2" fmla="*/ 2390 w 3046"/>
              <a:gd name="T3" fmla="*/ 2057 h 3292"/>
              <a:gd name="T4" fmla="*/ 1728 w 3046"/>
              <a:gd name="T5" fmla="*/ 205 h 3292"/>
              <a:gd name="T6" fmla="*/ 1011 w 3046"/>
              <a:gd name="T7" fmla="*/ 0 h 3292"/>
              <a:gd name="T8" fmla="*/ 2058 w 3046"/>
              <a:gd name="T9" fmla="*/ 2 h 3292"/>
              <a:gd name="T10" fmla="*/ 2099 w 3046"/>
              <a:gd name="T11" fmla="*/ 22 h 3292"/>
              <a:gd name="T12" fmla="*/ 2127 w 3046"/>
              <a:gd name="T13" fmla="*/ 57 h 3292"/>
              <a:gd name="T14" fmla="*/ 2137 w 3046"/>
              <a:gd name="T15" fmla="*/ 103 h 3292"/>
              <a:gd name="T16" fmla="*/ 2127 w 3046"/>
              <a:gd name="T17" fmla="*/ 147 h 3292"/>
              <a:gd name="T18" fmla="*/ 2099 w 3046"/>
              <a:gd name="T19" fmla="*/ 182 h 3292"/>
              <a:gd name="T20" fmla="*/ 2058 w 3046"/>
              <a:gd name="T21" fmla="*/ 202 h 3292"/>
              <a:gd name="T22" fmla="*/ 1933 w 3046"/>
              <a:gd name="T23" fmla="*/ 205 h 3292"/>
              <a:gd name="T24" fmla="*/ 2946 w 3046"/>
              <a:gd name="T25" fmla="*/ 2586 h 3292"/>
              <a:gd name="T26" fmla="*/ 3000 w 3046"/>
              <a:gd name="T27" fmla="*/ 2695 h 3292"/>
              <a:gd name="T28" fmla="*/ 3034 w 3046"/>
              <a:gd name="T29" fmla="*/ 2798 h 3292"/>
              <a:gd name="T30" fmla="*/ 3046 w 3046"/>
              <a:gd name="T31" fmla="*/ 2895 h 3292"/>
              <a:gd name="T32" fmla="*/ 3039 w 3046"/>
              <a:gd name="T33" fmla="*/ 2985 h 3292"/>
              <a:gd name="T34" fmla="*/ 3012 w 3046"/>
              <a:gd name="T35" fmla="*/ 3066 h 3292"/>
              <a:gd name="T36" fmla="*/ 2966 w 3046"/>
              <a:gd name="T37" fmla="*/ 3136 h 3292"/>
              <a:gd name="T38" fmla="*/ 2902 w 3046"/>
              <a:gd name="T39" fmla="*/ 3195 h 3292"/>
              <a:gd name="T40" fmla="*/ 2821 w 3046"/>
              <a:gd name="T41" fmla="*/ 3241 h 3292"/>
              <a:gd name="T42" fmla="*/ 2723 w 3046"/>
              <a:gd name="T43" fmla="*/ 3273 h 3292"/>
              <a:gd name="T44" fmla="*/ 2610 w 3046"/>
              <a:gd name="T45" fmla="*/ 3290 h 3292"/>
              <a:gd name="T46" fmla="*/ 499 w 3046"/>
              <a:gd name="T47" fmla="*/ 3292 h 3292"/>
              <a:gd name="T48" fmla="*/ 377 w 3046"/>
              <a:gd name="T49" fmla="*/ 3284 h 3292"/>
              <a:gd name="T50" fmla="*/ 272 w 3046"/>
              <a:gd name="T51" fmla="*/ 3259 h 3292"/>
              <a:gd name="T52" fmla="*/ 183 w 3046"/>
              <a:gd name="T53" fmla="*/ 3220 h 3292"/>
              <a:gd name="T54" fmla="*/ 110 w 3046"/>
              <a:gd name="T55" fmla="*/ 3167 h 3292"/>
              <a:gd name="T56" fmla="*/ 56 w 3046"/>
              <a:gd name="T57" fmla="*/ 3102 h 3292"/>
              <a:gd name="T58" fmla="*/ 19 w 3046"/>
              <a:gd name="T59" fmla="*/ 3027 h 3292"/>
              <a:gd name="T60" fmla="*/ 1 w 3046"/>
              <a:gd name="T61" fmla="*/ 2942 h 3292"/>
              <a:gd name="T62" fmla="*/ 4 w 3046"/>
              <a:gd name="T63" fmla="*/ 2848 h 3292"/>
              <a:gd name="T64" fmla="*/ 27 w 3046"/>
              <a:gd name="T65" fmla="*/ 2748 h 3292"/>
              <a:gd name="T66" fmla="*/ 71 w 3046"/>
              <a:gd name="T67" fmla="*/ 2640 h 3292"/>
              <a:gd name="T68" fmla="*/ 1113 w 3046"/>
              <a:gd name="T69" fmla="*/ 891 h 3292"/>
              <a:gd name="T70" fmla="*/ 1011 w 3046"/>
              <a:gd name="T71" fmla="*/ 205 h 3292"/>
              <a:gd name="T72" fmla="*/ 966 w 3046"/>
              <a:gd name="T73" fmla="*/ 195 h 3292"/>
              <a:gd name="T74" fmla="*/ 931 w 3046"/>
              <a:gd name="T75" fmla="*/ 167 h 3292"/>
              <a:gd name="T76" fmla="*/ 911 w 3046"/>
              <a:gd name="T77" fmla="*/ 126 h 3292"/>
              <a:gd name="T78" fmla="*/ 911 w 3046"/>
              <a:gd name="T79" fmla="*/ 79 h 3292"/>
              <a:gd name="T80" fmla="*/ 931 w 3046"/>
              <a:gd name="T81" fmla="*/ 38 h 3292"/>
              <a:gd name="T82" fmla="*/ 966 w 3046"/>
              <a:gd name="T83" fmla="*/ 10 h 3292"/>
              <a:gd name="T84" fmla="*/ 1011 w 3046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46" h="3292">
                <a:moveTo>
                  <a:pt x="1318" y="205"/>
                </a:moveTo>
                <a:lnTo>
                  <a:pt x="1318" y="948"/>
                </a:lnTo>
                <a:lnTo>
                  <a:pt x="656" y="2057"/>
                </a:lnTo>
                <a:lnTo>
                  <a:pt x="2390" y="2057"/>
                </a:lnTo>
                <a:lnTo>
                  <a:pt x="1728" y="948"/>
                </a:lnTo>
                <a:lnTo>
                  <a:pt x="1728" y="205"/>
                </a:lnTo>
                <a:lnTo>
                  <a:pt x="1318" y="205"/>
                </a:lnTo>
                <a:close/>
                <a:moveTo>
                  <a:pt x="1011" y="0"/>
                </a:moveTo>
                <a:lnTo>
                  <a:pt x="2036" y="0"/>
                </a:lnTo>
                <a:lnTo>
                  <a:pt x="2058" y="2"/>
                </a:lnTo>
                <a:lnTo>
                  <a:pt x="2080" y="10"/>
                </a:lnTo>
                <a:lnTo>
                  <a:pt x="2099" y="22"/>
                </a:lnTo>
                <a:lnTo>
                  <a:pt x="2115" y="38"/>
                </a:lnTo>
                <a:lnTo>
                  <a:pt x="2127" y="57"/>
                </a:lnTo>
                <a:lnTo>
                  <a:pt x="2135" y="79"/>
                </a:lnTo>
                <a:lnTo>
                  <a:pt x="2137" y="103"/>
                </a:lnTo>
                <a:lnTo>
                  <a:pt x="2135" y="126"/>
                </a:lnTo>
                <a:lnTo>
                  <a:pt x="2127" y="147"/>
                </a:lnTo>
                <a:lnTo>
                  <a:pt x="2115" y="167"/>
                </a:lnTo>
                <a:lnTo>
                  <a:pt x="2099" y="182"/>
                </a:lnTo>
                <a:lnTo>
                  <a:pt x="2080" y="195"/>
                </a:lnTo>
                <a:lnTo>
                  <a:pt x="2058" y="202"/>
                </a:lnTo>
                <a:lnTo>
                  <a:pt x="2036" y="205"/>
                </a:lnTo>
                <a:lnTo>
                  <a:pt x="1933" y="205"/>
                </a:lnTo>
                <a:lnTo>
                  <a:pt x="1933" y="891"/>
                </a:lnTo>
                <a:lnTo>
                  <a:pt x="2946" y="2586"/>
                </a:lnTo>
                <a:lnTo>
                  <a:pt x="2975" y="2640"/>
                </a:lnTo>
                <a:lnTo>
                  <a:pt x="3000" y="2695"/>
                </a:lnTo>
                <a:lnTo>
                  <a:pt x="3020" y="2748"/>
                </a:lnTo>
                <a:lnTo>
                  <a:pt x="3034" y="2798"/>
                </a:lnTo>
                <a:lnTo>
                  <a:pt x="3043" y="2848"/>
                </a:lnTo>
                <a:lnTo>
                  <a:pt x="3046" y="2895"/>
                </a:lnTo>
                <a:lnTo>
                  <a:pt x="3045" y="2942"/>
                </a:lnTo>
                <a:lnTo>
                  <a:pt x="3039" y="2985"/>
                </a:lnTo>
                <a:lnTo>
                  <a:pt x="3028" y="3027"/>
                </a:lnTo>
                <a:lnTo>
                  <a:pt x="3012" y="3066"/>
                </a:lnTo>
                <a:lnTo>
                  <a:pt x="2992" y="3102"/>
                </a:lnTo>
                <a:lnTo>
                  <a:pt x="2966" y="3136"/>
                </a:lnTo>
                <a:lnTo>
                  <a:pt x="2936" y="3167"/>
                </a:lnTo>
                <a:lnTo>
                  <a:pt x="2902" y="3195"/>
                </a:lnTo>
                <a:lnTo>
                  <a:pt x="2864" y="3220"/>
                </a:lnTo>
                <a:lnTo>
                  <a:pt x="2821" y="3241"/>
                </a:lnTo>
                <a:lnTo>
                  <a:pt x="2775" y="3259"/>
                </a:lnTo>
                <a:lnTo>
                  <a:pt x="2723" y="3273"/>
                </a:lnTo>
                <a:lnTo>
                  <a:pt x="2669" y="3284"/>
                </a:lnTo>
                <a:lnTo>
                  <a:pt x="2610" y="3290"/>
                </a:lnTo>
                <a:lnTo>
                  <a:pt x="2548" y="3292"/>
                </a:lnTo>
                <a:lnTo>
                  <a:pt x="499" y="3292"/>
                </a:lnTo>
                <a:lnTo>
                  <a:pt x="437" y="3290"/>
                </a:lnTo>
                <a:lnTo>
                  <a:pt x="377" y="3284"/>
                </a:lnTo>
                <a:lnTo>
                  <a:pt x="323" y="3273"/>
                </a:lnTo>
                <a:lnTo>
                  <a:pt x="272" y="3259"/>
                </a:lnTo>
                <a:lnTo>
                  <a:pt x="225" y="3241"/>
                </a:lnTo>
                <a:lnTo>
                  <a:pt x="183" y="3220"/>
                </a:lnTo>
                <a:lnTo>
                  <a:pt x="144" y="3195"/>
                </a:lnTo>
                <a:lnTo>
                  <a:pt x="110" y="3167"/>
                </a:lnTo>
                <a:lnTo>
                  <a:pt x="80" y="3136"/>
                </a:lnTo>
                <a:lnTo>
                  <a:pt x="56" y="3102"/>
                </a:lnTo>
                <a:lnTo>
                  <a:pt x="35" y="3066"/>
                </a:lnTo>
                <a:lnTo>
                  <a:pt x="19" y="3027"/>
                </a:lnTo>
                <a:lnTo>
                  <a:pt x="7" y="2985"/>
                </a:lnTo>
                <a:lnTo>
                  <a:pt x="1" y="2942"/>
                </a:lnTo>
                <a:lnTo>
                  <a:pt x="0" y="2895"/>
                </a:lnTo>
                <a:lnTo>
                  <a:pt x="4" y="2848"/>
                </a:lnTo>
                <a:lnTo>
                  <a:pt x="12" y="2798"/>
                </a:lnTo>
                <a:lnTo>
                  <a:pt x="27" y="2748"/>
                </a:lnTo>
                <a:lnTo>
                  <a:pt x="46" y="2695"/>
                </a:lnTo>
                <a:lnTo>
                  <a:pt x="71" y="2640"/>
                </a:lnTo>
                <a:lnTo>
                  <a:pt x="101" y="2586"/>
                </a:lnTo>
                <a:lnTo>
                  <a:pt x="1113" y="891"/>
                </a:lnTo>
                <a:lnTo>
                  <a:pt x="1113" y="205"/>
                </a:lnTo>
                <a:lnTo>
                  <a:pt x="1011" y="205"/>
                </a:lnTo>
                <a:lnTo>
                  <a:pt x="988" y="202"/>
                </a:lnTo>
                <a:lnTo>
                  <a:pt x="966" y="195"/>
                </a:lnTo>
                <a:lnTo>
                  <a:pt x="947" y="182"/>
                </a:lnTo>
                <a:lnTo>
                  <a:pt x="931" y="167"/>
                </a:lnTo>
                <a:lnTo>
                  <a:pt x="919" y="147"/>
                </a:lnTo>
                <a:lnTo>
                  <a:pt x="911" y="126"/>
                </a:lnTo>
                <a:lnTo>
                  <a:pt x="909" y="103"/>
                </a:lnTo>
                <a:lnTo>
                  <a:pt x="911" y="79"/>
                </a:lnTo>
                <a:lnTo>
                  <a:pt x="919" y="57"/>
                </a:lnTo>
                <a:lnTo>
                  <a:pt x="931" y="38"/>
                </a:lnTo>
                <a:lnTo>
                  <a:pt x="947" y="22"/>
                </a:lnTo>
                <a:lnTo>
                  <a:pt x="966" y="10"/>
                </a:lnTo>
                <a:lnTo>
                  <a:pt x="988" y="2"/>
                </a:lnTo>
                <a:lnTo>
                  <a:pt x="101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1" name="Freeform 126"/>
          <p:cNvSpPr>
            <a:spLocks noEditPoints="1"/>
          </p:cNvSpPr>
          <p:nvPr/>
        </p:nvSpPr>
        <p:spPr bwMode="auto">
          <a:xfrm>
            <a:off x="6712912" y="3058059"/>
            <a:ext cx="309257" cy="355904"/>
          </a:xfrm>
          <a:custGeom>
            <a:avLst/>
            <a:gdLst>
              <a:gd name="T0" fmla="*/ 234 w 2869"/>
              <a:gd name="T1" fmla="*/ 1943 h 3292"/>
              <a:gd name="T2" fmla="*/ 273 w 2869"/>
              <a:gd name="T3" fmla="*/ 2174 h 3292"/>
              <a:gd name="T4" fmla="*/ 356 w 2869"/>
              <a:gd name="T5" fmla="*/ 2390 h 3292"/>
              <a:gd name="T6" fmla="*/ 479 w 2869"/>
              <a:gd name="T7" fmla="*/ 2588 h 3292"/>
              <a:gd name="T8" fmla="*/ 642 w 2869"/>
              <a:gd name="T9" fmla="*/ 2761 h 3292"/>
              <a:gd name="T10" fmla="*/ 833 w 2869"/>
              <a:gd name="T11" fmla="*/ 2900 h 3292"/>
              <a:gd name="T12" fmla="*/ 1047 w 2869"/>
              <a:gd name="T13" fmla="*/ 2997 h 3292"/>
              <a:gd name="T14" fmla="*/ 1275 w 2869"/>
              <a:gd name="T15" fmla="*/ 3050 h 3292"/>
              <a:gd name="T16" fmla="*/ 1513 w 2869"/>
              <a:gd name="T17" fmla="*/ 3058 h 3292"/>
              <a:gd name="T18" fmla="*/ 1747 w 2869"/>
              <a:gd name="T19" fmla="*/ 3019 h 3292"/>
              <a:gd name="T20" fmla="*/ 1966 w 2869"/>
              <a:gd name="T21" fmla="*/ 2937 h 3292"/>
              <a:gd name="T22" fmla="*/ 2165 w 2869"/>
              <a:gd name="T23" fmla="*/ 2812 h 3292"/>
              <a:gd name="T24" fmla="*/ 2339 w 2869"/>
              <a:gd name="T25" fmla="*/ 2649 h 3292"/>
              <a:gd name="T26" fmla="*/ 2476 w 2869"/>
              <a:gd name="T27" fmla="*/ 2459 h 3292"/>
              <a:gd name="T28" fmla="*/ 2572 w 2869"/>
              <a:gd name="T29" fmla="*/ 2248 h 3292"/>
              <a:gd name="T30" fmla="*/ 2626 w 2869"/>
              <a:gd name="T31" fmla="*/ 2021 h 3292"/>
              <a:gd name="T32" fmla="*/ 2522 w 2869"/>
              <a:gd name="T33" fmla="*/ 820 h 3292"/>
              <a:gd name="T34" fmla="*/ 2280 w 2869"/>
              <a:gd name="T35" fmla="*/ 1839 h 3292"/>
              <a:gd name="T36" fmla="*/ 2269 w 2869"/>
              <a:gd name="T37" fmla="*/ 1986 h 3292"/>
              <a:gd name="T38" fmla="*/ 2216 w 2869"/>
              <a:gd name="T39" fmla="*/ 2177 h 3292"/>
              <a:gd name="T40" fmla="*/ 2119 w 2869"/>
              <a:gd name="T41" fmla="*/ 2349 h 3292"/>
              <a:gd name="T42" fmla="*/ 1982 w 2869"/>
              <a:gd name="T43" fmla="*/ 2498 h 3292"/>
              <a:gd name="T44" fmla="*/ 1818 w 2869"/>
              <a:gd name="T45" fmla="*/ 2608 h 3292"/>
              <a:gd name="T46" fmla="*/ 1633 w 2869"/>
              <a:gd name="T47" fmla="*/ 2676 h 3292"/>
              <a:gd name="T48" fmla="*/ 1434 w 2869"/>
              <a:gd name="T49" fmla="*/ 2700 h 3292"/>
              <a:gd name="T50" fmla="*/ 1236 w 2869"/>
              <a:gd name="T51" fmla="*/ 2676 h 3292"/>
              <a:gd name="T52" fmla="*/ 1051 w 2869"/>
              <a:gd name="T53" fmla="*/ 2608 h 3292"/>
              <a:gd name="T54" fmla="*/ 886 w 2869"/>
              <a:gd name="T55" fmla="*/ 2498 h 3292"/>
              <a:gd name="T56" fmla="*/ 750 w 2869"/>
              <a:gd name="T57" fmla="*/ 2349 h 3292"/>
              <a:gd name="T58" fmla="*/ 653 w 2869"/>
              <a:gd name="T59" fmla="*/ 2177 h 3292"/>
              <a:gd name="T60" fmla="*/ 599 w 2869"/>
              <a:gd name="T61" fmla="*/ 1986 h 3292"/>
              <a:gd name="T62" fmla="*/ 589 w 2869"/>
              <a:gd name="T63" fmla="*/ 1839 h 3292"/>
              <a:gd name="T64" fmla="*/ 205 w 2869"/>
              <a:gd name="T65" fmla="*/ 0 h 3292"/>
              <a:gd name="T66" fmla="*/ 823 w 2869"/>
              <a:gd name="T67" fmla="*/ 1914 h 3292"/>
              <a:gd name="T68" fmla="*/ 868 w 2869"/>
              <a:gd name="T69" fmla="*/ 2092 h 3292"/>
              <a:gd name="T70" fmla="*/ 960 w 2869"/>
              <a:gd name="T71" fmla="*/ 2244 h 3292"/>
              <a:gd name="T72" fmla="*/ 1091 w 2869"/>
              <a:gd name="T73" fmla="*/ 2364 h 3292"/>
              <a:gd name="T74" fmla="*/ 1251 w 2869"/>
              <a:gd name="T75" fmla="*/ 2441 h 3292"/>
              <a:gd name="T76" fmla="*/ 1434 w 2869"/>
              <a:gd name="T77" fmla="*/ 2469 h 3292"/>
              <a:gd name="T78" fmla="*/ 1616 w 2869"/>
              <a:gd name="T79" fmla="*/ 2441 h 3292"/>
              <a:gd name="T80" fmla="*/ 1778 w 2869"/>
              <a:gd name="T81" fmla="*/ 2364 h 3292"/>
              <a:gd name="T82" fmla="*/ 1908 w 2869"/>
              <a:gd name="T83" fmla="*/ 2244 h 3292"/>
              <a:gd name="T84" fmla="*/ 2001 w 2869"/>
              <a:gd name="T85" fmla="*/ 2092 h 3292"/>
              <a:gd name="T86" fmla="*/ 2045 w 2869"/>
              <a:gd name="T87" fmla="*/ 1914 h 3292"/>
              <a:gd name="T88" fmla="*/ 2663 w 2869"/>
              <a:gd name="T89" fmla="*/ 0 h 3292"/>
              <a:gd name="T90" fmla="*/ 2856 w 2869"/>
              <a:gd name="T91" fmla="*/ 2039 h 3292"/>
              <a:gd name="T92" fmla="*/ 2795 w 2869"/>
              <a:gd name="T93" fmla="*/ 2307 h 3292"/>
              <a:gd name="T94" fmla="*/ 2687 w 2869"/>
              <a:gd name="T95" fmla="*/ 2553 h 3292"/>
              <a:gd name="T96" fmla="*/ 2538 w 2869"/>
              <a:gd name="T97" fmla="*/ 2771 h 3292"/>
              <a:gd name="T98" fmla="*/ 2350 w 2869"/>
              <a:gd name="T99" fmla="*/ 2959 h 3292"/>
              <a:gd name="T100" fmla="*/ 2132 w 2869"/>
              <a:gd name="T101" fmla="*/ 3110 h 3292"/>
              <a:gd name="T102" fmla="*/ 1888 w 2869"/>
              <a:gd name="T103" fmla="*/ 3219 h 3292"/>
              <a:gd name="T104" fmla="*/ 1620 w 2869"/>
              <a:gd name="T105" fmla="*/ 3280 h 3292"/>
              <a:gd name="T106" fmla="*/ 1340 w 2869"/>
              <a:gd name="T107" fmla="*/ 3289 h 3292"/>
              <a:gd name="T108" fmla="*/ 1067 w 2869"/>
              <a:gd name="T109" fmla="*/ 3244 h 3292"/>
              <a:gd name="T110" fmla="*/ 814 w 2869"/>
              <a:gd name="T111" fmla="*/ 3150 h 3292"/>
              <a:gd name="T112" fmla="*/ 587 w 2869"/>
              <a:gd name="T113" fmla="*/ 3014 h 3292"/>
              <a:gd name="T114" fmla="*/ 390 w 2869"/>
              <a:gd name="T115" fmla="*/ 2838 h 3292"/>
              <a:gd name="T116" fmla="*/ 226 w 2869"/>
              <a:gd name="T117" fmla="*/ 2629 h 3292"/>
              <a:gd name="T118" fmla="*/ 104 w 2869"/>
              <a:gd name="T119" fmla="*/ 2391 h 3292"/>
              <a:gd name="T120" fmla="*/ 27 w 2869"/>
              <a:gd name="T121" fmla="*/ 2130 h 3292"/>
              <a:gd name="T122" fmla="*/ 0 w 2869"/>
              <a:gd name="T123" fmla="*/ 185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9" h="3292">
                <a:moveTo>
                  <a:pt x="346" y="820"/>
                </a:moveTo>
                <a:lnTo>
                  <a:pt x="230" y="1864"/>
                </a:lnTo>
                <a:lnTo>
                  <a:pt x="234" y="1943"/>
                </a:lnTo>
                <a:lnTo>
                  <a:pt x="243" y="2021"/>
                </a:lnTo>
                <a:lnTo>
                  <a:pt x="255" y="2098"/>
                </a:lnTo>
                <a:lnTo>
                  <a:pt x="273" y="2174"/>
                </a:lnTo>
                <a:lnTo>
                  <a:pt x="296" y="2248"/>
                </a:lnTo>
                <a:lnTo>
                  <a:pt x="324" y="2320"/>
                </a:lnTo>
                <a:lnTo>
                  <a:pt x="356" y="2390"/>
                </a:lnTo>
                <a:lnTo>
                  <a:pt x="393" y="2459"/>
                </a:lnTo>
                <a:lnTo>
                  <a:pt x="434" y="2525"/>
                </a:lnTo>
                <a:lnTo>
                  <a:pt x="479" y="2588"/>
                </a:lnTo>
                <a:lnTo>
                  <a:pt x="528" y="2649"/>
                </a:lnTo>
                <a:lnTo>
                  <a:pt x="583" y="2706"/>
                </a:lnTo>
                <a:lnTo>
                  <a:pt x="642" y="2761"/>
                </a:lnTo>
                <a:lnTo>
                  <a:pt x="702" y="2812"/>
                </a:lnTo>
                <a:lnTo>
                  <a:pt x="767" y="2858"/>
                </a:lnTo>
                <a:lnTo>
                  <a:pt x="833" y="2900"/>
                </a:lnTo>
                <a:lnTo>
                  <a:pt x="902" y="2937"/>
                </a:lnTo>
                <a:lnTo>
                  <a:pt x="974" y="2969"/>
                </a:lnTo>
                <a:lnTo>
                  <a:pt x="1047" y="2997"/>
                </a:lnTo>
                <a:lnTo>
                  <a:pt x="1121" y="3019"/>
                </a:lnTo>
                <a:lnTo>
                  <a:pt x="1198" y="3037"/>
                </a:lnTo>
                <a:lnTo>
                  <a:pt x="1275" y="3050"/>
                </a:lnTo>
                <a:lnTo>
                  <a:pt x="1354" y="3058"/>
                </a:lnTo>
                <a:lnTo>
                  <a:pt x="1434" y="3061"/>
                </a:lnTo>
                <a:lnTo>
                  <a:pt x="1513" y="3058"/>
                </a:lnTo>
                <a:lnTo>
                  <a:pt x="1593" y="3050"/>
                </a:lnTo>
                <a:lnTo>
                  <a:pt x="1671" y="3037"/>
                </a:lnTo>
                <a:lnTo>
                  <a:pt x="1747" y="3019"/>
                </a:lnTo>
                <a:lnTo>
                  <a:pt x="1822" y="2997"/>
                </a:lnTo>
                <a:lnTo>
                  <a:pt x="1895" y="2969"/>
                </a:lnTo>
                <a:lnTo>
                  <a:pt x="1966" y="2937"/>
                </a:lnTo>
                <a:lnTo>
                  <a:pt x="2035" y="2900"/>
                </a:lnTo>
                <a:lnTo>
                  <a:pt x="2102" y="2858"/>
                </a:lnTo>
                <a:lnTo>
                  <a:pt x="2165" y="2812"/>
                </a:lnTo>
                <a:lnTo>
                  <a:pt x="2227" y="2761"/>
                </a:lnTo>
                <a:lnTo>
                  <a:pt x="2286" y="2706"/>
                </a:lnTo>
                <a:lnTo>
                  <a:pt x="2339" y="2649"/>
                </a:lnTo>
                <a:lnTo>
                  <a:pt x="2390" y="2588"/>
                </a:lnTo>
                <a:lnTo>
                  <a:pt x="2435" y="2524"/>
                </a:lnTo>
                <a:lnTo>
                  <a:pt x="2476" y="2459"/>
                </a:lnTo>
                <a:lnTo>
                  <a:pt x="2512" y="2390"/>
                </a:lnTo>
                <a:lnTo>
                  <a:pt x="2545" y="2320"/>
                </a:lnTo>
                <a:lnTo>
                  <a:pt x="2572" y="2248"/>
                </a:lnTo>
                <a:lnTo>
                  <a:pt x="2595" y="2174"/>
                </a:lnTo>
                <a:lnTo>
                  <a:pt x="2613" y="2098"/>
                </a:lnTo>
                <a:lnTo>
                  <a:pt x="2626" y="2021"/>
                </a:lnTo>
                <a:lnTo>
                  <a:pt x="2634" y="1943"/>
                </a:lnTo>
                <a:lnTo>
                  <a:pt x="2637" y="1864"/>
                </a:lnTo>
                <a:lnTo>
                  <a:pt x="2522" y="820"/>
                </a:lnTo>
                <a:lnTo>
                  <a:pt x="2166" y="820"/>
                </a:lnTo>
                <a:lnTo>
                  <a:pt x="2277" y="1825"/>
                </a:lnTo>
                <a:lnTo>
                  <a:pt x="2280" y="1839"/>
                </a:lnTo>
                <a:lnTo>
                  <a:pt x="2280" y="1851"/>
                </a:lnTo>
                <a:lnTo>
                  <a:pt x="2276" y="1918"/>
                </a:lnTo>
                <a:lnTo>
                  <a:pt x="2269" y="1986"/>
                </a:lnTo>
                <a:lnTo>
                  <a:pt x="2256" y="2051"/>
                </a:lnTo>
                <a:lnTo>
                  <a:pt x="2238" y="2115"/>
                </a:lnTo>
                <a:lnTo>
                  <a:pt x="2216" y="2177"/>
                </a:lnTo>
                <a:lnTo>
                  <a:pt x="2188" y="2237"/>
                </a:lnTo>
                <a:lnTo>
                  <a:pt x="2155" y="2294"/>
                </a:lnTo>
                <a:lnTo>
                  <a:pt x="2119" y="2349"/>
                </a:lnTo>
                <a:lnTo>
                  <a:pt x="2077" y="2402"/>
                </a:lnTo>
                <a:lnTo>
                  <a:pt x="2032" y="2451"/>
                </a:lnTo>
                <a:lnTo>
                  <a:pt x="1982" y="2498"/>
                </a:lnTo>
                <a:lnTo>
                  <a:pt x="1930" y="2539"/>
                </a:lnTo>
                <a:lnTo>
                  <a:pt x="1874" y="2576"/>
                </a:lnTo>
                <a:lnTo>
                  <a:pt x="1818" y="2608"/>
                </a:lnTo>
                <a:lnTo>
                  <a:pt x="1758" y="2636"/>
                </a:lnTo>
                <a:lnTo>
                  <a:pt x="1697" y="2659"/>
                </a:lnTo>
                <a:lnTo>
                  <a:pt x="1633" y="2676"/>
                </a:lnTo>
                <a:lnTo>
                  <a:pt x="1568" y="2690"/>
                </a:lnTo>
                <a:lnTo>
                  <a:pt x="1501" y="2697"/>
                </a:lnTo>
                <a:lnTo>
                  <a:pt x="1434" y="2700"/>
                </a:lnTo>
                <a:lnTo>
                  <a:pt x="1366" y="2697"/>
                </a:lnTo>
                <a:lnTo>
                  <a:pt x="1301" y="2690"/>
                </a:lnTo>
                <a:lnTo>
                  <a:pt x="1236" y="2676"/>
                </a:lnTo>
                <a:lnTo>
                  <a:pt x="1172" y="2659"/>
                </a:lnTo>
                <a:lnTo>
                  <a:pt x="1110" y="2636"/>
                </a:lnTo>
                <a:lnTo>
                  <a:pt x="1051" y="2608"/>
                </a:lnTo>
                <a:lnTo>
                  <a:pt x="993" y="2576"/>
                </a:lnTo>
                <a:lnTo>
                  <a:pt x="939" y="2539"/>
                </a:lnTo>
                <a:lnTo>
                  <a:pt x="886" y="2498"/>
                </a:lnTo>
                <a:lnTo>
                  <a:pt x="837" y="2451"/>
                </a:lnTo>
                <a:lnTo>
                  <a:pt x="791" y="2402"/>
                </a:lnTo>
                <a:lnTo>
                  <a:pt x="750" y="2349"/>
                </a:lnTo>
                <a:lnTo>
                  <a:pt x="713" y="2294"/>
                </a:lnTo>
                <a:lnTo>
                  <a:pt x="681" y="2237"/>
                </a:lnTo>
                <a:lnTo>
                  <a:pt x="653" y="2177"/>
                </a:lnTo>
                <a:lnTo>
                  <a:pt x="630" y="2115"/>
                </a:lnTo>
                <a:lnTo>
                  <a:pt x="613" y="2051"/>
                </a:lnTo>
                <a:lnTo>
                  <a:pt x="599" y="1986"/>
                </a:lnTo>
                <a:lnTo>
                  <a:pt x="591" y="1918"/>
                </a:lnTo>
                <a:lnTo>
                  <a:pt x="589" y="1851"/>
                </a:lnTo>
                <a:lnTo>
                  <a:pt x="589" y="1839"/>
                </a:lnTo>
                <a:lnTo>
                  <a:pt x="702" y="820"/>
                </a:lnTo>
                <a:lnTo>
                  <a:pt x="346" y="820"/>
                </a:lnTo>
                <a:close/>
                <a:moveTo>
                  <a:pt x="205" y="0"/>
                </a:moveTo>
                <a:lnTo>
                  <a:pt x="1024" y="0"/>
                </a:lnTo>
                <a:lnTo>
                  <a:pt x="819" y="1851"/>
                </a:lnTo>
                <a:lnTo>
                  <a:pt x="823" y="1914"/>
                </a:lnTo>
                <a:lnTo>
                  <a:pt x="832" y="1976"/>
                </a:lnTo>
                <a:lnTo>
                  <a:pt x="847" y="2035"/>
                </a:lnTo>
                <a:lnTo>
                  <a:pt x="868" y="2092"/>
                </a:lnTo>
                <a:lnTo>
                  <a:pt x="893" y="2146"/>
                </a:lnTo>
                <a:lnTo>
                  <a:pt x="924" y="2196"/>
                </a:lnTo>
                <a:lnTo>
                  <a:pt x="960" y="2244"/>
                </a:lnTo>
                <a:lnTo>
                  <a:pt x="999" y="2288"/>
                </a:lnTo>
                <a:lnTo>
                  <a:pt x="1044" y="2327"/>
                </a:lnTo>
                <a:lnTo>
                  <a:pt x="1091" y="2364"/>
                </a:lnTo>
                <a:lnTo>
                  <a:pt x="1141" y="2395"/>
                </a:lnTo>
                <a:lnTo>
                  <a:pt x="1195" y="2420"/>
                </a:lnTo>
                <a:lnTo>
                  <a:pt x="1251" y="2441"/>
                </a:lnTo>
                <a:lnTo>
                  <a:pt x="1310" y="2455"/>
                </a:lnTo>
                <a:lnTo>
                  <a:pt x="1372" y="2466"/>
                </a:lnTo>
                <a:lnTo>
                  <a:pt x="1434" y="2469"/>
                </a:lnTo>
                <a:lnTo>
                  <a:pt x="1497" y="2466"/>
                </a:lnTo>
                <a:lnTo>
                  <a:pt x="1558" y="2455"/>
                </a:lnTo>
                <a:lnTo>
                  <a:pt x="1616" y="2441"/>
                </a:lnTo>
                <a:lnTo>
                  <a:pt x="1673" y="2420"/>
                </a:lnTo>
                <a:lnTo>
                  <a:pt x="1727" y="2395"/>
                </a:lnTo>
                <a:lnTo>
                  <a:pt x="1778" y="2364"/>
                </a:lnTo>
                <a:lnTo>
                  <a:pt x="1825" y="2327"/>
                </a:lnTo>
                <a:lnTo>
                  <a:pt x="1868" y="2288"/>
                </a:lnTo>
                <a:lnTo>
                  <a:pt x="1908" y="2244"/>
                </a:lnTo>
                <a:lnTo>
                  <a:pt x="1943" y="2196"/>
                </a:lnTo>
                <a:lnTo>
                  <a:pt x="1974" y="2146"/>
                </a:lnTo>
                <a:lnTo>
                  <a:pt x="2001" y="2092"/>
                </a:lnTo>
                <a:lnTo>
                  <a:pt x="2021" y="2035"/>
                </a:lnTo>
                <a:lnTo>
                  <a:pt x="2036" y="1976"/>
                </a:lnTo>
                <a:lnTo>
                  <a:pt x="2045" y="1914"/>
                </a:lnTo>
                <a:lnTo>
                  <a:pt x="2049" y="1851"/>
                </a:lnTo>
                <a:lnTo>
                  <a:pt x="1844" y="0"/>
                </a:lnTo>
                <a:lnTo>
                  <a:pt x="2663" y="0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20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02" name="Group 129"/>
          <p:cNvGrpSpPr>
            <a:grpSpLocks noChangeAspect="1"/>
          </p:cNvGrpSpPr>
          <p:nvPr/>
        </p:nvGrpSpPr>
        <p:grpSpPr bwMode="auto">
          <a:xfrm>
            <a:off x="7258447" y="3058060"/>
            <a:ext cx="287660" cy="355902"/>
            <a:chOff x="1571" y="6554"/>
            <a:chExt cx="333" cy="412"/>
          </a:xfrm>
          <a:solidFill>
            <a:srgbClr val="FFFFFF"/>
          </a:solidFill>
        </p:grpSpPr>
        <p:sp>
          <p:nvSpPr>
            <p:cNvPr id="103" name="Freeform 131"/>
            <p:cNvSpPr>
              <a:spLocks noEditPoints="1"/>
            </p:cNvSpPr>
            <p:nvPr/>
          </p:nvSpPr>
          <p:spPr bwMode="auto">
            <a:xfrm>
              <a:off x="1597" y="6683"/>
              <a:ext cx="281" cy="283"/>
            </a:xfrm>
            <a:custGeom>
              <a:avLst/>
              <a:gdLst>
                <a:gd name="T0" fmla="*/ 1638 w 2252"/>
                <a:gd name="T1" fmla="*/ 411 h 2264"/>
                <a:gd name="T2" fmla="*/ 1638 w 2252"/>
                <a:gd name="T3" fmla="*/ 1852 h 2264"/>
                <a:gd name="T4" fmla="*/ 1843 w 2252"/>
                <a:gd name="T5" fmla="*/ 1852 h 2264"/>
                <a:gd name="T6" fmla="*/ 1843 w 2252"/>
                <a:gd name="T7" fmla="*/ 411 h 2264"/>
                <a:gd name="T8" fmla="*/ 1638 w 2252"/>
                <a:gd name="T9" fmla="*/ 411 h 2264"/>
                <a:gd name="T10" fmla="*/ 1228 w 2252"/>
                <a:gd name="T11" fmla="*/ 411 h 2264"/>
                <a:gd name="T12" fmla="*/ 1228 w 2252"/>
                <a:gd name="T13" fmla="*/ 1852 h 2264"/>
                <a:gd name="T14" fmla="*/ 1433 w 2252"/>
                <a:gd name="T15" fmla="*/ 1852 h 2264"/>
                <a:gd name="T16" fmla="*/ 1433 w 2252"/>
                <a:gd name="T17" fmla="*/ 411 h 2264"/>
                <a:gd name="T18" fmla="*/ 1228 w 2252"/>
                <a:gd name="T19" fmla="*/ 411 h 2264"/>
                <a:gd name="T20" fmla="*/ 819 w 2252"/>
                <a:gd name="T21" fmla="*/ 411 h 2264"/>
                <a:gd name="T22" fmla="*/ 819 w 2252"/>
                <a:gd name="T23" fmla="*/ 1852 h 2264"/>
                <a:gd name="T24" fmla="*/ 1023 w 2252"/>
                <a:gd name="T25" fmla="*/ 1852 h 2264"/>
                <a:gd name="T26" fmla="*/ 1023 w 2252"/>
                <a:gd name="T27" fmla="*/ 411 h 2264"/>
                <a:gd name="T28" fmla="*/ 819 w 2252"/>
                <a:gd name="T29" fmla="*/ 411 h 2264"/>
                <a:gd name="T30" fmla="*/ 409 w 2252"/>
                <a:gd name="T31" fmla="*/ 411 h 2264"/>
                <a:gd name="T32" fmla="*/ 409 w 2252"/>
                <a:gd name="T33" fmla="*/ 1852 h 2264"/>
                <a:gd name="T34" fmla="*/ 613 w 2252"/>
                <a:gd name="T35" fmla="*/ 1852 h 2264"/>
                <a:gd name="T36" fmla="*/ 613 w 2252"/>
                <a:gd name="T37" fmla="*/ 411 h 2264"/>
                <a:gd name="T38" fmla="*/ 409 w 2252"/>
                <a:gd name="T39" fmla="*/ 411 h 2264"/>
                <a:gd name="T40" fmla="*/ 0 w 2252"/>
                <a:gd name="T41" fmla="*/ 0 h 2264"/>
                <a:gd name="T42" fmla="*/ 2252 w 2252"/>
                <a:gd name="T43" fmla="*/ 0 h 2264"/>
                <a:gd name="T44" fmla="*/ 2252 w 2252"/>
                <a:gd name="T45" fmla="*/ 2057 h 2264"/>
                <a:gd name="T46" fmla="*/ 2250 w 2252"/>
                <a:gd name="T47" fmla="*/ 2092 h 2264"/>
                <a:gd name="T48" fmla="*/ 2241 w 2252"/>
                <a:gd name="T49" fmla="*/ 2122 h 2264"/>
                <a:gd name="T50" fmla="*/ 2229 w 2252"/>
                <a:gd name="T51" fmla="*/ 2152 h 2264"/>
                <a:gd name="T52" fmla="*/ 2213 w 2252"/>
                <a:gd name="T53" fmla="*/ 2179 h 2264"/>
                <a:gd name="T54" fmla="*/ 2192 w 2252"/>
                <a:gd name="T55" fmla="*/ 2203 h 2264"/>
                <a:gd name="T56" fmla="*/ 2168 w 2252"/>
                <a:gd name="T57" fmla="*/ 2224 h 2264"/>
                <a:gd name="T58" fmla="*/ 2141 w 2252"/>
                <a:gd name="T59" fmla="*/ 2240 h 2264"/>
                <a:gd name="T60" fmla="*/ 2112 w 2252"/>
                <a:gd name="T61" fmla="*/ 2253 h 2264"/>
                <a:gd name="T62" fmla="*/ 2080 w 2252"/>
                <a:gd name="T63" fmla="*/ 2261 h 2264"/>
                <a:gd name="T64" fmla="*/ 2047 w 2252"/>
                <a:gd name="T65" fmla="*/ 2264 h 2264"/>
                <a:gd name="T66" fmla="*/ 204 w 2252"/>
                <a:gd name="T67" fmla="*/ 2264 h 2264"/>
                <a:gd name="T68" fmla="*/ 171 w 2252"/>
                <a:gd name="T69" fmla="*/ 2261 h 2264"/>
                <a:gd name="T70" fmla="*/ 139 w 2252"/>
                <a:gd name="T71" fmla="*/ 2253 h 2264"/>
                <a:gd name="T72" fmla="*/ 111 w 2252"/>
                <a:gd name="T73" fmla="*/ 2240 h 2264"/>
                <a:gd name="T74" fmla="*/ 83 w 2252"/>
                <a:gd name="T75" fmla="*/ 2224 h 2264"/>
                <a:gd name="T76" fmla="*/ 59 w 2252"/>
                <a:gd name="T77" fmla="*/ 2203 h 2264"/>
                <a:gd name="T78" fmla="*/ 39 w 2252"/>
                <a:gd name="T79" fmla="*/ 2179 h 2264"/>
                <a:gd name="T80" fmla="*/ 22 w 2252"/>
                <a:gd name="T81" fmla="*/ 2152 h 2264"/>
                <a:gd name="T82" fmla="*/ 10 w 2252"/>
                <a:gd name="T83" fmla="*/ 2122 h 2264"/>
                <a:gd name="T84" fmla="*/ 2 w 2252"/>
                <a:gd name="T85" fmla="*/ 2092 h 2264"/>
                <a:gd name="T86" fmla="*/ 0 w 2252"/>
                <a:gd name="T87" fmla="*/ 2057 h 2264"/>
                <a:gd name="T88" fmla="*/ 0 w 2252"/>
                <a:gd name="T89" fmla="*/ 0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2" h="2264">
                  <a:moveTo>
                    <a:pt x="1638" y="411"/>
                  </a:moveTo>
                  <a:lnTo>
                    <a:pt x="1638" y="1852"/>
                  </a:lnTo>
                  <a:lnTo>
                    <a:pt x="1843" y="1852"/>
                  </a:lnTo>
                  <a:lnTo>
                    <a:pt x="1843" y="411"/>
                  </a:lnTo>
                  <a:lnTo>
                    <a:pt x="1638" y="411"/>
                  </a:lnTo>
                  <a:close/>
                  <a:moveTo>
                    <a:pt x="1228" y="411"/>
                  </a:moveTo>
                  <a:lnTo>
                    <a:pt x="1228" y="1852"/>
                  </a:lnTo>
                  <a:lnTo>
                    <a:pt x="1433" y="1852"/>
                  </a:lnTo>
                  <a:lnTo>
                    <a:pt x="1433" y="411"/>
                  </a:lnTo>
                  <a:lnTo>
                    <a:pt x="1228" y="411"/>
                  </a:lnTo>
                  <a:close/>
                  <a:moveTo>
                    <a:pt x="819" y="411"/>
                  </a:moveTo>
                  <a:lnTo>
                    <a:pt x="819" y="1852"/>
                  </a:lnTo>
                  <a:lnTo>
                    <a:pt x="1023" y="1852"/>
                  </a:lnTo>
                  <a:lnTo>
                    <a:pt x="1023" y="411"/>
                  </a:lnTo>
                  <a:lnTo>
                    <a:pt x="819" y="411"/>
                  </a:lnTo>
                  <a:close/>
                  <a:moveTo>
                    <a:pt x="409" y="411"/>
                  </a:moveTo>
                  <a:lnTo>
                    <a:pt x="409" y="1852"/>
                  </a:lnTo>
                  <a:lnTo>
                    <a:pt x="613" y="1852"/>
                  </a:lnTo>
                  <a:lnTo>
                    <a:pt x="613" y="411"/>
                  </a:lnTo>
                  <a:lnTo>
                    <a:pt x="409" y="411"/>
                  </a:lnTo>
                  <a:close/>
                  <a:moveTo>
                    <a:pt x="0" y="0"/>
                  </a:moveTo>
                  <a:lnTo>
                    <a:pt x="2252" y="0"/>
                  </a:lnTo>
                  <a:lnTo>
                    <a:pt x="2252" y="2057"/>
                  </a:lnTo>
                  <a:lnTo>
                    <a:pt x="2250" y="2092"/>
                  </a:lnTo>
                  <a:lnTo>
                    <a:pt x="2241" y="2122"/>
                  </a:lnTo>
                  <a:lnTo>
                    <a:pt x="2229" y="2152"/>
                  </a:lnTo>
                  <a:lnTo>
                    <a:pt x="2213" y="2179"/>
                  </a:lnTo>
                  <a:lnTo>
                    <a:pt x="2192" y="2203"/>
                  </a:lnTo>
                  <a:lnTo>
                    <a:pt x="2168" y="2224"/>
                  </a:lnTo>
                  <a:lnTo>
                    <a:pt x="2141" y="2240"/>
                  </a:lnTo>
                  <a:lnTo>
                    <a:pt x="2112" y="2253"/>
                  </a:lnTo>
                  <a:lnTo>
                    <a:pt x="2080" y="2261"/>
                  </a:lnTo>
                  <a:lnTo>
                    <a:pt x="2047" y="2264"/>
                  </a:lnTo>
                  <a:lnTo>
                    <a:pt x="204" y="2264"/>
                  </a:lnTo>
                  <a:lnTo>
                    <a:pt x="171" y="2261"/>
                  </a:lnTo>
                  <a:lnTo>
                    <a:pt x="139" y="2253"/>
                  </a:lnTo>
                  <a:lnTo>
                    <a:pt x="111" y="2240"/>
                  </a:lnTo>
                  <a:lnTo>
                    <a:pt x="83" y="2224"/>
                  </a:lnTo>
                  <a:lnTo>
                    <a:pt x="59" y="2203"/>
                  </a:lnTo>
                  <a:lnTo>
                    <a:pt x="39" y="2179"/>
                  </a:lnTo>
                  <a:lnTo>
                    <a:pt x="22" y="2152"/>
                  </a:lnTo>
                  <a:lnTo>
                    <a:pt x="10" y="2122"/>
                  </a:lnTo>
                  <a:lnTo>
                    <a:pt x="2" y="2092"/>
                  </a:lnTo>
                  <a:lnTo>
                    <a:pt x="0" y="20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4" name="Freeform 132"/>
            <p:cNvSpPr>
              <a:spLocks noEditPoints="1"/>
            </p:cNvSpPr>
            <p:nvPr/>
          </p:nvSpPr>
          <p:spPr bwMode="auto">
            <a:xfrm>
              <a:off x="1571" y="6554"/>
              <a:ext cx="333" cy="103"/>
            </a:xfrm>
            <a:custGeom>
              <a:avLst/>
              <a:gdLst>
                <a:gd name="T0" fmla="*/ 1025 w 2663"/>
                <a:gd name="T1" fmla="*/ 207 h 823"/>
                <a:gd name="T2" fmla="*/ 1025 w 2663"/>
                <a:gd name="T3" fmla="*/ 411 h 823"/>
                <a:gd name="T4" fmla="*/ 1639 w 2663"/>
                <a:gd name="T5" fmla="*/ 411 h 823"/>
                <a:gd name="T6" fmla="*/ 1639 w 2663"/>
                <a:gd name="T7" fmla="*/ 207 h 823"/>
                <a:gd name="T8" fmla="*/ 1025 w 2663"/>
                <a:gd name="T9" fmla="*/ 207 h 823"/>
                <a:gd name="T10" fmla="*/ 973 w 2663"/>
                <a:gd name="T11" fmla="*/ 0 h 823"/>
                <a:gd name="T12" fmla="*/ 1690 w 2663"/>
                <a:gd name="T13" fmla="*/ 0 h 823"/>
                <a:gd name="T14" fmla="*/ 1721 w 2663"/>
                <a:gd name="T15" fmla="*/ 3 h 823"/>
                <a:gd name="T16" fmla="*/ 1749 w 2663"/>
                <a:gd name="T17" fmla="*/ 12 h 823"/>
                <a:gd name="T18" fmla="*/ 1776 w 2663"/>
                <a:gd name="T19" fmla="*/ 25 h 823"/>
                <a:gd name="T20" fmla="*/ 1799 w 2663"/>
                <a:gd name="T21" fmla="*/ 45 h 823"/>
                <a:gd name="T22" fmla="*/ 1817 w 2663"/>
                <a:gd name="T23" fmla="*/ 68 h 823"/>
                <a:gd name="T24" fmla="*/ 1832 w 2663"/>
                <a:gd name="T25" fmla="*/ 94 h 823"/>
                <a:gd name="T26" fmla="*/ 1841 w 2663"/>
                <a:gd name="T27" fmla="*/ 123 h 823"/>
                <a:gd name="T28" fmla="*/ 1844 w 2663"/>
                <a:gd name="T29" fmla="*/ 154 h 823"/>
                <a:gd name="T30" fmla="*/ 1844 w 2663"/>
                <a:gd name="T31" fmla="*/ 411 h 823"/>
                <a:gd name="T32" fmla="*/ 2509 w 2663"/>
                <a:gd name="T33" fmla="*/ 411 h 823"/>
                <a:gd name="T34" fmla="*/ 2540 w 2663"/>
                <a:gd name="T35" fmla="*/ 414 h 823"/>
                <a:gd name="T36" fmla="*/ 2569 w 2663"/>
                <a:gd name="T37" fmla="*/ 423 h 823"/>
                <a:gd name="T38" fmla="*/ 2595 w 2663"/>
                <a:gd name="T39" fmla="*/ 438 h 823"/>
                <a:gd name="T40" fmla="*/ 2618 w 2663"/>
                <a:gd name="T41" fmla="*/ 456 h 823"/>
                <a:gd name="T42" fmla="*/ 2637 w 2663"/>
                <a:gd name="T43" fmla="*/ 479 h 823"/>
                <a:gd name="T44" fmla="*/ 2651 w 2663"/>
                <a:gd name="T45" fmla="*/ 506 h 823"/>
                <a:gd name="T46" fmla="*/ 2660 w 2663"/>
                <a:gd name="T47" fmla="*/ 535 h 823"/>
                <a:gd name="T48" fmla="*/ 2663 w 2663"/>
                <a:gd name="T49" fmla="*/ 566 h 823"/>
                <a:gd name="T50" fmla="*/ 2663 w 2663"/>
                <a:gd name="T51" fmla="*/ 823 h 823"/>
                <a:gd name="T52" fmla="*/ 0 w 2663"/>
                <a:gd name="T53" fmla="*/ 823 h 823"/>
                <a:gd name="T54" fmla="*/ 0 w 2663"/>
                <a:gd name="T55" fmla="*/ 566 h 823"/>
                <a:gd name="T56" fmla="*/ 3 w 2663"/>
                <a:gd name="T57" fmla="*/ 535 h 823"/>
                <a:gd name="T58" fmla="*/ 12 w 2663"/>
                <a:gd name="T59" fmla="*/ 506 h 823"/>
                <a:gd name="T60" fmla="*/ 27 w 2663"/>
                <a:gd name="T61" fmla="*/ 479 h 823"/>
                <a:gd name="T62" fmla="*/ 45 w 2663"/>
                <a:gd name="T63" fmla="*/ 456 h 823"/>
                <a:gd name="T64" fmla="*/ 68 w 2663"/>
                <a:gd name="T65" fmla="*/ 438 h 823"/>
                <a:gd name="T66" fmla="*/ 95 w 2663"/>
                <a:gd name="T67" fmla="*/ 423 h 823"/>
                <a:gd name="T68" fmla="*/ 123 w 2663"/>
                <a:gd name="T69" fmla="*/ 414 h 823"/>
                <a:gd name="T70" fmla="*/ 154 w 2663"/>
                <a:gd name="T71" fmla="*/ 411 h 823"/>
                <a:gd name="T72" fmla="*/ 819 w 2663"/>
                <a:gd name="T73" fmla="*/ 411 h 823"/>
                <a:gd name="T74" fmla="*/ 819 w 2663"/>
                <a:gd name="T75" fmla="*/ 154 h 823"/>
                <a:gd name="T76" fmla="*/ 823 w 2663"/>
                <a:gd name="T77" fmla="*/ 123 h 823"/>
                <a:gd name="T78" fmla="*/ 832 w 2663"/>
                <a:gd name="T79" fmla="*/ 94 h 823"/>
                <a:gd name="T80" fmla="*/ 846 w 2663"/>
                <a:gd name="T81" fmla="*/ 68 h 823"/>
                <a:gd name="T82" fmla="*/ 864 w 2663"/>
                <a:gd name="T83" fmla="*/ 45 h 823"/>
                <a:gd name="T84" fmla="*/ 887 w 2663"/>
                <a:gd name="T85" fmla="*/ 25 h 823"/>
                <a:gd name="T86" fmla="*/ 914 w 2663"/>
                <a:gd name="T87" fmla="*/ 12 h 823"/>
                <a:gd name="T88" fmla="*/ 943 w 2663"/>
                <a:gd name="T89" fmla="*/ 3 h 823"/>
                <a:gd name="T90" fmla="*/ 973 w 2663"/>
                <a:gd name="T91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3" h="823">
                  <a:moveTo>
                    <a:pt x="1025" y="207"/>
                  </a:moveTo>
                  <a:lnTo>
                    <a:pt x="1025" y="411"/>
                  </a:lnTo>
                  <a:lnTo>
                    <a:pt x="1639" y="411"/>
                  </a:lnTo>
                  <a:lnTo>
                    <a:pt x="1639" y="207"/>
                  </a:lnTo>
                  <a:lnTo>
                    <a:pt x="1025" y="207"/>
                  </a:lnTo>
                  <a:close/>
                  <a:moveTo>
                    <a:pt x="973" y="0"/>
                  </a:moveTo>
                  <a:lnTo>
                    <a:pt x="1690" y="0"/>
                  </a:lnTo>
                  <a:lnTo>
                    <a:pt x="1721" y="3"/>
                  </a:lnTo>
                  <a:lnTo>
                    <a:pt x="1749" y="12"/>
                  </a:lnTo>
                  <a:lnTo>
                    <a:pt x="1776" y="25"/>
                  </a:lnTo>
                  <a:lnTo>
                    <a:pt x="1799" y="45"/>
                  </a:lnTo>
                  <a:lnTo>
                    <a:pt x="1817" y="68"/>
                  </a:lnTo>
                  <a:lnTo>
                    <a:pt x="1832" y="94"/>
                  </a:lnTo>
                  <a:lnTo>
                    <a:pt x="1841" y="123"/>
                  </a:lnTo>
                  <a:lnTo>
                    <a:pt x="1844" y="154"/>
                  </a:lnTo>
                  <a:lnTo>
                    <a:pt x="1844" y="411"/>
                  </a:lnTo>
                  <a:lnTo>
                    <a:pt x="2509" y="411"/>
                  </a:lnTo>
                  <a:lnTo>
                    <a:pt x="2540" y="414"/>
                  </a:lnTo>
                  <a:lnTo>
                    <a:pt x="2569" y="423"/>
                  </a:lnTo>
                  <a:lnTo>
                    <a:pt x="2595" y="438"/>
                  </a:lnTo>
                  <a:lnTo>
                    <a:pt x="2618" y="456"/>
                  </a:lnTo>
                  <a:lnTo>
                    <a:pt x="2637" y="479"/>
                  </a:lnTo>
                  <a:lnTo>
                    <a:pt x="2651" y="506"/>
                  </a:lnTo>
                  <a:lnTo>
                    <a:pt x="2660" y="535"/>
                  </a:lnTo>
                  <a:lnTo>
                    <a:pt x="2663" y="566"/>
                  </a:lnTo>
                  <a:lnTo>
                    <a:pt x="2663" y="823"/>
                  </a:lnTo>
                  <a:lnTo>
                    <a:pt x="0" y="823"/>
                  </a:lnTo>
                  <a:lnTo>
                    <a:pt x="0" y="566"/>
                  </a:lnTo>
                  <a:lnTo>
                    <a:pt x="3" y="535"/>
                  </a:lnTo>
                  <a:lnTo>
                    <a:pt x="12" y="506"/>
                  </a:lnTo>
                  <a:lnTo>
                    <a:pt x="27" y="479"/>
                  </a:lnTo>
                  <a:lnTo>
                    <a:pt x="45" y="456"/>
                  </a:lnTo>
                  <a:lnTo>
                    <a:pt x="68" y="438"/>
                  </a:lnTo>
                  <a:lnTo>
                    <a:pt x="95" y="423"/>
                  </a:lnTo>
                  <a:lnTo>
                    <a:pt x="123" y="414"/>
                  </a:lnTo>
                  <a:lnTo>
                    <a:pt x="154" y="411"/>
                  </a:lnTo>
                  <a:lnTo>
                    <a:pt x="819" y="411"/>
                  </a:lnTo>
                  <a:lnTo>
                    <a:pt x="819" y="154"/>
                  </a:lnTo>
                  <a:lnTo>
                    <a:pt x="823" y="123"/>
                  </a:lnTo>
                  <a:lnTo>
                    <a:pt x="832" y="94"/>
                  </a:lnTo>
                  <a:lnTo>
                    <a:pt x="846" y="68"/>
                  </a:lnTo>
                  <a:lnTo>
                    <a:pt x="864" y="45"/>
                  </a:lnTo>
                  <a:lnTo>
                    <a:pt x="887" y="25"/>
                  </a:lnTo>
                  <a:lnTo>
                    <a:pt x="914" y="12"/>
                  </a:lnTo>
                  <a:lnTo>
                    <a:pt x="943" y="3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5" name="Freeform 137"/>
          <p:cNvSpPr>
            <a:spLocks noEditPoints="1"/>
          </p:cNvSpPr>
          <p:nvPr/>
        </p:nvSpPr>
        <p:spPr bwMode="auto">
          <a:xfrm>
            <a:off x="7782387" y="3058059"/>
            <a:ext cx="309257" cy="355904"/>
          </a:xfrm>
          <a:custGeom>
            <a:avLst/>
            <a:gdLst>
              <a:gd name="T0" fmla="*/ 205 w 2869"/>
              <a:gd name="T1" fmla="*/ 1028 h 3292"/>
              <a:gd name="T2" fmla="*/ 2663 w 2869"/>
              <a:gd name="T3" fmla="*/ 1028 h 3292"/>
              <a:gd name="T4" fmla="*/ 2458 w 2869"/>
              <a:gd name="T5" fmla="*/ 3292 h 3292"/>
              <a:gd name="T6" fmla="*/ 409 w 2869"/>
              <a:gd name="T7" fmla="*/ 3292 h 3292"/>
              <a:gd name="T8" fmla="*/ 205 w 2869"/>
              <a:gd name="T9" fmla="*/ 1028 h 3292"/>
              <a:gd name="T10" fmla="*/ 1229 w 2869"/>
              <a:gd name="T11" fmla="*/ 205 h 3292"/>
              <a:gd name="T12" fmla="*/ 1229 w 2869"/>
              <a:gd name="T13" fmla="*/ 411 h 3292"/>
              <a:gd name="T14" fmla="*/ 1639 w 2869"/>
              <a:gd name="T15" fmla="*/ 411 h 3292"/>
              <a:gd name="T16" fmla="*/ 1639 w 2869"/>
              <a:gd name="T17" fmla="*/ 205 h 3292"/>
              <a:gd name="T18" fmla="*/ 1229 w 2869"/>
              <a:gd name="T19" fmla="*/ 205 h 3292"/>
              <a:gd name="T20" fmla="*/ 1024 w 2869"/>
              <a:gd name="T21" fmla="*/ 0 h 3292"/>
              <a:gd name="T22" fmla="*/ 1844 w 2869"/>
              <a:gd name="T23" fmla="*/ 0 h 3292"/>
              <a:gd name="T24" fmla="*/ 1844 w 2869"/>
              <a:gd name="T25" fmla="*/ 411 h 3292"/>
              <a:gd name="T26" fmla="*/ 2869 w 2869"/>
              <a:gd name="T27" fmla="*/ 411 h 3292"/>
              <a:gd name="T28" fmla="*/ 2869 w 2869"/>
              <a:gd name="T29" fmla="*/ 1028 h 3292"/>
              <a:gd name="T30" fmla="*/ 2663 w 2869"/>
              <a:gd name="T31" fmla="*/ 823 h 3292"/>
              <a:gd name="T32" fmla="*/ 205 w 2869"/>
              <a:gd name="T33" fmla="*/ 823 h 3292"/>
              <a:gd name="T34" fmla="*/ 0 w 2869"/>
              <a:gd name="T35" fmla="*/ 1028 h 3292"/>
              <a:gd name="T36" fmla="*/ 0 w 2869"/>
              <a:gd name="T37" fmla="*/ 411 h 3292"/>
              <a:gd name="T38" fmla="*/ 1024 w 2869"/>
              <a:gd name="T39" fmla="*/ 411 h 3292"/>
              <a:gd name="T40" fmla="*/ 1024 w 2869"/>
              <a:gd name="T4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69" h="3292">
                <a:moveTo>
                  <a:pt x="205" y="1028"/>
                </a:moveTo>
                <a:lnTo>
                  <a:pt x="2663" y="1028"/>
                </a:lnTo>
                <a:lnTo>
                  <a:pt x="2458" y="3292"/>
                </a:lnTo>
                <a:lnTo>
                  <a:pt x="409" y="3292"/>
                </a:lnTo>
                <a:lnTo>
                  <a:pt x="205" y="1028"/>
                </a:lnTo>
                <a:close/>
                <a:moveTo>
                  <a:pt x="1229" y="205"/>
                </a:moveTo>
                <a:lnTo>
                  <a:pt x="1229" y="411"/>
                </a:lnTo>
                <a:lnTo>
                  <a:pt x="1639" y="411"/>
                </a:lnTo>
                <a:lnTo>
                  <a:pt x="1639" y="205"/>
                </a:lnTo>
                <a:lnTo>
                  <a:pt x="1229" y="205"/>
                </a:lnTo>
                <a:close/>
                <a:moveTo>
                  <a:pt x="1024" y="0"/>
                </a:moveTo>
                <a:lnTo>
                  <a:pt x="1844" y="0"/>
                </a:lnTo>
                <a:lnTo>
                  <a:pt x="1844" y="411"/>
                </a:lnTo>
                <a:lnTo>
                  <a:pt x="2869" y="411"/>
                </a:lnTo>
                <a:lnTo>
                  <a:pt x="2869" y="1028"/>
                </a:lnTo>
                <a:lnTo>
                  <a:pt x="2663" y="823"/>
                </a:lnTo>
                <a:lnTo>
                  <a:pt x="205" y="823"/>
                </a:lnTo>
                <a:lnTo>
                  <a:pt x="0" y="1028"/>
                </a:lnTo>
                <a:lnTo>
                  <a:pt x="0" y="411"/>
                </a:lnTo>
                <a:lnTo>
                  <a:pt x="1024" y="411"/>
                </a:lnTo>
                <a:lnTo>
                  <a:pt x="102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6" name="Freeform 142"/>
          <p:cNvSpPr>
            <a:spLocks noEditPoints="1"/>
          </p:cNvSpPr>
          <p:nvPr/>
        </p:nvSpPr>
        <p:spPr bwMode="auto">
          <a:xfrm>
            <a:off x="8330545" y="3093046"/>
            <a:ext cx="352448" cy="285930"/>
          </a:xfrm>
          <a:custGeom>
            <a:avLst/>
            <a:gdLst>
              <a:gd name="T0" fmla="*/ 204 w 3261"/>
              <a:gd name="T1" fmla="*/ 1222 h 2648"/>
              <a:gd name="T2" fmla="*/ 611 w 3261"/>
              <a:gd name="T3" fmla="*/ 1528 h 2648"/>
              <a:gd name="T4" fmla="*/ 622 w 3261"/>
              <a:gd name="T5" fmla="*/ 1573 h 2648"/>
              <a:gd name="T6" fmla="*/ 649 w 3261"/>
              <a:gd name="T7" fmla="*/ 1607 h 2648"/>
              <a:gd name="T8" fmla="*/ 691 w 3261"/>
              <a:gd name="T9" fmla="*/ 1627 h 2648"/>
              <a:gd name="T10" fmla="*/ 917 w 3261"/>
              <a:gd name="T11" fmla="*/ 1630 h 2648"/>
              <a:gd name="T12" fmla="*/ 961 w 3261"/>
              <a:gd name="T13" fmla="*/ 1619 h 2648"/>
              <a:gd name="T14" fmla="*/ 997 w 3261"/>
              <a:gd name="T15" fmla="*/ 1591 h 2648"/>
              <a:gd name="T16" fmla="*/ 1017 w 3261"/>
              <a:gd name="T17" fmla="*/ 1551 h 2648"/>
              <a:gd name="T18" fmla="*/ 1019 w 3261"/>
              <a:gd name="T19" fmla="*/ 1222 h 2648"/>
              <a:gd name="T20" fmla="*/ 2242 w 3261"/>
              <a:gd name="T21" fmla="*/ 1528 h 2648"/>
              <a:gd name="T22" fmla="*/ 2252 w 3261"/>
              <a:gd name="T23" fmla="*/ 1573 h 2648"/>
              <a:gd name="T24" fmla="*/ 2280 w 3261"/>
              <a:gd name="T25" fmla="*/ 1607 h 2648"/>
              <a:gd name="T26" fmla="*/ 2320 w 3261"/>
              <a:gd name="T27" fmla="*/ 1627 h 2648"/>
              <a:gd name="T28" fmla="*/ 2547 w 3261"/>
              <a:gd name="T29" fmla="*/ 1630 h 2648"/>
              <a:gd name="T30" fmla="*/ 2592 w 3261"/>
              <a:gd name="T31" fmla="*/ 1619 h 2648"/>
              <a:gd name="T32" fmla="*/ 2628 w 3261"/>
              <a:gd name="T33" fmla="*/ 1591 h 2648"/>
              <a:gd name="T34" fmla="*/ 2647 w 3261"/>
              <a:gd name="T35" fmla="*/ 1551 h 2648"/>
              <a:gd name="T36" fmla="*/ 2650 w 3261"/>
              <a:gd name="T37" fmla="*/ 1222 h 2648"/>
              <a:gd name="T38" fmla="*/ 3057 w 3261"/>
              <a:gd name="T39" fmla="*/ 1018 h 2648"/>
              <a:gd name="T40" fmla="*/ 1223 w 3261"/>
              <a:gd name="T41" fmla="*/ 204 h 2648"/>
              <a:gd name="T42" fmla="*/ 1222 w 3261"/>
              <a:gd name="T43" fmla="*/ 407 h 2648"/>
              <a:gd name="T44" fmla="*/ 2038 w 3261"/>
              <a:gd name="T45" fmla="*/ 204 h 2648"/>
              <a:gd name="T46" fmla="*/ 2038 w 3261"/>
              <a:gd name="T47" fmla="*/ 204 h 2648"/>
              <a:gd name="T48" fmla="*/ 1222 w 3261"/>
              <a:gd name="T49" fmla="*/ 0 h 2648"/>
              <a:gd name="T50" fmla="*/ 2072 w 3261"/>
              <a:gd name="T51" fmla="*/ 3 h 2648"/>
              <a:gd name="T52" fmla="*/ 2132 w 3261"/>
              <a:gd name="T53" fmla="*/ 23 h 2648"/>
              <a:gd name="T54" fmla="*/ 2182 w 3261"/>
              <a:gd name="T55" fmla="*/ 60 h 2648"/>
              <a:gd name="T56" fmla="*/ 2219 w 3261"/>
              <a:gd name="T57" fmla="*/ 110 h 2648"/>
              <a:gd name="T58" fmla="*/ 2239 w 3261"/>
              <a:gd name="T59" fmla="*/ 171 h 2648"/>
              <a:gd name="T60" fmla="*/ 2242 w 3261"/>
              <a:gd name="T61" fmla="*/ 407 h 2648"/>
              <a:gd name="T62" fmla="*/ 3090 w 3261"/>
              <a:gd name="T63" fmla="*/ 410 h 2648"/>
              <a:gd name="T64" fmla="*/ 3150 w 3261"/>
              <a:gd name="T65" fmla="*/ 430 h 2648"/>
              <a:gd name="T66" fmla="*/ 3202 w 3261"/>
              <a:gd name="T67" fmla="*/ 467 h 2648"/>
              <a:gd name="T68" fmla="*/ 3238 w 3261"/>
              <a:gd name="T69" fmla="*/ 518 h 2648"/>
              <a:gd name="T70" fmla="*/ 3259 w 3261"/>
              <a:gd name="T71" fmla="*/ 578 h 2648"/>
              <a:gd name="T72" fmla="*/ 3261 w 3261"/>
              <a:gd name="T73" fmla="*/ 2444 h 2648"/>
              <a:gd name="T74" fmla="*/ 3251 w 3261"/>
              <a:gd name="T75" fmla="*/ 2508 h 2648"/>
              <a:gd name="T76" fmla="*/ 3222 w 3261"/>
              <a:gd name="T77" fmla="*/ 2565 h 2648"/>
              <a:gd name="T78" fmla="*/ 3178 w 3261"/>
              <a:gd name="T79" fmla="*/ 2609 h 2648"/>
              <a:gd name="T80" fmla="*/ 3121 w 3261"/>
              <a:gd name="T81" fmla="*/ 2638 h 2648"/>
              <a:gd name="T82" fmla="*/ 3057 w 3261"/>
              <a:gd name="T83" fmla="*/ 2648 h 2648"/>
              <a:gd name="T84" fmla="*/ 171 w 3261"/>
              <a:gd name="T85" fmla="*/ 2645 h 2648"/>
              <a:gd name="T86" fmla="*/ 110 w 3261"/>
              <a:gd name="T87" fmla="*/ 2625 h 2648"/>
              <a:gd name="T88" fmla="*/ 60 w 3261"/>
              <a:gd name="T89" fmla="*/ 2588 h 2648"/>
              <a:gd name="T90" fmla="*/ 23 w 3261"/>
              <a:gd name="T91" fmla="*/ 2537 h 2648"/>
              <a:gd name="T92" fmla="*/ 3 w 3261"/>
              <a:gd name="T93" fmla="*/ 2477 h 2648"/>
              <a:gd name="T94" fmla="*/ 0 w 3261"/>
              <a:gd name="T95" fmla="*/ 611 h 2648"/>
              <a:gd name="T96" fmla="*/ 10 w 3261"/>
              <a:gd name="T97" fmla="*/ 547 h 2648"/>
              <a:gd name="T98" fmla="*/ 39 w 3261"/>
              <a:gd name="T99" fmla="*/ 491 h 2648"/>
              <a:gd name="T100" fmla="*/ 83 w 3261"/>
              <a:gd name="T101" fmla="*/ 446 h 2648"/>
              <a:gd name="T102" fmla="*/ 140 w 3261"/>
              <a:gd name="T103" fmla="*/ 417 h 2648"/>
              <a:gd name="T104" fmla="*/ 204 w 3261"/>
              <a:gd name="T105" fmla="*/ 407 h 2648"/>
              <a:gd name="T106" fmla="*/ 1019 w 3261"/>
              <a:gd name="T107" fmla="*/ 204 h 2648"/>
              <a:gd name="T108" fmla="*/ 1030 w 3261"/>
              <a:gd name="T109" fmla="*/ 139 h 2648"/>
              <a:gd name="T110" fmla="*/ 1059 w 3261"/>
              <a:gd name="T111" fmla="*/ 83 h 2648"/>
              <a:gd name="T112" fmla="*/ 1103 w 3261"/>
              <a:gd name="T113" fmla="*/ 39 h 2648"/>
              <a:gd name="T114" fmla="*/ 1158 w 3261"/>
              <a:gd name="T115" fmla="*/ 10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204" y="1018"/>
                </a:moveTo>
                <a:lnTo>
                  <a:pt x="204" y="1222"/>
                </a:lnTo>
                <a:lnTo>
                  <a:pt x="611" y="1222"/>
                </a:lnTo>
                <a:lnTo>
                  <a:pt x="611" y="1528"/>
                </a:lnTo>
                <a:lnTo>
                  <a:pt x="614" y="1551"/>
                </a:lnTo>
                <a:lnTo>
                  <a:pt x="622" y="1573"/>
                </a:lnTo>
                <a:lnTo>
                  <a:pt x="634" y="1591"/>
                </a:lnTo>
                <a:lnTo>
                  <a:pt x="649" y="1607"/>
                </a:lnTo>
                <a:lnTo>
                  <a:pt x="668" y="1619"/>
                </a:lnTo>
                <a:lnTo>
                  <a:pt x="691" y="1627"/>
                </a:lnTo>
                <a:lnTo>
                  <a:pt x="714" y="1630"/>
                </a:lnTo>
                <a:lnTo>
                  <a:pt x="917" y="1630"/>
                </a:lnTo>
                <a:lnTo>
                  <a:pt x="940" y="1627"/>
                </a:lnTo>
                <a:lnTo>
                  <a:pt x="961" y="1619"/>
                </a:lnTo>
                <a:lnTo>
                  <a:pt x="981" y="1607"/>
                </a:lnTo>
                <a:lnTo>
                  <a:pt x="997" y="1591"/>
                </a:lnTo>
                <a:lnTo>
                  <a:pt x="1009" y="1573"/>
                </a:lnTo>
                <a:lnTo>
                  <a:pt x="1017" y="1551"/>
                </a:lnTo>
                <a:lnTo>
                  <a:pt x="1019" y="1528"/>
                </a:lnTo>
                <a:lnTo>
                  <a:pt x="1019" y="1222"/>
                </a:lnTo>
                <a:lnTo>
                  <a:pt x="2242" y="1222"/>
                </a:lnTo>
                <a:lnTo>
                  <a:pt x="2242" y="1528"/>
                </a:lnTo>
                <a:lnTo>
                  <a:pt x="2244" y="1551"/>
                </a:lnTo>
                <a:lnTo>
                  <a:pt x="2252" y="1573"/>
                </a:lnTo>
                <a:lnTo>
                  <a:pt x="2264" y="1591"/>
                </a:lnTo>
                <a:lnTo>
                  <a:pt x="2280" y="1607"/>
                </a:lnTo>
                <a:lnTo>
                  <a:pt x="2299" y="1619"/>
                </a:lnTo>
                <a:lnTo>
                  <a:pt x="2320" y="1627"/>
                </a:lnTo>
                <a:lnTo>
                  <a:pt x="2343" y="1630"/>
                </a:lnTo>
                <a:lnTo>
                  <a:pt x="2547" y="1630"/>
                </a:lnTo>
                <a:lnTo>
                  <a:pt x="2571" y="1627"/>
                </a:lnTo>
                <a:lnTo>
                  <a:pt x="2592" y="1619"/>
                </a:lnTo>
                <a:lnTo>
                  <a:pt x="2611" y="1607"/>
                </a:lnTo>
                <a:lnTo>
                  <a:pt x="2628" y="1591"/>
                </a:lnTo>
                <a:lnTo>
                  <a:pt x="2640" y="1573"/>
                </a:lnTo>
                <a:lnTo>
                  <a:pt x="2647" y="1551"/>
                </a:lnTo>
                <a:lnTo>
                  <a:pt x="2650" y="1528"/>
                </a:lnTo>
                <a:lnTo>
                  <a:pt x="2650" y="1222"/>
                </a:lnTo>
                <a:lnTo>
                  <a:pt x="3057" y="1222"/>
                </a:lnTo>
                <a:lnTo>
                  <a:pt x="3057" y="1018"/>
                </a:lnTo>
                <a:lnTo>
                  <a:pt x="204" y="1018"/>
                </a:lnTo>
                <a:close/>
                <a:moveTo>
                  <a:pt x="1223" y="204"/>
                </a:moveTo>
                <a:lnTo>
                  <a:pt x="1222" y="204"/>
                </a:lnTo>
                <a:lnTo>
                  <a:pt x="1222" y="407"/>
                </a:lnTo>
                <a:lnTo>
                  <a:pt x="2038" y="407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1223" y="20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1019" y="407"/>
                </a:lnTo>
                <a:lnTo>
                  <a:pt x="1019" y="204"/>
                </a:lnTo>
                <a:lnTo>
                  <a:pt x="1022" y="171"/>
                </a:lnTo>
                <a:lnTo>
                  <a:pt x="1030" y="139"/>
                </a:lnTo>
                <a:lnTo>
                  <a:pt x="1042" y="110"/>
                </a:lnTo>
                <a:lnTo>
                  <a:pt x="1059" y="83"/>
                </a:lnTo>
                <a:lnTo>
                  <a:pt x="1079" y="60"/>
                </a:lnTo>
                <a:lnTo>
                  <a:pt x="1103" y="39"/>
                </a:lnTo>
                <a:lnTo>
                  <a:pt x="1129" y="23"/>
                </a:lnTo>
                <a:lnTo>
                  <a:pt x="1158" y="10"/>
                </a:lnTo>
                <a:lnTo>
                  <a:pt x="1190" y="3"/>
                </a:lnTo>
                <a:lnTo>
                  <a:pt x="122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7" name="Freeform 147"/>
          <p:cNvSpPr/>
          <p:nvPr/>
        </p:nvSpPr>
        <p:spPr bwMode="auto">
          <a:xfrm>
            <a:off x="485615" y="3723617"/>
            <a:ext cx="352448" cy="355902"/>
          </a:xfrm>
          <a:custGeom>
            <a:avLst/>
            <a:gdLst>
              <a:gd name="T0" fmla="*/ 2854 w 3262"/>
              <a:gd name="T1" fmla="*/ 0 h 3292"/>
              <a:gd name="T2" fmla="*/ 3262 w 3262"/>
              <a:gd name="T3" fmla="*/ 411 h 3292"/>
              <a:gd name="T4" fmla="*/ 1864 w 3262"/>
              <a:gd name="T5" fmla="*/ 1469 h 3292"/>
              <a:gd name="T6" fmla="*/ 2446 w 3262"/>
              <a:gd name="T7" fmla="*/ 2057 h 3292"/>
              <a:gd name="T8" fmla="*/ 3262 w 3262"/>
              <a:gd name="T9" fmla="*/ 2057 h 3292"/>
              <a:gd name="T10" fmla="*/ 3262 w 3262"/>
              <a:gd name="T11" fmla="*/ 2469 h 3292"/>
              <a:gd name="T12" fmla="*/ 2650 w 3262"/>
              <a:gd name="T13" fmla="*/ 2674 h 3292"/>
              <a:gd name="T14" fmla="*/ 2446 w 3262"/>
              <a:gd name="T15" fmla="*/ 3291 h 3292"/>
              <a:gd name="T16" fmla="*/ 2039 w 3262"/>
              <a:gd name="T17" fmla="*/ 3291 h 3292"/>
              <a:gd name="T18" fmla="*/ 2039 w 3262"/>
              <a:gd name="T19" fmla="*/ 2469 h 3292"/>
              <a:gd name="T20" fmla="*/ 1456 w 3262"/>
              <a:gd name="T21" fmla="*/ 1881 h 3292"/>
              <a:gd name="T22" fmla="*/ 407 w 3262"/>
              <a:gd name="T23" fmla="*/ 3292 h 3292"/>
              <a:gd name="T24" fmla="*/ 0 w 3262"/>
              <a:gd name="T25" fmla="*/ 2880 h 3292"/>
              <a:gd name="T26" fmla="*/ 699 w 3262"/>
              <a:gd name="T27" fmla="*/ 1116 h 3292"/>
              <a:gd name="T28" fmla="*/ 149 w 3262"/>
              <a:gd name="T29" fmla="*/ 561 h 3292"/>
              <a:gd name="T30" fmla="*/ 117 w 3262"/>
              <a:gd name="T31" fmla="*/ 526 h 3292"/>
              <a:gd name="T32" fmla="*/ 89 w 3262"/>
              <a:gd name="T33" fmla="*/ 489 h 3292"/>
              <a:gd name="T34" fmla="*/ 64 w 3262"/>
              <a:gd name="T35" fmla="*/ 451 h 3292"/>
              <a:gd name="T36" fmla="*/ 43 w 3262"/>
              <a:gd name="T37" fmla="*/ 413 h 3292"/>
              <a:gd name="T38" fmla="*/ 27 w 3262"/>
              <a:gd name="T39" fmla="*/ 373 h 3292"/>
              <a:gd name="T40" fmla="*/ 14 w 3262"/>
              <a:gd name="T41" fmla="*/ 334 h 3292"/>
              <a:gd name="T42" fmla="*/ 5 w 3262"/>
              <a:gd name="T43" fmla="*/ 295 h 3292"/>
              <a:gd name="T44" fmla="*/ 1 w 3262"/>
              <a:gd name="T45" fmla="*/ 257 h 3292"/>
              <a:gd name="T46" fmla="*/ 1 w 3262"/>
              <a:gd name="T47" fmla="*/ 220 h 3292"/>
              <a:gd name="T48" fmla="*/ 5 w 3262"/>
              <a:gd name="T49" fmla="*/ 184 h 3292"/>
              <a:gd name="T50" fmla="*/ 13 w 3262"/>
              <a:gd name="T51" fmla="*/ 150 h 3292"/>
              <a:gd name="T52" fmla="*/ 26 w 3262"/>
              <a:gd name="T53" fmla="*/ 119 h 3292"/>
              <a:gd name="T54" fmla="*/ 43 w 3262"/>
              <a:gd name="T55" fmla="*/ 91 h 3292"/>
              <a:gd name="T56" fmla="*/ 64 w 3262"/>
              <a:gd name="T57" fmla="*/ 65 h 3292"/>
              <a:gd name="T58" fmla="*/ 90 w 3262"/>
              <a:gd name="T59" fmla="*/ 43 h 3292"/>
              <a:gd name="T60" fmla="*/ 119 w 3262"/>
              <a:gd name="T61" fmla="*/ 25 h 3292"/>
              <a:gd name="T62" fmla="*/ 150 w 3262"/>
              <a:gd name="T63" fmla="*/ 12 h 3292"/>
              <a:gd name="T64" fmla="*/ 183 w 3262"/>
              <a:gd name="T65" fmla="*/ 4 h 3292"/>
              <a:gd name="T66" fmla="*/ 219 w 3262"/>
              <a:gd name="T67" fmla="*/ 0 h 3292"/>
              <a:gd name="T68" fmla="*/ 256 w 3262"/>
              <a:gd name="T69" fmla="*/ 0 h 3292"/>
              <a:gd name="T70" fmla="*/ 294 w 3262"/>
              <a:gd name="T71" fmla="*/ 5 h 3292"/>
              <a:gd name="T72" fmla="*/ 331 w 3262"/>
              <a:gd name="T73" fmla="*/ 13 h 3292"/>
              <a:gd name="T74" fmla="*/ 370 w 3262"/>
              <a:gd name="T75" fmla="*/ 26 h 3292"/>
              <a:gd name="T76" fmla="*/ 409 w 3262"/>
              <a:gd name="T77" fmla="*/ 43 h 3292"/>
              <a:gd name="T78" fmla="*/ 448 w 3262"/>
              <a:gd name="T79" fmla="*/ 64 h 3292"/>
              <a:gd name="T80" fmla="*/ 486 w 3262"/>
              <a:gd name="T81" fmla="*/ 88 h 3292"/>
              <a:gd name="T82" fmla="*/ 522 w 3262"/>
              <a:gd name="T83" fmla="*/ 117 h 3292"/>
              <a:gd name="T84" fmla="*/ 557 w 3262"/>
              <a:gd name="T85" fmla="*/ 149 h 3292"/>
              <a:gd name="T86" fmla="*/ 1107 w 3262"/>
              <a:gd name="T87" fmla="*/ 705 h 3292"/>
              <a:gd name="T88" fmla="*/ 2854 w 3262"/>
              <a:gd name="T8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2854" y="0"/>
                </a:moveTo>
                <a:lnTo>
                  <a:pt x="3262" y="411"/>
                </a:lnTo>
                <a:lnTo>
                  <a:pt x="1864" y="1469"/>
                </a:lnTo>
                <a:lnTo>
                  <a:pt x="2446" y="2057"/>
                </a:lnTo>
                <a:lnTo>
                  <a:pt x="3262" y="2057"/>
                </a:lnTo>
                <a:lnTo>
                  <a:pt x="3262" y="2469"/>
                </a:lnTo>
                <a:lnTo>
                  <a:pt x="2650" y="2674"/>
                </a:lnTo>
                <a:lnTo>
                  <a:pt x="2446" y="3291"/>
                </a:lnTo>
                <a:lnTo>
                  <a:pt x="2039" y="3291"/>
                </a:lnTo>
                <a:lnTo>
                  <a:pt x="2039" y="2469"/>
                </a:lnTo>
                <a:lnTo>
                  <a:pt x="1456" y="1881"/>
                </a:lnTo>
                <a:lnTo>
                  <a:pt x="407" y="3292"/>
                </a:lnTo>
                <a:lnTo>
                  <a:pt x="0" y="2880"/>
                </a:lnTo>
                <a:lnTo>
                  <a:pt x="699" y="1116"/>
                </a:lnTo>
                <a:lnTo>
                  <a:pt x="149" y="561"/>
                </a:lnTo>
                <a:lnTo>
                  <a:pt x="117" y="526"/>
                </a:lnTo>
                <a:lnTo>
                  <a:pt x="89" y="489"/>
                </a:lnTo>
                <a:lnTo>
                  <a:pt x="64" y="451"/>
                </a:lnTo>
                <a:lnTo>
                  <a:pt x="43" y="413"/>
                </a:lnTo>
                <a:lnTo>
                  <a:pt x="27" y="373"/>
                </a:lnTo>
                <a:lnTo>
                  <a:pt x="14" y="334"/>
                </a:lnTo>
                <a:lnTo>
                  <a:pt x="5" y="295"/>
                </a:lnTo>
                <a:lnTo>
                  <a:pt x="1" y="257"/>
                </a:lnTo>
                <a:lnTo>
                  <a:pt x="1" y="220"/>
                </a:lnTo>
                <a:lnTo>
                  <a:pt x="5" y="184"/>
                </a:lnTo>
                <a:lnTo>
                  <a:pt x="13" y="150"/>
                </a:lnTo>
                <a:lnTo>
                  <a:pt x="26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2"/>
                </a:lnTo>
                <a:lnTo>
                  <a:pt x="183" y="4"/>
                </a:lnTo>
                <a:lnTo>
                  <a:pt x="219" y="0"/>
                </a:lnTo>
                <a:lnTo>
                  <a:pt x="256" y="0"/>
                </a:lnTo>
                <a:lnTo>
                  <a:pt x="294" y="5"/>
                </a:lnTo>
                <a:lnTo>
                  <a:pt x="331" y="13"/>
                </a:lnTo>
                <a:lnTo>
                  <a:pt x="370" y="26"/>
                </a:lnTo>
                <a:lnTo>
                  <a:pt x="409" y="43"/>
                </a:lnTo>
                <a:lnTo>
                  <a:pt x="448" y="64"/>
                </a:lnTo>
                <a:lnTo>
                  <a:pt x="486" y="88"/>
                </a:lnTo>
                <a:lnTo>
                  <a:pt x="522" y="117"/>
                </a:lnTo>
                <a:lnTo>
                  <a:pt x="557" y="149"/>
                </a:lnTo>
                <a:lnTo>
                  <a:pt x="1107" y="705"/>
                </a:lnTo>
                <a:lnTo>
                  <a:pt x="285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8" name="Freeform 152"/>
          <p:cNvSpPr>
            <a:spLocks noEditPoints="1"/>
          </p:cNvSpPr>
          <p:nvPr/>
        </p:nvSpPr>
        <p:spPr bwMode="auto">
          <a:xfrm>
            <a:off x="1064445" y="3758603"/>
            <a:ext cx="352448" cy="285930"/>
          </a:xfrm>
          <a:custGeom>
            <a:avLst/>
            <a:gdLst>
              <a:gd name="T0" fmla="*/ 2242 w 3261"/>
              <a:gd name="T1" fmla="*/ 1425 h 2648"/>
              <a:gd name="T2" fmla="*/ 2665 w 3261"/>
              <a:gd name="T3" fmla="*/ 814 h 2648"/>
              <a:gd name="T4" fmla="*/ 204 w 3261"/>
              <a:gd name="T5" fmla="*/ 0 h 2648"/>
              <a:gd name="T6" fmla="*/ 2072 w 3261"/>
              <a:gd name="T7" fmla="*/ 3 h 2648"/>
              <a:gd name="T8" fmla="*/ 2132 w 3261"/>
              <a:gd name="T9" fmla="*/ 23 h 2648"/>
              <a:gd name="T10" fmla="*/ 2182 w 3261"/>
              <a:gd name="T11" fmla="*/ 60 h 2648"/>
              <a:gd name="T12" fmla="*/ 2219 w 3261"/>
              <a:gd name="T13" fmla="*/ 110 h 2648"/>
              <a:gd name="T14" fmla="*/ 2239 w 3261"/>
              <a:gd name="T15" fmla="*/ 171 h 2648"/>
              <a:gd name="T16" fmla="*/ 2242 w 3261"/>
              <a:gd name="T17" fmla="*/ 611 h 2648"/>
              <a:gd name="T18" fmla="*/ 3261 w 3261"/>
              <a:gd name="T19" fmla="*/ 1425 h 2648"/>
              <a:gd name="T20" fmla="*/ 3003 w 3261"/>
              <a:gd name="T21" fmla="*/ 2037 h 2648"/>
              <a:gd name="T22" fmla="*/ 3037 w 3261"/>
              <a:gd name="T23" fmla="*/ 2113 h 2648"/>
              <a:gd name="T24" fmla="*/ 3055 w 3261"/>
              <a:gd name="T25" fmla="*/ 2196 h 2648"/>
              <a:gd name="T26" fmla="*/ 3054 w 3261"/>
              <a:gd name="T27" fmla="*/ 2292 h 2648"/>
              <a:gd name="T28" fmla="*/ 3030 w 3261"/>
              <a:gd name="T29" fmla="*/ 2388 h 2648"/>
              <a:gd name="T30" fmla="*/ 2984 w 3261"/>
              <a:gd name="T31" fmla="*/ 2473 h 2648"/>
              <a:gd name="T32" fmla="*/ 2921 w 3261"/>
              <a:gd name="T33" fmla="*/ 2546 h 2648"/>
              <a:gd name="T34" fmla="*/ 2841 w 3261"/>
              <a:gd name="T35" fmla="*/ 2600 h 2648"/>
              <a:gd name="T36" fmla="*/ 2750 w 3261"/>
              <a:gd name="T37" fmla="*/ 2636 h 2648"/>
              <a:gd name="T38" fmla="*/ 2650 w 3261"/>
              <a:gd name="T39" fmla="*/ 2648 h 2648"/>
              <a:gd name="T40" fmla="*/ 2549 w 3261"/>
              <a:gd name="T41" fmla="*/ 2636 h 2648"/>
              <a:gd name="T42" fmla="*/ 2458 w 3261"/>
              <a:gd name="T43" fmla="*/ 2600 h 2648"/>
              <a:gd name="T44" fmla="*/ 2379 w 3261"/>
              <a:gd name="T45" fmla="*/ 2546 h 2648"/>
              <a:gd name="T46" fmla="*/ 2315 w 3261"/>
              <a:gd name="T47" fmla="*/ 2473 h 2648"/>
              <a:gd name="T48" fmla="*/ 2269 w 3261"/>
              <a:gd name="T49" fmla="*/ 2388 h 2648"/>
              <a:gd name="T50" fmla="*/ 2245 w 3261"/>
              <a:gd name="T51" fmla="*/ 2292 h 2648"/>
              <a:gd name="T52" fmla="*/ 2244 w 3261"/>
              <a:gd name="T53" fmla="*/ 2196 h 2648"/>
              <a:gd name="T54" fmla="*/ 2262 w 3261"/>
              <a:gd name="T55" fmla="*/ 2113 h 2648"/>
              <a:gd name="T56" fmla="*/ 2296 w 3261"/>
              <a:gd name="T57" fmla="*/ 2037 h 2648"/>
              <a:gd name="T58" fmla="*/ 1187 w 3261"/>
              <a:gd name="T59" fmla="*/ 2074 h 2648"/>
              <a:gd name="T60" fmla="*/ 1213 w 3261"/>
              <a:gd name="T61" fmla="*/ 2154 h 2648"/>
              <a:gd name="T62" fmla="*/ 1222 w 3261"/>
              <a:gd name="T63" fmla="*/ 2241 h 2648"/>
              <a:gd name="T64" fmla="*/ 1210 w 3261"/>
              <a:gd name="T65" fmla="*/ 2341 h 2648"/>
              <a:gd name="T66" fmla="*/ 1175 w 3261"/>
              <a:gd name="T67" fmla="*/ 2432 h 2648"/>
              <a:gd name="T68" fmla="*/ 1120 w 3261"/>
              <a:gd name="T69" fmla="*/ 2511 h 2648"/>
              <a:gd name="T70" fmla="*/ 1048 w 3261"/>
              <a:gd name="T71" fmla="*/ 2575 h 2648"/>
              <a:gd name="T72" fmla="*/ 962 w 3261"/>
              <a:gd name="T73" fmla="*/ 2621 h 2648"/>
              <a:gd name="T74" fmla="*/ 866 w 3261"/>
              <a:gd name="T75" fmla="*/ 2645 h 2648"/>
              <a:gd name="T76" fmla="*/ 764 w 3261"/>
              <a:gd name="T77" fmla="*/ 2645 h 2648"/>
              <a:gd name="T78" fmla="*/ 668 w 3261"/>
              <a:gd name="T79" fmla="*/ 2621 h 2648"/>
              <a:gd name="T80" fmla="*/ 582 w 3261"/>
              <a:gd name="T81" fmla="*/ 2575 h 2648"/>
              <a:gd name="T82" fmla="*/ 511 w 3261"/>
              <a:gd name="T83" fmla="*/ 2511 h 2648"/>
              <a:gd name="T84" fmla="*/ 456 w 3261"/>
              <a:gd name="T85" fmla="*/ 2432 h 2648"/>
              <a:gd name="T86" fmla="*/ 420 w 3261"/>
              <a:gd name="T87" fmla="*/ 2341 h 2648"/>
              <a:gd name="T88" fmla="*/ 407 w 3261"/>
              <a:gd name="T89" fmla="*/ 2241 h 2648"/>
              <a:gd name="T90" fmla="*/ 417 w 3261"/>
              <a:gd name="T91" fmla="*/ 2154 h 2648"/>
              <a:gd name="T92" fmla="*/ 444 w 3261"/>
              <a:gd name="T93" fmla="*/ 2074 h 2648"/>
              <a:gd name="T94" fmla="*/ 204 w 3261"/>
              <a:gd name="T95" fmla="*/ 2037 h 2648"/>
              <a:gd name="T96" fmla="*/ 0 w 3261"/>
              <a:gd name="T97" fmla="*/ 204 h 2648"/>
              <a:gd name="T98" fmla="*/ 10 w 3261"/>
              <a:gd name="T99" fmla="*/ 139 h 2648"/>
              <a:gd name="T100" fmla="*/ 39 w 3261"/>
              <a:gd name="T101" fmla="*/ 83 h 2648"/>
              <a:gd name="T102" fmla="*/ 83 w 3261"/>
              <a:gd name="T103" fmla="*/ 39 h 2648"/>
              <a:gd name="T104" fmla="*/ 140 w 3261"/>
              <a:gd name="T105" fmla="*/ 10 h 2648"/>
              <a:gd name="T106" fmla="*/ 204 w 3261"/>
              <a:gd name="T10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648">
                <a:moveTo>
                  <a:pt x="2242" y="814"/>
                </a:moveTo>
                <a:lnTo>
                  <a:pt x="2242" y="1425"/>
                </a:lnTo>
                <a:lnTo>
                  <a:pt x="2970" y="1425"/>
                </a:lnTo>
                <a:lnTo>
                  <a:pt x="2665" y="814"/>
                </a:lnTo>
                <a:lnTo>
                  <a:pt x="2242" y="814"/>
                </a:lnTo>
                <a:close/>
                <a:moveTo>
                  <a:pt x="204" y="0"/>
                </a:moveTo>
                <a:lnTo>
                  <a:pt x="2038" y="0"/>
                </a:lnTo>
                <a:lnTo>
                  <a:pt x="2072" y="3"/>
                </a:lnTo>
                <a:lnTo>
                  <a:pt x="2103" y="10"/>
                </a:lnTo>
                <a:lnTo>
                  <a:pt x="2132" y="23"/>
                </a:lnTo>
                <a:lnTo>
                  <a:pt x="2159" y="39"/>
                </a:lnTo>
                <a:lnTo>
                  <a:pt x="2182" y="60"/>
                </a:lnTo>
                <a:lnTo>
                  <a:pt x="2203" y="83"/>
                </a:lnTo>
                <a:lnTo>
                  <a:pt x="2219" y="110"/>
                </a:lnTo>
                <a:lnTo>
                  <a:pt x="2231" y="139"/>
                </a:lnTo>
                <a:lnTo>
                  <a:pt x="2239" y="171"/>
                </a:lnTo>
                <a:lnTo>
                  <a:pt x="2242" y="204"/>
                </a:lnTo>
                <a:lnTo>
                  <a:pt x="2242" y="611"/>
                </a:lnTo>
                <a:lnTo>
                  <a:pt x="2853" y="611"/>
                </a:lnTo>
                <a:lnTo>
                  <a:pt x="3261" y="1425"/>
                </a:lnTo>
                <a:lnTo>
                  <a:pt x="3261" y="2037"/>
                </a:lnTo>
                <a:lnTo>
                  <a:pt x="3003" y="2037"/>
                </a:lnTo>
                <a:lnTo>
                  <a:pt x="3022" y="2074"/>
                </a:lnTo>
                <a:lnTo>
                  <a:pt x="3037" y="2113"/>
                </a:lnTo>
                <a:lnTo>
                  <a:pt x="3048" y="2154"/>
                </a:lnTo>
                <a:lnTo>
                  <a:pt x="3055" y="2196"/>
                </a:lnTo>
                <a:lnTo>
                  <a:pt x="3057" y="2241"/>
                </a:lnTo>
                <a:lnTo>
                  <a:pt x="3054" y="2292"/>
                </a:lnTo>
                <a:lnTo>
                  <a:pt x="3045" y="2341"/>
                </a:lnTo>
                <a:lnTo>
                  <a:pt x="3030" y="2388"/>
                </a:lnTo>
                <a:lnTo>
                  <a:pt x="3010" y="2432"/>
                </a:lnTo>
                <a:lnTo>
                  <a:pt x="2984" y="2473"/>
                </a:lnTo>
                <a:lnTo>
                  <a:pt x="2955" y="2511"/>
                </a:lnTo>
                <a:lnTo>
                  <a:pt x="2921" y="2546"/>
                </a:lnTo>
                <a:lnTo>
                  <a:pt x="2882" y="2575"/>
                </a:lnTo>
                <a:lnTo>
                  <a:pt x="2841" y="2600"/>
                </a:lnTo>
                <a:lnTo>
                  <a:pt x="2797" y="2621"/>
                </a:lnTo>
                <a:lnTo>
                  <a:pt x="2750" y="2636"/>
                </a:lnTo>
                <a:lnTo>
                  <a:pt x="2701" y="2645"/>
                </a:lnTo>
                <a:lnTo>
                  <a:pt x="2650" y="2648"/>
                </a:lnTo>
                <a:lnTo>
                  <a:pt x="2598" y="2645"/>
                </a:lnTo>
                <a:lnTo>
                  <a:pt x="2549" y="2636"/>
                </a:lnTo>
                <a:lnTo>
                  <a:pt x="2502" y="2621"/>
                </a:lnTo>
                <a:lnTo>
                  <a:pt x="2458" y="2600"/>
                </a:lnTo>
                <a:lnTo>
                  <a:pt x="2417" y="2575"/>
                </a:lnTo>
                <a:lnTo>
                  <a:pt x="2379" y="2546"/>
                </a:lnTo>
                <a:lnTo>
                  <a:pt x="2344" y="2511"/>
                </a:lnTo>
                <a:lnTo>
                  <a:pt x="2315" y="2473"/>
                </a:lnTo>
                <a:lnTo>
                  <a:pt x="2289" y="2432"/>
                </a:lnTo>
                <a:lnTo>
                  <a:pt x="2269" y="2388"/>
                </a:lnTo>
                <a:lnTo>
                  <a:pt x="2254" y="2341"/>
                </a:lnTo>
                <a:lnTo>
                  <a:pt x="2245" y="2292"/>
                </a:lnTo>
                <a:lnTo>
                  <a:pt x="2242" y="2241"/>
                </a:lnTo>
                <a:lnTo>
                  <a:pt x="2244" y="2196"/>
                </a:lnTo>
                <a:lnTo>
                  <a:pt x="2251" y="2154"/>
                </a:lnTo>
                <a:lnTo>
                  <a:pt x="2262" y="2113"/>
                </a:lnTo>
                <a:lnTo>
                  <a:pt x="2277" y="2074"/>
                </a:lnTo>
                <a:lnTo>
                  <a:pt x="2296" y="2037"/>
                </a:lnTo>
                <a:lnTo>
                  <a:pt x="1168" y="2037"/>
                </a:lnTo>
                <a:lnTo>
                  <a:pt x="1187" y="2074"/>
                </a:lnTo>
                <a:lnTo>
                  <a:pt x="1202" y="2113"/>
                </a:lnTo>
                <a:lnTo>
                  <a:pt x="1213" y="2154"/>
                </a:lnTo>
                <a:lnTo>
                  <a:pt x="1220" y="2196"/>
                </a:lnTo>
                <a:lnTo>
                  <a:pt x="1222" y="2241"/>
                </a:lnTo>
                <a:lnTo>
                  <a:pt x="1219" y="2292"/>
                </a:lnTo>
                <a:lnTo>
                  <a:pt x="1210" y="2341"/>
                </a:lnTo>
                <a:lnTo>
                  <a:pt x="1195" y="2388"/>
                </a:lnTo>
                <a:lnTo>
                  <a:pt x="1175" y="2432"/>
                </a:lnTo>
                <a:lnTo>
                  <a:pt x="1150" y="2473"/>
                </a:lnTo>
                <a:lnTo>
                  <a:pt x="1120" y="2511"/>
                </a:lnTo>
                <a:lnTo>
                  <a:pt x="1086" y="2546"/>
                </a:lnTo>
                <a:lnTo>
                  <a:pt x="1048" y="2575"/>
                </a:lnTo>
                <a:lnTo>
                  <a:pt x="1007" y="2600"/>
                </a:lnTo>
                <a:lnTo>
                  <a:pt x="962" y="2621"/>
                </a:lnTo>
                <a:lnTo>
                  <a:pt x="915" y="2636"/>
                </a:lnTo>
                <a:lnTo>
                  <a:pt x="866" y="2645"/>
                </a:lnTo>
                <a:lnTo>
                  <a:pt x="815" y="2648"/>
                </a:lnTo>
                <a:lnTo>
                  <a:pt x="764" y="2645"/>
                </a:lnTo>
                <a:lnTo>
                  <a:pt x="715" y="2636"/>
                </a:lnTo>
                <a:lnTo>
                  <a:pt x="668" y="2621"/>
                </a:lnTo>
                <a:lnTo>
                  <a:pt x="623" y="2600"/>
                </a:lnTo>
                <a:lnTo>
                  <a:pt x="582" y="2575"/>
                </a:lnTo>
                <a:lnTo>
                  <a:pt x="545" y="2546"/>
                </a:lnTo>
                <a:lnTo>
                  <a:pt x="511" y="2511"/>
                </a:lnTo>
                <a:lnTo>
                  <a:pt x="481" y="2473"/>
                </a:lnTo>
                <a:lnTo>
                  <a:pt x="456" y="2432"/>
                </a:lnTo>
                <a:lnTo>
                  <a:pt x="435" y="2388"/>
                </a:lnTo>
                <a:lnTo>
                  <a:pt x="420" y="2341"/>
                </a:lnTo>
                <a:lnTo>
                  <a:pt x="410" y="2292"/>
                </a:lnTo>
                <a:lnTo>
                  <a:pt x="407" y="2241"/>
                </a:lnTo>
                <a:lnTo>
                  <a:pt x="409" y="2196"/>
                </a:lnTo>
                <a:lnTo>
                  <a:pt x="417" y="2154"/>
                </a:lnTo>
                <a:lnTo>
                  <a:pt x="429" y="2113"/>
                </a:lnTo>
                <a:lnTo>
                  <a:pt x="444" y="2074"/>
                </a:lnTo>
                <a:lnTo>
                  <a:pt x="463" y="2037"/>
                </a:lnTo>
                <a:lnTo>
                  <a:pt x="204" y="2037"/>
                </a:lnTo>
                <a:lnTo>
                  <a:pt x="0" y="1833"/>
                </a:lnTo>
                <a:lnTo>
                  <a:pt x="0" y="204"/>
                </a:lnTo>
                <a:lnTo>
                  <a:pt x="3" y="171"/>
                </a:lnTo>
                <a:lnTo>
                  <a:pt x="10" y="139"/>
                </a:lnTo>
                <a:lnTo>
                  <a:pt x="23" y="110"/>
                </a:lnTo>
                <a:lnTo>
                  <a:pt x="39" y="83"/>
                </a:lnTo>
                <a:lnTo>
                  <a:pt x="60" y="60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9" name="Freeform 157"/>
          <p:cNvSpPr>
            <a:spLocks noEditPoints="1"/>
          </p:cNvSpPr>
          <p:nvPr/>
        </p:nvSpPr>
        <p:spPr bwMode="auto">
          <a:xfrm>
            <a:off x="1643275" y="3723617"/>
            <a:ext cx="352448" cy="355902"/>
          </a:xfrm>
          <a:custGeom>
            <a:avLst/>
            <a:gdLst>
              <a:gd name="T0" fmla="*/ 1274 w 3262"/>
              <a:gd name="T1" fmla="*/ 1234 h 3292"/>
              <a:gd name="T2" fmla="*/ 1173 w 3262"/>
              <a:gd name="T3" fmla="*/ 2057 h 3292"/>
              <a:gd name="T4" fmla="*/ 2089 w 3262"/>
              <a:gd name="T5" fmla="*/ 2057 h 3292"/>
              <a:gd name="T6" fmla="*/ 1988 w 3262"/>
              <a:gd name="T7" fmla="*/ 1234 h 3292"/>
              <a:gd name="T8" fmla="*/ 1274 w 3262"/>
              <a:gd name="T9" fmla="*/ 1234 h 3292"/>
              <a:gd name="T10" fmla="*/ 815 w 3262"/>
              <a:gd name="T11" fmla="*/ 0 h 3292"/>
              <a:gd name="T12" fmla="*/ 1427 w 3262"/>
              <a:gd name="T13" fmla="*/ 0 h 3292"/>
              <a:gd name="T14" fmla="*/ 1325 w 3262"/>
              <a:gd name="T15" fmla="*/ 823 h 3292"/>
              <a:gd name="T16" fmla="*/ 1937 w 3262"/>
              <a:gd name="T17" fmla="*/ 823 h 3292"/>
              <a:gd name="T18" fmla="*/ 1835 w 3262"/>
              <a:gd name="T19" fmla="*/ 0 h 3292"/>
              <a:gd name="T20" fmla="*/ 2446 w 3262"/>
              <a:gd name="T21" fmla="*/ 0 h 3292"/>
              <a:gd name="T22" fmla="*/ 3262 w 3262"/>
              <a:gd name="T23" fmla="*/ 3292 h 3292"/>
              <a:gd name="T24" fmla="*/ 2243 w 3262"/>
              <a:gd name="T25" fmla="*/ 3292 h 3292"/>
              <a:gd name="T26" fmla="*/ 2140 w 3262"/>
              <a:gd name="T27" fmla="*/ 2469 h 3292"/>
              <a:gd name="T28" fmla="*/ 1121 w 3262"/>
              <a:gd name="T29" fmla="*/ 2469 h 3292"/>
              <a:gd name="T30" fmla="*/ 1019 w 3262"/>
              <a:gd name="T31" fmla="*/ 3292 h 3292"/>
              <a:gd name="T32" fmla="*/ 0 w 3262"/>
              <a:gd name="T33" fmla="*/ 3292 h 3292"/>
              <a:gd name="T34" fmla="*/ 815 w 3262"/>
              <a:gd name="T3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62" h="3292">
                <a:moveTo>
                  <a:pt x="1274" y="1234"/>
                </a:moveTo>
                <a:lnTo>
                  <a:pt x="1173" y="2057"/>
                </a:lnTo>
                <a:lnTo>
                  <a:pt x="2089" y="2057"/>
                </a:lnTo>
                <a:lnTo>
                  <a:pt x="1988" y="1234"/>
                </a:lnTo>
                <a:lnTo>
                  <a:pt x="1274" y="1234"/>
                </a:lnTo>
                <a:close/>
                <a:moveTo>
                  <a:pt x="815" y="0"/>
                </a:moveTo>
                <a:lnTo>
                  <a:pt x="1427" y="0"/>
                </a:lnTo>
                <a:lnTo>
                  <a:pt x="1325" y="823"/>
                </a:lnTo>
                <a:lnTo>
                  <a:pt x="1937" y="823"/>
                </a:lnTo>
                <a:lnTo>
                  <a:pt x="1835" y="0"/>
                </a:lnTo>
                <a:lnTo>
                  <a:pt x="2446" y="0"/>
                </a:lnTo>
                <a:lnTo>
                  <a:pt x="3262" y="3292"/>
                </a:lnTo>
                <a:lnTo>
                  <a:pt x="2243" y="3292"/>
                </a:lnTo>
                <a:lnTo>
                  <a:pt x="2140" y="2469"/>
                </a:lnTo>
                <a:lnTo>
                  <a:pt x="1121" y="2469"/>
                </a:lnTo>
                <a:lnTo>
                  <a:pt x="1019" y="3292"/>
                </a:lnTo>
                <a:lnTo>
                  <a:pt x="0" y="3292"/>
                </a:lnTo>
                <a:lnTo>
                  <a:pt x="81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10" name="Group 160"/>
          <p:cNvGrpSpPr>
            <a:grpSpLocks noChangeAspect="1"/>
          </p:cNvGrpSpPr>
          <p:nvPr/>
        </p:nvGrpSpPr>
        <p:grpSpPr bwMode="auto">
          <a:xfrm>
            <a:off x="2220563" y="3724049"/>
            <a:ext cx="314438" cy="355037"/>
            <a:chOff x="3779" y="6555"/>
            <a:chExt cx="364" cy="411"/>
          </a:xfrm>
          <a:solidFill>
            <a:srgbClr val="FFFFFF"/>
          </a:solidFill>
        </p:grpSpPr>
        <p:sp>
          <p:nvSpPr>
            <p:cNvPr id="111" name="Freeform 162"/>
            <p:cNvSpPr/>
            <p:nvPr/>
          </p:nvSpPr>
          <p:spPr bwMode="auto">
            <a:xfrm>
              <a:off x="3923" y="6555"/>
              <a:ext cx="76" cy="77"/>
            </a:xfrm>
            <a:custGeom>
              <a:avLst/>
              <a:gdLst>
                <a:gd name="T0" fmla="*/ 305 w 611"/>
                <a:gd name="T1" fmla="*/ 0 h 617"/>
                <a:gd name="T2" fmla="*/ 347 w 611"/>
                <a:gd name="T3" fmla="*/ 3 h 617"/>
                <a:gd name="T4" fmla="*/ 387 w 611"/>
                <a:gd name="T5" fmla="*/ 11 h 617"/>
                <a:gd name="T6" fmla="*/ 424 w 611"/>
                <a:gd name="T7" fmla="*/ 24 h 617"/>
                <a:gd name="T8" fmla="*/ 459 w 611"/>
                <a:gd name="T9" fmla="*/ 42 h 617"/>
                <a:gd name="T10" fmla="*/ 492 w 611"/>
                <a:gd name="T11" fmla="*/ 64 h 617"/>
                <a:gd name="T12" fmla="*/ 522 w 611"/>
                <a:gd name="T13" fmla="*/ 91 h 617"/>
                <a:gd name="T14" fmla="*/ 547 w 611"/>
                <a:gd name="T15" fmla="*/ 119 h 617"/>
                <a:gd name="T16" fmla="*/ 570 w 611"/>
                <a:gd name="T17" fmla="*/ 153 h 617"/>
                <a:gd name="T18" fmla="*/ 587 w 611"/>
                <a:gd name="T19" fmla="*/ 189 h 617"/>
                <a:gd name="T20" fmla="*/ 600 w 611"/>
                <a:gd name="T21" fmla="*/ 226 h 617"/>
                <a:gd name="T22" fmla="*/ 608 w 611"/>
                <a:gd name="T23" fmla="*/ 266 h 617"/>
                <a:gd name="T24" fmla="*/ 611 w 611"/>
                <a:gd name="T25" fmla="*/ 308 h 617"/>
                <a:gd name="T26" fmla="*/ 608 w 611"/>
                <a:gd name="T27" fmla="*/ 351 h 617"/>
                <a:gd name="T28" fmla="*/ 600 w 611"/>
                <a:gd name="T29" fmla="*/ 390 h 617"/>
                <a:gd name="T30" fmla="*/ 587 w 611"/>
                <a:gd name="T31" fmla="*/ 428 h 617"/>
                <a:gd name="T32" fmla="*/ 570 w 611"/>
                <a:gd name="T33" fmla="*/ 464 h 617"/>
                <a:gd name="T34" fmla="*/ 547 w 611"/>
                <a:gd name="T35" fmla="*/ 497 h 617"/>
                <a:gd name="T36" fmla="*/ 522 w 611"/>
                <a:gd name="T37" fmla="*/ 526 h 617"/>
                <a:gd name="T38" fmla="*/ 492 w 611"/>
                <a:gd name="T39" fmla="*/ 553 h 617"/>
                <a:gd name="T40" fmla="*/ 459 w 611"/>
                <a:gd name="T41" fmla="*/ 575 h 617"/>
                <a:gd name="T42" fmla="*/ 424 w 611"/>
                <a:gd name="T43" fmla="*/ 592 h 617"/>
                <a:gd name="T44" fmla="*/ 387 w 611"/>
                <a:gd name="T45" fmla="*/ 606 h 617"/>
                <a:gd name="T46" fmla="*/ 347 w 611"/>
                <a:gd name="T47" fmla="*/ 614 h 617"/>
                <a:gd name="T48" fmla="*/ 305 w 611"/>
                <a:gd name="T49" fmla="*/ 617 h 617"/>
                <a:gd name="T50" fmla="*/ 264 w 611"/>
                <a:gd name="T51" fmla="*/ 614 h 617"/>
                <a:gd name="T52" fmla="*/ 224 w 611"/>
                <a:gd name="T53" fmla="*/ 606 h 617"/>
                <a:gd name="T54" fmla="*/ 186 w 611"/>
                <a:gd name="T55" fmla="*/ 592 h 617"/>
                <a:gd name="T56" fmla="*/ 151 w 611"/>
                <a:gd name="T57" fmla="*/ 575 h 617"/>
                <a:gd name="T58" fmla="*/ 119 w 611"/>
                <a:gd name="T59" fmla="*/ 553 h 617"/>
                <a:gd name="T60" fmla="*/ 89 w 611"/>
                <a:gd name="T61" fmla="*/ 526 h 617"/>
                <a:gd name="T62" fmla="*/ 64 w 611"/>
                <a:gd name="T63" fmla="*/ 497 h 617"/>
                <a:gd name="T64" fmla="*/ 41 w 611"/>
                <a:gd name="T65" fmla="*/ 464 h 617"/>
                <a:gd name="T66" fmla="*/ 24 w 611"/>
                <a:gd name="T67" fmla="*/ 428 h 617"/>
                <a:gd name="T68" fmla="*/ 10 w 611"/>
                <a:gd name="T69" fmla="*/ 390 h 617"/>
                <a:gd name="T70" fmla="*/ 2 w 611"/>
                <a:gd name="T71" fmla="*/ 351 h 617"/>
                <a:gd name="T72" fmla="*/ 0 w 611"/>
                <a:gd name="T73" fmla="*/ 308 h 617"/>
                <a:gd name="T74" fmla="*/ 2 w 611"/>
                <a:gd name="T75" fmla="*/ 266 h 617"/>
                <a:gd name="T76" fmla="*/ 10 w 611"/>
                <a:gd name="T77" fmla="*/ 226 h 617"/>
                <a:gd name="T78" fmla="*/ 24 w 611"/>
                <a:gd name="T79" fmla="*/ 189 h 617"/>
                <a:gd name="T80" fmla="*/ 41 w 611"/>
                <a:gd name="T81" fmla="*/ 153 h 617"/>
                <a:gd name="T82" fmla="*/ 64 w 611"/>
                <a:gd name="T83" fmla="*/ 119 h 617"/>
                <a:gd name="T84" fmla="*/ 89 w 611"/>
                <a:gd name="T85" fmla="*/ 91 h 617"/>
                <a:gd name="T86" fmla="*/ 119 w 611"/>
                <a:gd name="T87" fmla="*/ 64 h 617"/>
                <a:gd name="T88" fmla="*/ 151 w 611"/>
                <a:gd name="T89" fmla="*/ 42 h 617"/>
                <a:gd name="T90" fmla="*/ 186 w 611"/>
                <a:gd name="T91" fmla="*/ 24 h 617"/>
                <a:gd name="T92" fmla="*/ 224 w 611"/>
                <a:gd name="T93" fmla="*/ 11 h 617"/>
                <a:gd name="T94" fmla="*/ 264 w 611"/>
                <a:gd name="T95" fmla="*/ 3 h 617"/>
                <a:gd name="T96" fmla="*/ 305 w 611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7">
                  <a:moveTo>
                    <a:pt x="305" y="0"/>
                  </a:moveTo>
                  <a:lnTo>
                    <a:pt x="347" y="3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2"/>
                  </a:lnTo>
                  <a:lnTo>
                    <a:pt x="492" y="64"/>
                  </a:lnTo>
                  <a:lnTo>
                    <a:pt x="522" y="91"/>
                  </a:lnTo>
                  <a:lnTo>
                    <a:pt x="547" y="119"/>
                  </a:lnTo>
                  <a:lnTo>
                    <a:pt x="570" y="153"/>
                  </a:lnTo>
                  <a:lnTo>
                    <a:pt x="587" y="189"/>
                  </a:lnTo>
                  <a:lnTo>
                    <a:pt x="600" y="226"/>
                  </a:lnTo>
                  <a:lnTo>
                    <a:pt x="608" y="266"/>
                  </a:lnTo>
                  <a:lnTo>
                    <a:pt x="611" y="308"/>
                  </a:lnTo>
                  <a:lnTo>
                    <a:pt x="608" y="351"/>
                  </a:lnTo>
                  <a:lnTo>
                    <a:pt x="600" y="390"/>
                  </a:lnTo>
                  <a:lnTo>
                    <a:pt x="587" y="428"/>
                  </a:lnTo>
                  <a:lnTo>
                    <a:pt x="570" y="464"/>
                  </a:lnTo>
                  <a:lnTo>
                    <a:pt x="547" y="497"/>
                  </a:lnTo>
                  <a:lnTo>
                    <a:pt x="522" y="526"/>
                  </a:lnTo>
                  <a:lnTo>
                    <a:pt x="492" y="553"/>
                  </a:lnTo>
                  <a:lnTo>
                    <a:pt x="459" y="575"/>
                  </a:lnTo>
                  <a:lnTo>
                    <a:pt x="424" y="592"/>
                  </a:lnTo>
                  <a:lnTo>
                    <a:pt x="387" y="606"/>
                  </a:lnTo>
                  <a:lnTo>
                    <a:pt x="347" y="614"/>
                  </a:lnTo>
                  <a:lnTo>
                    <a:pt x="305" y="617"/>
                  </a:lnTo>
                  <a:lnTo>
                    <a:pt x="264" y="614"/>
                  </a:lnTo>
                  <a:lnTo>
                    <a:pt x="224" y="606"/>
                  </a:lnTo>
                  <a:lnTo>
                    <a:pt x="186" y="592"/>
                  </a:lnTo>
                  <a:lnTo>
                    <a:pt x="151" y="575"/>
                  </a:lnTo>
                  <a:lnTo>
                    <a:pt x="119" y="553"/>
                  </a:lnTo>
                  <a:lnTo>
                    <a:pt x="89" y="526"/>
                  </a:lnTo>
                  <a:lnTo>
                    <a:pt x="64" y="497"/>
                  </a:lnTo>
                  <a:lnTo>
                    <a:pt x="41" y="464"/>
                  </a:lnTo>
                  <a:lnTo>
                    <a:pt x="24" y="428"/>
                  </a:lnTo>
                  <a:lnTo>
                    <a:pt x="10" y="390"/>
                  </a:lnTo>
                  <a:lnTo>
                    <a:pt x="2" y="351"/>
                  </a:lnTo>
                  <a:lnTo>
                    <a:pt x="0" y="308"/>
                  </a:lnTo>
                  <a:lnTo>
                    <a:pt x="2" y="266"/>
                  </a:lnTo>
                  <a:lnTo>
                    <a:pt x="10" y="226"/>
                  </a:lnTo>
                  <a:lnTo>
                    <a:pt x="24" y="189"/>
                  </a:lnTo>
                  <a:lnTo>
                    <a:pt x="41" y="153"/>
                  </a:lnTo>
                  <a:lnTo>
                    <a:pt x="64" y="119"/>
                  </a:lnTo>
                  <a:lnTo>
                    <a:pt x="89" y="91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2" name="Freeform 163"/>
            <p:cNvSpPr/>
            <p:nvPr/>
          </p:nvSpPr>
          <p:spPr bwMode="auto">
            <a:xfrm>
              <a:off x="3779" y="6602"/>
              <a:ext cx="364" cy="364"/>
            </a:xfrm>
            <a:custGeom>
              <a:avLst/>
              <a:gdLst>
                <a:gd name="T0" fmla="*/ 76 w 2913"/>
                <a:gd name="T1" fmla="*/ 0 h 2909"/>
                <a:gd name="T2" fmla="*/ 1355 w 2913"/>
                <a:gd name="T3" fmla="*/ 442 h 2909"/>
                <a:gd name="T4" fmla="*/ 1558 w 2913"/>
                <a:gd name="T5" fmla="*/ 442 h 2909"/>
                <a:gd name="T6" fmla="*/ 2837 w 2913"/>
                <a:gd name="T7" fmla="*/ 0 h 2909"/>
                <a:gd name="T8" fmla="*/ 2913 w 2913"/>
                <a:gd name="T9" fmla="*/ 191 h 2909"/>
                <a:gd name="T10" fmla="*/ 1864 w 2913"/>
                <a:gd name="T11" fmla="*/ 647 h 2909"/>
                <a:gd name="T12" fmla="*/ 1864 w 2913"/>
                <a:gd name="T13" fmla="*/ 1470 h 2909"/>
                <a:gd name="T14" fmla="*/ 2282 w 2913"/>
                <a:gd name="T15" fmla="*/ 2836 h 2909"/>
                <a:gd name="T16" fmla="*/ 2091 w 2913"/>
                <a:gd name="T17" fmla="*/ 2909 h 2909"/>
                <a:gd name="T18" fmla="*/ 1500 w 2913"/>
                <a:gd name="T19" fmla="*/ 1574 h 2909"/>
                <a:gd name="T20" fmla="*/ 1413 w 2913"/>
                <a:gd name="T21" fmla="*/ 1574 h 2909"/>
                <a:gd name="T22" fmla="*/ 822 w 2913"/>
                <a:gd name="T23" fmla="*/ 2909 h 2909"/>
                <a:gd name="T24" fmla="*/ 631 w 2913"/>
                <a:gd name="T25" fmla="*/ 2836 h 2909"/>
                <a:gd name="T26" fmla="*/ 1049 w 2913"/>
                <a:gd name="T27" fmla="*/ 1470 h 2909"/>
                <a:gd name="T28" fmla="*/ 1049 w 2913"/>
                <a:gd name="T29" fmla="*/ 647 h 2909"/>
                <a:gd name="T30" fmla="*/ 0 w 2913"/>
                <a:gd name="T31" fmla="*/ 191 h 2909"/>
                <a:gd name="T32" fmla="*/ 76 w 2913"/>
                <a:gd name="T33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3" h="2909">
                  <a:moveTo>
                    <a:pt x="76" y="0"/>
                  </a:moveTo>
                  <a:lnTo>
                    <a:pt x="1355" y="442"/>
                  </a:lnTo>
                  <a:lnTo>
                    <a:pt x="1558" y="442"/>
                  </a:lnTo>
                  <a:lnTo>
                    <a:pt x="2837" y="0"/>
                  </a:lnTo>
                  <a:lnTo>
                    <a:pt x="2913" y="191"/>
                  </a:lnTo>
                  <a:lnTo>
                    <a:pt x="1864" y="647"/>
                  </a:lnTo>
                  <a:lnTo>
                    <a:pt x="1864" y="1470"/>
                  </a:lnTo>
                  <a:lnTo>
                    <a:pt x="2282" y="2836"/>
                  </a:lnTo>
                  <a:lnTo>
                    <a:pt x="2091" y="2909"/>
                  </a:lnTo>
                  <a:lnTo>
                    <a:pt x="1500" y="1574"/>
                  </a:lnTo>
                  <a:lnTo>
                    <a:pt x="1413" y="1574"/>
                  </a:lnTo>
                  <a:lnTo>
                    <a:pt x="822" y="2909"/>
                  </a:lnTo>
                  <a:lnTo>
                    <a:pt x="631" y="2836"/>
                  </a:lnTo>
                  <a:lnTo>
                    <a:pt x="1049" y="1470"/>
                  </a:lnTo>
                  <a:lnTo>
                    <a:pt x="1049" y="647"/>
                  </a:lnTo>
                  <a:lnTo>
                    <a:pt x="0" y="19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13" name="Freeform 168"/>
          <p:cNvSpPr>
            <a:spLocks noEditPoints="1"/>
          </p:cNvSpPr>
          <p:nvPr/>
        </p:nvSpPr>
        <p:spPr bwMode="auto">
          <a:xfrm>
            <a:off x="2759843" y="3723617"/>
            <a:ext cx="352448" cy="355902"/>
          </a:xfrm>
          <a:custGeom>
            <a:avLst/>
            <a:gdLst>
              <a:gd name="T0" fmla="*/ 2133 w 3262"/>
              <a:gd name="T1" fmla="*/ 1998 h 3292"/>
              <a:gd name="T2" fmla="*/ 1981 w 3262"/>
              <a:gd name="T3" fmla="*/ 2152 h 3292"/>
              <a:gd name="T4" fmla="*/ 1835 w 3262"/>
              <a:gd name="T5" fmla="*/ 2548 h 3292"/>
              <a:gd name="T6" fmla="*/ 2108 w 3262"/>
              <a:gd name="T7" fmla="*/ 2436 h 3292"/>
              <a:gd name="T8" fmla="*/ 2329 w 3262"/>
              <a:gd name="T9" fmla="*/ 2246 h 3292"/>
              <a:gd name="T10" fmla="*/ 2480 w 3262"/>
              <a:gd name="T11" fmla="*/ 1995 h 3292"/>
              <a:gd name="T12" fmla="*/ 737 w 3262"/>
              <a:gd name="T13" fmla="*/ 1851 h 3292"/>
              <a:gd name="T14" fmla="*/ 847 w 3262"/>
              <a:gd name="T15" fmla="*/ 2127 h 3292"/>
              <a:gd name="T16" fmla="*/ 1036 w 3262"/>
              <a:gd name="T17" fmla="*/ 2350 h 3292"/>
              <a:gd name="T18" fmla="*/ 1285 w 3262"/>
              <a:gd name="T19" fmla="*/ 2503 h 3292"/>
              <a:gd name="T20" fmla="*/ 1376 w 3262"/>
              <a:gd name="T21" fmla="*/ 2207 h 3292"/>
              <a:gd name="T22" fmla="*/ 1198 w 3262"/>
              <a:gd name="T23" fmla="*/ 2082 h 3292"/>
              <a:gd name="T24" fmla="*/ 1075 w 3262"/>
              <a:gd name="T25" fmla="*/ 1903 h 3292"/>
              <a:gd name="T26" fmla="*/ 1598 w 3262"/>
              <a:gd name="T27" fmla="*/ 1442 h 3292"/>
              <a:gd name="T28" fmla="*/ 1487 w 3262"/>
              <a:gd name="T29" fmla="*/ 1500 h 3292"/>
              <a:gd name="T30" fmla="*/ 1429 w 3262"/>
              <a:gd name="T31" fmla="*/ 1613 h 3292"/>
              <a:gd name="T32" fmla="*/ 1450 w 3262"/>
              <a:gd name="T33" fmla="*/ 1740 h 3292"/>
              <a:gd name="T34" fmla="*/ 1538 w 3262"/>
              <a:gd name="T35" fmla="*/ 1829 h 3292"/>
              <a:gd name="T36" fmla="*/ 1665 w 3262"/>
              <a:gd name="T37" fmla="*/ 1848 h 3292"/>
              <a:gd name="T38" fmla="*/ 1775 w 3262"/>
              <a:gd name="T39" fmla="*/ 1791 h 3292"/>
              <a:gd name="T40" fmla="*/ 1832 w 3262"/>
              <a:gd name="T41" fmla="*/ 1679 h 3292"/>
              <a:gd name="T42" fmla="*/ 1812 w 3262"/>
              <a:gd name="T43" fmla="*/ 1551 h 3292"/>
              <a:gd name="T44" fmla="*/ 1725 w 3262"/>
              <a:gd name="T45" fmla="*/ 1463 h 3292"/>
              <a:gd name="T46" fmla="*/ 1835 w 3262"/>
              <a:gd name="T47" fmla="*/ 743 h 3292"/>
              <a:gd name="T48" fmla="*/ 1981 w 3262"/>
              <a:gd name="T49" fmla="*/ 1139 h 3292"/>
              <a:gd name="T50" fmla="*/ 2133 w 3262"/>
              <a:gd name="T51" fmla="*/ 1293 h 3292"/>
              <a:gd name="T52" fmla="*/ 2525 w 3262"/>
              <a:gd name="T53" fmla="*/ 1439 h 3292"/>
              <a:gd name="T54" fmla="*/ 2415 w 3262"/>
              <a:gd name="T55" fmla="*/ 1165 h 3292"/>
              <a:gd name="T56" fmla="*/ 2226 w 3262"/>
              <a:gd name="T57" fmla="*/ 941 h 3292"/>
              <a:gd name="T58" fmla="*/ 1977 w 3262"/>
              <a:gd name="T59" fmla="*/ 788 h 3292"/>
              <a:gd name="T60" fmla="*/ 1355 w 3262"/>
              <a:gd name="T61" fmla="*/ 763 h 3292"/>
              <a:gd name="T62" fmla="*/ 1094 w 3262"/>
              <a:gd name="T63" fmla="*/ 896 h 3292"/>
              <a:gd name="T64" fmla="*/ 888 w 3262"/>
              <a:gd name="T65" fmla="*/ 1103 h 3292"/>
              <a:gd name="T66" fmla="*/ 756 w 3262"/>
              <a:gd name="T67" fmla="*/ 1367 h 3292"/>
              <a:gd name="T68" fmla="*/ 1100 w 3262"/>
              <a:gd name="T69" fmla="*/ 1339 h 3292"/>
              <a:gd name="T70" fmla="*/ 1238 w 3262"/>
              <a:gd name="T71" fmla="*/ 1172 h 3292"/>
              <a:gd name="T72" fmla="*/ 1427 w 3262"/>
              <a:gd name="T73" fmla="*/ 1063 h 3292"/>
              <a:gd name="T74" fmla="*/ 1835 w 3262"/>
              <a:gd name="T75" fmla="*/ 324 h 3292"/>
              <a:gd name="T76" fmla="*/ 2175 w 3262"/>
              <a:gd name="T77" fmla="*/ 426 h 3292"/>
              <a:gd name="T78" fmla="*/ 2471 w 3262"/>
              <a:gd name="T79" fmla="*/ 612 h 3292"/>
              <a:gd name="T80" fmla="*/ 2708 w 3262"/>
              <a:gd name="T81" fmla="*/ 867 h 3292"/>
              <a:gd name="T82" fmla="*/ 2873 w 3262"/>
              <a:gd name="T83" fmla="*/ 1178 h 3292"/>
              <a:gd name="T84" fmla="*/ 3262 w 3262"/>
              <a:gd name="T85" fmla="*/ 1439 h 3292"/>
              <a:gd name="T86" fmla="*/ 2901 w 3262"/>
              <a:gd name="T87" fmla="*/ 2028 h 3292"/>
              <a:gd name="T88" fmla="*/ 2756 w 3262"/>
              <a:gd name="T89" fmla="*/ 2351 h 3292"/>
              <a:gd name="T90" fmla="*/ 2536 w 3262"/>
              <a:gd name="T91" fmla="*/ 2622 h 3292"/>
              <a:gd name="T92" fmla="*/ 2254 w 3262"/>
              <a:gd name="T93" fmla="*/ 2825 h 3292"/>
              <a:gd name="T94" fmla="*/ 1924 w 3262"/>
              <a:gd name="T95" fmla="*/ 2950 h 3292"/>
              <a:gd name="T96" fmla="*/ 1427 w 3262"/>
              <a:gd name="T97" fmla="*/ 2967 h 3292"/>
              <a:gd name="T98" fmla="*/ 1087 w 3262"/>
              <a:gd name="T99" fmla="*/ 2864 h 3292"/>
              <a:gd name="T100" fmla="*/ 791 w 3262"/>
              <a:gd name="T101" fmla="*/ 2680 h 3292"/>
              <a:gd name="T102" fmla="*/ 555 w 3262"/>
              <a:gd name="T103" fmla="*/ 2423 h 3292"/>
              <a:gd name="T104" fmla="*/ 390 w 3262"/>
              <a:gd name="T105" fmla="*/ 2113 h 3292"/>
              <a:gd name="T106" fmla="*/ 0 w 3262"/>
              <a:gd name="T107" fmla="*/ 1851 h 3292"/>
              <a:gd name="T108" fmla="*/ 361 w 3262"/>
              <a:gd name="T109" fmla="*/ 1263 h 3292"/>
              <a:gd name="T110" fmla="*/ 505 w 3262"/>
              <a:gd name="T111" fmla="*/ 940 h 3292"/>
              <a:gd name="T112" fmla="*/ 725 w 3262"/>
              <a:gd name="T113" fmla="*/ 670 h 3292"/>
              <a:gd name="T114" fmla="*/ 1008 w 3262"/>
              <a:gd name="T115" fmla="*/ 465 h 3292"/>
              <a:gd name="T116" fmla="*/ 1338 w 3262"/>
              <a:gd name="T117" fmla="*/ 34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2208" y="1851"/>
                </a:moveTo>
                <a:lnTo>
                  <a:pt x="2188" y="1903"/>
                </a:lnTo>
                <a:lnTo>
                  <a:pt x="2162" y="1951"/>
                </a:lnTo>
                <a:lnTo>
                  <a:pt x="2133" y="1998"/>
                </a:lnTo>
                <a:lnTo>
                  <a:pt x="2100" y="2041"/>
                </a:lnTo>
                <a:lnTo>
                  <a:pt x="2064" y="2082"/>
                </a:lnTo>
                <a:lnTo>
                  <a:pt x="2024" y="2119"/>
                </a:lnTo>
                <a:lnTo>
                  <a:pt x="1981" y="2152"/>
                </a:lnTo>
                <a:lnTo>
                  <a:pt x="1935" y="2182"/>
                </a:lnTo>
                <a:lnTo>
                  <a:pt x="1886" y="2207"/>
                </a:lnTo>
                <a:lnTo>
                  <a:pt x="1835" y="2227"/>
                </a:lnTo>
                <a:lnTo>
                  <a:pt x="1835" y="2548"/>
                </a:lnTo>
                <a:lnTo>
                  <a:pt x="1907" y="2529"/>
                </a:lnTo>
                <a:lnTo>
                  <a:pt x="1977" y="2503"/>
                </a:lnTo>
                <a:lnTo>
                  <a:pt x="2044" y="2472"/>
                </a:lnTo>
                <a:lnTo>
                  <a:pt x="2108" y="2436"/>
                </a:lnTo>
                <a:lnTo>
                  <a:pt x="2169" y="2396"/>
                </a:lnTo>
                <a:lnTo>
                  <a:pt x="2225" y="2350"/>
                </a:lnTo>
                <a:lnTo>
                  <a:pt x="2280" y="2300"/>
                </a:lnTo>
                <a:lnTo>
                  <a:pt x="2329" y="2246"/>
                </a:lnTo>
                <a:lnTo>
                  <a:pt x="2374" y="2188"/>
                </a:lnTo>
                <a:lnTo>
                  <a:pt x="2415" y="2127"/>
                </a:lnTo>
                <a:lnTo>
                  <a:pt x="2450" y="2062"/>
                </a:lnTo>
                <a:lnTo>
                  <a:pt x="2480" y="1995"/>
                </a:lnTo>
                <a:lnTo>
                  <a:pt x="2506" y="1925"/>
                </a:lnTo>
                <a:lnTo>
                  <a:pt x="2525" y="1851"/>
                </a:lnTo>
                <a:lnTo>
                  <a:pt x="2208" y="1851"/>
                </a:lnTo>
                <a:close/>
                <a:moveTo>
                  <a:pt x="737" y="1851"/>
                </a:moveTo>
                <a:lnTo>
                  <a:pt x="756" y="1925"/>
                </a:lnTo>
                <a:lnTo>
                  <a:pt x="782" y="1995"/>
                </a:lnTo>
                <a:lnTo>
                  <a:pt x="812" y="2062"/>
                </a:lnTo>
                <a:lnTo>
                  <a:pt x="847" y="2127"/>
                </a:lnTo>
                <a:lnTo>
                  <a:pt x="888" y="2188"/>
                </a:lnTo>
                <a:lnTo>
                  <a:pt x="933" y="2246"/>
                </a:lnTo>
                <a:lnTo>
                  <a:pt x="982" y="2300"/>
                </a:lnTo>
                <a:lnTo>
                  <a:pt x="1036" y="2350"/>
                </a:lnTo>
                <a:lnTo>
                  <a:pt x="1093" y="2396"/>
                </a:lnTo>
                <a:lnTo>
                  <a:pt x="1154" y="2436"/>
                </a:lnTo>
                <a:lnTo>
                  <a:pt x="1218" y="2472"/>
                </a:lnTo>
                <a:lnTo>
                  <a:pt x="1285" y="2503"/>
                </a:lnTo>
                <a:lnTo>
                  <a:pt x="1355" y="2529"/>
                </a:lnTo>
                <a:lnTo>
                  <a:pt x="1427" y="2548"/>
                </a:lnTo>
                <a:lnTo>
                  <a:pt x="1427" y="2227"/>
                </a:lnTo>
                <a:lnTo>
                  <a:pt x="1376" y="2207"/>
                </a:lnTo>
                <a:lnTo>
                  <a:pt x="1327" y="2182"/>
                </a:lnTo>
                <a:lnTo>
                  <a:pt x="1282" y="2152"/>
                </a:lnTo>
                <a:lnTo>
                  <a:pt x="1238" y="2119"/>
                </a:lnTo>
                <a:lnTo>
                  <a:pt x="1198" y="2082"/>
                </a:lnTo>
                <a:lnTo>
                  <a:pt x="1162" y="2041"/>
                </a:lnTo>
                <a:lnTo>
                  <a:pt x="1130" y="1998"/>
                </a:lnTo>
                <a:lnTo>
                  <a:pt x="1100" y="1951"/>
                </a:lnTo>
                <a:lnTo>
                  <a:pt x="1075" y="1903"/>
                </a:lnTo>
                <a:lnTo>
                  <a:pt x="1054" y="1851"/>
                </a:lnTo>
                <a:lnTo>
                  <a:pt x="737" y="1851"/>
                </a:lnTo>
                <a:close/>
                <a:moveTo>
                  <a:pt x="1631" y="1439"/>
                </a:moveTo>
                <a:lnTo>
                  <a:pt x="1598" y="1442"/>
                </a:lnTo>
                <a:lnTo>
                  <a:pt x="1566" y="1451"/>
                </a:lnTo>
                <a:lnTo>
                  <a:pt x="1538" y="1463"/>
                </a:lnTo>
                <a:lnTo>
                  <a:pt x="1510" y="1480"/>
                </a:lnTo>
                <a:lnTo>
                  <a:pt x="1487" y="1500"/>
                </a:lnTo>
                <a:lnTo>
                  <a:pt x="1466" y="1524"/>
                </a:lnTo>
                <a:lnTo>
                  <a:pt x="1450" y="1551"/>
                </a:lnTo>
                <a:lnTo>
                  <a:pt x="1438" y="1581"/>
                </a:lnTo>
                <a:lnTo>
                  <a:pt x="1429" y="1613"/>
                </a:lnTo>
                <a:lnTo>
                  <a:pt x="1427" y="1646"/>
                </a:lnTo>
                <a:lnTo>
                  <a:pt x="1429" y="1679"/>
                </a:lnTo>
                <a:lnTo>
                  <a:pt x="1438" y="1711"/>
                </a:lnTo>
                <a:lnTo>
                  <a:pt x="1450" y="1740"/>
                </a:lnTo>
                <a:lnTo>
                  <a:pt x="1466" y="1767"/>
                </a:lnTo>
                <a:lnTo>
                  <a:pt x="1487" y="1791"/>
                </a:lnTo>
                <a:lnTo>
                  <a:pt x="1510" y="1812"/>
                </a:lnTo>
                <a:lnTo>
                  <a:pt x="1538" y="1829"/>
                </a:lnTo>
                <a:lnTo>
                  <a:pt x="1566" y="1841"/>
                </a:lnTo>
                <a:lnTo>
                  <a:pt x="1598" y="1848"/>
                </a:lnTo>
                <a:lnTo>
                  <a:pt x="1631" y="1851"/>
                </a:lnTo>
                <a:lnTo>
                  <a:pt x="1665" y="1848"/>
                </a:lnTo>
                <a:lnTo>
                  <a:pt x="1695" y="1841"/>
                </a:lnTo>
                <a:lnTo>
                  <a:pt x="1725" y="1829"/>
                </a:lnTo>
                <a:lnTo>
                  <a:pt x="1752" y="1812"/>
                </a:lnTo>
                <a:lnTo>
                  <a:pt x="1775" y="1791"/>
                </a:lnTo>
                <a:lnTo>
                  <a:pt x="1796" y="1767"/>
                </a:lnTo>
                <a:lnTo>
                  <a:pt x="1812" y="1740"/>
                </a:lnTo>
                <a:lnTo>
                  <a:pt x="1824" y="1711"/>
                </a:lnTo>
                <a:lnTo>
                  <a:pt x="1832" y="1679"/>
                </a:lnTo>
                <a:lnTo>
                  <a:pt x="1835" y="1646"/>
                </a:lnTo>
                <a:lnTo>
                  <a:pt x="1832" y="1613"/>
                </a:lnTo>
                <a:lnTo>
                  <a:pt x="1824" y="1581"/>
                </a:lnTo>
                <a:lnTo>
                  <a:pt x="1812" y="1551"/>
                </a:lnTo>
                <a:lnTo>
                  <a:pt x="1796" y="1524"/>
                </a:lnTo>
                <a:lnTo>
                  <a:pt x="1775" y="1500"/>
                </a:lnTo>
                <a:lnTo>
                  <a:pt x="1752" y="1480"/>
                </a:lnTo>
                <a:lnTo>
                  <a:pt x="1725" y="1463"/>
                </a:lnTo>
                <a:lnTo>
                  <a:pt x="1695" y="1451"/>
                </a:lnTo>
                <a:lnTo>
                  <a:pt x="1665" y="1442"/>
                </a:lnTo>
                <a:lnTo>
                  <a:pt x="1631" y="1439"/>
                </a:lnTo>
                <a:close/>
                <a:moveTo>
                  <a:pt x="1835" y="743"/>
                </a:moveTo>
                <a:lnTo>
                  <a:pt x="1835" y="1063"/>
                </a:lnTo>
                <a:lnTo>
                  <a:pt x="1886" y="1084"/>
                </a:lnTo>
                <a:lnTo>
                  <a:pt x="1935" y="1110"/>
                </a:lnTo>
                <a:lnTo>
                  <a:pt x="1981" y="1139"/>
                </a:lnTo>
                <a:lnTo>
                  <a:pt x="2024" y="1172"/>
                </a:lnTo>
                <a:lnTo>
                  <a:pt x="2064" y="1209"/>
                </a:lnTo>
                <a:lnTo>
                  <a:pt x="2100" y="1249"/>
                </a:lnTo>
                <a:lnTo>
                  <a:pt x="2133" y="1293"/>
                </a:lnTo>
                <a:lnTo>
                  <a:pt x="2162" y="1339"/>
                </a:lnTo>
                <a:lnTo>
                  <a:pt x="2188" y="1389"/>
                </a:lnTo>
                <a:lnTo>
                  <a:pt x="2208" y="1439"/>
                </a:lnTo>
                <a:lnTo>
                  <a:pt x="2525" y="1439"/>
                </a:lnTo>
                <a:lnTo>
                  <a:pt x="2506" y="1367"/>
                </a:lnTo>
                <a:lnTo>
                  <a:pt x="2481" y="1297"/>
                </a:lnTo>
                <a:lnTo>
                  <a:pt x="2450" y="1229"/>
                </a:lnTo>
                <a:lnTo>
                  <a:pt x="2415" y="1165"/>
                </a:lnTo>
                <a:lnTo>
                  <a:pt x="2374" y="1103"/>
                </a:lnTo>
                <a:lnTo>
                  <a:pt x="2329" y="1045"/>
                </a:lnTo>
                <a:lnTo>
                  <a:pt x="2280" y="991"/>
                </a:lnTo>
                <a:lnTo>
                  <a:pt x="2226" y="941"/>
                </a:lnTo>
                <a:lnTo>
                  <a:pt x="2169" y="896"/>
                </a:lnTo>
                <a:lnTo>
                  <a:pt x="2108" y="855"/>
                </a:lnTo>
                <a:lnTo>
                  <a:pt x="2044" y="819"/>
                </a:lnTo>
                <a:lnTo>
                  <a:pt x="1977" y="788"/>
                </a:lnTo>
                <a:lnTo>
                  <a:pt x="1907" y="763"/>
                </a:lnTo>
                <a:lnTo>
                  <a:pt x="1835" y="743"/>
                </a:lnTo>
                <a:close/>
                <a:moveTo>
                  <a:pt x="1427" y="743"/>
                </a:moveTo>
                <a:lnTo>
                  <a:pt x="1355" y="763"/>
                </a:lnTo>
                <a:lnTo>
                  <a:pt x="1285" y="788"/>
                </a:lnTo>
                <a:lnTo>
                  <a:pt x="1218" y="819"/>
                </a:lnTo>
                <a:lnTo>
                  <a:pt x="1154" y="855"/>
                </a:lnTo>
                <a:lnTo>
                  <a:pt x="1094" y="896"/>
                </a:lnTo>
                <a:lnTo>
                  <a:pt x="1036" y="941"/>
                </a:lnTo>
                <a:lnTo>
                  <a:pt x="982" y="991"/>
                </a:lnTo>
                <a:lnTo>
                  <a:pt x="933" y="1045"/>
                </a:lnTo>
                <a:lnTo>
                  <a:pt x="888" y="1103"/>
                </a:lnTo>
                <a:lnTo>
                  <a:pt x="847" y="1165"/>
                </a:lnTo>
                <a:lnTo>
                  <a:pt x="812" y="1229"/>
                </a:lnTo>
                <a:lnTo>
                  <a:pt x="782" y="1297"/>
                </a:lnTo>
                <a:lnTo>
                  <a:pt x="756" y="1367"/>
                </a:lnTo>
                <a:lnTo>
                  <a:pt x="737" y="1439"/>
                </a:lnTo>
                <a:lnTo>
                  <a:pt x="1054" y="1439"/>
                </a:lnTo>
                <a:lnTo>
                  <a:pt x="1075" y="1389"/>
                </a:lnTo>
                <a:lnTo>
                  <a:pt x="1100" y="1339"/>
                </a:lnTo>
                <a:lnTo>
                  <a:pt x="1130" y="1293"/>
                </a:lnTo>
                <a:lnTo>
                  <a:pt x="1162" y="1249"/>
                </a:lnTo>
                <a:lnTo>
                  <a:pt x="1198" y="1209"/>
                </a:lnTo>
                <a:lnTo>
                  <a:pt x="1238" y="1172"/>
                </a:lnTo>
                <a:lnTo>
                  <a:pt x="1282" y="1139"/>
                </a:lnTo>
                <a:lnTo>
                  <a:pt x="1327" y="1110"/>
                </a:lnTo>
                <a:lnTo>
                  <a:pt x="1376" y="1084"/>
                </a:lnTo>
                <a:lnTo>
                  <a:pt x="1427" y="1063"/>
                </a:lnTo>
                <a:lnTo>
                  <a:pt x="1427" y="743"/>
                </a:lnTo>
                <a:close/>
                <a:moveTo>
                  <a:pt x="1427" y="0"/>
                </a:moveTo>
                <a:lnTo>
                  <a:pt x="1835" y="0"/>
                </a:lnTo>
                <a:lnTo>
                  <a:pt x="1835" y="324"/>
                </a:lnTo>
                <a:lnTo>
                  <a:pt x="1924" y="341"/>
                </a:lnTo>
                <a:lnTo>
                  <a:pt x="2009" y="364"/>
                </a:lnTo>
                <a:lnTo>
                  <a:pt x="2094" y="392"/>
                </a:lnTo>
                <a:lnTo>
                  <a:pt x="2175" y="426"/>
                </a:lnTo>
                <a:lnTo>
                  <a:pt x="2254" y="465"/>
                </a:lnTo>
                <a:lnTo>
                  <a:pt x="2330" y="510"/>
                </a:lnTo>
                <a:lnTo>
                  <a:pt x="2402" y="558"/>
                </a:lnTo>
                <a:lnTo>
                  <a:pt x="2471" y="612"/>
                </a:lnTo>
                <a:lnTo>
                  <a:pt x="2536" y="670"/>
                </a:lnTo>
                <a:lnTo>
                  <a:pt x="2598" y="732"/>
                </a:lnTo>
                <a:lnTo>
                  <a:pt x="2655" y="798"/>
                </a:lnTo>
                <a:lnTo>
                  <a:pt x="2708" y="867"/>
                </a:lnTo>
                <a:lnTo>
                  <a:pt x="2756" y="940"/>
                </a:lnTo>
                <a:lnTo>
                  <a:pt x="2800" y="1017"/>
                </a:lnTo>
                <a:lnTo>
                  <a:pt x="2839" y="1096"/>
                </a:lnTo>
                <a:lnTo>
                  <a:pt x="2873" y="1178"/>
                </a:lnTo>
                <a:lnTo>
                  <a:pt x="2901" y="1263"/>
                </a:lnTo>
                <a:lnTo>
                  <a:pt x="2923" y="1350"/>
                </a:lnTo>
                <a:lnTo>
                  <a:pt x="2941" y="1439"/>
                </a:lnTo>
                <a:lnTo>
                  <a:pt x="3262" y="1439"/>
                </a:lnTo>
                <a:lnTo>
                  <a:pt x="3262" y="1851"/>
                </a:lnTo>
                <a:lnTo>
                  <a:pt x="2941" y="1851"/>
                </a:lnTo>
                <a:lnTo>
                  <a:pt x="2923" y="1941"/>
                </a:lnTo>
                <a:lnTo>
                  <a:pt x="2901" y="2028"/>
                </a:lnTo>
                <a:lnTo>
                  <a:pt x="2873" y="2113"/>
                </a:lnTo>
                <a:lnTo>
                  <a:pt x="2839" y="2195"/>
                </a:lnTo>
                <a:lnTo>
                  <a:pt x="2800" y="2275"/>
                </a:lnTo>
                <a:lnTo>
                  <a:pt x="2756" y="2351"/>
                </a:lnTo>
                <a:lnTo>
                  <a:pt x="2708" y="2423"/>
                </a:lnTo>
                <a:lnTo>
                  <a:pt x="2655" y="2494"/>
                </a:lnTo>
                <a:lnTo>
                  <a:pt x="2598" y="2560"/>
                </a:lnTo>
                <a:lnTo>
                  <a:pt x="2536" y="2622"/>
                </a:lnTo>
                <a:lnTo>
                  <a:pt x="2471" y="2680"/>
                </a:lnTo>
                <a:lnTo>
                  <a:pt x="2402" y="2732"/>
                </a:lnTo>
                <a:lnTo>
                  <a:pt x="2330" y="2782"/>
                </a:lnTo>
                <a:lnTo>
                  <a:pt x="2254" y="2825"/>
                </a:lnTo>
                <a:lnTo>
                  <a:pt x="2175" y="2864"/>
                </a:lnTo>
                <a:lnTo>
                  <a:pt x="2094" y="2899"/>
                </a:lnTo>
                <a:lnTo>
                  <a:pt x="2009" y="2927"/>
                </a:lnTo>
                <a:lnTo>
                  <a:pt x="1924" y="2950"/>
                </a:lnTo>
                <a:lnTo>
                  <a:pt x="1835" y="2967"/>
                </a:lnTo>
                <a:lnTo>
                  <a:pt x="1835" y="3292"/>
                </a:lnTo>
                <a:lnTo>
                  <a:pt x="1427" y="3292"/>
                </a:lnTo>
                <a:lnTo>
                  <a:pt x="1427" y="2967"/>
                </a:lnTo>
                <a:lnTo>
                  <a:pt x="1338" y="2950"/>
                </a:lnTo>
                <a:lnTo>
                  <a:pt x="1252" y="2927"/>
                </a:lnTo>
                <a:lnTo>
                  <a:pt x="1167" y="2899"/>
                </a:lnTo>
                <a:lnTo>
                  <a:pt x="1087" y="2864"/>
                </a:lnTo>
                <a:lnTo>
                  <a:pt x="1008" y="2825"/>
                </a:lnTo>
                <a:lnTo>
                  <a:pt x="932" y="2782"/>
                </a:lnTo>
                <a:lnTo>
                  <a:pt x="859" y="2732"/>
                </a:lnTo>
                <a:lnTo>
                  <a:pt x="791" y="2680"/>
                </a:lnTo>
                <a:lnTo>
                  <a:pt x="725" y="2622"/>
                </a:lnTo>
                <a:lnTo>
                  <a:pt x="664" y="2560"/>
                </a:lnTo>
                <a:lnTo>
                  <a:pt x="607" y="2494"/>
                </a:lnTo>
                <a:lnTo>
                  <a:pt x="555" y="2423"/>
                </a:lnTo>
                <a:lnTo>
                  <a:pt x="505" y="2351"/>
                </a:lnTo>
                <a:lnTo>
                  <a:pt x="461" y="2275"/>
                </a:lnTo>
                <a:lnTo>
                  <a:pt x="424" y="2195"/>
                </a:lnTo>
                <a:lnTo>
                  <a:pt x="390" y="2113"/>
                </a:lnTo>
                <a:lnTo>
                  <a:pt x="361" y="2028"/>
                </a:lnTo>
                <a:lnTo>
                  <a:pt x="339" y="1941"/>
                </a:lnTo>
                <a:lnTo>
                  <a:pt x="321" y="1851"/>
                </a:lnTo>
                <a:lnTo>
                  <a:pt x="0" y="1851"/>
                </a:lnTo>
                <a:lnTo>
                  <a:pt x="0" y="1439"/>
                </a:lnTo>
                <a:lnTo>
                  <a:pt x="321" y="1439"/>
                </a:lnTo>
                <a:lnTo>
                  <a:pt x="339" y="1350"/>
                </a:lnTo>
                <a:lnTo>
                  <a:pt x="361" y="1263"/>
                </a:lnTo>
                <a:lnTo>
                  <a:pt x="390" y="1178"/>
                </a:lnTo>
                <a:lnTo>
                  <a:pt x="424" y="1096"/>
                </a:lnTo>
                <a:lnTo>
                  <a:pt x="461" y="1017"/>
                </a:lnTo>
                <a:lnTo>
                  <a:pt x="505" y="940"/>
                </a:lnTo>
                <a:lnTo>
                  <a:pt x="555" y="867"/>
                </a:lnTo>
                <a:lnTo>
                  <a:pt x="607" y="798"/>
                </a:lnTo>
                <a:lnTo>
                  <a:pt x="664" y="732"/>
                </a:lnTo>
                <a:lnTo>
                  <a:pt x="725" y="670"/>
                </a:lnTo>
                <a:lnTo>
                  <a:pt x="791" y="612"/>
                </a:lnTo>
                <a:lnTo>
                  <a:pt x="859" y="558"/>
                </a:lnTo>
                <a:lnTo>
                  <a:pt x="932" y="510"/>
                </a:lnTo>
                <a:lnTo>
                  <a:pt x="1008" y="465"/>
                </a:lnTo>
                <a:lnTo>
                  <a:pt x="1087" y="426"/>
                </a:lnTo>
                <a:lnTo>
                  <a:pt x="1167" y="392"/>
                </a:lnTo>
                <a:lnTo>
                  <a:pt x="1252" y="364"/>
                </a:lnTo>
                <a:lnTo>
                  <a:pt x="1338" y="341"/>
                </a:lnTo>
                <a:lnTo>
                  <a:pt x="1427" y="324"/>
                </a:lnTo>
                <a:lnTo>
                  <a:pt x="142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4" name="Freeform 173"/>
          <p:cNvSpPr>
            <a:spLocks noEditPoints="1"/>
          </p:cNvSpPr>
          <p:nvPr/>
        </p:nvSpPr>
        <p:spPr bwMode="auto">
          <a:xfrm>
            <a:off x="3336992" y="3723617"/>
            <a:ext cx="310983" cy="355902"/>
          </a:xfrm>
          <a:custGeom>
            <a:avLst/>
            <a:gdLst>
              <a:gd name="T0" fmla="*/ 1440 w 2881"/>
              <a:gd name="T1" fmla="*/ 1158 h 3292"/>
              <a:gd name="T2" fmla="*/ 2841 w 2881"/>
              <a:gd name="T3" fmla="*/ 697 h 3292"/>
              <a:gd name="T4" fmla="*/ 2823 w 2881"/>
              <a:gd name="T5" fmla="*/ 845 h 3292"/>
              <a:gd name="T6" fmla="*/ 2801 w 2881"/>
              <a:gd name="T7" fmla="*/ 1001 h 3292"/>
              <a:gd name="T8" fmla="*/ 2773 w 2881"/>
              <a:gd name="T9" fmla="*/ 1165 h 3292"/>
              <a:gd name="T10" fmla="*/ 2738 w 2881"/>
              <a:gd name="T11" fmla="*/ 1334 h 3292"/>
              <a:gd name="T12" fmla="*/ 2697 w 2881"/>
              <a:gd name="T13" fmla="*/ 1506 h 3292"/>
              <a:gd name="T14" fmla="*/ 2648 w 2881"/>
              <a:gd name="T15" fmla="*/ 1680 h 3292"/>
              <a:gd name="T16" fmla="*/ 2591 w 2881"/>
              <a:gd name="T17" fmla="*/ 1855 h 3292"/>
              <a:gd name="T18" fmla="*/ 2525 w 2881"/>
              <a:gd name="T19" fmla="*/ 2029 h 3292"/>
              <a:gd name="T20" fmla="*/ 2450 w 2881"/>
              <a:gd name="T21" fmla="*/ 2200 h 3292"/>
              <a:gd name="T22" fmla="*/ 2365 w 2881"/>
              <a:gd name="T23" fmla="*/ 2368 h 3292"/>
              <a:gd name="T24" fmla="*/ 2269 w 2881"/>
              <a:gd name="T25" fmla="*/ 2530 h 3292"/>
              <a:gd name="T26" fmla="*/ 2163 w 2881"/>
              <a:gd name="T27" fmla="*/ 2684 h 3292"/>
              <a:gd name="T28" fmla="*/ 2044 w 2881"/>
              <a:gd name="T29" fmla="*/ 2829 h 3292"/>
              <a:gd name="T30" fmla="*/ 1913 w 2881"/>
              <a:gd name="T31" fmla="*/ 2965 h 3292"/>
              <a:gd name="T32" fmla="*/ 1770 w 2881"/>
              <a:gd name="T33" fmla="*/ 3087 h 3292"/>
              <a:gd name="T34" fmla="*/ 1612 w 2881"/>
              <a:gd name="T35" fmla="*/ 3197 h 3292"/>
              <a:gd name="T36" fmla="*/ 1440 w 2881"/>
              <a:gd name="T37" fmla="*/ 3292 h 3292"/>
              <a:gd name="T38" fmla="*/ 1269 w 2881"/>
              <a:gd name="T39" fmla="*/ 3197 h 3292"/>
              <a:gd name="T40" fmla="*/ 1111 w 2881"/>
              <a:gd name="T41" fmla="*/ 3087 h 3292"/>
              <a:gd name="T42" fmla="*/ 968 w 2881"/>
              <a:gd name="T43" fmla="*/ 2965 h 3292"/>
              <a:gd name="T44" fmla="*/ 837 w 2881"/>
              <a:gd name="T45" fmla="*/ 2829 h 3292"/>
              <a:gd name="T46" fmla="*/ 718 w 2881"/>
              <a:gd name="T47" fmla="*/ 2684 h 3292"/>
              <a:gd name="T48" fmla="*/ 612 w 2881"/>
              <a:gd name="T49" fmla="*/ 2530 h 3292"/>
              <a:gd name="T50" fmla="*/ 516 w 2881"/>
              <a:gd name="T51" fmla="*/ 2368 h 3292"/>
              <a:gd name="T52" fmla="*/ 431 w 2881"/>
              <a:gd name="T53" fmla="*/ 2200 h 3292"/>
              <a:gd name="T54" fmla="*/ 356 w 2881"/>
              <a:gd name="T55" fmla="*/ 2029 h 3292"/>
              <a:gd name="T56" fmla="*/ 290 w 2881"/>
              <a:gd name="T57" fmla="*/ 1855 h 3292"/>
              <a:gd name="T58" fmla="*/ 233 w 2881"/>
              <a:gd name="T59" fmla="*/ 1680 h 3292"/>
              <a:gd name="T60" fmla="*/ 184 w 2881"/>
              <a:gd name="T61" fmla="*/ 1506 h 3292"/>
              <a:gd name="T62" fmla="*/ 143 w 2881"/>
              <a:gd name="T63" fmla="*/ 1334 h 3292"/>
              <a:gd name="T64" fmla="*/ 108 w 2881"/>
              <a:gd name="T65" fmla="*/ 1165 h 3292"/>
              <a:gd name="T66" fmla="*/ 80 w 2881"/>
              <a:gd name="T67" fmla="*/ 1001 h 3292"/>
              <a:gd name="T68" fmla="*/ 58 w 2881"/>
              <a:gd name="T69" fmla="*/ 845 h 3292"/>
              <a:gd name="T70" fmla="*/ 40 w 2881"/>
              <a:gd name="T71" fmla="*/ 697 h 3292"/>
              <a:gd name="T72" fmla="*/ 6 w 2881"/>
              <a:gd name="T73" fmla="*/ 0 h 3292"/>
              <a:gd name="T74" fmla="*/ 2875 w 2881"/>
              <a:gd name="T75" fmla="*/ 0 h 3292"/>
              <a:gd name="T76" fmla="*/ 2875 w 2881"/>
              <a:gd name="T77" fmla="*/ 3 h 3292"/>
              <a:gd name="T78" fmla="*/ 2877 w 2881"/>
              <a:gd name="T79" fmla="*/ 30 h 3292"/>
              <a:gd name="T80" fmla="*/ 2879 w 2881"/>
              <a:gd name="T81" fmla="*/ 80 h 3292"/>
              <a:gd name="T82" fmla="*/ 2881 w 2881"/>
              <a:gd name="T83" fmla="*/ 151 h 3292"/>
              <a:gd name="T84" fmla="*/ 2881 w 2881"/>
              <a:gd name="T85" fmla="*/ 243 h 3292"/>
              <a:gd name="T86" fmla="*/ 2878 w 2881"/>
              <a:gd name="T87" fmla="*/ 351 h 3292"/>
              <a:gd name="T88" fmla="*/ 1440 w 2881"/>
              <a:gd name="T89" fmla="*/ 862 h 3292"/>
              <a:gd name="T90" fmla="*/ 3 w 2881"/>
              <a:gd name="T91" fmla="*/ 351 h 3292"/>
              <a:gd name="T92" fmla="*/ 0 w 2881"/>
              <a:gd name="T93" fmla="*/ 243 h 3292"/>
              <a:gd name="T94" fmla="*/ 0 w 2881"/>
              <a:gd name="T95" fmla="*/ 151 h 3292"/>
              <a:gd name="T96" fmla="*/ 2 w 2881"/>
              <a:gd name="T97" fmla="*/ 80 h 3292"/>
              <a:gd name="T98" fmla="*/ 4 w 2881"/>
              <a:gd name="T99" fmla="*/ 30 h 3292"/>
              <a:gd name="T100" fmla="*/ 6 w 2881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81" h="3292">
                <a:moveTo>
                  <a:pt x="33" y="627"/>
                </a:moveTo>
                <a:lnTo>
                  <a:pt x="1440" y="1158"/>
                </a:lnTo>
                <a:lnTo>
                  <a:pt x="2848" y="627"/>
                </a:lnTo>
                <a:lnTo>
                  <a:pt x="2841" y="697"/>
                </a:lnTo>
                <a:lnTo>
                  <a:pt x="2833" y="770"/>
                </a:lnTo>
                <a:lnTo>
                  <a:pt x="2823" y="845"/>
                </a:lnTo>
                <a:lnTo>
                  <a:pt x="2813" y="923"/>
                </a:lnTo>
                <a:lnTo>
                  <a:pt x="2801" y="1001"/>
                </a:lnTo>
                <a:lnTo>
                  <a:pt x="2787" y="1083"/>
                </a:lnTo>
                <a:lnTo>
                  <a:pt x="2773" y="1165"/>
                </a:lnTo>
                <a:lnTo>
                  <a:pt x="2757" y="1248"/>
                </a:lnTo>
                <a:lnTo>
                  <a:pt x="2738" y="1334"/>
                </a:lnTo>
                <a:lnTo>
                  <a:pt x="2719" y="1420"/>
                </a:lnTo>
                <a:lnTo>
                  <a:pt x="2697" y="1506"/>
                </a:lnTo>
                <a:lnTo>
                  <a:pt x="2673" y="1593"/>
                </a:lnTo>
                <a:lnTo>
                  <a:pt x="2648" y="1680"/>
                </a:lnTo>
                <a:lnTo>
                  <a:pt x="2621" y="1768"/>
                </a:lnTo>
                <a:lnTo>
                  <a:pt x="2591" y="1855"/>
                </a:lnTo>
                <a:lnTo>
                  <a:pt x="2559" y="1942"/>
                </a:lnTo>
                <a:lnTo>
                  <a:pt x="2525" y="2029"/>
                </a:lnTo>
                <a:lnTo>
                  <a:pt x="2489" y="2116"/>
                </a:lnTo>
                <a:lnTo>
                  <a:pt x="2450" y="2200"/>
                </a:lnTo>
                <a:lnTo>
                  <a:pt x="2409" y="2285"/>
                </a:lnTo>
                <a:lnTo>
                  <a:pt x="2365" y="2368"/>
                </a:lnTo>
                <a:lnTo>
                  <a:pt x="2319" y="2449"/>
                </a:lnTo>
                <a:lnTo>
                  <a:pt x="2269" y="2530"/>
                </a:lnTo>
                <a:lnTo>
                  <a:pt x="2218" y="2608"/>
                </a:lnTo>
                <a:lnTo>
                  <a:pt x="2163" y="2684"/>
                </a:lnTo>
                <a:lnTo>
                  <a:pt x="2106" y="2758"/>
                </a:lnTo>
                <a:lnTo>
                  <a:pt x="2044" y="2829"/>
                </a:lnTo>
                <a:lnTo>
                  <a:pt x="1980" y="2899"/>
                </a:lnTo>
                <a:lnTo>
                  <a:pt x="1913" y="2965"/>
                </a:lnTo>
                <a:lnTo>
                  <a:pt x="1844" y="3028"/>
                </a:lnTo>
                <a:lnTo>
                  <a:pt x="1770" y="3087"/>
                </a:lnTo>
                <a:lnTo>
                  <a:pt x="1692" y="3144"/>
                </a:lnTo>
                <a:lnTo>
                  <a:pt x="1612" y="3197"/>
                </a:lnTo>
                <a:lnTo>
                  <a:pt x="1528" y="3247"/>
                </a:lnTo>
                <a:lnTo>
                  <a:pt x="1440" y="3292"/>
                </a:lnTo>
                <a:lnTo>
                  <a:pt x="1353" y="3247"/>
                </a:lnTo>
                <a:lnTo>
                  <a:pt x="1269" y="3197"/>
                </a:lnTo>
                <a:lnTo>
                  <a:pt x="1189" y="3144"/>
                </a:lnTo>
                <a:lnTo>
                  <a:pt x="1111" y="3087"/>
                </a:lnTo>
                <a:lnTo>
                  <a:pt x="1037" y="3028"/>
                </a:lnTo>
                <a:lnTo>
                  <a:pt x="968" y="2965"/>
                </a:lnTo>
                <a:lnTo>
                  <a:pt x="901" y="2899"/>
                </a:lnTo>
                <a:lnTo>
                  <a:pt x="837" y="2829"/>
                </a:lnTo>
                <a:lnTo>
                  <a:pt x="775" y="2758"/>
                </a:lnTo>
                <a:lnTo>
                  <a:pt x="718" y="2684"/>
                </a:lnTo>
                <a:lnTo>
                  <a:pt x="663" y="2608"/>
                </a:lnTo>
                <a:lnTo>
                  <a:pt x="612" y="2530"/>
                </a:lnTo>
                <a:lnTo>
                  <a:pt x="562" y="2449"/>
                </a:lnTo>
                <a:lnTo>
                  <a:pt x="516" y="2368"/>
                </a:lnTo>
                <a:lnTo>
                  <a:pt x="472" y="2285"/>
                </a:lnTo>
                <a:lnTo>
                  <a:pt x="431" y="2200"/>
                </a:lnTo>
                <a:lnTo>
                  <a:pt x="392" y="2116"/>
                </a:lnTo>
                <a:lnTo>
                  <a:pt x="356" y="2029"/>
                </a:lnTo>
                <a:lnTo>
                  <a:pt x="322" y="1942"/>
                </a:lnTo>
                <a:lnTo>
                  <a:pt x="290" y="1855"/>
                </a:lnTo>
                <a:lnTo>
                  <a:pt x="260" y="1768"/>
                </a:lnTo>
                <a:lnTo>
                  <a:pt x="233" y="1680"/>
                </a:lnTo>
                <a:lnTo>
                  <a:pt x="208" y="1593"/>
                </a:lnTo>
                <a:lnTo>
                  <a:pt x="184" y="1506"/>
                </a:lnTo>
                <a:lnTo>
                  <a:pt x="162" y="1420"/>
                </a:lnTo>
                <a:lnTo>
                  <a:pt x="143" y="1334"/>
                </a:lnTo>
                <a:lnTo>
                  <a:pt x="124" y="1248"/>
                </a:lnTo>
                <a:lnTo>
                  <a:pt x="108" y="1165"/>
                </a:lnTo>
                <a:lnTo>
                  <a:pt x="94" y="1083"/>
                </a:lnTo>
                <a:lnTo>
                  <a:pt x="80" y="1001"/>
                </a:lnTo>
                <a:lnTo>
                  <a:pt x="68" y="923"/>
                </a:lnTo>
                <a:lnTo>
                  <a:pt x="58" y="845"/>
                </a:lnTo>
                <a:lnTo>
                  <a:pt x="48" y="770"/>
                </a:lnTo>
                <a:lnTo>
                  <a:pt x="40" y="697"/>
                </a:lnTo>
                <a:lnTo>
                  <a:pt x="33" y="627"/>
                </a:lnTo>
                <a:close/>
                <a:moveTo>
                  <a:pt x="6" y="0"/>
                </a:moveTo>
                <a:lnTo>
                  <a:pt x="1440" y="411"/>
                </a:lnTo>
                <a:lnTo>
                  <a:pt x="2875" y="0"/>
                </a:lnTo>
                <a:lnTo>
                  <a:pt x="2875" y="0"/>
                </a:lnTo>
                <a:lnTo>
                  <a:pt x="2875" y="3"/>
                </a:lnTo>
                <a:lnTo>
                  <a:pt x="2876" y="13"/>
                </a:lnTo>
                <a:lnTo>
                  <a:pt x="2877" y="30"/>
                </a:lnTo>
                <a:lnTo>
                  <a:pt x="2878" y="51"/>
                </a:lnTo>
                <a:lnTo>
                  <a:pt x="2879" y="80"/>
                </a:lnTo>
                <a:lnTo>
                  <a:pt x="2880" y="113"/>
                </a:lnTo>
                <a:lnTo>
                  <a:pt x="2881" y="151"/>
                </a:lnTo>
                <a:lnTo>
                  <a:pt x="2881" y="195"/>
                </a:lnTo>
                <a:lnTo>
                  <a:pt x="2881" y="243"/>
                </a:lnTo>
                <a:lnTo>
                  <a:pt x="2880" y="295"/>
                </a:lnTo>
                <a:lnTo>
                  <a:pt x="2878" y="351"/>
                </a:lnTo>
                <a:lnTo>
                  <a:pt x="2875" y="411"/>
                </a:lnTo>
                <a:lnTo>
                  <a:pt x="1440" y="862"/>
                </a:lnTo>
                <a:lnTo>
                  <a:pt x="6" y="411"/>
                </a:lnTo>
                <a:lnTo>
                  <a:pt x="3" y="351"/>
                </a:lnTo>
                <a:lnTo>
                  <a:pt x="1" y="295"/>
                </a:lnTo>
                <a:lnTo>
                  <a:pt x="0" y="243"/>
                </a:lnTo>
                <a:lnTo>
                  <a:pt x="0" y="195"/>
                </a:lnTo>
                <a:lnTo>
                  <a:pt x="0" y="151"/>
                </a:lnTo>
                <a:lnTo>
                  <a:pt x="1" y="113"/>
                </a:lnTo>
                <a:lnTo>
                  <a:pt x="2" y="80"/>
                </a:lnTo>
                <a:lnTo>
                  <a:pt x="3" y="51"/>
                </a:lnTo>
                <a:lnTo>
                  <a:pt x="4" y="30"/>
                </a:lnTo>
                <a:lnTo>
                  <a:pt x="5" y="13"/>
                </a:lnTo>
                <a:lnTo>
                  <a:pt x="6" y="3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5" name="Freeform 178"/>
          <p:cNvSpPr/>
          <p:nvPr/>
        </p:nvSpPr>
        <p:spPr bwMode="auto">
          <a:xfrm>
            <a:off x="3872677" y="3723617"/>
            <a:ext cx="352448" cy="355902"/>
          </a:xfrm>
          <a:custGeom>
            <a:avLst/>
            <a:gdLst>
              <a:gd name="T0" fmla="*/ 1224 w 3262"/>
              <a:gd name="T1" fmla="*/ 0 h 3292"/>
              <a:gd name="T2" fmla="*/ 2855 w 3262"/>
              <a:gd name="T3" fmla="*/ 0 h 3292"/>
              <a:gd name="T4" fmla="*/ 1631 w 3262"/>
              <a:gd name="T5" fmla="*/ 1234 h 3292"/>
              <a:gd name="T6" fmla="*/ 3262 w 3262"/>
              <a:gd name="T7" fmla="*/ 1234 h 3292"/>
              <a:gd name="T8" fmla="*/ 407 w 3262"/>
              <a:gd name="T9" fmla="*/ 3292 h 3292"/>
              <a:gd name="T10" fmla="*/ 1224 w 3262"/>
              <a:gd name="T11" fmla="*/ 1646 h 3292"/>
              <a:gd name="T12" fmla="*/ 0 w 3262"/>
              <a:gd name="T13" fmla="*/ 1646 h 3292"/>
              <a:gd name="T14" fmla="*/ 1224 w 3262"/>
              <a:gd name="T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2" h="3292">
                <a:moveTo>
                  <a:pt x="1224" y="0"/>
                </a:moveTo>
                <a:lnTo>
                  <a:pt x="2855" y="0"/>
                </a:lnTo>
                <a:lnTo>
                  <a:pt x="1631" y="1234"/>
                </a:lnTo>
                <a:lnTo>
                  <a:pt x="3262" y="1234"/>
                </a:lnTo>
                <a:lnTo>
                  <a:pt x="407" y="3292"/>
                </a:lnTo>
                <a:lnTo>
                  <a:pt x="1224" y="1646"/>
                </a:lnTo>
                <a:lnTo>
                  <a:pt x="0" y="1646"/>
                </a:lnTo>
                <a:lnTo>
                  <a:pt x="122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6" name="Freeform 183"/>
          <p:cNvSpPr>
            <a:spLocks noEditPoints="1"/>
          </p:cNvSpPr>
          <p:nvPr/>
        </p:nvSpPr>
        <p:spPr bwMode="auto">
          <a:xfrm>
            <a:off x="4449755" y="3723616"/>
            <a:ext cx="309257" cy="355904"/>
          </a:xfrm>
          <a:custGeom>
            <a:avLst/>
            <a:gdLst>
              <a:gd name="T0" fmla="*/ 968 w 2869"/>
              <a:gd name="T1" fmla="*/ 935 h 3292"/>
              <a:gd name="T2" fmla="*/ 806 w 2869"/>
              <a:gd name="T3" fmla="*/ 1039 h 3292"/>
              <a:gd name="T4" fmla="*/ 659 w 2869"/>
              <a:gd name="T5" fmla="*/ 1178 h 3292"/>
              <a:gd name="T6" fmla="*/ 534 w 2869"/>
              <a:gd name="T7" fmla="*/ 1359 h 3292"/>
              <a:gd name="T8" fmla="*/ 451 w 2869"/>
              <a:gd name="T9" fmla="*/ 1560 h 3292"/>
              <a:gd name="T10" fmla="*/ 412 w 2869"/>
              <a:gd name="T11" fmla="*/ 1777 h 3292"/>
              <a:gd name="T12" fmla="*/ 421 w 2869"/>
              <a:gd name="T13" fmla="*/ 1999 h 3292"/>
              <a:gd name="T14" fmla="*/ 474 w 2869"/>
              <a:gd name="T15" fmla="*/ 2212 h 3292"/>
              <a:gd name="T16" fmla="*/ 572 w 2869"/>
              <a:gd name="T17" fmla="*/ 2407 h 3292"/>
              <a:gd name="T18" fmla="*/ 709 w 2869"/>
              <a:gd name="T19" fmla="*/ 2578 h 3292"/>
              <a:gd name="T20" fmla="*/ 881 w 2869"/>
              <a:gd name="T21" fmla="*/ 2718 h 3292"/>
              <a:gd name="T22" fmla="*/ 1075 w 2869"/>
              <a:gd name="T23" fmla="*/ 2816 h 3292"/>
              <a:gd name="T24" fmla="*/ 1286 w 2869"/>
              <a:gd name="T25" fmla="*/ 2870 h 3292"/>
              <a:gd name="T26" fmla="*/ 1508 w 2869"/>
              <a:gd name="T27" fmla="*/ 2878 h 3292"/>
              <a:gd name="T28" fmla="*/ 1723 w 2869"/>
              <a:gd name="T29" fmla="*/ 2839 h 3292"/>
              <a:gd name="T30" fmla="*/ 1925 w 2869"/>
              <a:gd name="T31" fmla="*/ 2755 h 3292"/>
              <a:gd name="T32" fmla="*/ 2104 w 2869"/>
              <a:gd name="T33" fmla="*/ 2630 h 3292"/>
              <a:gd name="T34" fmla="*/ 2255 w 2869"/>
              <a:gd name="T35" fmla="*/ 2467 h 3292"/>
              <a:gd name="T36" fmla="*/ 2367 w 2869"/>
              <a:gd name="T37" fmla="*/ 2279 h 3292"/>
              <a:gd name="T38" fmla="*/ 2435 w 2869"/>
              <a:gd name="T39" fmla="*/ 2071 h 3292"/>
              <a:gd name="T40" fmla="*/ 2458 w 2869"/>
              <a:gd name="T41" fmla="*/ 1851 h 3292"/>
              <a:gd name="T42" fmla="*/ 2435 w 2869"/>
              <a:gd name="T43" fmla="*/ 1631 h 3292"/>
              <a:gd name="T44" fmla="*/ 2367 w 2869"/>
              <a:gd name="T45" fmla="*/ 1424 h 3292"/>
              <a:gd name="T46" fmla="*/ 2255 w 2869"/>
              <a:gd name="T47" fmla="*/ 1236 h 3292"/>
              <a:gd name="T48" fmla="*/ 2102 w 2869"/>
              <a:gd name="T49" fmla="*/ 1071 h 3292"/>
              <a:gd name="T50" fmla="*/ 1912 w 2869"/>
              <a:gd name="T51" fmla="*/ 941 h 3292"/>
              <a:gd name="T52" fmla="*/ 1932 w 2869"/>
              <a:gd name="T53" fmla="*/ 499 h 3292"/>
              <a:gd name="T54" fmla="*/ 2178 w 2869"/>
              <a:gd name="T55" fmla="*/ 619 h 3292"/>
              <a:gd name="T56" fmla="*/ 2396 w 2869"/>
              <a:gd name="T57" fmla="*/ 782 h 3292"/>
              <a:gd name="T58" fmla="*/ 2579 w 2869"/>
              <a:gd name="T59" fmla="*/ 983 h 3292"/>
              <a:gd name="T60" fmla="*/ 2722 w 2869"/>
              <a:gd name="T61" fmla="*/ 1215 h 3292"/>
              <a:gd name="T62" fmla="*/ 2818 w 2869"/>
              <a:gd name="T63" fmla="*/ 1474 h 3292"/>
              <a:gd name="T64" fmla="*/ 2865 w 2869"/>
              <a:gd name="T65" fmla="*/ 1754 h 3292"/>
              <a:gd name="T66" fmla="*/ 2856 w 2869"/>
              <a:gd name="T67" fmla="*/ 2039 h 3292"/>
              <a:gd name="T68" fmla="*/ 2795 w 2869"/>
              <a:gd name="T69" fmla="*/ 2307 h 3292"/>
              <a:gd name="T70" fmla="*/ 2687 w 2869"/>
              <a:gd name="T71" fmla="*/ 2553 h 3292"/>
              <a:gd name="T72" fmla="*/ 2538 w 2869"/>
              <a:gd name="T73" fmla="*/ 2771 h 3292"/>
              <a:gd name="T74" fmla="*/ 2350 w 2869"/>
              <a:gd name="T75" fmla="*/ 2959 h 3292"/>
              <a:gd name="T76" fmla="*/ 2132 w 2869"/>
              <a:gd name="T77" fmla="*/ 3110 h 3292"/>
              <a:gd name="T78" fmla="*/ 1888 w 2869"/>
              <a:gd name="T79" fmla="*/ 3219 h 3292"/>
              <a:gd name="T80" fmla="*/ 1620 w 2869"/>
              <a:gd name="T81" fmla="*/ 3280 h 3292"/>
              <a:gd name="T82" fmla="*/ 1340 w 2869"/>
              <a:gd name="T83" fmla="*/ 3289 h 3292"/>
              <a:gd name="T84" fmla="*/ 1067 w 2869"/>
              <a:gd name="T85" fmla="*/ 3244 h 3292"/>
              <a:gd name="T86" fmla="*/ 814 w 2869"/>
              <a:gd name="T87" fmla="*/ 3150 h 3292"/>
              <a:gd name="T88" fmla="*/ 587 w 2869"/>
              <a:gd name="T89" fmla="*/ 3014 h 3292"/>
              <a:gd name="T90" fmla="*/ 390 w 2869"/>
              <a:gd name="T91" fmla="*/ 2838 h 3292"/>
              <a:gd name="T92" fmla="*/ 226 w 2869"/>
              <a:gd name="T93" fmla="*/ 2629 h 3292"/>
              <a:gd name="T94" fmla="*/ 104 w 2869"/>
              <a:gd name="T95" fmla="*/ 2391 h 3292"/>
              <a:gd name="T96" fmla="*/ 27 w 2869"/>
              <a:gd name="T97" fmla="*/ 2130 h 3292"/>
              <a:gd name="T98" fmla="*/ 0 w 2869"/>
              <a:gd name="T99" fmla="*/ 1851 h 3292"/>
              <a:gd name="T100" fmla="*/ 29 w 2869"/>
              <a:gd name="T101" fmla="*/ 1565 h 3292"/>
              <a:gd name="T102" fmla="*/ 109 w 2869"/>
              <a:gd name="T103" fmla="*/ 1299 h 3292"/>
              <a:gd name="T104" fmla="*/ 237 w 2869"/>
              <a:gd name="T105" fmla="*/ 1057 h 3292"/>
              <a:gd name="T106" fmla="*/ 408 w 2869"/>
              <a:gd name="T107" fmla="*/ 845 h 3292"/>
              <a:gd name="T108" fmla="*/ 615 w 2869"/>
              <a:gd name="T109" fmla="*/ 670 h 3292"/>
              <a:gd name="T110" fmla="*/ 851 w 2869"/>
              <a:gd name="T111" fmla="*/ 535 h 3292"/>
              <a:gd name="T112" fmla="*/ 1229 w 2869"/>
              <a:gd name="T113" fmla="*/ 0 h 3292"/>
              <a:gd name="T114" fmla="*/ 1229 w 2869"/>
              <a:gd name="T115" fmla="*/ 16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69" h="3292">
                <a:moveTo>
                  <a:pt x="1024" y="471"/>
                </a:moveTo>
                <a:lnTo>
                  <a:pt x="1024" y="908"/>
                </a:lnTo>
                <a:lnTo>
                  <a:pt x="968" y="935"/>
                </a:lnTo>
                <a:lnTo>
                  <a:pt x="912" y="966"/>
                </a:lnTo>
                <a:lnTo>
                  <a:pt x="859" y="1000"/>
                </a:lnTo>
                <a:lnTo>
                  <a:pt x="806" y="1039"/>
                </a:lnTo>
                <a:lnTo>
                  <a:pt x="757" y="1079"/>
                </a:lnTo>
                <a:lnTo>
                  <a:pt x="709" y="1124"/>
                </a:lnTo>
                <a:lnTo>
                  <a:pt x="659" y="1178"/>
                </a:lnTo>
                <a:lnTo>
                  <a:pt x="613" y="1236"/>
                </a:lnTo>
                <a:lnTo>
                  <a:pt x="572" y="1296"/>
                </a:lnTo>
                <a:lnTo>
                  <a:pt x="534" y="1359"/>
                </a:lnTo>
                <a:lnTo>
                  <a:pt x="502" y="1424"/>
                </a:lnTo>
                <a:lnTo>
                  <a:pt x="474" y="1491"/>
                </a:lnTo>
                <a:lnTo>
                  <a:pt x="451" y="1560"/>
                </a:lnTo>
                <a:lnTo>
                  <a:pt x="433" y="1631"/>
                </a:lnTo>
                <a:lnTo>
                  <a:pt x="421" y="1704"/>
                </a:lnTo>
                <a:lnTo>
                  <a:pt x="412" y="1777"/>
                </a:lnTo>
                <a:lnTo>
                  <a:pt x="409" y="1851"/>
                </a:lnTo>
                <a:lnTo>
                  <a:pt x="412" y="1926"/>
                </a:lnTo>
                <a:lnTo>
                  <a:pt x="421" y="1999"/>
                </a:lnTo>
                <a:lnTo>
                  <a:pt x="433" y="2071"/>
                </a:lnTo>
                <a:lnTo>
                  <a:pt x="451" y="2143"/>
                </a:lnTo>
                <a:lnTo>
                  <a:pt x="474" y="2212"/>
                </a:lnTo>
                <a:lnTo>
                  <a:pt x="502" y="2279"/>
                </a:lnTo>
                <a:lnTo>
                  <a:pt x="535" y="2344"/>
                </a:lnTo>
                <a:lnTo>
                  <a:pt x="572" y="2407"/>
                </a:lnTo>
                <a:lnTo>
                  <a:pt x="613" y="2467"/>
                </a:lnTo>
                <a:lnTo>
                  <a:pt x="659" y="2525"/>
                </a:lnTo>
                <a:lnTo>
                  <a:pt x="709" y="2578"/>
                </a:lnTo>
                <a:lnTo>
                  <a:pt x="764" y="2630"/>
                </a:lnTo>
                <a:lnTo>
                  <a:pt x="822" y="2676"/>
                </a:lnTo>
                <a:lnTo>
                  <a:pt x="881" y="2718"/>
                </a:lnTo>
                <a:lnTo>
                  <a:pt x="944" y="2755"/>
                </a:lnTo>
                <a:lnTo>
                  <a:pt x="1009" y="2788"/>
                </a:lnTo>
                <a:lnTo>
                  <a:pt x="1075" y="2816"/>
                </a:lnTo>
                <a:lnTo>
                  <a:pt x="1144" y="2839"/>
                </a:lnTo>
                <a:lnTo>
                  <a:pt x="1214" y="2857"/>
                </a:lnTo>
                <a:lnTo>
                  <a:pt x="1286" y="2870"/>
                </a:lnTo>
                <a:lnTo>
                  <a:pt x="1360" y="2878"/>
                </a:lnTo>
                <a:lnTo>
                  <a:pt x="1434" y="2880"/>
                </a:lnTo>
                <a:lnTo>
                  <a:pt x="1508" y="2878"/>
                </a:lnTo>
                <a:lnTo>
                  <a:pt x="1581" y="2870"/>
                </a:lnTo>
                <a:lnTo>
                  <a:pt x="1653" y="2857"/>
                </a:lnTo>
                <a:lnTo>
                  <a:pt x="1723" y="2839"/>
                </a:lnTo>
                <a:lnTo>
                  <a:pt x="1792" y="2816"/>
                </a:lnTo>
                <a:lnTo>
                  <a:pt x="1859" y="2788"/>
                </a:lnTo>
                <a:lnTo>
                  <a:pt x="1925" y="2755"/>
                </a:lnTo>
                <a:lnTo>
                  <a:pt x="1986" y="2718"/>
                </a:lnTo>
                <a:lnTo>
                  <a:pt x="2047" y="2676"/>
                </a:lnTo>
                <a:lnTo>
                  <a:pt x="2104" y="2630"/>
                </a:lnTo>
                <a:lnTo>
                  <a:pt x="2158" y="2578"/>
                </a:lnTo>
                <a:lnTo>
                  <a:pt x="2209" y="2525"/>
                </a:lnTo>
                <a:lnTo>
                  <a:pt x="2255" y="2467"/>
                </a:lnTo>
                <a:lnTo>
                  <a:pt x="2297" y="2407"/>
                </a:lnTo>
                <a:lnTo>
                  <a:pt x="2334" y="2344"/>
                </a:lnTo>
                <a:lnTo>
                  <a:pt x="2367" y="2279"/>
                </a:lnTo>
                <a:lnTo>
                  <a:pt x="2394" y="2212"/>
                </a:lnTo>
                <a:lnTo>
                  <a:pt x="2417" y="2143"/>
                </a:lnTo>
                <a:lnTo>
                  <a:pt x="2435" y="2071"/>
                </a:lnTo>
                <a:lnTo>
                  <a:pt x="2448" y="1999"/>
                </a:lnTo>
                <a:lnTo>
                  <a:pt x="2455" y="1926"/>
                </a:lnTo>
                <a:lnTo>
                  <a:pt x="2458" y="1851"/>
                </a:lnTo>
                <a:lnTo>
                  <a:pt x="2455" y="1777"/>
                </a:lnTo>
                <a:lnTo>
                  <a:pt x="2448" y="1704"/>
                </a:lnTo>
                <a:lnTo>
                  <a:pt x="2435" y="1631"/>
                </a:lnTo>
                <a:lnTo>
                  <a:pt x="2417" y="1560"/>
                </a:lnTo>
                <a:lnTo>
                  <a:pt x="2394" y="1491"/>
                </a:lnTo>
                <a:lnTo>
                  <a:pt x="2367" y="1424"/>
                </a:lnTo>
                <a:lnTo>
                  <a:pt x="2334" y="1359"/>
                </a:lnTo>
                <a:lnTo>
                  <a:pt x="2297" y="1296"/>
                </a:lnTo>
                <a:lnTo>
                  <a:pt x="2255" y="1236"/>
                </a:lnTo>
                <a:lnTo>
                  <a:pt x="2209" y="1178"/>
                </a:lnTo>
                <a:lnTo>
                  <a:pt x="2158" y="1124"/>
                </a:lnTo>
                <a:lnTo>
                  <a:pt x="2102" y="1071"/>
                </a:lnTo>
                <a:lnTo>
                  <a:pt x="2041" y="1022"/>
                </a:lnTo>
                <a:lnTo>
                  <a:pt x="1978" y="980"/>
                </a:lnTo>
                <a:lnTo>
                  <a:pt x="1912" y="941"/>
                </a:lnTo>
                <a:lnTo>
                  <a:pt x="1844" y="908"/>
                </a:lnTo>
                <a:lnTo>
                  <a:pt x="1844" y="471"/>
                </a:lnTo>
                <a:lnTo>
                  <a:pt x="1932" y="499"/>
                </a:lnTo>
                <a:lnTo>
                  <a:pt x="2016" y="535"/>
                </a:lnTo>
                <a:lnTo>
                  <a:pt x="2099" y="575"/>
                </a:lnTo>
                <a:lnTo>
                  <a:pt x="2178" y="619"/>
                </a:lnTo>
                <a:lnTo>
                  <a:pt x="2254" y="669"/>
                </a:lnTo>
                <a:lnTo>
                  <a:pt x="2327" y="724"/>
                </a:lnTo>
                <a:lnTo>
                  <a:pt x="2396" y="782"/>
                </a:lnTo>
                <a:lnTo>
                  <a:pt x="2460" y="845"/>
                </a:lnTo>
                <a:lnTo>
                  <a:pt x="2521" y="913"/>
                </a:lnTo>
                <a:lnTo>
                  <a:pt x="2579" y="983"/>
                </a:lnTo>
                <a:lnTo>
                  <a:pt x="2630" y="1057"/>
                </a:lnTo>
                <a:lnTo>
                  <a:pt x="2678" y="1135"/>
                </a:lnTo>
                <a:lnTo>
                  <a:pt x="2722" y="1215"/>
                </a:lnTo>
                <a:lnTo>
                  <a:pt x="2759" y="1299"/>
                </a:lnTo>
                <a:lnTo>
                  <a:pt x="2792" y="1386"/>
                </a:lnTo>
                <a:lnTo>
                  <a:pt x="2818" y="1474"/>
                </a:lnTo>
                <a:lnTo>
                  <a:pt x="2840" y="1565"/>
                </a:lnTo>
                <a:lnTo>
                  <a:pt x="2855" y="1659"/>
                </a:lnTo>
                <a:lnTo>
                  <a:pt x="2865" y="1754"/>
                </a:lnTo>
                <a:lnTo>
                  <a:pt x="2869" y="1851"/>
                </a:lnTo>
                <a:lnTo>
                  <a:pt x="2866" y="1946"/>
                </a:lnTo>
                <a:lnTo>
                  <a:pt x="2856" y="2039"/>
                </a:lnTo>
                <a:lnTo>
                  <a:pt x="2841" y="2130"/>
                </a:lnTo>
                <a:lnTo>
                  <a:pt x="2821" y="2220"/>
                </a:lnTo>
                <a:lnTo>
                  <a:pt x="2795" y="2307"/>
                </a:lnTo>
                <a:lnTo>
                  <a:pt x="2764" y="2391"/>
                </a:lnTo>
                <a:lnTo>
                  <a:pt x="2728" y="2473"/>
                </a:lnTo>
                <a:lnTo>
                  <a:pt x="2687" y="2553"/>
                </a:lnTo>
                <a:lnTo>
                  <a:pt x="2641" y="2629"/>
                </a:lnTo>
                <a:lnTo>
                  <a:pt x="2591" y="2702"/>
                </a:lnTo>
                <a:lnTo>
                  <a:pt x="2538" y="2771"/>
                </a:lnTo>
                <a:lnTo>
                  <a:pt x="2479" y="2838"/>
                </a:lnTo>
                <a:lnTo>
                  <a:pt x="2416" y="2901"/>
                </a:lnTo>
                <a:lnTo>
                  <a:pt x="2350" y="2959"/>
                </a:lnTo>
                <a:lnTo>
                  <a:pt x="2281" y="3014"/>
                </a:lnTo>
                <a:lnTo>
                  <a:pt x="2209" y="3064"/>
                </a:lnTo>
                <a:lnTo>
                  <a:pt x="2132" y="3110"/>
                </a:lnTo>
                <a:lnTo>
                  <a:pt x="2053" y="3150"/>
                </a:lnTo>
                <a:lnTo>
                  <a:pt x="1971" y="3187"/>
                </a:lnTo>
                <a:lnTo>
                  <a:pt x="1888" y="3219"/>
                </a:lnTo>
                <a:lnTo>
                  <a:pt x="1800" y="3244"/>
                </a:lnTo>
                <a:lnTo>
                  <a:pt x="1712" y="3265"/>
                </a:lnTo>
                <a:lnTo>
                  <a:pt x="1620" y="3280"/>
                </a:lnTo>
                <a:lnTo>
                  <a:pt x="1528" y="3289"/>
                </a:lnTo>
                <a:lnTo>
                  <a:pt x="1434" y="3292"/>
                </a:lnTo>
                <a:lnTo>
                  <a:pt x="1340" y="3289"/>
                </a:lnTo>
                <a:lnTo>
                  <a:pt x="1247" y="3280"/>
                </a:lnTo>
                <a:lnTo>
                  <a:pt x="1156" y="3265"/>
                </a:lnTo>
                <a:lnTo>
                  <a:pt x="1067" y="3244"/>
                </a:lnTo>
                <a:lnTo>
                  <a:pt x="981" y="3219"/>
                </a:lnTo>
                <a:lnTo>
                  <a:pt x="897" y="3187"/>
                </a:lnTo>
                <a:lnTo>
                  <a:pt x="814" y="3150"/>
                </a:lnTo>
                <a:lnTo>
                  <a:pt x="736" y="3110"/>
                </a:lnTo>
                <a:lnTo>
                  <a:pt x="660" y="3064"/>
                </a:lnTo>
                <a:lnTo>
                  <a:pt x="587" y="3014"/>
                </a:lnTo>
                <a:lnTo>
                  <a:pt x="517" y="2959"/>
                </a:lnTo>
                <a:lnTo>
                  <a:pt x="451" y="2901"/>
                </a:lnTo>
                <a:lnTo>
                  <a:pt x="390" y="2838"/>
                </a:lnTo>
                <a:lnTo>
                  <a:pt x="331" y="2771"/>
                </a:lnTo>
                <a:lnTo>
                  <a:pt x="277" y="2702"/>
                </a:lnTo>
                <a:lnTo>
                  <a:pt x="226" y="2629"/>
                </a:lnTo>
                <a:lnTo>
                  <a:pt x="181" y="2553"/>
                </a:lnTo>
                <a:lnTo>
                  <a:pt x="140" y="2473"/>
                </a:lnTo>
                <a:lnTo>
                  <a:pt x="104" y="2391"/>
                </a:lnTo>
                <a:lnTo>
                  <a:pt x="73" y="2307"/>
                </a:lnTo>
                <a:lnTo>
                  <a:pt x="47" y="2220"/>
                </a:lnTo>
                <a:lnTo>
                  <a:pt x="27" y="2130"/>
                </a:lnTo>
                <a:lnTo>
                  <a:pt x="12" y="2039"/>
                </a:lnTo>
                <a:lnTo>
                  <a:pt x="3" y="1946"/>
                </a:lnTo>
                <a:lnTo>
                  <a:pt x="0" y="1851"/>
                </a:lnTo>
                <a:lnTo>
                  <a:pt x="3" y="1754"/>
                </a:lnTo>
                <a:lnTo>
                  <a:pt x="12" y="1659"/>
                </a:lnTo>
                <a:lnTo>
                  <a:pt x="29" y="1565"/>
                </a:lnTo>
                <a:lnTo>
                  <a:pt x="49" y="1474"/>
                </a:lnTo>
                <a:lnTo>
                  <a:pt x="77" y="1386"/>
                </a:lnTo>
                <a:lnTo>
                  <a:pt x="109" y="1299"/>
                </a:lnTo>
                <a:lnTo>
                  <a:pt x="147" y="1215"/>
                </a:lnTo>
                <a:lnTo>
                  <a:pt x="190" y="1135"/>
                </a:lnTo>
                <a:lnTo>
                  <a:pt x="237" y="1057"/>
                </a:lnTo>
                <a:lnTo>
                  <a:pt x="290" y="983"/>
                </a:lnTo>
                <a:lnTo>
                  <a:pt x="346" y="913"/>
                </a:lnTo>
                <a:lnTo>
                  <a:pt x="408" y="845"/>
                </a:lnTo>
                <a:lnTo>
                  <a:pt x="473" y="782"/>
                </a:lnTo>
                <a:lnTo>
                  <a:pt x="542" y="724"/>
                </a:lnTo>
                <a:lnTo>
                  <a:pt x="615" y="670"/>
                </a:lnTo>
                <a:lnTo>
                  <a:pt x="690" y="619"/>
                </a:lnTo>
                <a:lnTo>
                  <a:pt x="769" y="575"/>
                </a:lnTo>
                <a:lnTo>
                  <a:pt x="851" y="535"/>
                </a:lnTo>
                <a:lnTo>
                  <a:pt x="937" y="501"/>
                </a:lnTo>
                <a:lnTo>
                  <a:pt x="1024" y="471"/>
                </a:lnTo>
                <a:close/>
                <a:moveTo>
                  <a:pt x="1229" y="0"/>
                </a:moveTo>
                <a:lnTo>
                  <a:pt x="1639" y="0"/>
                </a:lnTo>
                <a:lnTo>
                  <a:pt x="1639" y="1646"/>
                </a:lnTo>
                <a:lnTo>
                  <a:pt x="1229" y="1646"/>
                </a:lnTo>
                <a:lnTo>
                  <a:pt x="122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17" name="Group 186"/>
          <p:cNvGrpSpPr>
            <a:grpSpLocks noChangeAspect="1"/>
          </p:cNvGrpSpPr>
          <p:nvPr/>
        </p:nvGrpSpPr>
        <p:grpSpPr bwMode="auto">
          <a:xfrm>
            <a:off x="4982802" y="3736575"/>
            <a:ext cx="331716" cy="329987"/>
            <a:chOff x="5573" y="6548"/>
            <a:chExt cx="384" cy="382"/>
          </a:xfrm>
          <a:solidFill>
            <a:srgbClr val="FFFFFF"/>
          </a:solidFill>
        </p:grpSpPr>
        <p:sp>
          <p:nvSpPr>
            <p:cNvPr id="118" name="Freeform 188"/>
            <p:cNvSpPr/>
            <p:nvPr/>
          </p:nvSpPr>
          <p:spPr bwMode="auto">
            <a:xfrm>
              <a:off x="5691" y="6548"/>
              <a:ext cx="266" cy="264"/>
            </a:xfrm>
            <a:custGeom>
              <a:avLst/>
              <a:gdLst>
                <a:gd name="T0" fmla="*/ 1369 w 2386"/>
                <a:gd name="T1" fmla="*/ 0 h 2374"/>
                <a:gd name="T2" fmla="*/ 1369 w 2386"/>
                <a:gd name="T3" fmla="*/ 0 h 2374"/>
                <a:gd name="T4" fmla="*/ 1694 w 2386"/>
                <a:gd name="T5" fmla="*/ 325 h 2374"/>
                <a:gd name="T6" fmla="*/ 1051 w 2386"/>
                <a:gd name="T7" fmla="*/ 965 h 2374"/>
                <a:gd name="T8" fmla="*/ 1416 w 2386"/>
                <a:gd name="T9" fmla="*/ 1329 h 2374"/>
                <a:gd name="T10" fmla="*/ 2060 w 2386"/>
                <a:gd name="T11" fmla="*/ 688 h 2374"/>
                <a:gd name="T12" fmla="*/ 2386 w 2386"/>
                <a:gd name="T13" fmla="*/ 1012 h 2374"/>
                <a:gd name="T14" fmla="*/ 1742 w 2386"/>
                <a:gd name="T15" fmla="*/ 1652 h 2374"/>
                <a:gd name="T16" fmla="*/ 2156 w 2386"/>
                <a:gd name="T17" fmla="*/ 2064 h 2374"/>
                <a:gd name="T18" fmla="*/ 1844 w 2386"/>
                <a:gd name="T19" fmla="*/ 2374 h 2374"/>
                <a:gd name="T20" fmla="*/ 0 w 2386"/>
                <a:gd name="T21" fmla="*/ 540 h 2374"/>
                <a:gd name="T22" fmla="*/ 311 w 2386"/>
                <a:gd name="T23" fmla="*/ 230 h 2374"/>
                <a:gd name="T24" fmla="*/ 725 w 2386"/>
                <a:gd name="T25" fmla="*/ 641 h 2374"/>
                <a:gd name="T26" fmla="*/ 1369 w 2386"/>
                <a:gd name="T27" fmla="*/ 0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6" h="2374">
                  <a:moveTo>
                    <a:pt x="1369" y="0"/>
                  </a:moveTo>
                  <a:lnTo>
                    <a:pt x="1369" y="0"/>
                  </a:lnTo>
                  <a:lnTo>
                    <a:pt x="1694" y="325"/>
                  </a:lnTo>
                  <a:lnTo>
                    <a:pt x="1051" y="965"/>
                  </a:lnTo>
                  <a:lnTo>
                    <a:pt x="1416" y="1329"/>
                  </a:lnTo>
                  <a:lnTo>
                    <a:pt x="2060" y="688"/>
                  </a:lnTo>
                  <a:lnTo>
                    <a:pt x="2386" y="1012"/>
                  </a:lnTo>
                  <a:lnTo>
                    <a:pt x="1742" y="1652"/>
                  </a:lnTo>
                  <a:lnTo>
                    <a:pt x="2156" y="2064"/>
                  </a:lnTo>
                  <a:lnTo>
                    <a:pt x="1844" y="2374"/>
                  </a:lnTo>
                  <a:lnTo>
                    <a:pt x="0" y="540"/>
                  </a:lnTo>
                  <a:lnTo>
                    <a:pt x="311" y="230"/>
                  </a:lnTo>
                  <a:lnTo>
                    <a:pt x="725" y="641"/>
                  </a:lnTo>
                  <a:lnTo>
                    <a:pt x="1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9" name="Freeform 189"/>
            <p:cNvSpPr/>
            <p:nvPr/>
          </p:nvSpPr>
          <p:spPr bwMode="auto">
            <a:xfrm>
              <a:off x="5573" y="6640"/>
              <a:ext cx="292" cy="290"/>
            </a:xfrm>
            <a:custGeom>
              <a:avLst/>
              <a:gdLst>
                <a:gd name="T0" fmla="*/ 2624 w 2624"/>
                <a:gd name="T1" fmla="*/ 1589 h 2610"/>
                <a:gd name="T2" fmla="*/ 2568 w 2624"/>
                <a:gd name="T3" fmla="*/ 1633 h 2610"/>
                <a:gd name="T4" fmla="*/ 2451 w 2624"/>
                <a:gd name="T5" fmla="*/ 1724 h 2610"/>
                <a:gd name="T6" fmla="*/ 2326 w 2624"/>
                <a:gd name="T7" fmla="*/ 1812 h 2610"/>
                <a:gd name="T8" fmla="*/ 2192 w 2624"/>
                <a:gd name="T9" fmla="*/ 1895 h 2610"/>
                <a:gd name="T10" fmla="*/ 2053 w 2624"/>
                <a:gd name="T11" fmla="*/ 1970 h 2610"/>
                <a:gd name="T12" fmla="*/ 1910 w 2624"/>
                <a:gd name="T13" fmla="*/ 2035 h 2610"/>
                <a:gd name="T14" fmla="*/ 1763 w 2624"/>
                <a:gd name="T15" fmla="*/ 2087 h 2610"/>
                <a:gd name="T16" fmla="*/ 1614 w 2624"/>
                <a:gd name="T17" fmla="*/ 2124 h 2610"/>
                <a:gd name="T18" fmla="*/ 1464 w 2624"/>
                <a:gd name="T19" fmla="*/ 2141 h 2610"/>
                <a:gd name="T20" fmla="*/ 1314 w 2624"/>
                <a:gd name="T21" fmla="*/ 2136 h 2610"/>
                <a:gd name="T22" fmla="*/ 1167 w 2624"/>
                <a:gd name="T23" fmla="*/ 2108 h 2610"/>
                <a:gd name="T24" fmla="*/ 1021 w 2624"/>
                <a:gd name="T25" fmla="*/ 2052 h 2610"/>
                <a:gd name="T26" fmla="*/ 515 w 2624"/>
                <a:gd name="T27" fmla="*/ 2551 h 2610"/>
                <a:gd name="T28" fmla="*/ 449 w 2624"/>
                <a:gd name="T29" fmla="*/ 2588 h 2610"/>
                <a:gd name="T30" fmla="*/ 377 w 2624"/>
                <a:gd name="T31" fmla="*/ 2607 h 2610"/>
                <a:gd name="T32" fmla="*/ 304 w 2624"/>
                <a:gd name="T33" fmla="*/ 2607 h 2610"/>
                <a:gd name="T34" fmla="*/ 232 w 2624"/>
                <a:gd name="T35" fmla="*/ 2588 h 2610"/>
                <a:gd name="T36" fmla="*/ 167 w 2624"/>
                <a:gd name="T37" fmla="*/ 2551 h 2610"/>
                <a:gd name="T38" fmla="*/ 83 w 2624"/>
                <a:gd name="T39" fmla="*/ 2473 h 2610"/>
                <a:gd name="T40" fmla="*/ 37 w 2624"/>
                <a:gd name="T41" fmla="*/ 2412 h 2610"/>
                <a:gd name="T42" fmla="*/ 9 w 2624"/>
                <a:gd name="T43" fmla="*/ 2343 h 2610"/>
                <a:gd name="T44" fmla="*/ 0 w 2624"/>
                <a:gd name="T45" fmla="*/ 2272 h 2610"/>
                <a:gd name="T46" fmla="*/ 2 w 2624"/>
                <a:gd name="T47" fmla="*/ 2233 h 2610"/>
                <a:gd name="T48" fmla="*/ 20 w 2624"/>
                <a:gd name="T49" fmla="*/ 2162 h 2610"/>
                <a:gd name="T50" fmla="*/ 58 w 2624"/>
                <a:gd name="T51" fmla="*/ 2097 h 2610"/>
                <a:gd name="T52" fmla="*/ 559 w 2624"/>
                <a:gd name="T53" fmla="*/ 1594 h 2610"/>
                <a:gd name="T54" fmla="*/ 504 w 2624"/>
                <a:gd name="T55" fmla="*/ 1449 h 2610"/>
                <a:gd name="T56" fmla="*/ 475 w 2624"/>
                <a:gd name="T57" fmla="*/ 1301 h 2610"/>
                <a:gd name="T58" fmla="*/ 470 w 2624"/>
                <a:gd name="T59" fmla="*/ 1153 h 2610"/>
                <a:gd name="T60" fmla="*/ 488 w 2624"/>
                <a:gd name="T61" fmla="*/ 1004 h 2610"/>
                <a:gd name="T62" fmla="*/ 524 w 2624"/>
                <a:gd name="T63" fmla="*/ 856 h 2610"/>
                <a:gd name="T64" fmla="*/ 576 w 2624"/>
                <a:gd name="T65" fmla="*/ 709 h 2610"/>
                <a:gd name="T66" fmla="*/ 642 w 2624"/>
                <a:gd name="T67" fmla="*/ 566 h 2610"/>
                <a:gd name="T68" fmla="*/ 718 w 2624"/>
                <a:gd name="T69" fmla="*/ 428 h 2610"/>
                <a:gd name="T70" fmla="*/ 801 w 2624"/>
                <a:gd name="T71" fmla="*/ 296 h 2610"/>
                <a:gd name="T72" fmla="*/ 890 w 2624"/>
                <a:gd name="T73" fmla="*/ 171 h 2610"/>
                <a:gd name="T74" fmla="*/ 981 w 2624"/>
                <a:gd name="T75" fmla="*/ 54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24" h="2610">
                  <a:moveTo>
                    <a:pt x="1025" y="0"/>
                  </a:moveTo>
                  <a:lnTo>
                    <a:pt x="2624" y="1589"/>
                  </a:lnTo>
                  <a:lnTo>
                    <a:pt x="2624" y="1589"/>
                  </a:lnTo>
                  <a:lnTo>
                    <a:pt x="2568" y="1633"/>
                  </a:lnTo>
                  <a:lnTo>
                    <a:pt x="2511" y="1679"/>
                  </a:lnTo>
                  <a:lnTo>
                    <a:pt x="2451" y="1724"/>
                  </a:lnTo>
                  <a:lnTo>
                    <a:pt x="2389" y="1768"/>
                  </a:lnTo>
                  <a:lnTo>
                    <a:pt x="2326" y="1812"/>
                  </a:lnTo>
                  <a:lnTo>
                    <a:pt x="2259" y="1855"/>
                  </a:lnTo>
                  <a:lnTo>
                    <a:pt x="2192" y="1895"/>
                  </a:lnTo>
                  <a:lnTo>
                    <a:pt x="2124" y="1934"/>
                  </a:lnTo>
                  <a:lnTo>
                    <a:pt x="2053" y="1970"/>
                  </a:lnTo>
                  <a:lnTo>
                    <a:pt x="1982" y="2005"/>
                  </a:lnTo>
                  <a:lnTo>
                    <a:pt x="1910" y="2035"/>
                  </a:lnTo>
                  <a:lnTo>
                    <a:pt x="1837" y="2063"/>
                  </a:lnTo>
                  <a:lnTo>
                    <a:pt x="1763" y="2087"/>
                  </a:lnTo>
                  <a:lnTo>
                    <a:pt x="1688" y="2108"/>
                  </a:lnTo>
                  <a:lnTo>
                    <a:pt x="1614" y="2124"/>
                  </a:lnTo>
                  <a:lnTo>
                    <a:pt x="1539" y="2134"/>
                  </a:lnTo>
                  <a:lnTo>
                    <a:pt x="1464" y="2141"/>
                  </a:lnTo>
                  <a:lnTo>
                    <a:pt x="1389" y="2142"/>
                  </a:lnTo>
                  <a:lnTo>
                    <a:pt x="1314" y="2136"/>
                  </a:lnTo>
                  <a:lnTo>
                    <a:pt x="1240" y="2126"/>
                  </a:lnTo>
                  <a:lnTo>
                    <a:pt x="1167" y="2108"/>
                  </a:lnTo>
                  <a:lnTo>
                    <a:pt x="1093" y="2083"/>
                  </a:lnTo>
                  <a:lnTo>
                    <a:pt x="1021" y="2052"/>
                  </a:lnTo>
                  <a:lnTo>
                    <a:pt x="544" y="2526"/>
                  </a:lnTo>
                  <a:lnTo>
                    <a:pt x="515" y="2551"/>
                  </a:lnTo>
                  <a:lnTo>
                    <a:pt x="483" y="2573"/>
                  </a:lnTo>
                  <a:lnTo>
                    <a:pt x="449" y="2588"/>
                  </a:lnTo>
                  <a:lnTo>
                    <a:pt x="414" y="2600"/>
                  </a:lnTo>
                  <a:lnTo>
                    <a:pt x="377" y="2607"/>
                  </a:lnTo>
                  <a:lnTo>
                    <a:pt x="341" y="2610"/>
                  </a:lnTo>
                  <a:lnTo>
                    <a:pt x="304" y="2607"/>
                  </a:lnTo>
                  <a:lnTo>
                    <a:pt x="267" y="2600"/>
                  </a:lnTo>
                  <a:lnTo>
                    <a:pt x="232" y="2588"/>
                  </a:lnTo>
                  <a:lnTo>
                    <a:pt x="199" y="2573"/>
                  </a:lnTo>
                  <a:lnTo>
                    <a:pt x="167" y="2551"/>
                  </a:lnTo>
                  <a:lnTo>
                    <a:pt x="137" y="2526"/>
                  </a:lnTo>
                  <a:lnTo>
                    <a:pt x="83" y="2473"/>
                  </a:lnTo>
                  <a:lnTo>
                    <a:pt x="58" y="2443"/>
                  </a:lnTo>
                  <a:lnTo>
                    <a:pt x="37" y="2412"/>
                  </a:lnTo>
                  <a:lnTo>
                    <a:pt x="20" y="2378"/>
                  </a:lnTo>
                  <a:lnTo>
                    <a:pt x="9" y="2343"/>
                  </a:lnTo>
                  <a:lnTo>
                    <a:pt x="2" y="2307"/>
                  </a:lnTo>
                  <a:lnTo>
                    <a:pt x="0" y="2272"/>
                  </a:lnTo>
                  <a:lnTo>
                    <a:pt x="0" y="2268"/>
                  </a:lnTo>
                  <a:lnTo>
                    <a:pt x="2" y="2233"/>
                  </a:lnTo>
                  <a:lnTo>
                    <a:pt x="9" y="2197"/>
                  </a:lnTo>
                  <a:lnTo>
                    <a:pt x="20" y="2162"/>
                  </a:lnTo>
                  <a:lnTo>
                    <a:pt x="37" y="2128"/>
                  </a:lnTo>
                  <a:lnTo>
                    <a:pt x="58" y="2097"/>
                  </a:lnTo>
                  <a:lnTo>
                    <a:pt x="83" y="2067"/>
                  </a:lnTo>
                  <a:lnTo>
                    <a:pt x="559" y="1594"/>
                  </a:lnTo>
                  <a:lnTo>
                    <a:pt x="528" y="1522"/>
                  </a:lnTo>
                  <a:lnTo>
                    <a:pt x="504" y="1449"/>
                  </a:lnTo>
                  <a:lnTo>
                    <a:pt x="487" y="1376"/>
                  </a:lnTo>
                  <a:lnTo>
                    <a:pt x="475" y="1301"/>
                  </a:lnTo>
                  <a:lnTo>
                    <a:pt x="469" y="1227"/>
                  </a:lnTo>
                  <a:lnTo>
                    <a:pt x="470" y="1153"/>
                  </a:lnTo>
                  <a:lnTo>
                    <a:pt x="477" y="1078"/>
                  </a:lnTo>
                  <a:lnTo>
                    <a:pt x="488" y="1004"/>
                  </a:lnTo>
                  <a:lnTo>
                    <a:pt x="504" y="929"/>
                  </a:lnTo>
                  <a:lnTo>
                    <a:pt x="524" y="856"/>
                  </a:lnTo>
                  <a:lnTo>
                    <a:pt x="549" y="782"/>
                  </a:lnTo>
                  <a:lnTo>
                    <a:pt x="576" y="709"/>
                  </a:lnTo>
                  <a:lnTo>
                    <a:pt x="607" y="638"/>
                  </a:lnTo>
                  <a:lnTo>
                    <a:pt x="642" y="566"/>
                  </a:lnTo>
                  <a:lnTo>
                    <a:pt x="679" y="496"/>
                  </a:lnTo>
                  <a:lnTo>
                    <a:pt x="718" y="428"/>
                  </a:lnTo>
                  <a:lnTo>
                    <a:pt x="759" y="361"/>
                  </a:lnTo>
                  <a:lnTo>
                    <a:pt x="801" y="296"/>
                  </a:lnTo>
                  <a:lnTo>
                    <a:pt x="845" y="233"/>
                  </a:lnTo>
                  <a:lnTo>
                    <a:pt x="890" y="171"/>
                  </a:lnTo>
                  <a:lnTo>
                    <a:pt x="935" y="111"/>
                  </a:lnTo>
                  <a:lnTo>
                    <a:pt x="981" y="54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20" name="Group 192"/>
          <p:cNvGrpSpPr>
            <a:grpSpLocks noChangeAspect="1"/>
          </p:cNvGrpSpPr>
          <p:nvPr/>
        </p:nvGrpSpPr>
        <p:grpSpPr bwMode="auto">
          <a:xfrm>
            <a:off x="5538308" y="3723616"/>
            <a:ext cx="309257" cy="355904"/>
            <a:chOff x="5933" y="6554"/>
            <a:chExt cx="358" cy="412"/>
          </a:xfrm>
          <a:solidFill>
            <a:srgbClr val="FFFFFF"/>
          </a:solidFill>
        </p:grpSpPr>
        <p:sp>
          <p:nvSpPr>
            <p:cNvPr id="121" name="Freeform 194"/>
            <p:cNvSpPr>
              <a:spLocks noEditPoints="1"/>
            </p:cNvSpPr>
            <p:nvPr/>
          </p:nvSpPr>
          <p:spPr bwMode="auto">
            <a:xfrm>
              <a:off x="5933" y="6554"/>
              <a:ext cx="358" cy="412"/>
            </a:xfrm>
            <a:custGeom>
              <a:avLst/>
              <a:gdLst>
                <a:gd name="T0" fmla="*/ 205 w 2869"/>
                <a:gd name="T1" fmla="*/ 3085 h 3292"/>
                <a:gd name="T2" fmla="*/ 2663 w 2869"/>
                <a:gd name="T3" fmla="*/ 617 h 3292"/>
                <a:gd name="T4" fmla="*/ 2254 w 2869"/>
                <a:gd name="T5" fmla="*/ 925 h 3292"/>
                <a:gd name="T6" fmla="*/ 2244 w 2869"/>
                <a:gd name="T7" fmla="*/ 970 h 3292"/>
                <a:gd name="T8" fmla="*/ 2215 w 2869"/>
                <a:gd name="T9" fmla="*/ 1006 h 3292"/>
                <a:gd name="T10" fmla="*/ 2175 w 2869"/>
                <a:gd name="T11" fmla="*/ 1025 h 3292"/>
                <a:gd name="T12" fmla="*/ 717 w 2869"/>
                <a:gd name="T13" fmla="*/ 1028 h 3292"/>
                <a:gd name="T14" fmla="*/ 672 w 2869"/>
                <a:gd name="T15" fmla="*/ 1018 h 3292"/>
                <a:gd name="T16" fmla="*/ 637 w 2869"/>
                <a:gd name="T17" fmla="*/ 990 h 3292"/>
                <a:gd name="T18" fmla="*/ 618 w 2869"/>
                <a:gd name="T19" fmla="*/ 949 h 3292"/>
                <a:gd name="T20" fmla="*/ 615 w 2869"/>
                <a:gd name="T21" fmla="*/ 617 h 3292"/>
                <a:gd name="T22" fmla="*/ 1434 w 2869"/>
                <a:gd name="T23" fmla="*/ 205 h 3292"/>
                <a:gd name="T24" fmla="*/ 1370 w 2869"/>
                <a:gd name="T25" fmla="*/ 215 h 3292"/>
                <a:gd name="T26" fmla="*/ 1313 w 2869"/>
                <a:gd name="T27" fmla="*/ 244 h 3292"/>
                <a:gd name="T28" fmla="*/ 1269 w 2869"/>
                <a:gd name="T29" fmla="*/ 290 h 3292"/>
                <a:gd name="T30" fmla="*/ 1240 w 2869"/>
                <a:gd name="T31" fmla="*/ 346 h 3292"/>
                <a:gd name="T32" fmla="*/ 1229 w 2869"/>
                <a:gd name="T33" fmla="*/ 411 h 3292"/>
                <a:gd name="T34" fmla="*/ 1240 w 2869"/>
                <a:gd name="T35" fmla="*/ 476 h 3292"/>
                <a:gd name="T36" fmla="*/ 1269 w 2869"/>
                <a:gd name="T37" fmla="*/ 533 h 3292"/>
                <a:gd name="T38" fmla="*/ 1313 w 2869"/>
                <a:gd name="T39" fmla="*/ 577 h 3292"/>
                <a:gd name="T40" fmla="*/ 1370 w 2869"/>
                <a:gd name="T41" fmla="*/ 607 h 3292"/>
                <a:gd name="T42" fmla="*/ 1434 w 2869"/>
                <a:gd name="T43" fmla="*/ 617 h 3292"/>
                <a:gd name="T44" fmla="*/ 1499 w 2869"/>
                <a:gd name="T45" fmla="*/ 607 h 3292"/>
                <a:gd name="T46" fmla="*/ 1555 w 2869"/>
                <a:gd name="T47" fmla="*/ 577 h 3292"/>
                <a:gd name="T48" fmla="*/ 1600 w 2869"/>
                <a:gd name="T49" fmla="*/ 533 h 3292"/>
                <a:gd name="T50" fmla="*/ 1629 w 2869"/>
                <a:gd name="T51" fmla="*/ 476 h 3292"/>
                <a:gd name="T52" fmla="*/ 1639 w 2869"/>
                <a:gd name="T53" fmla="*/ 411 h 3292"/>
                <a:gd name="T54" fmla="*/ 1629 w 2869"/>
                <a:gd name="T55" fmla="*/ 346 h 3292"/>
                <a:gd name="T56" fmla="*/ 1600 w 2869"/>
                <a:gd name="T57" fmla="*/ 290 h 3292"/>
                <a:gd name="T58" fmla="*/ 1555 w 2869"/>
                <a:gd name="T59" fmla="*/ 244 h 3292"/>
                <a:gd name="T60" fmla="*/ 1499 w 2869"/>
                <a:gd name="T61" fmla="*/ 215 h 3292"/>
                <a:gd name="T62" fmla="*/ 1434 w 2869"/>
                <a:gd name="T63" fmla="*/ 205 h 3292"/>
                <a:gd name="T64" fmla="*/ 1434 w 2869"/>
                <a:gd name="T65" fmla="*/ 0 h 3292"/>
                <a:gd name="T66" fmla="*/ 1535 w 2869"/>
                <a:gd name="T67" fmla="*/ 12 h 3292"/>
                <a:gd name="T68" fmla="*/ 1627 w 2869"/>
                <a:gd name="T69" fmla="*/ 48 h 3292"/>
                <a:gd name="T70" fmla="*/ 1706 w 2869"/>
                <a:gd name="T71" fmla="*/ 103 h 3292"/>
                <a:gd name="T72" fmla="*/ 1771 w 2869"/>
                <a:gd name="T73" fmla="*/ 176 h 3292"/>
                <a:gd name="T74" fmla="*/ 1816 w 2869"/>
                <a:gd name="T75" fmla="*/ 262 h 3292"/>
                <a:gd name="T76" fmla="*/ 1840 w 2869"/>
                <a:gd name="T77" fmla="*/ 359 h 3292"/>
                <a:gd name="T78" fmla="*/ 2766 w 2869"/>
                <a:gd name="T79" fmla="*/ 411 h 3292"/>
                <a:gd name="T80" fmla="*/ 2811 w 2869"/>
                <a:gd name="T81" fmla="*/ 421 h 3292"/>
                <a:gd name="T82" fmla="*/ 2846 w 2869"/>
                <a:gd name="T83" fmla="*/ 450 h 3292"/>
                <a:gd name="T84" fmla="*/ 2866 w 2869"/>
                <a:gd name="T85" fmla="*/ 490 h 3292"/>
                <a:gd name="T86" fmla="*/ 2869 w 2869"/>
                <a:gd name="T87" fmla="*/ 3189 h 3292"/>
                <a:gd name="T88" fmla="*/ 2857 w 2869"/>
                <a:gd name="T89" fmla="*/ 3234 h 3292"/>
                <a:gd name="T90" fmla="*/ 2830 w 2869"/>
                <a:gd name="T91" fmla="*/ 3269 h 3292"/>
                <a:gd name="T92" fmla="*/ 2789 w 2869"/>
                <a:gd name="T93" fmla="*/ 3289 h 3292"/>
                <a:gd name="T94" fmla="*/ 103 w 2869"/>
                <a:gd name="T95" fmla="*/ 3292 h 3292"/>
                <a:gd name="T96" fmla="*/ 58 w 2869"/>
                <a:gd name="T97" fmla="*/ 3282 h 3292"/>
                <a:gd name="T98" fmla="*/ 23 w 2869"/>
                <a:gd name="T99" fmla="*/ 3253 h 3292"/>
                <a:gd name="T100" fmla="*/ 3 w 2869"/>
                <a:gd name="T101" fmla="*/ 3212 h 3292"/>
                <a:gd name="T102" fmla="*/ 0 w 2869"/>
                <a:gd name="T103" fmla="*/ 514 h 3292"/>
                <a:gd name="T104" fmla="*/ 10 w 2869"/>
                <a:gd name="T105" fmla="*/ 468 h 3292"/>
                <a:gd name="T106" fmla="*/ 38 w 2869"/>
                <a:gd name="T107" fmla="*/ 433 h 3292"/>
                <a:gd name="T108" fmla="*/ 79 w 2869"/>
                <a:gd name="T109" fmla="*/ 414 h 3292"/>
                <a:gd name="T110" fmla="*/ 1024 w 2869"/>
                <a:gd name="T111" fmla="*/ 411 h 3292"/>
                <a:gd name="T112" fmla="*/ 1036 w 2869"/>
                <a:gd name="T113" fmla="*/ 309 h 3292"/>
                <a:gd name="T114" fmla="*/ 1072 w 2869"/>
                <a:gd name="T115" fmla="*/ 218 h 3292"/>
                <a:gd name="T116" fmla="*/ 1128 w 2869"/>
                <a:gd name="T117" fmla="*/ 138 h 3292"/>
                <a:gd name="T118" fmla="*/ 1200 w 2869"/>
                <a:gd name="T119" fmla="*/ 73 h 3292"/>
                <a:gd name="T120" fmla="*/ 1286 w 2869"/>
                <a:gd name="T121" fmla="*/ 28 h 3292"/>
                <a:gd name="T122" fmla="*/ 1383 w 2869"/>
                <a:gd name="T123" fmla="*/ 3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3292">
                  <a:moveTo>
                    <a:pt x="205" y="617"/>
                  </a:moveTo>
                  <a:lnTo>
                    <a:pt x="205" y="3085"/>
                  </a:lnTo>
                  <a:lnTo>
                    <a:pt x="2663" y="3085"/>
                  </a:lnTo>
                  <a:lnTo>
                    <a:pt x="2663" y="617"/>
                  </a:lnTo>
                  <a:lnTo>
                    <a:pt x="2254" y="617"/>
                  </a:lnTo>
                  <a:lnTo>
                    <a:pt x="2254" y="925"/>
                  </a:lnTo>
                  <a:lnTo>
                    <a:pt x="2251" y="949"/>
                  </a:lnTo>
                  <a:lnTo>
                    <a:pt x="2244" y="970"/>
                  </a:lnTo>
                  <a:lnTo>
                    <a:pt x="2231" y="990"/>
                  </a:lnTo>
                  <a:lnTo>
                    <a:pt x="2215" y="1006"/>
                  </a:lnTo>
                  <a:lnTo>
                    <a:pt x="2196" y="1018"/>
                  </a:lnTo>
                  <a:lnTo>
                    <a:pt x="2175" y="1025"/>
                  </a:lnTo>
                  <a:lnTo>
                    <a:pt x="2151" y="1028"/>
                  </a:lnTo>
                  <a:lnTo>
                    <a:pt x="717" y="1028"/>
                  </a:lnTo>
                  <a:lnTo>
                    <a:pt x="694" y="1025"/>
                  </a:lnTo>
                  <a:lnTo>
                    <a:pt x="672" y="1018"/>
                  </a:lnTo>
                  <a:lnTo>
                    <a:pt x="653" y="1006"/>
                  </a:lnTo>
                  <a:lnTo>
                    <a:pt x="637" y="990"/>
                  </a:lnTo>
                  <a:lnTo>
                    <a:pt x="625" y="970"/>
                  </a:lnTo>
                  <a:lnTo>
                    <a:pt x="618" y="949"/>
                  </a:lnTo>
                  <a:lnTo>
                    <a:pt x="615" y="925"/>
                  </a:lnTo>
                  <a:lnTo>
                    <a:pt x="615" y="617"/>
                  </a:lnTo>
                  <a:lnTo>
                    <a:pt x="205" y="617"/>
                  </a:lnTo>
                  <a:close/>
                  <a:moveTo>
                    <a:pt x="1434" y="205"/>
                  </a:moveTo>
                  <a:lnTo>
                    <a:pt x="1400" y="208"/>
                  </a:lnTo>
                  <a:lnTo>
                    <a:pt x="1370" y="215"/>
                  </a:lnTo>
                  <a:lnTo>
                    <a:pt x="1340" y="228"/>
                  </a:lnTo>
                  <a:lnTo>
                    <a:pt x="1313" y="244"/>
                  </a:lnTo>
                  <a:lnTo>
                    <a:pt x="1289" y="265"/>
                  </a:lnTo>
                  <a:lnTo>
                    <a:pt x="1269" y="290"/>
                  </a:lnTo>
                  <a:lnTo>
                    <a:pt x="1252" y="317"/>
                  </a:lnTo>
                  <a:lnTo>
                    <a:pt x="1240" y="346"/>
                  </a:lnTo>
                  <a:lnTo>
                    <a:pt x="1232" y="378"/>
                  </a:lnTo>
                  <a:lnTo>
                    <a:pt x="1229" y="411"/>
                  </a:lnTo>
                  <a:lnTo>
                    <a:pt x="1232" y="445"/>
                  </a:lnTo>
                  <a:lnTo>
                    <a:pt x="1240" y="476"/>
                  </a:lnTo>
                  <a:lnTo>
                    <a:pt x="1252" y="506"/>
                  </a:lnTo>
                  <a:lnTo>
                    <a:pt x="1269" y="533"/>
                  </a:lnTo>
                  <a:lnTo>
                    <a:pt x="1289" y="556"/>
                  </a:lnTo>
                  <a:lnTo>
                    <a:pt x="1313" y="577"/>
                  </a:lnTo>
                  <a:lnTo>
                    <a:pt x="1340" y="593"/>
                  </a:lnTo>
                  <a:lnTo>
                    <a:pt x="1370" y="607"/>
                  </a:lnTo>
                  <a:lnTo>
                    <a:pt x="1400" y="614"/>
                  </a:lnTo>
                  <a:lnTo>
                    <a:pt x="1434" y="617"/>
                  </a:lnTo>
                  <a:lnTo>
                    <a:pt x="1467" y="614"/>
                  </a:lnTo>
                  <a:lnTo>
                    <a:pt x="1499" y="607"/>
                  </a:lnTo>
                  <a:lnTo>
                    <a:pt x="1528" y="593"/>
                  </a:lnTo>
                  <a:lnTo>
                    <a:pt x="1555" y="577"/>
                  </a:lnTo>
                  <a:lnTo>
                    <a:pt x="1579" y="556"/>
                  </a:lnTo>
                  <a:lnTo>
                    <a:pt x="1600" y="533"/>
                  </a:lnTo>
                  <a:lnTo>
                    <a:pt x="1616" y="506"/>
                  </a:lnTo>
                  <a:lnTo>
                    <a:pt x="1629" y="476"/>
                  </a:lnTo>
                  <a:lnTo>
                    <a:pt x="1637" y="445"/>
                  </a:lnTo>
                  <a:lnTo>
                    <a:pt x="1639" y="411"/>
                  </a:lnTo>
                  <a:lnTo>
                    <a:pt x="1637" y="378"/>
                  </a:lnTo>
                  <a:lnTo>
                    <a:pt x="1629" y="346"/>
                  </a:lnTo>
                  <a:lnTo>
                    <a:pt x="1616" y="317"/>
                  </a:lnTo>
                  <a:lnTo>
                    <a:pt x="1600" y="290"/>
                  </a:lnTo>
                  <a:lnTo>
                    <a:pt x="1579" y="265"/>
                  </a:lnTo>
                  <a:lnTo>
                    <a:pt x="1555" y="244"/>
                  </a:lnTo>
                  <a:lnTo>
                    <a:pt x="1528" y="228"/>
                  </a:lnTo>
                  <a:lnTo>
                    <a:pt x="1499" y="215"/>
                  </a:lnTo>
                  <a:lnTo>
                    <a:pt x="1467" y="208"/>
                  </a:lnTo>
                  <a:lnTo>
                    <a:pt x="1434" y="205"/>
                  </a:lnTo>
                  <a:close/>
                  <a:moveTo>
                    <a:pt x="1434" y="0"/>
                  </a:moveTo>
                  <a:lnTo>
                    <a:pt x="1434" y="0"/>
                  </a:lnTo>
                  <a:lnTo>
                    <a:pt x="1486" y="3"/>
                  </a:lnTo>
                  <a:lnTo>
                    <a:pt x="1535" y="12"/>
                  </a:lnTo>
                  <a:lnTo>
                    <a:pt x="1582" y="28"/>
                  </a:lnTo>
                  <a:lnTo>
                    <a:pt x="1627" y="48"/>
                  </a:lnTo>
                  <a:lnTo>
                    <a:pt x="1668" y="73"/>
                  </a:lnTo>
                  <a:lnTo>
                    <a:pt x="1706" y="103"/>
                  </a:lnTo>
                  <a:lnTo>
                    <a:pt x="1741" y="138"/>
                  </a:lnTo>
                  <a:lnTo>
                    <a:pt x="1771" y="176"/>
                  </a:lnTo>
                  <a:lnTo>
                    <a:pt x="1796" y="218"/>
                  </a:lnTo>
                  <a:lnTo>
                    <a:pt x="1816" y="262"/>
                  </a:lnTo>
                  <a:lnTo>
                    <a:pt x="1831" y="309"/>
                  </a:lnTo>
                  <a:lnTo>
                    <a:pt x="1840" y="359"/>
                  </a:lnTo>
                  <a:lnTo>
                    <a:pt x="1844" y="411"/>
                  </a:lnTo>
                  <a:lnTo>
                    <a:pt x="2766" y="411"/>
                  </a:lnTo>
                  <a:lnTo>
                    <a:pt x="2789" y="414"/>
                  </a:lnTo>
                  <a:lnTo>
                    <a:pt x="2811" y="421"/>
                  </a:lnTo>
                  <a:lnTo>
                    <a:pt x="2830" y="433"/>
                  </a:lnTo>
                  <a:lnTo>
                    <a:pt x="2846" y="450"/>
                  </a:lnTo>
                  <a:lnTo>
                    <a:pt x="2857" y="468"/>
                  </a:lnTo>
                  <a:lnTo>
                    <a:pt x="2866" y="490"/>
                  </a:lnTo>
                  <a:lnTo>
                    <a:pt x="2869" y="514"/>
                  </a:lnTo>
                  <a:lnTo>
                    <a:pt x="2869" y="3189"/>
                  </a:lnTo>
                  <a:lnTo>
                    <a:pt x="2866" y="3212"/>
                  </a:lnTo>
                  <a:lnTo>
                    <a:pt x="2857" y="3234"/>
                  </a:lnTo>
                  <a:lnTo>
                    <a:pt x="2846" y="3253"/>
                  </a:lnTo>
                  <a:lnTo>
                    <a:pt x="2830" y="3269"/>
                  </a:lnTo>
                  <a:lnTo>
                    <a:pt x="2811" y="3282"/>
                  </a:lnTo>
                  <a:lnTo>
                    <a:pt x="2789" y="3289"/>
                  </a:lnTo>
                  <a:lnTo>
                    <a:pt x="2766" y="3292"/>
                  </a:lnTo>
                  <a:lnTo>
                    <a:pt x="103" y="3292"/>
                  </a:lnTo>
                  <a:lnTo>
                    <a:pt x="79" y="3289"/>
                  </a:lnTo>
                  <a:lnTo>
                    <a:pt x="58" y="3282"/>
                  </a:lnTo>
                  <a:lnTo>
                    <a:pt x="38" y="3269"/>
                  </a:lnTo>
                  <a:lnTo>
                    <a:pt x="23" y="3253"/>
                  </a:lnTo>
                  <a:lnTo>
                    <a:pt x="10" y="3234"/>
                  </a:lnTo>
                  <a:lnTo>
                    <a:pt x="3" y="3212"/>
                  </a:lnTo>
                  <a:lnTo>
                    <a:pt x="0" y="3189"/>
                  </a:lnTo>
                  <a:lnTo>
                    <a:pt x="0" y="514"/>
                  </a:lnTo>
                  <a:lnTo>
                    <a:pt x="3" y="490"/>
                  </a:lnTo>
                  <a:lnTo>
                    <a:pt x="10" y="468"/>
                  </a:lnTo>
                  <a:lnTo>
                    <a:pt x="23" y="450"/>
                  </a:lnTo>
                  <a:lnTo>
                    <a:pt x="38" y="433"/>
                  </a:lnTo>
                  <a:lnTo>
                    <a:pt x="58" y="421"/>
                  </a:lnTo>
                  <a:lnTo>
                    <a:pt x="79" y="414"/>
                  </a:lnTo>
                  <a:lnTo>
                    <a:pt x="103" y="411"/>
                  </a:lnTo>
                  <a:lnTo>
                    <a:pt x="1024" y="411"/>
                  </a:lnTo>
                  <a:lnTo>
                    <a:pt x="1027" y="359"/>
                  </a:lnTo>
                  <a:lnTo>
                    <a:pt x="1036" y="309"/>
                  </a:lnTo>
                  <a:lnTo>
                    <a:pt x="1052" y="262"/>
                  </a:lnTo>
                  <a:lnTo>
                    <a:pt x="1072" y="218"/>
                  </a:lnTo>
                  <a:lnTo>
                    <a:pt x="1098" y="176"/>
                  </a:lnTo>
                  <a:lnTo>
                    <a:pt x="1128" y="138"/>
                  </a:lnTo>
                  <a:lnTo>
                    <a:pt x="1162" y="103"/>
                  </a:lnTo>
                  <a:lnTo>
                    <a:pt x="1200" y="73"/>
                  </a:lnTo>
                  <a:lnTo>
                    <a:pt x="1241" y="48"/>
                  </a:lnTo>
                  <a:lnTo>
                    <a:pt x="1286" y="28"/>
                  </a:lnTo>
                  <a:lnTo>
                    <a:pt x="1334" y="12"/>
                  </a:lnTo>
                  <a:lnTo>
                    <a:pt x="1383" y="3"/>
                  </a:lnTo>
                  <a:lnTo>
                    <a:pt x="1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2" name="Freeform 195"/>
            <p:cNvSpPr/>
            <p:nvPr/>
          </p:nvSpPr>
          <p:spPr bwMode="auto">
            <a:xfrm>
              <a:off x="6004" y="6729"/>
              <a:ext cx="216" cy="171"/>
            </a:xfrm>
            <a:custGeom>
              <a:avLst/>
              <a:gdLst>
                <a:gd name="T0" fmla="*/ 1536 w 1723"/>
                <a:gd name="T1" fmla="*/ 0 h 1363"/>
                <a:gd name="T2" fmla="*/ 1723 w 1723"/>
                <a:gd name="T3" fmla="*/ 188 h 1363"/>
                <a:gd name="T4" fmla="*/ 656 w 1723"/>
                <a:gd name="T5" fmla="*/ 1363 h 1363"/>
                <a:gd name="T6" fmla="*/ 0 w 1723"/>
                <a:gd name="T7" fmla="*/ 600 h 1363"/>
                <a:gd name="T8" fmla="*/ 187 w 1723"/>
                <a:gd name="T9" fmla="*/ 412 h 1363"/>
                <a:gd name="T10" fmla="*/ 656 w 1723"/>
                <a:gd name="T11" fmla="*/ 781 h 1363"/>
                <a:gd name="T12" fmla="*/ 1536 w 1723"/>
                <a:gd name="T13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3" h="1363">
                  <a:moveTo>
                    <a:pt x="1536" y="0"/>
                  </a:moveTo>
                  <a:lnTo>
                    <a:pt x="1723" y="188"/>
                  </a:lnTo>
                  <a:lnTo>
                    <a:pt x="656" y="1363"/>
                  </a:lnTo>
                  <a:lnTo>
                    <a:pt x="0" y="600"/>
                  </a:lnTo>
                  <a:lnTo>
                    <a:pt x="187" y="412"/>
                  </a:lnTo>
                  <a:lnTo>
                    <a:pt x="656" y="781"/>
                  </a:lnTo>
                  <a:lnTo>
                    <a:pt x="1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Freeform 200"/>
          <p:cNvSpPr>
            <a:spLocks noEditPoints="1"/>
          </p:cNvSpPr>
          <p:nvPr/>
        </p:nvSpPr>
        <p:spPr bwMode="auto">
          <a:xfrm>
            <a:off x="6071355" y="3723616"/>
            <a:ext cx="331716" cy="355904"/>
          </a:xfrm>
          <a:custGeom>
            <a:avLst/>
            <a:gdLst>
              <a:gd name="T0" fmla="*/ 1024 w 3072"/>
              <a:gd name="T1" fmla="*/ 2674 h 3292"/>
              <a:gd name="T2" fmla="*/ 3072 w 3072"/>
              <a:gd name="T3" fmla="*/ 2674 h 3292"/>
              <a:gd name="T4" fmla="*/ 3072 w 3072"/>
              <a:gd name="T5" fmla="*/ 3085 h 3292"/>
              <a:gd name="T6" fmla="*/ 1024 w 3072"/>
              <a:gd name="T7" fmla="*/ 3085 h 3292"/>
              <a:gd name="T8" fmla="*/ 1024 w 3072"/>
              <a:gd name="T9" fmla="*/ 2674 h 3292"/>
              <a:gd name="T10" fmla="*/ 0 w 3072"/>
              <a:gd name="T11" fmla="*/ 2262 h 3292"/>
              <a:gd name="T12" fmla="*/ 615 w 3072"/>
              <a:gd name="T13" fmla="*/ 2262 h 3292"/>
              <a:gd name="T14" fmla="*/ 615 w 3072"/>
              <a:gd name="T15" fmla="*/ 3292 h 3292"/>
              <a:gd name="T16" fmla="*/ 0 w 3072"/>
              <a:gd name="T17" fmla="*/ 3292 h 3292"/>
              <a:gd name="T18" fmla="*/ 0 w 3072"/>
              <a:gd name="T19" fmla="*/ 3085 h 3292"/>
              <a:gd name="T20" fmla="*/ 409 w 3072"/>
              <a:gd name="T21" fmla="*/ 3085 h 3292"/>
              <a:gd name="T22" fmla="*/ 409 w 3072"/>
              <a:gd name="T23" fmla="*/ 2880 h 3292"/>
              <a:gd name="T24" fmla="*/ 0 w 3072"/>
              <a:gd name="T25" fmla="*/ 2880 h 3292"/>
              <a:gd name="T26" fmla="*/ 0 w 3072"/>
              <a:gd name="T27" fmla="*/ 2674 h 3292"/>
              <a:gd name="T28" fmla="*/ 409 w 3072"/>
              <a:gd name="T29" fmla="*/ 2674 h 3292"/>
              <a:gd name="T30" fmla="*/ 409 w 3072"/>
              <a:gd name="T31" fmla="*/ 2469 h 3292"/>
              <a:gd name="T32" fmla="*/ 0 w 3072"/>
              <a:gd name="T33" fmla="*/ 2469 h 3292"/>
              <a:gd name="T34" fmla="*/ 0 w 3072"/>
              <a:gd name="T35" fmla="*/ 2262 h 3292"/>
              <a:gd name="T36" fmla="*/ 1024 w 3072"/>
              <a:gd name="T37" fmla="*/ 1439 h 3292"/>
              <a:gd name="T38" fmla="*/ 3072 w 3072"/>
              <a:gd name="T39" fmla="*/ 1439 h 3292"/>
              <a:gd name="T40" fmla="*/ 3072 w 3072"/>
              <a:gd name="T41" fmla="*/ 1851 h 3292"/>
              <a:gd name="T42" fmla="*/ 1024 w 3072"/>
              <a:gd name="T43" fmla="*/ 1851 h 3292"/>
              <a:gd name="T44" fmla="*/ 1024 w 3072"/>
              <a:gd name="T45" fmla="*/ 1439 h 3292"/>
              <a:gd name="T46" fmla="*/ 0 w 3072"/>
              <a:gd name="T47" fmla="*/ 1028 h 3292"/>
              <a:gd name="T48" fmla="*/ 615 w 3072"/>
              <a:gd name="T49" fmla="*/ 1028 h 3292"/>
              <a:gd name="T50" fmla="*/ 615 w 3072"/>
              <a:gd name="T51" fmla="*/ 1498 h 3292"/>
              <a:gd name="T52" fmla="*/ 205 w 3072"/>
              <a:gd name="T53" fmla="*/ 1690 h 3292"/>
              <a:gd name="T54" fmla="*/ 205 w 3072"/>
              <a:gd name="T55" fmla="*/ 1851 h 3292"/>
              <a:gd name="T56" fmla="*/ 615 w 3072"/>
              <a:gd name="T57" fmla="*/ 1851 h 3292"/>
              <a:gd name="T58" fmla="*/ 615 w 3072"/>
              <a:gd name="T59" fmla="*/ 2057 h 3292"/>
              <a:gd name="T60" fmla="*/ 0 w 3072"/>
              <a:gd name="T61" fmla="*/ 2057 h 3292"/>
              <a:gd name="T62" fmla="*/ 0 w 3072"/>
              <a:gd name="T63" fmla="*/ 1588 h 3292"/>
              <a:gd name="T64" fmla="*/ 409 w 3072"/>
              <a:gd name="T65" fmla="*/ 1395 h 3292"/>
              <a:gd name="T66" fmla="*/ 409 w 3072"/>
              <a:gd name="T67" fmla="*/ 1234 h 3292"/>
              <a:gd name="T68" fmla="*/ 0 w 3072"/>
              <a:gd name="T69" fmla="*/ 1234 h 3292"/>
              <a:gd name="T70" fmla="*/ 0 w 3072"/>
              <a:gd name="T71" fmla="*/ 1028 h 3292"/>
              <a:gd name="T72" fmla="*/ 1024 w 3072"/>
              <a:gd name="T73" fmla="*/ 205 h 3292"/>
              <a:gd name="T74" fmla="*/ 3072 w 3072"/>
              <a:gd name="T75" fmla="*/ 205 h 3292"/>
              <a:gd name="T76" fmla="*/ 3072 w 3072"/>
              <a:gd name="T77" fmla="*/ 617 h 3292"/>
              <a:gd name="T78" fmla="*/ 1024 w 3072"/>
              <a:gd name="T79" fmla="*/ 617 h 3292"/>
              <a:gd name="T80" fmla="*/ 1024 w 3072"/>
              <a:gd name="T81" fmla="*/ 205 h 3292"/>
              <a:gd name="T82" fmla="*/ 0 w 3072"/>
              <a:gd name="T83" fmla="*/ 0 h 3292"/>
              <a:gd name="T84" fmla="*/ 409 w 3072"/>
              <a:gd name="T85" fmla="*/ 0 h 3292"/>
              <a:gd name="T86" fmla="*/ 409 w 3072"/>
              <a:gd name="T87" fmla="*/ 823 h 3292"/>
              <a:gd name="T88" fmla="*/ 205 w 3072"/>
              <a:gd name="T89" fmla="*/ 823 h 3292"/>
              <a:gd name="T90" fmla="*/ 205 w 3072"/>
              <a:gd name="T91" fmla="*/ 205 h 3292"/>
              <a:gd name="T92" fmla="*/ 0 w 3072"/>
              <a:gd name="T93" fmla="*/ 205 h 3292"/>
              <a:gd name="T94" fmla="*/ 0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1024" y="2674"/>
                </a:moveTo>
                <a:lnTo>
                  <a:pt x="3072" y="2674"/>
                </a:lnTo>
                <a:lnTo>
                  <a:pt x="3072" y="3085"/>
                </a:lnTo>
                <a:lnTo>
                  <a:pt x="1024" y="3085"/>
                </a:lnTo>
                <a:lnTo>
                  <a:pt x="1024" y="2674"/>
                </a:lnTo>
                <a:close/>
                <a:moveTo>
                  <a:pt x="0" y="2262"/>
                </a:moveTo>
                <a:lnTo>
                  <a:pt x="615" y="2262"/>
                </a:lnTo>
                <a:lnTo>
                  <a:pt x="615" y="3292"/>
                </a:lnTo>
                <a:lnTo>
                  <a:pt x="0" y="3292"/>
                </a:lnTo>
                <a:lnTo>
                  <a:pt x="0" y="3085"/>
                </a:lnTo>
                <a:lnTo>
                  <a:pt x="409" y="3085"/>
                </a:lnTo>
                <a:lnTo>
                  <a:pt x="409" y="2880"/>
                </a:lnTo>
                <a:lnTo>
                  <a:pt x="0" y="2880"/>
                </a:lnTo>
                <a:lnTo>
                  <a:pt x="0" y="2674"/>
                </a:lnTo>
                <a:lnTo>
                  <a:pt x="409" y="2674"/>
                </a:lnTo>
                <a:lnTo>
                  <a:pt x="409" y="2469"/>
                </a:lnTo>
                <a:lnTo>
                  <a:pt x="0" y="2469"/>
                </a:lnTo>
                <a:lnTo>
                  <a:pt x="0" y="2262"/>
                </a:lnTo>
                <a:close/>
                <a:moveTo>
                  <a:pt x="1024" y="1439"/>
                </a:moveTo>
                <a:lnTo>
                  <a:pt x="3072" y="1439"/>
                </a:lnTo>
                <a:lnTo>
                  <a:pt x="3072" y="1851"/>
                </a:lnTo>
                <a:lnTo>
                  <a:pt x="1024" y="1851"/>
                </a:lnTo>
                <a:lnTo>
                  <a:pt x="1024" y="1439"/>
                </a:lnTo>
                <a:close/>
                <a:moveTo>
                  <a:pt x="0" y="1028"/>
                </a:moveTo>
                <a:lnTo>
                  <a:pt x="615" y="1028"/>
                </a:lnTo>
                <a:lnTo>
                  <a:pt x="615" y="1498"/>
                </a:lnTo>
                <a:lnTo>
                  <a:pt x="205" y="1690"/>
                </a:lnTo>
                <a:lnTo>
                  <a:pt x="205" y="1851"/>
                </a:lnTo>
                <a:lnTo>
                  <a:pt x="615" y="1851"/>
                </a:lnTo>
                <a:lnTo>
                  <a:pt x="615" y="2057"/>
                </a:lnTo>
                <a:lnTo>
                  <a:pt x="0" y="2057"/>
                </a:lnTo>
                <a:lnTo>
                  <a:pt x="0" y="1588"/>
                </a:lnTo>
                <a:lnTo>
                  <a:pt x="409" y="1395"/>
                </a:lnTo>
                <a:lnTo>
                  <a:pt x="409" y="1234"/>
                </a:lnTo>
                <a:lnTo>
                  <a:pt x="0" y="1234"/>
                </a:lnTo>
                <a:lnTo>
                  <a:pt x="0" y="1028"/>
                </a:lnTo>
                <a:close/>
                <a:moveTo>
                  <a:pt x="1024" y="205"/>
                </a:moveTo>
                <a:lnTo>
                  <a:pt x="3072" y="205"/>
                </a:lnTo>
                <a:lnTo>
                  <a:pt x="3072" y="617"/>
                </a:lnTo>
                <a:lnTo>
                  <a:pt x="1024" y="617"/>
                </a:lnTo>
                <a:lnTo>
                  <a:pt x="1024" y="205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823"/>
                </a:lnTo>
                <a:lnTo>
                  <a:pt x="205" y="823"/>
                </a:lnTo>
                <a:lnTo>
                  <a:pt x="205" y="205"/>
                </a:lnTo>
                <a:lnTo>
                  <a:pt x="0" y="2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4" name="Freeform 205"/>
          <p:cNvSpPr>
            <a:spLocks noEditPoints="1"/>
          </p:cNvSpPr>
          <p:nvPr/>
        </p:nvSpPr>
        <p:spPr bwMode="auto">
          <a:xfrm>
            <a:off x="6628612" y="3723617"/>
            <a:ext cx="352448" cy="355902"/>
          </a:xfrm>
          <a:custGeom>
            <a:avLst/>
            <a:gdLst>
              <a:gd name="T0" fmla="*/ 1224 w 3262"/>
              <a:gd name="T1" fmla="*/ 2674 h 3292"/>
              <a:gd name="T2" fmla="*/ 3262 w 3262"/>
              <a:gd name="T3" fmla="*/ 2674 h 3292"/>
              <a:gd name="T4" fmla="*/ 3262 w 3262"/>
              <a:gd name="T5" fmla="*/ 3085 h 3292"/>
              <a:gd name="T6" fmla="*/ 1224 w 3262"/>
              <a:gd name="T7" fmla="*/ 3085 h 3292"/>
              <a:gd name="T8" fmla="*/ 1224 w 3262"/>
              <a:gd name="T9" fmla="*/ 2674 h 3292"/>
              <a:gd name="T10" fmla="*/ 0 w 3262"/>
              <a:gd name="T11" fmla="*/ 2469 h 3292"/>
              <a:gd name="T12" fmla="*/ 815 w 3262"/>
              <a:gd name="T13" fmla="*/ 2469 h 3292"/>
              <a:gd name="T14" fmla="*/ 815 w 3262"/>
              <a:gd name="T15" fmla="*/ 3292 h 3292"/>
              <a:gd name="T16" fmla="*/ 0 w 3262"/>
              <a:gd name="T17" fmla="*/ 3292 h 3292"/>
              <a:gd name="T18" fmla="*/ 0 w 3262"/>
              <a:gd name="T19" fmla="*/ 2469 h 3292"/>
              <a:gd name="T20" fmla="*/ 1224 w 3262"/>
              <a:gd name="T21" fmla="*/ 1439 h 3292"/>
              <a:gd name="T22" fmla="*/ 3262 w 3262"/>
              <a:gd name="T23" fmla="*/ 1439 h 3292"/>
              <a:gd name="T24" fmla="*/ 3262 w 3262"/>
              <a:gd name="T25" fmla="*/ 1851 h 3292"/>
              <a:gd name="T26" fmla="*/ 1224 w 3262"/>
              <a:gd name="T27" fmla="*/ 1851 h 3292"/>
              <a:gd name="T28" fmla="*/ 1224 w 3262"/>
              <a:gd name="T29" fmla="*/ 1439 h 3292"/>
              <a:gd name="T30" fmla="*/ 0 w 3262"/>
              <a:gd name="T31" fmla="*/ 1234 h 3292"/>
              <a:gd name="T32" fmla="*/ 815 w 3262"/>
              <a:gd name="T33" fmla="*/ 1234 h 3292"/>
              <a:gd name="T34" fmla="*/ 815 w 3262"/>
              <a:gd name="T35" fmla="*/ 2057 h 3292"/>
              <a:gd name="T36" fmla="*/ 0 w 3262"/>
              <a:gd name="T37" fmla="*/ 2057 h 3292"/>
              <a:gd name="T38" fmla="*/ 0 w 3262"/>
              <a:gd name="T39" fmla="*/ 1234 h 3292"/>
              <a:gd name="T40" fmla="*/ 1224 w 3262"/>
              <a:gd name="T41" fmla="*/ 205 h 3292"/>
              <a:gd name="T42" fmla="*/ 3262 w 3262"/>
              <a:gd name="T43" fmla="*/ 205 h 3292"/>
              <a:gd name="T44" fmla="*/ 3262 w 3262"/>
              <a:gd name="T45" fmla="*/ 617 h 3292"/>
              <a:gd name="T46" fmla="*/ 1224 w 3262"/>
              <a:gd name="T47" fmla="*/ 617 h 3292"/>
              <a:gd name="T48" fmla="*/ 1224 w 3262"/>
              <a:gd name="T49" fmla="*/ 205 h 3292"/>
              <a:gd name="T50" fmla="*/ 0 w 3262"/>
              <a:gd name="T51" fmla="*/ 0 h 3292"/>
              <a:gd name="T52" fmla="*/ 815 w 3262"/>
              <a:gd name="T53" fmla="*/ 0 h 3292"/>
              <a:gd name="T54" fmla="*/ 815 w 3262"/>
              <a:gd name="T55" fmla="*/ 823 h 3292"/>
              <a:gd name="T56" fmla="*/ 0 w 3262"/>
              <a:gd name="T57" fmla="*/ 823 h 3292"/>
              <a:gd name="T58" fmla="*/ 0 w 3262"/>
              <a:gd name="T5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0" y="2469"/>
                </a:moveTo>
                <a:lnTo>
                  <a:pt x="815" y="2469"/>
                </a:lnTo>
                <a:lnTo>
                  <a:pt x="815" y="3292"/>
                </a:lnTo>
                <a:lnTo>
                  <a:pt x="0" y="3292"/>
                </a:lnTo>
                <a:lnTo>
                  <a:pt x="0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0" y="1234"/>
                </a:moveTo>
                <a:lnTo>
                  <a:pt x="815" y="1234"/>
                </a:lnTo>
                <a:lnTo>
                  <a:pt x="815" y="2057"/>
                </a:lnTo>
                <a:lnTo>
                  <a:pt x="0" y="2057"/>
                </a:lnTo>
                <a:lnTo>
                  <a:pt x="0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0" y="0"/>
                </a:moveTo>
                <a:lnTo>
                  <a:pt x="815" y="0"/>
                </a:lnTo>
                <a:lnTo>
                  <a:pt x="815" y="823"/>
                </a:lnTo>
                <a:lnTo>
                  <a:pt x="0" y="8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5" name="Freeform 210"/>
          <p:cNvSpPr>
            <a:spLocks noEditPoints="1"/>
          </p:cNvSpPr>
          <p:nvPr/>
        </p:nvSpPr>
        <p:spPr bwMode="auto">
          <a:xfrm>
            <a:off x="7207441" y="3723617"/>
            <a:ext cx="352448" cy="355902"/>
          </a:xfrm>
          <a:custGeom>
            <a:avLst/>
            <a:gdLst>
              <a:gd name="T0" fmla="*/ 3262 w 3262"/>
              <a:gd name="T1" fmla="*/ 3085 h 3292"/>
              <a:gd name="T2" fmla="*/ 407 w 3262"/>
              <a:gd name="T3" fmla="*/ 2469 h 3292"/>
              <a:gd name="T4" fmla="*/ 556 w 3262"/>
              <a:gd name="T5" fmla="*/ 2496 h 3292"/>
              <a:gd name="T6" fmla="*/ 678 w 3262"/>
              <a:gd name="T7" fmla="*/ 2572 h 3292"/>
              <a:gd name="T8" fmla="*/ 767 w 3262"/>
              <a:gd name="T9" fmla="*/ 2687 h 3292"/>
              <a:gd name="T10" fmla="*/ 812 w 3262"/>
              <a:gd name="T11" fmla="*/ 2828 h 3292"/>
              <a:gd name="T12" fmla="*/ 803 w 3262"/>
              <a:gd name="T13" fmla="*/ 2981 h 3292"/>
              <a:gd name="T14" fmla="*/ 743 w 3262"/>
              <a:gd name="T15" fmla="*/ 3115 h 3292"/>
              <a:gd name="T16" fmla="*/ 640 w 3262"/>
              <a:gd name="T17" fmla="*/ 3218 h 3292"/>
              <a:gd name="T18" fmla="*/ 508 w 3262"/>
              <a:gd name="T19" fmla="*/ 3280 h 3292"/>
              <a:gd name="T20" fmla="*/ 357 w 3262"/>
              <a:gd name="T21" fmla="*/ 3289 h 3292"/>
              <a:gd name="T22" fmla="*/ 216 w 3262"/>
              <a:gd name="T23" fmla="*/ 3243 h 3292"/>
              <a:gd name="T24" fmla="*/ 103 w 3262"/>
              <a:gd name="T25" fmla="*/ 3154 h 3292"/>
              <a:gd name="T26" fmla="*/ 28 w 3262"/>
              <a:gd name="T27" fmla="*/ 3029 h 3292"/>
              <a:gd name="T28" fmla="*/ 0 w 3262"/>
              <a:gd name="T29" fmla="*/ 2880 h 3292"/>
              <a:gd name="T30" fmla="*/ 28 w 3262"/>
              <a:gd name="T31" fmla="*/ 2731 h 3292"/>
              <a:gd name="T32" fmla="*/ 103 w 3262"/>
              <a:gd name="T33" fmla="*/ 2607 h 3292"/>
              <a:gd name="T34" fmla="*/ 216 w 3262"/>
              <a:gd name="T35" fmla="*/ 2516 h 3292"/>
              <a:gd name="T36" fmla="*/ 357 w 3262"/>
              <a:gd name="T37" fmla="*/ 2472 h 3292"/>
              <a:gd name="T38" fmla="*/ 3262 w 3262"/>
              <a:gd name="T39" fmla="*/ 1439 h 3292"/>
              <a:gd name="T40" fmla="*/ 1224 w 3262"/>
              <a:gd name="T41" fmla="*/ 1439 h 3292"/>
              <a:gd name="T42" fmla="*/ 508 w 3262"/>
              <a:gd name="T43" fmla="*/ 1246 h 3292"/>
              <a:gd name="T44" fmla="*/ 640 w 3262"/>
              <a:gd name="T45" fmla="*/ 1308 h 3292"/>
              <a:gd name="T46" fmla="*/ 743 w 3262"/>
              <a:gd name="T47" fmla="*/ 1410 h 3292"/>
              <a:gd name="T48" fmla="*/ 803 w 3262"/>
              <a:gd name="T49" fmla="*/ 1545 h 3292"/>
              <a:gd name="T50" fmla="*/ 812 w 3262"/>
              <a:gd name="T51" fmla="*/ 1697 h 3292"/>
              <a:gd name="T52" fmla="*/ 767 w 3262"/>
              <a:gd name="T53" fmla="*/ 1839 h 3292"/>
              <a:gd name="T54" fmla="*/ 678 w 3262"/>
              <a:gd name="T55" fmla="*/ 1954 h 3292"/>
              <a:gd name="T56" fmla="*/ 556 w 3262"/>
              <a:gd name="T57" fmla="*/ 2029 h 3292"/>
              <a:gd name="T58" fmla="*/ 407 w 3262"/>
              <a:gd name="T59" fmla="*/ 2057 h 3292"/>
              <a:gd name="T60" fmla="*/ 261 w 3262"/>
              <a:gd name="T61" fmla="*/ 2029 h 3292"/>
              <a:gd name="T62" fmla="*/ 137 w 3262"/>
              <a:gd name="T63" fmla="*/ 1954 h 3292"/>
              <a:gd name="T64" fmla="*/ 48 w 3262"/>
              <a:gd name="T65" fmla="*/ 1839 h 3292"/>
              <a:gd name="T66" fmla="*/ 3 w 3262"/>
              <a:gd name="T67" fmla="*/ 1697 h 3292"/>
              <a:gd name="T68" fmla="*/ 12 w 3262"/>
              <a:gd name="T69" fmla="*/ 1545 h 3292"/>
              <a:gd name="T70" fmla="*/ 74 w 3262"/>
              <a:gd name="T71" fmla="*/ 1410 h 3292"/>
              <a:gd name="T72" fmla="*/ 175 w 3262"/>
              <a:gd name="T73" fmla="*/ 1308 h 3292"/>
              <a:gd name="T74" fmla="*/ 307 w 3262"/>
              <a:gd name="T75" fmla="*/ 1246 h 3292"/>
              <a:gd name="T76" fmla="*/ 1224 w 3262"/>
              <a:gd name="T77" fmla="*/ 205 h 3292"/>
              <a:gd name="T78" fmla="*/ 1224 w 3262"/>
              <a:gd name="T79" fmla="*/ 617 h 3292"/>
              <a:gd name="T80" fmla="*/ 407 w 3262"/>
              <a:gd name="T81" fmla="*/ 0 h 3292"/>
              <a:gd name="T82" fmla="*/ 556 w 3262"/>
              <a:gd name="T83" fmla="*/ 28 h 3292"/>
              <a:gd name="T84" fmla="*/ 678 w 3262"/>
              <a:gd name="T85" fmla="*/ 103 h 3292"/>
              <a:gd name="T86" fmla="*/ 767 w 3262"/>
              <a:gd name="T87" fmla="*/ 218 h 3292"/>
              <a:gd name="T88" fmla="*/ 812 w 3262"/>
              <a:gd name="T89" fmla="*/ 359 h 3292"/>
              <a:gd name="T90" fmla="*/ 803 w 3262"/>
              <a:gd name="T91" fmla="*/ 512 h 3292"/>
              <a:gd name="T92" fmla="*/ 743 w 3262"/>
              <a:gd name="T93" fmla="*/ 646 h 3292"/>
              <a:gd name="T94" fmla="*/ 640 w 3262"/>
              <a:gd name="T95" fmla="*/ 748 h 3292"/>
              <a:gd name="T96" fmla="*/ 508 w 3262"/>
              <a:gd name="T97" fmla="*/ 810 h 3292"/>
              <a:gd name="T98" fmla="*/ 357 w 3262"/>
              <a:gd name="T99" fmla="*/ 820 h 3292"/>
              <a:gd name="T100" fmla="*/ 216 w 3262"/>
              <a:gd name="T101" fmla="*/ 774 h 3292"/>
              <a:gd name="T102" fmla="*/ 103 w 3262"/>
              <a:gd name="T103" fmla="*/ 684 h 3292"/>
              <a:gd name="T104" fmla="*/ 28 w 3262"/>
              <a:gd name="T105" fmla="*/ 559 h 3292"/>
              <a:gd name="T106" fmla="*/ 0 w 3262"/>
              <a:gd name="T107" fmla="*/ 411 h 3292"/>
              <a:gd name="T108" fmla="*/ 28 w 3262"/>
              <a:gd name="T109" fmla="*/ 262 h 3292"/>
              <a:gd name="T110" fmla="*/ 103 w 3262"/>
              <a:gd name="T111" fmla="*/ 138 h 3292"/>
              <a:gd name="T112" fmla="*/ 216 w 3262"/>
              <a:gd name="T113" fmla="*/ 48 h 3292"/>
              <a:gd name="T114" fmla="*/ 357 w 3262"/>
              <a:gd name="T11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2674"/>
                </a:moveTo>
                <a:lnTo>
                  <a:pt x="3262" y="2674"/>
                </a:lnTo>
                <a:lnTo>
                  <a:pt x="3262" y="3085"/>
                </a:lnTo>
                <a:lnTo>
                  <a:pt x="1224" y="3085"/>
                </a:lnTo>
                <a:lnTo>
                  <a:pt x="1224" y="2674"/>
                </a:lnTo>
                <a:close/>
                <a:moveTo>
                  <a:pt x="407" y="2469"/>
                </a:moveTo>
                <a:lnTo>
                  <a:pt x="459" y="2472"/>
                </a:lnTo>
                <a:lnTo>
                  <a:pt x="508" y="2481"/>
                </a:lnTo>
                <a:lnTo>
                  <a:pt x="556" y="2496"/>
                </a:lnTo>
                <a:lnTo>
                  <a:pt x="600" y="2516"/>
                </a:lnTo>
                <a:lnTo>
                  <a:pt x="640" y="2542"/>
                </a:lnTo>
                <a:lnTo>
                  <a:pt x="678" y="2572"/>
                </a:lnTo>
                <a:lnTo>
                  <a:pt x="713" y="2607"/>
                </a:lnTo>
                <a:lnTo>
                  <a:pt x="743" y="2645"/>
                </a:lnTo>
                <a:lnTo>
                  <a:pt x="767" y="2687"/>
                </a:lnTo>
                <a:lnTo>
                  <a:pt x="788" y="2731"/>
                </a:lnTo>
                <a:lnTo>
                  <a:pt x="803" y="2779"/>
                </a:lnTo>
                <a:lnTo>
                  <a:pt x="812" y="2828"/>
                </a:lnTo>
                <a:lnTo>
                  <a:pt x="815" y="2880"/>
                </a:lnTo>
                <a:lnTo>
                  <a:pt x="812" y="2932"/>
                </a:lnTo>
                <a:lnTo>
                  <a:pt x="803" y="2981"/>
                </a:lnTo>
                <a:lnTo>
                  <a:pt x="788" y="3029"/>
                </a:lnTo>
                <a:lnTo>
                  <a:pt x="767" y="3074"/>
                </a:lnTo>
                <a:lnTo>
                  <a:pt x="743" y="3115"/>
                </a:lnTo>
                <a:lnTo>
                  <a:pt x="713" y="3154"/>
                </a:lnTo>
                <a:lnTo>
                  <a:pt x="678" y="3188"/>
                </a:lnTo>
                <a:lnTo>
                  <a:pt x="640" y="3218"/>
                </a:lnTo>
                <a:lnTo>
                  <a:pt x="600" y="3243"/>
                </a:lnTo>
                <a:lnTo>
                  <a:pt x="556" y="3264"/>
                </a:lnTo>
                <a:lnTo>
                  <a:pt x="508" y="3280"/>
                </a:lnTo>
                <a:lnTo>
                  <a:pt x="459" y="3289"/>
                </a:lnTo>
                <a:lnTo>
                  <a:pt x="407" y="3292"/>
                </a:lnTo>
                <a:lnTo>
                  <a:pt x="357" y="3289"/>
                </a:lnTo>
                <a:lnTo>
                  <a:pt x="307" y="3280"/>
                </a:lnTo>
                <a:lnTo>
                  <a:pt x="261" y="3264"/>
                </a:lnTo>
                <a:lnTo>
                  <a:pt x="216" y="3243"/>
                </a:lnTo>
                <a:lnTo>
                  <a:pt x="175" y="3218"/>
                </a:lnTo>
                <a:lnTo>
                  <a:pt x="137" y="3188"/>
                </a:lnTo>
                <a:lnTo>
                  <a:pt x="103" y="3154"/>
                </a:lnTo>
                <a:lnTo>
                  <a:pt x="74" y="3115"/>
                </a:lnTo>
                <a:lnTo>
                  <a:pt x="48" y="3074"/>
                </a:lnTo>
                <a:lnTo>
                  <a:pt x="28" y="3029"/>
                </a:lnTo>
                <a:lnTo>
                  <a:pt x="12" y="2981"/>
                </a:lnTo>
                <a:lnTo>
                  <a:pt x="3" y="2932"/>
                </a:lnTo>
                <a:lnTo>
                  <a:pt x="0" y="2880"/>
                </a:lnTo>
                <a:lnTo>
                  <a:pt x="3" y="2828"/>
                </a:lnTo>
                <a:lnTo>
                  <a:pt x="12" y="2779"/>
                </a:lnTo>
                <a:lnTo>
                  <a:pt x="28" y="2731"/>
                </a:lnTo>
                <a:lnTo>
                  <a:pt x="48" y="2687"/>
                </a:lnTo>
                <a:lnTo>
                  <a:pt x="74" y="2645"/>
                </a:lnTo>
                <a:lnTo>
                  <a:pt x="103" y="2607"/>
                </a:lnTo>
                <a:lnTo>
                  <a:pt x="137" y="2572"/>
                </a:lnTo>
                <a:lnTo>
                  <a:pt x="175" y="2542"/>
                </a:lnTo>
                <a:lnTo>
                  <a:pt x="216" y="2516"/>
                </a:lnTo>
                <a:lnTo>
                  <a:pt x="261" y="2496"/>
                </a:lnTo>
                <a:lnTo>
                  <a:pt x="307" y="2481"/>
                </a:lnTo>
                <a:lnTo>
                  <a:pt x="357" y="2472"/>
                </a:lnTo>
                <a:lnTo>
                  <a:pt x="407" y="2469"/>
                </a:lnTo>
                <a:close/>
                <a:moveTo>
                  <a:pt x="1224" y="1439"/>
                </a:moveTo>
                <a:lnTo>
                  <a:pt x="3262" y="1439"/>
                </a:lnTo>
                <a:lnTo>
                  <a:pt x="3262" y="1851"/>
                </a:lnTo>
                <a:lnTo>
                  <a:pt x="1224" y="1851"/>
                </a:lnTo>
                <a:lnTo>
                  <a:pt x="1224" y="1439"/>
                </a:lnTo>
                <a:close/>
                <a:moveTo>
                  <a:pt x="407" y="1234"/>
                </a:moveTo>
                <a:lnTo>
                  <a:pt x="459" y="1237"/>
                </a:lnTo>
                <a:lnTo>
                  <a:pt x="508" y="1246"/>
                </a:lnTo>
                <a:lnTo>
                  <a:pt x="556" y="1262"/>
                </a:lnTo>
                <a:lnTo>
                  <a:pt x="600" y="1282"/>
                </a:lnTo>
                <a:lnTo>
                  <a:pt x="640" y="1308"/>
                </a:lnTo>
                <a:lnTo>
                  <a:pt x="678" y="1338"/>
                </a:lnTo>
                <a:lnTo>
                  <a:pt x="713" y="1372"/>
                </a:lnTo>
                <a:lnTo>
                  <a:pt x="743" y="1410"/>
                </a:lnTo>
                <a:lnTo>
                  <a:pt x="767" y="1452"/>
                </a:lnTo>
                <a:lnTo>
                  <a:pt x="788" y="1497"/>
                </a:lnTo>
                <a:lnTo>
                  <a:pt x="803" y="1545"/>
                </a:lnTo>
                <a:lnTo>
                  <a:pt x="812" y="1594"/>
                </a:lnTo>
                <a:lnTo>
                  <a:pt x="815" y="1646"/>
                </a:lnTo>
                <a:lnTo>
                  <a:pt x="812" y="1697"/>
                </a:lnTo>
                <a:lnTo>
                  <a:pt x="803" y="1747"/>
                </a:lnTo>
                <a:lnTo>
                  <a:pt x="788" y="1795"/>
                </a:lnTo>
                <a:lnTo>
                  <a:pt x="767" y="1839"/>
                </a:lnTo>
                <a:lnTo>
                  <a:pt x="743" y="1880"/>
                </a:lnTo>
                <a:lnTo>
                  <a:pt x="713" y="1918"/>
                </a:lnTo>
                <a:lnTo>
                  <a:pt x="678" y="1954"/>
                </a:lnTo>
                <a:lnTo>
                  <a:pt x="640" y="1984"/>
                </a:lnTo>
                <a:lnTo>
                  <a:pt x="600" y="2009"/>
                </a:lnTo>
                <a:lnTo>
                  <a:pt x="556" y="2029"/>
                </a:lnTo>
                <a:lnTo>
                  <a:pt x="508" y="2044"/>
                </a:lnTo>
                <a:lnTo>
                  <a:pt x="459" y="2054"/>
                </a:lnTo>
                <a:lnTo>
                  <a:pt x="407" y="2057"/>
                </a:lnTo>
                <a:lnTo>
                  <a:pt x="357" y="2054"/>
                </a:lnTo>
                <a:lnTo>
                  <a:pt x="307" y="2044"/>
                </a:lnTo>
                <a:lnTo>
                  <a:pt x="261" y="2029"/>
                </a:lnTo>
                <a:lnTo>
                  <a:pt x="216" y="2009"/>
                </a:lnTo>
                <a:lnTo>
                  <a:pt x="175" y="1984"/>
                </a:lnTo>
                <a:lnTo>
                  <a:pt x="137" y="1954"/>
                </a:lnTo>
                <a:lnTo>
                  <a:pt x="103" y="1918"/>
                </a:lnTo>
                <a:lnTo>
                  <a:pt x="74" y="1880"/>
                </a:lnTo>
                <a:lnTo>
                  <a:pt x="48" y="1839"/>
                </a:lnTo>
                <a:lnTo>
                  <a:pt x="28" y="1795"/>
                </a:lnTo>
                <a:lnTo>
                  <a:pt x="12" y="1747"/>
                </a:lnTo>
                <a:lnTo>
                  <a:pt x="3" y="1697"/>
                </a:lnTo>
                <a:lnTo>
                  <a:pt x="0" y="1646"/>
                </a:lnTo>
                <a:lnTo>
                  <a:pt x="3" y="1594"/>
                </a:lnTo>
                <a:lnTo>
                  <a:pt x="12" y="1545"/>
                </a:lnTo>
                <a:lnTo>
                  <a:pt x="28" y="1497"/>
                </a:lnTo>
                <a:lnTo>
                  <a:pt x="48" y="1452"/>
                </a:lnTo>
                <a:lnTo>
                  <a:pt x="74" y="1410"/>
                </a:lnTo>
                <a:lnTo>
                  <a:pt x="103" y="1372"/>
                </a:lnTo>
                <a:lnTo>
                  <a:pt x="137" y="1338"/>
                </a:lnTo>
                <a:lnTo>
                  <a:pt x="175" y="1308"/>
                </a:lnTo>
                <a:lnTo>
                  <a:pt x="216" y="1282"/>
                </a:lnTo>
                <a:lnTo>
                  <a:pt x="261" y="1262"/>
                </a:lnTo>
                <a:lnTo>
                  <a:pt x="307" y="1246"/>
                </a:lnTo>
                <a:lnTo>
                  <a:pt x="357" y="1237"/>
                </a:lnTo>
                <a:lnTo>
                  <a:pt x="407" y="1234"/>
                </a:lnTo>
                <a:close/>
                <a:moveTo>
                  <a:pt x="1224" y="205"/>
                </a:moveTo>
                <a:lnTo>
                  <a:pt x="3262" y="205"/>
                </a:lnTo>
                <a:lnTo>
                  <a:pt x="3262" y="617"/>
                </a:lnTo>
                <a:lnTo>
                  <a:pt x="1224" y="617"/>
                </a:lnTo>
                <a:lnTo>
                  <a:pt x="1224" y="205"/>
                </a:lnTo>
                <a:close/>
                <a:moveTo>
                  <a:pt x="407" y="0"/>
                </a:moveTo>
                <a:lnTo>
                  <a:pt x="407" y="0"/>
                </a:lnTo>
                <a:lnTo>
                  <a:pt x="459" y="3"/>
                </a:lnTo>
                <a:lnTo>
                  <a:pt x="508" y="12"/>
                </a:lnTo>
                <a:lnTo>
                  <a:pt x="556" y="28"/>
                </a:lnTo>
                <a:lnTo>
                  <a:pt x="600" y="48"/>
                </a:lnTo>
                <a:lnTo>
                  <a:pt x="640" y="73"/>
                </a:lnTo>
                <a:lnTo>
                  <a:pt x="678" y="103"/>
                </a:lnTo>
                <a:lnTo>
                  <a:pt x="713" y="138"/>
                </a:lnTo>
                <a:lnTo>
                  <a:pt x="743" y="176"/>
                </a:lnTo>
                <a:lnTo>
                  <a:pt x="767" y="218"/>
                </a:lnTo>
                <a:lnTo>
                  <a:pt x="788" y="262"/>
                </a:lnTo>
                <a:lnTo>
                  <a:pt x="803" y="309"/>
                </a:lnTo>
                <a:lnTo>
                  <a:pt x="812" y="359"/>
                </a:lnTo>
                <a:lnTo>
                  <a:pt x="815" y="411"/>
                </a:lnTo>
                <a:lnTo>
                  <a:pt x="812" y="462"/>
                </a:lnTo>
                <a:lnTo>
                  <a:pt x="803" y="512"/>
                </a:lnTo>
                <a:lnTo>
                  <a:pt x="788" y="559"/>
                </a:lnTo>
                <a:lnTo>
                  <a:pt x="767" y="605"/>
                </a:lnTo>
                <a:lnTo>
                  <a:pt x="743" y="646"/>
                </a:lnTo>
                <a:lnTo>
                  <a:pt x="713" y="684"/>
                </a:lnTo>
                <a:lnTo>
                  <a:pt x="678" y="718"/>
                </a:lnTo>
                <a:lnTo>
                  <a:pt x="640" y="748"/>
                </a:lnTo>
                <a:lnTo>
                  <a:pt x="600" y="774"/>
                </a:lnTo>
                <a:lnTo>
                  <a:pt x="556" y="795"/>
                </a:lnTo>
                <a:lnTo>
                  <a:pt x="508" y="810"/>
                </a:lnTo>
                <a:lnTo>
                  <a:pt x="459" y="820"/>
                </a:lnTo>
                <a:lnTo>
                  <a:pt x="407" y="823"/>
                </a:lnTo>
                <a:lnTo>
                  <a:pt x="357" y="820"/>
                </a:lnTo>
                <a:lnTo>
                  <a:pt x="307" y="810"/>
                </a:lnTo>
                <a:lnTo>
                  <a:pt x="261" y="795"/>
                </a:lnTo>
                <a:lnTo>
                  <a:pt x="216" y="774"/>
                </a:lnTo>
                <a:lnTo>
                  <a:pt x="175" y="748"/>
                </a:lnTo>
                <a:lnTo>
                  <a:pt x="137" y="718"/>
                </a:lnTo>
                <a:lnTo>
                  <a:pt x="103" y="684"/>
                </a:lnTo>
                <a:lnTo>
                  <a:pt x="74" y="646"/>
                </a:lnTo>
                <a:lnTo>
                  <a:pt x="48" y="605"/>
                </a:lnTo>
                <a:lnTo>
                  <a:pt x="28" y="559"/>
                </a:lnTo>
                <a:lnTo>
                  <a:pt x="12" y="512"/>
                </a:lnTo>
                <a:lnTo>
                  <a:pt x="3" y="462"/>
                </a:lnTo>
                <a:lnTo>
                  <a:pt x="0" y="411"/>
                </a:lnTo>
                <a:lnTo>
                  <a:pt x="3" y="359"/>
                </a:lnTo>
                <a:lnTo>
                  <a:pt x="12" y="309"/>
                </a:lnTo>
                <a:lnTo>
                  <a:pt x="28" y="262"/>
                </a:lnTo>
                <a:lnTo>
                  <a:pt x="48" y="218"/>
                </a:lnTo>
                <a:lnTo>
                  <a:pt x="74" y="176"/>
                </a:lnTo>
                <a:lnTo>
                  <a:pt x="103" y="138"/>
                </a:lnTo>
                <a:lnTo>
                  <a:pt x="137" y="103"/>
                </a:lnTo>
                <a:lnTo>
                  <a:pt x="175" y="73"/>
                </a:lnTo>
                <a:lnTo>
                  <a:pt x="216" y="48"/>
                </a:lnTo>
                <a:lnTo>
                  <a:pt x="261" y="28"/>
                </a:lnTo>
                <a:lnTo>
                  <a:pt x="307" y="12"/>
                </a:lnTo>
                <a:lnTo>
                  <a:pt x="357" y="3"/>
                </a:lnTo>
                <a:lnTo>
                  <a:pt x="40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6" name="Freeform 215"/>
          <p:cNvSpPr>
            <a:spLocks noEditPoints="1"/>
          </p:cNvSpPr>
          <p:nvPr/>
        </p:nvSpPr>
        <p:spPr bwMode="auto">
          <a:xfrm>
            <a:off x="7786271" y="3735710"/>
            <a:ext cx="352448" cy="331715"/>
          </a:xfrm>
          <a:custGeom>
            <a:avLst/>
            <a:gdLst>
              <a:gd name="T0" fmla="*/ 3057 w 3261"/>
              <a:gd name="T1" fmla="*/ 2458 h 3072"/>
              <a:gd name="T2" fmla="*/ 1835 w 3261"/>
              <a:gd name="T3" fmla="*/ 2867 h 3072"/>
              <a:gd name="T4" fmla="*/ 204 w 3261"/>
              <a:gd name="T5" fmla="*/ 2867 h 3072"/>
              <a:gd name="T6" fmla="*/ 1426 w 3261"/>
              <a:gd name="T7" fmla="*/ 205 h 3072"/>
              <a:gd name="T8" fmla="*/ 1426 w 3261"/>
              <a:gd name="T9" fmla="*/ 205 h 3072"/>
              <a:gd name="T10" fmla="*/ 1945 w 3261"/>
              <a:gd name="T11" fmla="*/ 12 h 3072"/>
              <a:gd name="T12" fmla="*/ 2026 w 3261"/>
              <a:gd name="T13" fmla="*/ 94 h 3072"/>
              <a:gd name="T14" fmla="*/ 2035 w 3261"/>
              <a:gd name="T15" fmla="*/ 696 h 3072"/>
              <a:gd name="T16" fmla="*/ 1971 w 3261"/>
              <a:gd name="T17" fmla="*/ 793 h 3072"/>
              <a:gd name="T18" fmla="*/ 1835 w 3261"/>
              <a:gd name="T19" fmla="*/ 819 h 3072"/>
              <a:gd name="T20" fmla="*/ 2788 w 3261"/>
              <a:gd name="T21" fmla="*/ 1239 h 3072"/>
              <a:gd name="T22" fmla="*/ 2938 w 3261"/>
              <a:gd name="T23" fmla="*/ 1319 h 3072"/>
              <a:gd name="T24" fmla="*/ 3033 w 3261"/>
              <a:gd name="T25" fmla="*/ 1457 h 3072"/>
              <a:gd name="T26" fmla="*/ 3057 w 3261"/>
              <a:gd name="T27" fmla="*/ 2253 h 3072"/>
              <a:gd name="T28" fmla="*/ 3194 w 3261"/>
              <a:gd name="T29" fmla="*/ 2279 h 3072"/>
              <a:gd name="T30" fmla="*/ 3258 w 3261"/>
              <a:gd name="T31" fmla="*/ 2376 h 3072"/>
              <a:gd name="T32" fmla="*/ 3249 w 3261"/>
              <a:gd name="T33" fmla="*/ 2978 h 3072"/>
              <a:gd name="T34" fmla="*/ 3167 w 3261"/>
              <a:gd name="T35" fmla="*/ 3060 h 3072"/>
              <a:gd name="T36" fmla="*/ 2568 w 3261"/>
              <a:gd name="T37" fmla="*/ 3069 h 3072"/>
              <a:gd name="T38" fmla="*/ 2472 w 3261"/>
              <a:gd name="T39" fmla="*/ 3004 h 3072"/>
              <a:gd name="T40" fmla="*/ 2446 w 3261"/>
              <a:gd name="T41" fmla="*/ 2406 h 3072"/>
              <a:gd name="T42" fmla="*/ 2491 w 3261"/>
              <a:gd name="T43" fmla="*/ 2298 h 3072"/>
              <a:gd name="T44" fmla="*/ 2598 w 3261"/>
              <a:gd name="T45" fmla="*/ 2253 h 3072"/>
              <a:gd name="T46" fmla="*/ 1835 w 3261"/>
              <a:gd name="T47" fmla="*/ 2253 h 3072"/>
              <a:gd name="T48" fmla="*/ 1971 w 3261"/>
              <a:gd name="T49" fmla="*/ 2279 h 3072"/>
              <a:gd name="T50" fmla="*/ 2035 w 3261"/>
              <a:gd name="T51" fmla="*/ 2376 h 3072"/>
              <a:gd name="T52" fmla="*/ 2026 w 3261"/>
              <a:gd name="T53" fmla="*/ 2978 h 3072"/>
              <a:gd name="T54" fmla="*/ 1945 w 3261"/>
              <a:gd name="T55" fmla="*/ 3060 h 3072"/>
              <a:gd name="T56" fmla="*/ 1345 w 3261"/>
              <a:gd name="T57" fmla="*/ 3069 h 3072"/>
              <a:gd name="T58" fmla="*/ 1250 w 3261"/>
              <a:gd name="T59" fmla="*/ 3004 h 3072"/>
              <a:gd name="T60" fmla="*/ 1222 w 3261"/>
              <a:gd name="T61" fmla="*/ 2406 h 3072"/>
              <a:gd name="T62" fmla="*/ 1268 w 3261"/>
              <a:gd name="T63" fmla="*/ 2298 h 3072"/>
              <a:gd name="T64" fmla="*/ 1376 w 3261"/>
              <a:gd name="T65" fmla="*/ 2253 h 3072"/>
              <a:gd name="T66" fmla="*/ 611 w 3261"/>
              <a:gd name="T67" fmla="*/ 2253 h 3072"/>
              <a:gd name="T68" fmla="*/ 748 w 3261"/>
              <a:gd name="T69" fmla="*/ 2279 h 3072"/>
              <a:gd name="T70" fmla="*/ 812 w 3261"/>
              <a:gd name="T71" fmla="*/ 2376 h 3072"/>
              <a:gd name="T72" fmla="*/ 803 w 3261"/>
              <a:gd name="T73" fmla="*/ 2978 h 3072"/>
              <a:gd name="T74" fmla="*/ 722 w 3261"/>
              <a:gd name="T75" fmla="*/ 3060 h 3072"/>
              <a:gd name="T76" fmla="*/ 122 w 3261"/>
              <a:gd name="T77" fmla="*/ 3069 h 3072"/>
              <a:gd name="T78" fmla="*/ 26 w 3261"/>
              <a:gd name="T79" fmla="*/ 3004 h 3072"/>
              <a:gd name="T80" fmla="*/ 0 w 3261"/>
              <a:gd name="T81" fmla="*/ 2406 h 3072"/>
              <a:gd name="T82" fmla="*/ 45 w 3261"/>
              <a:gd name="T83" fmla="*/ 2298 h 3072"/>
              <a:gd name="T84" fmla="*/ 153 w 3261"/>
              <a:gd name="T85" fmla="*/ 2253 h 3072"/>
              <a:gd name="T86" fmla="*/ 215 w 3261"/>
              <a:gd name="T87" fmla="*/ 1499 h 3072"/>
              <a:gd name="T88" fmla="*/ 294 w 3261"/>
              <a:gd name="T89" fmla="*/ 1349 h 3072"/>
              <a:gd name="T90" fmla="*/ 432 w 3261"/>
              <a:gd name="T91" fmla="*/ 1253 h 3072"/>
              <a:gd name="T92" fmla="*/ 1426 w 3261"/>
              <a:gd name="T93" fmla="*/ 1228 h 3072"/>
              <a:gd name="T94" fmla="*/ 1317 w 3261"/>
              <a:gd name="T95" fmla="*/ 807 h 3072"/>
              <a:gd name="T96" fmla="*/ 1234 w 3261"/>
              <a:gd name="T97" fmla="*/ 725 h 3072"/>
              <a:gd name="T98" fmla="*/ 1226 w 3261"/>
              <a:gd name="T99" fmla="*/ 123 h 3072"/>
              <a:gd name="T100" fmla="*/ 1291 w 3261"/>
              <a:gd name="T101" fmla="*/ 26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1" h="3072">
                <a:moveTo>
                  <a:pt x="2650" y="2458"/>
                </a:moveTo>
                <a:lnTo>
                  <a:pt x="2650" y="2867"/>
                </a:lnTo>
                <a:lnTo>
                  <a:pt x="3057" y="2867"/>
                </a:lnTo>
                <a:lnTo>
                  <a:pt x="3057" y="2458"/>
                </a:lnTo>
                <a:lnTo>
                  <a:pt x="2650" y="2458"/>
                </a:lnTo>
                <a:close/>
                <a:moveTo>
                  <a:pt x="1426" y="2458"/>
                </a:moveTo>
                <a:lnTo>
                  <a:pt x="1426" y="2867"/>
                </a:lnTo>
                <a:lnTo>
                  <a:pt x="1835" y="2867"/>
                </a:lnTo>
                <a:lnTo>
                  <a:pt x="1835" y="2458"/>
                </a:lnTo>
                <a:lnTo>
                  <a:pt x="1426" y="2458"/>
                </a:lnTo>
                <a:close/>
                <a:moveTo>
                  <a:pt x="204" y="2458"/>
                </a:moveTo>
                <a:lnTo>
                  <a:pt x="204" y="2867"/>
                </a:lnTo>
                <a:lnTo>
                  <a:pt x="611" y="2867"/>
                </a:lnTo>
                <a:lnTo>
                  <a:pt x="611" y="2458"/>
                </a:lnTo>
                <a:lnTo>
                  <a:pt x="204" y="2458"/>
                </a:lnTo>
                <a:close/>
                <a:moveTo>
                  <a:pt x="1426" y="205"/>
                </a:moveTo>
                <a:lnTo>
                  <a:pt x="1426" y="614"/>
                </a:lnTo>
                <a:lnTo>
                  <a:pt x="1835" y="614"/>
                </a:lnTo>
                <a:lnTo>
                  <a:pt x="1835" y="205"/>
                </a:lnTo>
                <a:lnTo>
                  <a:pt x="1426" y="205"/>
                </a:lnTo>
                <a:close/>
                <a:moveTo>
                  <a:pt x="1376" y="0"/>
                </a:moveTo>
                <a:lnTo>
                  <a:pt x="1886" y="0"/>
                </a:lnTo>
                <a:lnTo>
                  <a:pt x="1916" y="3"/>
                </a:lnTo>
                <a:lnTo>
                  <a:pt x="1945" y="12"/>
                </a:lnTo>
                <a:lnTo>
                  <a:pt x="1971" y="26"/>
                </a:lnTo>
                <a:lnTo>
                  <a:pt x="1993" y="45"/>
                </a:lnTo>
                <a:lnTo>
                  <a:pt x="2012" y="68"/>
                </a:lnTo>
                <a:lnTo>
                  <a:pt x="2026" y="94"/>
                </a:lnTo>
                <a:lnTo>
                  <a:pt x="2035" y="123"/>
                </a:lnTo>
                <a:lnTo>
                  <a:pt x="2038" y="153"/>
                </a:lnTo>
                <a:lnTo>
                  <a:pt x="2038" y="666"/>
                </a:lnTo>
                <a:lnTo>
                  <a:pt x="2035" y="696"/>
                </a:lnTo>
                <a:lnTo>
                  <a:pt x="2026" y="725"/>
                </a:lnTo>
                <a:lnTo>
                  <a:pt x="2012" y="751"/>
                </a:lnTo>
                <a:lnTo>
                  <a:pt x="1993" y="774"/>
                </a:lnTo>
                <a:lnTo>
                  <a:pt x="1971" y="793"/>
                </a:lnTo>
                <a:lnTo>
                  <a:pt x="1945" y="807"/>
                </a:lnTo>
                <a:lnTo>
                  <a:pt x="1916" y="816"/>
                </a:lnTo>
                <a:lnTo>
                  <a:pt x="1886" y="819"/>
                </a:lnTo>
                <a:lnTo>
                  <a:pt x="1835" y="819"/>
                </a:lnTo>
                <a:lnTo>
                  <a:pt x="1835" y="1228"/>
                </a:lnTo>
                <a:lnTo>
                  <a:pt x="2701" y="1228"/>
                </a:lnTo>
                <a:lnTo>
                  <a:pt x="2745" y="1231"/>
                </a:lnTo>
                <a:lnTo>
                  <a:pt x="2788" y="1239"/>
                </a:lnTo>
                <a:lnTo>
                  <a:pt x="2829" y="1253"/>
                </a:lnTo>
                <a:lnTo>
                  <a:pt x="2868" y="1271"/>
                </a:lnTo>
                <a:lnTo>
                  <a:pt x="2905" y="1293"/>
                </a:lnTo>
                <a:lnTo>
                  <a:pt x="2938" y="1319"/>
                </a:lnTo>
                <a:lnTo>
                  <a:pt x="2967" y="1349"/>
                </a:lnTo>
                <a:lnTo>
                  <a:pt x="2993" y="1383"/>
                </a:lnTo>
                <a:lnTo>
                  <a:pt x="3015" y="1419"/>
                </a:lnTo>
                <a:lnTo>
                  <a:pt x="3033" y="1457"/>
                </a:lnTo>
                <a:lnTo>
                  <a:pt x="3046" y="1499"/>
                </a:lnTo>
                <a:lnTo>
                  <a:pt x="3054" y="1542"/>
                </a:lnTo>
                <a:lnTo>
                  <a:pt x="3057" y="1587"/>
                </a:lnTo>
                <a:lnTo>
                  <a:pt x="3057" y="2253"/>
                </a:lnTo>
                <a:lnTo>
                  <a:pt x="3108" y="2253"/>
                </a:lnTo>
                <a:lnTo>
                  <a:pt x="3139" y="2256"/>
                </a:lnTo>
                <a:lnTo>
                  <a:pt x="3167" y="2265"/>
                </a:lnTo>
                <a:lnTo>
                  <a:pt x="3194" y="2279"/>
                </a:lnTo>
                <a:lnTo>
                  <a:pt x="3216" y="2298"/>
                </a:lnTo>
                <a:lnTo>
                  <a:pt x="3235" y="2321"/>
                </a:lnTo>
                <a:lnTo>
                  <a:pt x="3249" y="2347"/>
                </a:lnTo>
                <a:lnTo>
                  <a:pt x="3258" y="2376"/>
                </a:lnTo>
                <a:lnTo>
                  <a:pt x="3261" y="2406"/>
                </a:lnTo>
                <a:lnTo>
                  <a:pt x="3261" y="2919"/>
                </a:lnTo>
                <a:lnTo>
                  <a:pt x="3258" y="2949"/>
                </a:lnTo>
                <a:lnTo>
                  <a:pt x="3249" y="2978"/>
                </a:lnTo>
                <a:lnTo>
                  <a:pt x="3235" y="3004"/>
                </a:lnTo>
                <a:lnTo>
                  <a:pt x="3216" y="3027"/>
                </a:lnTo>
                <a:lnTo>
                  <a:pt x="3194" y="3046"/>
                </a:lnTo>
                <a:lnTo>
                  <a:pt x="3167" y="3060"/>
                </a:lnTo>
                <a:lnTo>
                  <a:pt x="3139" y="3069"/>
                </a:lnTo>
                <a:lnTo>
                  <a:pt x="3108" y="3072"/>
                </a:lnTo>
                <a:lnTo>
                  <a:pt x="2598" y="3072"/>
                </a:lnTo>
                <a:lnTo>
                  <a:pt x="2568" y="3069"/>
                </a:lnTo>
                <a:lnTo>
                  <a:pt x="2539" y="3060"/>
                </a:lnTo>
                <a:lnTo>
                  <a:pt x="2513" y="3046"/>
                </a:lnTo>
                <a:lnTo>
                  <a:pt x="2491" y="3027"/>
                </a:lnTo>
                <a:lnTo>
                  <a:pt x="2472" y="3004"/>
                </a:lnTo>
                <a:lnTo>
                  <a:pt x="2458" y="2978"/>
                </a:lnTo>
                <a:lnTo>
                  <a:pt x="2449" y="2949"/>
                </a:lnTo>
                <a:lnTo>
                  <a:pt x="2446" y="2919"/>
                </a:lnTo>
                <a:lnTo>
                  <a:pt x="2446" y="2406"/>
                </a:lnTo>
                <a:lnTo>
                  <a:pt x="2449" y="2376"/>
                </a:lnTo>
                <a:lnTo>
                  <a:pt x="2458" y="2347"/>
                </a:lnTo>
                <a:lnTo>
                  <a:pt x="2472" y="2321"/>
                </a:lnTo>
                <a:lnTo>
                  <a:pt x="2491" y="2298"/>
                </a:lnTo>
                <a:lnTo>
                  <a:pt x="2513" y="2279"/>
                </a:lnTo>
                <a:lnTo>
                  <a:pt x="2539" y="2265"/>
                </a:lnTo>
                <a:lnTo>
                  <a:pt x="2568" y="2256"/>
                </a:lnTo>
                <a:lnTo>
                  <a:pt x="2598" y="2253"/>
                </a:lnTo>
                <a:lnTo>
                  <a:pt x="2650" y="2253"/>
                </a:lnTo>
                <a:lnTo>
                  <a:pt x="2650" y="1639"/>
                </a:lnTo>
                <a:lnTo>
                  <a:pt x="1835" y="1639"/>
                </a:lnTo>
                <a:lnTo>
                  <a:pt x="1835" y="2253"/>
                </a:lnTo>
                <a:lnTo>
                  <a:pt x="1886" y="2253"/>
                </a:lnTo>
                <a:lnTo>
                  <a:pt x="1916" y="2256"/>
                </a:lnTo>
                <a:lnTo>
                  <a:pt x="1945" y="2265"/>
                </a:lnTo>
                <a:lnTo>
                  <a:pt x="1971" y="2279"/>
                </a:lnTo>
                <a:lnTo>
                  <a:pt x="1993" y="2298"/>
                </a:lnTo>
                <a:lnTo>
                  <a:pt x="2012" y="2321"/>
                </a:lnTo>
                <a:lnTo>
                  <a:pt x="2026" y="2347"/>
                </a:lnTo>
                <a:lnTo>
                  <a:pt x="2035" y="2376"/>
                </a:lnTo>
                <a:lnTo>
                  <a:pt x="2038" y="2406"/>
                </a:lnTo>
                <a:lnTo>
                  <a:pt x="2038" y="2919"/>
                </a:lnTo>
                <a:lnTo>
                  <a:pt x="2035" y="2949"/>
                </a:lnTo>
                <a:lnTo>
                  <a:pt x="2026" y="2978"/>
                </a:lnTo>
                <a:lnTo>
                  <a:pt x="2012" y="3004"/>
                </a:lnTo>
                <a:lnTo>
                  <a:pt x="1993" y="3027"/>
                </a:lnTo>
                <a:lnTo>
                  <a:pt x="1971" y="3046"/>
                </a:lnTo>
                <a:lnTo>
                  <a:pt x="1945" y="3060"/>
                </a:lnTo>
                <a:lnTo>
                  <a:pt x="1916" y="3069"/>
                </a:lnTo>
                <a:lnTo>
                  <a:pt x="1886" y="3072"/>
                </a:lnTo>
                <a:lnTo>
                  <a:pt x="1376" y="3072"/>
                </a:lnTo>
                <a:lnTo>
                  <a:pt x="1345" y="3069"/>
                </a:lnTo>
                <a:lnTo>
                  <a:pt x="1317" y="3060"/>
                </a:lnTo>
                <a:lnTo>
                  <a:pt x="1291" y="3046"/>
                </a:lnTo>
                <a:lnTo>
                  <a:pt x="1268" y="3027"/>
                </a:lnTo>
                <a:lnTo>
                  <a:pt x="1250" y="3004"/>
                </a:lnTo>
                <a:lnTo>
                  <a:pt x="1234" y="2978"/>
                </a:lnTo>
                <a:lnTo>
                  <a:pt x="1226" y="2949"/>
                </a:lnTo>
                <a:lnTo>
                  <a:pt x="1222" y="2919"/>
                </a:lnTo>
                <a:lnTo>
                  <a:pt x="1222" y="2406"/>
                </a:lnTo>
                <a:lnTo>
                  <a:pt x="1226" y="2376"/>
                </a:lnTo>
                <a:lnTo>
                  <a:pt x="1234" y="2347"/>
                </a:lnTo>
                <a:lnTo>
                  <a:pt x="1250" y="2321"/>
                </a:lnTo>
                <a:lnTo>
                  <a:pt x="1268" y="2298"/>
                </a:lnTo>
                <a:lnTo>
                  <a:pt x="1291" y="2279"/>
                </a:lnTo>
                <a:lnTo>
                  <a:pt x="1317" y="2265"/>
                </a:lnTo>
                <a:lnTo>
                  <a:pt x="1345" y="2256"/>
                </a:lnTo>
                <a:lnTo>
                  <a:pt x="1376" y="2253"/>
                </a:lnTo>
                <a:lnTo>
                  <a:pt x="1426" y="2253"/>
                </a:lnTo>
                <a:lnTo>
                  <a:pt x="1426" y="1639"/>
                </a:lnTo>
                <a:lnTo>
                  <a:pt x="611" y="1639"/>
                </a:lnTo>
                <a:lnTo>
                  <a:pt x="611" y="2253"/>
                </a:lnTo>
                <a:lnTo>
                  <a:pt x="662" y="2253"/>
                </a:lnTo>
                <a:lnTo>
                  <a:pt x="693" y="2256"/>
                </a:lnTo>
                <a:lnTo>
                  <a:pt x="722" y="2265"/>
                </a:lnTo>
                <a:lnTo>
                  <a:pt x="748" y="2279"/>
                </a:lnTo>
                <a:lnTo>
                  <a:pt x="771" y="2298"/>
                </a:lnTo>
                <a:lnTo>
                  <a:pt x="789" y="2321"/>
                </a:lnTo>
                <a:lnTo>
                  <a:pt x="803" y="2347"/>
                </a:lnTo>
                <a:lnTo>
                  <a:pt x="812" y="2376"/>
                </a:lnTo>
                <a:lnTo>
                  <a:pt x="815" y="2406"/>
                </a:lnTo>
                <a:lnTo>
                  <a:pt x="815" y="2919"/>
                </a:lnTo>
                <a:lnTo>
                  <a:pt x="812" y="2949"/>
                </a:lnTo>
                <a:lnTo>
                  <a:pt x="803" y="2978"/>
                </a:lnTo>
                <a:lnTo>
                  <a:pt x="789" y="3004"/>
                </a:lnTo>
                <a:lnTo>
                  <a:pt x="771" y="3027"/>
                </a:lnTo>
                <a:lnTo>
                  <a:pt x="748" y="3046"/>
                </a:lnTo>
                <a:lnTo>
                  <a:pt x="722" y="3060"/>
                </a:lnTo>
                <a:lnTo>
                  <a:pt x="693" y="3069"/>
                </a:lnTo>
                <a:lnTo>
                  <a:pt x="662" y="3072"/>
                </a:lnTo>
                <a:lnTo>
                  <a:pt x="153" y="3072"/>
                </a:lnTo>
                <a:lnTo>
                  <a:pt x="122" y="3069"/>
                </a:lnTo>
                <a:lnTo>
                  <a:pt x="93" y="3060"/>
                </a:lnTo>
                <a:lnTo>
                  <a:pt x="67" y="3046"/>
                </a:lnTo>
                <a:lnTo>
                  <a:pt x="45" y="3027"/>
                </a:lnTo>
                <a:lnTo>
                  <a:pt x="26" y="3004"/>
                </a:lnTo>
                <a:lnTo>
                  <a:pt x="12" y="2978"/>
                </a:lnTo>
                <a:lnTo>
                  <a:pt x="3" y="2949"/>
                </a:lnTo>
                <a:lnTo>
                  <a:pt x="0" y="2919"/>
                </a:lnTo>
                <a:lnTo>
                  <a:pt x="0" y="2406"/>
                </a:lnTo>
                <a:lnTo>
                  <a:pt x="3" y="2376"/>
                </a:lnTo>
                <a:lnTo>
                  <a:pt x="12" y="2347"/>
                </a:lnTo>
                <a:lnTo>
                  <a:pt x="26" y="2321"/>
                </a:lnTo>
                <a:lnTo>
                  <a:pt x="45" y="2298"/>
                </a:lnTo>
                <a:lnTo>
                  <a:pt x="67" y="2279"/>
                </a:lnTo>
                <a:lnTo>
                  <a:pt x="93" y="2265"/>
                </a:lnTo>
                <a:lnTo>
                  <a:pt x="122" y="2256"/>
                </a:lnTo>
                <a:lnTo>
                  <a:pt x="153" y="2253"/>
                </a:lnTo>
                <a:lnTo>
                  <a:pt x="204" y="2253"/>
                </a:lnTo>
                <a:lnTo>
                  <a:pt x="204" y="1587"/>
                </a:lnTo>
                <a:lnTo>
                  <a:pt x="207" y="1542"/>
                </a:lnTo>
                <a:lnTo>
                  <a:pt x="215" y="1499"/>
                </a:lnTo>
                <a:lnTo>
                  <a:pt x="228" y="1457"/>
                </a:lnTo>
                <a:lnTo>
                  <a:pt x="246" y="1419"/>
                </a:lnTo>
                <a:lnTo>
                  <a:pt x="268" y="1383"/>
                </a:lnTo>
                <a:lnTo>
                  <a:pt x="294" y="1349"/>
                </a:lnTo>
                <a:lnTo>
                  <a:pt x="324" y="1319"/>
                </a:lnTo>
                <a:lnTo>
                  <a:pt x="357" y="1293"/>
                </a:lnTo>
                <a:lnTo>
                  <a:pt x="393" y="1271"/>
                </a:lnTo>
                <a:lnTo>
                  <a:pt x="432" y="1253"/>
                </a:lnTo>
                <a:lnTo>
                  <a:pt x="473" y="1239"/>
                </a:lnTo>
                <a:lnTo>
                  <a:pt x="516" y="1231"/>
                </a:lnTo>
                <a:lnTo>
                  <a:pt x="561" y="1228"/>
                </a:lnTo>
                <a:lnTo>
                  <a:pt x="1426" y="1228"/>
                </a:lnTo>
                <a:lnTo>
                  <a:pt x="1426" y="819"/>
                </a:lnTo>
                <a:lnTo>
                  <a:pt x="1376" y="819"/>
                </a:lnTo>
                <a:lnTo>
                  <a:pt x="1345" y="816"/>
                </a:lnTo>
                <a:lnTo>
                  <a:pt x="1317" y="807"/>
                </a:lnTo>
                <a:lnTo>
                  <a:pt x="1291" y="793"/>
                </a:lnTo>
                <a:lnTo>
                  <a:pt x="1268" y="774"/>
                </a:lnTo>
                <a:lnTo>
                  <a:pt x="1250" y="751"/>
                </a:lnTo>
                <a:lnTo>
                  <a:pt x="1234" y="725"/>
                </a:lnTo>
                <a:lnTo>
                  <a:pt x="1226" y="696"/>
                </a:lnTo>
                <a:lnTo>
                  <a:pt x="1222" y="666"/>
                </a:lnTo>
                <a:lnTo>
                  <a:pt x="1222" y="153"/>
                </a:lnTo>
                <a:lnTo>
                  <a:pt x="1226" y="123"/>
                </a:lnTo>
                <a:lnTo>
                  <a:pt x="1234" y="94"/>
                </a:lnTo>
                <a:lnTo>
                  <a:pt x="1250" y="68"/>
                </a:lnTo>
                <a:lnTo>
                  <a:pt x="1268" y="45"/>
                </a:lnTo>
                <a:lnTo>
                  <a:pt x="1291" y="26"/>
                </a:lnTo>
                <a:lnTo>
                  <a:pt x="1317" y="12"/>
                </a:lnTo>
                <a:lnTo>
                  <a:pt x="1345" y="3"/>
                </a:lnTo>
                <a:lnTo>
                  <a:pt x="137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7" name="Freeform 220"/>
          <p:cNvSpPr>
            <a:spLocks noEditPoints="1"/>
          </p:cNvSpPr>
          <p:nvPr/>
        </p:nvSpPr>
        <p:spPr bwMode="auto">
          <a:xfrm>
            <a:off x="8363348" y="3780630"/>
            <a:ext cx="309255" cy="241875"/>
          </a:xfrm>
          <a:custGeom>
            <a:avLst/>
            <a:gdLst>
              <a:gd name="T0" fmla="*/ 0 w 3584"/>
              <a:gd name="T1" fmla="*/ 2034 h 2797"/>
              <a:gd name="T2" fmla="*/ 3584 w 3584"/>
              <a:gd name="T3" fmla="*/ 2034 h 2797"/>
              <a:gd name="T4" fmla="*/ 3584 w 3584"/>
              <a:gd name="T5" fmla="*/ 2797 h 2797"/>
              <a:gd name="T6" fmla="*/ 0 w 3584"/>
              <a:gd name="T7" fmla="*/ 2797 h 2797"/>
              <a:gd name="T8" fmla="*/ 0 w 3584"/>
              <a:gd name="T9" fmla="*/ 2034 h 2797"/>
              <a:gd name="T10" fmla="*/ 0 w 3584"/>
              <a:gd name="T11" fmla="*/ 1017 h 2797"/>
              <a:gd name="T12" fmla="*/ 3584 w 3584"/>
              <a:gd name="T13" fmla="*/ 1017 h 2797"/>
              <a:gd name="T14" fmla="*/ 3584 w 3584"/>
              <a:gd name="T15" fmla="*/ 1780 h 2797"/>
              <a:gd name="T16" fmla="*/ 0 w 3584"/>
              <a:gd name="T17" fmla="*/ 1780 h 2797"/>
              <a:gd name="T18" fmla="*/ 0 w 3584"/>
              <a:gd name="T19" fmla="*/ 1017 h 2797"/>
              <a:gd name="T20" fmla="*/ 0 w 3584"/>
              <a:gd name="T21" fmla="*/ 0 h 2797"/>
              <a:gd name="T22" fmla="*/ 3584 w 3584"/>
              <a:gd name="T23" fmla="*/ 0 h 2797"/>
              <a:gd name="T24" fmla="*/ 3584 w 3584"/>
              <a:gd name="T25" fmla="*/ 763 h 2797"/>
              <a:gd name="T26" fmla="*/ 0 w 3584"/>
              <a:gd name="T27" fmla="*/ 763 h 2797"/>
              <a:gd name="T28" fmla="*/ 0 w 3584"/>
              <a:gd name="T29" fmla="*/ 0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4" h="2797">
                <a:moveTo>
                  <a:pt x="0" y="2034"/>
                </a:moveTo>
                <a:lnTo>
                  <a:pt x="3584" y="2034"/>
                </a:lnTo>
                <a:lnTo>
                  <a:pt x="3584" y="2797"/>
                </a:lnTo>
                <a:lnTo>
                  <a:pt x="0" y="2797"/>
                </a:lnTo>
                <a:lnTo>
                  <a:pt x="0" y="2034"/>
                </a:lnTo>
                <a:close/>
                <a:moveTo>
                  <a:pt x="0" y="1017"/>
                </a:moveTo>
                <a:lnTo>
                  <a:pt x="3584" y="1017"/>
                </a:lnTo>
                <a:lnTo>
                  <a:pt x="3584" y="1780"/>
                </a:lnTo>
                <a:lnTo>
                  <a:pt x="0" y="1780"/>
                </a:lnTo>
                <a:lnTo>
                  <a:pt x="0" y="1017"/>
                </a:lnTo>
                <a:close/>
                <a:moveTo>
                  <a:pt x="0" y="0"/>
                </a:moveTo>
                <a:lnTo>
                  <a:pt x="3584" y="0"/>
                </a:lnTo>
                <a:lnTo>
                  <a:pt x="3584" y="763"/>
                </a:lnTo>
                <a:lnTo>
                  <a:pt x="0" y="7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28" name="Group 223"/>
          <p:cNvGrpSpPr>
            <a:grpSpLocks noChangeAspect="1"/>
          </p:cNvGrpSpPr>
          <p:nvPr/>
        </p:nvGrpSpPr>
        <p:grpSpPr bwMode="auto">
          <a:xfrm>
            <a:off x="508647" y="4427042"/>
            <a:ext cx="475112" cy="241875"/>
            <a:chOff x="8135" y="6554"/>
            <a:chExt cx="550" cy="280"/>
          </a:xfrm>
          <a:solidFill>
            <a:srgbClr val="FFFFFF"/>
          </a:solidFill>
        </p:grpSpPr>
        <p:sp>
          <p:nvSpPr>
            <p:cNvPr id="129" name="Freeform 225"/>
            <p:cNvSpPr>
              <a:spLocks noEditPoints="1"/>
            </p:cNvSpPr>
            <p:nvPr/>
          </p:nvSpPr>
          <p:spPr bwMode="auto">
            <a:xfrm>
              <a:off x="8135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0" name="Freeform 226"/>
            <p:cNvSpPr/>
            <p:nvPr/>
          </p:nvSpPr>
          <p:spPr bwMode="auto">
            <a:xfrm>
              <a:off x="8532" y="6707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1" name="Freeform 227"/>
            <p:cNvSpPr/>
            <p:nvPr/>
          </p:nvSpPr>
          <p:spPr bwMode="auto">
            <a:xfrm>
              <a:off x="8532" y="6605"/>
              <a:ext cx="153" cy="76"/>
            </a:xfrm>
            <a:custGeom>
              <a:avLst/>
              <a:gdLst>
                <a:gd name="T0" fmla="*/ 460 w 921"/>
                <a:gd name="T1" fmla="*/ 0 h 535"/>
                <a:gd name="T2" fmla="*/ 921 w 921"/>
                <a:gd name="T3" fmla="*/ 535 h 535"/>
                <a:gd name="T4" fmla="*/ 0 w 921"/>
                <a:gd name="T5" fmla="*/ 535 h 535"/>
                <a:gd name="T6" fmla="*/ 460 w 921"/>
                <a:gd name="T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5">
                  <a:moveTo>
                    <a:pt x="460" y="0"/>
                  </a:moveTo>
                  <a:lnTo>
                    <a:pt x="921" y="535"/>
                  </a:lnTo>
                  <a:lnTo>
                    <a:pt x="0" y="53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32" name="Group 230"/>
          <p:cNvGrpSpPr>
            <a:grpSpLocks noChangeAspect="1"/>
          </p:cNvGrpSpPr>
          <p:nvPr/>
        </p:nvGrpSpPr>
        <p:grpSpPr bwMode="auto">
          <a:xfrm>
            <a:off x="1156652" y="4427042"/>
            <a:ext cx="475112" cy="241875"/>
            <a:chOff x="8663" y="6554"/>
            <a:chExt cx="550" cy="280"/>
          </a:xfrm>
          <a:solidFill>
            <a:srgbClr val="FFFFFF"/>
          </a:solidFill>
        </p:grpSpPr>
        <p:sp>
          <p:nvSpPr>
            <p:cNvPr id="133" name="Freeform 232"/>
            <p:cNvSpPr>
              <a:spLocks noEditPoints="1"/>
            </p:cNvSpPr>
            <p:nvPr/>
          </p:nvSpPr>
          <p:spPr bwMode="auto">
            <a:xfrm>
              <a:off x="8663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4" name="Freeform 233"/>
            <p:cNvSpPr/>
            <p:nvPr/>
          </p:nvSpPr>
          <p:spPr bwMode="auto">
            <a:xfrm>
              <a:off x="9060" y="6656"/>
              <a:ext cx="153" cy="76"/>
            </a:xfrm>
            <a:custGeom>
              <a:avLst/>
              <a:gdLst>
                <a:gd name="T0" fmla="*/ 0 w 921"/>
                <a:gd name="T1" fmla="*/ 0 h 534"/>
                <a:gd name="T2" fmla="*/ 921 w 921"/>
                <a:gd name="T3" fmla="*/ 0 h 534"/>
                <a:gd name="T4" fmla="*/ 460 w 921"/>
                <a:gd name="T5" fmla="*/ 534 h 534"/>
                <a:gd name="T6" fmla="*/ 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0" y="0"/>
                  </a:moveTo>
                  <a:lnTo>
                    <a:pt x="921" y="0"/>
                  </a:lnTo>
                  <a:lnTo>
                    <a:pt x="460" y="5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35" name="Group 236"/>
          <p:cNvGrpSpPr>
            <a:grpSpLocks noChangeAspect="1"/>
          </p:cNvGrpSpPr>
          <p:nvPr/>
        </p:nvGrpSpPr>
        <p:grpSpPr bwMode="auto">
          <a:xfrm>
            <a:off x="1804657" y="4427042"/>
            <a:ext cx="475112" cy="241875"/>
            <a:chOff x="9191" y="6554"/>
            <a:chExt cx="550" cy="280"/>
          </a:xfrm>
          <a:solidFill>
            <a:srgbClr val="FFFFFF"/>
          </a:solidFill>
        </p:grpSpPr>
        <p:sp>
          <p:nvSpPr>
            <p:cNvPr id="136" name="Freeform 238"/>
            <p:cNvSpPr>
              <a:spLocks noEditPoints="1"/>
            </p:cNvSpPr>
            <p:nvPr/>
          </p:nvSpPr>
          <p:spPr bwMode="auto">
            <a:xfrm>
              <a:off x="9191" y="6554"/>
              <a:ext cx="358" cy="280"/>
            </a:xfrm>
            <a:custGeom>
              <a:avLst/>
              <a:gdLst>
                <a:gd name="T0" fmla="*/ 0 w 2151"/>
                <a:gd name="T1" fmla="*/ 1425 h 1959"/>
                <a:gd name="T2" fmla="*/ 2151 w 2151"/>
                <a:gd name="T3" fmla="*/ 1425 h 1959"/>
                <a:gd name="T4" fmla="*/ 2151 w 2151"/>
                <a:gd name="T5" fmla="*/ 1959 h 1959"/>
                <a:gd name="T6" fmla="*/ 0 w 2151"/>
                <a:gd name="T7" fmla="*/ 1959 h 1959"/>
                <a:gd name="T8" fmla="*/ 0 w 2151"/>
                <a:gd name="T9" fmla="*/ 1425 h 1959"/>
                <a:gd name="T10" fmla="*/ 0 w 2151"/>
                <a:gd name="T11" fmla="*/ 713 h 1959"/>
                <a:gd name="T12" fmla="*/ 2151 w 2151"/>
                <a:gd name="T13" fmla="*/ 713 h 1959"/>
                <a:gd name="T14" fmla="*/ 2151 w 2151"/>
                <a:gd name="T15" fmla="*/ 1247 h 1959"/>
                <a:gd name="T16" fmla="*/ 0 w 2151"/>
                <a:gd name="T17" fmla="*/ 1247 h 1959"/>
                <a:gd name="T18" fmla="*/ 0 w 2151"/>
                <a:gd name="T19" fmla="*/ 713 h 1959"/>
                <a:gd name="T20" fmla="*/ 0 w 2151"/>
                <a:gd name="T21" fmla="*/ 0 h 1959"/>
                <a:gd name="T22" fmla="*/ 2151 w 2151"/>
                <a:gd name="T23" fmla="*/ 0 h 1959"/>
                <a:gd name="T24" fmla="*/ 2151 w 2151"/>
                <a:gd name="T25" fmla="*/ 535 h 1959"/>
                <a:gd name="T26" fmla="*/ 0 w 2151"/>
                <a:gd name="T27" fmla="*/ 535 h 1959"/>
                <a:gd name="T28" fmla="*/ 0 w 2151"/>
                <a:gd name="T29" fmla="*/ 0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1" h="1959">
                  <a:moveTo>
                    <a:pt x="0" y="1425"/>
                  </a:moveTo>
                  <a:lnTo>
                    <a:pt x="2151" y="1425"/>
                  </a:lnTo>
                  <a:lnTo>
                    <a:pt x="2151" y="1959"/>
                  </a:lnTo>
                  <a:lnTo>
                    <a:pt x="0" y="1959"/>
                  </a:lnTo>
                  <a:lnTo>
                    <a:pt x="0" y="1425"/>
                  </a:lnTo>
                  <a:close/>
                  <a:moveTo>
                    <a:pt x="0" y="713"/>
                  </a:moveTo>
                  <a:lnTo>
                    <a:pt x="2151" y="713"/>
                  </a:lnTo>
                  <a:lnTo>
                    <a:pt x="2151" y="1247"/>
                  </a:lnTo>
                  <a:lnTo>
                    <a:pt x="0" y="1247"/>
                  </a:lnTo>
                  <a:lnTo>
                    <a:pt x="0" y="713"/>
                  </a:lnTo>
                  <a:close/>
                  <a:moveTo>
                    <a:pt x="0" y="0"/>
                  </a:moveTo>
                  <a:lnTo>
                    <a:pt x="2151" y="0"/>
                  </a:lnTo>
                  <a:lnTo>
                    <a:pt x="215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7" name="Freeform 239"/>
            <p:cNvSpPr/>
            <p:nvPr/>
          </p:nvSpPr>
          <p:spPr bwMode="auto">
            <a:xfrm>
              <a:off x="9588" y="6656"/>
              <a:ext cx="153" cy="76"/>
            </a:xfrm>
            <a:custGeom>
              <a:avLst/>
              <a:gdLst>
                <a:gd name="T0" fmla="*/ 460 w 921"/>
                <a:gd name="T1" fmla="*/ 0 h 534"/>
                <a:gd name="T2" fmla="*/ 921 w 921"/>
                <a:gd name="T3" fmla="*/ 534 h 534"/>
                <a:gd name="T4" fmla="*/ 0 w 921"/>
                <a:gd name="T5" fmla="*/ 534 h 534"/>
                <a:gd name="T6" fmla="*/ 460 w 921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534">
                  <a:moveTo>
                    <a:pt x="460" y="0"/>
                  </a:moveTo>
                  <a:lnTo>
                    <a:pt x="921" y="534"/>
                  </a:lnTo>
                  <a:lnTo>
                    <a:pt x="0" y="534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8" name="Freeform 244"/>
          <p:cNvSpPr/>
          <p:nvPr/>
        </p:nvSpPr>
        <p:spPr bwMode="auto">
          <a:xfrm>
            <a:off x="2447689" y="4448638"/>
            <a:ext cx="352448" cy="198683"/>
          </a:xfrm>
          <a:custGeom>
            <a:avLst/>
            <a:gdLst>
              <a:gd name="T0" fmla="*/ 2148 w 3261"/>
              <a:gd name="T1" fmla="*/ 3 h 1843"/>
              <a:gd name="T2" fmla="*/ 2278 w 3261"/>
              <a:gd name="T3" fmla="*/ 26 h 1843"/>
              <a:gd name="T4" fmla="*/ 2401 w 3261"/>
              <a:gd name="T5" fmla="*/ 71 h 1843"/>
              <a:gd name="T6" fmla="*/ 2511 w 3261"/>
              <a:gd name="T7" fmla="*/ 135 h 1843"/>
              <a:gd name="T8" fmla="*/ 2609 w 3261"/>
              <a:gd name="T9" fmla="*/ 217 h 1843"/>
              <a:gd name="T10" fmla="*/ 2693 w 3261"/>
              <a:gd name="T11" fmla="*/ 314 h 1843"/>
              <a:gd name="T12" fmla="*/ 2759 w 3261"/>
              <a:gd name="T13" fmla="*/ 424 h 1843"/>
              <a:gd name="T14" fmla="*/ 2806 w 3261"/>
              <a:gd name="T15" fmla="*/ 545 h 1843"/>
              <a:gd name="T16" fmla="*/ 2833 w 3261"/>
              <a:gd name="T17" fmla="*/ 675 h 1843"/>
              <a:gd name="T18" fmla="*/ 2892 w 3261"/>
              <a:gd name="T19" fmla="*/ 759 h 1843"/>
              <a:gd name="T20" fmla="*/ 2995 w 3261"/>
              <a:gd name="T21" fmla="*/ 808 h 1843"/>
              <a:gd name="T22" fmla="*/ 3083 w 3261"/>
              <a:gd name="T23" fmla="*/ 876 h 1843"/>
              <a:gd name="T24" fmla="*/ 3157 w 3261"/>
              <a:gd name="T25" fmla="*/ 961 h 1843"/>
              <a:gd name="T26" fmla="*/ 3214 w 3261"/>
              <a:gd name="T27" fmla="*/ 1058 h 1843"/>
              <a:gd name="T28" fmla="*/ 3249 w 3261"/>
              <a:gd name="T29" fmla="*/ 1167 h 1843"/>
              <a:gd name="T30" fmla="*/ 3261 w 3261"/>
              <a:gd name="T31" fmla="*/ 1285 h 1843"/>
              <a:gd name="T32" fmla="*/ 3250 w 3261"/>
              <a:gd name="T33" fmla="*/ 1397 h 1843"/>
              <a:gd name="T34" fmla="*/ 3218 w 3261"/>
              <a:gd name="T35" fmla="*/ 1502 h 1843"/>
              <a:gd name="T36" fmla="*/ 3166 w 3261"/>
              <a:gd name="T37" fmla="*/ 1597 h 1843"/>
              <a:gd name="T38" fmla="*/ 3098 w 3261"/>
              <a:gd name="T39" fmla="*/ 1680 h 1843"/>
              <a:gd name="T40" fmla="*/ 3017 w 3261"/>
              <a:gd name="T41" fmla="*/ 1749 h 1843"/>
              <a:gd name="T42" fmla="*/ 2923 w 3261"/>
              <a:gd name="T43" fmla="*/ 1800 h 1843"/>
              <a:gd name="T44" fmla="*/ 2818 w 3261"/>
              <a:gd name="T45" fmla="*/ 1832 h 1843"/>
              <a:gd name="T46" fmla="*/ 2707 w 3261"/>
              <a:gd name="T47" fmla="*/ 1843 h 1843"/>
              <a:gd name="T48" fmla="*/ 554 w 3261"/>
              <a:gd name="T49" fmla="*/ 1840 h 1843"/>
              <a:gd name="T50" fmla="*/ 434 w 3261"/>
              <a:gd name="T51" fmla="*/ 1816 h 1843"/>
              <a:gd name="T52" fmla="*/ 323 w 3261"/>
              <a:gd name="T53" fmla="*/ 1769 h 1843"/>
              <a:gd name="T54" fmla="*/ 225 w 3261"/>
              <a:gd name="T55" fmla="*/ 1702 h 1843"/>
              <a:gd name="T56" fmla="*/ 141 w 3261"/>
              <a:gd name="T57" fmla="*/ 1618 h 1843"/>
              <a:gd name="T58" fmla="*/ 74 w 3261"/>
              <a:gd name="T59" fmla="*/ 1520 h 1843"/>
              <a:gd name="T60" fmla="*/ 28 w 3261"/>
              <a:gd name="T61" fmla="*/ 1408 h 1843"/>
              <a:gd name="T62" fmla="*/ 3 w 3261"/>
              <a:gd name="T63" fmla="*/ 1286 h 1843"/>
              <a:gd name="T64" fmla="*/ 3 w 3261"/>
              <a:gd name="T65" fmla="*/ 1160 h 1843"/>
              <a:gd name="T66" fmla="*/ 28 w 3261"/>
              <a:gd name="T67" fmla="*/ 1039 h 1843"/>
              <a:gd name="T68" fmla="*/ 74 w 3261"/>
              <a:gd name="T69" fmla="*/ 927 h 1843"/>
              <a:gd name="T70" fmla="*/ 141 w 3261"/>
              <a:gd name="T71" fmla="*/ 828 h 1843"/>
              <a:gd name="T72" fmla="*/ 225 w 3261"/>
              <a:gd name="T73" fmla="*/ 745 h 1843"/>
              <a:gd name="T74" fmla="*/ 323 w 3261"/>
              <a:gd name="T75" fmla="*/ 678 h 1843"/>
              <a:gd name="T76" fmla="*/ 434 w 3261"/>
              <a:gd name="T77" fmla="*/ 631 h 1843"/>
              <a:gd name="T78" fmla="*/ 554 w 3261"/>
              <a:gd name="T79" fmla="*/ 606 h 1843"/>
              <a:gd name="T80" fmla="*/ 672 w 3261"/>
              <a:gd name="T81" fmla="*/ 605 h 1843"/>
              <a:gd name="T82" fmla="*/ 724 w 3261"/>
              <a:gd name="T83" fmla="*/ 582 h 1843"/>
              <a:gd name="T84" fmla="*/ 726 w 3261"/>
              <a:gd name="T85" fmla="*/ 503 h 1843"/>
              <a:gd name="T86" fmla="*/ 748 w 3261"/>
              <a:gd name="T87" fmla="*/ 408 h 1843"/>
              <a:gd name="T88" fmla="*/ 789 w 3261"/>
              <a:gd name="T89" fmla="*/ 323 h 1843"/>
              <a:gd name="T90" fmla="*/ 847 w 3261"/>
              <a:gd name="T91" fmla="*/ 249 h 1843"/>
              <a:gd name="T92" fmla="*/ 920 w 3261"/>
              <a:gd name="T93" fmla="*/ 191 h 1843"/>
              <a:gd name="T94" fmla="*/ 1005 w 3261"/>
              <a:gd name="T95" fmla="*/ 148 h 1843"/>
              <a:gd name="T96" fmla="*/ 1099 w 3261"/>
              <a:gd name="T97" fmla="*/ 127 h 1843"/>
              <a:gd name="T98" fmla="*/ 1199 w 3261"/>
              <a:gd name="T99" fmla="*/ 127 h 1843"/>
              <a:gd name="T100" fmla="*/ 1295 w 3261"/>
              <a:gd name="T101" fmla="*/ 149 h 1843"/>
              <a:gd name="T102" fmla="*/ 1380 w 3261"/>
              <a:gd name="T103" fmla="*/ 193 h 1843"/>
              <a:gd name="T104" fmla="*/ 1454 w 3261"/>
              <a:gd name="T105" fmla="*/ 254 h 1843"/>
              <a:gd name="T106" fmla="*/ 1525 w 3261"/>
              <a:gd name="T107" fmla="*/ 243 h 1843"/>
              <a:gd name="T108" fmla="*/ 1615 w 3261"/>
              <a:gd name="T109" fmla="*/ 161 h 1843"/>
              <a:gd name="T110" fmla="*/ 1717 w 3261"/>
              <a:gd name="T111" fmla="*/ 93 h 1843"/>
              <a:gd name="T112" fmla="*/ 1830 w 3261"/>
              <a:gd name="T113" fmla="*/ 42 h 1843"/>
              <a:gd name="T114" fmla="*/ 1951 w 3261"/>
              <a:gd name="T115" fmla="*/ 11 h 1843"/>
              <a:gd name="T116" fmla="*/ 2080 w 3261"/>
              <a:gd name="T117" fmla="*/ 0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1843"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6"/>
                </a:lnTo>
                <a:lnTo>
                  <a:pt x="2340" y="47"/>
                </a:lnTo>
                <a:lnTo>
                  <a:pt x="2401" y="71"/>
                </a:lnTo>
                <a:lnTo>
                  <a:pt x="2457" y="101"/>
                </a:lnTo>
                <a:lnTo>
                  <a:pt x="2511" y="135"/>
                </a:lnTo>
                <a:lnTo>
                  <a:pt x="2562" y="174"/>
                </a:lnTo>
                <a:lnTo>
                  <a:pt x="2609" y="217"/>
                </a:lnTo>
                <a:lnTo>
                  <a:pt x="2653" y="263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2"/>
                </a:lnTo>
                <a:lnTo>
                  <a:pt x="2806" y="545"/>
                </a:lnTo>
                <a:lnTo>
                  <a:pt x="2822" y="608"/>
                </a:lnTo>
                <a:lnTo>
                  <a:pt x="2833" y="675"/>
                </a:lnTo>
                <a:lnTo>
                  <a:pt x="2837" y="743"/>
                </a:lnTo>
                <a:lnTo>
                  <a:pt x="2892" y="759"/>
                </a:lnTo>
                <a:lnTo>
                  <a:pt x="2945" y="781"/>
                </a:lnTo>
                <a:lnTo>
                  <a:pt x="2995" y="808"/>
                </a:lnTo>
                <a:lnTo>
                  <a:pt x="3041" y="840"/>
                </a:lnTo>
                <a:lnTo>
                  <a:pt x="3083" y="876"/>
                </a:lnTo>
                <a:lnTo>
                  <a:pt x="3122" y="916"/>
                </a:lnTo>
                <a:lnTo>
                  <a:pt x="3157" y="961"/>
                </a:lnTo>
                <a:lnTo>
                  <a:pt x="3188" y="1008"/>
                </a:lnTo>
                <a:lnTo>
                  <a:pt x="3214" y="1058"/>
                </a:lnTo>
                <a:lnTo>
                  <a:pt x="3234" y="1112"/>
                </a:lnTo>
                <a:lnTo>
                  <a:pt x="3249" y="1167"/>
                </a:lnTo>
                <a:lnTo>
                  <a:pt x="3258" y="1226"/>
                </a:lnTo>
                <a:lnTo>
                  <a:pt x="3261" y="1285"/>
                </a:lnTo>
                <a:lnTo>
                  <a:pt x="3258" y="1342"/>
                </a:lnTo>
                <a:lnTo>
                  <a:pt x="3250" y="1397"/>
                </a:lnTo>
                <a:lnTo>
                  <a:pt x="3236" y="1451"/>
                </a:lnTo>
                <a:lnTo>
                  <a:pt x="3218" y="1502"/>
                </a:lnTo>
                <a:lnTo>
                  <a:pt x="3195" y="1552"/>
                </a:lnTo>
                <a:lnTo>
                  <a:pt x="3166" y="1597"/>
                </a:lnTo>
                <a:lnTo>
                  <a:pt x="3134" y="1641"/>
                </a:lnTo>
                <a:lnTo>
                  <a:pt x="3098" y="1680"/>
                </a:lnTo>
                <a:lnTo>
                  <a:pt x="3059" y="1716"/>
                </a:lnTo>
                <a:lnTo>
                  <a:pt x="3017" y="1749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8"/>
                </a:lnTo>
                <a:lnTo>
                  <a:pt x="2818" y="1832"/>
                </a:lnTo>
                <a:lnTo>
                  <a:pt x="2764" y="1841"/>
                </a:lnTo>
                <a:lnTo>
                  <a:pt x="2707" y="1843"/>
                </a:lnTo>
                <a:lnTo>
                  <a:pt x="617" y="1843"/>
                </a:lnTo>
                <a:lnTo>
                  <a:pt x="554" y="1840"/>
                </a:lnTo>
                <a:lnTo>
                  <a:pt x="493" y="1831"/>
                </a:lnTo>
                <a:lnTo>
                  <a:pt x="434" y="1816"/>
                </a:lnTo>
                <a:lnTo>
                  <a:pt x="376" y="1795"/>
                </a:lnTo>
                <a:lnTo>
                  <a:pt x="323" y="1769"/>
                </a:lnTo>
                <a:lnTo>
                  <a:pt x="272" y="1737"/>
                </a:lnTo>
                <a:lnTo>
                  <a:pt x="225" y="1702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0"/>
                </a:lnTo>
                <a:lnTo>
                  <a:pt x="74" y="1520"/>
                </a:lnTo>
                <a:lnTo>
                  <a:pt x="48" y="1465"/>
                </a:lnTo>
                <a:lnTo>
                  <a:pt x="28" y="1408"/>
                </a:lnTo>
                <a:lnTo>
                  <a:pt x="12" y="1348"/>
                </a:lnTo>
                <a:lnTo>
                  <a:pt x="3" y="1286"/>
                </a:lnTo>
                <a:lnTo>
                  <a:pt x="0" y="1223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2"/>
                </a:lnTo>
                <a:lnTo>
                  <a:pt x="74" y="927"/>
                </a:lnTo>
                <a:lnTo>
                  <a:pt x="105" y="877"/>
                </a:lnTo>
                <a:lnTo>
                  <a:pt x="141" y="828"/>
                </a:lnTo>
                <a:lnTo>
                  <a:pt x="181" y="785"/>
                </a:lnTo>
                <a:lnTo>
                  <a:pt x="225" y="745"/>
                </a:lnTo>
                <a:lnTo>
                  <a:pt x="272" y="708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2"/>
                </a:lnTo>
                <a:lnTo>
                  <a:pt x="672" y="605"/>
                </a:lnTo>
                <a:lnTo>
                  <a:pt x="727" y="613"/>
                </a:lnTo>
                <a:lnTo>
                  <a:pt x="724" y="582"/>
                </a:lnTo>
                <a:lnTo>
                  <a:pt x="723" y="552"/>
                </a:lnTo>
                <a:lnTo>
                  <a:pt x="726" y="503"/>
                </a:lnTo>
                <a:lnTo>
                  <a:pt x="734" y="454"/>
                </a:lnTo>
                <a:lnTo>
                  <a:pt x="748" y="408"/>
                </a:lnTo>
                <a:lnTo>
                  <a:pt x="766" y="363"/>
                </a:lnTo>
                <a:lnTo>
                  <a:pt x="789" y="323"/>
                </a:lnTo>
                <a:lnTo>
                  <a:pt x="816" y="285"/>
                </a:lnTo>
                <a:lnTo>
                  <a:pt x="847" y="249"/>
                </a:lnTo>
                <a:lnTo>
                  <a:pt x="882" y="218"/>
                </a:lnTo>
                <a:lnTo>
                  <a:pt x="920" y="191"/>
                </a:lnTo>
                <a:lnTo>
                  <a:pt x="961" y="168"/>
                </a:lnTo>
                <a:lnTo>
                  <a:pt x="1005" y="148"/>
                </a:lnTo>
                <a:lnTo>
                  <a:pt x="1051" y="135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5"/>
                </a:lnTo>
                <a:lnTo>
                  <a:pt x="1295" y="149"/>
                </a:lnTo>
                <a:lnTo>
                  <a:pt x="1339" y="170"/>
                </a:lnTo>
                <a:lnTo>
                  <a:pt x="1380" y="193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3"/>
                </a:lnTo>
                <a:lnTo>
                  <a:pt x="1568" y="200"/>
                </a:lnTo>
                <a:lnTo>
                  <a:pt x="1615" y="161"/>
                </a:lnTo>
                <a:lnTo>
                  <a:pt x="1664" y="125"/>
                </a:lnTo>
                <a:lnTo>
                  <a:pt x="1717" y="93"/>
                </a:lnTo>
                <a:lnTo>
                  <a:pt x="1772" y="66"/>
                </a:lnTo>
                <a:lnTo>
                  <a:pt x="1830" y="42"/>
                </a:lnTo>
                <a:lnTo>
                  <a:pt x="1890" y="24"/>
                </a:lnTo>
                <a:lnTo>
                  <a:pt x="1951" y="11"/>
                </a:lnTo>
                <a:lnTo>
                  <a:pt x="2015" y="2"/>
                </a:lnTo>
                <a:lnTo>
                  <a:pt x="208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9" name="Freeform 249"/>
          <p:cNvSpPr>
            <a:spLocks noEditPoints="1"/>
          </p:cNvSpPr>
          <p:nvPr/>
        </p:nvSpPr>
        <p:spPr bwMode="auto">
          <a:xfrm>
            <a:off x="2963086" y="4408037"/>
            <a:ext cx="352448" cy="279884"/>
          </a:xfrm>
          <a:custGeom>
            <a:avLst/>
            <a:gdLst>
              <a:gd name="T0" fmla="*/ 1019 w 3261"/>
              <a:gd name="T1" fmla="*/ 1639 h 2594"/>
              <a:gd name="T2" fmla="*/ 1835 w 3261"/>
              <a:gd name="T3" fmla="*/ 1639 h 2594"/>
              <a:gd name="T4" fmla="*/ 2080 w 3261"/>
              <a:gd name="T5" fmla="*/ 0 h 2594"/>
              <a:gd name="T6" fmla="*/ 2278 w 3261"/>
              <a:gd name="T7" fmla="*/ 27 h 2594"/>
              <a:gd name="T8" fmla="*/ 2457 w 3261"/>
              <a:gd name="T9" fmla="*/ 102 h 2594"/>
              <a:gd name="T10" fmla="*/ 2609 w 3261"/>
              <a:gd name="T11" fmla="*/ 217 h 2594"/>
              <a:gd name="T12" fmla="*/ 2728 w 3261"/>
              <a:gd name="T13" fmla="*/ 367 h 2594"/>
              <a:gd name="T14" fmla="*/ 2806 w 3261"/>
              <a:gd name="T15" fmla="*/ 545 h 2594"/>
              <a:gd name="T16" fmla="*/ 2837 w 3261"/>
              <a:gd name="T17" fmla="*/ 744 h 2594"/>
              <a:gd name="T18" fmla="*/ 2995 w 3261"/>
              <a:gd name="T19" fmla="*/ 809 h 2594"/>
              <a:gd name="T20" fmla="*/ 3122 w 3261"/>
              <a:gd name="T21" fmla="*/ 917 h 2594"/>
              <a:gd name="T22" fmla="*/ 3214 w 3261"/>
              <a:gd name="T23" fmla="*/ 1059 h 2594"/>
              <a:gd name="T24" fmla="*/ 3258 w 3261"/>
              <a:gd name="T25" fmla="*/ 1226 h 2594"/>
              <a:gd name="T26" fmla="*/ 3250 w 3261"/>
              <a:gd name="T27" fmla="*/ 1398 h 2594"/>
              <a:gd name="T28" fmla="*/ 3195 w 3261"/>
              <a:gd name="T29" fmla="*/ 1552 h 2594"/>
              <a:gd name="T30" fmla="*/ 3099 w 3261"/>
              <a:gd name="T31" fmla="*/ 1681 h 2594"/>
              <a:gd name="T32" fmla="*/ 2971 w 3261"/>
              <a:gd name="T33" fmla="*/ 1776 h 2594"/>
              <a:gd name="T34" fmla="*/ 2818 w 3261"/>
              <a:gd name="T35" fmla="*/ 1833 h 2594"/>
              <a:gd name="T36" fmla="*/ 2352 w 3261"/>
              <a:gd name="T37" fmla="*/ 1844 h 2594"/>
              <a:gd name="T38" fmla="*/ 617 w 3261"/>
              <a:gd name="T39" fmla="*/ 1844 h 2594"/>
              <a:gd name="T40" fmla="*/ 434 w 3261"/>
              <a:gd name="T41" fmla="*/ 1816 h 2594"/>
              <a:gd name="T42" fmla="*/ 272 w 3261"/>
              <a:gd name="T43" fmla="*/ 1738 h 2594"/>
              <a:gd name="T44" fmla="*/ 141 w 3261"/>
              <a:gd name="T45" fmla="*/ 1618 h 2594"/>
              <a:gd name="T46" fmla="*/ 48 w 3261"/>
              <a:gd name="T47" fmla="*/ 1465 h 2594"/>
              <a:gd name="T48" fmla="*/ 3 w 3261"/>
              <a:gd name="T49" fmla="*/ 1287 h 2594"/>
              <a:gd name="T50" fmla="*/ 12 w 3261"/>
              <a:gd name="T51" fmla="*/ 1099 h 2594"/>
              <a:gd name="T52" fmla="*/ 74 w 3261"/>
              <a:gd name="T53" fmla="*/ 928 h 2594"/>
              <a:gd name="T54" fmla="*/ 181 w 3261"/>
              <a:gd name="T55" fmla="*/ 785 h 2594"/>
              <a:gd name="T56" fmla="*/ 323 w 3261"/>
              <a:gd name="T57" fmla="*/ 678 h 2594"/>
              <a:gd name="T58" fmla="*/ 493 w 3261"/>
              <a:gd name="T59" fmla="*/ 616 h 2594"/>
              <a:gd name="T60" fmla="*/ 672 w 3261"/>
              <a:gd name="T61" fmla="*/ 605 h 2594"/>
              <a:gd name="T62" fmla="*/ 723 w 3261"/>
              <a:gd name="T63" fmla="*/ 553 h 2594"/>
              <a:gd name="T64" fmla="*/ 748 w 3261"/>
              <a:gd name="T65" fmla="*/ 409 h 2594"/>
              <a:gd name="T66" fmla="*/ 816 w 3261"/>
              <a:gd name="T67" fmla="*/ 285 h 2594"/>
              <a:gd name="T68" fmla="*/ 920 w 3261"/>
              <a:gd name="T69" fmla="*/ 191 h 2594"/>
              <a:gd name="T70" fmla="*/ 1051 w 3261"/>
              <a:gd name="T71" fmla="*/ 136 h 2594"/>
              <a:gd name="T72" fmla="*/ 1199 w 3261"/>
              <a:gd name="T73" fmla="*/ 127 h 2594"/>
              <a:gd name="T74" fmla="*/ 1339 w 3261"/>
              <a:gd name="T75" fmla="*/ 170 h 2594"/>
              <a:gd name="T76" fmla="*/ 1454 w 3261"/>
              <a:gd name="T77" fmla="*/ 254 h 2594"/>
              <a:gd name="T78" fmla="*/ 1568 w 3261"/>
              <a:gd name="T79" fmla="*/ 201 h 2594"/>
              <a:gd name="T80" fmla="*/ 1717 w 3261"/>
              <a:gd name="T81" fmla="*/ 94 h 2594"/>
              <a:gd name="T82" fmla="*/ 1890 w 3261"/>
              <a:gd name="T83" fmla="*/ 24 h 2594"/>
              <a:gd name="T84" fmla="*/ 2080 w 3261"/>
              <a:gd name="T85" fmla="*/ 0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594">
                <a:moveTo>
                  <a:pt x="1426" y="1025"/>
                </a:moveTo>
                <a:lnTo>
                  <a:pt x="1426" y="1639"/>
                </a:lnTo>
                <a:lnTo>
                  <a:pt x="1019" y="1639"/>
                </a:lnTo>
                <a:lnTo>
                  <a:pt x="1631" y="2254"/>
                </a:lnTo>
                <a:lnTo>
                  <a:pt x="2242" y="1639"/>
                </a:lnTo>
                <a:lnTo>
                  <a:pt x="1835" y="1639"/>
                </a:lnTo>
                <a:lnTo>
                  <a:pt x="1835" y="1025"/>
                </a:lnTo>
                <a:lnTo>
                  <a:pt x="1426" y="1025"/>
                </a:lnTo>
                <a:close/>
                <a:moveTo>
                  <a:pt x="2080" y="0"/>
                </a:moveTo>
                <a:lnTo>
                  <a:pt x="2148" y="3"/>
                </a:lnTo>
                <a:lnTo>
                  <a:pt x="2214" y="12"/>
                </a:lnTo>
                <a:lnTo>
                  <a:pt x="2278" y="27"/>
                </a:lnTo>
                <a:lnTo>
                  <a:pt x="2340" y="47"/>
                </a:lnTo>
                <a:lnTo>
                  <a:pt x="2401" y="72"/>
                </a:lnTo>
                <a:lnTo>
                  <a:pt x="2457" y="102"/>
                </a:lnTo>
                <a:lnTo>
                  <a:pt x="2511" y="136"/>
                </a:lnTo>
                <a:lnTo>
                  <a:pt x="2562" y="175"/>
                </a:lnTo>
                <a:lnTo>
                  <a:pt x="2609" y="217"/>
                </a:lnTo>
                <a:lnTo>
                  <a:pt x="2653" y="265"/>
                </a:lnTo>
                <a:lnTo>
                  <a:pt x="2693" y="314"/>
                </a:lnTo>
                <a:lnTo>
                  <a:pt x="2728" y="367"/>
                </a:lnTo>
                <a:lnTo>
                  <a:pt x="2759" y="424"/>
                </a:lnTo>
                <a:lnTo>
                  <a:pt x="2785" y="483"/>
                </a:lnTo>
                <a:lnTo>
                  <a:pt x="2806" y="545"/>
                </a:lnTo>
                <a:lnTo>
                  <a:pt x="2822" y="609"/>
                </a:lnTo>
                <a:lnTo>
                  <a:pt x="2833" y="675"/>
                </a:lnTo>
                <a:lnTo>
                  <a:pt x="2837" y="744"/>
                </a:lnTo>
                <a:lnTo>
                  <a:pt x="2892" y="760"/>
                </a:lnTo>
                <a:lnTo>
                  <a:pt x="2945" y="782"/>
                </a:lnTo>
                <a:lnTo>
                  <a:pt x="2995" y="809"/>
                </a:lnTo>
                <a:lnTo>
                  <a:pt x="3041" y="840"/>
                </a:lnTo>
                <a:lnTo>
                  <a:pt x="3083" y="877"/>
                </a:lnTo>
                <a:lnTo>
                  <a:pt x="3122" y="917"/>
                </a:lnTo>
                <a:lnTo>
                  <a:pt x="3157" y="960"/>
                </a:lnTo>
                <a:lnTo>
                  <a:pt x="3188" y="1008"/>
                </a:lnTo>
                <a:lnTo>
                  <a:pt x="3214" y="1059"/>
                </a:lnTo>
                <a:lnTo>
                  <a:pt x="3234" y="1112"/>
                </a:lnTo>
                <a:lnTo>
                  <a:pt x="3249" y="1168"/>
                </a:lnTo>
                <a:lnTo>
                  <a:pt x="3258" y="1226"/>
                </a:lnTo>
                <a:lnTo>
                  <a:pt x="3261" y="1286"/>
                </a:lnTo>
                <a:lnTo>
                  <a:pt x="3258" y="1343"/>
                </a:lnTo>
                <a:lnTo>
                  <a:pt x="3250" y="1398"/>
                </a:lnTo>
                <a:lnTo>
                  <a:pt x="3236" y="1452"/>
                </a:lnTo>
                <a:lnTo>
                  <a:pt x="3218" y="1503"/>
                </a:lnTo>
                <a:lnTo>
                  <a:pt x="3195" y="1552"/>
                </a:lnTo>
                <a:lnTo>
                  <a:pt x="3166" y="1598"/>
                </a:lnTo>
                <a:lnTo>
                  <a:pt x="3134" y="1640"/>
                </a:lnTo>
                <a:lnTo>
                  <a:pt x="3099" y="1681"/>
                </a:lnTo>
                <a:lnTo>
                  <a:pt x="3059" y="1716"/>
                </a:lnTo>
                <a:lnTo>
                  <a:pt x="3017" y="1748"/>
                </a:lnTo>
                <a:lnTo>
                  <a:pt x="2971" y="1776"/>
                </a:lnTo>
                <a:lnTo>
                  <a:pt x="2923" y="1800"/>
                </a:lnTo>
                <a:lnTo>
                  <a:pt x="2871" y="1819"/>
                </a:lnTo>
                <a:lnTo>
                  <a:pt x="2818" y="1833"/>
                </a:lnTo>
                <a:lnTo>
                  <a:pt x="2764" y="1841"/>
                </a:lnTo>
                <a:lnTo>
                  <a:pt x="2707" y="1844"/>
                </a:lnTo>
                <a:lnTo>
                  <a:pt x="2352" y="1844"/>
                </a:lnTo>
                <a:lnTo>
                  <a:pt x="1631" y="2594"/>
                </a:lnTo>
                <a:lnTo>
                  <a:pt x="909" y="1844"/>
                </a:lnTo>
                <a:lnTo>
                  <a:pt x="617" y="1844"/>
                </a:lnTo>
                <a:lnTo>
                  <a:pt x="554" y="1841"/>
                </a:lnTo>
                <a:lnTo>
                  <a:pt x="493" y="1832"/>
                </a:lnTo>
                <a:lnTo>
                  <a:pt x="434" y="1816"/>
                </a:lnTo>
                <a:lnTo>
                  <a:pt x="376" y="1796"/>
                </a:lnTo>
                <a:lnTo>
                  <a:pt x="323" y="1769"/>
                </a:lnTo>
                <a:lnTo>
                  <a:pt x="272" y="1738"/>
                </a:lnTo>
                <a:lnTo>
                  <a:pt x="225" y="1703"/>
                </a:lnTo>
                <a:lnTo>
                  <a:pt x="181" y="1662"/>
                </a:lnTo>
                <a:lnTo>
                  <a:pt x="141" y="1618"/>
                </a:lnTo>
                <a:lnTo>
                  <a:pt x="105" y="1571"/>
                </a:lnTo>
                <a:lnTo>
                  <a:pt x="74" y="1519"/>
                </a:lnTo>
                <a:lnTo>
                  <a:pt x="48" y="1465"/>
                </a:lnTo>
                <a:lnTo>
                  <a:pt x="28" y="1408"/>
                </a:lnTo>
                <a:lnTo>
                  <a:pt x="12" y="1349"/>
                </a:lnTo>
                <a:lnTo>
                  <a:pt x="3" y="1287"/>
                </a:lnTo>
                <a:lnTo>
                  <a:pt x="0" y="1224"/>
                </a:lnTo>
                <a:lnTo>
                  <a:pt x="3" y="1160"/>
                </a:lnTo>
                <a:lnTo>
                  <a:pt x="12" y="1099"/>
                </a:lnTo>
                <a:lnTo>
                  <a:pt x="28" y="1039"/>
                </a:lnTo>
                <a:lnTo>
                  <a:pt x="48" y="983"/>
                </a:lnTo>
                <a:lnTo>
                  <a:pt x="74" y="928"/>
                </a:lnTo>
                <a:lnTo>
                  <a:pt x="105" y="877"/>
                </a:lnTo>
                <a:lnTo>
                  <a:pt x="141" y="829"/>
                </a:lnTo>
                <a:lnTo>
                  <a:pt x="181" y="785"/>
                </a:lnTo>
                <a:lnTo>
                  <a:pt x="225" y="745"/>
                </a:lnTo>
                <a:lnTo>
                  <a:pt x="272" y="709"/>
                </a:lnTo>
                <a:lnTo>
                  <a:pt x="323" y="678"/>
                </a:lnTo>
                <a:lnTo>
                  <a:pt x="376" y="652"/>
                </a:lnTo>
                <a:lnTo>
                  <a:pt x="434" y="631"/>
                </a:lnTo>
                <a:lnTo>
                  <a:pt x="493" y="616"/>
                </a:lnTo>
                <a:lnTo>
                  <a:pt x="554" y="606"/>
                </a:lnTo>
                <a:lnTo>
                  <a:pt x="617" y="603"/>
                </a:lnTo>
                <a:lnTo>
                  <a:pt x="672" y="605"/>
                </a:lnTo>
                <a:lnTo>
                  <a:pt x="727" y="613"/>
                </a:lnTo>
                <a:lnTo>
                  <a:pt x="724" y="583"/>
                </a:lnTo>
                <a:lnTo>
                  <a:pt x="723" y="553"/>
                </a:lnTo>
                <a:lnTo>
                  <a:pt x="726" y="503"/>
                </a:lnTo>
                <a:lnTo>
                  <a:pt x="734" y="454"/>
                </a:lnTo>
                <a:lnTo>
                  <a:pt x="748" y="409"/>
                </a:lnTo>
                <a:lnTo>
                  <a:pt x="766" y="364"/>
                </a:lnTo>
                <a:lnTo>
                  <a:pt x="789" y="323"/>
                </a:lnTo>
                <a:lnTo>
                  <a:pt x="816" y="285"/>
                </a:lnTo>
                <a:lnTo>
                  <a:pt x="847" y="250"/>
                </a:lnTo>
                <a:lnTo>
                  <a:pt x="882" y="219"/>
                </a:lnTo>
                <a:lnTo>
                  <a:pt x="920" y="191"/>
                </a:lnTo>
                <a:lnTo>
                  <a:pt x="961" y="169"/>
                </a:lnTo>
                <a:lnTo>
                  <a:pt x="1005" y="150"/>
                </a:lnTo>
                <a:lnTo>
                  <a:pt x="1051" y="136"/>
                </a:lnTo>
                <a:lnTo>
                  <a:pt x="1099" y="127"/>
                </a:lnTo>
                <a:lnTo>
                  <a:pt x="1148" y="124"/>
                </a:lnTo>
                <a:lnTo>
                  <a:pt x="1199" y="127"/>
                </a:lnTo>
                <a:lnTo>
                  <a:pt x="1248" y="136"/>
                </a:lnTo>
                <a:lnTo>
                  <a:pt x="1295" y="151"/>
                </a:lnTo>
                <a:lnTo>
                  <a:pt x="1339" y="170"/>
                </a:lnTo>
                <a:lnTo>
                  <a:pt x="1380" y="194"/>
                </a:lnTo>
                <a:lnTo>
                  <a:pt x="1419" y="222"/>
                </a:lnTo>
                <a:lnTo>
                  <a:pt x="1454" y="254"/>
                </a:lnTo>
                <a:lnTo>
                  <a:pt x="1485" y="291"/>
                </a:lnTo>
                <a:lnTo>
                  <a:pt x="1525" y="244"/>
                </a:lnTo>
                <a:lnTo>
                  <a:pt x="1568" y="201"/>
                </a:lnTo>
                <a:lnTo>
                  <a:pt x="1615" y="162"/>
                </a:lnTo>
                <a:lnTo>
                  <a:pt x="1664" y="125"/>
                </a:lnTo>
                <a:lnTo>
                  <a:pt x="1717" y="94"/>
                </a:lnTo>
                <a:lnTo>
                  <a:pt x="1772" y="66"/>
                </a:lnTo>
                <a:lnTo>
                  <a:pt x="1830" y="44"/>
                </a:lnTo>
                <a:lnTo>
                  <a:pt x="1890" y="24"/>
                </a:lnTo>
                <a:lnTo>
                  <a:pt x="1951" y="11"/>
                </a:lnTo>
                <a:lnTo>
                  <a:pt x="2015" y="3"/>
                </a:lnTo>
                <a:lnTo>
                  <a:pt x="208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0" name="Freeform 254"/>
          <p:cNvSpPr>
            <a:spLocks noEditPoints="1"/>
          </p:cNvSpPr>
          <p:nvPr/>
        </p:nvSpPr>
        <p:spPr bwMode="auto">
          <a:xfrm>
            <a:off x="3478480" y="4405015"/>
            <a:ext cx="352448" cy="285930"/>
          </a:xfrm>
          <a:custGeom>
            <a:avLst/>
            <a:gdLst>
              <a:gd name="T0" fmla="*/ 1426 w 3261"/>
              <a:gd name="T1" fmla="*/ 1833 h 2648"/>
              <a:gd name="T2" fmla="*/ 1835 w 3261"/>
              <a:gd name="T3" fmla="*/ 1833 h 2648"/>
              <a:gd name="T4" fmla="*/ 1631 w 3261"/>
              <a:gd name="T5" fmla="*/ 0 h 2648"/>
              <a:gd name="T6" fmla="*/ 1812 w 3261"/>
              <a:gd name="T7" fmla="*/ 27 h 2648"/>
              <a:gd name="T8" fmla="*/ 1970 w 3261"/>
              <a:gd name="T9" fmla="*/ 103 h 2648"/>
              <a:gd name="T10" fmla="*/ 2100 w 3261"/>
              <a:gd name="T11" fmla="*/ 220 h 2648"/>
              <a:gd name="T12" fmla="*/ 2192 w 3261"/>
              <a:gd name="T13" fmla="*/ 369 h 2648"/>
              <a:gd name="T14" fmla="*/ 2299 w 3261"/>
              <a:gd name="T15" fmla="*/ 409 h 2648"/>
              <a:gd name="T16" fmla="*/ 2453 w 3261"/>
              <a:gd name="T17" fmla="*/ 419 h 2648"/>
              <a:gd name="T18" fmla="*/ 2601 w 3261"/>
              <a:gd name="T19" fmla="*/ 476 h 2648"/>
              <a:gd name="T20" fmla="*/ 2722 w 3261"/>
              <a:gd name="T21" fmla="*/ 576 h 2648"/>
              <a:gd name="T22" fmla="*/ 2808 w 3261"/>
              <a:gd name="T23" fmla="*/ 706 h 2648"/>
              <a:gd name="T24" fmla="*/ 2850 w 3261"/>
              <a:gd name="T25" fmla="*/ 861 h 2648"/>
              <a:gd name="T26" fmla="*/ 2841 w 3261"/>
              <a:gd name="T27" fmla="*/ 1026 h 2648"/>
              <a:gd name="T28" fmla="*/ 2996 w 3261"/>
              <a:gd name="T29" fmla="*/ 1080 h 2648"/>
              <a:gd name="T30" fmla="*/ 3123 w 3261"/>
              <a:gd name="T31" fmla="*/ 1179 h 2648"/>
              <a:gd name="T32" fmla="*/ 3214 w 3261"/>
              <a:gd name="T33" fmla="*/ 1312 h 2648"/>
              <a:gd name="T34" fmla="*/ 3258 w 3261"/>
              <a:gd name="T35" fmla="*/ 1470 h 2648"/>
              <a:gd name="T36" fmla="*/ 3249 w 3261"/>
              <a:gd name="T37" fmla="*/ 1637 h 2648"/>
              <a:gd name="T38" fmla="*/ 3192 w 3261"/>
              <a:gd name="T39" fmla="*/ 1784 h 2648"/>
              <a:gd name="T40" fmla="*/ 3093 w 3261"/>
              <a:gd name="T41" fmla="*/ 1906 h 2648"/>
              <a:gd name="T42" fmla="*/ 2962 w 3261"/>
              <a:gd name="T43" fmla="*/ 1992 h 2648"/>
              <a:gd name="T44" fmla="*/ 2807 w 3261"/>
              <a:gd name="T45" fmla="*/ 2034 h 2648"/>
              <a:gd name="T46" fmla="*/ 2038 w 3261"/>
              <a:gd name="T47" fmla="*/ 2648 h 2648"/>
              <a:gd name="T48" fmla="*/ 815 w 3261"/>
              <a:gd name="T49" fmla="*/ 2037 h 2648"/>
              <a:gd name="T50" fmla="*/ 609 w 3261"/>
              <a:gd name="T51" fmla="*/ 2011 h 2648"/>
              <a:gd name="T52" fmla="*/ 423 w 3261"/>
              <a:gd name="T53" fmla="*/ 1937 h 2648"/>
              <a:gd name="T54" fmla="*/ 263 w 3261"/>
              <a:gd name="T55" fmla="*/ 1821 h 2648"/>
              <a:gd name="T56" fmla="*/ 134 w 3261"/>
              <a:gd name="T57" fmla="*/ 1671 h 2648"/>
              <a:gd name="T58" fmla="*/ 46 w 3261"/>
              <a:gd name="T59" fmla="*/ 1492 h 2648"/>
              <a:gd name="T60" fmla="*/ 3 w 3261"/>
              <a:gd name="T61" fmla="*/ 1292 h 2648"/>
              <a:gd name="T62" fmla="*/ 12 w 3261"/>
              <a:gd name="T63" fmla="*/ 1083 h 2648"/>
              <a:gd name="T64" fmla="*/ 70 w 3261"/>
              <a:gd name="T65" fmla="*/ 890 h 2648"/>
              <a:gd name="T66" fmla="*/ 174 w 3261"/>
              <a:gd name="T67" fmla="*/ 720 h 2648"/>
              <a:gd name="T68" fmla="*/ 313 w 3261"/>
              <a:gd name="T69" fmla="*/ 581 h 2648"/>
              <a:gd name="T70" fmla="*/ 483 w 3261"/>
              <a:gd name="T71" fmla="*/ 477 h 2648"/>
              <a:gd name="T72" fmla="*/ 676 w 3261"/>
              <a:gd name="T73" fmla="*/ 419 h 2648"/>
              <a:gd name="T74" fmla="*/ 874 w 3261"/>
              <a:gd name="T75" fmla="*/ 409 h 2648"/>
              <a:gd name="T76" fmla="*/ 1044 w 3261"/>
              <a:gd name="T77" fmla="*/ 439 h 2648"/>
              <a:gd name="T78" fmla="*/ 1112 w 3261"/>
              <a:gd name="T79" fmla="*/ 287 h 2648"/>
              <a:gd name="T80" fmla="*/ 1218 w 3261"/>
              <a:gd name="T81" fmla="*/ 161 h 2648"/>
              <a:gd name="T82" fmla="*/ 1355 w 3261"/>
              <a:gd name="T83" fmla="*/ 65 h 2648"/>
              <a:gd name="T84" fmla="*/ 1514 w 3261"/>
              <a:gd name="T85" fmla="*/ 11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648">
                <a:moveTo>
                  <a:pt x="1631" y="1120"/>
                </a:moveTo>
                <a:lnTo>
                  <a:pt x="917" y="1833"/>
                </a:lnTo>
                <a:lnTo>
                  <a:pt x="1426" y="1833"/>
                </a:lnTo>
                <a:lnTo>
                  <a:pt x="1426" y="2444"/>
                </a:lnTo>
                <a:lnTo>
                  <a:pt x="1835" y="2444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7"/>
                </a:lnTo>
                <a:lnTo>
                  <a:pt x="1920" y="73"/>
                </a:lnTo>
                <a:lnTo>
                  <a:pt x="1970" y="103"/>
                </a:lnTo>
                <a:lnTo>
                  <a:pt x="2017" y="137"/>
                </a:lnTo>
                <a:lnTo>
                  <a:pt x="2060" y="177"/>
                </a:lnTo>
                <a:lnTo>
                  <a:pt x="2100" y="220"/>
                </a:lnTo>
                <a:lnTo>
                  <a:pt x="2136" y="266"/>
                </a:lnTo>
                <a:lnTo>
                  <a:pt x="2166" y="316"/>
                </a:lnTo>
                <a:lnTo>
                  <a:pt x="2192" y="369"/>
                </a:lnTo>
                <a:lnTo>
                  <a:pt x="2213" y="424"/>
                </a:lnTo>
                <a:lnTo>
                  <a:pt x="2255" y="415"/>
                </a:lnTo>
                <a:lnTo>
                  <a:pt x="2299" y="409"/>
                </a:lnTo>
                <a:lnTo>
                  <a:pt x="2343" y="407"/>
                </a:lnTo>
                <a:lnTo>
                  <a:pt x="2400" y="410"/>
                </a:lnTo>
                <a:lnTo>
                  <a:pt x="2453" y="419"/>
                </a:lnTo>
                <a:lnTo>
                  <a:pt x="2505" y="433"/>
                </a:lnTo>
                <a:lnTo>
                  <a:pt x="2554" y="452"/>
                </a:lnTo>
                <a:lnTo>
                  <a:pt x="2601" y="476"/>
                </a:lnTo>
                <a:lnTo>
                  <a:pt x="2645" y="506"/>
                </a:lnTo>
                <a:lnTo>
                  <a:pt x="2686" y="539"/>
                </a:lnTo>
                <a:lnTo>
                  <a:pt x="2722" y="576"/>
                </a:lnTo>
                <a:lnTo>
                  <a:pt x="2755" y="616"/>
                </a:lnTo>
                <a:lnTo>
                  <a:pt x="2784" y="659"/>
                </a:lnTo>
                <a:lnTo>
                  <a:pt x="2808" y="706"/>
                </a:lnTo>
                <a:lnTo>
                  <a:pt x="2827" y="755"/>
                </a:lnTo>
                <a:lnTo>
                  <a:pt x="2841" y="807"/>
                </a:lnTo>
                <a:lnTo>
                  <a:pt x="2850" y="861"/>
                </a:lnTo>
                <a:lnTo>
                  <a:pt x="2853" y="917"/>
                </a:lnTo>
                <a:lnTo>
                  <a:pt x="2850" y="972"/>
                </a:lnTo>
                <a:lnTo>
                  <a:pt x="2841" y="1026"/>
                </a:lnTo>
                <a:lnTo>
                  <a:pt x="2895" y="1039"/>
                </a:lnTo>
                <a:lnTo>
                  <a:pt x="2947" y="1057"/>
                </a:lnTo>
                <a:lnTo>
                  <a:pt x="2996" y="1080"/>
                </a:lnTo>
                <a:lnTo>
                  <a:pt x="3042" y="1109"/>
                </a:lnTo>
                <a:lnTo>
                  <a:pt x="3084" y="1141"/>
                </a:lnTo>
                <a:lnTo>
                  <a:pt x="3123" y="1179"/>
                </a:lnTo>
                <a:lnTo>
                  <a:pt x="3157" y="1220"/>
                </a:lnTo>
                <a:lnTo>
                  <a:pt x="3188" y="1265"/>
                </a:lnTo>
                <a:lnTo>
                  <a:pt x="3214" y="1312"/>
                </a:lnTo>
                <a:lnTo>
                  <a:pt x="3234" y="1362"/>
                </a:lnTo>
                <a:lnTo>
                  <a:pt x="3249" y="1415"/>
                </a:lnTo>
                <a:lnTo>
                  <a:pt x="3258" y="1470"/>
                </a:lnTo>
                <a:lnTo>
                  <a:pt x="3261" y="1528"/>
                </a:lnTo>
                <a:lnTo>
                  <a:pt x="3258" y="1583"/>
                </a:lnTo>
                <a:lnTo>
                  <a:pt x="3249" y="1637"/>
                </a:lnTo>
                <a:lnTo>
                  <a:pt x="3235" y="1689"/>
                </a:lnTo>
                <a:lnTo>
                  <a:pt x="3216" y="1738"/>
                </a:lnTo>
                <a:lnTo>
                  <a:pt x="3192" y="1784"/>
                </a:lnTo>
                <a:lnTo>
                  <a:pt x="3162" y="1828"/>
                </a:lnTo>
                <a:lnTo>
                  <a:pt x="3129" y="1869"/>
                </a:lnTo>
                <a:lnTo>
                  <a:pt x="3093" y="1906"/>
                </a:lnTo>
                <a:lnTo>
                  <a:pt x="3052" y="1939"/>
                </a:lnTo>
                <a:lnTo>
                  <a:pt x="3009" y="1967"/>
                </a:lnTo>
                <a:lnTo>
                  <a:pt x="2962" y="1992"/>
                </a:lnTo>
                <a:lnTo>
                  <a:pt x="2913" y="2011"/>
                </a:lnTo>
                <a:lnTo>
                  <a:pt x="2860" y="2025"/>
                </a:lnTo>
                <a:lnTo>
                  <a:pt x="2807" y="2034"/>
                </a:lnTo>
                <a:lnTo>
                  <a:pt x="2751" y="2037"/>
                </a:lnTo>
                <a:lnTo>
                  <a:pt x="2038" y="2037"/>
                </a:lnTo>
                <a:lnTo>
                  <a:pt x="2038" y="2648"/>
                </a:lnTo>
                <a:lnTo>
                  <a:pt x="1222" y="2648"/>
                </a:lnTo>
                <a:lnTo>
                  <a:pt x="1222" y="2037"/>
                </a:lnTo>
                <a:lnTo>
                  <a:pt x="815" y="2037"/>
                </a:lnTo>
                <a:lnTo>
                  <a:pt x="745" y="2034"/>
                </a:lnTo>
                <a:lnTo>
                  <a:pt x="676" y="2025"/>
                </a:lnTo>
                <a:lnTo>
                  <a:pt x="609" y="2011"/>
                </a:lnTo>
                <a:lnTo>
                  <a:pt x="545" y="1991"/>
                </a:lnTo>
                <a:lnTo>
                  <a:pt x="483" y="1966"/>
                </a:lnTo>
                <a:lnTo>
                  <a:pt x="423" y="1937"/>
                </a:lnTo>
                <a:lnTo>
                  <a:pt x="366" y="1903"/>
                </a:lnTo>
                <a:lnTo>
                  <a:pt x="313" y="1864"/>
                </a:lnTo>
                <a:lnTo>
                  <a:pt x="263" y="1821"/>
                </a:lnTo>
                <a:lnTo>
                  <a:pt x="216" y="1774"/>
                </a:lnTo>
                <a:lnTo>
                  <a:pt x="174" y="1724"/>
                </a:lnTo>
                <a:lnTo>
                  <a:pt x="134" y="1671"/>
                </a:lnTo>
                <a:lnTo>
                  <a:pt x="100" y="1614"/>
                </a:lnTo>
                <a:lnTo>
                  <a:pt x="70" y="1555"/>
                </a:lnTo>
                <a:lnTo>
                  <a:pt x="46" y="1492"/>
                </a:lnTo>
                <a:lnTo>
                  <a:pt x="26" y="1427"/>
                </a:lnTo>
                <a:lnTo>
                  <a:pt x="12" y="1361"/>
                </a:lnTo>
                <a:lnTo>
                  <a:pt x="3" y="1292"/>
                </a:lnTo>
                <a:lnTo>
                  <a:pt x="0" y="1222"/>
                </a:lnTo>
                <a:lnTo>
                  <a:pt x="3" y="1151"/>
                </a:lnTo>
                <a:lnTo>
                  <a:pt x="12" y="1083"/>
                </a:lnTo>
                <a:lnTo>
                  <a:pt x="26" y="1016"/>
                </a:lnTo>
                <a:lnTo>
                  <a:pt x="46" y="952"/>
                </a:lnTo>
                <a:lnTo>
                  <a:pt x="70" y="890"/>
                </a:lnTo>
                <a:lnTo>
                  <a:pt x="100" y="831"/>
                </a:lnTo>
                <a:lnTo>
                  <a:pt x="134" y="773"/>
                </a:lnTo>
                <a:lnTo>
                  <a:pt x="174" y="720"/>
                </a:lnTo>
                <a:lnTo>
                  <a:pt x="216" y="670"/>
                </a:lnTo>
                <a:lnTo>
                  <a:pt x="263" y="623"/>
                </a:lnTo>
                <a:lnTo>
                  <a:pt x="313" y="581"/>
                </a:lnTo>
                <a:lnTo>
                  <a:pt x="366" y="542"/>
                </a:lnTo>
                <a:lnTo>
                  <a:pt x="423" y="508"/>
                </a:lnTo>
                <a:lnTo>
                  <a:pt x="483" y="477"/>
                </a:lnTo>
                <a:lnTo>
                  <a:pt x="545" y="453"/>
                </a:lnTo>
                <a:lnTo>
                  <a:pt x="609" y="433"/>
                </a:lnTo>
                <a:lnTo>
                  <a:pt x="676" y="419"/>
                </a:lnTo>
                <a:lnTo>
                  <a:pt x="745" y="410"/>
                </a:lnTo>
                <a:lnTo>
                  <a:pt x="815" y="407"/>
                </a:lnTo>
                <a:lnTo>
                  <a:pt x="874" y="409"/>
                </a:lnTo>
                <a:lnTo>
                  <a:pt x="932" y="415"/>
                </a:lnTo>
                <a:lnTo>
                  <a:pt x="989" y="426"/>
                </a:lnTo>
                <a:lnTo>
                  <a:pt x="1044" y="439"/>
                </a:lnTo>
                <a:lnTo>
                  <a:pt x="1062" y="386"/>
                </a:lnTo>
                <a:lnTo>
                  <a:pt x="1085" y="335"/>
                </a:lnTo>
                <a:lnTo>
                  <a:pt x="1112" y="287"/>
                </a:lnTo>
                <a:lnTo>
                  <a:pt x="1143" y="242"/>
                </a:lnTo>
                <a:lnTo>
                  <a:pt x="1179" y="199"/>
                </a:lnTo>
                <a:lnTo>
                  <a:pt x="1218" y="161"/>
                </a:lnTo>
                <a:lnTo>
                  <a:pt x="1261" y="124"/>
                </a:lnTo>
                <a:lnTo>
                  <a:pt x="1306" y="93"/>
                </a:lnTo>
                <a:lnTo>
                  <a:pt x="1355" y="65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1" name="Freeform 259"/>
          <p:cNvSpPr>
            <a:spLocks noEditPoints="1"/>
          </p:cNvSpPr>
          <p:nvPr/>
        </p:nvSpPr>
        <p:spPr bwMode="auto">
          <a:xfrm>
            <a:off x="3993875" y="4436544"/>
            <a:ext cx="352448" cy="222872"/>
          </a:xfrm>
          <a:custGeom>
            <a:avLst/>
            <a:gdLst>
              <a:gd name="T0" fmla="*/ 1325 w 3261"/>
              <a:gd name="T1" fmla="*/ 1445 h 2064"/>
              <a:gd name="T2" fmla="*/ 815 w 3261"/>
              <a:gd name="T3" fmla="*/ 1342 h 2064"/>
              <a:gd name="T4" fmla="*/ 2242 w 3261"/>
              <a:gd name="T5" fmla="*/ 929 h 2064"/>
              <a:gd name="T6" fmla="*/ 1631 w 3261"/>
              <a:gd name="T7" fmla="*/ 0 h 2064"/>
              <a:gd name="T8" fmla="*/ 1753 w 3261"/>
              <a:gd name="T9" fmla="*/ 12 h 2064"/>
              <a:gd name="T10" fmla="*/ 1867 w 3261"/>
              <a:gd name="T11" fmla="*/ 48 h 2064"/>
              <a:gd name="T12" fmla="*/ 1970 w 3261"/>
              <a:gd name="T13" fmla="*/ 104 h 2064"/>
              <a:gd name="T14" fmla="*/ 2060 w 3261"/>
              <a:gd name="T15" fmla="*/ 179 h 2064"/>
              <a:gd name="T16" fmla="*/ 2136 w 3261"/>
              <a:gd name="T17" fmla="*/ 269 h 2064"/>
              <a:gd name="T18" fmla="*/ 2192 w 3261"/>
              <a:gd name="T19" fmla="*/ 373 h 2064"/>
              <a:gd name="T20" fmla="*/ 2255 w 3261"/>
              <a:gd name="T21" fmla="*/ 421 h 2064"/>
              <a:gd name="T22" fmla="*/ 2343 w 3261"/>
              <a:gd name="T23" fmla="*/ 413 h 2064"/>
              <a:gd name="T24" fmla="*/ 2453 w 3261"/>
              <a:gd name="T25" fmla="*/ 425 h 2064"/>
              <a:gd name="T26" fmla="*/ 2554 w 3261"/>
              <a:gd name="T27" fmla="*/ 459 h 2064"/>
              <a:gd name="T28" fmla="*/ 2645 w 3261"/>
              <a:gd name="T29" fmla="*/ 512 h 2064"/>
              <a:gd name="T30" fmla="*/ 2722 w 3261"/>
              <a:gd name="T31" fmla="*/ 583 h 2064"/>
              <a:gd name="T32" fmla="*/ 2784 w 3261"/>
              <a:gd name="T33" fmla="*/ 668 h 2064"/>
              <a:gd name="T34" fmla="*/ 2827 w 3261"/>
              <a:gd name="T35" fmla="*/ 766 h 2064"/>
              <a:gd name="T36" fmla="*/ 2850 w 3261"/>
              <a:gd name="T37" fmla="*/ 872 h 2064"/>
              <a:gd name="T38" fmla="*/ 2850 w 3261"/>
              <a:gd name="T39" fmla="*/ 985 h 2064"/>
              <a:gd name="T40" fmla="*/ 2895 w 3261"/>
              <a:gd name="T41" fmla="*/ 1053 h 2064"/>
              <a:gd name="T42" fmla="*/ 2996 w 3261"/>
              <a:gd name="T43" fmla="*/ 1095 h 2064"/>
              <a:gd name="T44" fmla="*/ 3084 w 3261"/>
              <a:gd name="T45" fmla="*/ 1157 h 2064"/>
              <a:gd name="T46" fmla="*/ 3157 w 3261"/>
              <a:gd name="T47" fmla="*/ 1236 h 2064"/>
              <a:gd name="T48" fmla="*/ 3214 w 3261"/>
              <a:gd name="T49" fmla="*/ 1330 h 2064"/>
              <a:gd name="T50" fmla="*/ 3249 w 3261"/>
              <a:gd name="T51" fmla="*/ 1435 h 2064"/>
              <a:gd name="T52" fmla="*/ 3261 w 3261"/>
              <a:gd name="T53" fmla="*/ 1549 h 2064"/>
              <a:gd name="T54" fmla="*/ 3249 w 3261"/>
              <a:gd name="T55" fmla="*/ 1659 h 2064"/>
              <a:gd name="T56" fmla="*/ 3216 w 3261"/>
              <a:gd name="T57" fmla="*/ 1761 h 2064"/>
              <a:gd name="T58" fmla="*/ 3162 w 3261"/>
              <a:gd name="T59" fmla="*/ 1854 h 2064"/>
              <a:gd name="T60" fmla="*/ 3093 w 3261"/>
              <a:gd name="T61" fmla="*/ 1932 h 2064"/>
              <a:gd name="T62" fmla="*/ 3009 w 3261"/>
              <a:gd name="T63" fmla="*/ 1994 h 2064"/>
              <a:gd name="T64" fmla="*/ 2913 w 3261"/>
              <a:gd name="T65" fmla="*/ 2039 h 2064"/>
              <a:gd name="T66" fmla="*/ 2807 w 3261"/>
              <a:gd name="T67" fmla="*/ 2061 h 2064"/>
              <a:gd name="T68" fmla="*/ 815 w 3261"/>
              <a:gd name="T69" fmla="*/ 2064 h 2064"/>
              <a:gd name="T70" fmla="*/ 676 w 3261"/>
              <a:gd name="T71" fmla="*/ 2053 h 2064"/>
              <a:gd name="T72" fmla="*/ 545 w 3261"/>
              <a:gd name="T73" fmla="*/ 2018 h 2064"/>
              <a:gd name="T74" fmla="*/ 423 w 3261"/>
              <a:gd name="T75" fmla="*/ 1962 h 2064"/>
              <a:gd name="T76" fmla="*/ 313 w 3261"/>
              <a:gd name="T77" fmla="*/ 1889 h 2064"/>
              <a:gd name="T78" fmla="*/ 216 w 3261"/>
              <a:gd name="T79" fmla="*/ 1799 h 2064"/>
              <a:gd name="T80" fmla="*/ 134 w 3261"/>
              <a:gd name="T81" fmla="*/ 1693 h 2064"/>
              <a:gd name="T82" fmla="*/ 70 w 3261"/>
              <a:gd name="T83" fmla="*/ 1576 h 2064"/>
              <a:gd name="T84" fmla="*/ 26 w 3261"/>
              <a:gd name="T85" fmla="*/ 1447 h 2064"/>
              <a:gd name="T86" fmla="*/ 3 w 3261"/>
              <a:gd name="T87" fmla="*/ 1310 h 2064"/>
              <a:gd name="T88" fmla="*/ 3 w 3261"/>
              <a:gd name="T89" fmla="*/ 1167 h 2064"/>
              <a:gd name="T90" fmla="*/ 26 w 3261"/>
              <a:gd name="T91" fmla="*/ 1030 h 2064"/>
              <a:gd name="T92" fmla="*/ 70 w 3261"/>
              <a:gd name="T93" fmla="*/ 902 h 2064"/>
              <a:gd name="T94" fmla="*/ 134 w 3261"/>
              <a:gd name="T95" fmla="*/ 784 h 2064"/>
              <a:gd name="T96" fmla="*/ 216 w 3261"/>
              <a:gd name="T97" fmla="*/ 678 h 2064"/>
              <a:gd name="T98" fmla="*/ 313 w 3261"/>
              <a:gd name="T99" fmla="*/ 588 h 2064"/>
              <a:gd name="T100" fmla="*/ 423 w 3261"/>
              <a:gd name="T101" fmla="*/ 514 h 2064"/>
              <a:gd name="T102" fmla="*/ 545 w 3261"/>
              <a:gd name="T103" fmla="*/ 459 h 2064"/>
              <a:gd name="T104" fmla="*/ 676 w 3261"/>
              <a:gd name="T105" fmla="*/ 424 h 2064"/>
              <a:gd name="T106" fmla="*/ 815 w 3261"/>
              <a:gd name="T107" fmla="*/ 413 h 2064"/>
              <a:gd name="T108" fmla="*/ 932 w 3261"/>
              <a:gd name="T109" fmla="*/ 421 h 2064"/>
              <a:gd name="T110" fmla="*/ 1044 w 3261"/>
              <a:gd name="T111" fmla="*/ 445 h 2064"/>
              <a:gd name="T112" fmla="*/ 1085 w 3261"/>
              <a:gd name="T113" fmla="*/ 340 h 2064"/>
              <a:gd name="T114" fmla="*/ 1143 w 3261"/>
              <a:gd name="T115" fmla="*/ 244 h 2064"/>
              <a:gd name="T116" fmla="*/ 1218 w 3261"/>
              <a:gd name="T117" fmla="*/ 162 h 2064"/>
              <a:gd name="T118" fmla="*/ 1306 w 3261"/>
              <a:gd name="T119" fmla="*/ 94 h 2064"/>
              <a:gd name="T120" fmla="*/ 1405 w 3261"/>
              <a:gd name="T121" fmla="*/ 43 h 2064"/>
              <a:gd name="T122" fmla="*/ 1514 w 3261"/>
              <a:gd name="T123" fmla="*/ 11 h 2064"/>
              <a:gd name="T124" fmla="*/ 1631 w 3261"/>
              <a:gd name="T125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064">
                <a:moveTo>
                  <a:pt x="2038" y="722"/>
                </a:moveTo>
                <a:lnTo>
                  <a:pt x="1325" y="1445"/>
                </a:lnTo>
                <a:lnTo>
                  <a:pt x="1019" y="1136"/>
                </a:lnTo>
                <a:lnTo>
                  <a:pt x="815" y="1342"/>
                </a:lnTo>
                <a:lnTo>
                  <a:pt x="1325" y="1858"/>
                </a:lnTo>
                <a:lnTo>
                  <a:pt x="2242" y="929"/>
                </a:lnTo>
                <a:lnTo>
                  <a:pt x="2038" y="722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8"/>
                </a:lnTo>
                <a:lnTo>
                  <a:pt x="1920" y="73"/>
                </a:lnTo>
                <a:lnTo>
                  <a:pt x="1970" y="104"/>
                </a:lnTo>
                <a:lnTo>
                  <a:pt x="2017" y="139"/>
                </a:lnTo>
                <a:lnTo>
                  <a:pt x="2060" y="179"/>
                </a:lnTo>
                <a:lnTo>
                  <a:pt x="2100" y="223"/>
                </a:lnTo>
                <a:lnTo>
                  <a:pt x="2136" y="269"/>
                </a:lnTo>
                <a:lnTo>
                  <a:pt x="2166" y="320"/>
                </a:lnTo>
                <a:lnTo>
                  <a:pt x="2192" y="373"/>
                </a:lnTo>
                <a:lnTo>
                  <a:pt x="2213" y="430"/>
                </a:lnTo>
                <a:lnTo>
                  <a:pt x="2255" y="421"/>
                </a:lnTo>
                <a:lnTo>
                  <a:pt x="2299" y="415"/>
                </a:lnTo>
                <a:lnTo>
                  <a:pt x="2343" y="413"/>
                </a:lnTo>
                <a:lnTo>
                  <a:pt x="2400" y="416"/>
                </a:lnTo>
                <a:lnTo>
                  <a:pt x="2453" y="425"/>
                </a:lnTo>
                <a:lnTo>
                  <a:pt x="2505" y="439"/>
                </a:lnTo>
                <a:lnTo>
                  <a:pt x="2554" y="459"/>
                </a:lnTo>
                <a:lnTo>
                  <a:pt x="2601" y="483"/>
                </a:lnTo>
                <a:lnTo>
                  <a:pt x="2645" y="512"/>
                </a:lnTo>
                <a:lnTo>
                  <a:pt x="2686" y="546"/>
                </a:lnTo>
                <a:lnTo>
                  <a:pt x="2722" y="583"/>
                </a:lnTo>
                <a:lnTo>
                  <a:pt x="2755" y="624"/>
                </a:lnTo>
                <a:lnTo>
                  <a:pt x="2784" y="668"/>
                </a:lnTo>
                <a:lnTo>
                  <a:pt x="2808" y="716"/>
                </a:lnTo>
                <a:lnTo>
                  <a:pt x="2827" y="766"/>
                </a:lnTo>
                <a:lnTo>
                  <a:pt x="2841" y="818"/>
                </a:lnTo>
                <a:lnTo>
                  <a:pt x="2850" y="872"/>
                </a:lnTo>
                <a:lnTo>
                  <a:pt x="2853" y="929"/>
                </a:lnTo>
                <a:lnTo>
                  <a:pt x="2850" y="985"/>
                </a:lnTo>
                <a:lnTo>
                  <a:pt x="2841" y="1040"/>
                </a:lnTo>
                <a:lnTo>
                  <a:pt x="2895" y="1053"/>
                </a:lnTo>
                <a:lnTo>
                  <a:pt x="2947" y="1072"/>
                </a:lnTo>
                <a:lnTo>
                  <a:pt x="2996" y="1095"/>
                </a:lnTo>
                <a:lnTo>
                  <a:pt x="3042" y="1124"/>
                </a:lnTo>
                <a:lnTo>
                  <a:pt x="3084" y="1157"/>
                </a:lnTo>
                <a:lnTo>
                  <a:pt x="3123" y="1195"/>
                </a:lnTo>
                <a:lnTo>
                  <a:pt x="3157" y="1236"/>
                </a:lnTo>
                <a:lnTo>
                  <a:pt x="3188" y="1281"/>
                </a:lnTo>
                <a:lnTo>
                  <a:pt x="3214" y="1330"/>
                </a:lnTo>
                <a:lnTo>
                  <a:pt x="3234" y="1381"/>
                </a:lnTo>
                <a:lnTo>
                  <a:pt x="3249" y="1435"/>
                </a:lnTo>
                <a:lnTo>
                  <a:pt x="3258" y="1491"/>
                </a:lnTo>
                <a:lnTo>
                  <a:pt x="3261" y="1549"/>
                </a:lnTo>
                <a:lnTo>
                  <a:pt x="3258" y="1604"/>
                </a:lnTo>
                <a:lnTo>
                  <a:pt x="3249" y="1659"/>
                </a:lnTo>
                <a:lnTo>
                  <a:pt x="3235" y="1711"/>
                </a:lnTo>
                <a:lnTo>
                  <a:pt x="3216" y="1761"/>
                </a:lnTo>
                <a:lnTo>
                  <a:pt x="3192" y="1809"/>
                </a:lnTo>
                <a:lnTo>
                  <a:pt x="3162" y="1854"/>
                </a:lnTo>
                <a:lnTo>
                  <a:pt x="3129" y="1894"/>
                </a:lnTo>
                <a:lnTo>
                  <a:pt x="3093" y="1932"/>
                </a:lnTo>
                <a:lnTo>
                  <a:pt x="3052" y="1964"/>
                </a:lnTo>
                <a:lnTo>
                  <a:pt x="3009" y="1994"/>
                </a:lnTo>
                <a:lnTo>
                  <a:pt x="2962" y="2018"/>
                </a:lnTo>
                <a:lnTo>
                  <a:pt x="2913" y="2039"/>
                </a:lnTo>
                <a:lnTo>
                  <a:pt x="2860" y="2053"/>
                </a:lnTo>
                <a:lnTo>
                  <a:pt x="2807" y="2061"/>
                </a:lnTo>
                <a:lnTo>
                  <a:pt x="2751" y="2064"/>
                </a:lnTo>
                <a:lnTo>
                  <a:pt x="815" y="2064"/>
                </a:lnTo>
                <a:lnTo>
                  <a:pt x="745" y="2061"/>
                </a:lnTo>
                <a:lnTo>
                  <a:pt x="676" y="2053"/>
                </a:lnTo>
                <a:lnTo>
                  <a:pt x="609" y="2038"/>
                </a:lnTo>
                <a:lnTo>
                  <a:pt x="545" y="2018"/>
                </a:lnTo>
                <a:lnTo>
                  <a:pt x="483" y="1993"/>
                </a:lnTo>
                <a:lnTo>
                  <a:pt x="423" y="1962"/>
                </a:lnTo>
                <a:lnTo>
                  <a:pt x="366" y="1928"/>
                </a:lnTo>
                <a:lnTo>
                  <a:pt x="313" y="1889"/>
                </a:lnTo>
                <a:lnTo>
                  <a:pt x="263" y="1845"/>
                </a:lnTo>
                <a:lnTo>
                  <a:pt x="216" y="1799"/>
                </a:lnTo>
                <a:lnTo>
                  <a:pt x="174" y="1748"/>
                </a:lnTo>
                <a:lnTo>
                  <a:pt x="134" y="1693"/>
                </a:lnTo>
                <a:lnTo>
                  <a:pt x="100" y="1636"/>
                </a:lnTo>
                <a:lnTo>
                  <a:pt x="70" y="1576"/>
                </a:lnTo>
                <a:lnTo>
                  <a:pt x="46" y="1513"/>
                </a:lnTo>
                <a:lnTo>
                  <a:pt x="26" y="1447"/>
                </a:lnTo>
                <a:lnTo>
                  <a:pt x="12" y="1380"/>
                </a:lnTo>
                <a:lnTo>
                  <a:pt x="3" y="1310"/>
                </a:lnTo>
                <a:lnTo>
                  <a:pt x="0" y="1238"/>
                </a:lnTo>
                <a:lnTo>
                  <a:pt x="3" y="1167"/>
                </a:lnTo>
                <a:lnTo>
                  <a:pt x="12" y="1097"/>
                </a:lnTo>
                <a:lnTo>
                  <a:pt x="26" y="1030"/>
                </a:lnTo>
                <a:lnTo>
                  <a:pt x="46" y="965"/>
                </a:lnTo>
                <a:lnTo>
                  <a:pt x="70" y="902"/>
                </a:lnTo>
                <a:lnTo>
                  <a:pt x="100" y="841"/>
                </a:lnTo>
                <a:lnTo>
                  <a:pt x="134" y="784"/>
                </a:lnTo>
                <a:lnTo>
                  <a:pt x="174" y="729"/>
                </a:lnTo>
                <a:lnTo>
                  <a:pt x="216" y="678"/>
                </a:lnTo>
                <a:lnTo>
                  <a:pt x="263" y="631"/>
                </a:lnTo>
                <a:lnTo>
                  <a:pt x="313" y="588"/>
                </a:lnTo>
                <a:lnTo>
                  <a:pt x="366" y="549"/>
                </a:lnTo>
                <a:lnTo>
                  <a:pt x="423" y="514"/>
                </a:lnTo>
                <a:lnTo>
                  <a:pt x="483" y="484"/>
                </a:lnTo>
                <a:lnTo>
                  <a:pt x="545" y="459"/>
                </a:lnTo>
                <a:lnTo>
                  <a:pt x="609" y="439"/>
                </a:lnTo>
                <a:lnTo>
                  <a:pt x="676" y="424"/>
                </a:lnTo>
                <a:lnTo>
                  <a:pt x="745" y="416"/>
                </a:lnTo>
                <a:lnTo>
                  <a:pt x="815" y="413"/>
                </a:lnTo>
                <a:lnTo>
                  <a:pt x="874" y="415"/>
                </a:lnTo>
                <a:lnTo>
                  <a:pt x="932" y="421"/>
                </a:lnTo>
                <a:lnTo>
                  <a:pt x="989" y="431"/>
                </a:lnTo>
                <a:lnTo>
                  <a:pt x="1044" y="445"/>
                </a:lnTo>
                <a:lnTo>
                  <a:pt x="1062" y="391"/>
                </a:lnTo>
                <a:lnTo>
                  <a:pt x="1085" y="340"/>
                </a:lnTo>
                <a:lnTo>
                  <a:pt x="1112" y="291"/>
                </a:lnTo>
                <a:lnTo>
                  <a:pt x="1143" y="244"/>
                </a:lnTo>
                <a:lnTo>
                  <a:pt x="1179" y="201"/>
                </a:lnTo>
                <a:lnTo>
                  <a:pt x="1218" y="162"/>
                </a:lnTo>
                <a:lnTo>
                  <a:pt x="1261" y="126"/>
                </a:lnTo>
                <a:lnTo>
                  <a:pt x="1306" y="94"/>
                </a:lnTo>
                <a:lnTo>
                  <a:pt x="1355" y="66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2" name="Freeform 264"/>
          <p:cNvSpPr>
            <a:spLocks noEditPoints="1"/>
          </p:cNvSpPr>
          <p:nvPr/>
        </p:nvSpPr>
        <p:spPr bwMode="auto">
          <a:xfrm>
            <a:off x="4509270" y="4394216"/>
            <a:ext cx="352448" cy="307527"/>
          </a:xfrm>
          <a:custGeom>
            <a:avLst/>
            <a:gdLst>
              <a:gd name="T0" fmla="*/ 0 w 3261"/>
              <a:gd name="T1" fmla="*/ 2648 h 2852"/>
              <a:gd name="T2" fmla="*/ 3261 w 3261"/>
              <a:gd name="T3" fmla="*/ 2648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648 h 2852"/>
              <a:gd name="T10" fmla="*/ 407 w 3261"/>
              <a:gd name="T11" fmla="*/ 1425 h 2852"/>
              <a:gd name="T12" fmla="*/ 917 w 3261"/>
              <a:gd name="T13" fmla="*/ 1425 h 2852"/>
              <a:gd name="T14" fmla="*/ 1631 w 3261"/>
              <a:gd name="T15" fmla="*/ 2140 h 2852"/>
              <a:gd name="T16" fmla="*/ 2343 w 3261"/>
              <a:gd name="T17" fmla="*/ 1425 h 2852"/>
              <a:gd name="T18" fmla="*/ 2853 w 3261"/>
              <a:gd name="T19" fmla="*/ 1425 h 2852"/>
              <a:gd name="T20" fmla="*/ 3261 w 3261"/>
              <a:gd name="T21" fmla="*/ 2241 h 2852"/>
              <a:gd name="T22" fmla="*/ 3261 w 3261"/>
              <a:gd name="T23" fmla="*/ 2445 h 2852"/>
              <a:gd name="T24" fmla="*/ 0 w 3261"/>
              <a:gd name="T25" fmla="*/ 2445 h 2852"/>
              <a:gd name="T26" fmla="*/ 0 w 3261"/>
              <a:gd name="T27" fmla="*/ 2241 h 2852"/>
              <a:gd name="T28" fmla="*/ 407 w 3261"/>
              <a:gd name="T29" fmla="*/ 1425 h 2852"/>
              <a:gd name="T30" fmla="*/ 1426 w 3261"/>
              <a:gd name="T31" fmla="*/ 0 h 2852"/>
              <a:gd name="T32" fmla="*/ 1835 w 3261"/>
              <a:gd name="T33" fmla="*/ 0 h 2852"/>
              <a:gd name="T34" fmla="*/ 1835 w 3261"/>
              <a:gd name="T35" fmla="*/ 815 h 2852"/>
              <a:gd name="T36" fmla="*/ 2547 w 3261"/>
              <a:gd name="T37" fmla="*/ 815 h 2852"/>
              <a:gd name="T38" fmla="*/ 1631 w 3261"/>
              <a:gd name="T39" fmla="*/ 1731 h 2852"/>
              <a:gd name="T40" fmla="*/ 714 w 3261"/>
              <a:gd name="T41" fmla="*/ 815 h 2852"/>
              <a:gd name="T42" fmla="*/ 1426 w 3261"/>
              <a:gd name="T43" fmla="*/ 815 h 2852"/>
              <a:gd name="T44" fmla="*/ 1426 w 3261"/>
              <a:gd name="T4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1" h="2852">
                <a:moveTo>
                  <a:pt x="0" y="2648"/>
                </a:moveTo>
                <a:lnTo>
                  <a:pt x="3261" y="2648"/>
                </a:lnTo>
                <a:lnTo>
                  <a:pt x="3261" y="2852"/>
                </a:lnTo>
                <a:lnTo>
                  <a:pt x="0" y="2852"/>
                </a:lnTo>
                <a:lnTo>
                  <a:pt x="0" y="2648"/>
                </a:lnTo>
                <a:close/>
                <a:moveTo>
                  <a:pt x="407" y="1425"/>
                </a:moveTo>
                <a:lnTo>
                  <a:pt x="917" y="1425"/>
                </a:lnTo>
                <a:lnTo>
                  <a:pt x="1631" y="2140"/>
                </a:lnTo>
                <a:lnTo>
                  <a:pt x="2343" y="1425"/>
                </a:lnTo>
                <a:lnTo>
                  <a:pt x="2853" y="1425"/>
                </a:lnTo>
                <a:lnTo>
                  <a:pt x="3261" y="2241"/>
                </a:lnTo>
                <a:lnTo>
                  <a:pt x="3261" y="2445"/>
                </a:lnTo>
                <a:lnTo>
                  <a:pt x="0" y="2445"/>
                </a:lnTo>
                <a:lnTo>
                  <a:pt x="0" y="2241"/>
                </a:lnTo>
                <a:lnTo>
                  <a:pt x="407" y="1425"/>
                </a:lnTo>
                <a:close/>
                <a:moveTo>
                  <a:pt x="1426" y="0"/>
                </a:moveTo>
                <a:lnTo>
                  <a:pt x="1835" y="0"/>
                </a:lnTo>
                <a:lnTo>
                  <a:pt x="1835" y="815"/>
                </a:lnTo>
                <a:lnTo>
                  <a:pt x="2547" y="815"/>
                </a:lnTo>
                <a:lnTo>
                  <a:pt x="1631" y="1731"/>
                </a:lnTo>
                <a:lnTo>
                  <a:pt x="714" y="815"/>
                </a:lnTo>
                <a:lnTo>
                  <a:pt x="1426" y="815"/>
                </a:lnTo>
                <a:lnTo>
                  <a:pt x="142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3" name="Freeform 269"/>
          <p:cNvSpPr>
            <a:spLocks noEditPoints="1"/>
          </p:cNvSpPr>
          <p:nvPr/>
        </p:nvSpPr>
        <p:spPr bwMode="auto">
          <a:xfrm>
            <a:off x="5024665" y="4387736"/>
            <a:ext cx="352448" cy="320486"/>
          </a:xfrm>
          <a:custGeom>
            <a:avLst/>
            <a:gdLst>
              <a:gd name="T0" fmla="*/ 0 w 3261"/>
              <a:gd name="T1" fmla="*/ 2765 h 2969"/>
              <a:gd name="T2" fmla="*/ 3261 w 3261"/>
              <a:gd name="T3" fmla="*/ 2765 h 2969"/>
              <a:gd name="T4" fmla="*/ 3261 w 3261"/>
              <a:gd name="T5" fmla="*/ 2969 h 2969"/>
              <a:gd name="T6" fmla="*/ 0 w 3261"/>
              <a:gd name="T7" fmla="*/ 2969 h 2969"/>
              <a:gd name="T8" fmla="*/ 0 w 3261"/>
              <a:gd name="T9" fmla="*/ 2765 h 2969"/>
              <a:gd name="T10" fmla="*/ 407 w 3261"/>
              <a:gd name="T11" fmla="*/ 1536 h 2969"/>
              <a:gd name="T12" fmla="*/ 1222 w 3261"/>
              <a:gd name="T13" fmla="*/ 1536 h 2969"/>
              <a:gd name="T14" fmla="*/ 1222 w 3261"/>
              <a:gd name="T15" fmla="*/ 1946 h 2969"/>
              <a:gd name="T16" fmla="*/ 2038 w 3261"/>
              <a:gd name="T17" fmla="*/ 1946 h 2969"/>
              <a:gd name="T18" fmla="*/ 2038 w 3261"/>
              <a:gd name="T19" fmla="*/ 1536 h 2969"/>
              <a:gd name="T20" fmla="*/ 2853 w 3261"/>
              <a:gd name="T21" fmla="*/ 1536 h 2969"/>
              <a:gd name="T22" fmla="*/ 3261 w 3261"/>
              <a:gd name="T23" fmla="*/ 2355 h 2969"/>
              <a:gd name="T24" fmla="*/ 3261 w 3261"/>
              <a:gd name="T25" fmla="*/ 2560 h 2969"/>
              <a:gd name="T26" fmla="*/ 0 w 3261"/>
              <a:gd name="T27" fmla="*/ 2560 h 2969"/>
              <a:gd name="T28" fmla="*/ 0 w 3261"/>
              <a:gd name="T29" fmla="*/ 2355 h 2969"/>
              <a:gd name="T30" fmla="*/ 407 w 3261"/>
              <a:gd name="T31" fmla="*/ 1536 h 2969"/>
              <a:gd name="T32" fmla="*/ 1631 w 3261"/>
              <a:gd name="T33" fmla="*/ 0 h 2969"/>
              <a:gd name="T34" fmla="*/ 2547 w 3261"/>
              <a:gd name="T35" fmla="*/ 922 h 2969"/>
              <a:gd name="T36" fmla="*/ 1835 w 3261"/>
              <a:gd name="T37" fmla="*/ 922 h 2969"/>
              <a:gd name="T38" fmla="*/ 1835 w 3261"/>
              <a:gd name="T39" fmla="*/ 1741 h 2969"/>
              <a:gd name="T40" fmla="*/ 1426 w 3261"/>
              <a:gd name="T41" fmla="*/ 1741 h 2969"/>
              <a:gd name="T42" fmla="*/ 1426 w 3261"/>
              <a:gd name="T43" fmla="*/ 922 h 2969"/>
              <a:gd name="T44" fmla="*/ 714 w 3261"/>
              <a:gd name="T45" fmla="*/ 922 h 2969"/>
              <a:gd name="T46" fmla="*/ 1631 w 3261"/>
              <a:gd name="T47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61" h="2969">
                <a:moveTo>
                  <a:pt x="0" y="2765"/>
                </a:moveTo>
                <a:lnTo>
                  <a:pt x="3261" y="2765"/>
                </a:lnTo>
                <a:lnTo>
                  <a:pt x="3261" y="2969"/>
                </a:lnTo>
                <a:lnTo>
                  <a:pt x="0" y="2969"/>
                </a:lnTo>
                <a:lnTo>
                  <a:pt x="0" y="2765"/>
                </a:lnTo>
                <a:close/>
                <a:moveTo>
                  <a:pt x="407" y="1536"/>
                </a:moveTo>
                <a:lnTo>
                  <a:pt x="1222" y="1536"/>
                </a:lnTo>
                <a:lnTo>
                  <a:pt x="1222" y="1946"/>
                </a:lnTo>
                <a:lnTo>
                  <a:pt x="2038" y="1946"/>
                </a:lnTo>
                <a:lnTo>
                  <a:pt x="2038" y="1536"/>
                </a:lnTo>
                <a:lnTo>
                  <a:pt x="2853" y="1536"/>
                </a:lnTo>
                <a:lnTo>
                  <a:pt x="3261" y="2355"/>
                </a:lnTo>
                <a:lnTo>
                  <a:pt x="3261" y="2560"/>
                </a:lnTo>
                <a:lnTo>
                  <a:pt x="0" y="2560"/>
                </a:lnTo>
                <a:lnTo>
                  <a:pt x="0" y="2355"/>
                </a:lnTo>
                <a:lnTo>
                  <a:pt x="407" y="1536"/>
                </a:lnTo>
                <a:close/>
                <a:moveTo>
                  <a:pt x="1631" y="0"/>
                </a:moveTo>
                <a:lnTo>
                  <a:pt x="2547" y="922"/>
                </a:lnTo>
                <a:lnTo>
                  <a:pt x="1835" y="922"/>
                </a:lnTo>
                <a:lnTo>
                  <a:pt x="1835" y="1741"/>
                </a:lnTo>
                <a:lnTo>
                  <a:pt x="1426" y="1741"/>
                </a:lnTo>
                <a:lnTo>
                  <a:pt x="1426" y="922"/>
                </a:lnTo>
                <a:lnTo>
                  <a:pt x="714" y="92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4" name="Freeform 274"/>
          <p:cNvSpPr>
            <a:spLocks noEditPoints="1"/>
          </p:cNvSpPr>
          <p:nvPr/>
        </p:nvSpPr>
        <p:spPr bwMode="auto">
          <a:xfrm>
            <a:off x="5539219" y="4394216"/>
            <a:ext cx="331716" cy="307527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382 w 3456"/>
              <a:gd name="T21" fmla="*/ 0 h 3208"/>
              <a:gd name="T22" fmla="*/ 2074 w 3456"/>
              <a:gd name="T23" fmla="*/ 0 h 3208"/>
              <a:gd name="T24" fmla="*/ 2074 w 3456"/>
              <a:gd name="T25" fmla="*/ 1374 h 3208"/>
              <a:gd name="T26" fmla="*/ 2650 w 3456"/>
              <a:gd name="T27" fmla="*/ 1374 h 3208"/>
              <a:gd name="T28" fmla="*/ 1728 w 3456"/>
              <a:gd name="T29" fmla="*/ 2291 h 3208"/>
              <a:gd name="T30" fmla="*/ 806 w 3456"/>
              <a:gd name="T31" fmla="*/ 1374 h 3208"/>
              <a:gd name="T32" fmla="*/ 1382 w 3456"/>
              <a:gd name="T33" fmla="*/ 1374 h 3208"/>
              <a:gd name="T34" fmla="*/ 1382 w 3456"/>
              <a:gd name="T35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382" y="0"/>
                </a:moveTo>
                <a:lnTo>
                  <a:pt x="2074" y="0"/>
                </a:lnTo>
                <a:lnTo>
                  <a:pt x="2074" y="1374"/>
                </a:lnTo>
                <a:lnTo>
                  <a:pt x="2650" y="1374"/>
                </a:lnTo>
                <a:lnTo>
                  <a:pt x="1728" y="2291"/>
                </a:lnTo>
                <a:lnTo>
                  <a:pt x="806" y="1374"/>
                </a:lnTo>
                <a:lnTo>
                  <a:pt x="1382" y="1374"/>
                </a:lnTo>
                <a:lnTo>
                  <a:pt x="138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6" name="Freeform 226"/>
          <p:cNvSpPr/>
          <p:nvPr/>
        </p:nvSpPr>
        <p:spPr bwMode="auto">
          <a:xfrm>
            <a:off x="6071969" y="4415953"/>
            <a:ext cx="352448" cy="307527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7" name="Freeform 231"/>
          <p:cNvSpPr/>
          <p:nvPr/>
        </p:nvSpPr>
        <p:spPr bwMode="auto">
          <a:xfrm>
            <a:off x="7216630" y="4415953"/>
            <a:ext cx="352448" cy="307527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8" name="Freeform 236"/>
          <p:cNvSpPr/>
          <p:nvPr/>
        </p:nvSpPr>
        <p:spPr bwMode="auto">
          <a:xfrm>
            <a:off x="6678829" y="4391765"/>
            <a:ext cx="299753" cy="355902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9" name="Freeform 241"/>
          <p:cNvSpPr/>
          <p:nvPr/>
        </p:nvSpPr>
        <p:spPr bwMode="auto">
          <a:xfrm>
            <a:off x="7819373" y="4391765"/>
            <a:ext cx="299753" cy="355902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0" name="Freeform 246"/>
          <p:cNvSpPr/>
          <p:nvPr/>
        </p:nvSpPr>
        <p:spPr bwMode="auto">
          <a:xfrm>
            <a:off x="8330545" y="4391765"/>
            <a:ext cx="299753" cy="355902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8"/>
          <p:cNvGrpSpPr>
            <a:grpSpLocks noChangeAspect="1"/>
          </p:cNvGrpSpPr>
          <p:nvPr/>
        </p:nvGrpSpPr>
        <p:grpSpPr bwMode="auto">
          <a:xfrm>
            <a:off x="584260" y="402772"/>
            <a:ext cx="300477" cy="262181"/>
            <a:chOff x="25283" y="7344"/>
            <a:chExt cx="408" cy="356"/>
          </a:xfrm>
          <a:solidFill>
            <a:srgbClr val="FFFFFF"/>
          </a:solidFill>
        </p:grpSpPr>
        <p:sp>
          <p:nvSpPr>
            <p:cNvPr id="3" name="Rectangle 830"/>
            <p:cNvSpPr>
              <a:spLocks noChangeArrowheads="1"/>
            </p:cNvSpPr>
            <p:nvPr/>
          </p:nvSpPr>
          <p:spPr bwMode="auto">
            <a:xfrm>
              <a:off x="25487" y="7496"/>
              <a:ext cx="204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" name="Freeform 831"/>
            <p:cNvSpPr/>
            <p:nvPr/>
          </p:nvSpPr>
          <p:spPr bwMode="auto">
            <a:xfrm>
              <a:off x="25283" y="7344"/>
              <a:ext cx="178" cy="356"/>
            </a:xfrm>
            <a:custGeom>
              <a:avLst/>
              <a:gdLst>
                <a:gd name="T0" fmla="*/ 1325 w 1427"/>
                <a:gd name="T1" fmla="*/ 0 h 2852"/>
                <a:gd name="T2" fmla="*/ 1345 w 1427"/>
                <a:gd name="T3" fmla="*/ 2 h 2852"/>
                <a:gd name="T4" fmla="*/ 1364 w 1427"/>
                <a:gd name="T5" fmla="*/ 8 h 2852"/>
                <a:gd name="T6" fmla="*/ 1382 w 1427"/>
                <a:gd name="T7" fmla="*/ 17 h 2852"/>
                <a:gd name="T8" fmla="*/ 1397 w 1427"/>
                <a:gd name="T9" fmla="*/ 30 h 2852"/>
                <a:gd name="T10" fmla="*/ 1410 w 1427"/>
                <a:gd name="T11" fmla="*/ 45 h 2852"/>
                <a:gd name="T12" fmla="*/ 1419 w 1427"/>
                <a:gd name="T13" fmla="*/ 63 h 2852"/>
                <a:gd name="T14" fmla="*/ 1425 w 1427"/>
                <a:gd name="T15" fmla="*/ 82 h 2852"/>
                <a:gd name="T16" fmla="*/ 1427 w 1427"/>
                <a:gd name="T17" fmla="*/ 102 h 2852"/>
                <a:gd name="T18" fmla="*/ 1427 w 1427"/>
                <a:gd name="T19" fmla="*/ 2750 h 2852"/>
                <a:gd name="T20" fmla="*/ 1425 w 1427"/>
                <a:gd name="T21" fmla="*/ 2771 h 2852"/>
                <a:gd name="T22" fmla="*/ 1419 w 1427"/>
                <a:gd name="T23" fmla="*/ 2790 h 2852"/>
                <a:gd name="T24" fmla="*/ 1410 w 1427"/>
                <a:gd name="T25" fmla="*/ 2807 h 2852"/>
                <a:gd name="T26" fmla="*/ 1397 w 1427"/>
                <a:gd name="T27" fmla="*/ 2822 h 2852"/>
                <a:gd name="T28" fmla="*/ 1382 w 1427"/>
                <a:gd name="T29" fmla="*/ 2835 h 2852"/>
                <a:gd name="T30" fmla="*/ 1364 w 1427"/>
                <a:gd name="T31" fmla="*/ 2845 h 2852"/>
                <a:gd name="T32" fmla="*/ 1345 w 1427"/>
                <a:gd name="T33" fmla="*/ 2850 h 2852"/>
                <a:gd name="T34" fmla="*/ 1325 w 1427"/>
                <a:gd name="T35" fmla="*/ 2852 h 2852"/>
                <a:gd name="T36" fmla="*/ 1306 w 1427"/>
                <a:gd name="T37" fmla="*/ 2850 h 2852"/>
                <a:gd name="T38" fmla="*/ 1287 w 1427"/>
                <a:gd name="T39" fmla="*/ 2845 h 2852"/>
                <a:gd name="T40" fmla="*/ 1269 w 1427"/>
                <a:gd name="T41" fmla="*/ 2835 h 2852"/>
                <a:gd name="T42" fmla="*/ 1253 w 1427"/>
                <a:gd name="T43" fmla="*/ 2822 h 2852"/>
                <a:gd name="T44" fmla="*/ 468 w 1427"/>
                <a:gd name="T45" fmla="*/ 2037 h 2852"/>
                <a:gd name="T46" fmla="*/ 102 w 1427"/>
                <a:gd name="T47" fmla="*/ 2037 h 2852"/>
                <a:gd name="T48" fmla="*/ 78 w 1427"/>
                <a:gd name="T49" fmla="*/ 2034 h 2852"/>
                <a:gd name="T50" fmla="*/ 57 w 1427"/>
                <a:gd name="T51" fmla="*/ 2027 h 2852"/>
                <a:gd name="T52" fmla="*/ 38 w 1427"/>
                <a:gd name="T53" fmla="*/ 2015 h 2852"/>
                <a:gd name="T54" fmla="*/ 22 w 1427"/>
                <a:gd name="T55" fmla="*/ 1999 h 2852"/>
                <a:gd name="T56" fmla="*/ 10 w 1427"/>
                <a:gd name="T57" fmla="*/ 1980 h 2852"/>
                <a:gd name="T58" fmla="*/ 3 w 1427"/>
                <a:gd name="T59" fmla="*/ 1959 h 2852"/>
                <a:gd name="T60" fmla="*/ 0 w 1427"/>
                <a:gd name="T61" fmla="*/ 1935 h 2852"/>
                <a:gd name="T62" fmla="*/ 0 w 1427"/>
                <a:gd name="T63" fmla="*/ 917 h 2852"/>
                <a:gd name="T64" fmla="*/ 3 w 1427"/>
                <a:gd name="T65" fmla="*/ 894 h 2852"/>
                <a:gd name="T66" fmla="*/ 10 w 1427"/>
                <a:gd name="T67" fmla="*/ 872 h 2852"/>
                <a:gd name="T68" fmla="*/ 22 w 1427"/>
                <a:gd name="T69" fmla="*/ 853 h 2852"/>
                <a:gd name="T70" fmla="*/ 38 w 1427"/>
                <a:gd name="T71" fmla="*/ 838 h 2852"/>
                <a:gd name="T72" fmla="*/ 57 w 1427"/>
                <a:gd name="T73" fmla="*/ 826 h 2852"/>
                <a:gd name="T74" fmla="*/ 78 w 1427"/>
                <a:gd name="T75" fmla="*/ 818 h 2852"/>
                <a:gd name="T76" fmla="*/ 102 w 1427"/>
                <a:gd name="T77" fmla="*/ 815 h 2852"/>
                <a:gd name="T78" fmla="*/ 468 w 1427"/>
                <a:gd name="T79" fmla="*/ 815 h 2852"/>
                <a:gd name="T80" fmla="*/ 1253 w 1427"/>
                <a:gd name="T81" fmla="*/ 30 h 2852"/>
                <a:gd name="T82" fmla="*/ 1269 w 1427"/>
                <a:gd name="T83" fmla="*/ 17 h 2852"/>
                <a:gd name="T84" fmla="*/ 1286 w 1427"/>
                <a:gd name="T85" fmla="*/ 8 h 2852"/>
                <a:gd name="T86" fmla="*/ 1305 w 1427"/>
                <a:gd name="T87" fmla="*/ 2 h 2852"/>
                <a:gd name="T88" fmla="*/ 1325 w 1427"/>
                <a:gd name="T8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7" h="2852">
                  <a:moveTo>
                    <a:pt x="1325" y="0"/>
                  </a:moveTo>
                  <a:lnTo>
                    <a:pt x="1345" y="2"/>
                  </a:lnTo>
                  <a:lnTo>
                    <a:pt x="1364" y="8"/>
                  </a:lnTo>
                  <a:lnTo>
                    <a:pt x="1382" y="17"/>
                  </a:lnTo>
                  <a:lnTo>
                    <a:pt x="1397" y="30"/>
                  </a:lnTo>
                  <a:lnTo>
                    <a:pt x="1410" y="45"/>
                  </a:lnTo>
                  <a:lnTo>
                    <a:pt x="1419" y="63"/>
                  </a:lnTo>
                  <a:lnTo>
                    <a:pt x="1425" y="82"/>
                  </a:lnTo>
                  <a:lnTo>
                    <a:pt x="1427" y="102"/>
                  </a:lnTo>
                  <a:lnTo>
                    <a:pt x="1427" y="2750"/>
                  </a:lnTo>
                  <a:lnTo>
                    <a:pt x="1425" y="2771"/>
                  </a:lnTo>
                  <a:lnTo>
                    <a:pt x="1419" y="2790"/>
                  </a:lnTo>
                  <a:lnTo>
                    <a:pt x="1410" y="2807"/>
                  </a:lnTo>
                  <a:lnTo>
                    <a:pt x="1397" y="2822"/>
                  </a:lnTo>
                  <a:lnTo>
                    <a:pt x="1382" y="2835"/>
                  </a:lnTo>
                  <a:lnTo>
                    <a:pt x="1364" y="2845"/>
                  </a:lnTo>
                  <a:lnTo>
                    <a:pt x="1345" y="2850"/>
                  </a:lnTo>
                  <a:lnTo>
                    <a:pt x="1325" y="2852"/>
                  </a:lnTo>
                  <a:lnTo>
                    <a:pt x="1306" y="2850"/>
                  </a:lnTo>
                  <a:lnTo>
                    <a:pt x="1287" y="2845"/>
                  </a:lnTo>
                  <a:lnTo>
                    <a:pt x="1269" y="2835"/>
                  </a:lnTo>
                  <a:lnTo>
                    <a:pt x="1253" y="2822"/>
                  </a:lnTo>
                  <a:lnTo>
                    <a:pt x="468" y="2037"/>
                  </a:lnTo>
                  <a:lnTo>
                    <a:pt x="102" y="2037"/>
                  </a:lnTo>
                  <a:lnTo>
                    <a:pt x="78" y="2034"/>
                  </a:lnTo>
                  <a:lnTo>
                    <a:pt x="57" y="2027"/>
                  </a:lnTo>
                  <a:lnTo>
                    <a:pt x="38" y="2015"/>
                  </a:lnTo>
                  <a:lnTo>
                    <a:pt x="22" y="1999"/>
                  </a:lnTo>
                  <a:lnTo>
                    <a:pt x="10" y="1980"/>
                  </a:lnTo>
                  <a:lnTo>
                    <a:pt x="3" y="1959"/>
                  </a:lnTo>
                  <a:lnTo>
                    <a:pt x="0" y="1935"/>
                  </a:lnTo>
                  <a:lnTo>
                    <a:pt x="0" y="917"/>
                  </a:lnTo>
                  <a:lnTo>
                    <a:pt x="3" y="894"/>
                  </a:lnTo>
                  <a:lnTo>
                    <a:pt x="10" y="872"/>
                  </a:lnTo>
                  <a:lnTo>
                    <a:pt x="22" y="853"/>
                  </a:lnTo>
                  <a:lnTo>
                    <a:pt x="38" y="838"/>
                  </a:lnTo>
                  <a:lnTo>
                    <a:pt x="57" y="826"/>
                  </a:lnTo>
                  <a:lnTo>
                    <a:pt x="78" y="818"/>
                  </a:lnTo>
                  <a:lnTo>
                    <a:pt x="102" y="815"/>
                  </a:lnTo>
                  <a:lnTo>
                    <a:pt x="468" y="815"/>
                  </a:lnTo>
                  <a:lnTo>
                    <a:pt x="1253" y="30"/>
                  </a:lnTo>
                  <a:lnTo>
                    <a:pt x="1269" y="17"/>
                  </a:lnTo>
                  <a:lnTo>
                    <a:pt x="1286" y="8"/>
                  </a:lnTo>
                  <a:lnTo>
                    <a:pt x="1305" y="2"/>
                  </a:lnTo>
                  <a:lnTo>
                    <a:pt x="1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" name="Freeform 836"/>
          <p:cNvSpPr>
            <a:spLocks noEditPoints="1"/>
          </p:cNvSpPr>
          <p:nvPr/>
        </p:nvSpPr>
        <p:spPr bwMode="auto">
          <a:xfrm>
            <a:off x="1155377" y="382151"/>
            <a:ext cx="300477" cy="303423"/>
          </a:xfrm>
          <a:custGeom>
            <a:avLst/>
            <a:gdLst>
              <a:gd name="T0" fmla="*/ 2855 w 3262"/>
              <a:gd name="T1" fmla="*/ 1439 h 3292"/>
              <a:gd name="T2" fmla="*/ 3262 w 3262"/>
              <a:gd name="T3" fmla="*/ 1439 h 3292"/>
              <a:gd name="T4" fmla="*/ 3262 w 3262"/>
              <a:gd name="T5" fmla="*/ 2674 h 3292"/>
              <a:gd name="T6" fmla="*/ 815 w 3262"/>
              <a:gd name="T7" fmla="*/ 2674 h 3292"/>
              <a:gd name="T8" fmla="*/ 815 w 3262"/>
              <a:gd name="T9" fmla="*/ 3292 h 3292"/>
              <a:gd name="T10" fmla="*/ 0 w 3262"/>
              <a:gd name="T11" fmla="*/ 2469 h 3292"/>
              <a:gd name="T12" fmla="*/ 815 w 3262"/>
              <a:gd name="T13" fmla="*/ 1646 h 3292"/>
              <a:gd name="T14" fmla="*/ 815 w 3262"/>
              <a:gd name="T15" fmla="*/ 2262 h 3292"/>
              <a:gd name="T16" fmla="*/ 2855 w 3262"/>
              <a:gd name="T17" fmla="*/ 2262 h 3292"/>
              <a:gd name="T18" fmla="*/ 2855 w 3262"/>
              <a:gd name="T19" fmla="*/ 1439 h 3292"/>
              <a:gd name="T20" fmla="*/ 2446 w 3262"/>
              <a:gd name="T21" fmla="*/ 0 h 3292"/>
              <a:gd name="T22" fmla="*/ 2446 w 3262"/>
              <a:gd name="T23" fmla="*/ 0 h 3292"/>
              <a:gd name="T24" fmla="*/ 3262 w 3262"/>
              <a:gd name="T25" fmla="*/ 823 h 3292"/>
              <a:gd name="T26" fmla="*/ 2446 w 3262"/>
              <a:gd name="T27" fmla="*/ 1646 h 3292"/>
              <a:gd name="T28" fmla="*/ 2446 w 3262"/>
              <a:gd name="T29" fmla="*/ 1028 h 3292"/>
              <a:gd name="T30" fmla="*/ 407 w 3262"/>
              <a:gd name="T31" fmla="*/ 1028 h 3292"/>
              <a:gd name="T32" fmla="*/ 407 w 3262"/>
              <a:gd name="T33" fmla="*/ 1851 h 3292"/>
              <a:gd name="T34" fmla="*/ 0 w 3262"/>
              <a:gd name="T35" fmla="*/ 1851 h 3292"/>
              <a:gd name="T36" fmla="*/ 0 w 3262"/>
              <a:gd name="T37" fmla="*/ 617 h 3292"/>
              <a:gd name="T38" fmla="*/ 2446 w 3262"/>
              <a:gd name="T39" fmla="*/ 617 h 3292"/>
              <a:gd name="T40" fmla="*/ 2446 w 3262"/>
              <a:gd name="T4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62" h="3292">
                <a:moveTo>
                  <a:pt x="2855" y="1439"/>
                </a:moveTo>
                <a:lnTo>
                  <a:pt x="3262" y="1439"/>
                </a:lnTo>
                <a:lnTo>
                  <a:pt x="3262" y="2674"/>
                </a:lnTo>
                <a:lnTo>
                  <a:pt x="815" y="2674"/>
                </a:lnTo>
                <a:lnTo>
                  <a:pt x="815" y="3292"/>
                </a:lnTo>
                <a:lnTo>
                  <a:pt x="0" y="2469"/>
                </a:lnTo>
                <a:lnTo>
                  <a:pt x="815" y="1646"/>
                </a:lnTo>
                <a:lnTo>
                  <a:pt x="815" y="2262"/>
                </a:lnTo>
                <a:lnTo>
                  <a:pt x="2855" y="2262"/>
                </a:lnTo>
                <a:lnTo>
                  <a:pt x="2855" y="1439"/>
                </a:lnTo>
                <a:close/>
                <a:moveTo>
                  <a:pt x="2446" y="0"/>
                </a:moveTo>
                <a:lnTo>
                  <a:pt x="2446" y="0"/>
                </a:lnTo>
                <a:lnTo>
                  <a:pt x="3262" y="823"/>
                </a:lnTo>
                <a:lnTo>
                  <a:pt x="2446" y="1646"/>
                </a:lnTo>
                <a:lnTo>
                  <a:pt x="2446" y="1028"/>
                </a:lnTo>
                <a:lnTo>
                  <a:pt x="407" y="1028"/>
                </a:lnTo>
                <a:lnTo>
                  <a:pt x="407" y="1851"/>
                </a:lnTo>
                <a:lnTo>
                  <a:pt x="0" y="1851"/>
                </a:lnTo>
                <a:lnTo>
                  <a:pt x="0" y="617"/>
                </a:lnTo>
                <a:lnTo>
                  <a:pt x="2446" y="617"/>
                </a:lnTo>
                <a:lnTo>
                  <a:pt x="244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6" name="Group 839"/>
          <p:cNvGrpSpPr>
            <a:grpSpLocks noChangeAspect="1"/>
          </p:cNvGrpSpPr>
          <p:nvPr/>
        </p:nvGrpSpPr>
        <p:grpSpPr bwMode="auto">
          <a:xfrm>
            <a:off x="1726493" y="382151"/>
            <a:ext cx="300477" cy="303423"/>
            <a:chOff x="26223" y="7348"/>
            <a:chExt cx="408" cy="412"/>
          </a:xfrm>
          <a:solidFill>
            <a:srgbClr val="FFFFFF"/>
          </a:solidFill>
        </p:grpSpPr>
        <p:sp>
          <p:nvSpPr>
            <p:cNvPr id="7" name="Freeform 841"/>
            <p:cNvSpPr/>
            <p:nvPr/>
          </p:nvSpPr>
          <p:spPr bwMode="auto">
            <a:xfrm>
              <a:off x="26223" y="7348"/>
              <a:ext cx="408" cy="206"/>
            </a:xfrm>
            <a:custGeom>
              <a:avLst/>
              <a:gdLst>
                <a:gd name="T0" fmla="*/ 1631 w 3262"/>
                <a:gd name="T1" fmla="*/ 0 h 1646"/>
                <a:gd name="T2" fmla="*/ 1832 w 3262"/>
                <a:gd name="T3" fmla="*/ 12 h 1646"/>
                <a:gd name="T4" fmla="*/ 2026 w 3262"/>
                <a:gd name="T5" fmla="*/ 48 h 1646"/>
                <a:gd name="T6" fmla="*/ 2211 w 3262"/>
                <a:gd name="T7" fmla="*/ 106 h 1646"/>
                <a:gd name="T8" fmla="*/ 2385 w 3262"/>
                <a:gd name="T9" fmla="*/ 186 h 1646"/>
                <a:gd name="T10" fmla="*/ 2549 w 3262"/>
                <a:gd name="T11" fmla="*/ 285 h 1646"/>
                <a:gd name="T12" fmla="*/ 2698 w 3262"/>
                <a:gd name="T13" fmla="*/ 401 h 1646"/>
                <a:gd name="T14" fmla="*/ 2834 w 3262"/>
                <a:gd name="T15" fmla="*/ 535 h 1646"/>
                <a:gd name="T16" fmla="*/ 3262 w 3262"/>
                <a:gd name="T17" fmla="*/ 1234 h 1646"/>
                <a:gd name="T18" fmla="*/ 2617 w 3262"/>
                <a:gd name="T19" fmla="*/ 752 h 1646"/>
                <a:gd name="T20" fmla="*/ 2499 w 3262"/>
                <a:gd name="T21" fmla="*/ 635 h 1646"/>
                <a:gd name="T22" fmla="*/ 2365 w 3262"/>
                <a:gd name="T23" fmla="*/ 531 h 1646"/>
                <a:gd name="T24" fmla="*/ 2218 w 3262"/>
                <a:gd name="T25" fmla="*/ 447 h 1646"/>
                <a:gd name="T26" fmla="*/ 2062 w 3262"/>
                <a:gd name="T27" fmla="*/ 381 h 1646"/>
                <a:gd name="T28" fmla="*/ 1895 w 3262"/>
                <a:gd name="T29" fmla="*/ 334 h 1646"/>
                <a:gd name="T30" fmla="*/ 1721 w 3262"/>
                <a:gd name="T31" fmla="*/ 312 h 1646"/>
                <a:gd name="T32" fmla="*/ 1541 w 3262"/>
                <a:gd name="T33" fmla="*/ 312 h 1646"/>
                <a:gd name="T34" fmla="*/ 1364 w 3262"/>
                <a:gd name="T35" fmla="*/ 335 h 1646"/>
                <a:gd name="T36" fmla="*/ 1196 w 3262"/>
                <a:gd name="T37" fmla="*/ 382 h 1646"/>
                <a:gd name="T38" fmla="*/ 1037 w 3262"/>
                <a:gd name="T39" fmla="*/ 450 h 1646"/>
                <a:gd name="T40" fmla="*/ 890 w 3262"/>
                <a:gd name="T41" fmla="*/ 537 h 1646"/>
                <a:gd name="T42" fmla="*/ 756 w 3262"/>
                <a:gd name="T43" fmla="*/ 641 h 1646"/>
                <a:gd name="T44" fmla="*/ 636 w 3262"/>
                <a:gd name="T45" fmla="*/ 762 h 1646"/>
                <a:gd name="T46" fmla="*/ 532 w 3262"/>
                <a:gd name="T47" fmla="*/ 898 h 1646"/>
                <a:gd name="T48" fmla="*/ 446 w 3262"/>
                <a:gd name="T49" fmla="*/ 1047 h 1646"/>
                <a:gd name="T50" fmla="*/ 380 w 3262"/>
                <a:gd name="T51" fmla="*/ 1206 h 1646"/>
                <a:gd name="T52" fmla="*/ 333 w 3262"/>
                <a:gd name="T53" fmla="*/ 1376 h 1646"/>
                <a:gd name="T54" fmla="*/ 309 w 3262"/>
                <a:gd name="T55" fmla="*/ 1554 h 1646"/>
                <a:gd name="T56" fmla="*/ 0 w 3262"/>
                <a:gd name="T57" fmla="*/ 1646 h 1646"/>
                <a:gd name="T58" fmla="*/ 13 w 3262"/>
                <a:gd name="T59" fmla="*/ 1439 h 1646"/>
                <a:gd name="T60" fmla="*/ 50 w 3262"/>
                <a:gd name="T61" fmla="*/ 1240 h 1646"/>
                <a:gd name="T62" fmla="*/ 109 w 3262"/>
                <a:gd name="T63" fmla="*/ 1051 h 1646"/>
                <a:gd name="T64" fmla="*/ 191 w 3262"/>
                <a:gd name="T65" fmla="*/ 871 h 1646"/>
                <a:gd name="T66" fmla="*/ 293 w 3262"/>
                <a:gd name="T67" fmla="*/ 705 h 1646"/>
                <a:gd name="T68" fmla="*/ 411 w 3262"/>
                <a:gd name="T69" fmla="*/ 552 h 1646"/>
                <a:gd name="T70" fmla="*/ 547 w 3262"/>
                <a:gd name="T71" fmla="*/ 415 h 1646"/>
                <a:gd name="T72" fmla="*/ 699 w 3262"/>
                <a:gd name="T73" fmla="*/ 294 h 1646"/>
                <a:gd name="T74" fmla="*/ 865 w 3262"/>
                <a:gd name="T75" fmla="*/ 193 h 1646"/>
                <a:gd name="T76" fmla="*/ 1042 w 3262"/>
                <a:gd name="T77" fmla="*/ 110 h 1646"/>
                <a:gd name="T78" fmla="*/ 1230 w 3262"/>
                <a:gd name="T79" fmla="*/ 49 h 1646"/>
                <a:gd name="T80" fmla="*/ 1426 w 3262"/>
                <a:gd name="T81" fmla="*/ 12 h 1646"/>
                <a:gd name="T82" fmla="*/ 1631 w 3262"/>
                <a:gd name="T83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62" h="1646">
                  <a:moveTo>
                    <a:pt x="1631" y="0"/>
                  </a:moveTo>
                  <a:lnTo>
                    <a:pt x="1631" y="0"/>
                  </a:lnTo>
                  <a:lnTo>
                    <a:pt x="1732" y="3"/>
                  </a:lnTo>
                  <a:lnTo>
                    <a:pt x="1832" y="12"/>
                  </a:lnTo>
                  <a:lnTo>
                    <a:pt x="1930" y="28"/>
                  </a:lnTo>
                  <a:lnTo>
                    <a:pt x="2026" y="48"/>
                  </a:lnTo>
                  <a:lnTo>
                    <a:pt x="2119" y="75"/>
                  </a:lnTo>
                  <a:lnTo>
                    <a:pt x="2211" y="106"/>
                  </a:lnTo>
                  <a:lnTo>
                    <a:pt x="2299" y="143"/>
                  </a:lnTo>
                  <a:lnTo>
                    <a:pt x="2385" y="186"/>
                  </a:lnTo>
                  <a:lnTo>
                    <a:pt x="2469" y="233"/>
                  </a:lnTo>
                  <a:lnTo>
                    <a:pt x="2549" y="285"/>
                  </a:lnTo>
                  <a:lnTo>
                    <a:pt x="2625" y="340"/>
                  </a:lnTo>
                  <a:lnTo>
                    <a:pt x="2698" y="401"/>
                  </a:lnTo>
                  <a:lnTo>
                    <a:pt x="2769" y="465"/>
                  </a:lnTo>
                  <a:lnTo>
                    <a:pt x="2834" y="535"/>
                  </a:lnTo>
                  <a:lnTo>
                    <a:pt x="3262" y="103"/>
                  </a:lnTo>
                  <a:lnTo>
                    <a:pt x="3262" y="1234"/>
                  </a:lnTo>
                  <a:lnTo>
                    <a:pt x="2140" y="1234"/>
                  </a:lnTo>
                  <a:lnTo>
                    <a:pt x="2617" y="752"/>
                  </a:lnTo>
                  <a:lnTo>
                    <a:pt x="2560" y="692"/>
                  </a:lnTo>
                  <a:lnTo>
                    <a:pt x="2499" y="635"/>
                  </a:lnTo>
                  <a:lnTo>
                    <a:pt x="2433" y="581"/>
                  </a:lnTo>
                  <a:lnTo>
                    <a:pt x="2365" y="531"/>
                  </a:lnTo>
                  <a:lnTo>
                    <a:pt x="2293" y="487"/>
                  </a:lnTo>
                  <a:lnTo>
                    <a:pt x="2218" y="447"/>
                  </a:lnTo>
                  <a:lnTo>
                    <a:pt x="2141" y="411"/>
                  </a:lnTo>
                  <a:lnTo>
                    <a:pt x="2062" y="381"/>
                  </a:lnTo>
                  <a:lnTo>
                    <a:pt x="1980" y="355"/>
                  </a:lnTo>
                  <a:lnTo>
                    <a:pt x="1895" y="334"/>
                  </a:lnTo>
                  <a:lnTo>
                    <a:pt x="1809" y="320"/>
                  </a:lnTo>
                  <a:lnTo>
                    <a:pt x="1721" y="312"/>
                  </a:lnTo>
                  <a:lnTo>
                    <a:pt x="1631" y="308"/>
                  </a:ln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" name="Freeform 842"/>
            <p:cNvSpPr/>
            <p:nvPr/>
          </p:nvSpPr>
          <p:spPr bwMode="auto">
            <a:xfrm>
              <a:off x="26223" y="7554"/>
              <a:ext cx="408" cy="206"/>
            </a:xfrm>
            <a:custGeom>
              <a:avLst/>
              <a:gdLst>
                <a:gd name="T0" fmla="*/ 3262 w 3262"/>
                <a:gd name="T1" fmla="*/ 0 h 1646"/>
                <a:gd name="T2" fmla="*/ 3250 w 3262"/>
                <a:gd name="T3" fmla="*/ 206 h 1646"/>
                <a:gd name="T4" fmla="*/ 3212 w 3262"/>
                <a:gd name="T5" fmla="*/ 405 h 1646"/>
                <a:gd name="T6" fmla="*/ 3152 w 3262"/>
                <a:gd name="T7" fmla="*/ 595 h 1646"/>
                <a:gd name="T8" fmla="*/ 3071 w 3262"/>
                <a:gd name="T9" fmla="*/ 773 h 1646"/>
                <a:gd name="T10" fmla="*/ 2969 w 3262"/>
                <a:gd name="T11" fmla="*/ 940 h 1646"/>
                <a:gd name="T12" fmla="*/ 2851 w 3262"/>
                <a:gd name="T13" fmla="*/ 1092 h 1646"/>
                <a:gd name="T14" fmla="*/ 2714 w 3262"/>
                <a:gd name="T15" fmla="*/ 1230 h 1646"/>
                <a:gd name="T16" fmla="*/ 2563 w 3262"/>
                <a:gd name="T17" fmla="*/ 1351 h 1646"/>
                <a:gd name="T18" fmla="*/ 2397 w 3262"/>
                <a:gd name="T19" fmla="*/ 1453 h 1646"/>
                <a:gd name="T20" fmla="*/ 2220 w 3262"/>
                <a:gd name="T21" fmla="*/ 1534 h 1646"/>
                <a:gd name="T22" fmla="*/ 2033 w 3262"/>
                <a:gd name="T23" fmla="*/ 1595 h 1646"/>
                <a:gd name="T24" fmla="*/ 1836 w 3262"/>
                <a:gd name="T25" fmla="*/ 1633 h 1646"/>
                <a:gd name="T26" fmla="*/ 1631 w 3262"/>
                <a:gd name="T27" fmla="*/ 1646 h 1646"/>
                <a:gd name="T28" fmla="*/ 1430 w 3262"/>
                <a:gd name="T29" fmla="*/ 1634 h 1646"/>
                <a:gd name="T30" fmla="*/ 1236 w 3262"/>
                <a:gd name="T31" fmla="*/ 1597 h 1646"/>
                <a:gd name="T32" fmla="*/ 1052 w 3262"/>
                <a:gd name="T33" fmla="*/ 1539 h 1646"/>
                <a:gd name="T34" fmla="*/ 877 w 3262"/>
                <a:gd name="T35" fmla="*/ 1459 h 1646"/>
                <a:gd name="T36" fmla="*/ 713 w 3262"/>
                <a:gd name="T37" fmla="*/ 1361 h 1646"/>
                <a:gd name="T38" fmla="*/ 564 w 3262"/>
                <a:gd name="T39" fmla="*/ 1244 h 1646"/>
                <a:gd name="T40" fmla="*/ 428 w 3262"/>
                <a:gd name="T41" fmla="*/ 1111 h 1646"/>
                <a:gd name="T42" fmla="*/ 0 w 3262"/>
                <a:gd name="T43" fmla="*/ 411 h 1646"/>
                <a:gd name="T44" fmla="*/ 645 w 3262"/>
                <a:gd name="T45" fmla="*/ 892 h 1646"/>
                <a:gd name="T46" fmla="*/ 764 w 3262"/>
                <a:gd name="T47" fmla="*/ 1011 h 1646"/>
                <a:gd name="T48" fmla="*/ 897 w 3262"/>
                <a:gd name="T49" fmla="*/ 1113 h 1646"/>
                <a:gd name="T50" fmla="*/ 1044 w 3262"/>
                <a:gd name="T51" fmla="*/ 1199 h 1646"/>
                <a:gd name="T52" fmla="*/ 1200 w 3262"/>
                <a:gd name="T53" fmla="*/ 1265 h 1646"/>
                <a:gd name="T54" fmla="*/ 1367 w 3262"/>
                <a:gd name="T55" fmla="*/ 1310 h 1646"/>
                <a:gd name="T56" fmla="*/ 1542 w 3262"/>
                <a:gd name="T57" fmla="*/ 1334 h 1646"/>
                <a:gd name="T58" fmla="*/ 1722 w 3262"/>
                <a:gd name="T59" fmla="*/ 1334 h 1646"/>
                <a:gd name="T60" fmla="*/ 1898 w 3262"/>
                <a:gd name="T61" fmla="*/ 1309 h 1646"/>
                <a:gd name="T62" fmla="*/ 2066 w 3262"/>
                <a:gd name="T63" fmla="*/ 1263 h 1646"/>
                <a:gd name="T64" fmla="*/ 2224 w 3262"/>
                <a:gd name="T65" fmla="*/ 1196 h 1646"/>
                <a:gd name="T66" fmla="*/ 2372 w 3262"/>
                <a:gd name="T67" fmla="*/ 1109 h 1646"/>
                <a:gd name="T68" fmla="*/ 2506 w 3262"/>
                <a:gd name="T69" fmla="*/ 1004 h 1646"/>
                <a:gd name="T70" fmla="*/ 2625 w 3262"/>
                <a:gd name="T71" fmla="*/ 883 h 1646"/>
                <a:gd name="T72" fmla="*/ 2730 w 3262"/>
                <a:gd name="T73" fmla="*/ 747 h 1646"/>
                <a:gd name="T74" fmla="*/ 2816 w 3262"/>
                <a:gd name="T75" fmla="*/ 599 h 1646"/>
                <a:gd name="T76" fmla="*/ 2883 w 3262"/>
                <a:gd name="T77" fmla="*/ 439 h 1646"/>
                <a:gd name="T78" fmla="*/ 2929 w 3262"/>
                <a:gd name="T79" fmla="*/ 269 h 1646"/>
                <a:gd name="T80" fmla="*/ 2953 w 3262"/>
                <a:gd name="T81" fmla="*/ 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62" h="1646">
                  <a:moveTo>
                    <a:pt x="2956" y="0"/>
                  </a:moveTo>
                  <a:lnTo>
                    <a:pt x="3262" y="0"/>
                  </a:lnTo>
                  <a:lnTo>
                    <a:pt x="3259" y="104"/>
                  </a:lnTo>
                  <a:lnTo>
                    <a:pt x="3250" y="206"/>
                  </a:lnTo>
                  <a:lnTo>
                    <a:pt x="3233" y="307"/>
                  </a:lnTo>
                  <a:lnTo>
                    <a:pt x="3212" y="405"/>
                  </a:lnTo>
                  <a:lnTo>
                    <a:pt x="3185" y="501"/>
                  </a:lnTo>
                  <a:lnTo>
                    <a:pt x="3152" y="595"/>
                  </a:lnTo>
                  <a:lnTo>
                    <a:pt x="3113" y="686"/>
                  </a:lnTo>
                  <a:lnTo>
                    <a:pt x="3071" y="773"/>
                  </a:lnTo>
                  <a:lnTo>
                    <a:pt x="3022" y="858"/>
                  </a:lnTo>
                  <a:lnTo>
                    <a:pt x="2969" y="940"/>
                  </a:lnTo>
                  <a:lnTo>
                    <a:pt x="2912" y="1018"/>
                  </a:lnTo>
                  <a:lnTo>
                    <a:pt x="2851" y="1092"/>
                  </a:lnTo>
                  <a:lnTo>
                    <a:pt x="2784" y="1164"/>
                  </a:lnTo>
                  <a:lnTo>
                    <a:pt x="2714" y="1230"/>
                  </a:lnTo>
                  <a:lnTo>
                    <a:pt x="2640" y="1293"/>
                  </a:lnTo>
                  <a:lnTo>
                    <a:pt x="2563" y="1351"/>
                  </a:lnTo>
                  <a:lnTo>
                    <a:pt x="2482" y="1404"/>
                  </a:lnTo>
                  <a:lnTo>
                    <a:pt x="2397" y="1453"/>
                  </a:lnTo>
                  <a:lnTo>
                    <a:pt x="2310" y="1496"/>
                  </a:lnTo>
                  <a:lnTo>
                    <a:pt x="2220" y="1534"/>
                  </a:lnTo>
                  <a:lnTo>
                    <a:pt x="2128" y="1567"/>
                  </a:lnTo>
                  <a:lnTo>
                    <a:pt x="2033" y="1595"/>
                  </a:lnTo>
                  <a:lnTo>
                    <a:pt x="1935" y="1617"/>
                  </a:lnTo>
                  <a:lnTo>
                    <a:pt x="1836" y="1633"/>
                  </a:lnTo>
                  <a:lnTo>
                    <a:pt x="1734" y="1643"/>
                  </a:lnTo>
                  <a:lnTo>
                    <a:pt x="1631" y="1646"/>
                  </a:lnTo>
                  <a:lnTo>
                    <a:pt x="1530" y="1643"/>
                  </a:lnTo>
                  <a:lnTo>
                    <a:pt x="1430" y="1634"/>
                  </a:lnTo>
                  <a:lnTo>
                    <a:pt x="1332" y="1618"/>
                  </a:lnTo>
                  <a:lnTo>
                    <a:pt x="1236" y="1597"/>
                  </a:lnTo>
                  <a:lnTo>
                    <a:pt x="1143" y="1571"/>
                  </a:lnTo>
                  <a:lnTo>
                    <a:pt x="1052" y="1539"/>
                  </a:lnTo>
                  <a:lnTo>
                    <a:pt x="963" y="1501"/>
                  </a:lnTo>
                  <a:lnTo>
                    <a:pt x="877" y="1459"/>
                  </a:lnTo>
                  <a:lnTo>
                    <a:pt x="794" y="1413"/>
                  </a:lnTo>
                  <a:lnTo>
                    <a:pt x="713" y="1361"/>
                  </a:lnTo>
                  <a:lnTo>
                    <a:pt x="636" y="1304"/>
                  </a:lnTo>
                  <a:lnTo>
                    <a:pt x="564" y="1244"/>
                  </a:lnTo>
                  <a:lnTo>
                    <a:pt x="494" y="1179"/>
                  </a:lnTo>
                  <a:lnTo>
                    <a:pt x="428" y="1111"/>
                  </a:lnTo>
                  <a:lnTo>
                    <a:pt x="0" y="1543"/>
                  </a:lnTo>
                  <a:lnTo>
                    <a:pt x="0" y="411"/>
                  </a:lnTo>
                  <a:lnTo>
                    <a:pt x="1121" y="411"/>
                  </a:lnTo>
                  <a:lnTo>
                    <a:pt x="645" y="892"/>
                  </a:lnTo>
                  <a:lnTo>
                    <a:pt x="702" y="953"/>
                  </a:lnTo>
                  <a:lnTo>
                    <a:pt x="764" y="1011"/>
                  </a:lnTo>
                  <a:lnTo>
                    <a:pt x="829" y="1065"/>
                  </a:lnTo>
                  <a:lnTo>
                    <a:pt x="897" y="1113"/>
                  </a:lnTo>
                  <a:lnTo>
                    <a:pt x="969" y="1159"/>
                  </a:lnTo>
                  <a:lnTo>
                    <a:pt x="1044" y="1199"/>
                  </a:lnTo>
                  <a:lnTo>
                    <a:pt x="1120" y="1234"/>
                  </a:lnTo>
                  <a:lnTo>
                    <a:pt x="1200" y="1265"/>
                  </a:lnTo>
                  <a:lnTo>
                    <a:pt x="1283" y="1291"/>
                  </a:lnTo>
                  <a:lnTo>
                    <a:pt x="1367" y="1310"/>
                  </a:lnTo>
                  <a:lnTo>
                    <a:pt x="1453" y="1325"/>
                  </a:lnTo>
                  <a:lnTo>
                    <a:pt x="1542" y="1334"/>
                  </a:lnTo>
                  <a:lnTo>
                    <a:pt x="1631" y="1337"/>
                  </a:lnTo>
                  <a:lnTo>
                    <a:pt x="1722" y="1334"/>
                  </a:lnTo>
                  <a:lnTo>
                    <a:pt x="1811" y="1325"/>
                  </a:lnTo>
                  <a:lnTo>
                    <a:pt x="1898" y="1309"/>
                  </a:lnTo>
                  <a:lnTo>
                    <a:pt x="1983" y="1289"/>
                  </a:lnTo>
                  <a:lnTo>
                    <a:pt x="2066" y="1263"/>
                  </a:lnTo>
                  <a:lnTo>
                    <a:pt x="2147" y="1232"/>
                  </a:lnTo>
                  <a:lnTo>
                    <a:pt x="2224" y="1196"/>
                  </a:lnTo>
                  <a:lnTo>
                    <a:pt x="2300" y="1154"/>
                  </a:lnTo>
                  <a:lnTo>
                    <a:pt x="2372" y="1109"/>
                  </a:lnTo>
                  <a:lnTo>
                    <a:pt x="2440" y="1058"/>
                  </a:lnTo>
                  <a:lnTo>
                    <a:pt x="2506" y="1004"/>
                  </a:lnTo>
                  <a:lnTo>
                    <a:pt x="2568" y="945"/>
                  </a:lnTo>
                  <a:lnTo>
                    <a:pt x="2625" y="883"/>
                  </a:lnTo>
                  <a:lnTo>
                    <a:pt x="2680" y="817"/>
                  </a:lnTo>
                  <a:lnTo>
                    <a:pt x="2730" y="747"/>
                  </a:lnTo>
                  <a:lnTo>
                    <a:pt x="2775" y="674"/>
                  </a:lnTo>
                  <a:lnTo>
                    <a:pt x="2816" y="599"/>
                  </a:lnTo>
                  <a:lnTo>
                    <a:pt x="2852" y="520"/>
                  </a:lnTo>
                  <a:lnTo>
                    <a:pt x="2883" y="439"/>
                  </a:lnTo>
                  <a:lnTo>
                    <a:pt x="2909" y="355"/>
                  </a:lnTo>
                  <a:lnTo>
                    <a:pt x="2929" y="269"/>
                  </a:lnTo>
                  <a:lnTo>
                    <a:pt x="2944" y="182"/>
                  </a:lnTo>
                  <a:lnTo>
                    <a:pt x="2953" y="92"/>
                  </a:lnTo>
                  <a:lnTo>
                    <a:pt x="2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" name="Freeform 847"/>
          <p:cNvSpPr>
            <a:spLocks noEditPoints="1"/>
          </p:cNvSpPr>
          <p:nvPr/>
        </p:nvSpPr>
        <p:spPr bwMode="auto">
          <a:xfrm>
            <a:off x="2297610" y="463899"/>
            <a:ext cx="300477" cy="139928"/>
          </a:xfrm>
          <a:custGeom>
            <a:avLst/>
            <a:gdLst>
              <a:gd name="T0" fmla="*/ 2363 w 3261"/>
              <a:gd name="T1" fmla="*/ 362 h 1711"/>
              <a:gd name="T2" fmla="*/ 2205 w 3261"/>
              <a:gd name="T3" fmla="*/ 456 h 1711"/>
              <a:gd name="T4" fmla="*/ 2205 w 3261"/>
              <a:gd name="T5" fmla="*/ 1255 h 1711"/>
              <a:gd name="T6" fmla="*/ 2363 w 3261"/>
              <a:gd name="T7" fmla="*/ 1349 h 1711"/>
              <a:gd name="T8" fmla="*/ 2542 w 3261"/>
              <a:gd name="T9" fmla="*/ 1369 h 1711"/>
              <a:gd name="T10" fmla="*/ 2714 w 3261"/>
              <a:gd name="T11" fmla="*/ 1311 h 1711"/>
              <a:gd name="T12" fmla="*/ 2853 w 3261"/>
              <a:gd name="T13" fmla="*/ 1182 h 1711"/>
              <a:gd name="T14" fmla="*/ 2938 w 3261"/>
              <a:gd name="T15" fmla="*/ 1005 h 1711"/>
              <a:gd name="T16" fmla="*/ 2956 w 3261"/>
              <a:gd name="T17" fmla="*/ 804 h 1711"/>
              <a:gd name="T18" fmla="*/ 2904 w 3261"/>
              <a:gd name="T19" fmla="*/ 613 h 1711"/>
              <a:gd name="T20" fmla="*/ 2788 w 3261"/>
              <a:gd name="T21" fmla="*/ 457 h 1711"/>
              <a:gd name="T22" fmla="*/ 2631 w 3261"/>
              <a:gd name="T23" fmla="*/ 362 h 1711"/>
              <a:gd name="T24" fmla="*/ 765 w 3261"/>
              <a:gd name="T25" fmla="*/ 340 h 1711"/>
              <a:gd name="T26" fmla="*/ 588 w 3261"/>
              <a:gd name="T27" fmla="*/ 378 h 1711"/>
              <a:gd name="T28" fmla="*/ 439 w 3261"/>
              <a:gd name="T29" fmla="*/ 491 h 1711"/>
              <a:gd name="T30" fmla="*/ 338 w 3261"/>
              <a:gd name="T31" fmla="*/ 658 h 1711"/>
              <a:gd name="T32" fmla="*/ 304 w 3261"/>
              <a:gd name="T33" fmla="*/ 856 h 1711"/>
              <a:gd name="T34" fmla="*/ 338 w 3261"/>
              <a:gd name="T35" fmla="*/ 1053 h 1711"/>
              <a:gd name="T36" fmla="*/ 439 w 3261"/>
              <a:gd name="T37" fmla="*/ 1220 h 1711"/>
              <a:gd name="T38" fmla="*/ 588 w 3261"/>
              <a:gd name="T39" fmla="*/ 1332 h 1711"/>
              <a:gd name="T40" fmla="*/ 765 w 3261"/>
              <a:gd name="T41" fmla="*/ 1372 h 1711"/>
              <a:gd name="T42" fmla="*/ 940 w 3261"/>
              <a:gd name="T43" fmla="*/ 1332 h 1711"/>
              <a:gd name="T44" fmla="*/ 1090 w 3261"/>
              <a:gd name="T45" fmla="*/ 1220 h 1711"/>
              <a:gd name="T46" fmla="*/ 1020 w 3261"/>
              <a:gd name="T47" fmla="*/ 427 h 1711"/>
              <a:gd name="T48" fmla="*/ 855 w 3261"/>
              <a:gd name="T49" fmla="*/ 350 h 1711"/>
              <a:gd name="T50" fmla="*/ 825 w 3261"/>
              <a:gd name="T51" fmla="*/ 2 h 1711"/>
              <a:gd name="T52" fmla="*/ 1057 w 3261"/>
              <a:gd name="T53" fmla="*/ 65 h 1711"/>
              <a:gd name="T54" fmla="*/ 1261 w 3261"/>
              <a:gd name="T55" fmla="*/ 204 h 1711"/>
              <a:gd name="T56" fmla="*/ 2001 w 3261"/>
              <a:gd name="T57" fmla="*/ 204 h 1711"/>
              <a:gd name="T58" fmla="*/ 2204 w 3261"/>
              <a:gd name="T59" fmla="*/ 65 h 1711"/>
              <a:gd name="T60" fmla="*/ 2436 w 3261"/>
              <a:gd name="T61" fmla="*/ 2 h 1711"/>
              <a:gd name="T62" fmla="*/ 2677 w 3261"/>
              <a:gd name="T63" fmla="*/ 23 h 1711"/>
              <a:gd name="T64" fmla="*/ 2895 w 3261"/>
              <a:gd name="T65" fmla="*/ 125 h 1711"/>
              <a:gd name="T66" fmla="*/ 3078 w 3261"/>
              <a:gd name="T67" fmla="*/ 301 h 1711"/>
              <a:gd name="T68" fmla="*/ 3204 w 3261"/>
              <a:gd name="T69" fmla="*/ 528 h 1711"/>
              <a:gd name="T70" fmla="*/ 3259 w 3261"/>
              <a:gd name="T71" fmla="*/ 787 h 1711"/>
              <a:gd name="T72" fmla="*/ 3240 w 3261"/>
              <a:gd name="T73" fmla="*/ 1056 h 1711"/>
              <a:gd name="T74" fmla="*/ 3149 w 3261"/>
              <a:gd name="T75" fmla="*/ 1302 h 1711"/>
              <a:gd name="T76" fmla="*/ 2993 w 3261"/>
              <a:gd name="T77" fmla="*/ 1507 h 1711"/>
              <a:gd name="T78" fmla="*/ 2789 w 3261"/>
              <a:gd name="T79" fmla="*/ 1647 h 1711"/>
              <a:gd name="T80" fmla="*/ 2557 w 3261"/>
              <a:gd name="T81" fmla="*/ 1709 h 1711"/>
              <a:gd name="T82" fmla="*/ 2317 w 3261"/>
              <a:gd name="T83" fmla="*/ 1687 h 1711"/>
              <a:gd name="T84" fmla="*/ 2098 w 3261"/>
              <a:gd name="T85" fmla="*/ 1586 h 1711"/>
              <a:gd name="T86" fmla="*/ 1631 w 3261"/>
              <a:gd name="T87" fmla="*/ 1096 h 1711"/>
              <a:gd name="T88" fmla="*/ 1163 w 3261"/>
              <a:gd name="T89" fmla="*/ 1586 h 1711"/>
              <a:gd name="T90" fmla="*/ 943 w 3261"/>
              <a:gd name="T91" fmla="*/ 1687 h 1711"/>
              <a:gd name="T92" fmla="*/ 704 w 3261"/>
              <a:gd name="T93" fmla="*/ 1709 h 1711"/>
              <a:gd name="T94" fmla="*/ 472 w 3261"/>
              <a:gd name="T95" fmla="*/ 1647 h 1711"/>
              <a:gd name="T96" fmla="*/ 269 w 3261"/>
              <a:gd name="T97" fmla="*/ 1507 h 1711"/>
              <a:gd name="T98" fmla="*/ 112 w 3261"/>
              <a:gd name="T99" fmla="*/ 1302 h 1711"/>
              <a:gd name="T100" fmla="*/ 21 w 3261"/>
              <a:gd name="T101" fmla="*/ 1056 h 1711"/>
              <a:gd name="T102" fmla="*/ 2 w 3261"/>
              <a:gd name="T103" fmla="*/ 787 h 1711"/>
              <a:gd name="T104" fmla="*/ 58 w 3261"/>
              <a:gd name="T105" fmla="*/ 528 h 1711"/>
              <a:gd name="T106" fmla="*/ 183 w 3261"/>
              <a:gd name="T107" fmla="*/ 301 h 1711"/>
              <a:gd name="T108" fmla="*/ 365 w 3261"/>
              <a:gd name="T109" fmla="*/ 126 h 1711"/>
              <a:gd name="T110" fmla="*/ 585 w 3261"/>
              <a:gd name="T111" fmla="*/ 23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1" h="1711">
                <a:moveTo>
                  <a:pt x="2497" y="340"/>
                </a:moveTo>
                <a:lnTo>
                  <a:pt x="2451" y="342"/>
                </a:lnTo>
                <a:lnTo>
                  <a:pt x="2406" y="350"/>
                </a:lnTo>
                <a:lnTo>
                  <a:pt x="2363" y="362"/>
                </a:lnTo>
                <a:lnTo>
                  <a:pt x="2320" y="378"/>
                </a:lnTo>
                <a:lnTo>
                  <a:pt x="2280" y="400"/>
                </a:lnTo>
                <a:lnTo>
                  <a:pt x="2241" y="427"/>
                </a:lnTo>
                <a:lnTo>
                  <a:pt x="2205" y="456"/>
                </a:lnTo>
                <a:lnTo>
                  <a:pt x="2171" y="491"/>
                </a:lnTo>
                <a:lnTo>
                  <a:pt x="1846" y="856"/>
                </a:lnTo>
                <a:lnTo>
                  <a:pt x="2171" y="1220"/>
                </a:lnTo>
                <a:lnTo>
                  <a:pt x="2205" y="1255"/>
                </a:lnTo>
                <a:lnTo>
                  <a:pt x="2241" y="1285"/>
                </a:lnTo>
                <a:lnTo>
                  <a:pt x="2280" y="1311"/>
                </a:lnTo>
                <a:lnTo>
                  <a:pt x="2320" y="1332"/>
                </a:lnTo>
                <a:lnTo>
                  <a:pt x="2363" y="1349"/>
                </a:lnTo>
                <a:lnTo>
                  <a:pt x="2406" y="1362"/>
                </a:lnTo>
                <a:lnTo>
                  <a:pt x="2451" y="1369"/>
                </a:lnTo>
                <a:lnTo>
                  <a:pt x="2497" y="1372"/>
                </a:lnTo>
                <a:lnTo>
                  <a:pt x="2542" y="1369"/>
                </a:lnTo>
                <a:lnTo>
                  <a:pt x="2587" y="1362"/>
                </a:lnTo>
                <a:lnTo>
                  <a:pt x="2631" y="1349"/>
                </a:lnTo>
                <a:lnTo>
                  <a:pt x="2673" y="1332"/>
                </a:lnTo>
                <a:lnTo>
                  <a:pt x="2714" y="1311"/>
                </a:lnTo>
                <a:lnTo>
                  <a:pt x="2752" y="1285"/>
                </a:lnTo>
                <a:lnTo>
                  <a:pt x="2788" y="1255"/>
                </a:lnTo>
                <a:lnTo>
                  <a:pt x="2822" y="1220"/>
                </a:lnTo>
                <a:lnTo>
                  <a:pt x="2853" y="1182"/>
                </a:lnTo>
                <a:lnTo>
                  <a:pt x="2880" y="1141"/>
                </a:lnTo>
                <a:lnTo>
                  <a:pt x="2904" y="1099"/>
                </a:lnTo>
                <a:lnTo>
                  <a:pt x="2923" y="1053"/>
                </a:lnTo>
                <a:lnTo>
                  <a:pt x="2938" y="1005"/>
                </a:lnTo>
                <a:lnTo>
                  <a:pt x="2949" y="957"/>
                </a:lnTo>
                <a:lnTo>
                  <a:pt x="2956" y="907"/>
                </a:lnTo>
                <a:lnTo>
                  <a:pt x="2958" y="856"/>
                </a:lnTo>
                <a:lnTo>
                  <a:pt x="2956" y="804"/>
                </a:lnTo>
                <a:lnTo>
                  <a:pt x="2949" y="754"/>
                </a:lnTo>
                <a:lnTo>
                  <a:pt x="2938" y="705"/>
                </a:lnTo>
                <a:lnTo>
                  <a:pt x="2923" y="658"/>
                </a:lnTo>
                <a:lnTo>
                  <a:pt x="2904" y="613"/>
                </a:lnTo>
                <a:lnTo>
                  <a:pt x="2880" y="569"/>
                </a:lnTo>
                <a:lnTo>
                  <a:pt x="2853" y="529"/>
                </a:lnTo>
                <a:lnTo>
                  <a:pt x="2822" y="491"/>
                </a:lnTo>
                <a:lnTo>
                  <a:pt x="2788" y="457"/>
                </a:lnTo>
                <a:lnTo>
                  <a:pt x="2752" y="427"/>
                </a:lnTo>
                <a:lnTo>
                  <a:pt x="2714" y="401"/>
                </a:lnTo>
                <a:lnTo>
                  <a:pt x="2673" y="380"/>
                </a:lnTo>
                <a:lnTo>
                  <a:pt x="2631" y="362"/>
                </a:lnTo>
                <a:lnTo>
                  <a:pt x="2587" y="350"/>
                </a:lnTo>
                <a:lnTo>
                  <a:pt x="2542" y="342"/>
                </a:lnTo>
                <a:lnTo>
                  <a:pt x="2497" y="340"/>
                </a:lnTo>
                <a:close/>
                <a:moveTo>
                  <a:pt x="765" y="340"/>
                </a:moveTo>
                <a:lnTo>
                  <a:pt x="719" y="342"/>
                </a:lnTo>
                <a:lnTo>
                  <a:pt x="673" y="350"/>
                </a:lnTo>
                <a:lnTo>
                  <a:pt x="630" y="362"/>
                </a:lnTo>
                <a:lnTo>
                  <a:pt x="588" y="378"/>
                </a:lnTo>
                <a:lnTo>
                  <a:pt x="548" y="400"/>
                </a:lnTo>
                <a:lnTo>
                  <a:pt x="509" y="427"/>
                </a:lnTo>
                <a:lnTo>
                  <a:pt x="473" y="456"/>
                </a:lnTo>
                <a:lnTo>
                  <a:pt x="439" y="491"/>
                </a:lnTo>
                <a:lnTo>
                  <a:pt x="407" y="529"/>
                </a:lnTo>
                <a:lnTo>
                  <a:pt x="381" y="569"/>
                </a:lnTo>
                <a:lnTo>
                  <a:pt x="358" y="613"/>
                </a:lnTo>
                <a:lnTo>
                  <a:pt x="338" y="658"/>
                </a:lnTo>
                <a:lnTo>
                  <a:pt x="323" y="705"/>
                </a:lnTo>
                <a:lnTo>
                  <a:pt x="313" y="754"/>
                </a:lnTo>
                <a:lnTo>
                  <a:pt x="306" y="804"/>
                </a:lnTo>
                <a:lnTo>
                  <a:pt x="304" y="856"/>
                </a:lnTo>
                <a:lnTo>
                  <a:pt x="306" y="907"/>
                </a:lnTo>
                <a:lnTo>
                  <a:pt x="313" y="957"/>
                </a:lnTo>
                <a:lnTo>
                  <a:pt x="323" y="1005"/>
                </a:lnTo>
                <a:lnTo>
                  <a:pt x="338" y="1053"/>
                </a:lnTo>
                <a:lnTo>
                  <a:pt x="358" y="1099"/>
                </a:lnTo>
                <a:lnTo>
                  <a:pt x="381" y="1141"/>
                </a:lnTo>
                <a:lnTo>
                  <a:pt x="407" y="1182"/>
                </a:lnTo>
                <a:lnTo>
                  <a:pt x="439" y="1220"/>
                </a:lnTo>
                <a:lnTo>
                  <a:pt x="473" y="1255"/>
                </a:lnTo>
                <a:lnTo>
                  <a:pt x="509" y="1285"/>
                </a:lnTo>
                <a:lnTo>
                  <a:pt x="548" y="1311"/>
                </a:lnTo>
                <a:lnTo>
                  <a:pt x="588" y="1332"/>
                </a:lnTo>
                <a:lnTo>
                  <a:pt x="630" y="1349"/>
                </a:lnTo>
                <a:lnTo>
                  <a:pt x="673" y="1362"/>
                </a:lnTo>
                <a:lnTo>
                  <a:pt x="719" y="1369"/>
                </a:lnTo>
                <a:lnTo>
                  <a:pt x="765" y="1372"/>
                </a:lnTo>
                <a:lnTo>
                  <a:pt x="810" y="1369"/>
                </a:lnTo>
                <a:lnTo>
                  <a:pt x="855" y="1362"/>
                </a:lnTo>
                <a:lnTo>
                  <a:pt x="898" y="1349"/>
                </a:lnTo>
                <a:lnTo>
                  <a:pt x="940" y="1332"/>
                </a:lnTo>
                <a:lnTo>
                  <a:pt x="982" y="1311"/>
                </a:lnTo>
                <a:lnTo>
                  <a:pt x="1020" y="1285"/>
                </a:lnTo>
                <a:lnTo>
                  <a:pt x="1056" y="1255"/>
                </a:lnTo>
                <a:lnTo>
                  <a:pt x="1090" y="1220"/>
                </a:lnTo>
                <a:lnTo>
                  <a:pt x="1416" y="856"/>
                </a:lnTo>
                <a:lnTo>
                  <a:pt x="1090" y="491"/>
                </a:lnTo>
                <a:lnTo>
                  <a:pt x="1056" y="457"/>
                </a:lnTo>
                <a:lnTo>
                  <a:pt x="1020" y="427"/>
                </a:lnTo>
                <a:lnTo>
                  <a:pt x="982" y="401"/>
                </a:lnTo>
                <a:lnTo>
                  <a:pt x="940" y="380"/>
                </a:lnTo>
                <a:lnTo>
                  <a:pt x="898" y="362"/>
                </a:lnTo>
                <a:lnTo>
                  <a:pt x="855" y="350"/>
                </a:lnTo>
                <a:lnTo>
                  <a:pt x="810" y="342"/>
                </a:lnTo>
                <a:lnTo>
                  <a:pt x="765" y="340"/>
                </a:lnTo>
                <a:close/>
                <a:moveTo>
                  <a:pt x="765" y="0"/>
                </a:moveTo>
                <a:lnTo>
                  <a:pt x="825" y="2"/>
                </a:lnTo>
                <a:lnTo>
                  <a:pt x="885" y="10"/>
                </a:lnTo>
                <a:lnTo>
                  <a:pt x="943" y="23"/>
                </a:lnTo>
                <a:lnTo>
                  <a:pt x="1002" y="41"/>
                </a:lnTo>
                <a:lnTo>
                  <a:pt x="1057" y="65"/>
                </a:lnTo>
                <a:lnTo>
                  <a:pt x="1111" y="93"/>
                </a:lnTo>
                <a:lnTo>
                  <a:pt x="1163" y="126"/>
                </a:lnTo>
                <a:lnTo>
                  <a:pt x="1212" y="163"/>
                </a:lnTo>
                <a:lnTo>
                  <a:pt x="1261" y="204"/>
                </a:lnTo>
                <a:lnTo>
                  <a:pt x="1305" y="250"/>
                </a:lnTo>
                <a:lnTo>
                  <a:pt x="1631" y="616"/>
                </a:lnTo>
                <a:lnTo>
                  <a:pt x="1956" y="250"/>
                </a:lnTo>
                <a:lnTo>
                  <a:pt x="2001" y="204"/>
                </a:lnTo>
                <a:lnTo>
                  <a:pt x="2048" y="163"/>
                </a:lnTo>
                <a:lnTo>
                  <a:pt x="2098" y="126"/>
                </a:lnTo>
                <a:lnTo>
                  <a:pt x="2150" y="93"/>
                </a:lnTo>
                <a:lnTo>
                  <a:pt x="2204" y="65"/>
                </a:lnTo>
                <a:lnTo>
                  <a:pt x="2260" y="41"/>
                </a:lnTo>
                <a:lnTo>
                  <a:pt x="2317" y="23"/>
                </a:lnTo>
                <a:lnTo>
                  <a:pt x="2376" y="10"/>
                </a:lnTo>
                <a:lnTo>
                  <a:pt x="2436" y="2"/>
                </a:lnTo>
                <a:lnTo>
                  <a:pt x="2497" y="0"/>
                </a:lnTo>
                <a:lnTo>
                  <a:pt x="2557" y="2"/>
                </a:lnTo>
                <a:lnTo>
                  <a:pt x="2617" y="10"/>
                </a:lnTo>
                <a:lnTo>
                  <a:pt x="2677" y="23"/>
                </a:lnTo>
                <a:lnTo>
                  <a:pt x="2734" y="41"/>
                </a:lnTo>
                <a:lnTo>
                  <a:pt x="2789" y="65"/>
                </a:lnTo>
                <a:lnTo>
                  <a:pt x="2843" y="92"/>
                </a:lnTo>
                <a:lnTo>
                  <a:pt x="2895" y="125"/>
                </a:lnTo>
                <a:lnTo>
                  <a:pt x="2945" y="163"/>
                </a:lnTo>
                <a:lnTo>
                  <a:pt x="2993" y="204"/>
                </a:lnTo>
                <a:lnTo>
                  <a:pt x="3037" y="250"/>
                </a:lnTo>
                <a:lnTo>
                  <a:pt x="3078" y="301"/>
                </a:lnTo>
                <a:lnTo>
                  <a:pt x="3116" y="354"/>
                </a:lnTo>
                <a:lnTo>
                  <a:pt x="3149" y="409"/>
                </a:lnTo>
                <a:lnTo>
                  <a:pt x="3179" y="467"/>
                </a:lnTo>
                <a:lnTo>
                  <a:pt x="3204" y="528"/>
                </a:lnTo>
                <a:lnTo>
                  <a:pt x="3224" y="591"/>
                </a:lnTo>
                <a:lnTo>
                  <a:pt x="3240" y="655"/>
                </a:lnTo>
                <a:lnTo>
                  <a:pt x="3252" y="720"/>
                </a:lnTo>
                <a:lnTo>
                  <a:pt x="3259" y="787"/>
                </a:lnTo>
                <a:lnTo>
                  <a:pt x="3261" y="856"/>
                </a:lnTo>
                <a:lnTo>
                  <a:pt x="3259" y="923"/>
                </a:lnTo>
                <a:lnTo>
                  <a:pt x="3252" y="991"/>
                </a:lnTo>
                <a:lnTo>
                  <a:pt x="3240" y="1056"/>
                </a:lnTo>
                <a:lnTo>
                  <a:pt x="3224" y="1121"/>
                </a:lnTo>
                <a:lnTo>
                  <a:pt x="3204" y="1183"/>
                </a:lnTo>
                <a:lnTo>
                  <a:pt x="3179" y="1244"/>
                </a:lnTo>
                <a:lnTo>
                  <a:pt x="3149" y="1302"/>
                </a:lnTo>
                <a:lnTo>
                  <a:pt x="3116" y="1358"/>
                </a:lnTo>
                <a:lnTo>
                  <a:pt x="3078" y="1411"/>
                </a:lnTo>
                <a:lnTo>
                  <a:pt x="3037" y="1460"/>
                </a:lnTo>
                <a:lnTo>
                  <a:pt x="2993" y="1507"/>
                </a:lnTo>
                <a:lnTo>
                  <a:pt x="2945" y="1549"/>
                </a:lnTo>
                <a:lnTo>
                  <a:pt x="2895" y="1586"/>
                </a:lnTo>
                <a:lnTo>
                  <a:pt x="2843" y="1619"/>
                </a:lnTo>
                <a:lnTo>
                  <a:pt x="2789" y="1647"/>
                </a:lnTo>
                <a:lnTo>
                  <a:pt x="2734" y="1669"/>
                </a:lnTo>
                <a:lnTo>
                  <a:pt x="2677" y="1687"/>
                </a:lnTo>
                <a:lnTo>
                  <a:pt x="2617" y="1701"/>
                </a:lnTo>
                <a:lnTo>
                  <a:pt x="2557" y="1709"/>
                </a:lnTo>
                <a:lnTo>
                  <a:pt x="2497" y="1711"/>
                </a:lnTo>
                <a:lnTo>
                  <a:pt x="2436" y="1709"/>
                </a:lnTo>
                <a:lnTo>
                  <a:pt x="2376" y="1701"/>
                </a:lnTo>
                <a:lnTo>
                  <a:pt x="2317" y="1687"/>
                </a:lnTo>
                <a:lnTo>
                  <a:pt x="2260" y="1669"/>
                </a:lnTo>
                <a:lnTo>
                  <a:pt x="2204" y="1647"/>
                </a:lnTo>
                <a:lnTo>
                  <a:pt x="2150" y="1619"/>
                </a:lnTo>
                <a:lnTo>
                  <a:pt x="2098" y="1586"/>
                </a:lnTo>
                <a:lnTo>
                  <a:pt x="2048" y="1549"/>
                </a:lnTo>
                <a:lnTo>
                  <a:pt x="2001" y="1507"/>
                </a:lnTo>
                <a:lnTo>
                  <a:pt x="1956" y="1460"/>
                </a:lnTo>
                <a:lnTo>
                  <a:pt x="1631" y="1096"/>
                </a:lnTo>
                <a:lnTo>
                  <a:pt x="1305" y="1460"/>
                </a:lnTo>
                <a:lnTo>
                  <a:pt x="1261" y="1507"/>
                </a:lnTo>
                <a:lnTo>
                  <a:pt x="1213" y="1549"/>
                </a:lnTo>
                <a:lnTo>
                  <a:pt x="1163" y="1586"/>
                </a:lnTo>
                <a:lnTo>
                  <a:pt x="1111" y="1619"/>
                </a:lnTo>
                <a:lnTo>
                  <a:pt x="1057" y="1647"/>
                </a:lnTo>
                <a:lnTo>
                  <a:pt x="1002" y="1669"/>
                </a:lnTo>
                <a:lnTo>
                  <a:pt x="943" y="1687"/>
                </a:lnTo>
                <a:lnTo>
                  <a:pt x="885" y="1701"/>
                </a:lnTo>
                <a:lnTo>
                  <a:pt x="825" y="1709"/>
                </a:lnTo>
                <a:lnTo>
                  <a:pt x="765" y="1711"/>
                </a:lnTo>
                <a:lnTo>
                  <a:pt x="704" y="1709"/>
                </a:lnTo>
                <a:lnTo>
                  <a:pt x="643" y="1701"/>
                </a:lnTo>
                <a:lnTo>
                  <a:pt x="585" y="1687"/>
                </a:lnTo>
                <a:lnTo>
                  <a:pt x="528" y="1669"/>
                </a:lnTo>
                <a:lnTo>
                  <a:pt x="472" y="1647"/>
                </a:lnTo>
                <a:lnTo>
                  <a:pt x="418" y="1619"/>
                </a:lnTo>
                <a:lnTo>
                  <a:pt x="365" y="1586"/>
                </a:lnTo>
                <a:lnTo>
                  <a:pt x="316" y="1549"/>
                </a:lnTo>
                <a:lnTo>
                  <a:pt x="269" y="1507"/>
                </a:lnTo>
                <a:lnTo>
                  <a:pt x="224" y="1460"/>
                </a:lnTo>
                <a:lnTo>
                  <a:pt x="183" y="1411"/>
                </a:lnTo>
                <a:lnTo>
                  <a:pt x="146" y="1358"/>
                </a:lnTo>
                <a:lnTo>
                  <a:pt x="112" y="1302"/>
                </a:lnTo>
                <a:lnTo>
                  <a:pt x="82" y="1244"/>
                </a:lnTo>
                <a:lnTo>
                  <a:pt x="58" y="1183"/>
                </a:lnTo>
                <a:lnTo>
                  <a:pt x="37" y="1121"/>
                </a:lnTo>
                <a:lnTo>
                  <a:pt x="21" y="1056"/>
                </a:lnTo>
                <a:lnTo>
                  <a:pt x="9" y="991"/>
                </a:lnTo>
                <a:lnTo>
                  <a:pt x="2" y="923"/>
                </a:lnTo>
                <a:lnTo>
                  <a:pt x="0" y="856"/>
                </a:lnTo>
                <a:lnTo>
                  <a:pt x="2" y="787"/>
                </a:lnTo>
                <a:lnTo>
                  <a:pt x="9" y="720"/>
                </a:lnTo>
                <a:lnTo>
                  <a:pt x="21" y="655"/>
                </a:lnTo>
                <a:lnTo>
                  <a:pt x="37" y="591"/>
                </a:lnTo>
                <a:lnTo>
                  <a:pt x="58" y="528"/>
                </a:lnTo>
                <a:lnTo>
                  <a:pt x="82" y="467"/>
                </a:lnTo>
                <a:lnTo>
                  <a:pt x="111" y="409"/>
                </a:lnTo>
                <a:lnTo>
                  <a:pt x="146" y="354"/>
                </a:lnTo>
                <a:lnTo>
                  <a:pt x="183" y="301"/>
                </a:lnTo>
                <a:lnTo>
                  <a:pt x="224" y="250"/>
                </a:lnTo>
                <a:lnTo>
                  <a:pt x="269" y="204"/>
                </a:lnTo>
                <a:lnTo>
                  <a:pt x="316" y="163"/>
                </a:lnTo>
                <a:lnTo>
                  <a:pt x="365" y="126"/>
                </a:lnTo>
                <a:lnTo>
                  <a:pt x="418" y="93"/>
                </a:lnTo>
                <a:lnTo>
                  <a:pt x="472" y="65"/>
                </a:lnTo>
                <a:lnTo>
                  <a:pt x="528" y="41"/>
                </a:lnTo>
                <a:lnTo>
                  <a:pt x="585" y="23"/>
                </a:lnTo>
                <a:lnTo>
                  <a:pt x="643" y="10"/>
                </a:lnTo>
                <a:lnTo>
                  <a:pt x="704" y="2"/>
                </a:lnTo>
                <a:lnTo>
                  <a:pt x="76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" name="Freeform 852"/>
          <p:cNvSpPr/>
          <p:nvPr/>
        </p:nvSpPr>
        <p:spPr bwMode="auto">
          <a:xfrm>
            <a:off x="2867185" y="402772"/>
            <a:ext cx="293850" cy="262181"/>
          </a:xfrm>
          <a:custGeom>
            <a:avLst/>
            <a:gdLst>
              <a:gd name="T0" fmla="*/ 2778 w 3589"/>
              <a:gd name="T1" fmla="*/ 0 h 3208"/>
              <a:gd name="T2" fmla="*/ 3589 w 3589"/>
              <a:gd name="T3" fmla="*/ 802 h 3208"/>
              <a:gd name="T4" fmla="*/ 2778 w 3589"/>
              <a:gd name="T5" fmla="*/ 1604 h 3208"/>
              <a:gd name="T6" fmla="*/ 2778 w 3589"/>
              <a:gd name="T7" fmla="*/ 1031 h 3208"/>
              <a:gd name="T8" fmla="*/ 2411 w 3589"/>
              <a:gd name="T9" fmla="*/ 1031 h 3208"/>
              <a:gd name="T10" fmla="*/ 1832 w 3589"/>
              <a:gd name="T11" fmla="*/ 1604 h 3208"/>
              <a:gd name="T12" fmla="*/ 2411 w 3589"/>
              <a:gd name="T13" fmla="*/ 2177 h 3208"/>
              <a:gd name="T14" fmla="*/ 2778 w 3589"/>
              <a:gd name="T15" fmla="*/ 2177 h 3208"/>
              <a:gd name="T16" fmla="*/ 2778 w 3589"/>
              <a:gd name="T17" fmla="*/ 1604 h 3208"/>
              <a:gd name="T18" fmla="*/ 3589 w 3589"/>
              <a:gd name="T19" fmla="*/ 2407 h 3208"/>
              <a:gd name="T20" fmla="*/ 2778 w 3589"/>
              <a:gd name="T21" fmla="*/ 3208 h 3208"/>
              <a:gd name="T22" fmla="*/ 2778 w 3589"/>
              <a:gd name="T23" fmla="*/ 2636 h 3208"/>
              <a:gd name="T24" fmla="*/ 2316 w 3589"/>
              <a:gd name="T25" fmla="*/ 2636 h 3208"/>
              <a:gd name="T26" fmla="*/ 2279 w 3589"/>
              <a:gd name="T27" fmla="*/ 2632 h 3208"/>
              <a:gd name="T28" fmla="*/ 2244 w 3589"/>
              <a:gd name="T29" fmla="*/ 2625 h 3208"/>
              <a:gd name="T30" fmla="*/ 2210 w 3589"/>
              <a:gd name="T31" fmla="*/ 2611 h 3208"/>
              <a:gd name="T32" fmla="*/ 2180 w 3589"/>
              <a:gd name="T33" fmla="*/ 2592 h 3208"/>
              <a:gd name="T34" fmla="*/ 2152 w 3589"/>
              <a:gd name="T35" fmla="*/ 2568 h 3208"/>
              <a:gd name="T36" fmla="*/ 1505 w 3589"/>
              <a:gd name="T37" fmla="*/ 1928 h 3208"/>
              <a:gd name="T38" fmla="*/ 858 w 3589"/>
              <a:gd name="T39" fmla="*/ 2568 h 3208"/>
              <a:gd name="T40" fmla="*/ 831 w 3589"/>
              <a:gd name="T41" fmla="*/ 2592 h 3208"/>
              <a:gd name="T42" fmla="*/ 799 w 3589"/>
              <a:gd name="T43" fmla="*/ 2611 h 3208"/>
              <a:gd name="T44" fmla="*/ 766 w 3589"/>
              <a:gd name="T45" fmla="*/ 2625 h 3208"/>
              <a:gd name="T46" fmla="*/ 731 w 3589"/>
              <a:gd name="T47" fmla="*/ 2632 h 3208"/>
              <a:gd name="T48" fmla="*/ 695 w 3589"/>
              <a:gd name="T49" fmla="*/ 2636 h 3208"/>
              <a:gd name="T50" fmla="*/ 0 w 3589"/>
              <a:gd name="T51" fmla="*/ 2636 h 3208"/>
              <a:gd name="T52" fmla="*/ 0 w 3589"/>
              <a:gd name="T53" fmla="*/ 2177 h 3208"/>
              <a:gd name="T54" fmla="*/ 599 w 3589"/>
              <a:gd name="T55" fmla="*/ 2177 h 3208"/>
              <a:gd name="T56" fmla="*/ 1177 w 3589"/>
              <a:gd name="T57" fmla="*/ 1604 h 3208"/>
              <a:gd name="T58" fmla="*/ 599 w 3589"/>
              <a:gd name="T59" fmla="*/ 1031 h 3208"/>
              <a:gd name="T60" fmla="*/ 0 w 3589"/>
              <a:gd name="T61" fmla="*/ 1031 h 3208"/>
              <a:gd name="T62" fmla="*/ 0 w 3589"/>
              <a:gd name="T63" fmla="*/ 573 h 3208"/>
              <a:gd name="T64" fmla="*/ 695 w 3589"/>
              <a:gd name="T65" fmla="*/ 573 h 3208"/>
              <a:gd name="T66" fmla="*/ 731 w 3589"/>
              <a:gd name="T67" fmla="*/ 576 h 3208"/>
              <a:gd name="T68" fmla="*/ 766 w 3589"/>
              <a:gd name="T69" fmla="*/ 585 h 3208"/>
              <a:gd name="T70" fmla="*/ 799 w 3589"/>
              <a:gd name="T71" fmla="*/ 598 h 3208"/>
              <a:gd name="T72" fmla="*/ 831 w 3589"/>
              <a:gd name="T73" fmla="*/ 616 h 3208"/>
              <a:gd name="T74" fmla="*/ 858 w 3589"/>
              <a:gd name="T75" fmla="*/ 640 h 3208"/>
              <a:gd name="T76" fmla="*/ 1505 w 3589"/>
              <a:gd name="T77" fmla="*/ 1280 h 3208"/>
              <a:gd name="T78" fmla="*/ 2152 w 3589"/>
              <a:gd name="T79" fmla="*/ 640 h 3208"/>
              <a:gd name="T80" fmla="*/ 2180 w 3589"/>
              <a:gd name="T81" fmla="*/ 616 h 3208"/>
              <a:gd name="T82" fmla="*/ 2210 w 3589"/>
              <a:gd name="T83" fmla="*/ 598 h 3208"/>
              <a:gd name="T84" fmla="*/ 2244 w 3589"/>
              <a:gd name="T85" fmla="*/ 585 h 3208"/>
              <a:gd name="T86" fmla="*/ 2279 w 3589"/>
              <a:gd name="T87" fmla="*/ 576 h 3208"/>
              <a:gd name="T88" fmla="*/ 2316 w 3589"/>
              <a:gd name="T89" fmla="*/ 573 h 3208"/>
              <a:gd name="T90" fmla="*/ 2778 w 3589"/>
              <a:gd name="T91" fmla="*/ 573 h 3208"/>
              <a:gd name="T92" fmla="*/ 2778 w 3589"/>
              <a:gd name="T93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89" h="3208">
                <a:moveTo>
                  <a:pt x="2778" y="0"/>
                </a:moveTo>
                <a:lnTo>
                  <a:pt x="3589" y="802"/>
                </a:lnTo>
                <a:lnTo>
                  <a:pt x="2778" y="1604"/>
                </a:lnTo>
                <a:lnTo>
                  <a:pt x="2778" y="1031"/>
                </a:lnTo>
                <a:lnTo>
                  <a:pt x="2411" y="1031"/>
                </a:lnTo>
                <a:lnTo>
                  <a:pt x="1832" y="1604"/>
                </a:lnTo>
                <a:lnTo>
                  <a:pt x="2411" y="2177"/>
                </a:lnTo>
                <a:lnTo>
                  <a:pt x="2778" y="2177"/>
                </a:lnTo>
                <a:lnTo>
                  <a:pt x="2778" y="1604"/>
                </a:lnTo>
                <a:lnTo>
                  <a:pt x="3589" y="2407"/>
                </a:lnTo>
                <a:lnTo>
                  <a:pt x="2778" y="3208"/>
                </a:lnTo>
                <a:lnTo>
                  <a:pt x="2778" y="2636"/>
                </a:lnTo>
                <a:lnTo>
                  <a:pt x="2316" y="2636"/>
                </a:lnTo>
                <a:lnTo>
                  <a:pt x="2279" y="2632"/>
                </a:lnTo>
                <a:lnTo>
                  <a:pt x="2244" y="2625"/>
                </a:lnTo>
                <a:lnTo>
                  <a:pt x="2210" y="2611"/>
                </a:lnTo>
                <a:lnTo>
                  <a:pt x="2180" y="2592"/>
                </a:lnTo>
                <a:lnTo>
                  <a:pt x="2152" y="2568"/>
                </a:lnTo>
                <a:lnTo>
                  <a:pt x="1505" y="1928"/>
                </a:lnTo>
                <a:lnTo>
                  <a:pt x="858" y="2568"/>
                </a:lnTo>
                <a:lnTo>
                  <a:pt x="831" y="2592"/>
                </a:lnTo>
                <a:lnTo>
                  <a:pt x="799" y="2611"/>
                </a:lnTo>
                <a:lnTo>
                  <a:pt x="766" y="2625"/>
                </a:lnTo>
                <a:lnTo>
                  <a:pt x="731" y="2632"/>
                </a:lnTo>
                <a:lnTo>
                  <a:pt x="695" y="2636"/>
                </a:lnTo>
                <a:lnTo>
                  <a:pt x="0" y="2636"/>
                </a:lnTo>
                <a:lnTo>
                  <a:pt x="0" y="2177"/>
                </a:lnTo>
                <a:lnTo>
                  <a:pt x="599" y="2177"/>
                </a:lnTo>
                <a:lnTo>
                  <a:pt x="1177" y="1604"/>
                </a:lnTo>
                <a:lnTo>
                  <a:pt x="599" y="1031"/>
                </a:lnTo>
                <a:lnTo>
                  <a:pt x="0" y="1031"/>
                </a:lnTo>
                <a:lnTo>
                  <a:pt x="0" y="573"/>
                </a:lnTo>
                <a:lnTo>
                  <a:pt x="695" y="573"/>
                </a:lnTo>
                <a:lnTo>
                  <a:pt x="731" y="576"/>
                </a:lnTo>
                <a:lnTo>
                  <a:pt x="766" y="585"/>
                </a:lnTo>
                <a:lnTo>
                  <a:pt x="799" y="598"/>
                </a:lnTo>
                <a:lnTo>
                  <a:pt x="831" y="616"/>
                </a:lnTo>
                <a:lnTo>
                  <a:pt x="858" y="640"/>
                </a:lnTo>
                <a:lnTo>
                  <a:pt x="1505" y="1280"/>
                </a:lnTo>
                <a:lnTo>
                  <a:pt x="2152" y="640"/>
                </a:lnTo>
                <a:lnTo>
                  <a:pt x="2180" y="616"/>
                </a:lnTo>
                <a:lnTo>
                  <a:pt x="2210" y="598"/>
                </a:lnTo>
                <a:lnTo>
                  <a:pt x="2244" y="585"/>
                </a:lnTo>
                <a:lnTo>
                  <a:pt x="2279" y="576"/>
                </a:lnTo>
                <a:lnTo>
                  <a:pt x="2316" y="573"/>
                </a:lnTo>
                <a:lnTo>
                  <a:pt x="2778" y="573"/>
                </a:lnTo>
                <a:lnTo>
                  <a:pt x="277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" name="Freeform 857"/>
          <p:cNvSpPr/>
          <p:nvPr/>
        </p:nvSpPr>
        <p:spPr bwMode="auto">
          <a:xfrm>
            <a:off x="3430132" y="382151"/>
            <a:ext cx="300477" cy="303423"/>
          </a:xfrm>
          <a:custGeom>
            <a:avLst/>
            <a:gdLst>
              <a:gd name="T0" fmla="*/ 0 w 3262"/>
              <a:gd name="T1" fmla="*/ 0 h 3292"/>
              <a:gd name="T2" fmla="*/ 2345 w 3262"/>
              <a:gd name="T3" fmla="*/ 0 h 3292"/>
              <a:gd name="T4" fmla="*/ 1529 w 3262"/>
              <a:gd name="T5" fmla="*/ 823 h 3292"/>
              <a:gd name="T6" fmla="*/ 3262 w 3262"/>
              <a:gd name="T7" fmla="*/ 2571 h 3292"/>
              <a:gd name="T8" fmla="*/ 2549 w 3262"/>
              <a:gd name="T9" fmla="*/ 3292 h 3292"/>
              <a:gd name="T10" fmla="*/ 815 w 3262"/>
              <a:gd name="T11" fmla="*/ 1543 h 3292"/>
              <a:gd name="T12" fmla="*/ 0 w 3262"/>
              <a:gd name="T13" fmla="*/ 2366 h 3292"/>
              <a:gd name="T14" fmla="*/ 0 w 3262"/>
              <a:gd name="T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2" h="3292">
                <a:moveTo>
                  <a:pt x="0" y="0"/>
                </a:moveTo>
                <a:lnTo>
                  <a:pt x="2345" y="0"/>
                </a:lnTo>
                <a:lnTo>
                  <a:pt x="1529" y="823"/>
                </a:lnTo>
                <a:lnTo>
                  <a:pt x="3262" y="2571"/>
                </a:lnTo>
                <a:lnTo>
                  <a:pt x="2549" y="3292"/>
                </a:lnTo>
                <a:lnTo>
                  <a:pt x="815" y="1543"/>
                </a:lnTo>
                <a:lnTo>
                  <a:pt x="0" y="23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" name="Freeform 862"/>
          <p:cNvSpPr/>
          <p:nvPr/>
        </p:nvSpPr>
        <p:spPr bwMode="auto">
          <a:xfrm>
            <a:off x="3997136" y="387674"/>
            <a:ext cx="282803" cy="292376"/>
          </a:xfrm>
          <a:custGeom>
            <a:avLst/>
            <a:gdLst>
              <a:gd name="T0" fmla="*/ 1728 w 3457"/>
              <a:gd name="T1" fmla="*/ 0 h 3572"/>
              <a:gd name="T2" fmla="*/ 3457 w 3457"/>
              <a:gd name="T3" fmla="*/ 1728 h 3572"/>
              <a:gd name="T4" fmla="*/ 2420 w 3457"/>
              <a:gd name="T5" fmla="*/ 1728 h 3572"/>
              <a:gd name="T6" fmla="*/ 2420 w 3457"/>
              <a:gd name="T7" fmla="*/ 3572 h 3572"/>
              <a:gd name="T8" fmla="*/ 1037 w 3457"/>
              <a:gd name="T9" fmla="*/ 3572 h 3572"/>
              <a:gd name="T10" fmla="*/ 1037 w 3457"/>
              <a:gd name="T11" fmla="*/ 1728 h 3572"/>
              <a:gd name="T12" fmla="*/ 0 w 3457"/>
              <a:gd name="T13" fmla="*/ 1728 h 3572"/>
              <a:gd name="T14" fmla="*/ 0 w 3457"/>
              <a:gd name="T15" fmla="*/ 1728 h 3572"/>
              <a:gd name="T16" fmla="*/ 1728 w 3457"/>
              <a:gd name="T17" fmla="*/ 0 h 3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57" h="3572">
                <a:moveTo>
                  <a:pt x="1728" y="0"/>
                </a:moveTo>
                <a:lnTo>
                  <a:pt x="3457" y="1728"/>
                </a:lnTo>
                <a:lnTo>
                  <a:pt x="2420" y="1728"/>
                </a:lnTo>
                <a:lnTo>
                  <a:pt x="2420" y="3572"/>
                </a:lnTo>
                <a:lnTo>
                  <a:pt x="1037" y="3572"/>
                </a:lnTo>
                <a:lnTo>
                  <a:pt x="1037" y="1728"/>
                </a:lnTo>
                <a:lnTo>
                  <a:pt x="0" y="1728"/>
                </a:lnTo>
                <a:lnTo>
                  <a:pt x="0" y="1728"/>
                </a:lnTo>
                <a:lnTo>
                  <a:pt x="172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" name="Freeform 867"/>
          <p:cNvSpPr/>
          <p:nvPr/>
        </p:nvSpPr>
        <p:spPr bwMode="auto">
          <a:xfrm>
            <a:off x="4546466" y="382151"/>
            <a:ext cx="300477" cy="303423"/>
          </a:xfrm>
          <a:custGeom>
            <a:avLst/>
            <a:gdLst>
              <a:gd name="T0" fmla="*/ 918 w 3262"/>
              <a:gd name="T1" fmla="*/ 0 h 3292"/>
              <a:gd name="T2" fmla="*/ 3262 w 3262"/>
              <a:gd name="T3" fmla="*/ 0 h 3292"/>
              <a:gd name="T4" fmla="*/ 3262 w 3262"/>
              <a:gd name="T5" fmla="*/ 2366 h 3292"/>
              <a:gd name="T6" fmla="*/ 2446 w 3262"/>
              <a:gd name="T7" fmla="*/ 1543 h 3292"/>
              <a:gd name="T8" fmla="*/ 713 w 3262"/>
              <a:gd name="T9" fmla="*/ 3292 h 3292"/>
              <a:gd name="T10" fmla="*/ 0 w 3262"/>
              <a:gd name="T11" fmla="*/ 2571 h 3292"/>
              <a:gd name="T12" fmla="*/ 1733 w 3262"/>
              <a:gd name="T13" fmla="*/ 823 h 3292"/>
              <a:gd name="T14" fmla="*/ 918 w 3262"/>
              <a:gd name="T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2" h="3292">
                <a:moveTo>
                  <a:pt x="918" y="0"/>
                </a:moveTo>
                <a:lnTo>
                  <a:pt x="3262" y="0"/>
                </a:lnTo>
                <a:lnTo>
                  <a:pt x="3262" y="2366"/>
                </a:lnTo>
                <a:lnTo>
                  <a:pt x="2446" y="1543"/>
                </a:lnTo>
                <a:lnTo>
                  <a:pt x="713" y="3292"/>
                </a:lnTo>
                <a:lnTo>
                  <a:pt x="0" y="2571"/>
                </a:lnTo>
                <a:lnTo>
                  <a:pt x="1733" y="823"/>
                </a:lnTo>
                <a:lnTo>
                  <a:pt x="9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Freeform 872"/>
          <p:cNvSpPr/>
          <p:nvPr/>
        </p:nvSpPr>
        <p:spPr bwMode="auto">
          <a:xfrm>
            <a:off x="5116040" y="392462"/>
            <a:ext cx="293850" cy="282801"/>
          </a:xfrm>
          <a:custGeom>
            <a:avLst/>
            <a:gdLst>
              <a:gd name="T0" fmla="*/ 1853 w 3589"/>
              <a:gd name="T1" fmla="*/ 0 h 3456"/>
              <a:gd name="T2" fmla="*/ 3589 w 3589"/>
              <a:gd name="T3" fmla="*/ 1728 h 3456"/>
              <a:gd name="T4" fmla="*/ 1853 w 3589"/>
              <a:gd name="T5" fmla="*/ 3456 h 3456"/>
              <a:gd name="T6" fmla="*/ 1853 w 3589"/>
              <a:gd name="T7" fmla="*/ 2420 h 3456"/>
              <a:gd name="T8" fmla="*/ 0 w 3589"/>
              <a:gd name="T9" fmla="*/ 2420 h 3456"/>
              <a:gd name="T10" fmla="*/ 0 w 3589"/>
              <a:gd name="T11" fmla="*/ 1036 h 3456"/>
              <a:gd name="T12" fmla="*/ 1853 w 3589"/>
              <a:gd name="T13" fmla="*/ 1036 h 3456"/>
              <a:gd name="T14" fmla="*/ 1853 w 3589"/>
              <a:gd name="T1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89" h="3456">
                <a:moveTo>
                  <a:pt x="1853" y="0"/>
                </a:moveTo>
                <a:lnTo>
                  <a:pt x="3589" y="1728"/>
                </a:lnTo>
                <a:lnTo>
                  <a:pt x="1853" y="3456"/>
                </a:lnTo>
                <a:lnTo>
                  <a:pt x="1853" y="2420"/>
                </a:lnTo>
                <a:lnTo>
                  <a:pt x="0" y="2420"/>
                </a:lnTo>
                <a:lnTo>
                  <a:pt x="0" y="1036"/>
                </a:lnTo>
                <a:lnTo>
                  <a:pt x="1853" y="1036"/>
                </a:lnTo>
                <a:lnTo>
                  <a:pt x="185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" name="Freeform 877"/>
          <p:cNvSpPr/>
          <p:nvPr/>
        </p:nvSpPr>
        <p:spPr bwMode="auto">
          <a:xfrm>
            <a:off x="5678987" y="382151"/>
            <a:ext cx="300477" cy="303423"/>
          </a:xfrm>
          <a:custGeom>
            <a:avLst/>
            <a:gdLst>
              <a:gd name="T0" fmla="*/ 713 w 3262"/>
              <a:gd name="T1" fmla="*/ 0 h 3292"/>
              <a:gd name="T2" fmla="*/ 713 w 3262"/>
              <a:gd name="T3" fmla="*/ 0 h 3292"/>
              <a:gd name="T4" fmla="*/ 2446 w 3262"/>
              <a:gd name="T5" fmla="*/ 1748 h 3292"/>
              <a:gd name="T6" fmla="*/ 3262 w 3262"/>
              <a:gd name="T7" fmla="*/ 925 h 3292"/>
              <a:gd name="T8" fmla="*/ 3262 w 3262"/>
              <a:gd name="T9" fmla="*/ 3292 h 3292"/>
              <a:gd name="T10" fmla="*/ 918 w 3262"/>
              <a:gd name="T11" fmla="*/ 3292 h 3292"/>
              <a:gd name="T12" fmla="*/ 1733 w 3262"/>
              <a:gd name="T13" fmla="*/ 2469 h 3292"/>
              <a:gd name="T14" fmla="*/ 0 w 3262"/>
              <a:gd name="T15" fmla="*/ 719 h 3292"/>
              <a:gd name="T16" fmla="*/ 713 w 3262"/>
              <a:gd name="T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2" h="3292">
                <a:moveTo>
                  <a:pt x="713" y="0"/>
                </a:moveTo>
                <a:lnTo>
                  <a:pt x="713" y="0"/>
                </a:lnTo>
                <a:lnTo>
                  <a:pt x="2446" y="1748"/>
                </a:lnTo>
                <a:lnTo>
                  <a:pt x="3262" y="925"/>
                </a:lnTo>
                <a:lnTo>
                  <a:pt x="3262" y="3292"/>
                </a:lnTo>
                <a:lnTo>
                  <a:pt x="918" y="3292"/>
                </a:lnTo>
                <a:lnTo>
                  <a:pt x="1733" y="2469"/>
                </a:lnTo>
                <a:lnTo>
                  <a:pt x="0" y="719"/>
                </a:lnTo>
                <a:lnTo>
                  <a:pt x="71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" name="Freeform 882"/>
          <p:cNvSpPr/>
          <p:nvPr/>
        </p:nvSpPr>
        <p:spPr bwMode="auto">
          <a:xfrm>
            <a:off x="6245992" y="387674"/>
            <a:ext cx="282803" cy="292376"/>
          </a:xfrm>
          <a:custGeom>
            <a:avLst/>
            <a:gdLst>
              <a:gd name="T0" fmla="*/ 1382 w 3457"/>
              <a:gd name="T1" fmla="*/ 0 h 3572"/>
              <a:gd name="T2" fmla="*/ 2420 w 3457"/>
              <a:gd name="T3" fmla="*/ 0 h 3572"/>
              <a:gd name="T4" fmla="*/ 2420 w 3457"/>
              <a:gd name="T5" fmla="*/ 1843 h 3572"/>
              <a:gd name="T6" fmla="*/ 3457 w 3457"/>
              <a:gd name="T7" fmla="*/ 1843 h 3572"/>
              <a:gd name="T8" fmla="*/ 1728 w 3457"/>
              <a:gd name="T9" fmla="*/ 3572 h 3572"/>
              <a:gd name="T10" fmla="*/ 0 w 3457"/>
              <a:gd name="T11" fmla="*/ 1843 h 3572"/>
              <a:gd name="T12" fmla="*/ 0 w 3457"/>
              <a:gd name="T13" fmla="*/ 1843 h 3572"/>
              <a:gd name="T14" fmla="*/ 1037 w 3457"/>
              <a:gd name="T15" fmla="*/ 1843 h 3572"/>
              <a:gd name="T16" fmla="*/ 1037 w 3457"/>
              <a:gd name="T17" fmla="*/ 0 h 3572"/>
              <a:gd name="T18" fmla="*/ 1382 w 3457"/>
              <a:gd name="T19" fmla="*/ 0 h 3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57" h="3572">
                <a:moveTo>
                  <a:pt x="1382" y="0"/>
                </a:moveTo>
                <a:lnTo>
                  <a:pt x="2420" y="0"/>
                </a:lnTo>
                <a:lnTo>
                  <a:pt x="2420" y="1843"/>
                </a:lnTo>
                <a:lnTo>
                  <a:pt x="3457" y="1843"/>
                </a:lnTo>
                <a:lnTo>
                  <a:pt x="1728" y="3572"/>
                </a:lnTo>
                <a:lnTo>
                  <a:pt x="0" y="1843"/>
                </a:lnTo>
                <a:lnTo>
                  <a:pt x="0" y="1843"/>
                </a:lnTo>
                <a:lnTo>
                  <a:pt x="1037" y="1843"/>
                </a:lnTo>
                <a:lnTo>
                  <a:pt x="1037" y="0"/>
                </a:lnTo>
                <a:lnTo>
                  <a:pt x="138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" name="Freeform 887"/>
          <p:cNvSpPr/>
          <p:nvPr/>
        </p:nvSpPr>
        <p:spPr bwMode="auto">
          <a:xfrm>
            <a:off x="6795321" y="382151"/>
            <a:ext cx="300479" cy="303423"/>
          </a:xfrm>
          <a:custGeom>
            <a:avLst/>
            <a:gdLst>
              <a:gd name="T0" fmla="*/ 2549 w 3262"/>
              <a:gd name="T1" fmla="*/ 0 h 3292"/>
              <a:gd name="T2" fmla="*/ 2549 w 3262"/>
              <a:gd name="T3" fmla="*/ 0 h 3292"/>
              <a:gd name="T4" fmla="*/ 3262 w 3262"/>
              <a:gd name="T5" fmla="*/ 719 h 3292"/>
              <a:gd name="T6" fmla="*/ 1529 w 3262"/>
              <a:gd name="T7" fmla="*/ 2469 h 3292"/>
              <a:gd name="T8" fmla="*/ 2345 w 3262"/>
              <a:gd name="T9" fmla="*/ 3292 h 3292"/>
              <a:gd name="T10" fmla="*/ 0 w 3262"/>
              <a:gd name="T11" fmla="*/ 3292 h 3292"/>
              <a:gd name="T12" fmla="*/ 0 w 3262"/>
              <a:gd name="T13" fmla="*/ 925 h 3292"/>
              <a:gd name="T14" fmla="*/ 815 w 3262"/>
              <a:gd name="T15" fmla="*/ 1748 h 3292"/>
              <a:gd name="T16" fmla="*/ 2549 w 3262"/>
              <a:gd name="T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2" h="3292">
                <a:moveTo>
                  <a:pt x="2549" y="0"/>
                </a:moveTo>
                <a:lnTo>
                  <a:pt x="2549" y="0"/>
                </a:lnTo>
                <a:lnTo>
                  <a:pt x="3262" y="719"/>
                </a:lnTo>
                <a:lnTo>
                  <a:pt x="1529" y="2469"/>
                </a:lnTo>
                <a:lnTo>
                  <a:pt x="2345" y="3292"/>
                </a:lnTo>
                <a:lnTo>
                  <a:pt x="0" y="3292"/>
                </a:lnTo>
                <a:lnTo>
                  <a:pt x="0" y="925"/>
                </a:lnTo>
                <a:lnTo>
                  <a:pt x="815" y="1748"/>
                </a:lnTo>
                <a:lnTo>
                  <a:pt x="25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" name="Freeform 892"/>
          <p:cNvSpPr/>
          <p:nvPr/>
        </p:nvSpPr>
        <p:spPr bwMode="auto">
          <a:xfrm>
            <a:off x="7364897" y="392462"/>
            <a:ext cx="293850" cy="282801"/>
          </a:xfrm>
          <a:custGeom>
            <a:avLst/>
            <a:gdLst>
              <a:gd name="T0" fmla="*/ 1737 w 3589"/>
              <a:gd name="T1" fmla="*/ 0 h 3456"/>
              <a:gd name="T2" fmla="*/ 1737 w 3589"/>
              <a:gd name="T3" fmla="*/ 1036 h 3456"/>
              <a:gd name="T4" fmla="*/ 3589 w 3589"/>
              <a:gd name="T5" fmla="*/ 1036 h 3456"/>
              <a:gd name="T6" fmla="*/ 3589 w 3589"/>
              <a:gd name="T7" fmla="*/ 2420 h 3456"/>
              <a:gd name="T8" fmla="*/ 1737 w 3589"/>
              <a:gd name="T9" fmla="*/ 2420 h 3456"/>
              <a:gd name="T10" fmla="*/ 1737 w 3589"/>
              <a:gd name="T11" fmla="*/ 3456 h 3456"/>
              <a:gd name="T12" fmla="*/ 0 w 3589"/>
              <a:gd name="T13" fmla="*/ 1728 h 3456"/>
              <a:gd name="T14" fmla="*/ 1737 w 3589"/>
              <a:gd name="T1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89" h="3456">
                <a:moveTo>
                  <a:pt x="1737" y="0"/>
                </a:moveTo>
                <a:lnTo>
                  <a:pt x="1737" y="1036"/>
                </a:lnTo>
                <a:lnTo>
                  <a:pt x="3589" y="1036"/>
                </a:lnTo>
                <a:lnTo>
                  <a:pt x="3589" y="2420"/>
                </a:lnTo>
                <a:lnTo>
                  <a:pt x="1737" y="2420"/>
                </a:lnTo>
                <a:lnTo>
                  <a:pt x="1737" y="3456"/>
                </a:lnTo>
                <a:lnTo>
                  <a:pt x="0" y="1728"/>
                </a:lnTo>
                <a:lnTo>
                  <a:pt x="173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" name="Freeform 897"/>
          <p:cNvSpPr/>
          <p:nvPr/>
        </p:nvSpPr>
        <p:spPr bwMode="auto">
          <a:xfrm>
            <a:off x="7910537" y="421551"/>
            <a:ext cx="226095" cy="224622"/>
          </a:xfrm>
          <a:custGeom>
            <a:avLst/>
            <a:gdLst>
              <a:gd name="T0" fmla="*/ 1971 w 3380"/>
              <a:gd name="T1" fmla="*/ 0 h 3359"/>
              <a:gd name="T2" fmla="*/ 2053 w 3380"/>
              <a:gd name="T3" fmla="*/ 13 h 3359"/>
              <a:gd name="T4" fmla="*/ 2125 w 3380"/>
              <a:gd name="T5" fmla="*/ 46 h 3359"/>
              <a:gd name="T6" fmla="*/ 2184 w 3380"/>
              <a:gd name="T7" fmla="*/ 96 h 3359"/>
              <a:gd name="T8" fmla="*/ 2227 w 3380"/>
              <a:gd name="T9" fmla="*/ 162 h 3359"/>
              <a:gd name="T10" fmla="*/ 2250 w 3380"/>
              <a:gd name="T11" fmla="*/ 238 h 3359"/>
              <a:gd name="T12" fmla="*/ 2250 w 3380"/>
              <a:gd name="T13" fmla="*/ 321 h 3359"/>
              <a:gd name="T14" fmla="*/ 2227 w 3380"/>
              <a:gd name="T15" fmla="*/ 399 h 3359"/>
              <a:gd name="T16" fmla="*/ 2184 w 3380"/>
              <a:gd name="T17" fmla="*/ 464 h 3359"/>
              <a:gd name="T18" fmla="*/ 2125 w 3380"/>
              <a:gd name="T19" fmla="*/ 515 h 3359"/>
              <a:gd name="T20" fmla="*/ 2053 w 3380"/>
              <a:gd name="T21" fmla="*/ 548 h 3359"/>
              <a:gd name="T22" fmla="*/ 1971 w 3380"/>
              <a:gd name="T23" fmla="*/ 560 h 3359"/>
              <a:gd name="T24" fmla="*/ 3298 w 3380"/>
              <a:gd name="T25" fmla="*/ 2881 h 3359"/>
              <a:gd name="T26" fmla="*/ 3343 w 3380"/>
              <a:gd name="T27" fmla="*/ 2940 h 3359"/>
              <a:gd name="T28" fmla="*/ 3371 w 3380"/>
              <a:gd name="T29" fmla="*/ 3008 h 3359"/>
              <a:gd name="T30" fmla="*/ 3380 w 3380"/>
              <a:gd name="T31" fmla="*/ 3079 h 3359"/>
              <a:gd name="T32" fmla="*/ 3371 w 3380"/>
              <a:gd name="T33" fmla="*/ 3150 h 3359"/>
              <a:gd name="T34" fmla="*/ 3343 w 3380"/>
              <a:gd name="T35" fmla="*/ 3217 h 3359"/>
              <a:gd name="T36" fmla="*/ 3298 w 3380"/>
              <a:gd name="T37" fmla="*/ 3276 h 3359"/>
              <a:gd name="T38" fmla="*/ 3238 w 3380"/>
              <a:gd name="T39" fmla="*/ 3322 h 3359"/>
              <a:gd name="T40" fmla="*/ 3169 w 3380"/>
              <a:gd name="T41" fmla="*/ 3350 h 3359"/>
              <a:gd name="T42" fmla="*/ 3098 w 3380"/>
              <a:gd name="T43" fmla="*/ 3359 h 3359"/>
              <a:gd name="T44" fmla="*/ 3027 w 3380"/>
              <a:gd name="T45" fmla="*/ 3350 h 3359"/>
              <a:gd name="T46" fmla="*/ 2959 w 3380"/>
              <a:gd name="T47" fmla="*/ 3322 h 3359"/>
              <a:gd name="T48" fmla="*/ 2900 w 3380"/>
              <a:gd name="T49" fmla="*/ 3276 h 3359"/>
              <a:gd name="T50" fmla="*/ 563 w 3380"/>
              <a:gd name="T51" fmla="*/ 1959 h 3359"/>
              <a:gd name="T52" fmla="*/ 551 w 3380"/>
              <a:gd name="T53" fmla="*/ 2040 h 3359"/>
              <a:gd name="T54" fmla="*/ 518 w 3380"/>
              <a:gd name="T55" fmla="*/ 2111 h 3359"/>
              <a:gd name="T56" fmla="*/ 466 w 3380"/>
              <a:gd name="T57" fmla="*/ 2171 h 3359"/>
              <a:gd name="T58" fmla="*/ 401 w 3380"/>
              <a:gd name="T59" fmla="*/ 2213 h 3359"/>
              <a:gd name="T60" fmla="*/ 323 w 3380"/>
              <a:gd name="T61" fmla="*/ 2237 h 3359"/>
              <a:gd name="T62" fmla="*/ 240 w 3380"/>
              <a:gd name="T63" fmla="*/ 2237 h 3359"/>
              <a:gd name="T64" fmla="*/ 163 w 3380"/>
              <a:gd name="T65" fmla="*/ 2213 h 3359"/>
              <a:gd name="T66" fmla="*/ 97 w 3380"/>
              <a:gd name="T67" fmla="*/ 2171 h 3359"/>
              <a:gd name="T68" fmla="*/ 46 w 3380"/>
              <a:gd name="T69" fmla="*/ 2111 h 3359"/>
              <a:gd name="T70" fmla="*/ 12 w 3380"/>
              <a:gd name="T71" fmla="*/ 2040 h 3359"/>
              <a:gd name="T72" fmla="*/ 0 w 3380"/>
              <a:gd name="T73" fmla="*/ 1959 h 3359"/>
              <a:gd name="T74" fmla="*/ 2 w 3380"/>
              <a:gd name="T75" fmla="*/ 244 h 3359"/>
              <a:gd name="T76" fmla="*/ 21 w 3380"/>
              <a:gd name="T77" fmla="*/ 174 h 3359"/>
              <a:gd name="T78" fmla="*/ 59 w 3380"/>
              <a:gd name="T79" fmla="*/ 109 h 3359"/>
              <a:gd name="T80" fmla="*/ 111 w 3380"/>
              <a:gd name="T81" fmla="*/ 58 h 3359"/>
              <a:gd name="T82" fmla="*/ 174 w 3380"/>
              <a:gd name="T83" fmla="*/ 22 h 3359"/>
              <a:gd name="T84" fmla="*/ 244 w 3380"/>
              <a:gd name="T85" fmla="*/ 3 h 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80" h="3359">
                <a:moveTo>
                  <a:pt x="282" y="0"/>
                </a:moveTo>
                <a:lnTo>
                  <a:pt x="1971" y="0"/>
                </a:lnTo>
                <a:lnTo>
                  <a:pt x="2013" y="3"/>
                </a:lnTo>
                <a:lnTo>
                  <a:pt x="2053" y="13"/>
                </a:lnTo>
                <a:lnTo>
                  <a:pt x="2090" y="26"/>
                </a:lnTo>
                <a:lnTo>
                  <a:pt x="2125" y="46"/>
                </a:lnTo>
                <a:lnTo>
                  <a:pt x="2156" y="69"/>
                </a:lnTo>
                <a:lnTo>
                  <a:pt x="2184" y="96"/>
                </a:lnTo>
                <a:lnTo>
                  <a:pt x="2208" y="128"/>
                </a:lnTo>
                <a:lnTo>
                  <a:pt x="2227" y="162"/>
                </a:lnTo>
                <a:lnTo>
                  <a:pt x="2241" y="199"/>
                </a:lnTo>
                <a:lnTo>
                  <a:pt x="2250" y="238"/>
                </a:lnTo>
                <a:lnTo>
                  <a:pt x="2253" y="280"/>
                </a:lnTo>
                <a:lnTo>
                  <a:pt x="2250" y="321"/>
                </a:lnTo>
                <a:lnTo>
                  <a:pt x="2241" y="361"/>
                </a:lnTo>
                <a:lnTo>
                  <a:pt x="2227" y="399"/>
                </a:lnTo>
                <a:lnTo>
                  <a:pt x="2208" y="432"/>
                </a:lnTo>
                <a:lnTo>
                  <a:pt x="2184" y="464"/>
                </a:lnTo>
                <a:lnTo>
                  <a:pt x="2156" y="492"/>
                </a:lnTo>
                <a:lnTo>
                  <a:pt x="2125" y="515"/>
                </a:lnTo>
                <a:lnTo>
                  <a:pt x="2090" y="534"/>
                </a:lnTo>
                <a:lnTo>
                  <a:pt x="2053" y="548"/>
                </a:lnTo>
                <a:lnTo>
                  <a:pt x="2013" y="556"/>
                </a:lnTo>
                <a:lnTo>
                  <a:pt x="1971" y="560"/>
                </a:lnTo>
                <a:lnTo>
                  <a:pt x="962" y="560"/>
                </a:lnTo>
                <a:lnTo>
                  <a:pt x="3298" y="2881"/>
                </a:lnTo>
                <a:lnTo>
                  <a:pt x="3322" y="2910"/>
                </a:lnTo>
                <a:lnTo>
                  <a:pt x="3343" y="2940"/>
                </a:lnTo>
                <a:lnTo>
                  <a:pt x="3359" y="2973"/>
                </a:lnTo>
                <a:lnTo>
                  <a:pt x="3371" y="3008"/>
                </a:lnTo>
                <a:lnTo>
                  <a:pt x="3378" y="3043"/>
                </a:lnTo>
                <a:lnTo>
                  <a:pt x="3380" y="3079"/>
                </a:lnTo>
                <a:lnTo>
                  <a:pt x="3378" y="3114"/>
                </a:lnTo>
                <a:lnTo>
                  <a:pt x="3371" y="3150"/>
                </a:lnTo>
                <a:lnTo>
                  <a:pt x="3359" y="3184"/>
                </a:lnTo>
                <a:lnTo>
                  <a:pt x="3343" y="3217"/>
                </a:lnTo>
                <a:lnTo>
                  <a:pt x="3322" y="3248"/>
                </a:lnTo>
                <a:lnTo>
                  <a:pt x="3298" y="3276"/>
                </a:lnTo>
                <a:lnTo>
                  <a:pt x="3269" y="3302"/>
                </a:lnTo>
                <a:lnTo>
                  <a:pt x="3238" y="3322"/>
                </a:lnTo>
                <a:lnTo>
                  <a:pt x="3205" y="3338"/>
                </a:lnTo>
                <a:lnTo>
                  <a:pt x="3169" y="3350"/>
                </a:lnTo>
                <a:lnTo>
                  <a:pt x="3134" y="3357"/>
                </a:lnTo>
                <a:lnTo>
                  <a:pt x="3098" y="3359"/>
                </a:lnTo>
                <a:lnTo>
                  <a:pt x="3063" y="3357"/>
                </a:lnTo>
                <a:lnTo>
                  <a:pt x="3027" y="3350"/>
                </a:lnTo>
                <a:lnTo>
                  <a:pt x="2992" y="3338"/>
                </a:lnTo>
                <a:lnTo>
                  <a:pt x="2959" y="3322"/>
                </a:lnTo>
                <a:lnTo>
                  <a:pt x="2928" y="3302"/>
                </a:lnTo>
                <a:lnTo>
                  <a:pt x="2900" y="3276"/>
                </a:lnTo>
                <a:lnTo>
                  <a:pt x="563" y="956"/>
                </a:lnTo>
                <a:lnTo>
                  <a:pt x="563" y="1959"/>
                </a:lnTo>
                <a:lnTo>
                  <a:pt x="560" y="2000"/>
                </a:lnTo>
                <a:lnTo>
                  <a:pt x="551" y="2040"/>
                </a:lnTo>
                <a:lnTo>
                  <a:pt x="538" y="2078"/>
                </a:lnTo>
                <a:lnTo>
                  <a:pt x="518" y="2111"/>
                </a:lnTo>
                <a:lnTo>
                  <a:pt x="494" y="2143"/>
                </a:lnTo>
                <a:lnTo>
                  <a:pt x="466" y="2171"/>
                </a:lnTo>
                <a:lnTo>
                  <a:pt x="435" y="2194"/>
                </a:lnTo>
                <a:lnTo>
                  <a:pt x="401" y="2213"/>
                </a:lnTo>
                <a:lnTo>
                  <a:pt x="363" y="2227"/>
                </a:lnTo>
                <a:lnTo>
                  <a:pt x="323" y="2237"/>
                </a:lnTo>
                <a:lnTo>
                  <a:pt x="282" y="2240"/>
                </a:lnTo>
                <a:lnTo>
                  <a:pt x="240" y="2237"/>
                </a:lnTo>
                <a:lnTo>
                  <a:pt x="200" y="2227"/>
                </a:lnTo>
                <a:lnTo>
                  <a:pt x="163" y="2213"/>
                </a:lnTo>
                <a:lnTo>
                  <a:pt x="129" y="2194"/>
                </a:lnTo>
                <a:lnTo>
                  <a:pt x="97" y="2171"/>
                </a:lnTo>
                <a:lnTo>
                  <a:pt x="69" y="2143"/>
                </a:lnTo>
                <a:lnTo>
                  <a:pt x="46" y="2111"/>
                </a:lnTo>
                <a:lnTo>
                  <a:pt x="27" y="2078"/>
                </a:lnTo>
                <a:lnTo>
                  <a:pt x="12" y="2040"/>
                </a:lnTo>
                <a:lnTo>
                  <a:pt x="3" y="2000"/>
                </a:lnTo>
                <a:lnTo>
                  <a:pt x="0" y="1959"/>
                </a:lnTo>
                <a:lnTo>
                  <a:pt x="0" y="280"/>
                </a:lnTo>
                <a:lnTo>
                  <a:pt x="2" y="244"/>
                </a:lnTo>
                <a:lnTo>
                  <a:pt x="10" y="209"/>
                </a:lnTo>
                <a:lnTo>
                  <a:pt x="21" y="174"/>
                </a:lnTo>
                <a:lnTo>
                  <a:pt x="38" y="140"/>
                </a:lnTo>
                <a:lnTo>
                  <a:pt x="59" y="109"/>
                </a:lnTo>
                <a:lnTo>
                  <a:pt x="83" y="82"/>
                </a:lnTo>
                <a:lnTo>
                  <a:pt x="111" y="58"/>
                </a:lnTo>
                <a:lnTo>
                  <a:pt x="141" y="38"/>
                </a:lnTo>
                <a:lnTo>
                  <a:pt x="174" y="22"/>
                </a:lnTo>
                <a:lnTo>
                  <a:pt x="208" y="11"/>
                </a:lnTo>
                <a:lnTo>
                  <a:pt x="244" y="3"/>
                </a:lnTo>
                <a:lnTo>
                  <a:pt x="28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0" name="Freeform 902"/>
          <p:cNvSpPr/>
          <p:nvPr/>
        </p:nvSpPr>
        <p:spPr bwMode="auto">
          <a:xfrm>
            <a:off x="8372654" y="402772"/>
            <a:ext cx="226095" cy="262181"/>
          </a:xfrm>
          <a:custGeom>
            <a:avLst/>
            <a:gdLst>
              <a:gd name="T0" fmla="*/ 1398 w 2764"/>
              <a:gd name="T1" fmla="*/ 0 h 3563"/>
              <a:gd name="T2" fmla="*/ 1461 w 2764"/>
              <a:gd name="T3" fmla="*/ 14 h 3563"/>
              <a:gd name="T4" fmla="*/ 1519 w 2764"/>
              <a:gd name="T5" fmla="*/ 48 h 3563"/>
              <a:gd name="T6" fmla="*/ 2698 w 2764"/>
              <a:gd name="T7" fmla="*/ 1346 h 3563"/>
              <a:gd name="T8" fmla="*/ 2738 w 2764"/>
              <a:gd name="T9" fmla="*/ 1406 h 3563"/>
              <a:gd name="T10" fmla="*/ 2760 w 2764"/>
              <a:gd name="T11" fmla="*/ 1474 h 3563"/>
              <a:gd name="T12" fmla="*/ 2764 w 2764"/>
              <a:gd name="T13" fmla="*/ 1544 h 3563"/>
              <a:gd name="T14" fmla="*/ 2751 w 2764"/>
              <a:gd name="T15" fmla="*/ 1614 h 3563"/>
              <a:gd name="T16" fmla="*/ 2720 w 2764"/>
              <a:gd name="T17" fmla="*/ 1678 h 3563"/>
              <a:gd name="T18" fmla="*/ 2673 w 2764"/>
              <a:gd name="T19" fmla="*/ 1730 h 3563"/>
              <a:gd name="T20" fmla="*/ 2621 w 2764"/>
              <a:gd name="T21" fmla="*/ 1763 h 3563"/>
              <a:gd name="T22" fmla="*/ 2564 w 2764"/>
              <a:gd name="T23" fmla="*/ 1780 h 3563"/>
              <a:gd name="T24" fmla="*/ 2505 w 2764"/>
              <a:gd name="T25" fmla="*/ 1780 h 3563"/>
              <a:gd name="T26" fmla="*/ 2448 w 2764"/>
              <a:gd name="T27" fmla="*/ 1763 h 3563"/>
              <a:gd name="T28" fmla="*/ 2395 w 2764"/>
              <a:gd name="T29" fmla="*/ 1730 h 3563"/>
              <a:gd name="T30" fmla="*/ 1612 w 2764"/>
              <a:gd name="T31" fmla="*/ 868 h 3563"/>
              <a:gd name="T32" fmla="*/ 1609 w 2764"/>
              <a:gd name="T33" fmla="*/ 3350 h 3563"/>
              <a:gd name="T34" fmla="*/ 1586 w 2764"/>
              <a:gd name="T35" fmla="*/ 3426 h 3563"/>
              <a:gd name="T36" fmla="*/ 1545 w 2764"/>
              <a:gd name="T37" fmla="*/ 3489 h 3563"/>
              <a:gd name="T38" fmla="*/ 1488 w 2764"/>
              <a:gd name="T39" fmla="*/ 3535 h 3563"/>
              <a:gd name="T40" fmla="*/ 1420 w 2764"/>
              <a:gd name="T41" fmla="*/ 3560 h 3563"/>
              <a:gd name="T42" fmla="*/ 1344 w 2764"/>
              <a:gd name="T43" fmla="*/ 3560 h 3563"/>
              <a:gd name="T44" fmla="*/ 1276 w 2764"/>
              <a:gd name="T45" fmla="*/ 3535 h 3563"/>
              <a:gd name="T46" fmla="*/ 1219 w 2764"/>
              <a:gd name="T47" fmla="*/ 3489 h 3563"/>
              <a:gd name="T48" fmla="*/ 1178 w 2764"/>
              <a:gd name="T49" fmla="*/ 3426 h 3563"/>
              <a:gd name="T50" fmla="*/ 1155 w 2764"/>
              <a:gd name="T51" fmla="*/ 3350 h 3563"/>
              <a:gd name="T52" fmla="*/ 1152 w 2764"/>
              <a:gd name="T53" fmla="*/ 868 h 3563"/>
              <a:gd name="T54" fmla="*/ 366 w 2764"/>
              <a:gd name="T55" fmla="*/ 1731 h 3563"/>
              <a:gd name="T56" fmla="*/ 308 w 2764"/>
              <a:gd name="T57" fmla="*/ 1765 h 3563"/>
              <a:gd name="T58" fmla="*/ 246 w 2764"/>
              <a:gd name="T59" fmla="*/ 1781 h 3563"/>
              <a:gd name="T60" fmla="*/ 182 w 2764"/>
              <a:gd name="T61" fmla="*/ 1775 h 3563"/>
              <a:gd name="T62" fmla="*/ 120 w 2764"/>
              <a:gd name="T63" fmla="*/ 1751 h 3563"/>
              <a:gd name="T64" fmla="*/ 66 w 2764"/>
              <a:gd name="T65" fmla="*/ 1706 h 3563"/>
              <a:gd name="T66" fmla="*/ 26 w 2764"/>
              <a:gd name="T67" fmla="*/ 1647 h 3563"/>
              <a:gd name="T68" fmla="*/ 4 w 2764"/>
              <a:gd name="T69" fmla="*/ 1580 h 3563"/>
              <a:gd name="T70" fmla="*/ 0 w 2764"/>
              <a:gd name="T71" fmla="*/ 1509 h 3563"/>
              <a:gd name="T72" fmla="*/ 13 w 2764"/>
              <a:gd name="T73" fmla="*/ 1439 h 3563"/>
              <a:gd name="T74" fmla="*/ 44 w 2764"/>
              <a:gd name="T75" fmla="*/ 1375 h 3563"/>
              <a:gd name="T76" fmla="*/ 1219 w 2764"/>
              <a:gd name="T77" fmla="*/ 74 h 3563"/>
              <a:gd name="T78" fmla="*/ 1273 w 2764"/>
              <a:gd name="T79" fmla="*/ 29 h 3563"/>
              <a:gd name="T80" fmla="*/ 1334 w 2764"/>
              <a:gd name="T81" fmla="*/ 4 h 3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64" h="3563">
                <a:moveTo>
                  <a:pt x="1366" y="0"/>
                </a:moveTo>
                <a:lnTo>
                  <a:pt x="1398" y="0"/>
                </a:lnTo>
                <a:lnTo>
                  <a:pt x="1430" y="4"/>
                </a:lnTo>
                <a:lnTo>
                  <a:pt x="1461" y="14"/>
                </a:lnTo>
                <a:lnTo>
                  <a:pt x="1491" y="29"/>
                </a:lnTo>
                <a:lnTo>
                  <a:pt x="1519" y="48"/>
                </a:lnTo>
                <a:lnTo>
                  <a:pt x="1545" y="74"/>
                </a:lnTo>
                <a:lnTo>
                  <a:pt x="2698" y="1346"/>
                </a:lnTo>
                <a:lnTo>
                  <a:pt x="2720" y="1375"/>
                </a:lnTo>
                <a:lnTo>
                  <a:pt x="2738" y="1406"/>
                </a:lnTo>
                <a:lnTo>
                  <a:pt x="2751" y="1439"/>
                </a:lnTo>
                <a:lnTo>
                  <a:pt x="2760" y="1474"/>
                </a:lnTo>
                <a:lnTo>
                  <a:pt x="2764" y="1509"/>
                </a:lnTo>
                <a:lnTo>
                  <a:pt x="2764" y="1544"/>
                </a:lnTo>
                <a:lnTo>
                  <a:pt x="2760" y="1580"/>
                </a:lnTo>
                <a:lnTo>
                  <a:pt x="2751" y="1614"/>
                </a:lnTo>
                <a:lnTo>
                  <a:pt x="2738" y="1647"/>
                </a:lnTo>
                <a:lnTo>
                  <a:pt x="2720" y="1678"/>
                </a:lnTo>
                <a:lnTo>
                  <a:pt x="2698" y="1706"/>
                </a:lnTo>
                <a:lnTo>
                  <a:pt x="2673" y="1730"/>
                </a:lnTo>
                <a:lnTo>
                  <a:pt x="2648" y="1749"/>
                </a:lnTo>
                <a:lnTo>
                  <a:pt x="2621" y="1763"/>
                </a:lnTo>
                <a:lnTo>
                  <a:pt x="2593" y="1773"/>
                </a:lnTo>
                <a:lnTo>
                  <a:pt x="2564" y="1780"/>
                </a:lnTo>
                <a:lnTo>
                  <a:pt x="2534" y="1782"/>
                </a:lnTo>
                <a:lnTo>
                  <a:pt x="2505" y="1780"/>
                </a:lnTo>
                <a:lnTo>
                  <a:pt x="2476" y="1773"/>
                </a:lnTo>
                <a:lnTo>
                  <a:pt x="2448" y="1763"/>
                </a:lnTo>
                <a:lnTo>
                  <a:pt x="2420" y="1747"/>
                </a:lnTo>
                <a:lnTo>
                  <a:pt x="2395" y="1730"/>
                </a:lnTo>
                <a:lnTo>
                  <a:pt x="2371" y="1706"/>
                </a:lnTo>
                <a:lnTo>
                  <a:pt x="1612" y="868"/>
                </a:lnTo>
                <a:lnTo>
                  <a:pt x="1612" y="3309"/>
                </a:lnTo>
                <a:lnTo>
                  <a:pt x="1609" y="3350"/>
                </a:lnTo>
                <a:lnTo>
                  <a:pt x="1600" y="3389"/>
                </a:lnTo>
                <a:lnTo>
                  <a:pt x="1586" y="3426"/>
                </a:lnTo>
                <a:lnTo>
                  <a:pt x="1568" y="3459"/>
                </a:lnTo>
                <a:lnTo>
                  <a:pt x="1545" y="3489"/>
                </a:lnTo>
                <a:lnTo>
                  <a:pt x="1518" y="3514"/>
                </a:lnTo>
                <a:lnTo>
                  <a:pt x="1488" y="3535"/>
                </a:lnTo>
                <a:lnTo>
                  <a:pt x="1455" y="3551"/>
                </a:lnTo>
                <a:lnTo>
                  <a:pt x="1420" y="3560"/>
                </a:lnTo>
                <a:lnTo>
                  <a:pt x="1381" y="3563"/>
                </a:lnTo>
                <a:lnTo>
                  <a:pt x="1344" y="3560"/>
                </a:lnTo>
                <a:lnTo>
                  <a:pt x="1309" y="3551"/>
                </a:lnTo>
                <a:lnTo>
                  <a:pt x="1276" y="3535"/>
                </a:lnTo>
                <a:lnTo>
                  <a:pt x="1246" y="3514"/>
                </a:lnTo>
                <a:lnTo>
                  <a:pt x="1219" y="3489"/>
                </a:lnTo>
                <a:lnTo>
                  <a:pt x="1196" y="3459"/>
                </a:lnTo>
                <a:lnTo>
                  <a:pt x="1178" y="3426"/>
                </a:lnTo>
                <a:lnTo>
                  <a:pt x="1164" y="3389"/>
                </a:lnTo>
                <a:lnTo>
                  <a:pt x="1155" y="3350"/>
                </a:lnTo>
                <a:lnTo>
                  <a:pt x="1152" y="3309"/>
                </a:lnTo>
                <a:lnTo>
                  <a:pt x="1152" y="868"/>
                </a:lnTo>
                <a:lnTo>
                  <a:pt x="393" y="1706"/>
                </a:lnTo>
                <a:lnTo>
                  <a:pt x="366" y="1731"/>
                </a:lnTo>
                <a:lnTo>
                  <a:pt x="338" y="1751"/>
                </a:lnTo>
                <a:lnTo>
                  <a:pt x="308" y="1765"/>
                </a:lnTo>
                <a:lnTo>
                  <a:pt x="277" y="1775"/>
                </a:lnTo>
                <a:lnTo>
                  <a:pt x="246" y="1781"/>
                </a:lnTo>
                <a:lnTo>
                  <a:pt x="214" y="1781"/>
                </a:lnTo>
                <a:lnTo>
                  <a:pt x="182" y="1775"/>
                </a:lnTo>
                <a:lnTo>
                  <a:pt x="151" y="1765"/>
                </a:lnTo>
                <a:lnTo>
                  <a:pt x="120" y="1751"/>
                </a:lnTo>
                <a:lnTo>
                  <a:pt x="92" y="1731"/>
                </a:lnTo>
                <a:lnTo>
                  <a:pt x="66" y="1706"/>
                </a:lnTo>
                <a:lnTo>
                  <a:pt x="44" y="1678"/>
                </a:lnTo>
                <a:lnTo>
                  <a:pt x="26" y="1647"/>
                </a:lnTo>
                <a:lnTo>
                  <a:pt x="13" y="1614"/>
                </a:lnTo>
                <a:lnTo>
                  <a:pt x="4" y="1580"/>
                </a:lnTo>
                <a:lnTo>
                  <a:pt x="0" y="1544"/>
                </a:lnTo>
                <a:lnTo>
                  <a:pt x="0" y="1509"/>
                </a:lnTo>
                <a:lnTo>
                  <a:pt x="4" y="1474"/>
                </a:lnTo>
                <a:lnTo>
                  <a:pt x="13" y="1439"/>
                </a:lnTo>
                <a:lnTo>
                  <a:pt x="26" y="1406"/>
                </a:lnTo>
                <a:lnTo>
                  <a:pt x="44" y="1375"/>
                </a:lnTo>
                <a:lnTo>
                  <a:pt x="66" y="1346"/>
                </a:lnTo>
                <a:lnTo>
                  <a:pt x="1219" y="74"/>
                </a:lnTo>
                <a:lnTo>
                  <a:pt x="1245" y="48"/>
                </a:lnTo>
                <a:lnTo>
                  <a:pt x="1273" y="29"/>
                </a:lnTo>
                <a:lnTo>
                  <a:pt x="1303" y="14"/>
                </a:lnTo>
                <a:lnTo>
                  <a:pt x="1334" y="4"/>
                </a:lnTo>
                <a:lnTo>
                  <a:pt x="136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1" name="Freeform 907"/>
          <p:cNvSpPr/>
          <p:nvPr/>
        </p:nvSpPr>
        <p:spPr bwMode="auto">
          <a:xfrm>
            <a:off x="621452" y="1093890"/>
            <a:ext cx="226095" cy="224622"/>
          </a:xfrm>
          <a:custGeom>
            <a:avLst/>
            <a:gdLst>
              <a:gd name="T0" fmla="*/ 3098 w 3380"/>
              <a:gd name="T1" fmla="*/ 0 h 3358"/>
              <a:gd name="T2" fmla="*/ 3171 w 3380"/>
              <a:gd name="T3" fmla="*/ 9 h 3358"/>
              <a:gd name="T4" fmla="*/ 3240 w 3380"/>
              <a:gd name="T5" fmla="*/ 38 h 3358"/>
              <a:gd name="T6" fmla="*/ 3298 w 3380"/>
              <a:gd name="T7" fmla="*/ 83 h 3358"/>
              <a:gd name="T8" fmla="*/ 3342 w 3380"/>
              <a:gd name="T9" fmla="*/ 140 h 3358"/>
              <a:gd name="T10" fmla="*/ 3370 w 3380"/>
              <a:gd name="T11" fmla="*/ 207 h 3358"/>
              <a:gd name="T12" fmla="*/ 3380 w 3380"/>
              <a:gd name="T13" fmla="*/ 280 h 3358"/>
              <a:gd name="T14" fmla="*/ 3378 w 3380"/>
              <a:gd name="T15" fmla="*/ 2000 h 3358"/>
              <a:gd name="T16" fmla="*/ 3354 w 3380"/>
              <a:gd name="T17" fmla="*/ 2078 h 3358"/>
              <a:gd name="T18" fmla="*/ 3311 w 3380"/>
              <a:gd name="T19" fmla="*/ 2143 h 3358"/>
              <a:gd name="T20" fmla="*/ 3252 w 3380"/>
              <a:gd name="T21" fmla="*/ 2194 h 3358"/>
              <a:gd name="T22" fmla="*/ 3180 w 3380"/>
              <a:gd name="T23" fmla="*/ 2227 h 3358"/>
              <a:gd name="T24" fmla="*/ 3098 w 3380"/>
              <a:gd name="T25" fmla="*/ 2239 h 3358"/>
              <a:gd name="T26" fmla="*/ 3017 w 3380"/>
              <a:gd name="T27" fmla="*/ 2227 h 3358"/>
              <a:gd name="T28" fmla="*/ 2945 w 3380"/>
              <a:gd name="T29" fmla="*/ 2194 h 3358"/>
              <a:gd name="T30" fmla="*/ 2886 w 3380"/>
              <a:gd name="T31" fmla="*/ 2143 h 3358"/>
              <a:gd name="T32" fmla="*/ 2843 w 3380"/>
              <a:gd name="T33" fmla="*/ 2078 h 3358"/>
              <a:gd name="T34" fmla="*/ 2820 w 3380"/>
              <a:gd name="T35" fmla="*/ 2000 h 3358"/>
              <a:gd name="T36" fmla="*/ 2816 w 3380"/>
              <a:gd name="T37" fmla="*/ 956 h 3358"/>
              <a:gd name="T38" fmla="*/ 452 w 3380"/>
              <a:gd name="T39" fmla="*/ 3302 h 3358"/>
              <a:gd name="T40" fmla="*/ 388 w 3380"/>
              <a:gd name="T41" fmla="*/ 3338 h 3358"/>
              <a:gd name="T42" fmla="*/ 318 w 3380"/>
              <a:gd name="T43" fmla="*/ 3356 h 3358"/>
              <a:gd name="T44" fmla="*/ 246 w 3380"/>
              <a:gd name="T45" fmla="*/ 3356 h 3358"/>
              <a:gd name="T46" fmla="*/ 176 w 3380"/>
              <a:gd name="T47" fmla="*/ 3338 h 3358"/>
              <a:gd name="T48" fmla="*/ 112 w 3380"/>
              <a:gd name="T49" fmla="*/ 3302 h 3358"/>
              <a:gd name="T50" fmla="*/ 58 w 3380"/>
              <a:gd name="T51" fmla="*/ 3248 h 3358"/>
              <a:gd name="T52" fmla="*/ 21 w 3380"/>
              <a:gd name="T53" fmla="*/ 3184 h 3358"/>
              <a:gd name="T54" fmla="*/ 2 w 3380"/>
              <a:gd name="T55" fmla="*/ 3114 h 3358"/>
              <a:gd name="T56" fmla="*/ 2 w 3380"/>
              <a:gd name="T57" fmla="*/ 3043 h 3358"/>
              <a:gd name="T58" fmla="*/ 21 w 3380"/>
              <a:gd name="T59" fmla="*/ 2973 h 3358"/>
              <a:gd name="T60" fmla="*/ 58 w 3380"/>
              <a:gd name="T61" fmla="*/ 2910 h 3358"/>
              <a:gd name="T62" fmla="*/ 2418 w 3380"/>
              <a:gd name="T63" fmla="*/ 560 h 3358"/>
              <a:gd name="T64" fmla="*/ 1367 w 3380"/>
              <a:gd name="T65" fmla="*/ 558 h 3358"/>
              <a:gd name="T66" fmla="*/ 1290 w 3380"/>
              <a:gd name="T67" fmla="*/ 534 h 3358"/>
              <a:gd name="T68" fmla="*/ 1224 w 3380"/>
              <a:gd name="T69" fmla="*/ 492 h 3358"/>
              <a:gd name="T70" fmla="*/ 1172 w 3380"/>
              <a:gd name="T71" fmla="*/ 432 h 3358"/>
              <a:gd name="T72" fmla="*/ 1139 w 3380"/>
              <a:gd name="T73" fmla="*/ 361 h 3358"/>
              <a:gd name="T74" fmla="*/ 1127 w 3380"/>
              <a:gd name="T75" fmla="*/ 280 h 3358"/>
              <a:gd name="T76" fmla="*/ 1139 w 3380"/>
              <a:gd name="T77" fmla="*/ 199 h 3358"/>
              <a:gd name="T78" fmla="*/ 1172 w 3380"/>
              <a:gd name="T79" fmla="*/ 128 h 3358"/>
              <a:gd name="T80" fmla="*/ 1224 w 3380"/>
              <a:gd name="T81" fmla="*/ 69 h 3358"/>
              <a:gd name="T82" fmla="*/ 1290 w 3380"/>
              <a:gd name="T83" fmla="*/ 26 h 3358"/>
              <a:gd name="T84" fmla="*/ 1367 w 3380"/>
              <a:gd name="T85" fmla="*/ 3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80" h="3358">
                <a:moveTo>
                  <a:pt x="1408" y="0"/>
                </a:moveTo>
                <a:lnTo>
                  <a:pt x="3098" y="0"/>
                </a:lnTo>
                <a:lnTo>
                  <a:pt x="3134" y="3"/>
                </a:lnTo>
                <a:lnTo>
                  <a:pt x="3171" y="9"/>
                </a:lnTo>
                <a:lnTo>
                  <a:pt x="3206" y="22"/>
                </a:lnTo>
                <a:lnTo>
                  <a:pt x="3240" y="38"/>
                </a:lnTo>
                <a:lnTo>
                  <a:pt x="3271" y="59"/>
                </a:lnTo>
                <a:lnTo>
                  <a:pt x="3298" y="83"/>
                </a:lnTo>
                <a:lnTo>
                  <a:pt x="3322" y="110"/>
                </a:lnTo>
                <a:lnTo>
                  <a:pt x="3342" y="140"/>
                </a:lnTo>
                <a:lnTo>
                  <a:pt x="3358" y="173"/>
                </a:lnTo>
                <a:lnTo>
                  <a:pt x="3370" y="207"/>
                </a:lnTo>
                <a:lnTo>
                  <a:pt x="3378" y="243"/>
                </a:lnTo>
                <a:lnTo>
                  <a:pt x="3380" y="280"/>
                </a:lnTo>
                <a:lnTo>
                  <a:pt x="3380" y="1959"/>
                </a:lnTo>
                <a:lnTo>
                  <a:pt x="3378" y="2000"/>
                </a:lnTo>
                <a:lnTo>
                  <a:pt x="3368" y="2040"/>
                </a:lnTo>
                <a:lnTo>
                  <a:pt x="3354" y="2078"/>
                </a:lnTo>
                <a:lnTo>
                  <a:pt x="3335" y="2111"/>
                </a:lnTo>
                <a:lnTo>
                  <a:pt x="3311" y="2143"/>
                </a:lnTo>
                <a:lnTo>
                  <a:pt x="3284" y="2171"/>
                </a:lnTo>
                <a:lnTo>
                  <a:pt x="3252" y="2194"/>
                </a:lnTo>
                <a:lnTo>
                  <a:pt x="3217" y="2213"/>
                </a:lnTo>
                <a:lnTo>
                  <a:pt x="3180" y="2227"/>
                </a:lnTo>
                <a:lnTo>
                  <a:pt x="3140" y="2235"/>
                </a:lnTo>
                <a:lnTo>
                  <a:pt x="3098" y="2239"/>
                </a:lnTo>
                <a:lnTo>
                  <a:pt x="3056" y="2235"/>
                </a:lnTo>
                <a:lnTo>
                  <a:pt x="3017" y="2227"/>
                </a:lnTo>
                <a:lnTo>
                  <a:pt x="2980" y="2213"/>
                </a:lnTo>
                <a:lnTo>
                  <a:pt x="2945" y="2194"/>
                </a:lnTo>
                <a:lnTo>
                  <a:pt x="2913" y="2171"/>
                </a:lnTo>
                <a:lnTo>
                  <a:pt x="2886" y="2143"/>
                </a:lnTo>
                <a:lnTo>
                  <a:pt x="2862" y="2111"/>
                </a:lnTo>
                <a:lnTo>
                  <a:pt x="2843" y="2078"/>
                </a:lnTo>
                <a:lnTo>
                  <a:pt x="2828" y="2040"/>
                </a:lnTo>
                <a:lnTo>
                  <a:pt x="2820" y="2000"/>
                </a:lnTo>
                <a:lnTo>
                  <a:pt x="2816" y="1959"/>
                </a:lnTo>
                <a:lnTo>
                  <a:pt x="2816" y="956"/>
                </a:lnTo>
                <a:lnTo>
                  <a:pt x="481" y="3276"/>
                </a:lnTo>
                <a:lnTo>
                  <a:pt x="452" y="3302"/>
                </a:lnTo>
                <a:lnTo>
                  <a:pt x="421" y="3322"/>
                </a:lnTo>
                <a:lnTo>
                  <a:pt x="388" y="3338"/>
                </a:lnTo>
                <a:lnTo>
                  <a:pt x="353" y="3350"/>
                </a:lnTo>
                <a:lnTo>
                  <a:pt x="318" y="3356"/>
                </a:lnTo>
                <a:lnTo>
                  <a:pt x="282" y="3358"/>
                </a:lnTo>
                <a:lnTo>
                  <a:pt x="246" y="3356"/>
                </a:lnTo>
                <a:lnTo>
                  <a:pt x="210" y="3350"/>
                </a:lnTo>
                <a:lnTo>
                  <a:pt x="176" y="3338"/>
                </a:lnTo>
                <a:lnTo>
                  <a:pt x="143" y="3322"/>
                </a:lnTo>
                <a:lnTo>
                  <a:pt x="112" y="3302"/>
                </a:lnTo>
                <a:lnTo>
                  <a:pt x="83" y="3276"/>
                </a:lnTo>
                <a:lnTo>
                  <a:pt x="58" y="3248"/>
                </a:lnTo>
                <a:lnTo>
                  <a:pt x="37" y="3217"/>
                </a:lnTo>
                <a:lnTo>
                  <a:pt x="21" y="3184"/>
                </a:lnTo>
                <a:lnTo>
                  <a:pt x="10" y="3149"/>
                </a:lnTo>
                <a:lnTo>
                  <a:pt x="2" y="3114"/>
                </a:lnTo>
                <a:lnTo>
                  <a:pt x="0" y="3079"/>
                </a:lnTo>
                <a:lnTo>
                  <a:pt x="2" y="3043"/>
                </a:lnTo>
                <a:lnTo>
                  <a:pt x="10" y="3008"/>
                </a:lnTo>
                <a:lnTo>
                  <a:pt x="21" y="2973"/>
                </a:lnTo>
                <a:lnTo>
                  <a:pt x="37" y="2940"/>
                </a:lnTo>
                <a:lnTo>
                  <a:pt x="58" y="2910"/>
                </a:lnTo>
                <a:lnTo>
                  <a:pt x="83" y="2881"/>
                </a:lnTo>
                <a:lnTo>
                  <a:pt x="2418" y="560"/>
                </a:lnTo>
                <a:lnTo>
                  <a:pt x="1408" y="560"/>
                </a:lnTo>
                <a:lnTo>
                  <a:pt x="1367" y="558"/>
                </a:lnTo>
                <a:lnTo>
                  <a:pt x="1327" y="548"/>
                </a:lnTo>
                <a:lnTo>
                  <a:pt x="1290" y="534"/>
                </a:lnTo>
                <a:lnTo>
                  <a:pt x="1256" y="515"/>
                </a:lnTo>
                <a:lnTo>
                  <a:pt x="1224" y="492"/>
                </a:lnTo>
                <a:lnTo>
                  <a:pt x="1196" y="464"/>
                </a:lnTo>
                <a:lnTo>
                  <a:pt x="1172" y="432"/>
                </a:lnTo>
                <a:lnTo>
                  <a:pt x="1153" y="399"/>
                </a:lnTo>
                <a:lnTo>
                  <a:pt x="1139" y="361"/>
                </a:lnTo>
                <a:lnTo>
                  <a:pt x="1130" y="322"/>
                </a:lnTo>
                <a:lnTo>
                  <a:pt x="1127" y="280"/>
                </a:lnTo>
                <a:lnTo>
                  <a:pt x="1130" y="240"/>
                </a:lnTo>
                <a:lnTo>
                  <a:pt x="1139" y="199"/>
                </a:lnTo>
                <a:lnTo>
                  <a:pt x="1153" y="162"/>
                </a:lnTo>
                <a:lnTo>
                  <a:pt x="1172" y="128"/>
                </a:lnTo>
                <a:lnTo>
                  <a:pt x="1196" y="96"/>
                </a:lnTo>
                <a:lnTo>
                  <a:pt x="1224" y="69"/>
                </a:lnTo>
                <a:lnTo>
                  <a:pt x="1256" y="46"/>
                </a:lnTo>
                <a:lnTo>
                  <a:pt x="1290" y="26"/>
                </a:lnTo>
                <a:lnTo>
                  <a:pt x="1327" y="13"/>
                </a:lnTo>
                <a:lnTo>
                  <a:pt x="1367" y="3"/>
                </a:lnTo>
                <a:lnTo>
                  <a:pt x="140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2" name="Freeform 912"/>
          <p:cNvSpPr/>
          <p:nvPr/>
        </p:nvSpPr>
        <p:spPr bwMode="auto">
          <a:xfrm>
            <a:off x="1120100" y="1093890"/>
            <a:ext cx="263655" cy="224622"/>
          </a:xfrm>
          <a:custGeom>
            <a:avLst/>
            <a:gdLst>
              <a:gd name="T0" fmla="*/ 2066 w 3584"/>
              <a:gd name="T1" fmla="*/ 0 h 3052"/>
              <a:gd name="T2" fmla="*/ 2136 w 3584"/>
              <a:gd name="T3" fmla="*/ 15 h 3052"/>
              <a:gd name="T4" fmla="*/ 2200 w 3584"/>
              <a:gd name="T5" fmla="*/ 48 h 3052"/>
              <a:gd name="T6" fmla="*/ 3509 w 3584"/>
              <a:gd name="T7" fmla="*/ 1345 h 3052"/>
              <a:gd name="T8" fmla="*/ 3554 w 3584"/>
              <a:gd name="T9" fmla="*/ 1405 h 3052"/>
              <a:gd name="T10" fmla="*/ 3578 w 3584"/>
              <a:gd name="T11" fmla="*/ 1473 h 3052"/>
              <a:gd name="T12" fmla="*/ 3584 w 3584"/>
              <a:gd name="T13" fmla="*/ 1544 h 3052"/>
              <a:gd name="T14" fmla="*/ 3568 w 3584"/>
              <a:gd name="T15" fmla="*/ 1613 h 3052"/>
              <a:gd name="T16" fmla="*/ 3533 w 3584"/>
              <a:gd name="T17" fmla="*/ 1677 h 3052"/>
              <a:gd name="T18" fmla="*/ 2229 w 3584"/>
              <a:gd name="T19" fmla="*/ 2977 h 3052"/>
              <a:gd name="T20" fmla="*/ 2169 w 3584"/>
              <a:gd name="T21" fmla="*/ 3021 h 3052"/>
              <a:gd name="T22" fmla="*/ 2101 w 3584"/>
              <a:gd name="T23" fmla="*/ 3046 h 3052"/>
              <a:gd name="T24" fmla="*/ 2030 w 3584"/>
              <a:gd name="T25" fmla="*/ 3052 h 3052"/>
              <a:gd name="T26" fmla="*/ 1960 w 3584"/>
              <a:gd name="T27" fmla="*/ 3037 h 3052"/>
              <a:gd name="T28" fmla="*/ 1896 w 3584"/>
              <a:gd name="T29" fmla="*/ 3002 h 3052"/>
              <a:gd name="T30" fmla="*/ 1844 w 3584"/>
              <a:gd name="T31" fmla="*/ 2952 h 3052"/>
              <a:gd name="T32" fmla="*/ 1811 w 3584"/>
              <a:gd name="T33" fmla="*/ 2893 h 3052"/>
              <a:gd name="T34" fmla="*/ 1793 w 3584"/>
              <a:gd name="T35" fmla="*/ 2831 h 3052"/>
              <a:gd name="T36" fmla="*/ 1793 w 3584"/>
              <a:gd name="T37" fmla="*/ 2766 h 3052"/>
              <a:gd name="T38" fmla="*/ 1811 w 3584"/>
              <a:gd name="T39" fmla="*/ 2702 h 3052"/>
              <a:gd name="T40" fmla="*/ 1844 w 3584"/>
              <a:gd name="T41" fmla="*/ 2644 h 3052"/>
              <a:gd name="T42" fmla="*/ 2710 w 3584"/>
              <a:gd name="T43" fmla="*/ 1780 h 3052"/>
              <a:gd name="T44" fmla="*/ 215 w 3584"/>
              <a:gd name="T45" fmla="*/ 1777 h 3052"/>
              <a:gd name="T46" fmla="*/ 139 w 3584"/>
              <a:gd name="T47" fmla="*/ 1752 h 3052"/>
              <a:gd name="T48" fmla="*/ 75 w 3584"/>
              <a:gd name="T49" fmla="*/ 1705 h 3052"/>
              <a:gd name="T50" fmla="*/ 28 w 3584"/>
              <a:gd name="T51" fmla="*/ 1642 h 3052"/>
              <a:gd name="T52" fmla="*/ 3 w 3584"/>
              <a:gd name="T53" fmla="*/ 1566 h 3052"/>
              <a:gd name="T54" fmla="*/ 3 w 3584"/>
              <a:gd name="T55" fmla="*/ 1484 h 3052"/>
              <a:gd name="T56" fmla="*/ 28 w 3584"/>
              <a:gd name="T57" fmla="*/ 1409 h 3052"/>
              <a:gd name="T58" fmla="*/ 75 w 3584"/>
              <a:gd name="T59" fmla="*/ 1345 h 3052"/>
              <a:gd name="T60" fmla="*/ 139 w 3584"/>
              <a:gd name="T61" fmla="*/ 1300 h 3052"/>
              <a:gd name="T62" fmla="*/ 215 w 3584"/>
              <a:gd name="T63" fmla="*/ 1275 h 3052"/>
              <a:gd name="T64" fmla="*/ 2710 w 3584"/>
              <a:gd name="T65" fmla="*/ 1271 h 3052"/>
              <a:gd name="T66" fmla="*/ 1843 w 3584"/>
              <a:gd name="T67" fmla="*/ 405 h 3052"/>
              <a:gd name="T68" fmla="*/ 1808 w 3584"/>
              <a:gd name="T69" fmla="*/ 341 h 3052"/>
              <a:gd name="T70" fmla="*/ 1792 w 3584"/>
              <a:gd name="T71" fmla="*/ 271 h 3052"/>
              <a:gd name="T72" fmla="*/ 1798 w 3584"/>
              <a:gd name="T73" fmla="*/ 200 h 3052"/>
              <a:gd name="T74" fmla="*/ 1822 w 3584"/>
              <a:gd name="T75" fmla="*/ 133 h 3052"/>
              <a:gd name="T76" fmla="*/ 1867 w 3584"/>
              <a:gd name="T77" fmla="*/ 73 h 3052"/>
              <a:gd name="T78" fmla="*/ 1927 w 3584"/>
              <a:gd name="T79" fmla="*/ 29 h 3052"/>
              <a:gd name="T80" fmla="*/ 1994 w 3584"/>
              <a:gd name="T81" fmla="*/ 4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84" h="3052">
                <a:moveTo>
                  <a:pt x="2030" y="0"/>
                </a:moveTo>
                <a:lnTo>
                  <a:pt x="2066" y="0"/>
                </a:lnTo>
                <a:lnTo>
                  <a:pt x="2101" y="4"/>
                </a:lnTo>
                <a:lnTo>
                  <a:pt x="2136" y="15"/>
                </a:lnTo>
                <a:lnTo>
                  <a:pt x="2169" y="29"/>
                </a:lnTo>
                <a:lnTo>
                  <a:pt x="2200" y="48"/>
                </a:lnTo>
                <a:lnTo>
                  <a:pt x="2229" y="73"/>
                </a:lnTo>
                <a:lnTo>
                  <a:pt x="3509" y="1345"/>
                </a:lnTo>
                <a:lnTo>
                  <a:pt x="3533" y="1374"/>
                </a:lnTo>
                <a:lnTo>
                  <a:pt x="3554" y="1405"/>
                </a:lnTo>
                <a:lnTo>
                  <a:pt x="3568" y="1438"/>
                </a:lnTo>
                <a:lnTo>
                  <a:pt x="3578" y="1473"/>
                </a:lnTo>
                <a:lnTo>
                  <a:pt x="3584" y="1508"/>
                </a:lnTo>
                <a:lnTo>
                  <a:pt x="3584" y="1544"/>
                </a:lnTo>
                <a:lnTo>
                  <a:pt x="3578" y="1578"/>
                </a:lnTo>
                <a:lnTo>
                  <a:pt x="3568" y="1613"/>
                </a:lnTo>
                <a:lnTo>
                  <a:pt x="3554" y="1646"/>
                </a:lnTo>
                <a:lnTo>
                  <a:pt x="3533" y="1677"/>
                </a:lnTo>
                <a:lnTo>
                  <a:pt x="3509" y="1705"/>
                </a:lnTo>
                <a:lnTo>
                  <a:pt x="2229" y="2977"/>
                </a:lnTo>
                <a:lnTo>
                  <a:pt x="2200" y="3002"/>
                </a:lnTo>
                <a:lnTo>
                  <a:pt x="2169" y="3021"/>
                </a:lnTo>
                <a:lnTo>
                  <a:pt x="2136" y="3037"/>
                </a:lnTo>
                <a:lnTo>
                  <a:pt x="2101" y="3046"/>
                </a:lnTo>
                <a:lnTo>
                  <a:pt x="2066" y="3052"/>
                </a:lnTo>
                <a:lnTo>
                  <a:pt x="2030" y="3052"/>
                </a:lnTo>
                <a:lnTo>
                  <a:pt x="1994" y="3046"/>
                </a:lnTo>
                <a:lnTo>
                  <a:pt x="1960" y="3037"/>
                </a:lnTo>
                <a:lnTo>
                  <a:pt x="1927" y="3021"/>
                </a:lnTo>
                <a:lnTo>
                  <a:pt x="1896" y="3002"/>
                </a:lnTo>
                <a:lnTo>
                  <a:pt x="1867" y="2977"/>
                </a:lnTo>
                <a:lnTo>
                  <a:pt x="1844" y="2952"/>
                </a:lnTo>
                <a:lnTo>
                  <a:pt x="1825" y="2924"/>
                </a:lnTo>
                <a:lnTo>
                  <a:pt x="1811" y="2893"/>
                </a:lnTo>
                <a:lnTo>
                  <a:pt x="1800" y="2862"/>
                </a:lnTo>
                <a:lnTo>
                  <a:pt x="1793" y="2831"/>
                </a:lnTo>
                <a:lnTo>
                  <a:pt x="1792" y="2798"/>
                </a:lnTo>
                <a:lnTo>
                  <a:pt x="1793" y="2766"/>
                </a:lnTo>
                <a:lnTo>
                  <a:pt x="1800" y="2733"/>
                </a:lnTo>
                <a:lnTo>
                  <a:pt x="1811" y="2702"/>
                </a:lnTo>
                <a:lnTo>
                  <a:pt x="1825" y="2672"/>
                </a:lnTo>
                <a:lnTo>
                  <a:pt x="1844" y="2644"/>
                </a:lnTo>
                <a:lnTo>
                  <a:pt x="1867" y="2618"/>
                </a:lnTo>
                <a:lnTo>
                  <a:pt x="2710" y="1780"/>
                </a:lnTo>
                <a:lnTo>
                  <a:pt x="256" y="1780"/>
                </a:lnTo>
                <a:lnTo>
                  <a:pt x="215" y="1777"/>
                </a:lnTo>
                <a:lnTo>
                  <a:pt x="175" y="1767"/>
                </a:lnTo>
                <a:lnTo>
                  <a:pt x="139" y="1752"/>
                </a:lnTo>
                <a:lnTo>
                  <a:pt x="105" y="1731"/>
                </a:lnTo>
                <a:lnTo>
                  <a:pt x="75" y="1705"/>
                </a:lnTo>
                <a:lnTo>
                  <a:pt x="49" y="1676"/>
                </a:lnTo>
                <a:lnTo>
                  <a:pt x="28" y="1642"/>
                </a:lnTo>
                <a:lnTo>
                  <a:pt x="13" y="1607"/>
                </a:lnTo>
                <a:lnTo>
                  <a:pt x="3" y="1566"/>
                </a:lnTo>
                <a:lnTo>
                  <a:pt x="0" y="1525"/>
                </a:lnTo>
                <a:lnTo>
                  <a:pt x="3" y="1484"/>
                </a:lnTo>
                <a:lnTo>
                  <a:pt x="13" y="1445"/>
                </a:lnTo>
                <a:lnTo>
                  <a:pt x="28" y="1409"/>
                </a:lnTo>
                <a:lnTo>
                  <a:pt x="49" y="1376"/>
                </a:lnTo>
                <a:lnTo>
                  <a:pt x="75" y="1345"/>
                </a:lnTo>
                <a:lnTo>
                  <a:pt x="105" y="1320"/>
                </a:lnTo>
                <a:lnTo>
                  <a:pt x="139" y="1300"/>
                </a:lnTo>
                <a:lnTo>
                  <a:pt x="175" y="1284"/>
                </a:lnTo>
                <a:lnTo>
                  <a:pt x="215" y="1275"/>
                </a:lnTo>
                <a:lnTo>
                  <a:pt x="256" y="1271"/>
                </a:lnTo>
                <a:lnTo>
                  <a:pt x="2710" y="1271"/>
                </a:lnTo>
                <a:lnTo>
                  <a:pt x="1867" y="433"/>
                </a:lnTo>
                <a:lnTo>
                  <a:pt x="1843" y="405"/>
                </a:lnTo>
                <a:lnTo>
                  <a:pt x="1822" y="374"/>
                </a:lnTo>
                <a:lnTo>
                  <a:pt x="1808" y="341"/>
                </a:lnTo>
                <a:lnTo>
                  <a:pt x="1798" y="307"/>
                </a:lnTo>
                <a:lnTo>
                  <a:pt x="1792" y="271"/>
                </a:lnTo>
                <a:lnTo>
                  <a:pt x="1792" y="236"/>
                </a:lnTo>
                <a:lnTo>
                  <a:pt x="1798" y="200"/>
                </a:lnTo>
                <a:lnTo>
                  <a:pt x="1808" y="166"/>
                </a:lnTo>
                <a:lnTo>
                  <a:pt x="1822" y="133"/>
                </a:lnTo>
                <a:lnTo>
                  <a:pt x="1843" y="102"/>
                </a:lnTo>
                <a:lnTo>
                  <a:pt x="1867" y="73"/>
                </a:lnTo>
                <a:lnTo>
                  <a:pt x="1896" y="48"/>
                </a:lnTo>
                <a:lnTo>
                  <a:pt x="1927" y="29"/>
                </a:lnTo>
                <a:lnTo>
                  <a:pt x="1960" y="15"/>
                </a:lnTo>
                <a:lnTo>
                  <a:pt x="1994" y="4"/>
                </a:lnTo>
                <a:lnTo>
                  <a:pt x="203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3" name="Freeform 917"/>
          <p:cNvSpPr/>
          <p:nvPr/>
        </p:nvSpPr>
        <p:spPr bwMode="auto">
          <a:xfrm>
            <a:off x="1656309" y="1093890"/>
            <a:ext cx="226095" cy="224622"/>
          </a:xfrm>
          <a:custGeom>
            <a:avLst/>
            <a:gdLst>
              <a:gd name="T0" fmla="*/ 318 w 3380"/>
              <a:gd name="T1" fmla="*/ 3 h 3359"/>
              <a:gd name="T2" fmla="*/ 388 w 3380"/>
              <a:gd name="T3" fmla="*/ 21 h 3359"/>
              <a:gd name="T4" fmla="*/ 452 w 3380"/>
              <a:gd name="T5" fmla="*/ 57 h 3359"/>
              <a:gd name="T6" fmla="*/ 2816 w 3380"/>
              <a:gd name="T7" fmla="*/ 2403 h 3359"/>
              <a:gd name="T8" fmla="*/ 2820 w 3380"/>
              <a:gd name="T9" fmla="*/ 1358 h 3359"/>
              <a:gd name="T10" fmla="*/ 2843 w 3380"/>
              <a:gd name="T11" fmla="*/ 1281 h 3359"/>
              <a:gd name="T12" fmla="*/ 2886 w 3380"/>
              <a:gd name="T13" fmla="*/ 1216 h 3359"/>
              <a:gd name="T14" fmla="*/ 2945 w 3380"/>
              <a:gd name="T15" fmla="*/ 1165 h 3359"/>
              <a:gd name="T16" fmla="*/ 3017 w 3380"/>
              <a:gd name="T17" fmla="*/ 1132 h 3359"/>
              <a:gd name="T18" fmla="*/ 3098 w 3380"/>
              <a:gd name="T19" fmla="*/ 1120 h 3359"/>
              <a:gd name="T20" fmla="*/ 3179 w 3380"/>
              <a:gd name="T21" fmla="*/ 1132 h 3359"/>
              <a:gd name="T22" fmla="*/ 3252 w 3380"/>
              <a:gd name="T23" fmla="*/ 1165 h 3359"/>
              <a:gd name="T24" fmla="*/ 3310 w 3380"/>
              <a:gd name="T25" fmla="*/ 1216 h 3359"/>
              <a:gd name="T26" fmla="*/ 3354 w 3380"/>
              <a:gd name="T27" fmla="*/ 1281 h 3359"/>
              <a:gd name="T28" fmla="*/ 3376 w 3380"/>
              <a:gd name="T29" fmla="*/ 1358 h 3359"/>
              <a:gd name="T30" fmla="*/ 3380 w 3380"/>
              <a:gd name="T31" fmla="*/ 3078 h 3359"/>
              <a:gd name="T32" fmla="*/ 3370 w 3380"/>
              <a:gd name="T33" fmla="*/ 3150 h 3359"/>
              <a:gd name="T34" fmla="*/ 3341 w 3380"/>
              <a:gd name="T35" fmla="*/ 3219 h 3359"/>
              <a:gd name="T36" fmla="*/ 3296 w 3380"/>
              <a:gd name="T37" fmla="*/ 3277 h 3359"/>
              <a:gd name="T38" fmla="*/ 3239 w 3380"/>
              <a:gd name="T39" fmla="*/ 3321 h 3359"/>
              <a:gd name="T40" fmla="*/ 3172 w 3380"/>
              <a:gd name="T41" fmla="*/ 3348 h 3359"/>
              <a:gd name="T42" fmla="*/ 3098 w 3380"/>
              <a:gd name="T43" fmla="*/ 3359 h 3359"/>
              <a:gd name="T44" fmla="*/ 1367 w 3380"/>
              <a:gd name="T45" fmla="*/ 3356 h 3359"/>
              <a:gd name="T46" fmla="*/ 1290 w 3380"/>
              <a:gd name="T47" fmla="*/ 3333 h 3359"/>
              <a:gd name="T48" fmla="*/ 1224 w 3380"/>
              <a:gd name="T49" fmla="*/ 3290 h 3359"/>
              <a:gd name="T50" fmla="*/ 1172 w 3380"/>
              <a:gd name="T51" fmla="*/ 3231 h 3359"/>
              <a:gd name="T52" fmla="*/ 1139 w 3380"/>
              <a:gd name="T53" fmla="*/ 3160 h 3359"/>
              <a:gd name="T54" fmla="*/ 1127 w 3380"/>
              <a:gd name="T55" fmla="*/ 3078 h 3359"/>
              <a:gd name="T56" fmla="*/ 1139 w 3380"/>
              <a:gd name="T57" fmla="*/ 2998 h 3359"/>
              <a:gd name="T58" fmla="*/ 1172 w 3380"/>
              <a:gd name="T59" fmla="*/ 2927 h 3359"/>
              <a:gd name="T60" fmla="*/ 1224 w 3380"/>
              <a:gd name="T61" fmla="*/ 2867 h 3359"/>
              <a:gd name="T62" fmla="*/ 1290 w 3380"/>
              <a:gd name="T63" fmla="*/ 2825 h 3359"/>
              <a:gd name="T64" fmla="*/ 1367 w 3380"/>
              <a:gd name="T65" fmla="*/ 2802 h 3359"/>
              <a:gd name="T66" fmla="*/ 2418 w 3380"/>
              <a:gd name="T67" fmla="*/ 2798 h 3359"/>
              <a:gd name="T68" fmla="*/ 58 w 3380"/>
              <a:gd name="T69" fmla="*/ 449 h 3359"/>
              <a:gd name="T70" fmla="*/ 21 w 3380"/>
              <a:gd name="T71" fmla="*/ 386 h 3359"/>
              <a:gd name="T72" fmla="*/ 2 w 3380"/>
              <a:gd name="T73" fmla="*/ 316 h 3359"/>
              <a:gd name="T74" fmla="*/ 0 w 3380"/>
              <a:gd name="T75" fmla="*/ 280 h 3359"/>
              <a:gd name="T76" fmla="*/ 10 w 3380"/>
              <a:gd name="T77" fmla="*/ 210 h 3359"/>
              <a:gd name="T78" fmla="*/ 37 w 3380"/>
              <a:gd name="T79" fmla="*/ 142 h 3359"/>
              <a:gd name="T80" fmla="*/ 83 w 3380"/>
              <a:gd name="T81" fmla="*/ 83 h 3359"/>
              <a:gd name="T82" fmla="*/ 143 w 3380"/>
              <a:gd name="T83" fmla="*/ 37 h 3359"/>
              <a:gd name="T84" fmla="*/ 210 w 3380"/>
              <a:gd name="T85" fmla="*/ 9 h 3359"/>
              <a:gd name="T86" fmla="*/ 282 w 3380"/>
              <a:gd name="T87" fmla="*/ 0 h 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380" h="3359">
                <a:moveTo>
                  <a:pt x="282" y="0"/>
                </a:moveTo>
                <a:lnTo>
                  <a:pt x="318" y="3"/>
                </a:lnTo>
                <a:lnTo>
                  <a:pt x="353" y="9"/>
                </a:lnTo>
                <a:lnTo>
                  <a:pt x="388" y="21"/>
                </a:lnTo>
                <a:lnTo>
                  <a:pt x="421" y="37"/>
                </a:lnTo>
                <a:lnTo>
                  <a:pt x="452" y="57"/>
                </a:lnTo>
                <a:lnTo>
                  <a:pt x="481" y="83"/>
                </a:lnTo>
                <a:lnTo>
                  <a:pt x="2816" y="2403"/>
                </a:lnTo>
                <a:lnTo>
                  <a:pt x="2816" y="1399"/>
                </a:lnTo>
                <a:lnTo>
                  <a:pt x="2820" y="1358"/>
                </a:lnTo>
                <a:lnTo>
                  <a:pt x="2828" y="1319"/>
                </a:lnTo>
                <a:lnTo>
                  <a:pt x="2843" y="1281"/>
                </a:lnTo>
                <a:lnTo>
                  <a:pt x="2862" y="1248"/>
                </a:lnTo>
                <a:lnTo>
                  <a:pt x="2886" y="1216"/>
                </a:lnTo>
                <a:lnTo>
                  <a:pt x="2913" y="1188"/>
                </a:lnTo>
                <a:lnTo>
                  <a:pt x="2945" y="1165"/>
                </a:lnTo>
                <a:lnTo>
                  <a:pt x="2980" y="1146"/>
                </a:lnTo>
                <a:lnTo>
                  <a:pt x="3017" y="1132"/>
                </a:lnTo>
                <a:lnTo>
                  <a:pt x="3056" y="1122"/>
                </a:lnTo>
                <a:lnTo>
                  <a:pt x="3098" y="1120"/>
                </a:lnTo>
                <a:lnTo>
                  <a:pt x="3140" y="1122"/>
                </a:lnTo>
                <a:lnTo>
                  <a:pt x="3179" y="1132"/>
                </a:lnTo>
                <a:lnTo>
                  <a:pt x="3217" y="1146"/>
                </a:lnTo>
                <a:lnTo>
                  <a:pt x="3252" y="1165"/>
                </a:lnTo>
                <a:lnTo>
                  <a:pt x="3283" y="1188"/>
                </a:lnTo>
                <a:lnTo>
                  <a:pt x="3310" y="1216"/>
                </a:lnTo>
                <a:lnTo>
                  <a:pt x="3335" y="1248"/>
                </a:lnTo>
                <a:lnTo>
                  <a:pt x="3354" y="1281"/>
                </a:lnTo>
                <a:lnTo>
                  <a:pt x="3368" y="1319"/>
                </a:lnTo>
                <a:lnTo>
                  <a:pt x="3376" y="1358"/>
                </a:lnTo>
                <a:lnTo>
                  <a:pt x="3380" y="1399"/>
                </a:lnTo>
                <a:lnTo>
                  <a:pt x="3380" y="3078"/>
                </a:lnTo>
                <a:lnTo>
                  <a:pt x="3378" y="3115"/>
                </a:lnTo>
                <a:lnTo>
                  <a:pt x="3370" y="3150"/>
                </a:lnTo>
                <a:lnTo>
                  <a:pt x="3358" y="3186"/>
                </a:lnTo>
                <a:lnTo>
                  <a:pt x="3341" y="3219"/>
                </a:lnTo>
                <a:lnTo>
                  <a:pt x="3321" y="3250"/>
                </a:lnTo>
                <a:lnTo>
                  <a:pt x="3296" y="3277"/>
                </a:lnTo>
                <a:lnTo>
                  <a:pt x="3270" y="3301"/>
                </a:lnTo>
                <a:lnTo>
                  <a:pt x="3239" y="3321"/>
                </a:lnTo>
                <a:lnTo>
                  <a:pt x="3207" y="3337"/>
                </a:lnTo>
                <a:lnTo>
                  <a:pt x="3172" y="3348"/>
                </a:lnTo>
                <a:lnTo>
                  <a:pt x="3135" y="3356"/>
                </a:lnTo>
                <a:lnTo>
                  <a:pt x="3098" y="3359"/>
                </a:lnTo>
                <a:lnTo>
                  <a:pt x="1408" y="3359"/>
                </a:lnTo>
                <a:lnTo>
                  <a:pt x="1367" y="3356"/>
                </a:lnTo>
                <a:lnTo>
                  <a:pt x="1327" y="3346"/>
                </a:lnTo>
                <a:lnTo>
                  <a:pt x="1290" y="3333"/>
                </a:lnTo>
                <a:lnTo>
                  <a:pt x="1256" y="3314"/>
                </a:lnTo>
                <a:lnTo>
                  <a:pt x="1224" y="3290"/>
                </a:lnTo>
                <a:lnTo>
                  <a:pt x="1196" y="3263"/>
                </a:lnTo>
                <a:lnTo>
                  <a:pt x="1172" y="3231"/>
                </a:lnTo>
                <a:lnTo>
                  <a:pt x="1153" y="3197"/>
                </a:lnTo>
                <a:lnTo>
                  <a:pt x="1139" y="3160"/>
                </a:lnTo>
                <a:lnTo>
                  <a:pt x="1130" y="3120"/>
                </a:lnTo>
                <a:lnTo>
                  <a:pt x="1127" y="3078"/>
                </a:lnTo>
                <a:lnTo>
                  <a:pt x="1130" y="3037"/>
                </a:lnTo>
                <a:lnTo>
                  <a:pt x="1139" y="2998"/>
                </a:lnTo>
                <a:lnTo>
                  <a:pt x="1153" y="2961"/>
                </a:lnTo>
                <a:lnTo>
                  <a:pt x="1172" y="2927"/>
                </a:lnTo>
                <a:lnTo>
                  <a:pt x="1196" y="2895"/>
                </a:lnTo>
                <a:lnTo>
                  <a:pt x="1224" y="2867"/>
                </a:lnTo>
                <a:lnTo>
                  <a:pt x="1256" y="2844"/>
                </a:lnTo>
                <a:lnTo>
                  <a:pt x="1290" y="2825"/>
                </a:lnTo>
                <a:lnTo>
                  <a:pt x="1327" y="2811"/>
                </a:lnTo>
                <a:lnTo>
                  <a:pt x="1367" y="2802"/>
                </a:lnTo>
                <a:lnTo>
                  <a:pt x="1408" y="2798"/>
                </a:lnTo>
                <a:lnTo>
                  <a:pt x="2418" y="2798"/>
                </a:lnTo>
                <a:lnTo>
                  <a:pt x="83" y="478"/>
                </a:lnTo>
                <a:lnTo>
                  <a:pt x="58" y="449"/>
                </a:lnTo>
                <a:lnTo>
                  <a:pt x="37" y="419"/>
                </a:lnTo>
                <a:lnTo>
                  <a:pt x="21" y="386"/>
                </a:lnTo>
                <a:lnTo>
                  <a:pt x="10" y="352"/>
                </a:lnTo>
                <a:lnTo>
                  <a:pt x="2" y="316"/>
                </a:lnTo>
                <a:lnTo>
                  <a:pt x="0" y="281"/>
                </a:lnTo>
                <a:lnTo>
                  <a:pt x="0" y="280"/>
                </a:lnTo>
                <a:lnTo>
                  <a:pt x="2" y="245"/>
                </a:lnTo>
                <a:lnTo>
                  <a:pt x="10" y="210"/>
                </a:lnTo>
                <a:lnTo>
                  <a:pt x="21" y="175"/>
                </a:lnTo>
                <a:lnTo>
                  <a:pt x="37" y="142"/>
                </a:lnTo>
                <a:lnTo>
                  <a:pt x="58" y="111"/>
                </a:lnTo>
                <a:lnTo>
                  <a:pt x="83" y="83"/>
                </a:lnTo>
                <a:lnTo>
                  <a:pt x="112" y="57"/>
                </a:lnTo>
                <a:lnTo>
                  <a:pt x="143" y="37"/>
                </a:lnTo>
                <a:lnTo>
                  <a:pt x="176" y="21"/>
                </a:lnTo>
                <a:lnTo>
                  <a:pt x="210" y="9"/>
                </a:lnTo>
                <a:lnTo>
                  <a:pt x="246" y="3"/>
                </a:lnTo>
                <a:lnTo>
                  <a:pt x="28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4" name="Freeform 922"/>
          <p:cNvSpPr/>
          <p:nvPr/>
        </p:nvSpPr>
        <p:spPr bwMode="auto">
          <a:xfrm>
            <a:off x="2146220" y="1074742"/>
            <a:ext cx="226095" cy="262919"/>
          </a:xfrm>
          <a:custGeom>
            <a:avLst/>
            <a:gdLst>
              <a:gd name="T0" fmla="*/ 1381 w 2764"/>
              <a:gd name="T1" fmla="*/ 0 h 3565"/>
              <a:gd name="T2" fmla="*/ 1455 w 2764"/>
              <a:gd name="T3" fmla="*/ 14 h 3565"/>
              <a:gd name="T4" fmla="*/ 1518 w 2764"/>
              <a:gd name="T5" fmla="*/ 50 h 3565"/>
              <a:gd name="T6" fmla="*/ 1568 w 2764"/>
              <a:gd name="T7" fmla="*/ 105 h 3565"/>
              <a:gd name="T8" fmla="*/ 1600 w 2764"/>
              <a:gd name="T9" fmla="*/ 175 h 3565"/>
              <a:gd name="T10" fmla="*/ 1612 w 2764"/>
              <a:gd name="T11" fmla="*/ 256 h 3565"/>
              <a:gd name="T12" fmla="*/ 2371 w 2764"/>
              <a:gd name="T13" fmla="*/ 1857 h 3565"/>
              <a:gd name="T14" fmla="*/ 2420 w 2764"/>
              <a:gd name="T15" fmla="*/ 1816 h 3565"/>
              <a:gd name="T16" fmla="*/ 2476 w 2764"/>
              <a:gd name="T17" fmla="*/ 1792 h 3565"/>
              <a:gd name="T18" fmla="*/ 2534 w 2764"/>
              <a:gd name="T19" fmla="*/ 1783 h 3565"/>
              <a:gd name="T20" fmla="*/ 2593 w 2764"/>
              <a:gd name="T21" fmla="*/ 1792 h 3565"/>
              <a:gd name="T22" fmla="*/ 2648 w 2764"/>
              <a:gd name="T23" fmla="*/ 1816 h 3565"/>
              <a:gd name="T24" fmla="*/ 2698 w 2764"/>
              <a:gd name="T25" fmla="*/ 1857 h 3565"/>
              <a:gd name="T26" fmla="*/ 2738 w 2764"/>
              <a:gd name="T27" fmla="*/ 1917 h 3565"/>
              <a:gd name="T28" fmla="*/ 2760 w 2764"/>
              <a:gd name="T29" fmla="*/ 1985 h 3565"/>
              <a:gd name="T30" fmla="*/ 2764 w 2764"/>
              <a:gd name="T31" fmla="*/ 2056 h 3565"/>
              <a:gd name="T32" fmla="*/ 2751 w 2764"/>
              <a:gd name="T33" fmla="*/ 2125 h 3565"/>
              <a:gd name="T34" fmla="*/ 2720 w 2764"/>
              <a:gd name="T35" fmla="*/ 2190 h 3565"/>
              <a:gd name="T36" fmla="*/ 1545 w 2764"/>
              <a:gd name="T37" fmla="*/ 3491 h 3565"/>
              <a:gd name="T38" fmla="*/ 1491 w 2764"/>
              <a:gd name="T39" fmla="*/ 3535 h 3565"/>
              <a:gd name="T40" fmla="*/ 1430 w 2764"/>
              <a:gd name="T41" fmla="*/ 3559 h 3565"/>
              <a:gd name="T42" fmla="*/ 1366 w 2764"/>
              <a:gd name="T43" fmla="*/ 3565 h 3565"/>
              <a:gd name="T44" fmla="*/ 1303 w 2764"/>
              <a:gd name="T45" fmla="*/ 3550 h 3565"/>
              <a:gd name="T46" fmla="*/ 1245 w 2764"/>
              <a:gd name="T47" fmla="*/ 3515 h 3565"/>
              <a:gd name="T48" fmla="*/ 66 w 2764"/>
              <a:gd name="T49" fmla="*/ 2217 h 3565"/>
              <a:gd name="T50" fmla="*/ 26 w 2764"/>
              <a:gd name="T51" fmla="*/ 2159 h 3565"/>
              <a:gd name="T52" fmla="*/ 4 w 2764"/>
              <a:gd name="T53" fmla="*/ 2091 h 3565"/>
              <a:gd name="T54" fmla="*/ 0 w 2764"/>
              <a:gd name="T55" fmla="*/ 2020 h 3565"/>
              <a:gd name="T56" fmla="*/ 13 w 2764"/>
              <a:gd name="T57" fmla="*/ 1950 h 3565"/>
              <a:gd name="T58" fmla="*/ 44 w 2764"/>
              <a:gd name="T59" fmla="*/ 1886 h 3565"/>
              <a:gd name="T60" fmla="*/ 92 w 2764"/>
              <a:gd name="T61" fmla="*/ 1833 h 3565"/>
              <a:gd name="T62" fmla="*/ 151 w 2764"/>
              <a:gd name="T63" fmla="*/ 1798 h 3565"/>
              <a:gd name="T64" fmla="*/ 214 w 2764"/>
              <a:gd name="T65" fmla="*/ 1784 h 3565"/>
              <a:gd name="T66" fmla="*/ 277 w 2764"/>
              <a:gd name="T67" fmla="*/ 1788 h 3565"/>
              <a:gd name="T68" fmla="*/ 338 w 2764"/>
              <a:gd name="T69" fmla="*/ 1813 h 3565"/>
              <a:gd name="T70" fmla="*/ 393 w 2764"/>
              <a:gd name="T71" fmla="*/ 1857 h 3565"/>
              <a:gd name="T72" fmla="*/ 1152 w 2764"/>
              <a:gd name="T73" fmla="*/ 256 h 3565"/>
              <a:gd name="T74" fmla="*/ 1164 w 2764"/>
              <a:gd name="T75" fmla="*/ 175 h 3565"/>
              <a:gd name="T76" fmla="*/ 1196 w 2764"/>
              <a:gd name="T77" fmla="*/ 105 h 3565"/>
              <a:gd name="T78" fmla="*/ 1246 w 2764"/>
              <a:gd name="T79" fmla="*/ 50 h 3565"/>
              <a:gd name="T80" fmla="*/ 1309 w 2764"/>
              <a:gd name="T81" fmla="*/ 14 h 3565"/>
              <a:gd name="T82" fmla="*/ 1381 w 2764"/>
              <a:gd name="T83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64" h="3565">
                <a:moveTo>
                  <a:pt x="1381" y="0"/>
                </a:moveTo>
                <a:lnTo>
                  <a:pt x="1381" y="0"/>
                </a:lnTo>
                <a:lnTo>
                  <a:pt x="1420" y="4"/>
                </a:lnTo>
                <a:lnTo>
                  <a:pt x="1455" y="14"/>
                </a:lnTo>
                <a:lnTo>
                  <a:pt x="1488" y="29"/>
                </a:lnTo>
                <a:lnTo>
                  <a:pt x="1518" y="50"/>
                </a:lnTo>
                <a:lnTo>
                  <a:pt x="1545" y="76"/>
                </a:lnTo>
                <a:lnTo>
                  <a:pt x="1568" y="105"/>
                </a:lnTo>
                <a:lnTo>
                  <a:pt x="1586" y="138"/>
                </a:lnTo>
                <a:lnTo>
                  <a:pt x="1600" y="175"/>
                </a:lnTo>
                <a:lnTo>
                  <a:pt x="1609" y="214"/>
                </a:lnTo>
                <a:lnTo>
                  <a:pt x="1612" y="256"/>
                </a:lnTo>
                <a:lnTo>
                  <a:pt x="1612" y="2697"/>
                </a:lnTo>
                <a:lnTo>
                  <a:pt x="2371" y="1857"/>
                </a:lnTo>
                <a:lnTo>
                  <a:pt x="2395" y="1835"/>
                </a:lnTo>
                <a:lnTo>
                  <a:pt x="2420" y="1816"/>
                </a:lnTo>
                <a:lnTo>
                  <a:pt x="2448" y="1802"/>
                </a:lnTo>
                <a:lnTo>
                  <a:pt x="2476" y="1792"/>
                </a:lnTo>
                <a:lnTo>
                  <a:pt x="2505" y="1785"/>
                </a:lnTo>
                <a:lnTo>
                  <a:pt x="2534" y="1783"/>
                </a:lnTo>
                <a:lnTo>
                  <a:pt x="2564" y="1785"/>
                </a:lnTo>
                <a:lnTo>
                  <a:pt x="2593" y="1792"/>
                </a:lnTo>
                <a:lnTo>
                  <a:pt x="2621" y="1802"/>
                </a:lnTo>
                <a:lnTo>
                  <a:pt x="2648" y="1816"/>
                </a:lnTo>
                <a:lnTo>
                  <a:pt x="2673" y="1835"/>
                </a:lnTo>
                <a:lnTo>
                  <a:pt x="2698" y="1857"/>
                </a:lnTo>
                <a:lnTo>
                  <a:pt x="2720" y="1886"/>
                </a:lnTo>
                <a:lnTo>
                  <a:pt x="2738" y="1917"/>
                </a:lnTo>
                <a:lnTo>
                  <a:pt x="2751" y="1950"/>
                </a:lnTo>
                <a:lnTo>
                  <a:pt x="2760" y="1985"/>
                </a:lnTo>
                <a:lnTo>
                  <a:pt x="2764" y="2020"/>
                </a:lnTo>
                <a:lnTo>
                  <a:pt x="2764" y="2056"/>
                </a:lnTo>
                <a:lnTo>
                  <a:pt x="2760" y="2091"/>
                </a:lnTo>
                <a:lnTo>
                  <a:pt x="2751" y="2125"/>
                </a:lnTo>
                <a:lnTo>
                  <a:pt x="2738" y="2159"/>
                </a:lnTo>
                <a:lnTo>
                  <a:pt x="2720" y="2190"/>
                </a:lnTo>
                <a:lnTo>
                  <a:pt x="2698" y="2217"/>
                </a:lnTo>
                <a:lnTo>
                  <a:pt x="1545" y="3491"/>
                </a:lnTo>
                <a:lnTo>
                  <a:pt x="1519" y="3515"/>
                </a:lnTo>
                <a:lnTo>
                  <a:pt x="1491" y="3535"/>
                </a:lnTo>
                <a:lnTo>
                  <a:pt x="1461" y="3550"/>
                </a:lnTo>
                <a:lnTo>
                  <a:pt x="1430" y="3559"/>
                </a:lnTo>
                <a:lnTo>
                  <a:pt x="1398" y="3565"/>
                </a:lnTo>
                <a:lnTo>
                  <a:pt x="1366" y="3565"/>
                </a:lnTo>
                <a:lnTo>
                  <a:pt x="1334" y="3559"/>
                </a:lnTo>
                <a:lnTo>
                  <a:pt x="1303" y="3550"/>
                </a:lnTo>
                <a:lnTo>
                  <a:pt x="1273" y="3535"/>
                </a:lnTo>
                <a:lnTo>
                  <a:pt x="1245" y="3515"/>
                </a:lnTo>
                <a:lnTo>
                  <a:pt x="1219" y="3491"/>
                </a:lnTo>
                <a:lnTo>
                  <a:pt x="66" y="2217"/>
                </a:lnTo>
                <a:lnTo>
                  <a:pt x="44" y="2190"/>
                </a:lnTo>
                <a:lnTo>
                  <a:pt x="26" y="2159"/>
                </a:lnTo>
                <a:lnTo>
                  <a:pt x="13" y="2125"/>
                </a:lnTo>
                <a:lnTo>
                  <a:pt x="4" y="2091"/>
                </a:lnTo>
                <a:lnTo>
                  <a:pt x="0" y="2056"/>
                </a:lnTo>
                <a:lnTo>
                  <a:pt x="0" y="2020"/>
                </a:lnTo>
                <a:lnTo>
                  <a:pt x="4" y="1985"/>
                </a:lnTo>
                <a:lnTo>
                  <a:pt x="13" y="1950"/>
                </a:lnTo>
                <a:lnTo>
                  <a:pt x="26" y="1917"/>
                </a:lnTo>
                <a:lnTo>
                  <a:pt x="44" y="1886"/>
                </a:lnTo>
                <a:lnTo>
                  <a:pt x="66" y="1857"/>
                </a:lnTo>
                <a:lnTo>
                  <a:pt x="92" y="1833"/>
                </a:lnTo>
                <a:lnTo>
                  <a:pt x="120" y="1813"/>
                </a:lnTo>
                <a:lnTo>
                  <a:pt x="151" y="1798"/>
                </a:lnTo>
                <a:lnTo>
                  <a:pt x="182" y="1788"/>
                </a:lnTo>
                <a:lnTo>
                  <a:pt x="214" y="1784"/>
                </a:lnTo>
                <a:lnTo>
                  <a:pt x="246" y="1784"/>
                </a:lnTo>
                <a:lnTo>
                  <a:pt x="277" y="1788"/>
                </a:lnTo>
                <a:lnTo>
                  <a:pt x="308" y="1798"/>
                </a:lnTo>
                <a:lnTo>
                  <a:pt x="338" y="1813"/>
                </a:lnTo>
                <a:lnTo>
                  <a:pt x="366" y="1833"/>
                </a:lnTo>
                <a:lnTo>
                  <a:pt x="393" y="1857"/>
                </a:lnTo>
                <a:lnTo>
                  <a:pt x="1152" y="2697"/>
                </a:lnTo>
                <a:lnTo>
                  <a:pt x="1152" y="256"/>
                </a:lnTo>
                <a:lnTo>
                  <a:pt x="1155" y="214"/>
                </a:lnTo>
                <a:lnTo>
                  <a:pt x="1164" y="175"/>
                </a:lnTo>
                <a:lnTo>
                  <a:pt x="1178" y="138"/>
                </a:lnTo>
                <a:lnTo>
                  <a:pt x="1196" y="105"/>
                </a:lnTo>
                <a:lnTo>
                  <a:pt x="1219" y="76"/>
                </a:lnTo>
                <a:lnTo>
                  <a:pt x="1246" y="50"/>
                </a:lnTo>
                <a:lnTo>
                  <a:pt x="1276" y="29"/>
                </a:lnTo>
                <a:lnTo>
                  <a:pt x="1309" y="14"/>
                </a:lnTo>
                <a:lnTo>
                  <a:pt x="1344" y="4"/>
                </a:lnTo>
                <a:lnTo>
                  <a:pt x="138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5" name="Freeform 927"/>
          <p:cNvSpPr/>
          <p:nvPr/>
        </p:nvSpPr>
        <p:spPr bwMode="auto">
          <a:xfrm>
            <a:off x="2636130" y="1093890"/>
            <a:ext cx="226095" cy="224622"/>
          </a:xfrm>
          <a:custGeom>
            <a:avLst/>
            <a:gdLst>
              <a:gd name="T0" fmla="*/ 3099 w 3380"/>
              <a:gd name="T1" fmla="*/ 0 h 3359"/>
              <a:gd name="T2" fmla="*/ 3169 w 3380"/>
              <a:gd name="T3" fmla="*/ 9 h 3359"/>
              <a:gd name="T4" fmla="*/ 3238 w 3380"/>
              <a:gd name="T5" fmla="*/ 37 h 3359"/>
              <a:gd name="T6" fmla="*/ 3298 w 3380"/>
              <a:gd name="T7" fmla="*/ 83 h 3359"/>
              <a:gd name="T8" fmla="*/ 3343 w 3380"/>
              <a:gd name="T9" fmla="*/ 142 h 3359"/>
              <a:gd name="T10" fmla="*/ 3371 w 3380"/>
              <a:gd name="T11" fmla="*/ 209 h 3359"/>
              <a:gd name="T12" fmla="*/ 3380 w 3380"/>
              <a:gd name="T13" fmla="*/ 280 h 3359"/>
              <a:gd name="T14" fmla="*/ 3371 w 3380"/>
              <a:gd name="T15" fmla="*/ 351 h 3359"/>
              <a:gd name="T16" fmla="*/ 3343 w 3380"/>
              <a:gd name="T17" fmla="*/ 419 h 3359"/>
              <a:gd name="T18" fmla="*/ 3298 w 3380"/>
              <a:gd name="T19" fmla="*/ 478 h 3359"/>
              <a:gd name="T20" fmla="*/ 1971 w 3380"/>
              <a:gd name="T21" fmla="*/ 2799 h 3359"/>
              <a:gd name="T22" fmla="*/ 2053 w 3380"/>
              <a:gd name="T23" fmla="*/ 2811 h 3359"/>
              <a:gd name="T24" fmla="*/ 2125 w 3380"/>
              <a:gd name="T25" fmla="*/ 2844 h 3359"/>
              <a:gd name="T26" fmla="*/ 2185 w 3380"/>
              <a:gd name="T27" fmla="*/ 2895 h 3359"/>
              <a:gd name="T28" fmla="*/ 2227 w 3380"/>
              <a:gd name="T29" fmla="*/ 2961 h 3359"/>
              <a:gd name="T30" fmla="*/ 2251 w 3380"/>
              <a:gd name="T31" fmla="*/ 3037 h 3359"/>
              <a:gd name="T32" fmla="*/ 2251 w 3380"/>
              <a:gd name="T33" fmla="*/ 3120 h 3359"/>
              <a:gd name="T34" fmla="*/ 2227 w 3380"/>
              <a:gd name="T35" fmla="*/ 3197 h 3359"/>
              <a:gd name="T36" fmla="*/ 2185 w 3380"/>
              <a:gd name="T37" fmla="*/ 3263 h 3359"/>
              <a:gd name="T38" fmla="*/ 2125 w 3380"/>
              <a:gd name="T39" fmla="*/ 3314 h 3359"/>
              <a:gd name="T40" fmla="*/ 2053 w 3380"/>
              <a:gd name="T41" fmla="*/ 3346 h 3359"/>
              <a:gd name="T42" fmla="*/ 1971 w 3380"/>
              <a:gd name="T43" fmla="*/ 3359 h 3359"/>
              <a:gd name="T44" fmla="*/ 282 w 3380"/>
              <a:gd name="T45" fmla="*/ 3358 h 3359"/>
              <a:gd name="T46" fmla="*/ 209 w 3380"/>
              <a:gd name="T47" fmla="*/ 3350 h 3359"/>
              <a:gd name="T48" fmla="*/ 141 w 3380"/>
              <a:gd name="T49" fmla="*/ 3321 h 3359"/>
              <a:gd name="T50" fmla="*/ 82 w 3380"/>
              <a:gd name="T51" fmla="*/ 3276 h 3359"/>
              <a:gd name="T52" fmla="*/ 38 w 3380"/>
              <a:gd name="T53" fmla="*/ 3219 h 3359"/>
              <a:gd name="T54" fmla="*/ 10 w 3380"/>
              <a:gd name="T55" fmla="*/ 3152 h 3359"/>
              <a:gd name="T56" fmla="*/ 0 w 3380"/>
              <a:gd name="T57" fmla="*/ 3078 h 3359"/>
              <a:gd name="T58" fmla="*/ 3 w 3380"/>
              <a:gd name="T59" fmla="*/ 1359 h 3359"/>
              <a:gd name="T60" fmla="*/ 27 w 3380"/>
              <a:gd name="T61" fmla="*/ 1281 h 3359"/>
              <a:gd name="T62" fmla="*/ 69 w 3380"/>
              <a:gd name="T63" fmla="*/ 1216 h 3359"/>
              <a:gd name="T64" fmla="*/ 129 w 3380"/>
              <a:gd name="T65" fmla="*/ 1165 h 3359"/>
              <a:gd name="T66" fmla="*/ 200 w 3380"/>
              <a:gd name="T67" fmla="*/ 1132 h 3359"/>
              <a:gd name="T68" fmla="*/ 282 w 3380"/>
              <a:gd name="T69" fmla="*/ 1120 h 3359"/>
              <a:gd name="T70" fmla="*/ 363 w 3380"/>
              <a:gd name="T71" fmla="*/ 1132 h 3359"/>
              <a:gd name="T72" fmla="*/ 435 w 3380"/>
              <a:gd name="T73" fmla="*/ 1165 h 3359"/>
              <a:gd name="T74" fmla="*/ 494 w 3380"/>
              <a:gd name="T75" fmla="*/ 1216 h 3359"/>
              <a:gd name="T76" fmla="*/ 538 w 3380"/>
              <a:gd name="T77" fmla="*/ 1281 h 3359"/>
              <a:gd name="T78" fmla="*/ 560 w 3380"/>
              <a:gd name="T79" fmla="*/ 1359 h 3359"/>
              <a:gd name="T80" fmla="*/ 563 w 3380"/>
              <a:gd name="T81" fmla="*/ 2403 h 3359"/>
              <a:gd name="T82" fmla="*/ 2928 w 3380"/>
              <a:gd name="T83" fmla="*/ 57 h 3359"/>
              <a:gd name="T84" fmla="*/ 2992 w 3380"/>
              <a:gd name="T85" fmla="*/ 21 h 3359"/>
              <a:gd name="T86" fmla="*/ 3063 w 3380"/>
              <a:gd name="T87" fmla="*/ 3 h 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380" h="3359">
                <a:moveTo>
                  <a:pt x="3098" y="0"/>
                </a:moveTo>
                <a:lnTo>
                  <a:pt x="3099" y="0"/>
                </a:lnTo>
                <a:lnTo>
                  <a:pt x="3134" y="3"/>
                </a:lnTo>
                <a:lnTo>
                  <a:pt x="3169" y="9"/>
                </a:lnTo>
                <a:lnTo>
                  <a:pt x="3205" y="21"/>
                </a:lnTo>
                <a:lnTo>
                  <a:pt x="3238" y="37"/>
                </a:lnTo>
                <a:lnTo>
                  <a:pt x="3269" y="57"/>
                </a:lnTo>
                <a:lnTo>
                  <a:pt x="3298" y="83"/>
                </a:lnTo>
                <a:lnTo>
                  <a:pt x="3323" y="111"/>
                </a:lnTo>
                <a:lnTo>
                  <a:pt x="3343" y="142"/>
                </a:lnTo>
                <a:lnTo>
                  <a:pt x="3359" y="175"/>
                </a:lnTo>
                <a:lnTo>
                  <a:pt x="3371" y="209"/>
                </a:lnTo>
                <a:lnTo>
                  <a:pt x="3378" y="245"/>
                </a:lnTo>
                <a:lnTo>
                  <a:pt x="3380" y="280"/>
                </a:lnTo>
                <a:lnTo>
                  <a:pt x="3378" y="316"/>
                </a:lnTo>
                <a:lnTo>
                  <a:pt x="3371" y="351"/>
                </a:lnTo>
                <a:lnTo>
                  <a:pt x="3359" y="386"/>
                </a:lnTo>
                <a:lnTo>
                  <a:pt x="3343" y="419"/>
                </a:lnTo>
                <a:lnTo>
                  <a:pt x="3323" y="449"/>
                </a:lnTo>
                <a:lnTo>
                  <a:pt x="3298" y="478"/>
                </a:lnTo>
                <a:lnTo>
                  <a:pt x="962" y="2799"/>
                </a:lnTo>
                <a:lnTo>
                  <a:pt x="1971" y="2799"/>
                </a:lnTo>
                <a:lnTo>
                  <a:pt x="2013" y="2802"/>
                </a:lnTo>
                <a:lnTo>
                  <a:pt x="2053" y="2811"/>
                </a:lnTo>
                <a:lnTo>
                  <a:pt x="2091" y="2825"/>
                </a:lnTo>
                <a:lnTo>
                  <a:pt x="2125" y="2844"/>
                </a:lnTo>
                <a:lnTo>
                  <a:pt x="2157" y="2867"/>
                </a:lnTo>
                <a:lnTo>
                  <a:pt x="2185" y="2895"/>
                </a:lnTo>
                <a:lnTo>
                  <a:pt x="2208" y="2927"/>
                </a:lnTo>
                <a:lnTo>
                  <a:pt x="2227" y="2961"/>
                </a:lnTo>
                <a:lnTo>
                  <a:pt x="2241" y="2998"/>
                </a:lnTo>
                <a:lnTo>
                  <a:pt x="2251" y="3037"/>
                </a:lnTo>
                <a:lnTo>
                  <a:pt x="2253" y="3078"/>
                </a:lnTo>
                <a:lnTo>
                  <a:pt x="2251" y="3120"/>
                </a:lnTo>
                <a:lnTo>
                  <a:pt x="2241" y="3160"/>
                </a:lnTo>
                <a:lnTo>
                  <a:pt x="2227" y="3197"/>
                </a:lnTo>
                <a:lnTo>
                  <a:pt x="2208" y="3231"/>
                </a:lnTo>
                <a:lnTo>
                  <a:pt x="2185" y="3263"/>
                </a:lnTo>
                <a:lnTo>
                  <a:pt x="2157" y="3290"/>
                </a:lnTo>
                <a:lnTo>
                  <a:pt x="2125" y="3314"/>
                </a:lnTo>
                <a:lnTo>
                  <a:pt x="2091" y="3333"/>
                </a:lnTo>
                <a:lnTo>
                  <a:pt x="2053" y="3346"/>
                </a:lnTo>
                <a:lnTo>
                  <a:pt x="2013" y="3356"/>
                </a:lnTo>
                <a:lnTo>
                  <a:pt x="1971" y="3359"/>
                </a:lnTo>
                <a:lnTo>
                  <a:pt x="282" y="3359"/>
                </a:lnTo>
                <a:lnTo>
                  <a:pt x="282" y="3358"/>
                </a:lnTo>
                <a:lnTo>
                  <a:pt x="245" y="3356"/>
                </a:lnTo>
                <a:lnTo>
                  <a:pt x="209" y="3350"/>
                </a:lnTo>
                <a:lnTo>
                  <a:pt x="174" y="3337"/>
                </a:lnTo>
                <a:lnTo>
                  <a:pt x="141" y="3321"/>
                </a:lnTo>
                <a:lnTo>
                  <a:pt x="110" y="3300"/>
                </a:lnTo>
                <a:lnTo>
                  <a:pt x="82" y="3276"/>
                </a:lnTo>
                <a:lnTo>
                  <a:pt x="59" y="3249"/>
                </a:lnTo>
                <a:lnTo>
                  <a:pt x="38" y="3219"/>
                </a:lnTo>
                <a:lnTo>
                  <a:pt x="22" y="3186"/>
                </a:lnTo>
                <a:lnTo>
                  <a:pt x="10" y="3152"/>
                </a:lnTo>
                <a:lnTo>
                  <a:pt x="3" y="3116"/>
                </a:lnTo>
                <a:lnTo>
                  <a:pt x="0" y="3078"/>
                </a:lnTo>
                <a:lnTo>
                  <a:pt x="0" y="1400"/>
                </a:lnTo>
                <a:lnTo>
                  <a:pt x="3" y="1359"/>
                </a:lnTo>
                <a:lnTo>
                  <a:pt x="12" y="1319"/>
                </a:lnTo>
                <a:lnTo>
                  <a:pt x="27" y="1281"/>
                </a:lnTo>
                <a:lnTo>
                  <a:pt x="46" y="1248"/>
                </a:lnTo>
                <a:lnTo>
                  <a:pt x="69" y="1216"/>
                </a:lnTo>
                <a:lnTo>
                  <a:pt x="97" y="1188"/>
                </a:lnTo>
                <a:lnTo>
                  <a:pt x="129" y="1165"/>
                </a:lnTo>
                <a:lnTo>
                  <a:pt x="163" y="1146"/>
                </a:lnTo>
                <a:lnTo>
                  <a:pt x="200" y="1132"/>
                </a:lnTo>
                <a:lnTo>
                  <a:pt x="240" y="1122"/>
                </a:lnTo>
                <a:lnTo>
                  <a:pt x="282" y="1120"/>
                </a:lnTo>
                <a:lnTo>
                  <a:pt x="323" y="1122"/>
                </a:lnTo>
                <a:lnTo>
                  <a:pt x="363" y="1132"/>
                </a:lnTo>
                <a:lnTo>
                  <a:pt x="401" y="1146"/>
                </a:lnTo>
                <a:lnTo>
                  <a:pt x="435" y="1165"/>
                </a:lnTo>
                <a:lnTo>
                  <a:pt x="466" y="1188"/>
                </a:lnTo>
                <a:lnTo>
                  <a:pt x="494" y="1216"/>
                </a:lnTo>
                <a:lnTo>
                  <a:pt x="518" y="1248"/>
                </a:lnTo>
                <a:lnTo>
                  <a:pt x="538" y="1281"/>
                </a:lnTo>
                <a:lnTo>
                  <a:pt x="551" y="1319"/>
                </a:lnTo>
                <a:lnTo>
                  <a:pt x="560" y="1359"/>
                </a:lnTo>
                <a:lnTo>
                  <a:pt x="563" y="1400"/>
                </a:lnTo>
                <a:lnTo>
                  <a:pt x="563" y="2403"/>
                </a:lnTo>
                <a:lnTo>
                  <a:pt x="2900" y="83"/>
                </a:lnTo>
                <a:lnTo>
                  <a:pt x="2928" y="57"/>
                </a:lnTo>
                <a:lnTo>
                  <a:pt x="2959" y="37"/>
                </a:lnTo>
                <a:lnTo>
                  <a:pt x="2992" y="21"/>
                </a:lnTo>
                <a:lnTo>
                  <a:pt x="3027" y="9"/>
                </a:lnTo>
                <a:lnTo>
                  <a:pt x="3063" y="3"/>
                </a:lnTo>
                <a:lnTo>
                  <a:pt x="309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6" name="Freeform 932"/>
          <p:cNvSpPr/>
          <p:nvPr/>
        </p:nvSpPr>
        <p:spPr bwMode="auto">
          <a:xfrm>
            <a:off x="3134779" y="1093890"/>
            <a:ext cx="263655" cy="224622"/>
          </a:xfrm>
          <a:custGeom>
            <a:avLst/>
            <a:gdLst>
              <a:gd name="T0" fmla="*/ 1588 w 3583"/>
              <a:gd name="T1" fmla="*/ 4 h 3052"/>
              <a:gd name="T2" fmla="*/ 1656 w 3583"/>
              <a:gd name="T3" fmla="*/ 29 h 3052"/>
              <a:gd name="T4" fmla="*/ 1716 w 3583"/>
              <a:gd name="T5" fmla="*/ 73 h 3052"/>
              <a:gd name="T6" fmla="*/ 1761 w 3583"/>
              <a:gd name="T7" fmla="*/ 133 h 3052"/>
              <a:gd name="T8" fmla="*/ 1785 w 3583"/>
              <a:gd name="T9" fmla="*/ 200 h 3052"/>
              <a:gd name="T10" fmla="*/ 1790 w 3583"/>
              <a:gd name="T11" fmla="*/ 271 h 3052"/>
              <a:gd name="T12" fmla="*/ 1775 w 3583"/>
              <a:gd name="T13" fmla="*/ 341 h 3052"/>
              <a:gd name="T14" fmla="*/ 1741 w 3583"/>
              <a:gd name="T15" fmla="*/ 405 h 3052"/>
              <a:gd name="T16" fmla="*/ 873 w 3583"/>
              <a:gd name="T17" fmla="*/ 1271 h 3052"/>
              <a:gd name="T18" fmla="*/ 3369 w 3583"/>
              <a:gd name="T19" fmla="*/ 1275 h 3052"/>
              <a:gd name="T20" fmla="*/ 3444 w 3583"/>
              <a:gd name="T21" fmla="*/ 1300 h 3052"/>
              <a:gd name="T22" fmla="*/ 3508 w 3583"/>
              <a:gd name="T23" fmla="*/ 1345 h 3052"/>
              <a:gd name="T24" fmla="*/ 3554 w 3583"/>
              <a:gd name="T25" fmla="*/ 1409 h 3052"/>
              <a:gd name="T26" fmla="*/ 3579 w 3583"/>
              <a:gd name="T27" fmla="*/ 1484 h 3052"/>
              <a:gd name="T28" fmla="*/ 3579 w 3583"/>
              <a:gd name="T29" fmla="*/ 1566 h 3052"/>
              <a:gd name="T30" fmla="*/ 3554 w 3583"/>
              <a:gd name="T31" fmla="*/ 1642 h 3052"/>
              <a:gd name="T32" fmla="*/ 3508 w 3583"/>
              <a:gd name="T33" fmla="*/ 1705 h 3052"/>
              <a:gd name="T34" fmla="*/ 3444 w 3583"/>
              <a:gd name="T35" fmla="*/ 1752 h 3052"/>
              <a:gd name="T36" fmla="*/ 3369 w 3583"/>
              <a:gd name="T37" fmla="*/ 1777 h 3052"/>
              <a:gd name="T38" fmla="*/ 873 w 3583"/>
              <a:gd name="T39" fmla="*/ 1780 h 3052"/>
              <a:gd name="T40" fmla="*/ 1739 w 3583"/>
              <a:gd name="T41" fmla="*/ 2644 h 3052"/>
              <a:gd name="T42" fmla="*/ 1772 w 3583"/>
              <a:gd name="T43" fmla="*/ 2702 h 3052"/>
              <a:gd name="T44" fmla="*/ 1789 w 3583"/>
              <a:gd name="T45" fmla="*/ 2766 h 3052"/>
              <a:gd name="T46" fmla="*/ 1789 w 3583"/>
              <a:gd name="T47" fmla="*/ 2831 h 3052"/>
              <a:gd name="T48" fmla="*/ 1773 w 3583"/>
              <a:gd name="T49" fmla="*/ 2893 h 3052"/>
              <a:gd name="T50" fmla="*/ 1739 w 3583"/>
              <a:gd name="T51" fmla="*/ 2952 h 3052"/>
              <a:gd name="T52" fmla="*/ 1688 w 3583"/>
              <a:gd name="T53" fmla="*/ 3002 h 3052"/>
              <a:gd name="T54" fmla="*/ 1623 w 3583"/>
              <a:gd name="T55" fmla="*/ 3037 h 3052"/>
              <a:gd name="T56" fmla="*/ 1552 w 3583"/>
              <a:gd name="T57" fmla="*/ 3052 h 3052"/>
              <a:gd name="T58" fmla="*/ 1482 w 3583"/>
              <a:gd name="T59" fmla="*/ 3046 h 3052"/>
              <a:gd name="T60" fmla="*/ 1414 w 3583"/>
              <a:gd name="T61" fmla="*/ 3021 h 3052"/>
              <a:gd name="T62" fmla="*/ 1354 w 3583"/>
              <a:gd name="T63" fmla="*/ 2977 h 3052"/>
              <a:gd name="T64" fmla="*/ 49 w 3583"/>
              <a:gd name="T65" fmla="*/ 1677 h 3052"/>
              <a:gd name="T66" fmla="*/ 14 w 3583"/>
              <a:gd name="T67" fmla="*/ 1613 h 3052"/>
              <a:gd name="T68" fmla="*/ 0 w 3583"/>
              <a:gd name="T69" fmla="*/ 1544 h 3052"/>
              <a:gd name="T70" fmla="*/ 4 w 3583"/>
              <a:gd name="T71" fmla="*/ 1473 h 3052"/>
              <a:gd name="T72" fmla="*/ 30 w 3583"/>
              <a:gd name="T73" fmla="*/ 1405 h 3052"/>
              <a:gd name="T74" fmla="*/ 74 w 3583"/>
              <a:gd name="T75" fmla="*/ 1345 h 3052"/>
              <a:gd name="T76" fmla="*/ 1382 w 3583"/>
              <a:gd name="T77" fmla="*/ 48 h 3052"/>
              <a:gd name="T78" fmla="*/ 1448 w 3583"/>
              <a:gd name="T79" fmla="*/ 15 h 3052"/>
              <a:gd name="T80" fmla="*/ 1518 w 3583"/>
              <a:gd name="T81" fmla="*/ 0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83" h="3052">
                <a:moveTo>
                  <a:pt x="1552" y="0"/>
                </a:moveTo>
                <a:lnTo>
                  <a:pt x="1588" y="4"/>
                </a:lnTo>
                <a:lnTo>
                  <a:pt x="1623" y="15"/>
                </a:lnTo>
                <a:lnTo>
                  <a:pt x="1656" y="29"/>
                </a:lnTo>
                <a:lnTo>
                  <a:pt x="1688" y="48"/>
                </a:lnTo>
                <a:lnTo>
                  <a:pt x="1716" y="73"/>
                </a:lnTo>
                <a:lnTo>
                  <a:pt x="1741" y="102"/>
                </a:lnTo>
                <a:lnTo>
                  <a:pt x="1761" y="133"/>
                </a:lnTo>
                <a:lnTo>
                  <a:pt x="1775" y="166"/>
                </a:lnTo>
                <a:lnTo>
                  <a:pt x="1785" y="200"/>
                </a:lnTo>
                <a:lnTo>
                  <a:pt x="1790" y="236"/>
                </a:lnTo>
                <a:lnTo>
                  <a:pt x="1790" y="271"/>
                </a:lnTo>
                <a:lnTo>
                  <a:pt x="1785" y="307"/>
                </a:lnTo>
                <a:lnTo>
                  <a:pt x="1775" y="341"/>
                </a:lnTo>
                <a:lnTo>
                  <a:pt x="1761" y="374"/>
                </a:lnTo>
                <a:lnTo>
                  <a:pt x="1741" y="405"/>
                </a:lnTo>
                <a:lnTo>
                  <a:pt x="1716" y="433"/>
                </a:lnTo>
                <a:lnTo>
                  <a:pt x="873" y="1271"/>
                </a:lnTo>
                <a:lnTo>
                  <a:pt x="3327" y="1271"/>
                </a:lnTo>
                <a:lnTo>
                  <a:pt x="3369" y="1275"/>
                </a:lnTo>
                <a:lnTo>
                  <a:pt x="3408" y="1284"/>
                </a:lnTo>
                <a:lnTo>
                  <a:pt x="3444" y="1300"/>
                </a:lnTo>
                <a:lnTo>
                  <a:pt x="3478" y="1320"/>
                </a:lnTo>
                <a:lnTo>
                  <a:pt x="3508" y="1345"/>
                </a:lnTo>
                <a:lnTo>
                  <a:pt x="3534" y="1376"/>
                </a:lnTo>
                <a:lnTo>
                  <a:pt x="3554" y="1409"/>
                </a:lnTo>
                <a:lnTo>
                  <a:pt x="3570" y="1445"/>
                </a:lnTo>
                <a:lnTo>
                  <a:pt x="3579" y="1484"/>
                </a:lnTo>
                <a:lnTo>
                  <a:pt x="3583" y="1525"/>
                </a:lnTo>
                <a:lnTo>
                  <a:pt x="3579" y="1566"/>
                </a:lnTo>
                <a:lnTo>
                  <a:pt x="3570" y="1607"/>
                </a:lnTo>
                <a:lnTo>
                  <a:pt x="3554" y="1642"/>
                </a:lnTo>
                <a:lnTo>
                  <a:pt x="3534" y="1676"/>
                </a:lnTo>
                <a:lnTo>
                  <a:pt x="3508" y="1705"/>
                </a:lnTo>
                <a:lnTo>
                  <a:pt x="3478" y="1731"/>
                </a:lnTo>
                <a:lnTo>
                  <a:pt x="3444" y="1752"/>
                </a:lnTo>
                <a:lnTo>
                  <a:pt x="3408" y="1767"/>
                </a:lnTo>
                <a:lnTo>
                  <a:pt x="3369" y="1777"/>
                </a:lnTo>
                <a:lnTo>
                  <a:pt x="3327" y="1780"/>
                </a:lnTo>
                <a:lnTo>
                  <a:pt x="873" y="1780"/>
                </a:lnTo>
                <a:lnTo>
                  <a:pt x="1716" y="2618"/>
                </a:lnTo>
                <a:lnTo>
                  <a:pt x="1739" y="2644"/>
                </a:lnTo>
                <a:lnTo>
                  <a:pt x="1758" y="2672"/>
                </a:lnTo>
                <a:lnTo>
                  <a:pt x="1772" y="2702"/>
                </a:lnTo>
                <a:lnTo>
                  <a:pt x="1783" y="2733"/>
                </a:lnTo>
                <a:lnTo>
                  <a:pt x="1789" y="2766"/>
                </a:lnTo>
                <a:lnTo>
                  <a:pt x="1791" y="2798"/>
                </a:lnTo>
                <a:lnTo>
                  <a:pt x="1789" y="2831"/>
                </a:lnTo>
                <a:lnTo>
                  <a:pt x="1783" y="2862"/>
                </a:lnTo>
                <a:lnTo>
                  <a:pt x="1773" y="2893"/>
                </a:lnTo>
                <a:lnTo>
                  <a:pt x="1758" y="2924"/>
                </a:lnTo>
                <a:lnTo>
                  <a:pt x="1739" y="2952"/>
                </a:lnTo>
                <a:lnTo>
                  <a:pt x="1716" y="2977"/>
                </a:lnTo>
                <a:lnTo>
                  <a:pt x="1688" y="3002"/>
                </a:lnTo>
                <a:lnTo>
                  <a:pt x="1656" y="3021"/>
                </a:lnTo>
                <a:lnTo>
                  <a:pt x="1623" y="3037"/>
                </a:lnTo>
                <a:lnTo>
                  <a:pt x="1588" y="3046"/>
                </a:lnTo>
                <a:lnTo>
                  <a:pt x="1552" y="3052"/>
                </a:lnTo>
                <a:lnTo>
                  <a:pt x="1518" y="3052"/>
                </a:lnTo>
                <a:lnTo>
                  <a:pt x="1482" y="3046"/>
                </a:lnTo>
                <a:lnTo>
                  <a:pt x="1448" y="3037"/>
                </a:lnTo>
                <a:lnTo>
                  <a:pt x="1414" y="3021"/>
                </a:lnTo>
                <a:lnTo>
                  <a:pt x="1382" y="3002"/>
                </a:lnTo>
                <a:lnTo>
                  <a:pt x="1354" y="2977"/>
                </a:lnTo>
                <a:lnTo>
                  <a:pt x="74" y="1705"/>
                </a:lnTo>
                <a:lnTo>
                  <a:pt x="49" y="1677"/>
                </a:lnTo>
                <a:lnTo>
                  <a:pt x="30" y="1646"/>
                </a:lnTo>
                <a:lnTo>
                  <a:pt x="14" y="1613"/>
                </a:lnTo>
                <a:lnTo>
                  <a:pt x="4" y="1578"/>
                </a:lnTo>
                <a:lnTo>
                  <a:pt x="0" y="1544"/>
                </a:lnTo>
                <a:lnTo>
                  <a:pt x="0" y="1508"/>
                </a:lnTo>
                <a:lnTo>
                  <a:pt x="4" y="1473"/>
                </a:lnTo>
                <a:lnTo>
                  <a:pt x="14" y="1438"/>
                </a:lnTo>
                <a:lnTo>
                  <a:pt x="30" y="1405"/>
                </a:lnTo>
                <a:lnTo>
                  <a:pt x="49" y="1374"/>
                </a:lnTo>
                <a:lnTo>
                  <a:pt x="74" y="1345"/>
                </a:lnTo>
                <a:lnTo>
                  <a:pt x="1354" y="73"/>
                </a:lnTo>
                <a:lnTo>
                  <a:pt x="1382" y="48"/>
                </a:lnTo>
                <a:lnTo>
                  <a:pt x="1414" y="29"/>
                </a:lnTo>
                <a:lnTo>
                  <a:pt x="1448" y="15"/>
                </a:lnTo>
                <a:lnTo>
                  <a:pt x="1482" y="4"/>
                </a:lnTo>
                <a:lnTo>
                  <a:pt x="1518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27" name="Group 935"/>
          <p:cNvGrpSpPr>
            <a:grpSpLocks noChangeAspect="1"/>
          </p:cNvGrpSpPr>
          <p:nvPr/>
        </p:nvGrpSpPr>
        <p:grpSpPr bwMode="auto">
          <a:xfrm>
            <a:off x="3688294" y="1054490"/>
            <a:ext cx="300477" cy="303423"/>
            <a:chOff x="3647" y="8055"/>
            <a:chExt cx="408" cy="412"/>
          </a:xfrm>
          <a:solidFill>
            <a:srgbClr val="FFFFFF"/>
          </a:solidFill>
        </p:grpSpPr>
        <p:sp>
          <p:nvSpPr>
            <p:cNvPr id="28" name="Freeform 937"/>
            <p:cNvSpPr>
              <a:spLocks noEditPoints="1"/>
            </p:cNvSpPr>
            <p:nvPr/>
          </p:nvSpPr>
          <p:spPr bwMode="auto">
            <a:xfrm>
              <a:off x="3647" y="8055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9" name="Freeform 938"/>
            <p:cNvSpPr/>
            <p:nvPr/>
          </p:nvSpPr>
          <p:spPr bwMode="auto">
            <a:xfrm>
              <a:off x="3737" y="8173"/>
              <a:ext cx="227" cy="151"/>
            </a:xfrm>
            <a:custGeom>
              <a:avLst/>
              <a:gdLst>
                <a:gd name="T0" fmla="*/ 909 w 1817"/>
                <a:gd name="T1" fmla="*/ 0 h 1207"/>
                <a:gd name="T2" fmla="*/ 1817 w 1817"/>
                <a:gd name="T3" fmla="*/ 917 h 1207"/>
                <a:gd name="T4" fmla="*/ 1529 w 1817"/>
                <a:gd name="T5" fmla="*/ 1207 h 1207"/>
                <a:gd name="T6" fmla="*/ 909 w 1817"/>
                <a:gd name="T7" fmla="*/ 581 h 1207"/>
                <a:gd name="T8" fmla="*/ 289 w 1817"/>
                <a:gd name="T9" fmla="*/ 1207 h 1207"/>
                <a:gd name="T10" fmla="*/ 0 w 1817"/>
                <a:gd name="T11" fmla="*/ 917 h 1207"/>
                <a:gd name="T12" fmla="*/ 909 w 1817"/>
                <a:gd name="T13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7" h="1207">
                  <a:moveTo>
                    <a:pt x="909" y="0"/>
                  </a:moveTo>
                  <a:lnTo>
                    <a:pt x="1817" y="917"/>
                  </a:lnTo>
                  <a:lnTo>
                    <a:pt x="1529" y="1207"/>
                  </a:lnTo>
                  <a:lnTo>
                    <a:pt x="909" y="581"/>
                  </a:lnTo>
                  <a:lnTo>
                    <a:pt x="289" y="1207"/>
                  </a:lnTo>
                  <a:lnTo>
                    <a:pt x="0" y="917"/>
                  </a:lnTo>
                  <a:lnTo>
                    <a:pt x="9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0" name="Group 941"/>
          <p:cNvGrpSpPr>
            <a:grpSpLocks noChangeAspect="1"/>
          </p:cNvGrpSpPr>
          <p:nvPr/>
        </p:nvGrpSpPr>
        <p:grpSpPr bwMode="auto">
          <a:xfrm>
            <a:off x="4287199" y="1054490"/>
            <a:ext cx="300477" cy="303423"/>
            <a:chOff x="4088" y="8055"/>
            <a:chExt cx="408" cy="412"/>
          </a:xfrm>
          <a:solidFill>
            <a:srgbClr val="FFFFFF"/>
          </a:solidFill>
        </p:grpSpPr>
        <p:sp>
          <p:nvSpPr>
            <p:cNvPr id="31" name="Freeform 943"/>
            <p:cNvSpPr>
              <a:spLocks noEditPoints="1"/>
            </p:cNvSpPr>
            <p:nvPr/>
          </p:nvSpPr>
          <p:spPr bwMode="auto">
            <a:xfrm>
              <a:off x="4088" y="8055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" name="Freeform 944"/>
            <p:cNvSpPr/>
            <p:nvPr/>
          </p:nvSpPr>
          <p:spPr bwMode="auto">
            <a:xfrm>
              <a:off x="4229" y="8147"/>
              <a:ext cx="150" cy="229"/>
            </a:xfrm>
            <a:custGeom>
              <a:avLst/>
              <a:gdLst>
                <a:gd name="T0" fmla="*/ 287 w 1196"/>
                <a:gd name="T1" fmla="*/ 0 h 1834"/>
                <a:gd name="T2" fmla="*/ 1196 w 1196"/>
                <a:gd name="T3" fmla="*/ 917 h 1834"/>
                <a:gd name="T4" fmla="*/ 287 w 1196"/>
                <a:gd name="T5" fmla="*/ 1834 h 1834"/>
                <a:gd name="T6" fmla="*/ 0 w 1196"/>
                <a:gd name="T7" fmla="*/ 1543 h 1834"/>
                <a:gd name="T8" fmla="*/ 620 w 1196"/>
                <a:gd name="T9" fmla="*/ 917 h 1834"/>
                <a:gd name="T10" fmla="*/ 0 w 1196"/>
                <a:gd name="T11" fmla="*/ 291 h 1834"/>
                <a:gd name="T12" fmla="*/ 287 w 1196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6" h="1834">
                  <a:moveTo>
                    <a:pt x="287" y="0"/>
                  </a:moveTo>
                  <a:lnTo>
                    <a:pt x="1196" y="917"/>
                  </a:lnTo>
                  <a:lnTo>
                    <a:pt x="287" y="1834"/>
                  </a:lnTo>
                  <a:lnTo>
                    <a:pt x="0" y="1543"/>
                  </a:lnTo>
                  <a:lnTo>
                    <a:pt x="620" y="917"/>
                  </a:lnTo>
                  <a:lnTo>
                    <a:pt x="0" y="291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3" name="Group 947"/>
          <p:cNvGrpSpPr>
            <a:grpSpLocks noChangeAspect="1"/>
          </p:cNvGrpSpPr>
          <p:nvPr/>
        </p:nvGrpSpPr>
        <p:grpSpPr bwMode="auto">
          <a:xfrm>
            <a:off x="4886104" y="1054490"/>
            <a:ext cx="300477" cy="303423"/>
            <a:chOff x="4528" y="8055"/>
            <a:chExt cx="408" cy="412"/>
          </a:xfrm>
          <a:solidFill>
            <a:srgbClr val="FFFFFF"/>
          </a:solidFill>
        </p:grpSpPr>
        <p:sp>
          <p:nvSpPr>
            <p:cNvPr id="34" name="Freeform 949"/>
            <p:cNvSpPr>
              <a:spLocks noEditPoints="1"/>
            </p:cNvSpPr>
            <p:nvPr/>
          </p:nvSpPr>
          <p:spPr bwMode="auto">
            <a:xfrm>
              <a:off x="4528" y="8055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5" name="Freeform 950"/>
            <p:cNvSpPr/>
            <p:nvPr/>
          </p:nvSpPr>
          <p:spPr bwMode="auto">
            <a:xfrm>
              <a:off x="4618" y="8198"/>
              <a:ext cx="227" cy="151"/>
            </a:xfrm>
            <a:custGeom>
              <a:avLst/>
              <a:gdLst>
                <a:gd name="T0" fmla="*/ 289 w 1817"/>
                <a:gd name="T1" fmla="*/ 0 h 1208"/>
                <a:gd name="T2" fmla="*/ 909 w 1817"/>
                <a:gd name="T3" fmla="*/ 626 h 1208"/>
                <a:gd name="T4" fmla="*/ 1529 w 1817"/>
                <a:gd name="T5" fmla="*/ 0 h 1208"/>
                <a:gd name="T6" fmla="*/ 1817 w 1817"/>
                <a:gd name="T7" fmla="*/ 291 h 1208"/>
                <a:gd name="T8" fmla="*/ 909 w 1817"/>
                <a:gd name="T9" fmla="*/ 1208 h 1208"/>
                <a:gd name="T10" fmla="*/ 0 w 1817"/>
                <a:gd name="T11" fmla="*/ 291 h 1208"/>
                <a:gd name="T12" fmla="*/ 289 w 1817"/>
                <a:gd name="T13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7" h="1208">
                  <a:moveTo>
                    <a:pt x="289" y="0"/>
                  </a:moveTo>
                  <a:lnTo>
                    <a:pt x="909" y="626"/>
                  </a:lnTo>
                  <a:lnTo>
                    <a:pt x="1529" y="0"/>
                  </a:lnTo>
                  <a:lnTo>
                    <a:pt x="1817" y="291"/>
                  </a:lnTo>
                  <a:lnTo>
                    <a:pt x="909" y="1208"/>
                  </a:lnTo>
                  <a:lnTo>
                    <a:pt x="0" y="291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6" name="Group 953"/>
          <p:cNvGrpSpPr>
            <a:grpSpLocks noChangeAspect="1"/>
          </p:cNvGrpSpPr>
          <p:nvPr/>
        </p:nvGrpSpPr>
        <p:grpSpPr bwMode="auto">
          <a:xfrm>
            <a:off x="5485009" y="1054490"/>
            <a:ext cx="300477" cy="303423"/>
            <a:chOff x="4969" y="8055"/>
            <a:chExt cx="408" cy="412"/>
          </a:xfrm>
          <a:solidFill>
            <a:srgbClr val="FFFFFF"/>
          </a:solidFill>
        </p:grpSpPr>
        <p:sp>
          <p:nvSpPr>
            <p:cNvPr id="37" name="Freeform 955"/>
            <p:cNvSpPr>
              <a:spLocks noEditPoints="1"/>
            </p:cNvSpPr>
            <p:nvPr/>
          </p:nvSpPr>
          <p:spPr bwMode="auto">
            <a:xfrm>
              <a:off x="4969" y="8055"/>
              <a:ext cx="408" cy="412"/>
            </a:xfrm>
            <a:custGeom>
              <a:avLst/>
              <a:gdLst>
                <a:gd name="T0" fmla="*/ 1364 w 3262"/>
                <a:gd name="T1" fmla="*/ 335 h 3292"/>
                <a:gd name="T2" fmla="*/ 1037 w 3262"/>
                <a:gd name="T3" fmla="*/ 450 h 3292"/>
                <a:gd name="T4" fmla="*/ 756 w 3262"/>
                <a:gd name="T5" fmla="*/ 641 h 3292"/>
                <a:gd name="T6" fmla="*/ 532 w 3262"/>
                <a:gd name="T7" fmla="*/ 898 h 3292"/>
                <a:gd name="T8" fmla="*/ 380 w 3262"/>
                <a:gd name="T9" fmla="*/ 1206 h 3292"/>
                <a:gd name="T10" fmla="*/ 309 w 3262"/>
                <a:gd name="T11" fmla="*/ 1554 h 3292"/>
                <a:gd name="T12" fmla="*/ 333 w 3262"/>
                <a:gd name="T13" fmla="*/ 1915 h 3292"/>
                <a:gd name="T14" fmla="*/ 446 w 3262"/>
                <a:gd name="T15" fmla="*/ 2245 h 3292"/>
                <a:gd name="T16" fmla="*/ 636 w 3262"/>
                <a:gd name="T17" fmla="*/ 2529 h 3292"/>
                <a:gd name="T18" fmla="*/ 890 w 3262"/>
                <a:gd name="T19" fmla="*/ 2755 h 3292"/>
                <a:gd name="T20" fmla="*/ 1196 w 3262"/>
                <a:gd name="T21" fmla="*/ 2909 h 3292"/>
                <a:gd name="T22" fmla="*/ 1541 w 3262"/>
                <a:gd name="T23" fmla="*/ 2980 h 3292"/>
                <a:gd name="T24" fmla="*/ 1898 w 3262"/>
                <a:gd name="T25" fmla="*/ 2955 h 3292"/>
                <a:gd name="T26" fmla="*/ 2224 w 3262"/>
                <a:gd name="T27" fmla="*/ 2842 h 3292"/>
                <a:gd name="T28" fmla="*/ 2506 w 3262"/>
                <a:gd name="T29" fmla="*/ 2650 h 3292"/>
                <a:gd name="T30" fmla="*/ 2730 w 3262"/>
                <a:gd name="T31" fmla="*/ 2393 h 3292"/>
                <a:gd name="T32" fmla="*/ 2883 w 3262"/>
                <a:gd name="T33" fmla="*/ 2085 h 3292"/>
                <a:gd name="T34" fmla="*/ 2953 w 3262"/>
                <a:gd name="T35" fmla="*/ 1738 h 3292"/>
                <a:gd name="T36" fmla="*/ 2929 w 3262"/>
                <a:gd name="T37" fmla="*/ 1376 h 3292"/>
                <a:gd name="T38" fmla="*/ 2816 w 3262"/>
                <a:gd name="T39" fmla="*/ 1047 h 3292"/>
                <a:gd name="T40" fmla="*/ 2625 w 3262"/>
                <a:gd name="T41" fmla="*/ 762 h 3292"/>
                <a:gd name="T42" fmla="*/ 2372 w 3262"/>
                <a:gd name="T43" fmla="*/ 537 h 3292"/>
                <a:gd name="T44" fmla="*/ 2066 w 3262"/>
                <a:gd name="T45" fmla="*/ 382 h 3292"/>
                <a:gd name="T46" fmla="*/ 1722 w 3262"/>
                <a:gd name="T47" fmla="*/ 312 h 3292"/>
                <a:gd name="T48" fmla="*/ 1734 w 3262"/>
                <a:gd name="T49" fmla="*/ 3 h 3292"/>
                <a:gd name="T50" fmla="*/ 2128 w 3262"/>
                <a:gd name="T51" fmla="*/ 77 h 3292"/>
                <a:gd name="T52" fmla="*/ 2482 w 3262"/>
                <a:gd name="T53" fmla="*/ 241 h 3292"/>
                <a:gd name="T54" fmla="*/ 2784 w 3262"/>
                <a:gd name="T55" fmla="*/ 482 h 3292"/>
                <a:gd name="T56" fmla="*/ 3022 w 3262"/>
                <a:gd name="T57" fmla="*/ 787 h 3292"/>
                <a:gd name="T58" fmla="*/ 3185 w 3262"/>
                <a:gd name="T59" fmla="*/ 1144 h 3292"/>
                <a:gd name="T60" fmla="*/ 3259 w 3262"/>
                <a:gd name="T61" fmla="*/ 1541 h 3292"/>
                <a:gd name="T62" fmla="*/ 3233 w 3262"/>
                <a:gd name="T63" fmla="*/ 1953 h 3292"/>
                <a:gd name="T64" fmla="*/ 3113 w 3262"/>
                <a:gd name="T65" fmla="*/ 2332 h 3292"/>
                <a:gd name="T66" fmla="*/ 2912 w 3262"/>
                <a:gd name="T67" fmla="*/ 2664 h 3292"/>
                <a:gd name="T68" fmla="*/ 2640 w 3262"/>
                <a:gd name="T69" fmla="*/ 2939 h 3292"/>
                <a:gd name="T70" fmla="*/ 2310 w 3262"/>
                <a:gd name="T71" fmla="*/ 3142 h 3292"/>
                <a:gd name="T72" fmla="*/ 1935 w 3262"/>
                <a:gd name="T73" fmla="*/ 3263 h 3292"/>
                <a:gd name="T74" fmla="*/ 1528 w 3262"/>
                <a:gd name="T75" fmla="*/ 3289 h 3292"/>
                <a:gd name="T76" fmla="*/ 1135 w 3262"/>
                <a:gd name="T77" fmla="*/ 3213 h 3292"/>
                <a:gd name="T78" fmla="*/ 781 w 3262"/>
                <a:gd name="T79" fmla="*/ 3050 h 3292"/>
                <a:gd name="T80" fmla="*/ 478 w 3262"/>
                <a:gd name="T81" fmla="*/ 2810 h 3292"/>
                <a:gd name="T82" fmla="*/ 239 w 3262"/>
                <a:gd name="T83" fmla="*/ 2504 h 3292"/>
                <a:gd name="T84" fmla="*/ 77 w 3262"/>
                <a:gd name="T85" fmla="*/ 2147 h 3292"/>
                <a:gd name="T86" fmla="*/ 3 w 3262"/>
                <a:gd name="T87" fmla="*/ 1750 h 3292"/>
                <a:gd name="T88" fmla="*/ 29 w 3262"/>
                <a:gd name="T89" fmla="*/ 1339 h 3292"/>
                <a:gd name="T90" fmla="*/ 148 w 3262"/>
                <a:gd name="T91" fmla="*/ 960 h 3292"/>
                <a:gd name="T92" fmla="*/ 350 w 3262"/>
                <a:gd name="T93" fmla="*/ 627 h 3292"/>
                <a:gd name="T94" fmla="*/ 622 w 3262"/>
                <a:gd name="T95" fmla="*/ 353 h 3292"/>
                <a:gd name="T96" fmla="*/ 952 w 3262"/>
                <a:gd name="T97" fmla="*/ 148 h 3292"/>
                <a:gd name="T98" fmla="*/ 1327 w 3262"/>
                <a:gd name="T99" fmla="*/ 2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3292">
                  <a:moveTo>
                    <a:pt x="1631" y="308"/>
                  </a:moveTo>
                  <a:lnTo>
                    <a:pt x="1541" y="312"/>
                  </a:lnTo>
                  <a:lnTo>
                    <a:pt x="1451" y="321"/>
                  </a:lnTo>
                  <a:lnTo>
                    <a:pt x="1364" y="335"/>
                  </a:lnTo>
                  <a:lnTo>
                    <a:pt x="1279" y="356"/>
                  </a:lnTo>
                  <a:lnTo>
                    <a:pt x="1196" y="382"/>
                  </a:lnTo>
                  <a:lnTo>
                    <a:pt x="1115" y="414"/>
                  </a:lnTo>
                  <a:lnTo>
                    <a:pt x="1037" y="450"/>
                  </a:lnTo>
                  <a:lnTo>
                    <a:pt x="963" y="491"/>
                  </a:lnTo>
                  <a:lnTo>
                    <a:pt x="890" y="537"/>
                  </a:lnTo>
                  <a:lnTo>
                    <a:pt x="822" y="587"/>
                  </a:lnTo>
                  <a:lnTo>
                    <a:pt x="756" y="641"/>
                  </a:lnTo>
                  <a:lnTo>
                    <a:pt x="694" y="700"/>
                  </a:lnTo>
                  <a:lnTo>
                    <a:pt x="636" y="762"/>
                  </a:lnTo>
                  <a:lnTo>
                    <a:pt x="582" y="828"/>
                  </a:lnTo>
                  <a:lnTo>
                    <a:pt x="532" y="898"/>
                  </a:lnTo>
                  <a:lnTo>
                    <a:pt x="487" y="970"/>
                  </a:lnTo>
                  <a:lnTo>
                    <a:pt x="446" y="1047"/>
                  </a:lnTo>
                  <a:lnTo>
                    <a:pt x="410" y="1125"/>
                  </a:lnTo>
                  <a:lnTo>
                    <a:pt x="380" y="1206"/>
                  </a:lnTo>
                  <a:lnTo>
                    <a:pt x="353" y="1291"/>
                  </a:lnTo>
                  <a:lnTo>
                    <a:pt x="333" y="1376"/>
                  </a:lnTo>
                  <a:lnTo>
                    <a:pt x="318" y="1464"/>
                  </a:lnTo>
                  <a:lnTo>
                    <a:pt x="309" y="1554"/>
                  </a:lnTo>
                  <a:lnTo>
                    <a:pt x="306" y="1646"/>
                  </a:lnTo>
                  <a:lnTo>
                    <a:pt x="309" y="1738"/>
                  </a:lnTo>
                  <a:lnTo>
                    <a:pt x="318" y="1828"/>
                  </a:lnTo>
                  <a:lnTo>
                    <a:pt x="333" y="1915"/>
                  </a:lnTo>
                  <a:lnTo>
                    <a:pt x="353" y="2001"/>
                  </a:lnTo>
                  <a:lnTo>
                    <a:pt x="380" y="2085"/>
                  </a:lnTo>
                  <a:lnTo>
                    <a:pt x="410" y="2166"/>
                  </a:lnTo>
                  <a:lnTo>
                    <a:pt x="446" y="2245"/>
                  </a:lnTo>
                  <a:lnTo>
                    <a:pt x="487" y="2320"/>
                  </a:lnTo>
                  <a:lnTo>
                    <a:pt x="532" y="2393"/>
                  </a:lnTo>
                  <a:lnTo>
                    <a:pt x="582" y="2463"/>
                  </a:lnTo>
                  <a:lnTo>
                    <a:pt x="636" y="2529"/>
                  </a:lnTo>
                  <a:lnTo>
                    <a:pt x="694" y="2591"/>
                  </a:lnTo>
                  <a:lnTo>
                    <a:pt x="756" y="2650"/>
                  </a:lnTo>
                  <a:lnTo>
                    <a:pt x="822" y="2704"/>
                  </a:lnTo>
                  <a:lnTo>
                    <a:pt x="890" y="2755"/>
                  </a:lnTo>
                  <a:lnTo>
                    <a:pt x="963" y="2800"/>
                  </a:lnTo>
                  <a:lnTo>
                    <a:pt x="1037" y="2842"/>
                  </a:lnTo>
                  <a:lnTo>
                    <a:pt x="1115" y="2878"/>
                  </a:lnTo>
                  <a:lnTo>
                    <a:pt x="1196" y="2909"/>
                  </a:lnTo>
                  <a:lnTo>
                    <a:pt x="1279" y="2935"/>
                  </a:lnTo>
                  <a:lnTo>
                    <a:pt x="1364" y="2955"/>
                  </a:lnTo>
                  <a:lnTo>
                    <a:pt x="1451" y="2971"/>
                  </a:lnTo>
                  <a:lnTo>
                    <a:pt x="1541" y="2980"/>
                  </a:lnTo>
                  <a:lnTo>
                    <a:pt x="1631" y="2983"/>
                  </a:lnTo>
                  <a:lnTo>
                    <a:pt x="1722" y="2980"/>
                  </a:lnTo>
                  <a:lnTo>
                    <a:pt x="1811" y="2971"/>
                  </a:lnTo>
                  <a:lnTo>
                    <a:pt x="1898" y="2955"/>
                  </a:lnTo>
                  <a:lnTo>
                    <a:pt x="1983" y="2935"/>
                  </a:lnTo>
                  <a:lnTo>
                    <a:pt x="2066" y="2909"/>
                  </a:lnTo>
                  <a:lnTo>
                    <a:pt x="2147" y="2878"/>
                  </a:lnTo>
                  <a:lnTo>
                    <a:pt x="2224" y="2842"/>
                  </a:lnTo>
                  <a:lnTo>
                    <a:pt x="2300" y="2800"/>
                  </a:lnTo>
                  <a:lnTo>
                    <a:pt x="2372" y="2755"/>
                  </a:lnTo>
                  <a:lnTo>
                    <a:pt x="2440" y="2704"/>
                  </a:lnTo>
                  <a:lnTo>
                    <a:pt x="2506" y="2650"/>
                  </a:lnTo>
                  <a:lnTo>
                    <a:pt x="2568" y="2591"/>
                  </a:lnTo>
                  <a:lnTo>
                    <a:pt x="2625" y="2529"/>
                  </a:lnTo>
                  <a:lnTo>
                    <a:pt x="2680" y="2463"/>
                  </a:lnTo>
                  <a:lnTo>
                    <a:pt x="2730" y="2393"/>
                  </a:lnTo>
                  <a:lnTo>
                    <a:pt x="2775" y="2320"/>
                  </a:lnTo>
                  <a:lnTo>
                    <a:pt x="2816" y="2245"/>
                  </a:lnTo>
                  <a:lnTo>
                    <a:pt x="2852" y="2166"/>
                  </a:lnTo>
                  <a:lnTo>
                    <a:pt x="2883" y="2085"/>
                  </a:lnTo>
                  <a:lnTo>
                    <a:pt x="2909" y="2001"/>
                  </a:lnTo>
                  <a:lnTo>
                    <a:pt x="2929" y="1915"/>
                  </a:lnTo>
                  <a:lnTo>
                    <a:pt x="2944" y="1828"/>
                  </a:lnTo>
                  <a:lnTo>
                    <a:pt x="2953" y="1738"/>
                  </a:lnTo>
                  <a:lnTo>
                    <a:pt x="2956" y="1646"/>
                  </a:lnTo>
                  <a:lnTo>
                    <a:pt x="2953" y="1554"/>
                  </a:lnTo>
                  <a:lnTo>
                    <a:pt x="2944" y="1464"/>
                  </a:lnTo>
                  <a:lnTo>
                    <a:pt x="2929" y="1376"/>
                  </a:lnTo>
                  <a:lnTo>
                    <a:pt x="2909" y="1291"/>
                  </a:lnTo>
                  <a:lnTo>
                    <a:pt x="2883" y="1206"/>
                  </a:lnTo>
                  <a:lnTo>
                    <a:pt x="2852" y="1125"/>
                  </a:lnTo>
                  <a:lnTo>
                    <a:pt x="2816" y="1047"/>
                  </a:lnTo>
                  <a:lnTo>
                    <a:pt x="2775" y="970"/>
                  </a:lnTo>
                  <a:lnTo>
                    <a:pt x="2730" y="898"/>
                  </a:lnTo>
                  <a:lnTo>
                    <a:pt x="2680" y="828"/>
                  </a:lnTo>
                  <a:lnTo>
                    <a:pt x="2625" y="762"/>
                  </a:lnTo>
                  <a:lnTo>
                    <a:pt x="2568" y="700"/>
                  </a:lnTo>
                  <a:lnTo>
                    <a:pt x="2506" y="641"/>
                  </a:lnTo>
                  <a:lnTo>
                    <a:pt x="2440" y="587"/>
                  </a:lnTo>
                  <a:lnTo>
                    <a:pt x="2372" y="537"/>
                  </a:lnTo>
                  <a:lnTo>
                    <a:pt x="2300" y="491"/>
                  </a:lnTo>
                  <a:lnTo>
                    <a:pt x="2224" y="450"/>
                  </a:lnTo>
                  <a:lnTo>
                    <a:pt x="2147" y="414"/>
                  </a:lnTo>
                  <a:lnTo>
                    <a:pt x="2066" y="382"/>
                  </a:lnTo>
                  <a:lnTo>
                    <a:pt x="1983" y="356"/>
                  </a:lnTo>
                  <a:lnTo>
                    <a:pt x="1898" y="335"/>
                  </a:lnTo>
                  <a:lnTo>
                    <a:pt x="1811" y="321"/>
                  </a:lnTo>
                  <a:lnTo>
                    <a:pt x="1722" y="312"/>
                  </a:lnTo>
                  <a:lnTo>
                    <a:pt x="1631" y="308"/>
                  </a:lnTo>
                  <a:close/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50"/>
                  </a:lnTo>
                  <a:lnTo>
                    <a:pt x="3250" y="1852"/>
                  </a:lnTo>
                  <a:lnTo>
                    <a:pt x="3233" y="1953"/>
                  </a:lnTo>
                  <a:lnTo>
                    <a:pt x="3212" y="2051"/>
                  </a:lnTo>
                  <a:lnTo>
                    <a:pt x="3185" y="2147"/>
                  </a:lnTo>
                  <a:lnTo>
                    <a:pt x="3152" y="2241"/>
                  </a:lnTo>
                  <a:lnTo>
                    <a:pt x="3113" y="2332"/>
                  </a:lnTo>
                  <a:lnTo>
                    <a:pt x="3071" y="2419"/>
                  </a:lnTo>
                  <a:lnTo>
                    <a:pt x="3022" y="2504"/>
                  </a:lnTo>
                  <a:lnTo>
                    <a:pt x="2969" y="2586"/>
                  </a:lnTo>
                  <a:lnTo>
                    <a:pt x="2912" y="2664"/>
                  </a:lnTo>
                  <a:lnTo>
                    <a:pt x="2851" y="2738"/>
                  </a:lnTo>
                  <a:lnTo>
                    <a:pt x="2784" y="2810"/>
                  </a:lnTo>
                  <a:lnTo>
                    <a:pt x="2714" y="2876"/>
                  </a:lnTo>
                  <a:lnTo>
                    <a:pt x="2640" y="2939"/>
                  </a:lnTo>
                  <a:lnTo>
                    <a:pt x="2563" y="2997"/>
                  </a:lnTo>
                  <a:lnTo>
                    <a:pt x="2482" y="3050"/>
                  </a:lnTo>
                  <a:lnTo>
                    <a:pt x="2397" y="3099"/>
                  </a:lnTo>
                  <a:lnTo>
                    <a:pt x="2310" y="3142"/>
                  </a:lnTo>
                  <a:lnTo>
                    <a:pt x="2220" y="3180"/>
                  </a:lnTo>
                  <a:lnTo>
                    <a:pt x="2128" y="3213"/>
                  </a:lnTo>
                  <a:lnTo>
                    <a:pt x="2033" y="3241"/>
                  </a:lnTo>
                  <a:lnTo>
                    <a:pt x="1935" y="3263"/>
                  </a:lnTo>
                  <a:lnTo>
                    <a:pt x="1836" y="3279"/>
                  </a:lnTo>
                  <a:lnTo>
                    <a:pt x="1734" y="3289"/>
                  </a:lnTo>
                  <a:lnTo>
                    <a:pt x="1631" y="3292"/>
                  </a:lnTo>
                  <a:lnTo>
                    <a:pt x="1528" y="3289"/>
                  </a:lnTo>
                  <a:lnTo>
                    <a:pt x="1426" y="3279"/>
                  </a:lnTo>
                  <a:lnTo>
                    <a:pt x="1327" y="3263"/>
                  </a:lnTo>
                  <a:lnTo>
                    <a:pt x="1230" y="3241"/>
                  </a:lnTo>
                  <a:lnTo>
                    <a:pt x="1135" y="3213"/>
                  </a:lnTo>
                  <a:lnTo>
                    <a:pt x="1042" y="3180"/>
                  </a:lnTo>
                  <a:lnTo>
                    <a:pt x="952" y="3142"/>
                  </a:lnTo>
                  <a:lnTo>
                    <a:pt x="865" y="3099"/>
                  </a:lnTo>
                  <a:lnTo>
                    <a:pt x="781" y="3050"/>
                  </a:lnTo>
                  <a:lnTo>
                    <a:pt x="699" y="2997"/>
                  </a:lnTo>
                  <a:lnTo>
                    <a:pt x="622" y="2939"/>
                  </a:lnTo>
                  <a:lnTo>
                    <a:pt x="547" y="2876"/>
                  </a:lnTo>
                  <a:lnTo>
                    <a:pt x="478" y="2810"/>
                  </a:lnTo>
                  <a:lnTo>
                    <a:pt x="411" y="2738"/>
                  </a:lnTo>
                  <a:lnTo>
                    <a:pt x="350" y="2664"/>
                  </a:lnTo>
                  <a:lnTo>
                    <a:pt x="293" y="2586"/>
                  </a:lnTo>
                  <a:lnTo>
                    <a:pt x="239" y="2504"/>
                  </a:lnTo>
                  <a:lnTo>
                    <a:pt x="191" y="2419"/>
                  </a:lnTo>
                  <a:lnTo>
                    <a:pt x="148" y="2332"/>
                  </a:lnTo>
                  <a:lnTo>
                    <a:pt x="109" y="2241"/>
                  </a:lnTo>
                  <a:lnTo>
                    <a:pt x="77" y="2147"/>
                  </a:lnTo>
                  <a:lnTo>
                    <a:pt x="50" y="2051"/>
                  </a:lnTo>
                  <a:lnTo>
                    <a:pt x="29" y="1953"/>
                  </a:lnTo>
                  <a:lnTo>
                    <a:pt x="13" y="1852"/>
                  </a:lnTo>
                  <a:lnTo>
                    <a:pt x="3" y="1750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8" name="Freeform 956"/>
            <p:cNvSpPr/>
            <p:nvPr/>
          </p:nvSpPr>
          <p:spPr bwMode="auto">
            <a:xfrm>
              <a:off x="5086" y="8147"/>
              <a:ext cx="149" cy="229"/>
            </a:xfrm>
            <a:custGeom>
              <a:avLst/>
              <a:gdLst>
                <a:gd name="T0" fmla="*/ 909 w 1197"/>
                <a:gd name="T1" fmla="*/ 0 h 1834"/>
                <a:gd name="T2" fmla="*/ 1197 w 1197"/>
                <a:gd name="T3" fmla="*/ 291 h 1834"/>
                <a:gd name="T4" fmla="*/ 576 w 1197"/>
                <a:gd name="T5" fmla="*/ 917 h 1834"/>
                <a:gd name="T6" fmla="*/ 1197 w 1197"/>
                <a:gd name="T7" fmla="*/ 1543 h 1834"/>
                <a:gd name="T8" fmla="*/ 909 w 1197"/>
                <a:gd name="T9" fmla="*/ 1834 h 1834"/>
                <a:gd name="T10" fmla="*/ 0 w 1197"/>
                <a:gd name="T11" fmla="*/ 917 h 1834"/>
                <a:gd name="T12" fmla="*/ 909 w 1197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7" h="1834">
                  <a:moveTo>
                    <a:pt x="909" y="0"/>
                  </a:moveTo>
                  <a:lnTo>
                    <a:pt x="1197" y="291"/>
                  </a:lnTo>
                  <a:lnTo>
                    <a:pt x="576" y="917"/>
                  </a:lnTo>
                  <a:lnTo>
                    <a:pt x="1197" y="1543"/>
                  </a:lnTo>
                  <a:lnTo>
                    <a:pt x="909" y="1834"/>
                  </a:lnTo>
                  <a:lnTo>
                    <a:pt x="0" y="917"/>
                  </a:lnTo>
                  <a:lnTo>
                    <a:pt x="9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9" name="Group 959"/>
          <p:cNvGrpSpPr>
            <a:grpSpLocks noChangeAspect="1"/>
          </p:cNvGrpSpPr>
          <p:nvPr/>
        </p:nvGrpSpPr>
        <p:grpSpPr bwMode="auto">
          <a:xfrm>
            <a:off x="6083914" y="1054490"/>
            <a:ext cx="300477" cy="303423"/>
            <a:chOff x="5409" y="8055"/>
            <a:chExt cx="408" cy="412"/>
          </a:xfrm>
          <a:solidFill>
            <a:srgbClr val="FFFFFF"/>
          </a:solidFill>
        </p:grpSpPr>
        <p:sp>
          <p:nvSpPr>
            <p:cNvPr id="40" name="Rectangle 961"/>
            <p:cNvSpPr>
              <a:spLocks noChangeArrowheads="1"/>
            </p:cNvSpPr>
            <p:nvPr/>
          </p:nvSpPr>
          <p:spPr bwMode="auto">
            <a:xfrm>
              <a:off x="5791" y="8055"/>
              <a:ext cx="26" cy="20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1" name="Rectangle 962"/>
            <p:cNvSpPr>
              <a:spLocks noChangeArrowheads="1"/>
            </p:cNvSpPr>
            <p:nvPr/>
          </p:nvSpPr>
          <p:spPr bwMode="auto">
            <a:xfrm>
              <a:off x="5409" y="8261"/>
              <a:ext cx="25" cy="20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2" name="Freeform 963"/>
            <p:cNvSpPr/>
            <p:nvPr/>
          </p:nvSpPr>
          <p:spPr bwMode="auto">
            <a:xfrm>
              <a:off x="5447" y="8274"/>
              <a:ext cx="370" cy="180"/>
            </a:xfrm>
            <a:custGeom>
              <a:avLst/>
              <a:gdLst>
                <a:gd name="T0" fmla="*/ 713 w 2956"/>
                <a:gd name="T1" fmla="*/ 0 h 1441"/>
                <a:gd name="T2" fmla="*/ 713 w 2956"/>
                <a:gd name="T3" fmla="*/ 514 h 1441"/>
                <a:gd name="T4" fmla="*/ 2956 w 2956"/>
                <a:gd name="T5" fmla="*/ 514 h 1441"/>
                <a:gd name="T6" fmla="*/ 2956 w 2956"/>
                <a:gd name="T7" fmla="*/ 926 h 1441"/>
                <a:gd name="T8" fmla="*/ 713 w 2956"/>
                <a:gd name="T9" fmla="*/ 926 h 1441"/>
                <a:gd name="T10" fmla="*/ 713 w 2956"/>
                <a:gd name="T11" fmla="*/ 1441 h 1441"/>
                <a:gd name="T12" fmla="*/ 0 w 2956"/>
                <a:gd name="T13" fmla="*/ 721 h 1441"/>
                <a:gd name="T14" fmla="*/ 713 w 2956"/>
                <a:gd name="T1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6" h="1441">
                  <a:moveTo>
                    <a:pt x="713" y="0"/>
                  </a:moveTo>
                  <a:lnTo>
                    <a:pt x="713" y="514"/>
                  </a:lnTo>
                  <a:lnTo>
                    <a:pt x="2956" y="514"/>
                  </a:lnTo>
                  <a:lnTo>
                    <a:pt x="2956" y="926"/>
                  </a:lnTo>
                  <a:lnTo>
                    <a:pt x="713" y="926"/>
                  </a:lnTo>
                  <a:lnTo>
                    <a:pt x="713" y="1441"/>
                  </a:lnTo>
                  <a:lnTo>
                    <a:pt x="0" y="721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3" name="Freeform 964"/>
            <p:cNvSpPr/>
            <p:nvPr/>
          </p:nvSpPr>
          <p:spPr bwMode="auto">
            <a:xfrm>
              <a:off x="5409" y="8068"/>
              <a:ext cx="369" cy="180"/>
            </a:xfrm>
            <a:custGeom>
              <a:avLst/>
              <a:gdLst>
                <a:gd name="T0" fmla="*/ 2243 w 2956"/>
                <a:gd name="T1" fmla="*/ 0 h 1440"/>
                <a:gd name="T2" fmla="*/ 2956 w 2956"/>
                <a:gd name="T3" fmla="*/ 720 h 1440"/>
                <a:gd name="T4" fmla="*/ 2243 w 2956"/>
                <a:gd name="T5" fmla="*/ 1440 h 1440"/>
                <a:gd name="T6" fmla="*/ 2243 w 2956"/>
                <a:gd name="T7" fmla="*/ 925 h 1440"/>
                <a:gd name="T8" fmla="*/ 0 w 2956"/>
                <a:gd name="T9" fmla="*/ 925 h 1440"/>
                <a:gd name="T10" fmla="*/ 0 w 2956"/>
                <a:gd name="T11" fmla="*/ 514 h 1440"/>
                <a:gd name="T12" fmla="*/ 2243 w 2956"/>
                <a:gd name="T13" fmla="*/ 514 h 1440"/>
                <a:gd name="T14" fmla="*/ 2243 w 2956"/>
                <a:gd name="T1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6" h="1440">
                  <a:moveTo>
                    <a:pt x="2243" y="0"/>
                  </a:moveTo>
                  <a:lnTo>
                    <a:pt x="2956" y="720"/>
                  </a:lnTo>
                  <a:lnTo>
                    <a:pt x="2243" y="1440"/>
                  </a:lnTo>
                  <a:lnTo>
                    <a:pt x="2243" y="925"/>
                  </a:lnTo>
                  <a:lnTo>
                    <a:pt x="0" y="925"/>
                  </a:lnTo>
                  <a:lnTo>
                    <a:pt x="0" y="514"/>
                  </a:lnTo>
                  <a:lnTo>
                    <a:pt x="2243" y="514"/>
                  </a:lnTo>
                  <a:lnTo>
                    <a:pt x="2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44" name="Group 967"/>
          <p:cNvGrpSpPr>
            <a:grpSpLocks noChangeAspect="1"/>
          </p:cNvGrpSpPr>
          <p:nvPr/>
        </p:nvGrpSpPr>
        <p:grpSpPr bwMode="auto">
          <a:xfrm>
            <a:off x="6672538" y="1093890"/>
            <a:ext cx="256290" cy="224622"/>
            <a:chOff x="5850" y="8054"/>
            <a:chExt cx="348" cy="305"/>
          </a:xfrm>
          <a:solidFill>
            <a:srgbClr val="FFFFFF"/>
          </a:solidFill>
        </p:grpSpPr>
        <p:sp>
          <p:nvSpPr>
            <p:cNvPr id="45" name="Freeform 969"/>
            <p:cNvSpPr/>
            <p:nvPr/>
          </p:nvSpPr>
          <p:spPr bwMode="auto">
            <a:xfrm>
              <a:off x="6043" y="8105"/>
              <a:ext cx="155" cy="229"/>
            </a:xfrm>
            <a:custGeom>
              <a:avLst/>
              <a:gdLst>
                <a:gd name="T0" fmla="*/ 772 w 1545"/>
                <a:gd name="T1" fmla="*/ 0 h 2289"/>
                <a:gd name="T2" fmla="*/ 1545 w 1545"/>
                <a:gd name="T3" fmla="*/ 763 h 2289"/>
                <a:gd name="T4" fmla="*/ 901 w 1545"/>
                <a:gd name="T5" fmla="*/ 763 h 2289"/>
                <a:gd name="T6" fmla="*/ 901 w 1545"/>
                <a:gd name="T7" fmla="*/ 2289 h 2289"/>
                <a:gd name="T8" fmla="*/ 644 w 1545"/>
                <a:gd name="T9" fmla="*/ 2289 h 2289"/>
                <a:gd name="T10" fmla="*/ 644 w 1545"/>
                <a:gd name="T11" fmla="*/ 763 h 2289"/>
                <a:gd name="T12" fmla="*/ 0 w 1545"/>
                <a:gd name="T13" fmla="*/ 763 h 2289"/>
                <a:gd name="T14" fmla="*/ 772 w 1545"/>
                <a:gd name="T15" fmla="*/ 0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5" h="2289">
                  <a:moveTo>
                    <a:pt x="772" y="0"/>
                  </a:moveTo>
                  <a:lnTo>
                    <a:pt x="1545" y="763"/>
                  </a:lnTo>
                  <a:lnTo>
                    <a:pt x="901" y="763"/>
                  </a:lnTo>
                  <a:lnTo>
                    <a:pt x="901" y="2289"/>
                  </a:lnTo>
                  <a:lnTo>
                    <a:pt x="644" y="2289"/>
                  </a:lnTo>
                  <a:lnTo>
                    <a:pt x="644" y="763"/>
                  </a:lnTo>
                  <a:lnTo>
                    <a:pt x="0" y="763"/>
                  </a:lnTo>
                  <a:lnTo>
                    <a:pt x="7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6" name="Rectangle 970"/>
            <p:cNvSpPr>
              <a:spLocks noChangeArrowheads="1"/>
            </p:cNvSpPr>
            <p:nvPr/>
          </p:nvSpPr>
          <p:spPr bwMode="auto">
            <a:xfrm>
              <a:off x="5850" y="8054"/>
              <a:ext cx="39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" name="Rectangle 971"/>
            <p:cNvSpPr>
              <a:spLocks noChangeArrowheads="1"/>
            </p:cNvSpPr>
            <p:nvPr/>
          </p:nvSpPr>
          <p:spPr bwMode="auto">
            <a:xfrm>
              <a:off x="5901" y="8054"/>
              <a:ext cx="39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" name="Rectangle 972"/>
            <p:cNvSpPr>
              <a:spLocks noChangeArrowheads="1"/>
            </p:cNvSpPr>
            <p:nvPr/>
          </p:nvSpPr>
          <p:spPr bwMode="auto">
            <a:xfrm>
              <a:off x="5953" y="8054"/>
              <a:ext cx="26" cy="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" name="Rectangle 973"/>
            <p:cNvSpPr>
              <a:spLocks noChangeArrowheads="1"/>
            </p:cNvSpPr>
            <p:nvPr/>
          </p:nvSpPr>
          <p:spPr bwMode="auto">
            <a:xfrm>
              <a:off x="5850" y="8143"/>
              <a:ext cx="26" cy="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" name="Rectangle 974"/>
            <p:cNvSpPr>
              <a:spLocks noChangeArrowheads="1"/>
            </p:cNvSpPr>
            <p:nvPr/>
          </p:nvSpPr>
          <p:spPr bwMode="auto">
            <a:xfrm>
              <a:off x="5889" y="8156"/>
              <a:ext cx="38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" name="Rectangle 975"/>
            <p:cNvSpPr>
              <a:spLocks noChangeArrowheads="1"/>
            </p:cNvSpPr>
            <p:nvPr/>
          </p:nvSpPr>
          <p:spPr bwMode="auto">
            <a:xfrm>
              <a:off x="5940" y="8156"/>
              <a:ext cx="39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2" name="Rectangle 976"/>
            <p:cNvSpPr>
              <a:spLocks noChangeArrowheads="1"/>
            </p:cNvSpPr>
            <p:nvPr/>
          </p:nvSpPr>
          <p:spPr bwMode="auto">
            <a:xfrm>
              <a:off x="5850" y="8092"/>
              <a:ext cx="26" cy="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3" name="Rectangle 977"/>
            <p:cNvSpPr>
              <a:spLocks noChangeArrowheads="1"/>
            </p:cNvSpPr>
            <p:nvPr/>
          </p:nvSpPr>
          <p:spPr bwMode="auto">
            <a:xfrm>
              <a:off x="5953" y="8105"/>
              <a:ext cx="26" cy="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4" name="Freeform 978"/>
            <p:cNvSpPr>
              <a:spLocks noEditPoints="1"/>
            </p:cNvSpPr>
            <p:nvPr/>
          </p:nvSpPr>
          <p:spPr bwMode="auto">
            <a:xfrm>
              <a:off x="5850" y="8232"/>
              <a:ext cx="129" cy="127"/>
            </a:xfrm>
            <a:custGeom>
              <a:avLst/>
              <a:gdLst>
                <a:gd name="T0" fmla="*/ 257 w 1287"/>
                <a:gd name="T1" fmla="*/ 254 h 1272"/>
                <a:gd name="T2" fmla="*/ 257 w 1287"/>
                <a:gd name="T3" fmla="*/ 1017 h 1272"/>
                <a:gd name="T4" fmla="*/ 1030 w 1287"/>
                <a:gd name="T5" fmla="*/ 1017 h 1272"/>
                <a:gd name="T6" fmla="*/ 1030 w 1287"/>
                <a:gd name="T7" fmla="*/ 254 h 1272"/>
                <a:gd name="T8" fmla="*/ 257 w 1287"/>
                <a:gd name="T9" fmla="*/ 254 h 1272"/>
                <a:gd name="T10" fmla="*/ 0 w 1287"/>
                <a:gd name="T11" fmla="*/ 0 h 1272"/>
                <a:gd name="T12" fmla="*/ 1287 w 1287"/>
                <a:gd name="T13" fmla="*/ 0 h 1272"/>
                <a:gd name="T14" fmla="*/ 1287 w 1287"/>
                <a:gd name="T15" fmla="*/ 1272 h 1272"/>
                <a:gd name="T16" fmla="*/ 0 w 1287"/>
                <a:gd name="T17" fmla="*/ 1272 h 1272"/>
                <a:gd name="T18" fmla="*/ 0 w 1287"/>
                <a:gd name="T1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7" h="1272">
                  <a:moveTo>
                    <a:pt x="257" y="254"/>
                  </a:moveTo>
                  <a:lnTo>
                    <a:pt x="257" y="1017"/>
                  </a:lnTo>
                  <a:lnTo>
                    <a:pt x="1030" y="1017"/>
                  </a:lnTo>
                  <a:lnTo>
                    <a:pt x="1030" y="254"/>
                  </a:lnTo>
                  <a:lnTo>
                    <a:pt x="257" y="254"/>
                  </a:lnTo>
                  <a:close/>
                  <a:moveTo>
                    <a:pt x="0" y="0"/>
                  </a:moveTo>
                  <a:lnTo>
                    <a:pt x="1287" y="0"/>
                  </a:lnTo>
                  <a:lnTo>
                    <a:pt x="1287" y="1272"/>
                  </a:lnTo>
                  <a:lnTo>
                    <a:pt x="0" y="1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55" name="Group 981"/>
          <p:cNvGrpSpPr>
            <a:grpSpLocks noChangeAspect="1"/>
          </p:cNvGrpSpPr>
          <p:nvPr/>
        </p:nvGrpSpPr>
        <p:grpSpPr bwMode="auto">
          <a:xfrm>
            <a:off x="7206694" y="1093890"/>
            <a:ext cx="256290" cy="224622"/>
            <a:chOff x="6230" y="8054"/>
            <a:chExt cx="348" cy="305"/>
          </a:xfrm>
          <a:solidFill>
            <a:srgbClr val="FFFFFF"/>
          </a:solidFill>
        </p:grpSpPr>
        <p:sp>
          <p:nvSpPr>
            <p:cNvPr id="56" name="Freeform 983"/>
            <p:cNvSpPr/>
            <p:nvPr/>
          </p:nvSpPr>
          <p:spPr bwMode="auto">
            <a:xfrm>
              <a:off x="6423" y="8105"/>
              <a:ext cx="155" cy="229"/>
            </a:xfrm>
            <a:custGeom>
              <a:avLst/>
              <a:gdLst>
                <a:gd name="T0" fmla="*/ 644 w 1545"/>
                <a:gd name="T1" fmla="*/ 0 h 2289"/>
                <a:gd name="T2" fmla="*/ 901 w 1545"/>
                <a:gd name="T3" fmla="*/ 0 h 2289"/>
                <a:gd name="T4" fmla="*/ 901 w 1545"/>
                <a:gd name="T5" fmla="*/ 1526 h 2289"/>
                <a:gd name="T6" fmla="*/ 1545 w 1545"/>
                <a:gd name="T7" fmla="*/ 1526 h 2289"/>
                <a:gd name="T8" fmla="*/ 772 w 1545"/>
                <a:gd name="T9" fmla="*/ 2289 h 2289"/>
                <a:gd name="T10" fmla="*/ 0 w 1545"/>
                <a:gd name="T11" fmla="*/ 1526 h 2289"/>
                <a:gd name="T12" fmla="*/ 644 w 1545"/>
                <a:gd name="T13" fmla="*/ 1526 h 2289"/>
                <a:gd name="T14" fmla="*/ 644 w 1545"/>
                <a:gd name="T15" fmla="*/ 0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5" h="2289">
                  <a:moveTo>
                    <a:pt x="644" y="0"/>
                  </a:moveTo>
                  <a:lnTo>
                    <a:pt x="901" y="0"/>
                  </a:lnTo>
                  <a:lnTo>
                    <a:pt x="901" y="1526"/>
                  </a:lnTo>
                  <a:lnTo>
                    <a:pt x="1545" y="1526"/>
                  </a:lnTo>
                  <a:lnTo>
                    <a:pt x="772" y="2289"/>
                  </a:lnTo>
                  <a:lnTo>
                    <a:pt x="0" y="1526"/>
                  </a:lnTo>
                  <a:lnTo>
                    <a:pt x="644" y="1526"/>
                  </a:lnTo>
                  <a:lnTo>
                    <a:pt x="6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7" name="Freeform 984"/>
            <p:cNvSpPr>
              <a:spLocks noEditPoints="1"/>
            </p:cNvSpPr>
            <p:nvPr/>
          </p:nvSpPr>
          <p:spPr bwMode="auto">
            <a:xfrm>
              <a:off x="6230" y="8054"/>
              <a:ext cx="129" cy="127"/>
            </a:xfrm>
            <a:custGeom>
              <a:avLst/>
              <a:gdLst>
                <a:gd name="T0" fmla="*/ 257 w 1287"/>
                <a:gd name="T1" fmla="*/ 254 h 1272"/>
                <a:gd name="T2" fmla="*/ 257 w 1287"/>
                <a:gd name="T3" fmla="*/ 1017 h 1272"/>
                <a:gd name="T4" fmla="*/ 1030 w 1287"/>
                <a:gd name="T5" fmla="*/ 1017 h 1272"/>
                <a:gd name="T6" fmla="*/ 1030 w 1287"/>
                <a:gd name="T7" fmla="*/ 254 h 1272"/>
                <a:gd name="T8" fmla="*/ 257 w 1287"/>
                <a:gd name="T9" fmla="*/ 254 h 1272"/>
                <a:gd name="T10" fmla="*/ 0 w 1287"/>
                <a:gd name="T11" fmla="*/ 0 h 1272"/>
                <a:gd name="T12" fmla="*/ 1287 w 1287"/>
                <a:gd name="T13" fmla="*/ 0 h 1272"/>
                <a:gd name="T14" fmla="*/ 1287 w 1287"/>
                <a:gd name="T15" fmla="*/ 1272 h 1272"/>
                <a:gd name="T16" fmla="*/ 0 w 1287"/>
                <a:gd name="T17" fmla="*/ 1272 h 1272"/>
                <a:gd name="T18" fmla="*/ 0 w 1287"/>
                <a:gd name="T1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7" h="1272">
                  <a:moveTo>
                    <a:pt x="257" y="254"/>
                  </a:moveTo>
                  <a:lnTo>
                    <a:pt x="257" y="1017"/>
                  </a:lnTo>
                  <a:lnTo>
                    <a:pt x="1030" y="1017"/>
                  </a:lnTo>
                  <a:lnTo>
                    <a:pt x="1030" y="254"/>
                  </a:lnTo>
                  <a:lnTo>
                    <a:pt x="257" y="254"/>
                  </a:lnTo>
                  <a:close/>
                  <a:moveTo>
                    <a:pt x="0" y="0"/>
                  </a:moveTo>
                  <a:lnTo>
                    <a:pt x="1287" y="0"/>
                  </a:lnTo>
                  <a:lnTo>
                    <a:pt x="1287" y="1272"/>
                  </a:lnTo>
                  <a:lnTo>
                    <a:pt x="0" y="1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8" name="Rectangle 985"/>
            <p:cNvSpPr>
              <a:spLocks noChangeArrowheads="1"/>
            </p:cNvSpPr>
            <p:nvPr/>
          </p:nvSpPr>
          <p:spPr bwMode="auto">
            <a:xfrm>
              <a:off x="6230" y="8232"/>
              <a:ext cx="39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9" name="Rectangle 986"/>
            <p:cNvSpPr>
              <a:spLocks noChangeArrowheads="1"/>
            </p:cNvSpPr>
            <p:nvPr/>
          </p:nvSpPr>
          <p:spPr bwMode="auto">
            <a:xfrm>
              <a:off x="6281" y="8232"/>
              <a:ext cx="39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0" name="Rectangle 987"/>
            <p:cNvSpPr>
              <a:spLocks noChangeArrowheads="1"/>
            </p:cNvSpPr>
            <p:nvPr/>
          </p:nvSpPr>
          <p:spPr bwMode="auto">
            <a:xfrm>
              <a:off x="6333" y="8232"/>
              <a:ext cx="26" cy="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1" name="Rectangle 988"/>
            <p:cNvSpPr>
              <a:spLocks noChangeArrowheads="1"/>
            </p:cNvSpPr>
            <p:nvPr/>
          </p:nvSpPr>
          <p:spPr bwMode="auto">
            <a:xfrm>
              <a:off x="6230" y="8321"/>
              <a:ext cx="26" cy="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2" name="Rectangle 989"/>
            <p:cNvSpPr>
              <a:spLocks noChangeArrowheads="1"/>
            </p:cNvSpPr>
            <p:nvPr/>
          </p:nvSpPr>
          <p:spPr bwMode="auto">
            <a:xfrm>
              <a:off x="6269" y="8334"/>
              <a:ext cx="38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3" name="Rectangle 990"/>
            <p:cNvSpPr>
              <a:spLocks noChangeArrowheads="1"/>
            </p:cNvSpPr>
            <p:nvPr/>
          </p:nvSpPr>
          <p:spPr bwMode="auto">
            <a:xfrm>
              <a:off x="6320" y="8334"/>
              <a:ext cx="39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4" name="Rectangle 991"/>
            <p:cNvSpPr>
              <a:spLocks noChangeArrowheads="1"/>
            </p:cNvSpPr>
            <p:nvPr/>
          </p:nvSpPr>
          <p:spPr bwMode="auto">
            <a:xfrm>
              <a:off x="6230" y="8270"/>
              <a:ext cx="26" cy="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5" name="Rectangle 992"/>
            <p:cNvSpPr>
              <a:spLocks noChangeArrowheads="1"/>
            </p:cNvSpPr>
            <p:nvPr/>
          </p:nvSpPr>
          <p:spPr bwMode="auto">
            <a:xfrm>
              <a:off x="6333" y="8283"/>
              <a:ext cx="26" cy="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66" name="Group 995"/>
          <p:cNvGrpSpPr>
            <a:grpSpLocks noChangeAspect="1"/>
          </p:cNvGrpSpPr>
          <p:nvPr/>
        </p:nvGrpSpPr>
        <p:grpSpPr bwMode="auto">
          <a:xfrm>
            <a:off x="7749589" y="1054490"/>
            <a:ext cx="293850" cy="303423"/>
            <a:chOff x="6611" y="8055"/>
            <a:chExt cx="399" cy="412"/>
          </a:xfrm>
          <a:solidFill>
            <a:srgbClr val="FFFFFF"/>
          </a:solidFill>
        </p:grpSpPr>
        <p:sp>
          <p:nvSpPr>
            <p:cNvPr id="67" name="Freeform 997"/>
            <p:cNvSpPr/>
            <p:nvPr/>
          </p:nvSpPr>
          <p:spPr bwMode="auto">
            <a:xfrm>
              <a:off x="6611" y="8055"/>
              <a:ext cx="180" cy="399"/>
            </a:xfrm>
            <a:custGeom>
              <a:avLst/>
              <a:gdLst>
                <a:gd name="T0" fmla="*/ 515 w 1441"/>
                <a:gd name="T1" fmla="*/ 0 h 3189"/>
                <a:gd name="T2" fmla="*/ 927 w 1441"/>
                <a:gd name="T3" fmla="*/ 0 h 3189"/>
                <a:gd name="T4" fmla="*/ 927 w 1441"/>
                <a:gd name="T5" fmla="*/ 2469 h 3189"/>
                <a:gd name="T6" fmla="*/ 1441 w 1441"/>
                <a:gd name="T7" fmla="*/ 2469 h 3189"/>
                <a:gd name="T8" fmla="*/ 721 w 1441"/>
                <a:gd name="T9" fmla="*/ 3189 h 3189"/>
                <a:gd name="T10" fmla="*/ 0 w 1441"/>
                <a:gd name="T11" fmla="*/ 2469 h 3189"/>
                <a:gd name="T12" fmla="*/ 515 w 1441"/>
                <a:gd name="T13" fmla="*/ 2469 h 3189"/>
                <a:gd name="T14" fmla="*/ 515 w 1441"/>
                <a:gd name="T15" fmla="*/ 0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1" h="3189">
                  <a:moveTo>
                    <a:pt x="515" y="0"/>
                  </a:moveTo>
                  <a:lnTo>
                    <a:pt x="927" y="0"/>
                  </a:lnTo>
                  <a:lnTo>
                    <a:pt x="927" y="2469"/>
                  </a:lnTo>
                  <a:lnTo>
                    <a:pt x="1441" y="2469"/>
                  </a:lnTo>
                  <a:lnTo>
                    <a:pt x="721" y="3189"/>
                  </a:lnTo>
                  <a:lnTo>
                    <a:pt x="0" y="2469"/>
                  </a:lnTo>
                  <a:lnTo>
                    <a:pt x="515" y="2469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8" name="Freeform 998"/>
            <p:cNvSpPr/>
            <p:nvPr/>
          </p:nvSpPr>
          <p:spPr bwMode="auto">
            <a:xfrm>
              <a:off x="6855" y="8287"/>
              <a:ext cx="129" cy="180"/>
            </a:xfrm>
            <a:custGeom>
              <a:avLst/>
              <a:gdLst>
                <a:gd name="T0" fmla="*/ 103 w 1029"/>
                <a:gd name="T1" fmla="*/ 0 h 1441"/>
                <a:gd name="T2" fmla="*/ 926 w 1029"/>
                <a:gd name="T3" fmla="*/ 0 h 1441"/>
                <a:gd name="T4" fmla="*/ 948 w 1029"/>
                <a:gd name="T5" fmla="*/ 2 h 1441"/>
                <a:gd name="T6" fmla="*/ 970 w 1029"/>
                <a:gd name="T7" fmla="*/ 10 h 1441"/>
                <a:gd name="T8" fmla="*/ 988 w 1029"/>
                <a:gd name="T9" fmla="*/ 21 h 1441"/>
                <a:gd name="T10" fmla="*/ 1004 w 1029"/>
                <a:gd name="T11" fmla="*/ 36 h 1441"/>
                <a:gd name="T12" fmla="*/ 1017 w 1029"/>
                <a:gd name="T13" fmla="*/ 55 h 1441"/>
                <a:gd name="T14" fmla="*/ 1025 w 1029"/>
                <a:gd name="T15" fmla="*/ 76 h 1441"/>
                <a:gd name="T16" fmla="*/ 1029 w 1029"/>
                <a:gd name="T17" fmla="*/ 97 h 1441"/>
                <a:gd name="T18" fmla="*/ 1028 w 1029"/>
                <a:gd name="T19" fmla="*/ 119 h 1441"/>
                <a:gd name="T20" fmla="*/ 1022 w 1029"/>
                <a:gd name="T21" fmla="*/ 141 h 1441"/>
                <a:gd name="T22" fmla="*/ 1012 w 1029"/>
                <a:gd name="T23" fmla="*/ 160 h 1441"/>
                <a:gd name="T24" fmla="*/ 295 w 1029"/>
                <a:gd name="T25" fmla="*/ 1234 h 1441"/>
                <a:gd name="T26" fmla="*/ 926 w 1029"/>
                <a:gd name="T27" fmla="*/ 1234 h 1441"/>
                <a:gd name="T28" fmla="*/ 950 w 1029"/>
                <a:gd name="T29" fmla="*/ 1238 h 1441"/>
                <a:gd name="T30" fmla="*/ 972 w 1029"/>
                <a:gd name="T31" fmla="*/ 1246 h 1441"/>
                <a:gd name="T32" fmla="*/ 990 w 1029"/>
                <a:gd name="T33" fmla="*/ 1257 h 1441"/>
                <a:gd name="T34" fmla="*/ 1007 w 1029"/>
                <a:gd name="T35" fmla="*/ 1274 h 1441"/>
                <a:gd name="T36" fmla="*/ 1018 w 1029"/>
                <a:gd name="T37" fmla="*/ 1292 h 1441"/>
                <a:gd name="T38" fmla="*/ 1026 w 1029"/>
                <a:gd name="T39" fmla="*/ 1314 h 1441"/>
                <a:gd name="T40" fmla="*/ 1029 w 1029"/>
                <a:gd name="T41" fmla="*/ 1338 h 1441"/>
                <a:gd name="T42" fmla="*/ 1026 w 1029"/>
                <a:gd name="T43" fmla="*/ 1361 h 1441"/>
                <a:gd name="T44" fmla="*/ 1018 w 1029"/>
                <a:gd name="T45" fmla="*/ 1383 h 1441"/>
                <a:gd name="T46" fmla="*/ 1007 w 1029"/>
                <a:gd name="T47" fmla="*/ 1402 h 1441"/>
                <a:gd name="T48" fmla="*/ 990 w 1029"/>
                <a:gd name="T49" fmla="*/ 1418 h 1441"/>
                <a:gd name="T50" fmla="*/ 972 w 1029"/>
                <a:gd name="T51" fmla="*/ 1431 h 1441"/>
                <a:gd name="T52" fmla="*/ 950 w 1029"/>
                <a:gd name="T53" fmla="*/ 1438 h 1441"/>
                <a:gd name="T54" fmla="*/ 926 w 1029"/>
                <a:gd name="T55" fmla="*/ 1441 h 1441"/>
                <a:gd name="T56" fmla="*/ 103 w 1029"/>
                <a:gd name="T57" fmla="*/ 1441 h 1441"/>
                <a:gd name="T58" fmla="*/ 80 w 1029"/>
                <a:gd name="T59" fmla="*/ 1438 h 1441"/>
                <a:gd name="T60" fmla="*/ 60 w 1029"/>
                <a:gd name="T61" fmla="*/ 1431 h 1441"/>
                <a:gd name="T62" fmla="*/ 41 w 1029"/>
                <a:gd name="T63" fmla="*/ 1420 h 1441"/>
                <a:gd name="T64" fmla="*/ 24 w 1029"/>
                <a:gd name="T65" fmla="*/ 1405 h 1441"/>
                <a:gd name="T66" fmla="*/ 12 w 1029"/>
                <a:gd name="T67" fmla="*/ 1386 h 1441"/>
                <a:gd name="T68" fmla="*/ 4 w 1029"/>
                <a:gd name="T69" fmla="*/ 1366 h 1441"/>
                <a:gd name="T70" fmla="*/ 0 w 1029"/>
                <a:gd name="T71" fmla="*/ 1344 h 1441"/>
                <a:gd name="T72" fmla="*/ 1 w 1029"/>
                <a:gd name="T73" fmla="*/ 1322 h 1441"/>
                <a:gd name="T74" fmla="*/ 7 w 1029"/>
                <a:gd name="T75" fmla="*/ 1301 h 1441"/>
                <a:gd name="T76" fmla="*/ 17 w 1029"/>
                <a:gd name="T77" fmla="*/ 1281 h 1441"/>
                <a:gd name="T78" fmla="*/ 734 w 1029"/>
                <a:gd name="T79" fmla="*/ 206 h 1441"/>
                <a:gd name="T80" fmla="*/ 103 w 1029"/>
                <a:gd name="T81" fmla="*/ 206 h 1441"/>
                <a:gd name="T82" fmla="*/ 79 w 1029"/>
                <a:gd name="T83" fmla="*/ 204 h 1441"/>
                <a:gd name="T84" fmla="*/ 57 w 1029"/>
                <a:gd name="T85" fmla="*/ 196 h 1441"/>
                <a:gd name="T86" fmla="*/ 39 w 1029"/>
                <a:gd name="T87" fmla="*/ 183 h 1441"/>
                <a:gd name="T88" fmla="*/ 22 w 1029"/>
                <a:gd name="T89" fmla="*/ 168 h 1441"/>
                <a:gd name="T90" fmla="*/ 10 w 1029"/>
                <a:gd name="T91" fmla="*/ 148 h 1441"/>
                <a:gd name="T92" fmla="*/ 3 w 1029"/>
                <a:gd name="T93" fmla="*/ 127 h 1441"/>
                <a:gd name="T94" fmla="*/ 0 w 1029"/>
                <a:gd name="T95" fmla="*/ 104 h 1441"/>
                <a:gd name="T96" fmla="*/ 3 w 1029"/>
                <a:gd name="T97" fmla="*/ 80 h 1441"/>
                <a:gd name="T98" fmla="*/ 10 w 1029"/>
                <a:gd name="T99" fmla="*/ 58 h 1441"/>
                <a:gd name="T100" fmla="*/ 22 w 1029"/>
                <a:gd name="T101" fmla="*/ 39 h 1441"/>
                <a:gd name="T102" fmla="*/ 39 w 1029"/>
                <a:gd name="T103" fmla="*/ 23 h 1441"/>
                <a:gd name="T104" fmla="*/ 57 w 1029"/>
                <a:gd name="T105" fmla="*/ 11 h 1441"/>
                <a:gd name="T106" fmla="*/ 79 w 1029"/>
                <a:gd name="T107" fmla="*/ 3 h 1441"/>
                <a:gd name="T108" fmla="*/ 103 w 1029"/>
                <a:gd name="T109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9" h="1441">
                  <a:moveTo>
                    <a:pt x="103" y="0"/>
                  </a:moveTo>
                  <a:lnTo>
                    <a:pt x="926" y="0"/>
                  </a:lnTo>
                  <a:lnTo>
                    <a:pt x="948" y="2"/>
                  </a:lnTo>
                  <a:lnTo>
                    <a:pt x="970" y="10"/>
                  </a:lnTo>
                  <a:lnTo>
                    <a:pt x="988" y="21"/>
                  </a:lnTo>
                  <a:lnTo>
                    <a:pt x="1004" y="36"/>
                  </a:lnTo>
                  <a:lnTo>
                    <a:pt x="1017" y="55"/>
                  </a:lnTo>
                  <a:lnTo>
                    <a:pt x="1025" y="76"/>
                  </a:lnTo>
                  <a:lnTo>
                    <a:pt x="1029" y="97"/>
                  </a:lnTo>
                  <a:lnTo>
                    <a:pt x="1028" y="119"/>
                  </a:lnTo>
                  <a:lnTo>
                    <a:pt x="1022" y="141"/>
                  </a:lnTo>
                  <a:lnTo>
                    <a:pt x="1012" y="160"/>
                  </a:lnTo>
                  <a:lnTo>
                    <a:pt x="295" y="1234"/>
                  </a:lnTo>
                  <a:lnTo>
                    <a:pt x="926" y="1234"/>
                  </a:lnTo>
                  <a:lnTo>
                    <a:pt x="950" y="1238"/>
                  </a:lnTo>
                  <a:lnTo>
                    <a:pt x="972" y="1246"/>
                  </a:lnTo>
                  <a:lnTo>
                    <a:pt x="990" y="1257"/>
                  </a:lnTo>
                  <a:lnTo>
                    <a:pt x="1007" y="1274"/>
                  </a:lnTo>
                  <a:lnTo>
                    <a:pt x="1018" y="1292"/>
                  </a:lnTo>
                  <a:lnTo>
                    <a:pt x="1026" y="1314"/>
                  </a:lnTo>
                  <a:lnTo>
                    <a:pt x="1029" y="1338"/>
                  </a:lnTo>
                  <a:lnTo>
                    <a:pt x="1026" y="1361"/>
                  </a:lnTo>
                  <a:lnTo>
                    <a:pt x="1018" y="1383"/>
                  </a:lnTo>
                  <a:lnTo>
                    <a:pt x="1007" y="1402"/>
                  </a:lnTo>
                  <a:lnTo>
                    <a:pt x="990" y="1418"/>
                  </a:lnTo>
                  <a:lnTo>
                    <a:pt x="972" y="1431"/>
                  </a:lnTo>
                  <a:lnTo>
                    <a:pt x="950" y="1438"/>
                  </a:lnTo>
                  <a:lnTo>
                    <a:pt x="926" y="1441"/>
                  </a:lnTo>
                  <a:lnTo>
                    <a:pt x="103" y="1441"/>
                  </a:lnTo>
                  <a:lnTo>
                    <a:pt x="80" y="1438"/>
                  </a:lnTo>
                  <a:lnTo>
                    <a:pt x="60" y="1431"/>
                  </a:lnTo>
                  <a:lnTo>
                    <a:pt x="41" y="1420"/>
                  </a:lnTo>
                  <a:lnTo>
                    <a:pt x="24" y="1405"/>
                  </a:lnTo>
                  <a:lnTo>
                    <a:pt x="12" y="1386"/>
                  </a:lnTo>
                  <a:lnTo>
                    <a:pt x="4" y="1366"/>
                  </a:lnTo>
                  <a:lnTo>
                    <a:pt x="0" y="1344"/>
                  </a:lnTo>
                  <a:lnTo>
                    <a:pt x="1" y="1322"/>
                  </a:lnTo>
                  <a:lnTo>
                    <a:pt x="7" y="1301"/>
                  </a:lnTo>
                  <a:lnTo>
                    <a:pt x="17" y="1281"/>
                  </a:lnTo>
                  <a:lnTo>
                    <a:pt x="734" y="206"/>
                  </a:lnTo>
                  <a:lnTo>
                    <a:pt x="103" y="206"/>
                  </a:lnTo>
                  <a:lnTo>
                    <a:pt x="79" y="204"/>
                  </a:lnTo>
                  <a:lnTo>
                    <a:pt x="57" y="196"/>
                  </a:lnTo>
                  <a:lnTo>
                    <a:pt x="39" y="183"/>
                  </a:lnTo>
                  <a:lnTo>
                    <a:pt x="22" y="168"/>
                  </a:lnTo>
                  <a:lnTo>
                    <a:pt x="10" y="148"/>
                  </a:lnTo>
                  <a:lnTo>
                    <a:pt x="3" y="127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9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9" name="Freeform 999"/>
            <p:cNvSpPr>
              <a:spLocks noEditPoints="1"/>
            </p:cNvSpPr>
            <p:nvPr/>
          </p:nvSpPr>
          <p:spPr bwMode="auto">
            <a:xfrm>
              <a:off x="6830" y="8055"/>
              <a:ext cx="180" cy="181"/>
            </a:xfrm>
            <a:custGeom>
              <a:avLst/>
              <a:gdLst>
                <a:gd name="T0" fmla="*/ 720 w 1441"/>
                <a:gd name="T1" fmla="*/ 332 h 1440"/>
                <a:gd name="T2" fmla="*/ 475 w 1441"/>
                <a:gd name="T3" fmla="*/ 823 h 1440"/>
                <a:gd name="T4" fmla="*/ 966 w 1441"/>
                <a:gd name="T5" fmla="*/ 823 h 1440"/>
                <a:gd name="T6" fmla="*/ 720 w 1441"/>
                <a:gd name="T7" fmla="*/ 332 h 1440"/>
                <a:gd name="T8" fmla="*/ 720 w 1441"/>
                <a:gd name="T9" fmla="*/ 0 h 1440"/>
                <a:gd name="T10" fmla="*/ 720 w 1441"/>
                <a:gd name="T11" fmla="*/ 0 h 1440"/>
                <a:gd name="T12" fmla="*/ 743 w 1441"/>
                <a:gd name="T13" fmla="*/ 2 h 1440"/>
                <a:gd name="T14" fmla="*/ 765 w 1441"/>
                <a:gd name="T15" fmla="*/ 9 h 1440"/>
                <a:gd name="T16" fmla="*/ 784 w 1441"/>
                <a:gd name="T17" fmla="*/ 21 h 1440"/>
                <a:gd name="T18" fmla="*/ 800 w 1441"/>
                <a:gd name="T19" fmla="*/ 37 h 1440"/>
                <a:gd name="T20" fmla="*/ 813 w 1441"/>
                <a:gd name="T21" fmla="*/ 56 h 1440"/>
                <a:gd name="T22" fmla="*/ 1430 w 1441"/>
                <a:gd name="T23" fmla="*/ 1291 h 1440"/>
                <a:gd name="T24" fmla="*/ 1438 w 1441"/>
                <a:gd name="T25" fmla="*/ 1313 h 1440"/>
                <a:gd name="T26" fmla="*/ 1441 w 1441"/>
                <a:gd name="T27" fmla="*/ 1336 h 1440"/>
                <a:gd name="T28" fmla="*/ 1438 w 1441"/>
                <a:gd name="T29" fmla="*/ 1359 h 1440"/>
                <a:gd name="T30" fmla="*/ 1431 w 1441"/>
                <a:gd name="T31" fmla="*/ 1380 h 1440"/>
                <a:gd name="T32" fmla="*/ 1419 w 1441"/>
                <a:gd name="T33" fmla="*/ 1399 h 1440"/>
                <a:gd name="T34" fmla="*/ 1404 w 1441"/>
                <a:gd name="T35" fmla="*/ 1416 h 1440"/>
                <a:gd name="T36" fmla="*/ 1384 w 1441"/>
                <a:gd name="T37" fmla="*/ 1429 h 1440"/>
                <a:gd name="T38" fmla="*/ 1362 w 1441"/>
                <a:gd name="T39" fmla="*/ 1437 h 1440"/>
                <a:gd name="T40" fmla="*/ 1339 w 1441"/>
                <a:gd name="T41" fmla="*/ 1439 h 1440"/>
                <a:gd name="T42" fmla="*/ 1316 w 1441"/>
                <a:gd name="T43" fmla="*/ 1437 h 1440"/>
                <a:gd name="T44" fmla="*/ 1294 w 1441"/>
                <a:gd name="T45" fmla="*/ 1430 h 1440"/>
                <a:gd name="T46" fmla="*/ 1276 w 1441"/>
                <a:gd name="T47" fmla="*/ 1419 h 1440"/>
                <a:gd name="T48" fmla="*/ 1258 w 1441"/>
                <a:gd name="T49" fmla="*/ 1403 h 1440"/>
                <a:gd name="T50" fmla="*/ 1246 w 1441"/>
                <a:gd name="T51" fmla="*/ 1382 h 1440"/>
                <a:gd name="T52" fmla="*/ 1068 w 1441"/>
                <a:gd name="T53" fmla="*/ 1028 h 1440"/>
                <a:gd name="T54" fmla="*/ 372 w 1441"/>
                <a:gd name="T55" fmla="*/ 1028 h 1440"/>
                <a:gd name="T56" fmla="*/ 195 w 1441"/>
                <a:gd name="T57" fmla="*/ 1382 h 1440"/>
                <a:gd name="T58" fmla="*/ 182 w 1441"/>
                <a:gd name="T59" fmla="*/ 1403 h 1440"/>
                <a:gd name="T60" fmla="*/ 165 w 1441"/>
                <a:gd name="T61" fmla="*/ 1419 h 1440"/>
                <a:gd name="T62" fmla="*/ 147 w 1441"/>
                <a:gd name="T63" fmla="*/ 1430 h 1440"/>
                <a:gd name="T64" fmla="*/ 125 w 1441"/>
                <a:gd name="T65" fmla="*/ 1437 h 1440"/>
                <a:gd name="T66" fmla="*/ 102 w 1441"/>
                <a:gd name="T67" fmla="*/ 1440 h 1440"/>
                <a:gd name="T68" fmla="*/ 80 w 1441"/>
                <a:gd name="T69" fmla="*/ 1437 h 1440"/>
                <a:gd name="T70" fmla="*/ 57 w 1441"/>
                <a:gd name="T71" fmla="*/ 1429 h 1440"/>
                <a:gd name="T72" fmla="*/ 37 w 1441"/>
                <a:gd name="T73" fmla="*/ 1416 h 1440"/>
                <a:gd name="T74" fmla="*/ 21 w 1441"/>
                <a:gd name="T75" fmla="*/ 1399 h 1440"/>
                <a:gd name="T76" fmla="*/ 9 w 1441"/>
                <a:gd name="T77" fmla="*/ 1380 h 1440"/>
                <a:gd name="T78" fmla="*/ 2 w 1441"/>
                <a:gd name="T79" fmla="*/ 1359 h 1440"/>
                <a:gd name="T80" fmla="*/ 0 w 1441"/>
                <a:gd name="T81" fmla="*/ 1336 h 1440"/>
                <a:gd name="T82" fmla="*/ 3 w 1441"/>
                <a:gd name="T83" fmla="*/ 1313 h 1440"/>
                <a:gd name="T84" fmla="*/ 10 w 1441"/>
                <a:gd name="T85" fmla="*/ 1291 h 1440"/>
                <a:gd name="T86" fmla="*/ 628 w 1441"/>
                <a:gd name="T87" fmla="*/ 56 h 1440"/>
                <a:gd name="T88" fmla="*/ 641 w 1441"/>
                <a:gd name="T89" fmla="*/ 37 h 1440"/>
                <a:gd name="T90" fmla="*/ 657 w 1441"/>
                <a:gd name="T91" fmla="*/ 21 h 1440"/>
                <a:gd name="T92" fmla="*/ 676 w 1441"/>
                <a:gd name="T93" fmla="*/ 9 h 1440"/>
                <a:gd name="T94" fmla="*/ 697 w 1441"/>
                <a:gd name="T95" fmla="*/ 2 h 1440"/>
                <a:gd name="T96" fmla="*/ 720 w 1441"/>
                <a:gd name="T97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41" h="1440">
                  <a:moveTo>
                    <a:pt x="720" y="332"/>
                  </a:moveTo>
                  <a:lnTo>
                    <a:pt x="475" y="823"/>
                  </a:lnTo>
                  <a:lnTo>
                    <a:pt x="966" y="823"/>
                  </a:lnTo>
                  <a:lnTo>
                    <a:pt x="720" y="332"/>
                  </a:lnTo>
                  <a:close/>
                  <a:moveTo>
                    <a:pt x="720" y="0"/>
                  </a:moveTo>
                  <a:lnTo>
                    <a:pt x="720" y="0"/>
                  </a:lnTo>
                  <a:lnTo>
                    <a:pt x="743" y="2"/>
                  </a:lnTo>
                  <a:lnTo>
                    <a:pt x="765" y="9"/>
                  </a:lnTo>
                  <a:lnTo>
                    <a:pt x="784" y="21"/>
                  </a:lnTo>
                  <a:lnTo>
                    <a:pt x="800" y="37"/>
                  </a:lnTo>
                  <a:lnTo>
                    <a:pt x="813" y="56"/>
                  </a:lnTo>
                  <a:lnTo>
                    <a:pt x="1430" y="1291"/>
                  </a:lnTo>
                  <a:lnTo>
                    <a:pt x="1438" y="1313"/>
                  </a:lnTo>
                  <a:lnTo>
                    <a:pt x="1441" y="1336"/>
                  </a:lnTo>
                  <a:lnTo>
                    <a:pt x="1438" y="1359"/>
                  </a:lnTo>
                  <a:lnTo>
                    <a:pt x="1431" y="1380"/>
                  </a:lnTo>
                  <a:lnTo>
                    <a:pt x="1419" y="1399"/>
                  </a:lnTo>
                  <a:lnTo>
                    <a:pt x="1404" y="1416"/>
                  </a:lnTo>
                  <a:lnTo>
                    <a:pt x="1384" y="1429"/>
                  </a:lnTo>
                  <a:lnTo>
                    <a:pt x="1362" y="1437"/>
                  </a:lnTo>
                  <a:lnTo>
                    <a:pt x="1339" y="1439"/>
                  </a:lnTo>
                  <a:lnTo>
                    <a:pt x="1316" y="1437"/>
                  </a:lnTo>
                  <a:lnTo>
                    <a:pt x="1294" y="1430"/>
                  </a:lnTo>
                  <a:lnTo>
                    <a:pt x="1276" y="1419"/>
                  </a:lnTo>
                  <a:lnTo>
                    <a:pt x="1258" y="1403"/>
                  </a:lnTo>
                  <a:lnTo>
                    <a:pt x="1246" y="1382"/>
                  </a:lnTo>
                  <a:lnTo>
                    <a:pt x="1068" y="1028"/>
                  </a:lnTo>
                  <a:lnTo>
                    <a:pt x="372" y="1028"/>
                  </a:lnTo>
                  <a:lnTo>
                    <a:pt x="195" y="1382"/>
                  </a:lnTo>
                  <a:lnTo>
                    <a:pt x="182" y="1403"/>
                  </a:lnTo>
                  <a:lnTo>
                    <a:pt x="165" y="1419"/>
                  </a:lnTo>
                  <a:lnTo>
                    <a:pt x="147" y="1430"/>
                  </a:lnTo>
                  <a:lnTo>
                    <a:pt x="125" y="1437"/>
                  </a:lnTo>
                  <a:lnTo>
                    <a:pt x="102" y="1440"/>
                  </a:lnTo>
                  <a:lnTo>
                    <a:pt x="80" y="1437"/>
                  </a:lnTo>
                  <a:lnTo>
                    <a:pt x="57" y="1429"/>
                  </a:lnTo>
                  <a:lnTo>
                    <a:pt x="37" y="1416"/>
                  </a:lnTo>
                  <a:lnTo>
                    <a:pt x="21" y="1399"/>
                  </a:lnTo>
                  <a:lnTo>
                    <a:pt x="9" y="1380"/>
                  </a:lnTo>
                  <a:lnTo>
                    <a:pt x="2" y="1359"/>
                  </a:lnTo>
                  <a:lnTo>
                    <a:pt x="0" y="1336"/>
                  </a:lnTo>
                  <a:lnTo>
                    <a:pt x="3" y="1313"/>
                  </a:lnTo>
                  <a:lnTo>
                    <a:pt x="10" y="1291"/>
                  </a:lnTo>
                  <a:lnTo>
                    <a:pt x="628" y="56"/>
                  </a:lnTo>
                  <a:lnTo>
                    <a:pt x="641" y="37"/>
                  </a:lnTo>
                  <a:lnTo>
                    <a:pt x="657" y="21"/>
                  </a:lnTo>
                  <a:lnTo>
                    <a:pt x="676" y="9"/>
                  </a:lnTo>
                  <a:lnTo>
                    <a:pt x="697" y="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0" name="Group 1002"/>
          <p:cNvGrpSpPr>
            <a:grpSpLocks noChangeAspect="1"/>
          </p:cNvGrpSpPr>
          <p:nvPr/>
        </p:nvGrpSpPr>
        <p:grpSpPr bwMode="auto">
          <a:xfrm>
            <a:off x="8338778" y="1054490"/>
            <a:ext cx="293850" cy="303423"/>
            <a:chOff x="7039" y="8055"/>
            <a:chExt cx="399" cy="412"/>
          </a:xfrm>
          <a:solidFill>
            <a:srgbClr val="FFFFFF"/>
          </a:solidFill>
        </p:grpSpPr>
        <p:sp>
          <p:nvSpPr>
            <p:cNvPr id="71" name="Freeform 1004"/>
            <p:cNvSpPr/>
            <p:nvPr/>
          </p:nvSpPr>
          <p:spPr bwMode="auto">
            <a:xfrm>
              <a:off x="7039" y="8055"/>
              <a:ext cx="180" cy="399"/>
            </a:xfrm>
            <a:custGeom>
              <a:avLst/>
              <a:gdLst>
                <a:gd name="T0" fmla="*/ 515 w 1441"/>
                <a:gd name="T1" fmla="*/ 0 h 3189"/>
                <a:gd name="T2" fmla="*/ 927 w 1441"/>
                <a:gd name="T3" fmla="*/ 0 h 3189"/>
                <a:gd name="T4" fmla="*/ 927 w 1441"/>
                <a:gd name="T5" fmla="*/ 2469 h 3189"/>
                <a:gd name="T6" fmla="*/ 1441 w 1441"/>
                <a:gd name="T7" fmla="*/ 2469 h 3189"/>
                <a:gd name="T8" fmla="*/ 721 w 1441"/>
                <a:gd name="T9" fmla="*/ 3189 h 3189"/>
                <a:gd name="T10" fmla="*/ 0 w 1441"/>
                <a:gd name="T11" fmla="*/ 2469 h 3189"/>
                <a:gd name="T12" fmla="*/ 515 w 1441"/>
                <a:gd name="T13" fmla="*/ 2469 h 3189"/>
                <a:gd name="T14" fmla="*/ 515 w 1441"/>
                <a:gd name="T15" fmla="*/ 0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1" h="3189">
                  <a:moveTo>
                    <a:pt x="515" y="0"/>
                  </a:moveTo>
                  <a:lnTo>
                    <a:pt x="927" y="0"/>
                  </a:lnTo>
                  <a:lnTo>
                    <a:pt x="927" y="2469"/>
                  </a:lnTo>
                  <a:lnTo>
                    <a:pt x="1441" y="2469"/>
                  </a:lnTo>
                  <a:lnTo>
                    <a:pt x="721" y="3189"/>
                  </a:lnTo>
                  <a:lnTo>
                    <a:pt x="0" y="2469"/>
                  </a:lnTo>
                  <a:lnTo>
                    <a:pt x="515" y="2469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2" name="Freeform 1005"/>
            <p:cNvSpPr/>
            <p:nvPr/>
          </p:nvSpPr>
          <p:spPr bwMode="auto">
            <a:xfrm>
              <a:off x="7283" y="8055"/>
              <a:ext cx="129" cy="180"/>
            </a:xfrm>
            <a:custGeom>
              <a:avLst/>
              <a:gdLst>
                <a:gd name="T0" fmla="*/ 103 w 1029"/>
                <a:gd name="T1" fmla="*/ 0 h 1439"/>
                <a:gd name="T2" fmla="*/ 926 w 1029"/>
                <a:gd name="T3" fmla="*/ 0 h 1439"/>
                <a:gd name="T4" fmla="*/ 948 w 1029"/>
                <a:gd name="T5" fmla="*/ 2 h 1439"/>
                <a:gd name="T6" fmla="*/ 970 w 1029"/>
                <a:gd name="T7" fmla="*/ 9 h 1439"/>
                <a:gd name="T8" fmla="*/ 988 w 1029"/>
                <a:gd name="T9" fmla="*/ 20 h 1439"/>
                <a:gd name="T10" fmla="*/ 1004 w 1029"/>
                <a:gd name="T11" fmla="*/ 35 h 1439"/>
                <a:gd name="T12" fmla="*/ 1017 w 1029"/>
                <a:gd name="T13" fmla="*/ 53 h 1439"/>
                <a:gd name="T14" fmla="*/ 1025 w 1029"/>
                <a:gd name="T15" fmla="*/ 74 h 1439"/>
                <a:gd name="T16" fmla="*/ 1029 w 1029"/>
                <a:gd name="T17" fmla="*/ 96 h 1439"/>
                <a:gd name="T18" fmla="*/ 1028 w 1029"/>
                <a:gd name="T19" fmla="*/ 118 h 1439"/>
                <a:gd name="T20" fmla="*/ 1022 w 1029"/>
                <a:gd name="T21" fmla="*/ 139 h 1439"/>
                <a:gd name="T22" fmla="*/ 1012 w 1029"/>
                <a:gd name="T23" fmla="*/ 160 h 1439"/>
                <a:gd name="T24" fmla="*/ 295 w 1029"/>
                <a:gd name="T25" fmla="*/ 1234 h 1439"/>
                <a:gd name="T26" fmla="*/ 926 w 1029"/>
                <a:gd name="T27" fmla="*/ 1234 h 1439"/>
                <a:gd name="T28" fmla="*/ 950 w 1029"/>
                <a:gd name="T29" fmla="*/ 1237 h 1439"/>
                <a:gd name="T30" fmla="*/ 972 w 1029"/>
                <a:gd name="T31" fmla="*/ 1244 h 1439"/>
                <a:gd name="T32" fmla="*/ 990 w 1029"/>
                <a:gd name="T33" fmla="*/ 1256 h 1439"/>
                <a:gd name="T34" fmla="*/ 1007 w 1029"/>
                <a:gd name="T35" fmla="*/ 1272 h 1439"/>
                <a:gd name="T36" fmla="*/ 1018 w 1029"/>
                <a:gd name="T37" fmla="*/ 1292 h 1439"/>
                <a:gd name="T38" fmla="*/ 1026 w 1029"/>
                <a:gd name="T39" fmla="*/ 1313 h 1439"/>
                <a:gd name="T40" fmla="*/ 1029 w 1029"/>
                <a:gd name="T41" fmla="*/ 1337 h 1439"/>
                <a:gd name="T42" fmla="*/ 1026 w 1029"/>
                <a:gd name="T43" fmla="*/ 1361 h 1439"/>
                <a:gd name="T44" fmla="*/ 1018 w 1029"/>
                <a:gd name="T45" fmla="*/ 1382 h 1439"/>
                <a:gd name="T46" fmla="*/ 1007 w 1029"/>
                <a:gd name="T47" fmla="*/ 1401 h 1439"/>
                <a:gd name="T48" fmla="*/ 990 w 1029"/>
                <a:gd name="T49" fmla="*/ 1418 h 1439"/>
                <a:gd name="T50" fmla="*/ 972 w 1029"/>
                <a:gd name="T51" fmla="*/ 1429 h 1439"/>
                <a:gd name="T52" fmla="*/ 950 w 1029"/>
                <a:gd name="T53" fmla="*/ 1437 h 1439"/>
                <a:gd name="T54" fmla="*/ 926 w 1029"/>
                <a:gd name="T55" fmla="*/ 1439 h 1439"/>
                <a:gd name="T56" fmla="*/ 103 w 1029"/>
                <a:gd name="T57" fmla="*/ 1439 h 1439"/>
                <a:gd name="T58" fmla="*/ 80 w 1029"/>
                <a:gd name="T59" fmla="*/ 1437 h 1439"/>
                <a:gd name="T60" fmla="*/ 60 w 1029"/>
                <a:gd name="T61" fmla="*/ 1430 h 1439"/>
                <a:gd name="T62" fmla="*/ 41 w 1029"/>
                <a:gd name="T63" fmla="*/ 1419 h 1439"/>
                <a:gd name="T64" fmla="*/ 24 w 1029"/>
                <a:gd name="T65" fmla="*/ 1404 h 1439"/>
                <a:gd name="T66" fmla="*/ 12 w 1029"/>
                <a:gd name="T67" fmla="*/ 1386 h 1439"/>
                <a:gd name="T68" fmla="*/ 4 w 1029"/>
                <a:gd name="T69" fmla="*/ 1365 h 1439"/>
                <a:gd name="T70" fmla="*/ 0 w 1029"/>
                <a:gd name="T71" fmla="*/ 1343 h 1439"/>
                <a:gd name="T72" fmla="*/ 1 w 1029"/>
                <a:gd name="T73" fmla="*/ 1320 h 1439"/>
                <a:gd name="T74" fmla="*/ 7 w 1029"/>
                <a:gd name="T75" fmla="*/ 1300 h 1439"/>
                <a:gd name="T76" fmla="*/ 17 w 1029"/>
                <a:gd name="T77" fmla="*/ 1280 h 1439"/>
                <a:gd name="T78" fmla="*/ 734 w 1029"/>
                <a:gd name="T79" fmla="*/ 205 h 1439"/>
                <a:gd name="T80" fmla="*/ 103 w 1029"/>
                <a:gd name="T81" fmla="*/ 205 h 1439"/>
                <a:gd name="T82" fmla="*/ 79 w 1029"/>
                <a:gd name="T83" fmla="*/ 202 h 1439"/>
                <a:gd name="T84" fmla="*/ 57 w 1029"/>
                <a:gd name="T85" fmla="*/ 195 h 1439"/>
                <a:gd name="T86" fmla="*/ 39 w 1029"/>
                <a:gd name="T87" fmla="*/ 182 h 1439"/>
                <a:gd name="T88" fmla="*/ 22 w 1029"/>
                <a:gd name="T89" fmla="*/ 167 h 1439"/>
                <a:gd name="T90" fmla="*/ 10 w 1029"/>
                <a:gd name="T91" fmla="*/ 147 h 1439"/>
                <a:gd name="T92" fmla="*/ 3 w 1029"/>
                <a:gd name="T93" fmla="*/ 126 h 1439"/>
                <a:gd name="T94" fmla="*/ 0 w 1029"/>
                <a:gd name="T95" fmla="*/ 102 h 1439"/>
                <a:gd name="T96" fmla="*/ 3 w 1029"/>
                <a:gd name="T97" fmla="*/ 79 h 1439"/>
                <a:gd name="T98" fmla="*/ 10 w 1029"/>
                <a:gd name="T99" fmla="*/ 57 h 1439"/>
                <a:gd name="T100" fmla="*/ 22 w 1029"/>
                <a:gd name="T101" fmla="*/ 38 h 1439"/>
                <a:gd name="T102" fmla="*/ 39 w 1029"/>
                <a:gd name="T103" fmla="*/ 22 h 1439"/>
                <a:gd name="T104" fmla="*/ 57 w 1029"/>
                <a:gd name="T105" fmla="*/ 10 h 1439"/>
                <a:gd name="T106" fmla="*/ 79 w 1029"/>
                <a:gd name="T107" fmla="*/ 2 h 1439"/>
                <a:gd name="T108" fmla="*/ 103 w 1029"/>
                <a:gd name="T10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9" h="1439">
                  <a:moveTo>
                    <a:pt x="103" y="0"/>
                  </a:moveTo>
                  <a:lnTo>
                    <a:pt x="926" y="0"/>
                  </a:lnTo>
                  <a:lnTo>
                    <a:pt x="948" y="2"/>
                  </a:lnTo>
                  <a:lnTo>
                    <a:pt x="970" y="9"/>
                  </a:lnTo>
                  <a:lnTo>
                    <a:pt x="988" y="20"/>
                  </a:lnTo>
                  <a:lnTo>
                    <a:pt x="1004" y="35"/>
                  </a:lnTo>
                  <a:lnTo>
                    <a:pt x="1017" y="53"/>
                  </a:lnTo>
                  <a:lnTo>
                    <a:pt x="1025" y="74"/>
                  </a:lnTo>
                  <a:lnTo>
                    <a:pt x="1029" y="96"/>
                  </a:lnTo>
                  <a:lnTo>
                    <a:pt x="1028" y="118"/>
                  </a:lnTo>
                  <a:lnTo>
                    <a:pt x="1022" y="139"/>
                  </a:lnTo>
                  <a:lnTo>
                    <a:pt x="1012" y="160"/>
                  </a:lnTo>
                  <a:lnTo>
                    <a:pt x="295" y="1234"/>
                  </a:lnTo>
                  <a:lnTo>
                    <a:pt x="926" y="1234"/>
                  </a:lnTo>
                  <a:lnTo>
                    <a:pt x="950" y="1237"/>
                  </a:lnTo>
                  <a:lnTo>
                    <a:pt x="972" y="1244"/>
                  </a:lnTo>
                  <a:lnTo>
                    <a:pt x="990" y="1256"/>
                  </a:lnTo>
                  <a:lnTo>
                    <a:pt x="1007" y="1272"/>
                  </a:lnTo>
                  <a:lnTo>
                    <a:pt x="1018" y="1292"/>
                  </a:lnTo>
                  <a:lnTo>
                    <a:pt x="1026" y="1313"/>
                  </a:lnTo>
                  <a:lnTo>
                    <a:pt x="1029" y="1337"/>
                  </a:lnTo>
                  <a:lnTo>
                    <a:pt x="1026" y="1361"/>
                  </a:lnTo>
                  <a:lnTo>
                    <a:pt x="1018" y="1382"/>
                  </a:lnTo>
                  <a:lnTo>
                    <a:pt x="1007" y="1401"/>
                  </a:lnTo>
                  <a:lnTo>
                    <a:pt x="990" y="1418"/>
                  </a:lnTo>
                  <a:lnTo>
                    <a:pt x="972" y="1429"/>
                  </a:lnTo>
                  <a:lnTo>
                    <a:pt x="950" y="1437"/>
                  </a:lnTo>
                  <a:lnTo>
                    <a:pt x="926" y="1439"/>
                  </a:lnTo>
                  <a:lnTo>
                    <a:pt x="103" y="1439"/>
                  </a:lnTo>
                  <a:lnTo>
                    <a:pt x="80" y="1437"/>
                  </a:lnTo>
                  <a:lnTo>
                    <a:pt x="60" y="1430"/>
                  </a:lnTo>
                  <a:lnTo>
                    <a:pt x="41" y="1419"/>
                  </a:lnTo>
                  <a:lnTo>
                    <a:pt x="24" y="1404"/>
                  </a:lnTo>
                  <a:lnTo>
                    <a:pt x="12" y="1386"/>
                  </a:lnTo>
                  <a:lnTo>
                    <a:pt x="4" y="1365"/>
                  </a:lnTo>
                  <a:lnTo>
                    <a:pt x="0" y="1343"/>
                  </a:lnTo>
                  <a:lnTo>
                    <a:pt x="1" y="1320"/>
                  </a:lnTo>
                  <a:lnTo>
                    <a:pt x="7" y="1300"/>
                  </a:lnTo>
                  <a:lnTo>
                    <a:pt x="17" y="1280"/>
                  </a:lnTo>
                  <a:lnTo>
                    <a:pt x="734" y="205"/>
                  </a:lnTo>
                  <a:lnTo>
                    <a:pt x="103" y="205"/>
                  </a:lnTo>
                  <a:lnTo>
                    <a:pt x="79" y="202"/>
                  </a:lnTo>
                  <a:lnTo>
                    <a:pt x="57" y="195"/>
                  </a:lnTo>
                  <a:lnTo>
                    <a:pt x="39" y="182"/>
                  </a:lnTo>
                  <a:lnTo>
                    <a:pt x="22" y="167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2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3" name="Freeform 1006"/>
            <p:cNvSpPr>
              <a:spLocks noEditPoints="1"/>
            </p:cNvSpPr>
            <p:nvPr/>
          </p:nvSpPr>
          <p:spPr bwMode="auto">
            <a:xfrm>
              <a:off x="7258" y="8287"/>
              <a:ext cx="180" cy="180"/>
            </a:xfrm>
            <a:custGeom>
              <a:avLst/>
              <a:gdLst>
                <a:gd name="T0" fmla="*/ 720 w 1441"/>
                <a:gd name="T1" fmla="*/ 333 h 1441"/>
                <a:gd name="T2" fmla="*/ 475 w 1441"/>
                <a:gd name="T3" fmla="*/ 823 h 1441"/>
                <a:gd name="T4" fmla="*/ 966 w 1441"/>
                <a:gd name="T5" fmla="*/ 823 h 1441"/>
                <a:gd name="T6" fmla="*/ 720 w 1441"/>
                <a:gd name="T7" fmla="*/ 333 h 1441"/>
                <a:gd name="T8" fmla="*/ 720 w 1441"/>
                <a:gd name="T9" fmla="*/ 0 h 1441"/>
                <a:gd name="T10" fmla="*/ 743 w 1441"/>
                <a:gd name="T11" fmla="*/ 2 h 1441"/>
                <a:gd name="T12" fmla="*/ 765 w 1441"/>
                <a:gd name="T13" fmla="*/ 11 h 1441"/>
                <a:gd name="T14" fmla="*/ 784 w 1441"/>
                <a:gd name="T15" fmla="*/ 22 h 1441"/>
                <a:gd name="T16" fmla="*/ 800 w 1441"/>
                <a:gd name="T17" fmla="*/ 37 h 1441"/>
                <a:gd name="T18" fmla="*/ 813 w 1441"/>
                <a:gd name="T19" fmla="*/ 57 h 1441"/>
                <a:gd name="T20" fmla="*/ 1430 w 1441"/>
                <a:gd name="T21" fmla="*/ 1292 h 1441"/>
                <a:gd name="T22" fmla="*/ 1438 w 1441"/>
                <a:gd name="T23" fmla="*/ 1314 h 1441"/>
                <a:gd name="T24" fmla="*/ 1441 w 1441"/>
                <a:gd name="T25" fmla="*/ 1337 h 1441"/>
                <a:gd name="T26" fmla="*/ 1438 w 1441"/>
                <a:gd name="T27" fmla="*/ 1359 h 1441"/>
                <a:gd name="T28" fmla="*/ 1431 w 1441"/>
                <a:gd name="T29" fmla="*/ 1381 h 1441"/>
                <a:gd name="T30" fmla="*/ 1419 w 1441"/>
                <a:gd name="T31" fmla="*/ 1401 h 1441"/>
                <a:gd name="T32" fmla="*/ 1404 w 1441"/>
                <a:gd name="T33" fmla="*/ 1417 h 1441"/>
                <a:gd name="T34" fmla="*/ 1384 w 1441"/>
                <a:gd name="T35" fmla="*/ 1430 h 1441"/>
                <a:gd name="T36" fmla="*/ 1362 w 1441"/>
                <a:gd name="T37" fmla="*/ 1438 h 1441"/>
                <a:gd name="T38" fmla="*/ 1339 w 1441"/>
                <a:gd name="T39" fmla="*/ 1441 h 1441"/>
                <a:gd name="T40" fmla="*/ 1316 w 1441"/>
                <a:gd name="T41" fmla="*/ 1438 h 1441"/>
                <a:gd name="T42" fmla="*/ 1294 w 1441"/>
                <a:gd name="T43" fmla="*/ 1432 h 1441"/>
                <a:gd name="T44" fmla="*/ 1276 w 1441"/>
                <a:gd name="T45" fmla="*/ 1419 h 1441"/>
                <a:gd name="T46" fmla="*/ 1258 w 1441"/>
                <a:gd name="T47" fmla="*/ 1404 h 1441"/>
                <a:gd name="T48" fmla="*/ 1246 w 1441"/>
                <a:gd name="T49" fmla="*/ 1384 h 1441"/>
                <a:gd name="T50" fmla="*/ 1068 w 1441"/>
                <a:gd name="T51" fmla="*/ 1029 h 1441"/>
                <a:gd name="T52" fmla="*/ 372 w 1441"/>
                <a:gd name="T53" fmla="*/ 1029 h 1441"/>
                <a:gd name="T54" fmla="*/ 195 w 1441"/>
                <a:gd name="T55" fmla="*/ 1384 h 1441"/>
                <a:gd name="T56" fmla="*/ 182 w 1441"/>
                <a:gd name="T57" fmla="*/ 1404 h 1441"/>
                <a:gd name="T58" fmla="*/ 165 w 1441"/>
                <a:gd name="T59" fmla="*/ 1419 h 1441"/>
                <a:gd name="T60" fmla="*/ 147 w 1441"/>
                <a:gd name="T61" fmla="*/ 1431 h 1441"/>
                <a:gd name="T62" fmla="*/ 125 w 1441"/>
                <a:gd name="T63" fmla="*/ 1438 h 1441"/>
                <a:gd name="T64" fmla="*/ 102 w 1441"/>
                <a:gd name="T65" fmla="*/ 1441 h 1441"/>
                <a:gd name="T66" fmla="*/ 80 w 1441"/>
                <a:gd name="T67" fmla="*/ 1438 h 1441"/>
                <a:gd name="T68" fmla="*/ 57 w 1441"/>
                <a:gd name="T69" fmla="*/ 1430 h 1441"/>
                <a:gd name="T70" fmla="*/ 37 w 1441"/>
                <a:gd name="T71" fmla="*/ 1417 h 1441"/>
                <a:gd name="T72" fmla="*/ 21 w 1441"/>
                <a:gd name="T73" fmla="*/ 1401 h 1441"/>
                <a:gd name="T74" fmla="*/ 9 w 1441"/>
                <a:gd name="T75" fmla="*/ 1381 h 1441"/>
                <a:gd name="T76" fmla="*/ 2 w 1441"/>
                <a:gd name="T77" fmla="*/ 1359 h 1441"/>
                <a:gd name="T78" fmla="*/ 0 w 1441"/>
                <a:gd name="T79" fmla="*/ 1337 h 1441"/>
                <a:gd name="T80" fmla="*/ 3 w 1441"/>
                <a:gd name="T81" fmla="*/ 1314 h 1441"/>
                <a:gd name="T82" fmla="*/ 10 w 1441"/>
                <a:gd name="T83" fmla="*/ 1292 h 1441"/>
                <a:gd name="T84" fmla="*/ 628 w 1441"/>
                <a:gd name="T85" fmla="*/ 57 h 1441"/>
                <a:gd name="T86" fmla="*/ 641 w 1441"/>
                <a:gd name="T87" fmla="*/ 37 h 1441"/>
                <a:gd name="T88" fmla="*/ 657 w 1441"/>
                <a:gd name="T89" fmla="*/ 22 h 1441"/>
                <a:gd name="T90" fmla="*/ 676 w 1441"/>
                <a:gd name="T91" fmla="*/ 11 h 1441"/>
                <a:gd name="T92" fmla="*/ 697 w 1441"/>
                <a:gd name="T93" fmla="*/ 2 h 1441"/>
                <a:gd name="T94" fmla="*/ 720 w 1441"/>
                <a:gd name="T9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1" h="1441">
                  <a:moveTo>
                    <a:pt x="720" y="333"/>
                  </a:moveTo>
                  <a:lnTo>
                    <a:pt x="475" y="823"/>
                  </a:lnTo>
                  <a:lnTo>
                    <a:pt x="966" y="823"/>
                  </a:lnTo>
                  <a:lnTo>
                    <a:pt x="720" y="333"/>
                  </a:lnTo>
                  <a:close/>
                  <a:moveTo>
                    <a:pt x="720" y="0"/>
                  </a:moveTo>
                  <a:lnTo>
                    <a:pt x="743" y="2"/>
                  </a:lnTo>
                  <a:lnTo>
                    <a:pt x="765" y="11"/>
                  </a:lnTo>
                  <a:lnTo>
                    <a:pt x="784" y="22"/>
                  </a:lnTo>
                  <a:lnTo>
                    <a:pt x="800" y="37"/>
                  </a:lnTo>
                  <a:lnTo>
                    <a:pt x="813" y="57"/>
                  </a:lnTo>
                  <a:lnTo>
                    <a:pt x="1430" y="1292"/>
                  </a:lnTo>
                  <a:lnTo>
                    <a:pt x="1438" y="1314"/>
                  </a:lnTo>
                  <a:lnTo>
                    <a:pt x="1441" y="1337"/>
                  </a:lnTo>
                  <a:lnTo>
                    <a:pt x="1438" y="1359"/>
                  </a:lnTo>
                  <a:lnTo>
                    <a:pt x="1431" y="1381"/>
                  </a:lnTo>
                  <a:lnTo>
                    <a:pt x="1419" y="1401"/>
                  </a:lnTo>
                  <a:lnTo>
                    <a:pt x="1404" y="1417"/>
                  </a:lnTo>
                  <a:lnTo>
                    <a:pt x="1384" y="1430"/>
                  </a:lnTo>
                  <a:lnTo>
                    <a:pt x="1362" y="1438"/>
                  </a:lnTo>
                  <a:lnTo>
                    <a:pt x="1339" y="1441"/>
                  </a:lnTo>
                  <a:lnTo>
                    <a:pt x="1316" y="1438"/>
                  </a:lnTo>
                  <a:lnTo>
                    <a:pt x="1294" y="1432"/>
                  </a:lnTo>
                  <a:lnTo>
                    <a:pt x="1276" y="1419"/>
                  </a:lnTo>
                  <a:lnTo>
                    <a:pt x="1258" y="1404"/>
                  </a:lnTo>
                  <a:lnTo>
                    <a:pt x="1246" y="1384"/>
                  </a:lnTo>
                  <a:lnTo>
                    <a:pt x="1068" y="1029"/>
                  </a:lnTo>
                  <a:lnTo>
                    <a:pt x="372" y="1029"/>
                  </a:lnTo>
                  <a:lnTo>
                    <a:pt x="195" y="1384"/>
                  </a:lnTo>
                  <a:lnTo>
                    <a:pt x="182" y="1404"/>
                  </a:lnTo>
                  <a:lnTo>
                    <a:pt x="165" y="1419"/>
                  </a:lnTo>
                  <a:lnTo>
                    <a:pt x="147" y="1431"/>
                  </a:lnTo>
                  <a:lnTo>
                    <a:pt x="125" y="1438"/>
                  </a:lnTo>
                  <a:lnTo>
                    <a:pt x="102" y="1441"/>
                  </a:lnTo>
                  <a:lnTo>
                    <a:pt x="80" y="1438"/>
                  </a:lnTo>
                  <a:lnTo>
                    <a:pt x="57" y="1430"/>
                  </a:lnTo>
                  <a:lnTo>
                    <a:pt x="37" y="1417"/>
                  </a:lnTo>
                  <a:lnTo>
                    <a:pt x="21" y="1401"/>
                  </a:lnTo>
                  <a:lnTo>
                    <a:pt x="9" y="1381"/>
                  </a:lnTo>
                  <a:lnTo>
                    <a:pt x="2" y="1359"/>
                  </a:lnTo>
                  <a:lnTo>
                    <a:pt x="0" y="1337"/>
                  </a:lnTo>
                  <a:lnTo>
                    <a:pt x="3" y="1314"/>
                  </a:lnTo>
                  <a:lnTo>
                    <a:pt x="10" y="1292"/>
                  </a:lnTo>
                  <a:lnTo>
                    <a:pt x="628" y="57"/>
                  </a:lnTo>
                  <a:lnTo>
                    <a:pt x="641" y="37"/>
                  </a:lnTo>
                  <a:lnTo>
                    <a:pt x="657" y="22"/>
                  </a:lnTo>
                  <a:lnTo>
                    <a:pt x="676" y="11"/>
                  </a:lnTo>
                  <a:lnTo>
                    <a:pt x="697" y="2"/>
                  </a:lnTo>
                  <a:lnTo>
                    <a:pt x="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4" name="Group 1009"/>
          <p:cNvGrpSpPr>
            <a:grpSpLocks noChangeAspect="1"/>
          </p:cNvGrpSpPr>
          <p:nvPr/>
        </p:nvGrpSpPr>
        <p:grpSpPr bwMode="auto">
          <a:xfrm>
            <a:off x="597148" y="1726829"/>
            <a:ext cx="274701" cy="303423"/>
            <a:chOff x="7468" y="8055"/>
            <a:chExt cx="373" cy="412"/>
          </a:xfrm>
          <a:solidFill>
            <a:srgbClr val="FFFFFF"/>
          </a:solidFill>
        </p:grpSpPr>
        <p:sp>
          <p:nvSpPr>
            <p:cNvPr id="75" name="Freeform 1011"/>
            <p:cNvSpPr/>
            <p:nvPr/>
          </p:nvSpPr>
          <p:spPr bwMode="auto">
            <a:xfrm>
              <a:off x="7468" y="8055"/>
              <a:ext cx="180" cy="399"/>
            </a:xfrm>
            <a:custGeom>
              <a:avLst/>
              <a:gdLst>
                <a:gd name="T0" fmla="*/ 515 w 1441"/>
                <a:gd name="T1" fmla="*/ 0 h 3189"/>
                <a:gd name="T2" fmla="*/ 926 w 1441"/>
                <a:gd name="T3" fmla="*/ 0 h 3189"/>
                <a:gd name="T4" fmla="*/ 926 w 1441"/>
                <a:gd name="T5" fmla="*/ 2469 h 3189"/>
                <a:gd name="T6" fmla="*/ 1441 w 1441"/>
                <a:gd name="T7" fmla="*/ 2469 h 3189"/>
                <a:gd name="T8" fmla="*/ 720 w 1441"/>
                <a:gd name="T9" fmla="*/ 3189 h 3189"/>
                <a:gd name="T10" fmla="*/ 0 w 1441"/>
                <a:gd name="T11" fmla="*/ 2469 h 3189"/>
                <a:gd name="T12" fmla="*/ 515 w 1441"/>
                <a:gd name="T13" fmla="*/ 2469 h 3189"/>
                <a:gd name="T14" fmla="*/ 515 w 1441"/>
                <a:gd name="T15" fmla="*/ 0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1" h="3189">
                  <a:moveTo>
                    <a:pt x="515" y="0"/>
                  </a:moveTo>
                  <a:lnTo>
                    <a:pt x="926" y="0"/>
                  </a:lnTo>
                  <a:lnTo>
                    <a:pt x="926" y="2469"/>
                  </a:lnTo>
                  <a:lnTo>
                    <a:pt x="1441" y="2469"/>
                  </a:lnTo>
                  <a:lnTo>
                    <a:pt x="720" y="3189"/>
                  </a:lnTo>
                  <a:lnTo>
                    <a:pt x="0" y="2469"/>
                  </a:lnTo>
                  <a:lnTo>
                    <a:pt x="515" y="2469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6" name="Freeform 1012"/>
            <p:cNvSpPr/>
            <p:nvPr/>
          </p:nvSpPr>
          <p:spPr bwMode="auto">
            <a:xfrm>
              <a:off x="7764" y="8055"/>
              <a:ext cx="52" cy="180"/>
            </a:xfrm>
            <a:custGeom>
              <a:avLst/>
              <a:gdLst>
                <a:gd name="T0" fmla="*/ 103 w 412"/>
                <a:gd name="T1" fmla="*/ 0 h 1439"/>
                <a:gd name="T2" fmla="*/ 309 w 412"/>
                <a:gd name="T3" fmla="*/ 0 h 1439"/>
                <a:gd name="T4" fmla="*/ 333 w 412"/>
                <a:gd name="T5" fmla="*/ 2 h 1439"/>
                <a:gd name="T6" fmla="*/ 354 w 412"/>
                <a:gd name="T7" fmla="*/ 10 h 1439"/>
                <a:gd name="T8" fmla="*/ 373 w 412"/>
                <a:gd name="T9" fmla="*/ 22 h 1439"/>
                <a:gd name="T10" fmla="*/ 389 w 412"/>
                <a:gd name="T11" fmla="*/ 38 h 1439"/>
                <a:gd name="T12" fmla="*/ 401 w 412"/>
                <a:gd name="T13" fmla="*/ 57 h 1439"/>
                <a:gd name="T14" fmla="*/ 409 w 412"/>
                <a:gd name="T15" fmla="*/ 79 h 1439"/>
                <a:gd name="T16" fmla="*/ 412 w 412"/>
                <a:gd name="T17" fmla="*/ 103 h 1439"/>
                <a:gd name="T18" fmla="*/ 412 w 412"/>
                <a:gd name="T19" fmla="*/ 1337 h 1439"/>
                <a:gd name="T20" fmla="*/ 409 w 412"/>
                <a:gd name="T21" fmla="*/ 1361 h 1439"/>
                <a:gd name="T22" fmla="*/ 401 w 412"/>
                <a:gd name="T23" fmla="*/ 1382 h 1439"/>
                <a:gd name="T24" fmla="*/ 389 w 412"/>
                <a:gd name="T25" fmla="*/ 1401 h 1439"/>
                <a:gd name="T26" fmla="*/ 373 w 412"/>
                <a:gd name="T27" fmla="*/ 1418 h 1439"/>
                <a:gd name="T28" fmla="*/ 354 w 412"/>
                <a:gd name="T29" fmla="*/ 1429 h 1439"/>
                <a:gd name="T30" fmla="*/ 333 w 412"/>
                <a:gd name="T31" fmla="*/ 1437 h 1439"/>
                <a:gd name="T32" fmla="*/ 309 w 412"/>
                <a:gd name="T33" fmla="*/ 1439 h 1439"/>
                <a:gd name="T34" fmla="*/ 285 w 412"/>
                <a:gd name="T35" fmla="*/ 1437 h 1439"/>
                <a:gd name="T36" fmla="*/ 263 w 412"/>
                <a:gd name="T37" fmla="*/ 1429 h 1439"/>
                <a:gd name="T38" fmla="*/ 245 w 412"/>
                <a:gd name="T39" fmla="*/ 1418 h 1439"/>
                <a:gd name="T40" fmla="*/ 228 w 412"/>
                <a:gd name="T41" fmla="*/ 1401 h 1439"/>
                <a:gd name="T42" fmla="*/ 216 w 412"/>
                <a:gd name="T43" fmla="*/ 1382 h 1439"/>
                <a:gd name="T44" fmla="*/ 208 w 412"/>
                <a:gd name="T45" fmla="*/ 1361 h 1439"/>
                <a:gd name="T46" fmla="*/ 205 w 412"/>
                <a:gd name="T47" fmla="*/ 1337 h 1439"/>
                <a:gd name="T48" fmla="*/ 205 w 412"/>
                <a:gd name="T49" fmla="*/ 205 h 1439"/>
                <a:gd name="T50" fmla="*/ 103 w 412"/>
                <a:gd name="T51" fmla="*/ 205 h 1439"/>
                <a:gd name="T52" fmla="*/ 79 w 412"/>
                <a:gd name="T53" fmla="*/ 202 h 1439"/>
                <a:gd name="T54" fmla="*/ 58 w 412"/>
                <a:gd name="T55" fmla="*/ 195 h 1439"/>
                <a:gd name="T56" fmla="*/ 38 w 412"/>
                <a:gd name="T57" fmla="*/ 182 h 1439"/>
                <a:gd name="T58" fmla="*/ 22 w 412"/>
                <a:gd name="T59" fmla="*/ 167 h 1439"/>
                <a:gd name="T60" fmla="*/ 10 w 412"/>
                <a:gd name="T61" fmla="*/ 147 h 1439"/>
                <a:gd name="T62" fmla="*/ 3 w 412"/>
                <a:gd name="T63" fmla="*/ 126 h 1439"/>
                <a:gd name="T64" fmla="*/ 0 w 412"/>
                <a:gd name="T65" fmla="*/ 103 h 1439"/>
                <a:gd name="T66" fmla="*/ 3 w 412"/>
                <a:gd name="T67" fmla="*/ 79 h 1439"/>
                <a:gd name="T68" fmla="*/ 10 w 412"/>
                <a:gd name="T69" fmla="*/ 57 h 1439"/>
                <a:gd name="T70" fmla="*/ 22 w 412"/>
                <a:gd name="T71" fmla="*/ 38 h 1439"/>
                <a:gd name="T72" fmla="*/ 38 w 412"/>
                <a:gd name="T73" fmla="*/ 22 h 1439"/>
                <a:gd name="T74" fmla="*/ 58 w 412"/>
                <a:gd name="T75" fmla="*/ 10 h 1439"/>
                <a:gd name="T76" fmla="*/ 79 w 412"/>
                <a:gd name="T77" fmla="*/ 2 h 1439"/>
                <a:gd name="T78" fmla="*/ 103 w 412"/>
                <a:gd name="T7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2" h="1439">
                  <a:moveTo>
                    <a:pt x="103" y="0"/>
                  </a:moveTo>
                  <a:lnTo>
                    <a:pt x="309" y="0"/>
                  </a:lnTo>
                  <a:lnTo>
                    <a:pt x="333" y="2"/>
                  </a:lnTo>
                  <a:lnTo>
                    <a:pt x="354" y="10"/>
                  </a:lnTo>
                  <a:lnTo>
                    <a:pt x="373" y="22"/>
                  </a:lnTo>
                  <a:lnTo>
                    <a:pt x="389" y="38"/>
                  </a:lnTo>
                  <a:lnTo>
                    <a:pt x="401" y="57"/>
                  </a:lnTo>
                  <a:lnTo>
                    <a:pt x="409" y="79"/>
                  </a:lnTo>
                  <a:lnTo>
                    <a:pt x="412" y="103"/>
                  </a:lnTo>
                  <a:lnTo>
                    <a:pt x="412" y="1337"/>
                  </a:lnTo>
                  <a:lnTo>
                    <a:pt x="409" y="1361"/>
                  </a:lnTo>
                  <a:lnTo>
                    <a:pt x="401" y="1382"/>
                  </a:lnTo>
                  <a:lnTo>
                    <a:pt x="389" y="1401"/>
                  </a:lnTo>
                  <a:lnTo>
                    <a:pt x="373" y="1418"/>
                  </a:lnTo>
                  <a:lnTo>
                    <a:pt x="354" y="1429"/>
                  </a:lnTo>
                  <a:lnTo>
                    <a:pt x="333" y="1437"/>
                  </a:lnTo>
                  <a:lnTo>
                    <a:pt x="309" y="1439"/>
                  </a:lnTo>
                  <a:lnTo>
                    <a:pt x="285" y="1437"/>
                  </a:lnTo>
                  <a:lnTo>
                    <a:pt x="263" y="1429"/>
                  </a:lnTo>
                  <a:lnTo>
                    <a:pt x="245" y="1418"/>
                  </a:lnTo>
                  <a:lnTo>
                    <a:pt x="228" y="1401"/>
                  </a:lnTo>
                  <a:lnTo>
                    <a:pt x="216" y="1382"/>
                  </a:lnTo>
                  <a:lnTo>
                    <a:pt x="208" y="1361"/>
                  </a:lnTo>
                  <a:lnTo>
                    <a:pt x="205" y="1337"/>
                  </a:lnTo>
                  <a:lnTo>
                    <a:pt x="205" y="205"/>
                  </a:lnTo>
                  <a:lnTo>
                    <a:pt x="103" y="205"/>
                  </a:lnTo>
                  <a:lnTo>
                    <a:pt x="79" y="202"/>
                  </a:lnTo>
                  <a:lnTo>
                    <a:pt x="58" y="195"/>
                  </a:lnTo>
                  <a:lnTo>
                    <a:pt x="38" y="182"/>
                  </a:lnTo>
                  <a:lnTo>
                    <a:pt x="22" y="167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8" y="10"/>
                  </a:lnTo>
                  <a:lnTo>
                    <a:pt x="79" y="2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7" name="Freeform 1013"/>
            <p:cNvSpPr>
              <a:spLocks noEditPoints="1"/>
            </p:cNvSpPr>
            <p:nvPr/>
          </p:nvSpPr>
          <p:spPr bwMode="auto">
            <a:xfrm>
              <a:off x="7738" y="8287"/>
              <a:ext cx="103" cy="180"/>
            </a:xfrm>
            <a:custGeom>
              <a:avLst/>
              <a:gdLst>
                <a:gd name="T0" fmla="*/ 206 w 824"/>
                <a:gd name="T1" fmla="*/ 206 h 1441"/>
                <a:gd name="T2" fmla="*/ 206 w 824"/>
                <a:gd name="T3" fmla="*/ 618 h 1441"/>
                <a:gd name="T4" fmla="*/ 618 w 824"/>
                <a:gd name="T5" fmla="*/ 618 h 1441"/>
                <a:gd name="T6" fmla="*/ 618 w 824"/>
                <a:gd name="T7" fmla="*/ 206 h 1441"/>
                <a:gd name="T8" fmla="*/ 206 w 824"/>
                <a:gd name="T9" fmla="*/ 206 h 1441"/>
                <a:gd name="T10" fmla="*/ 102 w 824"/>
                <a:gd name="T11" fmla="*/ 0 h 1441"/>
                <a:gd name="T12" fmla="*/ 720 w 824"/>
                <a:gd name="T13" fmla="*/ 0 h 1441"/>
                <a:gd name="T14" fmla="*/ 744 w 824"/>
                <a:gd name="T15" fmla="*/ 3 h 1441"/>
                <a:gd name="T16" fmla="*/ 766 w 824"/>
                <a:gd name="T17" fmla="*/ 11 h 1441"/>
                <a:gd name="T18" fmla="*/ 786 w 824"/>
                <a:gd name="T19" fmla="*/ 23 h 1441"/>
                <a:gd name="T20" fmla="*/ 801 w 824"/>
                <a:gd name="T21" fmla="*/ 39 h 1441"/>
                <a:gd name="T22" fmla="*/ 813 w 824"/>
                <a:gd name="T23" fmla="*/ 58 h 1441"/>
                <a:gd name="T24" fmla="*/ 821 w 824"/>
                <a:gd name="T25" fmla="*/ 80 h 1441"/>
                <a:gd name="T26" fmla="*/ 824 w 824"/>
                <a:gd name="T27" fmla="*/ 104 h 1441"/>
                <a:gd name="T28" fmla="*/ 824 w 824"/>
                <a:gd name="T29" fmla="*/ 1338 h 1441"/>
                <a:gd name="T30" fmla="*/ 821 w 824"/>
                <a:gd name="T31" fmla="*/ 1361 h 1441"/>
                <a:gd name="T32" fmla="*/ 813 w 824"/>
                <a:gd name="T33" fmla="*/ 1383 h 1441"/>
                <a:gd name="T34" fmla="*/ 801 w 824"/>
                <a:gd name="T35" fmla="*/ 1402 h 1441"/>
                <a:gd name="T36" fmla="*/ 786 w 824"/>
                <a:gd name="T37" fmla="*/ 1418 h 1441"/>
                <a:gd name="T38" fmla="*/ 766 w 824"/>
                <a:gd name="T39" fmla="*/ 1431 h 1441"/>
                <a:gd name="T40" fmla="*/ 744 w 824"/>
                <a:gd name="T41" fmla="*/ 1438 h 1441"/>
                <a:gd name="T42" fmla="*/ 720 w 824"/>
                <a:gd name="T43" fmla="*/ 1441 h 1441"/>
                <a:gd name="T44" fmla="*/ 102 w 824"/>
                <a:gd name="T45" fmla="*/ 1441 h 1441"/>
                <a:gd name="T46" fmla="*/ 80 w 824"/>
                <a:gd name="T47" fmla="*/ 1438 h 1441"/>
                <a:gd name="T48" fmla="*/ 58 w 824"/>
                <a:gd name="T49" fmla="*/ 1431 h 1441"/>
                <a:gd name="T50" fmla="*/ 38 w 824"/>
                <a:gd name="T51" fmla="*/ 1418 h 1441"/>
                <a:gd name="T52" fmla="*/ 23 w 824"/>
                <a:gd name="T53" fmla="*/ 1402 h 1441"/>
                <a:gd name="T54" fmla="*/ 10 w 824"/>
                <a:gd name="T55" fmla="*/ 1383 h 1441"/>
                <a:gd name="T56" fmla="*/ 3 w 824"/>
                <a:gd name="T57" fmla="*/ 1361 h 1441"/>
                <a:gd name="T58" fmla="*/ 0 w 824"/>
                <a:gd name="T59" fmla="*/ 1338 h 1441"/>
                <a:gd name="T60" fmla="*/ 3 w 824"/>
                <a:gd name="T61" fmla="*/ 1314 h 1441"/>
                <a:gd name="T62" fmla="*/ 10 w 824"/>
                <a:gd name="T63" fmla="*/ 1292 h 1441"/>
                <a:gd name="T64" fmla="*/ 23 w 824"/>
                <a:gd name="T65" fmla="*/ 1274 h 1441"/>
                <a:gd name="T66" fmla="*/ 38 w 824"/>
                <a:gd name="T67" fmla="*/ 1257 h 1441"/>
                <a:gd name="T68" fmla="*/ 58 w 824"/>
                <a:gd name="T69" fmla="*/ 1246 h 1441"/>
                <a:gd name="T70" fmla="*/ 80 w 824"/>
                <a:gd name="T71" fmla="*/ 1238 h 1441"/>
                <a:gd name="T72" fmla="*/ 102 w 824"/>
                <a:gd name="T73" fmla="*/ 1234 h 1441"/>
                <a:gd name="T74" fmla="*/ 618 w 824"/>
                <a:gd name="T75" fmla="*/ 1234 h 1441"/>
                <a:gd name="T76" fmla="*/ 618 w 824"/>
                <a:gd name="T77" fmla="*/ 823 h 1441"/>
                <a:gd name="T78" fmla="*/ 102 w 824"/>
                <a:gd name="T79" fmla="*/ 823 h 1441"/>
                <a:gd name="T80" fmla="*/ 80 w 824"/>
                <a:gd name="T81" fmla="*/ 820 h 1441"/>
                <a:gd name="T82" fmla="*/ 58 w 824"/>
                <a:gd name="T83" fmla="*/ 813 h 1441"/>
                <a:gd name="T84" fmla="*/ 38 w 824"/>
                <a:gd name="T85" fmla="*/ 801 h 1441"/>
                <a:gd name="T86" fmla="*/ 23 w 824"/>
                <a:gd name="T87" fmla="*/ 785 h 1441"/>
                <a:gd name="T88" fmla="*/ 10 w 824"/>
                <a:gd name="T89" fmla="*/ 766 h 1441"/>
                <a:gd name="T90" fmla="*/ 3 w 824"/>
                <a:gd name="T91" fmla="*/ 744 h 1441"/>
                <a:gd name="T92" fmla="*/ 0 w 824"/>
                <a:gd name="T93" fmla="*/ 720 h 1441"/>
                <a:gd name="T94" fmla="*/ 0 w 824"/>
                <a:gd name="T95" fmla="*/ 104 h 1441"/>
                <a:gd name="T96" fmla="*/ 3 w 824"/>
                <a:gd name="T97" fmla="*/ 80 h 1441"/>
                <a:gd name="T98" fmla="*/ 10 w 824"/>
                <a:gd name="T99" fmla="*/ 58 h 1441"/>
                <a:gd name="T100" fmla="*/ 23 w 824"/>
                <a:gd name="T101" fmla="*/ 39 h 1441"/>
                <a:gd name="T102" fmla="*/ 38 w 824"/>
                <a:gd name="T103" fmla="*/ 23 h 1441"/>
                <a:gd name="T104" fmla="*/ 58 w 824"/>
                <a:gd name="T105" fmla="*/ 11 h 1441"/>
                <a:gd name="T106" fmla="*/ 80 w 824"/>
                <a:gd name="T107" fmla="*/ 3 h 1441"/>
                <a:gd name="T108" fmla="*/ 102 w 824"/>
                <a:gd name="T109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4" h="1441">
                  <a:moveTo>
                    <a:pt x="206" y="206"/>
                  </a:moveTo>
                  <a:lnTo>
                    <a:pt x="206" y="618"/>
                  </a:lnTo>
                  <a:lnTo>
                    <a:pt x="618" y="618"/>
                  </a:lnTo>
                  <a:lnTo>
                    <a:pt x="618" y="206"/>
                  </a:lnTo>
                  <a:lnTo>
                    <a:pt x="206" y="206"/>
                  </a:lnTo>
                  <a:close/>
                  <a:moveTo>
                    <a:pt x="102" y="0"/>
                  </a:moveTo>
                  <a:lnTo>
                    <a:pt x="720" y="0"/>
                  </a:lnTo>
                  <a:lnTo>
                    <a:pt x="744" y="3"/>
                  </a:lnTo>
                  <a:lnTo>
                    <a:pt x="766" y="11"/>
                  </a:lnTo>
                  <a:lnTo>
                    <a:pt x="786" y="23"/>
                  </a:lnTo>
                  <a:lnTo>
                    <a:pt x="801" y="39"/>
                  </a:lnTo>
                  <a:lnTo>
                    <a:pt x="813" y="58"/>
                  </a:lnTo>
                  <a:lnTo>
                    <a:pt x="821" y="80"/>
                  </a:lnTo>
                  <a:lnTo>
                    <a:pt x="824" y="104"/>
                  </a:lnTo>
                  <a:lnTo>
                    <a:pt x="824" y="1338"/>
                  </a:lnTo>
                  <a:lnTo>
                    <a:pt x="821" y="1361"/>
                  </a:lnTo>
                  <a:lnTo>
                    <a:pt x="813" y="1383"/>
                  </a:lnTo>
                  <a:lnTo>
                    <a:pt x="801" y="1402"/>
                  </a:lnTo>
                  <a:lnTo>
                    <a:pt x="786" y="1418"/>
                  </a:lnTo>
                  <a:lnTo>
                    <a:pt x="766" y="1431"/>
                  </a:lnTo>
                  <a:lnTo>
                    <a:pt x="744" y="1438"/>
                  </a:lnTo>
                  <a:lnTo>
                    <a:pt x="720" y="1441"/>
                  </a:lnTo>
                  <a:lnTo>
                    <a:pt x="102" y="1441"/>
                  </a:lnTo>
                  <a:lnTo>
                    <a:pt x="80" y="1438"/>
                  </a:lnTo>
                  <a:lnTo>
                    <a:pt x="58" y="1431"/>
                  </a:lnTo>
                  <a:lnTo>
                    <a:pt x="38" y="1418"/>
                  </a:lnTo>
                  <a:lnTo>
                    <a:pt x="23" y="1402"/>
                  </a:lnTo>
                  <a:lnTo>
                    <a:pt x="10" y="1383"/>
                  </a:lnTo>
                  <a:lnTo>
                    <a:pt x="3" y="1361"/>
                  </a:lnTo>
                  <a:lnTo>
                    <a:pt x="0" y="1338"/>
                  </a:lnTo>
                  <a:lnTo>
                    <a:pt x="3" y="1314"/>
                  </a:lnTo>
                  <a:lnTo>
                    <a:pt x="10" y="1292"/>
                  </a:lnTo>
                  <a:lnTo>
                    <a:pt x="23" y="1274"/>
                  </a:lnTo>
                  <a:lnTo>
                    <a:pt x="38" y="1257"/>
                  </a:lnTo>
                  <a:lnTo>
                    <a:pt x="58" y="1246"/>
                  </a:lnTo>
                  <a:lnTo>
                    <a:pt x="80" y="1238"/>
                  </a:lnTo>
                  <a:lnTo>
                    <a:pt x="102" y="1234"/>
                  </a:lnTo>
                  <a:lnTo>
                    <a:pt x="618" y="1234"/>
                  </a:lnTo>
                  <a:lnTo>
                    <a:pt x="618" y="823"/>
                  </a:lnTo>
                  <a:lnTo>
                    <a:pt x="102" y="823"/>
                  </a:lnTo>
                  <a:lnTo>
                    <a:pt x="80" y="820"/>
                  </a:lnTo>
                  <a:lnTo>
                    <a:pt x="58" y="813"/>
                  </a:lnTo>
                  <a:lnTo>
                    <a:pt x="38" y="801"/>
                  </a:lnTo>
                  <a:lnTo>
                    <a:pt x="23" y="785"/>
                  </a:lnTo>
                  <a:lnTo>
                    <a:pt x="10" y="766"/>
                  </a:lnTo>
                  <a:lnTo>
                    <a:pt x="3" y="744"/>
                  </a:lnTo>
                  <a:lnTo>
                    <a:pt x="0" y="720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80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8" name="Group 1016"/>
          <p:cNvGrpSpPr>
            <a:grpSpLocks noChangeAspect="1"/>
          </p:cNvGrpSpPr>
          <p:nvPr/>
        </p:nvGrpSpPr>
        <p:grpSpPr bwMode="auto">
          <a:xfrm>
            <a:off x="1155315" y="1726829"/>
            <a:ext cx="274701" cy="303423"/>
            <a:chOff x="7872" y="8055"/>
            <a:chExt cx="373" cy="412"/>
          </a:xfrm>
          <a:solidFill>
            <a:srgbClr val="FFFFFF"/>
          </a:solidFill>
        </p:grpSpPr>
        <p:sp>
          <p:nvSpPr>
            <p:cNvPr id="79" name="Freeform 1018"/>
            <p:cNvSpPr/>
            <p:nvPr/>
          </p:nvSpPr>
          <p:spPr bwMode="auto">
            <a:xfrm>
              <a:off x="7872" y="8055"/>
              <a:ext cx="180" cy="399"/>
            </a:xfrm>
            <a:custGeom>
              <a:avLst/>
              <a:gdLst>
                <a:gd name="T0" fmla="*/ 515 w 1441"/>
                <a:gd name="T1" fmla="*/ 0 h 3189"/>
                <a:gd name="T2" fmla="*/ 926 w 1441"/>
                <a:gd name="T3" fmla="*/ 0 h 3189"/>
                <a:gd name="T4" fmla="*/ 926 w 1441"/>
                <a:gd name="T5" fmla="*/ 2469 h 3189"/>
                <a:gd name="T6" fmla="*/ 1441 w 1441"/>
                <a:gd name="T7" fmla="*/ 2469 h 3189"/>
                <a:gd name="T8" fmla="*/ 720 w 1441"/>
                <a:gd name="T9" fmla="*/ 3189 h 3189"/>
                <a:gd name="T10" fmla="*/ 0 w 1441"/>
                <a:gd name="T11" fmla="*/ 2469 h 3189"/>
                <a:gd name="T12" fmla="*/ 515 w 1441"/>
                <a:gd name="T13" fmla="*/ 2469 h 3189"/>
                <a:gd name="T14" fmla="*/ 515 w 1441"/>
                <a:gd name="T15" fmla="*/ 0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1" h="3189">
                  <a:moveTo>
                    <a:pt x="515" y="0"/>
                  </a:moveTo>
                  <a:lnTo>
                    <a:pt x="926" y="0"/>
                  </a:lnTo>
                  <a:lnTo>
                    <a:pt x="926" y="2469"/>
                  </a:lnTo>
                  <a:lnTo>
                    <a:pt x="1441" y="2469"/>
                  </a:lnTo>
                  <a:lnTo>
                    <a:pt x="720" y="3189"/>
                  </a:lnTo>
                  <a:lnTo>
                    <a:pt x="0" y="2469"/>
                  </a:lnTo>
                  <a:lnTo>
                    <a:pt x="515" y="2469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0" name="Freeform 1019"/>
            <p:cNvSpPr/>
            <p:nvPr/>
          </p:nvSpPr>
          <p:spPr bwMode="auto">
            <a:xfrm>
              <a:off x="8168" y="8287"/>
              <a:ext cx="52" cy="180"/>
            </a:xfrm>
            <a:custGeom>
              <a:avLst/>
              <a:gdLst>
                <a:gd name="T0" fmla="*/ 103 w 412"/>
                <a:gd name="T1" fmla="*/ 0 h 1441"/>
                <a:gd name="T2" fmla="*/ 309 w 412"/>
                <a:gd name="T3" fmla="*/ 0 h 1441"/>
                <a:gd name="T4" fmla="*/ 333 w 412"/>
                <a:gd name="T5" fmla="*/ 3 h 1441"/>
                <a:gd name="T6" fmla="*/ 354 w 412"/>
                <a:gd name="T7" fmla="*/ 11 h 1441"/>
                <a:gd name="T8" fmla="*/ 373 w 412"/>
                <a:gd name="T9" fmla="*/ 23 h 1441"/>
                <a:gd name="T10" fmla="*/ 389 w 412"/>
                <a:gd name="T11" fmla="*/ 39 h 1441"/>
                <a:gd name="T12" fmla="*/ 401 w 412"/>
                <a:gd name="T13" fmla="*/ 58 h 1441"/>
                <a:gd name="T14" fmla="*/ 409 w 412"/>
                <a:gd name="T15" fmla="*/ 80 h 1441"/>
                <a:gd name="T16" fmla="*/ 412 w 412"/>
                <a:gd name="T17" fmla="*/ 104 h 1441"/>
                <a:gd name="T18" fmla="*/ 412 w 412"/>
                <a:gd name="T19" fmla="*/ 1338 h 1441"/>
                <a:gd name="T20" fmla="*/ 409 w 412"/>
                <a:gd name="T21" fmla="*/ 1361 h 1441"/>
                <a:gd name="T22" fmla="*/ 401 w 412"/>
                <a:gd name="T23" fmla="*/ 1383 h 1441"/>
                <a:gd name="T24" fmla="*/ 389 w 412"/>
                <a:gd name="T25" fmla="*/ 1402 h 1441"/>
                <a:gd name="T26" fmla="*/ 373 w 412"/>
                <a:gd name="T27" fmla="*/ 1418 h 1441"/>
                <a:gd name="T28" fmla="*/ 354 w 412"/>
                <a:gd name="T29" fmla="*/ 1431 h 1441"/>
                <a:gd name="T30" fmla="*/ 333 w 412"/>
                <a:gd name="T31" fmla="*/ 1438 h 1441"/>
                <a:gd name="T32" fmla="*/ 309 w 412"/>
                <a:gd name="T33" fmla="*/ 1441 h 1441"/>
                <a:gd name="T34" fmla="*/ 285 w 412"/>
                <a:gd name="T35" fmla="*/ 1438 h 1441"/>
                <a:gd name="T36" fmla="*/ 263 w 412"/>
                <a:gd name="T37" fmla="*/ 1431 h 1441"/>
                <a:gd name="T38" fmla="*/ 245 w 412"/>
                <a:gd name="T39" fmla="*/ 1418 h 1441"/>
                <a:gd name="T40" fmla="*/ 228 w 412"/>
                <a:gd name="T41" fmla="*/ 1402 h 1441"/>
                <a:gd name="T42" fmla="*/ 216 w 412"/>
                <a:gd name="T43" fmla="*/ 1383 h 1441"/>
                <a:gd name="T44" fmla="*/ 208 w 412"/>
                <a:gd name="T45" fmla="*/ 1361 h 1441"/>
                <a:gd name="T46" fmla="*/ 205 w 412"/>
                <a:gd name="T47" fmla="*/ 1338 h 1441"/>
                <a:gd name="T48" fmla="*/ 205 w 412"/>
                <a:gd name="T49" fmla="*/ 206 h 1441"/>
                <a:gd name="T50" fmla="*/ 103 w 412"/>
                <a:gd name="T51" fmla="*/ 206 h 1441"/>
                <a:gd name="T52" fmla="*/ 79 w 412"/>
                <a:gd name="T53" fmla="*/ 204 h 1441"/>
                <a:gd name="T54" fmla="*/ 58 w 412"/>
                <a:gd name="T55" fmla="*/ 196 h 1441"/>
                <a:gd name="T56" fmla="*/ 38 w 412"/>
                <a:gd name="T57" fmla="*/ 183 h 1441"/>
                <a:gd name="T58" fmla="*/ 22 w 412"/>
                <a:gd name="T59" fmla="*/ 168 h 1441"/>
                <a:gd name="T60" fmla="*/ 10 w 412"/>
                <a:gd name="T61" fmla="*/ 148 h 1441"/>
                <a:gd name="T62" fmla="*/ 3 w 412"/>
                <a:gd name="T63" fmla="*/ 126 h 1441"/>
                <a:gd name="T64" fmla="*/ 0 w 412"/>
                <a:gd name="T65" fmla="*/ 104 h 1441"/>
                <a:gd name="T66" fmla="*/ 3 w 412"/>
                <a:gd name="T67" fmla="*/ 80 h 1441"/>
                <a:gd name="T68" fmla="*/ 10 w 412"/>
                <a:gd name="T69" fmla="*/ 58 h 1441"/>
                <a:gd name="T70" fmla="*/ 22 w 412"/>
                <a:gd name="T71" fmla="*/ 39 h 1441"/>
                <a:gd name="T72" fmla="*/ 38 w 412"/>
                <a:gd name="T73" fmla="*/ 23 h 1441"/>
                <a:gd name="T74" fmla="*/ 58 w 412"/>
                <a:gd name="T75" fmla="*/ 11 h 1441"/>
                <a:gd name="T76" fmla="*/ 79 w 412"/>
                <a:gd name="T77" fmla="*/ 3 h 1441"/>
                <a:gd name="T78" fmla="*/ 103 w 412"/>
                <a:gd name="T79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2" h="1441">
                  <a:moveTo>
                    <a:pt x="103" y="0"/>
                  </a:moveTo>
                  <a:lnTo>
                    <a:pt x="309" y="0"/>
                  </a:lnTo>
                  <a:lnTo>
                    <a:pt x="333" y="3"/>
                  </a:lnTo>
                  <a:lnTo>
                    <a:pt x="354" y="11"/>
                  </a:lnTo>
                  <a:lnTo>
                    <a:pt x="373" y="23"/>
                  </a:lnTo>
                  <a:lnTo>
                    <a:pt x="389" y="39"/>
                  </a:lnTo>
                  <a:lnTo>
                    <a:pt x="401" y="58"/>
                  </a:lnTo>
                  <a:lnTo>
                    <a:pt x="409" y="80"/>
                  </a:lnTo>
                  <a:lnTo>
                    <a:pt x="412" y="104"/>
                  </a:lnTo>
                  <a:lnTo>
                    <a:pt x="412" y="1338"/>
                  </a:lnTo>
                  <a:lnTo>
                    <a:pt x="409" y="1361"/>
                  </a:lnTo>
                  <a:lnTo>
                    <a:pt x="401" y="1383"/>
                  </a:lnTo>
                  <a:lnTo>
                    <a:pt x="389" y="1402"/>
                  </a:lnTo>
                  <a:lnTo>
                    <a:pt x="373" y="1418"/>
                  </a:lnTo>
                  <a:lnTo>
                    <a:pt x="354" y="1431"/>
                  </a:lnTo>
                  <a:lnTo>
                    <a:pt x="333" y="1438"/>
                  </a:lnTo>
                  <a:lnTo>
                    <a:pt x="309" y="1441"/>
                  </a:lnTo>
                  <a:lnTo>
                    <a:pt x="285" y="1438"/>
                  </a:lnTo>
                  <a:lnTo>
                    <a:pt x="263" y="1431"/>
                  </a:lnTo>
                  <a:lnTo>
                    <a:pt x="245" y="1418"/>
                  </a:lnTo>
                  <a:lnTo>
                    <a:pt x="228" y="1402"/>
                  </a:lnTo>
                  <a:lnTo>
                    <a:pt x="216" y="1383"/>
                  </a:lnTo>
                  <a:lnTo>
                    <a:pt x="208" y="1361"/>
                  </a:lnTo>
                  <a:lnTo>
                    <a:pt x="205" y="1338"/>
                  </a:lnTo>
                  <a:lnTo>
                    <a:pt x="205" y="206"/>
                  </a:lnTo>
                  <a:lnTo>
                    <a:pt x="103" y="206"/>
                  </a:lnTo>
                  <a:lnTo>
                    <a:pt x="79" y="204"/>
                  </a:lnTo>
                  <a:lnTo>
                    <a:pt x="58" y="196"/>
                  </a:lnTo>
                  <a:lnTo>
                    <a:pt x="38" y="183"/>
                  </a:lnTo>
                  <a:lnTo>
                    <a:pt x="22" y="168"/>
                  </a:lnTo>
                  <a:lnTo>
                    <a:pt x="10" y="148"/>
                  </a:lnTo>
                  <a:lnTo>
                    <a:pt x="3" y="126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1" name="Freeform 1020"/>
            <p:cNvSpPr>
              <a:spLocks noEditPoints="1"/>
            </p:cNvSpPr>
            <p:nvPr/>
          </p:nvSpPr>
          <p:spPr bwMode="auto">
            <a:xfrm>
              <a:off x="8142" y="8055"/>
              <a:ext cx="103" cy="180"/>
            </a:xfrm>
            <a:custGeom>
              <a:avLst/>
              <a:gdLst>
                <a:gd name="T0" fmla="*/ 206 w 824"/>
                <a:gd name="T1" fmla="*/ 205 h 1439"/>
                <a:gd name="T2" fmla="*/ 206 w 824"/>
                <a:gd name="T3" fmla="*/ 617 h 1439"/>
                <a:gd name="T4" fmla="*/ 618 w 824"/>
                <a:gd name="T5" fmla="*/ 617 h 1439"/>
                <a:gd name="T6" fmla="*/ 618 w 824"/>
                <a:gd name="T7" fmla="*/ 205 h 1439"/>
                <a:gd name="T8" fmla="*/ 206 w 824"/>
                <a:gd name="T9" fmla="*/ 205 h 1439"/>
                <a:gd name="T10" fmla="*/ 102 w 824"/>
                <a:gd name="T11" fmla="*/ 0 h 1439"/>
                <a:gd name="T12" fmla="*/ 720 w 824"/>
                <a:gd name="T13" fmla="*/ 0 h 1439"/>
                <a:gd name="T14" fmla="*/ 744 w 824"/>
                <a:gd name="T15" fmla="*/ 2 h 1439"/>
                <a:gd name="T16" fmla="*/ 766 w 824"/>
                <a:gd name="T17" fmla="*/ 10 h 1439"/>
                <a:gd name="T18" fmla="*/ 786 w 824"/>
                <a:gd name="T19" fmla="*/ 22 h 1439"/>
                <a:gd name="T20" fmla="*/ 801 w 824"/>
                <a:gd name="T21" fmla="*/ 38 h 1439"/>
                <a:gd name="T22" fmla="*/ 813 w 824"/>
                <a:gd name="T23" fmla="*/ 57 h 1439"/>
                <a:gd name="T24" fmla="*/ 821 w 824"/>
                <a:gd name="T25" fmla="*/ 79 h 1439"/>
                <a:gd name="T26" fmla="*/ 824 w 824"/>
                <a:gd name="T27" fmla="*/ 103 h 1439"/>
                <a:gd name="T28" fmla="*/ 824 w 824"/>
                <a:gd name="T29" fmla="*/ 1337 h 1439"/>
                <a:gd name="T30" fmla="*/ 821 w 824"/>
                <a:gd name="T31" fmla="*/ 1361 h 1439"/>
                <a:gd name="T32" fmla="*/ 813 w 824"/>
                <a:gd name="T33" fmla="*/ 1382 h 1439"/>
                <a:gd name="T34" fmla="*/ 801 w 824"/>
                <a:gd name="T35" fmla="*/ 1401 h 1439"/>
                <a:gd name="T36" fmla="*/ 786 w 824"/>
                <a:gd name="T37" fmla="*/ 1418 h 1439"/>
                <a:gd name="T38" fmla="*/ 766 w 824"/>
                <a:gd name="T39" fmla="*/ 1429 h 1439"/>
                <a:gd name="T40" fmla="*/ 744 w 824"/>
                <a:gd name="T41" fmla="*/ 1437 h 1439"/>
                <a:gd name="T42" fmla="*/ 720 w 824"/>
                <a:gd name="T43" fmla="*/ 1439 h 1439"/>
                <a:gd name="T44" fmla="*/ 102 w 824"/>
                <a:gd name="T45" fmla="*/ 1439 h 1439"/>
                <a:gd name="T46" fmla="*/ 80 w 824"/>
                <a:gd name="T47" fmla="*/ 1437 h 1439"/>
                <a:gd name="T48" fmla="*/ 58 w 824"/>
                <a:gd name="T49" fmla="*/ 1429 h 1439"/>
                <a:gd name="T50" fmla="*/ 38 w 824"/>
                <a:gd name="T51" fmla="*/ 1418 h 1439"/>
                <a:gd name="T52" fmla="*/ 23 w 824"/>
                <a:gd name="T53" fmla="*/ 1401 h 1439"/>
                <a:gd name="T54" fmla="*/ 10 w 824"/>
                <a:gd name="T55" fmla="*/ 1382 h 1439"/>
                <a:gd name="T56" fmla="*/ 3 w 824"/>
                <a:gd name="T57" fmla="*/ 1361 h 1439"/>
                <a:gd name="T58" fmla="*/ 0 w 824"/>
                <a:gd name="T59" fmla="*/ 1337 h 1439"/>
                <a:gd name="T60" fmla="*/ 3 w 824"/>
                <a:gd name="T61" fmla="*/ 1313 h 1439"/>
                <a:gd name="T62" fmla="*/ 10 w 824"/>
                <a:gd name="T63" fmla="*/ 1292 h 1439"/>
                <a:gd name="T64" fmla="*/ 23 w 824"/>
                <a:gd name="T65" fmla="*/ 1273 h 1439"/>
                <a:gd name="T66" fmla="*/ 38 w 824"/>
                <a:gd name="T67" fmla="*/ 1256 h 1439"/>
                <a:gd name="T68" fmla="*/ 58 w 824"/>
                <a:gd name="T69" fmla="*/ 1244 h 1439"/>
                <a:gd name="T70" fmla="*/ 80 w 824"/>
                <a:gd name="T71" fmla="*/ 1237 h 1439"/>
                <a:gd name="T72" fmla="*/ 102 w 824"/>
                <a:gd name="T73" fmla="*/ 1234 h 1439"/>
                <a:gd name="T74" fmla="*/ 618 w 824"/>
                <a:gd name="T75" fmla="*/ 1234 h 1439"/>
                <a:gd name="T76" fmla="*/ 618 w 824"/>
                <a:gd name="T77" fmla="*/ 823 h 1439"/>
                <a:gd name="T78" fmla="*/ 102 w 824"/>
                <a:gd name="T79" fmla="*/ 823 h 1439"/>
                <a:gd name="T80" fmla="*/ 80 w 824"/>
                <a:gd name="T81" fmla="*/ 820 h 1439"/>
                <a:gd name="T82" fmla="*/ 58 w 824"/>
                <a:gd name="T83" fmla="*/ 812 h 1439"/>
                <a:gd name="T84" fmla="*/ 38 w 824"/>
                <a:gd name="T85" fmla="*/ 800 h 1439"/>
                <a:gd name="T86" fmla="*/ 23 w 824"/>
                <a:gd name="T87" fmla="*/ 785 h 1439"/>
                <a:gd name="T88" fmla="*/ 10 w 824"/>
                <a:gd name="T89" fmla="*/ 765 h 1439"/>
                <a:gd name="T90" fmla="*/ 3 w 824"/>
                <a:gd name="T91" fmla="*/ 743 h 1439"/>
                <a:gd name="T92" fmla="*/ 0 w 824"/>
                <a:gd name="T93" fmla="*/ 719 h 1439"/>
                <a:gd name="T94" fmla="*/ 0 w 824"/>
                <a:gd name="T95" fmla="*/ 103 h 1439"/>
                <a:gd name="T96" fmla="*/ 3 w 824"/>
                <a:gd name="T97" fmla="*/ 79 h 1439"/>
                <a:gd name="T98" fmla="*/ 10 w 824"/>
                <a:gd name="T99" fmla="*/ 57 h 1439"/>
                <a:gd name="T100" fmla="*/ 23 w 824"/>
                <a:gd name="T101" fmla="*/ 38 h 1439"/>
                <a:gd name="T102" fmla="*/ 38 w 824"/>
                <a:gd name="T103" fmla="*/ 22 h 1439"/>
                <a:gd name="T104" fmla="*/ 58 w 824"/>
                <a:gd name="T105" fmla="*/ 10 h 1439"/>
                <a:gd name="T106" fmla="*/ 80 w 824"/>
                <a:gd name="T107" fmla="*/ 2 h 1439"/>
                <a:gd name="T108" fmla="*/ 102 w 824"/>
                <a:gd name="T10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4" h="1439">
                  <a:moveTo>
                    <a:pt x="206" y="205"/>
                  </a:moveTo>
                  <a:lnTo>
                    <a:pt x="206" y="617"/>
                  </a:lnTo>
                  <a:lnTo>
                    <a:pt x="618" y="617"/>
                  </a:lnTo>
                  <a:lnTo>
                    <a:pt x="618" y="205"/>
                  </a:lnTo>
                  <a:lnTo>
                    <a:pt x="206" y="205"/>
                  </a:lnTo>
                  <a:close/>
                  <a:moveTo>
                    <a:pt x="102" y="0"/>
                  </a:moveTo>
                  <a:lnTo>
                    <a:pt x="720" y="0"/>
                  </a:lnTo>
                  <a:lnTo>
                    <a:pt x="744" y="2"/>
                  </a:lnTo>
                  <a:lnTo>
                    <a:pt x="766" y="10"/>
                  </a:lnTo>
                  <a:lnTo>
                    <a:pt x="786" y="22"/>
                  </a:lnTo>
                  <a:lnTo>
                    <a:pt x="801" y="38"/>
                  </a:lnTo>
                  <a:lnTo>
                    <a:pt x="813" y="57"/>
                  </a:lnTo>
                  <a:lnTo>
                    <a:pt x="821" y="79"/>
                  </a:lnTo>
                  <a:lnTo>
                    <a:pt x="824" y="103"/>
                  </a:lnTo>
                  <a:lnTo>
                    <a:pt x="824" y="1337"/>
                  </a:lnTo>
                  <a:lnTo>
                    <a:pt x="821" y="1361"/>
                  </a:lnTo>
                  <a:lnTo>
                    <a:pt x="813" y="1382"/>
                  </a:lnTo>
                  <a:lnTo>
                    <a:pt x="801" y="1401"/>
                  </a:lnTo>
                  <a:lnTo>
                    <a:pt x="786" y="1418"/>
                  </a:lnTo>
                  <a:lnTo>
                    <a:pt x="766" y="1429"/>
                  </a:lnTo>
                  <a:lnTo>
                    <a:pt x="744" y="1437"/>
                  </a:lnTo>
                  <a:lnTo>
                    <a:pt x="720" y="1439"/>
                  </a:lnTo>
                  <a:lnTo>
                    <a:pt x="102" y="1439"/>
                  </a:lnTo>
                  <a:lnTo>
                    <a:pt x="80" y="1437"/>
                  </a:lnTo>
                  <a:lnTo>
                    <a:pt x="58" y="1429"/>
                  </a:lnTo>
                  <a:lnTo>
                    <a:pt x="38" y="1418"/>
                  </a:lnTo>
                  <a:lnTo>
                    <a:pt x="23" y="1401"/>
                  </a:lnTo>
                  <a:lnTo>
                    <a:pt x="10" y="1382"/>
                  </a:lnTo>
                  <a:lnTo>
                    <a:pt x="3" y="1361"/>
                  </a:lnTo>
                  <a:lnTo>
                    <a:pt x="0" y="1337"/>
                  </a:lnTo>
                  <a:lnTo>
                    <a:pt x="3" y="1313"/>
                  </a:lnTo>
                  <a:lnTo>
                    <a:pt x="10" y="1292"/>
                  </a:lnTo>
                  <a:lnTo>
                    <a:pt x="23" y="1273"/>
                  </a:lnTo>
                  <a:lnTo>
                    <a:pt x="38" y="1256"/>
                  </a:lnTo>
                  <a:lnTo>
                    <a:pt x="58" y="1244"/>
                  </a:lnTo>
                  <a:lnTo>
                    <a:pt x="80" y="1237"/>
                  </a:lnTo>
                  <a:lnTo>
                    <a:pt x="102" y="1234"/>
                  </a:lnTo>
                  <a:lnTo>
                    <a:pt x="618" y="1234"/>
                  </a:lnTo>
                  <a:lnTo>
                    <a:pt x="618" y="823"/>
                  </a:lnTo>
                  <a:lnTo>
                    <a:pt x="102" y="823"/>
                  </a:lnTo>
                  <a:lnTo>
                    <a:pt x="80" y="820"/>
                  </a:lnTo>
                  <a:lnTo>
                    <a:pt x="58" y="812"/>
                  </a:lnTo>
                  <a:lnTo>
                    <a:pt x="38" y="800"/>
                  </a:lnTo>
                  <a:lnTo>
                    <a:pt x="23" y="785"/>
                  </a:lnTo>
                  <a:lnTo>
                    <a:pt x="10" y="765"/>
                  </a:lnTo>
                  <a:lnTo>
                    <a:pt x="3" y="743"/>
                  </a:lnTo>
                  <a:lnTo>
                    <a:pt x="0" y="719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7"/>
                  </a:lnTo>
                  <a:lnTo>
                    <a:pt x="23" y="38"/>
                  </a:lnTo>
                  <a:lnTo>
                    <a:pt x="38" y="22"/>
                  </a:lnTo>
                  <a:lnTo>
                    <a:pt x="58" y="10"/>
                  </a:lnTo>
                  <a:lnTo>
                    <a:pt x="80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2" name="Group 1023"/>
          <p:cNvGrpSpPr>
            <a:grpSpLocks noChangeAspect="1"/>
          </p:cNvGrpSpPr>
          <p:nvPr/>
        </p:nvGrpSpPr>
        <p:grpSpPr bwMode="auto">
          <a:xfrm>
            <a:off x="1717937" y="1732352"/>
            <a:ext cx="293850" cy="292376"/>
            <a:chOff x="8277" y="8052"/>
            <a:chExt cx="399" cy="397"/>
          </a:xfrm>
          <a:solidFill>
            <a:srgbClr val="FFFFFF"/>
          </a:solidFill>
        </p:grpSpPr>
        <p:sp>
          <p:nvSpPr>
            <p:cNvPr id="83" name="Freeform 1025"/>
            <p:cNvSpPr/>
            <p:nvPr/>
          </p:nvSpPr>
          <p:spPr bwMode="auto">
            <a:xfrm>
              <a:off x="8277" y="8052"/>
              <a:ext cx="180" cy="397"/>
            </a:xfrm>
            <a:custGeom>
              <a:avLst/>
              <a:gdLst>
                <a:gd name="T0" fmla="*/ 1042 w 1622"/>
                <a:gd name="T1" fmla="*/ 0 h 3572"/>
                <a:gd name="T2" fmla="*/ 1042 w 1622"/>
                <a:gd name="T3" fmla="*/ 2765 h 3572"/>
                <a:gd name="T4" fmla="*/ 1622 w 1622"/>
                <a:gd name="T5" fmla="*/ 2765 h 3572"/>
                <a:gd name="T6" fmla="*/ 811 w 1622"/>
                <a:gd name="T7" fmla="*/ 3572 h 3572"/>
                <a:gd name="T8" fmla="*/ 0 w 1622"/>
                <a:gd name="T9" fmla="*/ 2765 h 3572"/>
                <a:gd name="T10" fmla="*/ 579 w 1622"/>
                <a:gd name="T11" fmla="*/ 2765 h 3572"/>
                <a:gd name="T12" fmla="*/ 579 w 1622"/>
                <a:gd name="T13" fmla="*/ 0 h 3572"/>
                <a:gd name="T14" fmla="*/ 1042 w 1622"/>
                <a:gd name="T15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2" h="3572">
                  <a:moveTo>
                    <a:pt x="1042" y="0"/>
                  </a:moveTo>
                  <a:lnTo>
                    <a:pt x="1042" y="2765"/>
                  </a:lnTo>
                  <a:lnTo>
                    <a:pt x="1622" y="2765"/>
                  </a:lnTo>
                  <a:lnTo>
                    <a:pt x="811" y="3572"/>
                  </a:lnTo>
                  <a:lnTo>
                    <a:pt x="0" y="2765"/>
                  </a:lnTo>
                  <a:lnTo>
                    <a:pt x="579" y="2765"/>
                  </a:lnTo>
                  <a:lnTo>
                    <a:pt x="579" y="0"/>
                  </a:lnTo>
                  <a:lnTo>
                    <a:pt x="10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4" name="Rectangle 1026"/>
            <p:cNvSpPr>
              <a:spLocks noChangeArrowheads="1"/>
            </p:cNvSpPr>
            <p:nvPr/>
          </p:nvSpPr>
          <p:spPr bwMode="auto">
            <a:xfrm>
              <a:off x="8444" y="8282"/>
              <a:ext cx="232" cy="5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5" name="Rectangle 1027"/>
            <p:cNvSpPr>
              <a:spLocks noChangeArrowheads="1"/>
            </p:cNvSpPr>
            <p:nvPr/>
          </p:nvSpPr>
          <p:spPr bwMode="auto">
            <a:xfrm>
              <a:off x="8444" y="8206"/>
              <a:ext cx="180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6" name="Rectangle 1028"/>
            <p:cNvSpPr>
              <a:spLocks noChangeArrowheads="1"/>
            </p:cNvSpPr>
            <p:nvPr/>
          </p:nvSpPr>
          <p:spPr bwMode="auto">
            <a:xfrm>
              <a:off x="8444" y="8129"/>
              <a:ext cx="129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7" name="Rectangle 1029"/>
            <p:cNvSpPr>
              <a:spLocks noChangeArrowheads="1"/>
            </p:cNvSpPr>
            <p:nvPr/>
          </p:nvSpPr>
          <p:spPr bwMode="auto">
            <a:xfrm>
              <a:off x="8444" y="8052"/>
              <a:ext cx="77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8" name="Group 1032"/>
          <p:cNvGrpSpPr>
            <a:grpSpLocks noChangeAspect="1"/>
          </p:cNvGrpSpPr>
          <p:nvPr/>
        </p:nvGrpSpPr>
        <p:grpSpPr bwMode="auto">
          <a:xfrm>
            <a:off x="2304163" y="1732352"/>
            <a:ext cx="293850" cy="292376"/>
            <a:chOff x="8705" y="8052"/>
            <a:chExt cx="399" cy="397"/>
          </a:xfrm>
          <a:solidFill>
            <a:srgbClr val="FFFFFF"/>
          </a:solidFill>
        </p:grpSpPr>
        <p:sp>
          <p:nvSpPr>
            <p:cNvPr id="89" name="Freeform 1034"/>
            <p:cNvSpPr/>
            <p:nvPr/>
          </p:nvSpPr>
          <p:spPr bwMode="auto">
            <a:xfrm>
              <a:off x="8705" y="8052"/>
              <a:ext cx="180" cy="397"/>
            </a:xfrm>
            <a:custGeom>
              <a:avLst/>
              <a:gdLst>
                <a:gd name="T0" fmla="*/ 1042 w 1622"/>
                <a:gd name="T1" fmla="*/ 0 h 3572"/>
                <a:gd name="T2" fmla="*/ 1042 w 1622"/>
                <a:gd name="T3" fmla="*/ 2765 h 3572"/>
                <a:gd name="T4" fmla="*/ 1622 w 1622"/>
                <a:gd name="T5" fmla="*/ 2765 h 3572"/>
                <a:gd name="T6" fmla="*/ 811 w 1622"/>
                <a:gd name="T7" fmla="*/ 3572 h 3572"/>
                <a:gd name="T8" fmla="*/ 0 w 1622"/>
                <a:gd name="T9" fmla="*/ 2765 h 3572"/>
                <a:gd name="T10" fmla="*/ 579 w 1622"/>
                <a:gd name="T11" fmla="*/ 2765 h 3572"/>
                <a:gd name="T12" fmla="*/ 579 w 1622"/>
                <a:gd name="T13" fmla="*/ 0 h 3572"/>
                <a:gd name="T14" fmla="*/ 1042 w 1622"/>
                <a:gd name="T15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2" h="3572">
                  <a:moveTo>
                    <a:pt x="1042" y="0"/>
                  </a:moveTo>
                  <a:lnTo>
                    <a:pt x="1042" y="2765"/>
                  </a:lnTo>
                  <a:lnTo>
                    <a:pt x="1622" y="2765"/>
                  </a:lnTo>
                  <a:lnTo>
                    <a:pt x="811" y="3572"/>
                  </a:lnTo>
                  <a:lnTo>
                    <a:pt x="0" y="2765"/>
                  </a:lnTo>
                  <a:lnTo>
                    <a:pt x="579" y="2765"/>
                  </a:lnTo>
                  <a:lnTo>
                    <a:pt x="579" y="0"/>
                  </a:lnTo>
                  <a:lnTo>
                    <a:pt x="10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0" name="Rectangle 1035"/>
            <p:cNvSpPr>
              <a:spLocks noChangeArrowheads="1"/>
            </p:cNvSpPr>
            <p:nvPr/>
          </p:nvSpPr>
          <p:spPr bwMode="auto">
            <a:xfrm>
              <a:off x="8872" y="8052"/>
              <a:ext cx="232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1" name="Rectangle 1036"/>
            <p:cNvSpPr>
              <a:spLocks noChangeArrowheads="1"/>
            </p:cNvSpPr>
            <p:nvPr/>
          </p:nvSpPr>
          <p:spPr bwMode="auto">
            <a:xfrm>
              <a:off x="8872" y="8129"/>
              <a:ext cx="180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2" name="Rectangle 1037"/>
            <p:cNvSpPr>
              <a:spLocks noChangeArrowheads="1"/>
            </p:cNvSpPr>
            <p:nvPr/>
          </p:nvSpPr>
          <p:spPr bwMode="auto">
            <a:xfrm>
              <a:off x="8872" y="8206"/>
              <a:ext cx="129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3" name="Rectangle 1038"/>
            <p:cNvSpPr>
              <a:spLocks noChangeArrowheads="1"/>
            </p:cNvSpPr>
            <p:nvPr/>
          </p:nvSpPr>
          <p:spPr bwMode="auto">
            <a:xfrm>
              <a:off x="8872" y="8282"/>
              <a:ext cx="77" cy="5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4" name="Freeform 1043"/>
          <p:cNvSpPr>
            <a:spLocks noEditPoints="1"/>
          </p:cNvSpPr>
          <p:nvPr/>
        </p:nvSpPr>
        <p:spPr bwMode="auto">
          <a:xfrm>
            <a:off x="2874624" y="1766229"/>
            <a:ext cx="226095" cy="224622"/>
          </a:xfrm>
          <a:custGeom>
            <a:avLst/>
            <a:gdLst>
              <a:gd name="T0" fmla="*/ 2329 w 3380"/>
              <a:gd name="T1" fmla="*/ 2899 h 3358"/>
              <a:gd name="T2" fmla="*/ 2623 w 3380"/>
              <a:gd name="T3" fmla="*/ 3075 h 3358"/>
              <a:gd name="T4" fmla="*/ 2956 w 3380"/>
              <a:gd name="T5" fmla="*/ 2972 h 3358"/>
              <a:gd name="T6" fmla="*/ 3098 w 3380"/>
              <a:gd name="T7" fmla="*/ 2658 h 3358"/>
              <a:gd name="T8" fmla="*/ 2956 w 3380"/>
              <a:gd name="T9" fmla="*/ 2346 h 3358"/>
              <a:gd name="T10" fmla="*/ 2253 w 3380"/>
              <a:gd name="T11" fmla="*/ 2240 h 3358"/>
              <a:gd name="T12" fmla="*/ 423 w 3380"/>
              <a:gd name="T13" fmla="*/ 2346 h 3358"/>
              <a:gd name="T14" fmla="*/ 282 w 3380"/>
              <a:gd name="T15" fmla="*/ 2658 h 3358"/>
              <a:gd name="T16" fmla="*/ 423 w 3380"/>
              <a:gd name="T17" fmla="*/ 2972 h 3358"/>
              <a:gd name="T18" fmla="*/ 757 w 3380"/>
              <a:gd name="T19" fmla="*/ 3075 h 3358"/>
              <a:gd name="T20" fmla="*/ 1051 w 3380"/>
              <a:gd name="T21" fmla="*/ 2899 h 3358"/>
              <a:gd name="T22" fmla="*/ 704 w 3380"/>
              <a:gd name="T23" fmla="*/ 2240 h 3358"/>
              <a:gd name="T24" fmla="*/ 2623 w 3380"/>
              <a:gd name="T25" fmla="*/ 284 h 3358"/>
              <a:gd name="T26" fmla="*/ 2329 w 3380"/>
              <a:gd name="T27" fmla="*/ 460 h 3358"/>
              <a:gd name="T28" fmla="*/ 2676 w 3380"/>
              <a:gd name="T29" fmla="*/ 1120 h 3358"/>
              <a:gd name="T30" fmla="*/ 2991 w 3380"/>
              <a:gd name="T31" fmla="*/ 978 h 3358"/>
              <a:gd name="T32" fmla="*/ 3095 w 3380"/>
              <a:gd name="T33" fmla="*/ 648 h 3358"/>
              <a:gd name="T34" fmla="*/ 2917 w 3380"/>
              <a:gd name="T35" fmla="*/ 356 h 3358"/>
              <a:gd name="T36" fmla="*/ 652 w 3380"/>
              <a:gd name="T37" fmla="*/ 284 h 3358"/>
              <a:gd name="T38" fmla="*/ 357 w 3380"/>
              <a:gd name="T39" fmla="*/ 460 h 3358"/>
              <a:gd name="T40" fmla="*/ 294 w 3380"/>
              <a:gd name="T41" fmla="*/ 803 h 3358"/>
              <a:gd name="T42" fmla="*/ 506 w 3380"/>
              <a:gd name="T43" fmla="*/ 1071 h 3358"/>
              <a:gd name="T44" fmla="*/ 1123 w 3380"/>
              <a:gd name="T45" fmla="*/ 648 h 3358"/>
              <a:gd name="T46" fmla="*/ 945 w 3380"/>
              <a:gd name="T47" fmla="*/ 356 h 3358"/>
              <a:gd name="T48" fmla="*/ 772 w 3380"/>
              <a:gd name="T49" fmla="*/ 4 h 3358"/>
              <a:gd name="T50" fmla="*/ 1179 w 3380"/>
              <a:gd name="T51" fmla="*/ 183 h 3358"/>
              <a:gd name="T52" fmla="*/ 1395 w 3380"/>
              <a:gd name="T53" fmla="*/ 567 h 3358"/>
              <a:gd name="T54" fmla="*/ 1984 w 3380"/>
              <a:gd name="T55" fmla="*/ 567 h 3358"/>
              <a:gd name="T56" fmla="*/ 2201 w 3380"/>
              <a:gd name="T57" fmla="*/ 183 h 3358"/>
              <a:gd name="T58" fmla="*/ 2608 w 3380"/>
              <a:gd name="T59" fmla="*/ 4 h 3358"/>
              <a:gd name="T60" fmla="*/ 3049 w 3380"/>
              <a:gd name="T61" fmla="*/ 107 h 3358"/>
              <a:gd name="T62" fmla="*/ 3331 w 3380"/>
              <a:gd name="T63" fmla="*/ 443 h 3358"/>
              <a:gd name="T64" fmla="*/ 3352 w 3380"/>
              <a:gd name="T65" fmla="*/ 897 h 3358"/>
              <a:gd name="T66" fmla="*/ 3101 w 3380"/>
              <a:gd name="T67" fmla="*/ 1257 h 3358"/>
              <a:gd name="T68" fmla="*/ 2676 w 3380"/>
              <a:gd name="T69" fmla="*/ 1400 h 3358"/>
              <a:gd name="T70" fmla="*/ 2935 w 3380"/>
              <a:gd name="T71" fmla="*/ 2009 h 3358"/>
              <a:gd name="T72" fmla="*/ 3273 w 3380"/>
              <a:gd name="T73" fmla="*/ 2287 h 3358"/>
              <a:gd name="T74" fmla="*/ 3376 w 3380"/>
              <a:gd name="T75" fmla="*/ 2726 h 3358"/>
              <a:gd name="T76" fmla="*/ 3195 w 3380"/>
              <a:gd name="T77" fmla="*/ 3130 h 3358"/>
              <a:gd name="T78" fmla="*/ 2809 w 3380"/>
              <a:gd name="T79" fmla="*/ 3345 h 3358"/>
              <a:gd name="T80" fmla="*/ 2358 w 3380"/>
              <a:gd name="T81" fmla="*/ 3283 h 3358"/>
              <a:gd name="T82" fmla="*/ 2047 w 3380"/>
              <a:gd name="T83" fmla="*/ 2974 h 3358"/>
              <a:gd name="T84" fmla="*/ 1408 w 3380"/>
              <a:gd name="T85" fmla="*/ 2240 h 3358"/>
              <a:gd name="T86" fmla="*/ 1301 w 3380"/>
              <a:gd name="T87" fmla="*/ 3029 h 3358"/>
              <a:gd name="T88" fmla="*/ 963 w 3380"/>
              <a:gd name="T89" fmla="*/ 3309 h 3358"/>
              <a:gd name="T90" fmla="*/ 507 w 3380"/>
              <a:gd name="T91" fmla="*/ 3330 h 3358"/>
              <a:gd name="T92" fmla="*/ 144 w 3380"/>
              <a:gd name="T93" fmla="*/ 3082 h 3358"/>
              <a:gd name="T94" fmla="*/ 0 w 3380"/>
              <a:gd name="T95" fmla="*/ 2658 h 3358"/>
              <a:gd name="T96" fmla="*/ 144 w 3380"/>
              <a:gd name="T97" fmla="*/ 2235 h 3358"/>
              <a:gd name="T98" fmla="*/ 507 w 3380"/>
              <a:gd name="T99" fmla="*/ 1987 h 3358"/>
              <a:gd name="T100" fmla="*/ 637 w 3380"/>
              <a:gd name="T101" fmla="*/ 1396 h 3358"/>
              <a:gd name="T102" fmla="*/ 229 w 3380"/>
              <a:gd name="T103" fmla="*/ 1217 h 3358"/>
              <a:gd name="T104" fmla="*/ 13 w 3380"/>
              <a:gd name="T105" fmla="*/ 833 h 3358"/>
              <a:gd name="T106" fmla="*/ 76 w 3380"/>
              <a:gd name="T107" fmla="*/ 385 h 3358"/>
              <a:gd name="T108" fmla="*/ 387 w 3380"/>
              <a:gd name="T109" fmla="*/ 76 h 3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80" h="3358">
                <a:moveTo>
                  <a:pt x="2253" y="2240"/>
                </a:moveTo>
                <a:lnTo>
                  <a:pt x="2253" y="2658"/>
                </a:lnTo>
                <a:lnTo>
                  <a:pt x="2257" y="2711"/>
                </a:lnTo>
                <a:lnTo>
                  <a:pt x="2267" y="2762"/>
                </a:lnTo>
                <a:lnTo>
                  <a:pt x="2282" y="2810"/>
                </a:lnTo>
                <a:lnTo>
                  <a:pt x="2303" y="2856"/>
                </a:lnTo>
                <a:lnTo>
                  <a:pt x="2329" y="2899"/>
                </a:lnTo>
                <a:lnTo>
                  <a:pt x="2360" y="2937"/>
                </a:lnTo>
                <a:lnTo>
                  <a:pt x="2395" y="2972"/>
                </a:lnTo>
                <a:lnTo>
                  <a:pt x="2434" y="3003"/>
                </a:lnTo>
                <a:lnTo>
                  <a:pt x="2477" y="3029"/>
                </a:lnTo>
                <a:lnTo>
                  <a:pt x="2523" y="3051"/>
                </a:lnTo>
                <a:lnTo>
                  <a:pt x="2572" y="3065"/>
                </a:lnTo>
                <a:lnTo>
                  <a:pt x="2623" y="3075"/>
                </a:lnTo>
                <a:lnTo>
                  <a:pt x="2676" y="3078"/>
                </a:lnTo>
                <a:lnTo>
                  <a:pt x="2729" y="3075"/>
                </a:lnTo>
                <a:lnTo>
                  <a:pt x="2780" y="3065"/>
                </a:lnTo>
                <a:lnTo>
                  <a:pt x="2828" y="3051"/>
                </a:lnTo>
                <a:lnTo>
                  <a:pt x="2874" y="3029"/>
                </a:lnTo>
                <a:lnTo>
                  <a:pt x="2917" y="3003"/>
                </a:lnTo>
                <a:lnTo>
                  <a:pt x="2956" y="2972"/>
                </a:lnTo>
                <a:lnTo>
                  <a:pt x="2991" y="2937"/>
                </a:lnTo>
                <a:lnTo>
                  <a:pt x="3022" y="2899"/>
                </a:lnTo>
                <a:lnTo>
                  <a:pt x="3049" y="2856"/>
                </a:lnTo>
                <a:lnTo>
                  <a:pt x="3069" y="2810"/>
                </a:lnTo>
                <a:lnTo>
                  <a:pt x="3085" y="2762"/>
                </a:lnTo>
                <a:lnTo>
                  <a:pt x="3095" y="2711"/>
                </a:lnTo>
                <a:lnTo>
                  <a:pt x="3098" y="2658"/>
                </a:lnTo>
                <a:lnTo>
                  <a:pt x="3095" y="2606"/>
                </a:lnTo>
                <a:lnTo>
                  <a:pt x="3085" y="2556"/>
                </a:lnTo>
                <a:lnTo>
                  <a:pt x="3069" y="2507"/>
                </a:lnTo>
                <a:lnTo>
                  <a:pt x="3049" y="2462"/>
                </a:lnTo>
                <a:lnTo>
                  <a:pt x="3022" y="2419"/>
                </a:lnTo>
                <a:lnTo>
                  <a:pt x="2991" y="2381"/>
                </a:lnTo>
                <a:lnTo>
                  <a:pt x="2956" y="2346"/>
                </a:lnTo>
                <a:lnTo>
                  <a:pt x="2917" y="2315"/>
                </a:lnTo>
                <a:lnTo>
                  <a:pt x="2874" y="2288"/>
                </a:lnTo>
                <a:lnTo>
                  <a:pt x="2828" y="2267"/>
                </a:lnTo>
                <a:lnTo>
                  <a:pt x="2780" y="2252"/>
                </a:lnTo>
                <a:lnTo>
                  <a:pt x="2729" y="2243"/>
                </a:lnTo>
                <a:lnTo>
                  <a:pt x="2676" y="2240"/>
                </a:lnTo>
                <a:lnTo>
                  <a:pt x="2253" y="2240"/>
                </a:lnTo>
                <a:close/>
                <a:moveTo>
                  <a:pt x="704" y="2240"/>
                </a:moveTo>
                <a:lnTo>
                  <a:pt x="652" y="2243"/>
                </a:lnTo>
                <a:lnTo>
                  <a:pt x="601" y="2252"/>
                </a:lnTo>
                <a:lnTo>
                  <a:pt x="551" y="2267"/>
                </a:lnTo>
                <a:lnTo>
                  <a:pt x="506" y="2288"/>
                </a:lnTo>
                <a:lnTo>
                  <a:pt x="463" y="2315"/>
                </a:lnTo>
                <a:lnTo>
                  <a:pt x="423" y="2346"/>
                </a:lnTo>
                <a:lnTo>
                  <a:pt x="388" y="2381"/>
                </a:lnTo>
                <a:lnTo>
                  <a:pt x="357" y="2419"/>
                </a:lnTo>
                <a:lnTo>
                  <a:pt x="332" y="2462"/>
                </a:lnTo>
                <a:lnTo>
                  <a:pt x="310" y="2507"/>
                </a:lnTo>
                <a:lnTo>
                  <a:pt x="294" y="2556"/>
                </a:lnTo>
                <a:lnTo>
                  <a:pt x="285" y="2606"/>
                </a:lnTo>
                <a:lnTo>
                  <a:pt x="282" y="2658"/>
                </a:lnTo>
                <a:lnTo>
                  <a:pt x="285" y="2711"/>
                </a:lnTo>
                <a:lnTo>
                  <a:pt x="294" y="2762"/>
                </a:lnTo>
                <a:lnTo>
                  <a:pt x="310" y="2810"/>
                </a:lnTo>
                <a:lnTo>
                  <a:pt x="332" y="2856"/>
                </a:lnTo>
                <a:lnTo>
                  <a:pt x="357" y="2899"/>
                </a:lnTo>
                <a:lnTo>
                  <a:pt x="388" y="2937"/>
                </a:lnTo>
                <a:lnTo>
                  <a:pt x="423" y="2972"/>
                </a:lnTo>
                <a:lnTo>
                  <a:pt x="463" y="3003"/>
                </a:lnTo>
                <a:lnTo>
                  <a:pt x="506" y="3029"/>
                </a:lnTo>
                <a:lnTo>
                  <a:pt x="551" y="3051"/>
                </a:lnTo>
                <a:lnTo>
                  <a:pt x="601" y="3065"/>
                </a:lnTo>
                <a:lnTo>
                  <a:pt x="652" y="3075"/>
                </a:lnTo>
                <a:lnTo>
                  <a:pt x="704" y="3078"/>
                </a:lnTo>
                <a:lnTo>
                  <a:pt x="757" y="3075"/>
                </a:lnTo>
                <a:lnTo>
                  <a:pt x="809" y="3065"/>
                </a:lnTo>
                <a:lnTo>
                  <a:pt x="857" y="3051"/>
                </a:lnTo>
                <a:lnTo>
                  <a:pt x="902" y="3029"/>
                </a:lnTo>
                <a:lnTo>
                  <a:pt x="945" y="3003"/>
                </a:lnTo>
                <a:lnTo>
                  <a:pt x="985" y="2972"/>
                </a:lnTo>
                <a:lnTo>
                  <a:pt x="1020" y="2937"/>
                </a:lnTo>
                <a:lnTo>
                  <a:pt x="1051" y="2899"/>
                </a:lnTo>
                <a:lnTo>
                  <a:pt x="1077" y="2856"/>
                </a:lnTo>
                <a:lnTo>
                  <a:pt x="1099" y="2810"/>
                </a:lnTo>
                <a:lnTo>
                  <a:pt x="1114" y="2762"/>
                </a:lnTo>
                <a:lnTo>
                  <a:pt x="1123" y="2711"/>
                </a:lnTo>
                <a:lnTo>
                  <a:pt x="1127" y="2658"/>
                </a:lnTo>
                <a:lnTo>
                  <a:pt x="1127" y="2240"/>
                </a:lnTo>
                <a:lnTo>
                  <a:pt x="704" y="2240"/>
                </a:lnTo>
                <a:close/>
                <a:moveTo>
                  <a:pt x="1408" y="1400"/>
                </a:moveTo>
                <a:lnTo>
                  <a:pt x="1408" y="1959"/>
                </a:lnTo>
                <a:lnTo>
                  <a:pt x="1971" y="1959"/>
                </a:lnTo>
                <a:lnTo>
                  <a:pt x="1971" y="1400"/>
                </a:lnTo>
                <a:lnTo>
                  <a:pt x="1408" y="1400"/>
                </a:lnTo>
                <a:close/>
                <a:moveTo>
                  <a:pt x="2676" y="280"/>
                </a:moveTo>
                <a:lnTo>
                  <a:pt x="2623" y="284"/>
                </a:lnTo>
                <a:lnTo>
                  <a:pt x="2572" y="294"/>
                </a:lnTo>
                <a:lnTo>
                  <a:pt x="2523" y="308"/>
                </a:lnTo>
                <a:lnTo>
                  <a:pt x="2477" y="330"/>
                </a:lnTo>
                <a:lnTo>
                  <a:pt x="2434" y="356"/>
                </a:lnTo>
                <a:lnTo>
                  <a:pt x="2395" y="387"/>
                </a:lnTo>
                <a:lnTo>
                  <a:pt x="2360" y="422"/>
                </a:lnTo>
                <a:lnTo>
                  <a:pt x="2329" y="460"/>
                </a:lnTo>
                <a:lnTo>
                  <a:pt x="2303" y="503"/>
                </a:lnTo>
                <a:lnTo>
                  <a:pt x="2282" y="549"/>
                </a:lnTo>
                <a:lnTo>
                  <a:pt x="2267" y="597"/>
                </a:lnTo>
                <a:lnTo>
                  <a:pt x="2257" y="648"/>
                </a:lnTo>
                <a:lnTo>
                  <a:pt x="2253" y="701"/>
                </a:lnTo>
                <a:lnTo>
                  <a:pt x="2253" y="1120"/>
                </a:lnTo>
                <a:lnTo>
                  <a:pt x="2676" y="1120"/>
                </a:lnTo>
                <a:lnTo>
                  <a:pt x="2729" y="1116"/>
                </a:lnTo>
                <a:lnTo>
                  <a:pt x="2780" y="1107"/>
                </a:lnTo>
                <a:lnTo>
                  <a:pt x="2828" y="1092"/>
                </a:lnTo>
                <a:lnTo>
                  <a:pt x="2874" y="1071"/>
                </a:lnTo>
                <a:lnTo>
                  <a:pt x="2917" y="1044"/>
                </a:lnTo>
                <a:lnTo>
                  <a:pt x="2956" y="1013"/>
                </a:lnTo>
                <a:lnTo>
                  <a:pt x="2991" y="978"/>
                </a:lnTo>
                <a:lnTo>
                  <a:pt x="3022" y="940"/>
                </a:lnTo>
                <a:lnTo>
                  <a:pt x="3049" y="897"/>
                </a:lnTo>
                <a:lnTo>
                  <a:pt x="3069" y="851"/>
                </a:lnTo>
                <a:lnTo>
                  <a:pt x="3085" y="803"/>
                </a:lnTo>
                <a:lnTo>
                  <a:pt x="3095" y="753"/>
                </a:lnTo>
                <a:lnTo>
                  <a:pt x="3098" y="701"/>
                </a:lnTo>
                <a:lnTo>
                  <a:pt x="3095" y="648"/>
                </a:lnTo>
                <a:lnTo>
                  <a:pt x="3085" y="597"/>
                </a:lnTo>
                <a:lnTo>
                  <a:pt x="3069" y="549"/>
                </a:lnTo>
                <a:lnTo>
                  <a:pt x="3049" y="503"/>
                </a:lnTo>
                <a:lnTo>
                  <a:pt x="3022" y="460"/>
                </a:lnTo>
                <a:lnTo>
                  <a:pt x="2991" y="422"/>
                </a:lnTo>
                <a:lnTo>
                  <a:pt x="2956" y="387"/>
                </a:lnTo>
                <a:lnTo>
                  <a:pt x="2917" y="356"/>
                </a:lnTo>
                <a:lnTo>
                  <a:pt x="2874" y="330"/>
                </a:lnTo>
                <a:lnTo>
                  <a:pt x="2828" y="308"/>
                </a:lnTo>
                <a:lnTo>
                  <a:pt x="2780" y="294"/>
                </a:lnTo>
                <a:lnTo>
                  <a:pt x="2729" y="284"/>
                </a:lnTo>
                <a:lnTo>
                  <a:pt x="2676" y="280"/>
                </a:lnTo>
                <a:close/>
                <a:moveTo>
                  <a:pt x="704" y="280"/>
                </a:moveTo>
                <a:lnTo>
                  <a:pt x="652" y="284"/>
                </a:lnTo>
                <a:lnTo>
                  <a:pt x="601" y="294"/>
                </a:lnTo>
                <a:lnTo>
                  <a:pt x="551" y="308"/>
                </a:lnTo>
                <a:lnTo>
                  <a:pt x="506" y="330"/>
                </a:lnTo>
                <a:lnTo>
                  <a:pt x="463" y="356"/>
                </a:lnTo>
                <a:lnTo>
                  <a:pt x="423" y="387"/>
                </a:lnTo>
                <a:lnTo>
                  <a:pt x="388" y="422"/>
                </a:lnTo>
                <a:lnTo>
                  <a:pt x="357" y="460"/>
                </a:lnTo>
                <a:lnTo>
                  <a:pt x="332" y="503"/>
                </a:lnTo>
                <a:lnTo>
                  <a:pt x="310" y="549"/>
                </a:lnTo>
                <a:lnTo>
                  <a:pt x="294" y="597"/>
                </a:lnTo>
                <a:lnTo>
                  <a:pt x="285" y="648"/>
                </a:lnTo>
                <a:lnTo>
                  <a:pt x="282" y="701"/>
                </a:lnTo>
                <a:lnTo>
                  <a:pt x="285" y="753"/>
                </a:lnTo>
                <a:lnTo>
                  <a:pt x="294" y="803"/>
                </a:lnTo>
                <a:lnTo>
                  <a:pt x="310" y="851"/>
                </a:lnTo>
                <a:lnTo>
                  <a:pt x="332" y="897"/>
                </a:lnTo>
                <a:lnTo>
                  <a:pt x="357" y="940"/>
                </a:lnTo>
                <a:lnTo>
                  <a:pt x="388" y="978"/>
                </a:lnTo>
                <a:lnTo>
                  <a:pt x="423" y="1013"/>
                </a:lnTo>
                <a:lnTo>
                  <a:pt x="463" y="1044"/>
                </a:lnTo>
                <a:lnTo>
                  <a:pt x="506" y="1071"/>
                </a:lnTo>
                <a:lnTo>
                  <a:pt x="551" y="1092"/>
                </a:lnTo>
                <a:lnTo>
                  <a:pt x="601" y="1107"/>
                </a:lnTo>
                <a:lnTo>
                  <a:pt x="652" y="1116"/>
                </a:lnTo>
                <a:lnTo>
                  <a:pt x="704" y="1120"/>
                </a:lnTo>
                <a:lnTo>
                  <a:pt x="1127" y="1120"/>
                </a:lnTo>
                <a:lnTo>
                  <a:pt x="1127" y="701"/>
                </a:lnTo>
                <a:lnTo>
                  <a:pt x="1123" y="648"/>
                </a:lnTo>
                <a:lnTo>
                  <a:pt x="1114" y="597"/>
                </a:lnTo>
                <a:lnTo>
                  <a:pt x="1099" y="549"/>
                </a:lnTo>
                <a:lnTo>
                  <a:pt x="1077" y="503"/>
                </a:lnTo>
                <a:lnTo>
                  <a:pt x="1051" y="460"/>
                </a:lnTo>
                <a:lnTo>
                  <a:pt x="1020" y="422"/>
                </a:lnTo>
                <a:lnTo>
                  <a:pt x="985" y="387"/>
                </a:lnTo>
                <a:lnTo>
                  <a:pt x="945" y="356"/>
                </a:lnTo>
                <a:lnTo>
                  <a:pt x="902" y="330"/>
                </a:lnTo>
                <a:lnTo>
                  <a:pt x="857" y="308"/>
                </a:lnTo>
                <a:lnTo>
                  <a:pt x="809" y="294"/>
                </a:lnTo>
                <a:lnTo>
                  <a:pt x="757" y="284"/>
                </a:lnTo>
                <a:lnTo>
                  <a:pt x="704" y="280"/>
                </a:lnTo>
                <a:close/>
                <a:moveTo>
                  <a:pt x="704" y="0"/>
                </a:moveTo>
                <a:lnTo>
                  <a:pt x="772" y="4"/>
                </a:lnTo>
                <a:lnTo>
                  <a:pt x="837" y="13"/>
                </a:lnTo>
                <a:lnTo>
                  <a:pt x="901" y="29"/>
                </a:lnTo>
                <a:lnTo>
                  <a:pt x="963" y="50"/>
                </a:lnTo>
                <a:lnTo>
                  <a:pt x="1022" y="76"/>
                </a:lnTo>
                <a:lnTo>
                  <a:pt x="1077" y="107"/>
                </a:lnTo>
                <a:lnTo>
                  <a:pt x="1130" y="143"/>
                </a:lnTo>
                <a:lnTo>
                  <a:pt x="1179" y="183"/>
                </a:lnTo>
                <a:lnTo>
                  <a:pt x="1224" y="229"/>
                </a:lnTo>
                <a:lnTo>
                  <a:pt x="1265" y="277"/>
                </a:lnTo>
                <a:lnTo>
                  <a:pt x="1301" y="330"/>
                </a:lnTo>
                <a:lnTo>
                  <a:pt x="1332" y="385"/>
                </a:lnTo>
                <a:lnTo>
                  <a:pt x="1359" y="443"/>
                </a:lnTo>
                <a:lnTo>
                  <a:pt x="1380" y="503"/>
                </a:lnTo>
                <a:lnTo>
                  <a:pt x="1395" y="567"/>
                </a:lnTo>
                <a:lnTo>
                  <a:pt x="1405" y="633"/>
                </a:lnTo>
                <a:lnTo>
                  <a:pt x="1408" y="701"/>
                </a:lnTo>
                <a:lnTo>
                  <a:pt x="1408" y="1120"/>
                </a:lnTo>
                <a:lnTo>
                  <a:pt x="1971" y="1120"/>
                </a:lnTo>
                <a:lnTo>
                  <a:pt x="1971" y="701"/>
                </a:lnTo>
                <a:lnTo>
                  <a:pt x="1975" y="633"/>
                </a:lnTo>
                <a:lnTo>
                  <a:pt x="1984" y="567"/>
                </a:lnTo>
                <a:lnTo>
                  <a:pt x="1999" y="503"/>
                </a:lnTo>
                <a:lnTo>
                  <a:pt x="2021" y="443"/>
                </a:lnTo>
                <a:lnTo>
                  <a:pt x="2047" y="385"/>
                </a:lnTo>
                <a:lnTo>
                  <a:pt x="2079" y="330"/>
                </a:lnTo>
                <a:lnTo>
                  <a:pt x="2115" y="277"/>
                </a:lnTo>
                <a:lnTo>
                  <a:pt x="2156" y="229"/>
                </a:lnTo>
                <a:lnTo>
                  <a:pt x="2201" y="183"/>
                </a:lnTo>
                <a:lnTo>
                  <a:pt x="2250" y="143"/>
                </a:lnTo>
                <a:lnTo>
                  <a:pt x="2302" y="107"/>
                </a:lnTo>
                <a:lnTo>
                  <a:pt x="2358" y="76"/>
                </a:lnTo>
                <a:lnTo>
                  <a:pt x="2416" y="50"/>
                </a:lnTo>
                <a:lnTo>
                  <a:pt x="2478" y="29"/>
                </a:lnTo>
                <a:lnTo>
                  <a:pt x="2542" y="13"/>
                </a:lnTo>
                <a:lnTo>
                  <a:pt x="2608" y="4"/>
                </a:lnTo>
                <a:lnTo>
                  <a:pt x="2676" y="0"/>
                </a:lnTo>
                <a:lnTo>
                  <a:pt x="2744" y="4"/>
                </a:lnTo>
                <a:lnTo>
                  <a:pt x="2809" y="13"/>
                </a:lnTo>
                <a:lnTo>
                  <a:pt x="2873" y="29"/>
                </a:lnTo>
                <a:lnTo>
                  <a:pt x="2935" y="50"/>
                </a:lnTo>
                <a:lnTo>
                  <a:pt x="2993" y="76"/>
                </a:lnTo>
                <a:lnTo>
                  <a:pt x="3049" y="107"/>
                </a:lnTo>
                <a:lnTo>
                  <a:pt x="3101" y="143"/>
                </a:lnTo>
                <a:lnTo>
                  <a:pt x="3150" y="183"/>
                </a:lnTo>
                <a:lnTo>
                  <a:pt x="3195" y="229"/>
                </a:lnTo>
                <a:lnTo>
                  <a:pt x="3237" y="277"/>
                </a:lnTo>
                <a:lnTo>
                  <a:pt x="3273" y="330"/>
                </a:lnTo>
                <a:lnTo>
                  <a:pt x="3304" y="385"/>
                </a:lnTo>
                <a:lnTo>
                  <a:pt x="3331" y="443"/>
                </a:lnTo>
                <a:lnTo>
                  <a:pt x="3352" y="503"/>
                </a:lnTo>
                <a:lnTo>
                  <a:pt x="3367" y="567"/>
                </a:lnTo>
                <a:lnTo>
                  <a:pt x="3376" y="633"/>
                </a:lnTo>
                <a:lnTo>
                  <a:pt x="3380" y="701"/>
                </a:lnTo>
                <a:lnTo>
                  <a:pt x="3376" y="767"/>
                </a:lnTo>
                <a:lnTo>
                  <a:pt x="3367" y="833"/>
                </a:lnTo>
                <a:lnTo>
                  <a:pt x="3352" y="897"/>
                </a:lnTo>
                <a:lnTo>
                  <a:pt x="3331" y="957"/>
                </a:lnTo>
                <a:lnTo>
                  <a:pt x="3304" y="1015"/>
                </a:lnTo>
                <a:lnTo>
                  <a:pt x="3273" y="1071"/>
                </a:lnTo>
                <a:lnTo>
                  <a:pt x="3237" y="1124"/>
                </a:lnTo>
                <a:lnTo>
                  <a:pt x="3195" y="1171"/>
                </a:lnTo>
                <a:lnTo>
                  <a:pt x="3150" y="1217"/>
                </a:lnTo>
                <a:lnTo>
                  <a:pt x="3101" y="1257"/>
                </a:lnTo>
                <a:lnTo>
                  <a:pt x="3049" y="1293"/>
                </a:lnTo>
                <a:lnTo>
                  <a:pt x="2993" y="1324"/>
                </a:lnTo>
                <a:lnTo>
                  <a:pt x="2935" y="1350"/>
                </a:lnTo>
                <a:lnTo>
                  <a:pt x="2873" y="1372"/>
                </a:lnTo>
                <a:lnTo>
                  <a:pt x="2809" y="1387"/>
                </a:lnTo>
                <a:lnTo>
                  <a:pt x="2744" y="1396"/>
                </a:lnTo>
                <a:lnTo>
                  <a:pt x="2676" y="1400"/>
                </a:lnTo>
                <a:lnTo>
                  <a:pt x="2253" y="1400"/>
                </a:lnTo>
                <a:lnTo>
                  <a:pt x="2253" y="1959"/>
                </a:lnTo>
                <a:lnTo>
                  <a:pt x="2676" y="1959"/>
                </a:lnTo>
                <a:lnTo>
                  <a:pt x="2744" y="1962"/>
                </a:lnTo>
                <a:lnTo>
                  <a:pt x="2809" y="1972"/>
                </a:lnTo>
                <a:lnTo>
                  <a:pt x="2873" y="1987"/>
                </a:lnTo>
                <a:lnTo>
                  <a:pt x="2935" y="2009"/>
                </a:lnTo>
                <a:lnTo>
                  <a:pt x="2993" y="2034"/>
                </a:lnTo>
                <a:lnTo>
                  <a:pt x="3049" y="2066"/>
                </a:lnTo>
                <a:lnTo>
                  <a:pt x="3101" y="2102"/>
                </a:lnTo>
                <a:lnTo>
                  <a:pt x="3150" y="2142"/>
                </a:lnTo>
                <a:lnTo>
                  <a:pt x="3195" y="2187"/>
                </a:lnTo>
                <a:lnTo>
                  <a:pt x="3237" y="2235"/>
                </a:lnTo>
                <a:lnTo>
                  <a:pt x="3273" y="2287"/>
                </a:lnTo>
                <a:lnTo>
                  <a:pt x="3304" y="2344"/>
                </a:lnTo>
                <a:lnTo>
                  <a:pt x="3331" y="2402"/>
                </a:lnTo>
                <a:lnTo>
                  <a:pt x="3352" y="2462"/>
                </a:lnTo>
                <a:lnTo>
                  <a:pt x="3367" y="2526"/>
                </a:lnTo>
                <a:lnTo>
                  <a:pt x="3376" y="2592"/>
                </a:lnTo>
                <a:lnTo>
                  <a:pt x="3380" y="2658"/>
                </a:lnTo>
                <a:lnTo>
                  <a:pt x="3376" y="2726"/>
                </a:lnTo>
                <a:lnTo>
                  <a:pt x="3367" y="2792"/>
                </a:lnTo>
                <a:lnTo>
                  <a:pt x="3352" y="2855"/>
                </a:lnTo>
                <a:lnTo>
                  <a:pt x="3331" y="2916"/>
                </a:lnTo>
                <a:lnTo>
                  <a:pt x="3304" y="2974"/>
                </a:lnTo>
                <a:lnTo>
                  <a:pt x="3273" y="3029"/>
                </a:lnTo>
                <a:lnTo>
                  <a:pt x="3237" y="3082"/>
                </a:lnTo>
                <a:lnTo>
                  <a:pt x="3195" y="3130"/>
                </a:lnTo>
                <a:lnTo>
                  <a:pt x="3150" y="3175"/>
                </a:lnTo>
                <a:lnTo>
                  <a:pt x="3101" y="3216"/>
                </a:lnTo>
                <a:lnTo>
                  <a:pt x="3049" y="3252"/>
                </a:lnTo>
                <a:lnTo>
                  <a:pt x="2993" y="3283"/>
                </a:lnTo>
                <a:lnTo>
                  <a:pt x="2935" y="3309"/>
                </a:lnTo>
                <a:lnTo>
                  <a:pt x="2873" y="3330"/>
                </a:lnTo>
                <a:lnTo>
                  <a:pt x="2809" y="3345"/>
                </a:lnTo>
                <a:lnTo>
                  <a:pt x="2744" y="3355"/>
                </a:lnTo>
                <a:lnTo>
                  <a:pt x="2676" y="3358"/>
                </a:lnTo>
                <a:lnTo>
                  <a:pt x="2608" y="3355"/>
                </a:lnTo>
                <a:lnTo>
                  <a:pt x="2542" y="3345"/>
                </a:lnTo>
                <a:lnTo>
                  <a:pt x="2478" y="3330"/>
                </a:lnTo>
                <a:lnTo>
                  <a:pt x="2416" y="3309"/>
                </a:lnTo>
                <a:lnTo>
                  <a:pt x="2358" y="3283"/>
                </a:lnTo>
                <a:lnTo>
                  <a:pt x="2302" y="3252"/>
                </a:lnTo>
                <a:lnTo>
                  <a:pt x="2250" y="3216"/>
                </a:lnTo>
                <a:lnTo>
                  <a:pt x="2201" y="3175"/>
                </a:lnTo>
                <a:lnTo>
                  <a:pt x="2156" y="3130"/>
                </a:lnTo>
                <a:lnTo>
                  <a:pt x="2115" y="3082"/>
                </a:lnTo>
                <a:lnTo>
                  <a:pt x="2079" y="3029"/>
                </a:lnTo>
                <a:lnTo>
                  <a:pt x="2047" y="2974"/>
                </a:lnTo>
                <a:lnTo>
                  <a:pt x="2021" y="2916"/>
                </a:lnTo>
                <a:lnTo>
                  <a:pt x="1999" y="2855"/>
                </a:lnTo>
                <a:lnTo>
                  <a:pt x="1984" y="2792"/>
                </a:lnTo>
                <a:lnTo>
                  <a:pt x="1975" y="2726"/>
                </a:lnTo>
                <a:lnTo>
                  <a:pt x="1971" y="2658"/>
                </a:lnTo>
                <a:lnTo>
                  <a:pt x="1971" y="2240"/>
                </a:lnTo>
                <a:lnTo>
                  <a:pt x="1408" y="2240"/>
                </a:lnTo>
                <a:lnTo>
                  <a:pt x="1408" y="2658"/>
                </a:lnTo>
                <a:lnTo>
                  <a:pt x="1405" y="2726"/>
                </a:lnTo>
                <a:lnTo>
                  <a:pt x="1395" y="2792"/>
                </a:lnTo>
                <a:lnTo>
                  <a:pt x="1380" y="2855"/>
                </a:lnTo>
                <a:lnTo>
                  <a:pt x="1359" y="2916"/>
                </a:lnTo>
                <a:lnTo>
                  <a:pt x="1332" y="2974"/>
                </a:lnTo>
                <a:lnTo>
                  <a:pt x="1301" y="3029"/>
                </a:lnTo>
                <a:lnTo>
                  <a:pt x="1265" y="3082"/>
                </a:lnTo>
                <a:lnTo>
                  <a:pt x="1224" y="3130"/>
                </a:lnTo>
                <a:lnTo>
                  <a:pt x="1179" y="3175"/>
                </a:lnTo>
                <a:lnTo>
                  <a:pt x="1130" y="3216"/>
                </a:lnTo>
                <a:lnTo>
                  <a:pt x="1077" y="3252"/>
                </a:lnTo>
                <a:lnTo>
                  <a:pt x="1022" y="3283"/>
                </a:lnTo>
                <a:lnTo>
                  <a:pt x="963" y="3309"/>
                </a:lnTo>
                <a:lnTo>
                  <a:pt x="901" y="3330"/>
                </a:lnTo>
                <a:lnTo>
                  <a:pt x="837" y="3345"/>
                </a:lnTo>
                <a:lnTo>
                  <a:pt x="772" y="3355"/>
                </a:lnTo>
                <a:lnTo>
                  <a:pt x="704" y="3358"/>
                </a:lnTo>
                <a:lnTo>
                  <a:pt x="637" y="3355"/>
                </a:lnTo>
                <a:lnTo>
                  <a:pt x="571" y="3345"/>
                </a:lnTo>
                <a:lnTo>
                  <a:pt x="507" y="3330"/>
                </a:lnTo>
                <a:lnTo>
                  <a:pt x="446" y="3309"/>
                </a:lnTo>
                <a:lnTo>
                  <a:pt x="387" y="3283"/>
                </a:lnTo>
                <a:lnTo>
                  <a:pt x="331" y="3252"/>
                </a:lnTo>
                <a:lnTo>
                  <a:pt x="278" y="3216"/>
                </a:lnTo>
                <a:lnTo>
                  <a:pt x="229" y="3175"/>
                </a:lnTo>
                <a:lnTo>
                  <a:pt x="184" y="3130"/>
                </a:lnTo>
                <a:lnTo>
                  <a:pt x="144" y="3082"/>
                </a:lnTo>
                <a:lnTo>
                  <a:pt x="108" y="3029"/>
                </a:lnTo>
                <a:lnTo>
                  <a:pt x="76" y="2974"/>
                </a:lnTo>
                <a:lnTo>
                  <a:pt x="49" y="2916"/>
                </a:lnTo>
                <a:lnTo>
                  <a:pt x="29" y="2855"/>
                </a:lnTo>
                <a:lnTo>
                  <a:pt x="13" y="2792"/>
                </a:lnTo>
                <a:lnTo>
                  <a:pt x="3" y="2726"/>
                </a:lnTo>
                <a:lnTo>
                  <a:pt x="0" y="2658"/>
                </a:lnTo>
                <a:lnTo>
                  <a:pt x="3" y="2592"/>
                </a:lnTo>
                <a:lnTo>
                  <a:pt x="13" y="2526"/>
                </a:lnTo>
                <a:lnTo>
                  <a:pt x="29" y="2462"/>
                </a:lnTo>
                <a:lnTo>
                  <a:pt x="49" y="2402"/>
                </a:lnTo>
                <a:lnTo>
                  <a:pt x="76" y="2344"/>
                </a:lnTo>
                <a:lnTo>
                  <a:pt x="108" y="2287"/>
                </a:lnTo>
                <a:lnTo>
                  <a:pt x="144" y="2235"/>
                </a:lnTo>
                <a:lnTo>
                  <a:pt x="184" y="2187"/>
                </a:lnTo>
                <a:lnTo>
                  <a:pt x="229" y="2142"/>
                </a:lnTo>
                <a:lnTo>
                  <a:pt x="278" y="2102"/>
                </a:lnTo>
                <a:lnTo>
                  <a:pt x="331" y="2066"/>
                </a:lnTo>
                <a:lnTo>
                  <a:pt x="387" y="2034"/>
                </a:lnTo>
                <a:lnTo>
                  <a:pt x="446" y="2009"/>
                </a:lnTo>
                <a:lnTo>
                  <a:pt x="507" y="1987"/>
                </a:lnTo>
                <a:lnTo>
                  <a:pt x="571" y="1972"/>
                </a:lnTo>
                <a:lnTo>
                  <a:pt x="637" y="1962"/>
                </a:lnTo>
                <a:lnTo>
                  <a:pt x="704" y="1959"/>
                </a:lnTo>
                <a:lnTo>
                  <a:pt x="1127" y="1959"/>
                </a:lnTo>
                <a:lnTo>
                  <a:pt x="1127" y="1400"/>
                </a:lnTo>
                <a:lnTo>
                  <a:pt x="704" y="1400"/>
                </a:lnTo>
                <a:lnTo>
                  <a:pt x="637" y="1396"/>
                </a:lnTo>
                <a:lnTo>
                  <a:pt x="571" y="1387"/>
                </a:lnTo>
                <a:lnTo>
                  <a:pt x="507" y="1372"/>
                </a:lnTo>
                <a:lnTo>
                  <a:pt x="446" y="1350"/>
                </a:lnTo>
                <a:lnTo>
                  <a:pt x="387" y="1324"/>
                </a:lnTo>
                <a:lnTo>
                  <a:pt x="331" y="1293"/>
                </a:lnTo>
                <a:lnTo>
                  <a:pt x="278" y="1257"/>
                </a:lnTo>
                <a:lnTo>
                  <a:pt x="229" y="1217"/>
                </a:lnTo>
                <a:lnTo>
                  <a:pt x="184" y="1171"/>
                </a:lnTo>
                <a:lnTo>
                  <a:pt x="144" y="1124"/>
                </a:lnTo>
                <a:lnTo>
                  <a:pt x="108" y="1071"/>
                </a:lnTo>
                <a:lnTo>
                  <a:pt x="76" y="1015"/>
                </a:lnTo>
                <a:lnTo>
                  <a:pt x="49" y="957"/>
                </a:lnTo>
                <a:lnTo>
                  <a:pt x="29" y="897"/>
                </a:lnTo>
                <a:lnTo>
                  <a:pt x="13" y="833"/>
                </a:lnTo>
                <a:lnTo>
                  <a:pt x="3" y="767"/>
                </a:lnTo>
                <a:lnTo>
                  <a:pt x="0" y="701"/>
                </a:lnTo>
                <a:lnTo>
                  <a:pt x="3" y="633"/>
                </a:lnTo>
                <a:lnTo>
                  <a:pt x="13" y="567"/>
                </a:lnTo>
                <a:lnTo>
                  <a:pt x="29" y="503"/>
                </a:lnTo>
                <a:lnTo>
                  <a:pt x="49" y="443"/>
                </a:lnTo>
                <a:lnTo>
                  <a:pt x="76" y="385"/>
                </a:lnTo>
                <a:lnTo>
                  <a:pt x="108" y="330"/>
                </a:lnTo>
                <a:lnTo>
                  <a:pt x="144" y="277"/>
                </a:lnTo>
                <a:lnTo>
                  <a:pt x="184" y="229"/>
                </a:lnTo>
                <a:lnTo>
                  <a:pt x="229" y="183"/>
                </a:lnTo>
                <a:lnTo>
                  <a:pt x="278" y="143"/>
                </a:lnTo>
                <a:lnTo>
                  <a:pt x="331" y="107"/>
                </a:lnTo>
                <a:lnTo>
                  <a:pt x="387" y="76"/>
                </a:lnTo>
                <a:lnTo>
                  <a:pt x="446" y="50"/>
                </a:lnTo>
                <a:lnTo>
                  <a:pt x="507" y="29"/>
                </a:lnTo>
                <a:lnTo>
                  <a:pt x="571" y="13"/>
                </a:lnTo>
                <a:lnTo>
                  <a:pt x="637" y="4"/>
                </a:lnTo>
                <a:lnTo>
                  <a:pt x="70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5" name="Freeform 1048"/>
          <p:cNvSpPr>
            <a:spLocks noEditPoints="1"/>
          </p:cNvSpPr>
          <p:nvPr/>
        </p:nvSpPr>
        <p:spPr bwMode="auto">
          <a:xfrm>
            <a:off x="3357283" y="1766229"/>
            <a:ext cx="207684" cy="224622"/>
          </a:xfrm>
          <a:custGeom>
            <a:avLst/>
            <a:gdLst>
              <a:gd name="T0" fmla="*/ 481 w 3098"/>
              <a:gd name="T1" fmla="*/ 1399 h 3359"/>
              <a:gd name="T2" fmla="*/ 874 w 3098"/>
              <a:gd name="T3" fmla="*/ 1402 h 3359"/>
              <a:gd name="T4" fmla="*/ 924 w 3098"/>
              <a:gd name="T5" fmla="*/ 1424 h 3359"/>
              <a:gd name="T6" fmla="*/ 961 w 3098"/>
              <a:gd name="T7" fmla="*/ 1462 h 3359"/>
              <a:gd name="T8" fmla="*/ 982 w 3098"/>
              <a:gd name="T9" fmla="*/ 1512 h 3359"/>
              <a:gd name="T10" fmla="*/ 986 w 3098"/>
              <a:gd name="T11" fmla="*/ 3078 h 3359"/>
              <a:gd name="T12" fmla="*/ 2112 w 3098"/>
              <a:gd name="T13" fmla="*/ 1540 h 3359"/>
              <a:gd name="T14" fmla="*/ 2123 w 3098"/>
              <a:gd name="T15" fmla="*/ 1485 h 3359"/>
              <a:gd name="T16" fmla="*/ 2154 w 3098"/>
              <a:gd name="T17" fmla="*/ 1440 h 3359"/>
              <a:gd name="T18" fmla="*/ 2198 w 3098"/>
              <a:gd name="T19" fmla="*/ 1411 h 3359"/>
              <a:gd name="T20" fmla="*/ 2253 w 3098"/>
              <a:gd name="T21" fmla="*/ 1399 h 3359"/>
              <a:gd name="T22" fmla="*/ 1549 w 3098"/>
              <a:gd name="T23" fmla="*/ 338 h 3359"/>
              <a:gd name="T24" fmla="*/ 1575 w 3098"/>
              <a:gd name="T25" fmla="*/ 3 h 3359"/>
              <a:gd name="T26" fmla="*/ 1627 w 3098"/>
              <a:gd name="T27" fmla="*/ 23 h 3359"/>
              <a:gd name="T28" fmla="*/ 3056 w 3098"/>
              <a:gd name="T29" fmla="*/ 1440 h 3359"/>
              <a:gd name="T30" fmla="*/ 3087 w 3098"/>
              <a:gd name="T31" fmla="*/ 1486 h 3359"/>
              <a:gd name="T32" fmla="*/ 3098 w 3098"/>
              <a:gd name="T33" fmla="*/ 1539 h 3359"/>
              <a:gd name="T34" fmla="*/ 3087 w 3098"/>
              <a:gd name="T35" fmla="*/ 1593 h 3359"/>
              <a:gd name="T36" fmla="*/ 3056 w 3098"/>
              <a:gd name="T37" fmla="*/ 1639 h 3359"/>
              <a:gd name="T38" fmla="*/ 3011 w 3098"/>
              <a:gd name="T39" fmla="*/ 1668 h 3359"/>
              <a:gd name="T40" fmla="*/ 2957 w 3098"/>
              <a:gd name="T41" fmla="*/ 1679 h 3359"/>
              <a:gd name="T42" fmla="*/ 2394 w 3098"/>
              <a:gd name="T43" fmla="*/ 3219 h 3359"/>
              <a:gd name="T44" fmla="*/ 2383 w 3098"/>
              <a:gd name="T45" fmla="*/ 3273 h 3359"/>
              <a:gd name="T46" fmla="*/ 2352 w 3098"/>
              <a:gd name="T47" fmla="*/ 3318 h 3359"/>
              <a:gd name="T48" fmla="*/ 2307 w 3098"/>
              <a:gd name="T49" fmla="*/ 3347 h 3359"/>
              <a:gd name="T50" fmla="*/ 2253 w 3098"/>
              <a:gd name="T51" fmla="*/ 3359 h 3359"/>
              <a:gd name="T52" fmla="*/ 816 w 3098"/>
              <a:gd name="T53" fmla="*/ 3356 h 3359"/>
              <a:gd name="T54" fmla="*/ 766 w 3098"/>
              <a:gd name="T55" fmla="*/ 3335 h 3359"/>
              <a:gd name="T56" fmla="*/ 729 w 3098"/>
              <a:gd name="T57" fmla="*/ 3297 h 3359"/>
              <a:gd name="T58" fmla="*/ 707 w 3098"/>
              <a:gd name="T59" fmla="*/ 3247 h 3359"/>
              <a:gd name="T60" fmla="*/ 704 w 3098"/>
              <a:gd name="T61" fmla="*/ 1679 h 3359"/>
              <a:gd name="T62" fmla="*/ 113 w 3098"/>
              <a:gd name="T63" fmla="*/ 1677 h 3359"/>
              <a:gd name="T64" fmla="*/ 63 w 3098"/>
              <a:gd name="T65" fmla="*/ 1656 h 3359"/>
              <a:gd name="T66" fmla="*/ 23 w 3098"/>
              <a:gd name="T67" fmla="*/ 1618 h 3359"/>
              <a:gd name="T68" fmla="*/ 2 w 3098"/>
              <a:gd name="T69" fmla="*/ 1567 h 3359"/>
              <a:gd name="T70" fmla="*/ 3 w 3098"/>
              <a:gd name="T71" fmla="*/ 1513 h 3359"/>
              <a:gd name="T72" fmla="*/ 23 w 3098"/>
              <a:gd name="T73" fmla="*/ 1462 h 3359"/>
              <a:gd name="T74" fmla="*/ 1450 w 3098"/>
              <a:gd name="T75" fmla="*/ 41 h 3359"/>
              <a:gd name="T76" fmla="*/ 1495 w 3098"/>
              <a:gd name="T77" fmla="*/ 11 h 3359"/>
              <a:gd name="T78" fmla="*/ 1549 w 3098"/>
              <a:gd name="T79" fmla="*/ 0 h 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98" h="3359">
                <a:moveTo>
                  <a:pt x="1549" y="338"/>
                </a:moveTo>
                <a:lnTo>
                  <a:pt x="481" y="1399"/>
                </a:lnTo>
                <a:lnTo>
                  <a:pt x="845" y="1399"/>
                </a:lnTo>
                <a:lnTo>
                  <a:pt x="874" y="1402"/>
                </a:lnTo>
                <a:lnTo>
                  <a:pt x="899" y="1411"/>
                </a:lnTo>
                <a:lnTo>
                  <a:pt x="924" y="1424"/>
                </a:lnTo>
                <a:lnTo>
                  <a:pt x="944" y="1440"/>
                </a:lnTo>
                <a:lnTo>
                  <a:pt x="961" y="1462"/>
                </a:lnTo>
                <a:lnTo>
                  <a:pt x="975" y="1485"/>
                </a:lnTo>
                <a:lnTo>
                  <a:pt x="982" y="1512"/>
                </a:lnTo>
                <a:lnTo>
                  <a:pt x="986" y="1540"/>
                </a:lnTo>
                <a:lnTo>
                  <a:pt x="986" y="3078"/>
                </a:lnTo>
                <a:lnTo>
                  <a:pt x="2112" y="3078"/>
                </a:lnTo>
                <a:lnTo>
                  <a:pt x="2112" y="1540"/>
                </a:lnTo>
                <a:lnTo>
                  <a:pt x="2115" y="1512"/>
                </a:lnTo>
                <a:lnTo>
                  <a:pt x="2123" y="1485"/>
                </a:lnTo>
                <a:lnTo>
                  <a:pt x="2137" y="1462"/>
                </a:lnTo>
                <a:lnTo>
                  <a:pt x="2154" y="1440"/>
                </a:lnTo>
                <a:lnTo>
                  <a:pt x="2174" y="1424"/>
                </a:lnTo>
                <a:lnTo>
                  <a:pt x="2198" y="1411"/>
                </a:lnTo>
                <a:lnTo>
                  <a:pt x="2224" y="1402"/>
                </a:lnTo>
                <a:lnTo>
                  <a:pt x="2253" y="1399"/>
                </a:lnTo>
                <a:lnTo>
                  <a:pt x="2617" y="1399"/>
                </a:lnTo>
                <a:lnTo>
                  <a:pt x="1549" y="338"/>
                </a:lnTo>
                <a:close/>
                <a:moveTo>
                  <a:pt x="1549" y="0"/>
                </a:moveTo>
                <a:lnTo>
                  <a:pt x="1575" y="3"/>
                </a:lnTo>
                <a:lnTo>
                  <a:pt x="1602" y="11"/>
                </a:lnTo>
                <a:lnTo>
                  <a:pt x="1627" y="23"/>
                </a:lnTo>
                <a:lnTo>
                  <a:pt x="1648" y="41"/>
                </a:lnTo>
                <a:lnTo>
                  <a:pt x="3056" y="1440"/>
                </a:lnTo>
                <a:lnTo>
                  <a:pt x="3074" y="1462"/>
                </a:lnTo>
                <a:lnTo>
                  <a:pt x="3087" y="1486"/>
                </a:lnTo>
                <a:lnTo>
                  <a:pt x="3094" y="1513"/>
                </a:lnTo>
                <a:lnTo>
                  <a:pt x="3098" y="1539"/>
                </a:lnTo>
                <a:lnTo>
                  <a:pt x="3094" y="1567"/>
                </a:lnTo>
                <a:lnTo>
                  <a:pt x="3087" y="1593"/>
                </a:lnTo>
                <a:lnTo>
                  <a:pt x="3074" y="1618"/>
                </a:lnTo>
                <a:lnTo>
                  <a:pt x="3056" y="1639"/>
                </a:lnTo>
                <a:lnTo>
                  <a:pt x="3035" y="1656"/>
                </a:lnTo>
                <a:lnTo>
                  <a:pt x="3011" y="1668"/>
                </a:lnTo>
                <a:lnTo>
                  <a:pt x="2985" y="1677"/>
                </a:lnTo>
                <a:lnTo>
                  <a:pt x="2957" y="1679"/>
                </a:lnTo>
                <a:lnTo>
                  <a:pt x="2394" y="1679"/>
                </a:lnTo>
                <a:lnTo>
                  <a:pt x="2394" y="3219"/>
                </a:lnTo>
                <a:lnTo>
                  <a:pt x="2390" y="3247"/>
                </a:lnTo>
                <a:lnTo>
                  <a:pt x="2383" y="3273"/>
                </a:lnTo>
                <a:lnTo>
                  <a:pt x="2369" y="3297"/>
                </a:lnTo>
                <a:lnTo>
                  <a:pt x="2352" y="3318"/>
                </a:lnTo>
                <a:lnTo>
                  <a:pt x="2332" y="3335"/>
                </a:lnTo>
                <a:lnTo>
                  <a:pt x="2307" y="3347"/>
                </a:lnTo>
                <a:lnTo>
                  <a:pt x="2282" y="3356"/>
                </a:lnTo>
                <a:lnTo>
                  <a:pt x="2253" y="3359"/>
                </a:lnTo>
                <a:lnTo>
                  <a:pt x="845" y="3359"/>
                </a:lnTo>
                <a:lnTo>
                  <a:pt x="816" y="3356"/>
                </a:lnTo>
                <a:lnTo>
                  <a:pt x="790" y="3347"/>
                </a:lnTo>
                <a:lnTo>
                  <a:pt x="766" y="3335"/>
                </a:lnTo>
                <a:lnTo>
                  <a:pt x="746" y="3318"/>
                </a:lnTo>
                <a:lnTo>
                  <a:pt x="729" y="3297"/>
                </a:lnTo>
                <a:lnTo>
                  <a:pt x="715" y="3273"/>
                </a:lnTo>
                <a:lnTo>
                  <a:pt x="707" y="3247"/>
                </a:lnTo>
                <a:lnTo>
                  <a:pt x="704" y="3219"/>
                </a:lnTo>
                <a:lnTo>
                  <a:pt x="704" y="1679"/>
                </a:lnTo>
                <a:lnTo>
                  <a:pt x="141" y="1679"/>
                </a:lnTo>
                <a:lnTo>
                  <a:pt x="113" y="1677"/>
                </a:lnTo>
                <a:lnTo>
                  <a:pt x="86" y="1668"/>
                </a:lnTo>
                <a:lnTo>
                  <a:pt x="63" y="1656"/>
                </a:lnTo>
                <a:lnTo>
                  <a:pt x="42" y="1639"/>
                </a:lnTo>
                <a:lnTo>
                  <a:pt x="23" y="1618"/>
                </a:lnTo>
                <a:lnTo>
                  <a:pt x="11" y="1593"/>
                </a:lnTo>
                <a:lnTo>
                  <a:pt x="2" y="1567"/>
                </a:lnTo>
                <a:lnTo>
                  <a:pt x="0" y="1539"/>
                </a:lnTo>
                <a:lnTo>
                  <a:pt x="3" y="1513"/>
                </a:lnTo>
                <a:lnTo>
                  <a:pt x="11" y="1486"/>
                </a:lnTo>
                <a:lnTo>
                  <a:pt x="23" y="1462"/>
                </a:lnTo>
                <a:lnTo>
                  <a:pt x="42" y="1440"/>
                </a:lnTo>
                <a:lnTo>
                  <a:pt x="1450" y="41"/>
                </a:lnTo>
                <a:lnTo>
                  <a:pt x="1471" y="23"/>
                </a:lnTo>
                <a:lnTo>
                  <a:pt x="1495" y="11"/>
                </a:lnTo>
                <a:lnTo>
                  <a:pt x="1522" y="3"/>
                </a:lnTo>
                <a:lnTo>
                  <a:pt x="15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6" name="Freeform 1053"/>
          <p:cNvSpPr/>
          <p:nvPr/>
        </p:nvSpPr>
        <p:spPr bwMode="auto">
          <a:xfrm>
            <a:off x="3804396" y="1830670"/>
            <a:ext cx="152448" cy="95741"/>
          </a:xfrm>
          <a:custGeom>
            <a:avLst/>
            <a:gdLst>
              <a:gd name="T0" fmla="*/ 1655 w 3308"/>
              <a:gd name="T1" fmla="*/ 0 h 2079"/>
              <a:gd name="T2" fmla="*/ 1684 w 3308"/>
              <a:gd name="T3" fmla="*/ 2 h 2079"/>
              <a:gd name="T4" fmla="*/ 1713 w 3308"/>
              <a:gd name="T5" fmla="*/ 8 h 2079"/>
              <a:gd name="T6" fmla="*/ 1740 w 3308"/>
              <a:gd name="T7" fmla="*/ 18 h 2079"/>
              <a:gd name="T8" fmla="*/ 1766 w 3308"/>
              <a:gd name="T9" fmla="*/ 33 h 2079"/>
              <a:gd name="T10" fmla="*/ 1789 w 3308"/>
              <a:gd name="T11" fmla="*/ 50 h 2079"/>
              <a:gd name="T12" fmla="*/ 1809 w 3308"/>
              <a:gd name="T13" fmla="*/ 72 h 2079"/>
              <a:gd name="T14" fmla="*/ 3257 w 3308"/>
              <a:gd name="T15" fmla="*/ 1734 h 2079"/>
              <a:gd name="T16" fmla="*/ 3278 w 3308"/>
              <a:gd name="T17" fmla="*/ 1762 h 2079"/>
              <a:gd name="T18" fmla="*/ 3292 w 3308"/>
              <a:gd name="T19" fmla="*/ 1790 h 2079"/>
              <a:gd name="T20" fmla="*/ 3302 w 3308"/>
              <a:gd name="T21" fmla="*/ 1821 h 2079"/>
              <a:gd name="T22" fmla="*/ 3307 w 3308"/>
              <a:gd name="T23" fmla="*/ 1853 h 2079"/>
              <a:gd name="T24" fmla="*/ 3308 w 3308"/>
              <a:gd name="T25" fmla="*/ 1885 h 2079"/>
              <a:gd name="T26" fmla="*/ 3303 w 3308"/>
              <a:gd name="T27" fmla="*/ 1916 h 2079"/>
              <a:gd name="T28" fmla="*/ 3294 w 3308"/>
              <a:gd name="T29" fmla="*/ 1947 h 2079"/>
              <a:gd name="T30" fmla="*/ 3280 w 3308"/>
              <a:gd name="T31" fmla="*/ 1977 h 2079"/>
              <a:gd name="T32" fmla="*/ 3261 w 3308"/>
              <a:gd name="T33" fmla="*/ 2003 h 2079"/>
              <a:gd name="T34" fmla="*/ 3238 w 3308"/>
              <a:gd name="T35" fmla="*/ 2028 h 2079"/>
              <a:gd name="T36" fmla="*/ 3213 w 3308"/>
              <a:gd name="T37" fmla="*/ 2046 h 2079"/>
              <a:gd name="T38" fmla="*/ 3187 w 3308"/>
              <a:gd name="T39" fmla="*/ 2061 h 2079"/>
              <a:gd name="T40" fmla="*/ 3159 w 3308"/>
              <a:gd name="T41" fmla="*/ 2071 h 2079"/>
              <a:gd name="T42" fmla="*/ 3131 w 3308"/>
              <a:gd name="T43" fmla="*/ 2077 h 2079"/>
              <a:gd name="T44" fmla="*/ 3101 w 3308"/>
              <a:gd name="T45" fmla="*/ 2079 h 2079"/>
              <a:gd name="T46" fmla="*/ 3073 w 3308"/>
              <a:gd name="T47" fmla="*/ 2077 h 2079"/>
              <a:gd name="T48" fmla="*/ 3044 w 3308"/>
              <a:gd name="T49" fmla="*/ 2071 h 2079"/>
              <a:gd name="T50" fmla="*/ 3018 w 3308"/>
              <a:gd name="T51" fmla="*/ 2061 h 2079"/>
              <a:gd name="T52" fmla="*/ 2991 w 3308"/>
              <a:gd name="T53" fmla="*/ 2047 h 2079"/>
              <a:gd name="T54" fmla="*/ 2968 w 3308"/>
              <a:gd name="T55" fmla="*/ 2030 h 2079"/>
              <a:gd name="T56" fmla="*/ 2946 w 3308"/>
              <a:gd name="T57" fmla="*/ 2007 h 2079"/>
              <a:gd name="T58" fmla="*/ 1655 w 3308"/>
              <a:gd name="T59" fmla="*/ 524 h 2079"/>
              <a:gd name="T60" fmla="*/ 362 w 3308"/>
              <a:gd name="T61" fmla="*/ 2007 h 2079"/>
              <a:gd name="T62" fmla="*/ 338 w 3308"/>
              <a:gd name="T63" fmla="*/ 2031 h 2079"/>
              <a:gd name="T64" fmla="*/ 312 w 3308"/>
              <a:gd name="T65" fmla="*/ 2050 h 2079"/>
              <a:gd name="T66" fmla="*/ 282 w 3308"/>
              <a:gd name="T67" fmla="*/ 2065 h 2079"/>
              <a:gd name="T68" fmla="*/ 251 w 3308"/>
              <a:gd name="T69" fmla="*/ 2074 h 2079"/>
              <a:gd name="T70" fmla="*/ 221 w 3308"/>
              <a:gd name="T71" fmla="*/ 2078 h 2079"/>
              <a:gd name="T72" fmla="*/ 188 w 3308"/>
              <a:gd name="T73" fmla="*/ 2078 h 2079"/>
              <a:gd name="T74" fmla="*/ 158 w 3308"/>
              <a:gd name="T75" fmla="*/ 2073 h 2079"/>
              <a:gd name="T76" fmla="*/ 127 w 3308"/>
              <a:gd name="T77" fmla="*/ 2063 h 2079"/>
              <a:gd name="T78" fmla="*/ 98 w 3308"/>
              <a:gd name="T79" fmla="*/ 2047 h 2079"/>
              <a:gd name="T80" fmla="*/ 70 w 3308"/>
              <a:gd name="T81" fmla="*/ 2028 h 2079"/>
              <a:gd name="T82" fmla="*/ 47 w 3308"/>
              <a:gd name="T83" fmla="*/ 2003 h 2079"/>
              <a:gd name="T84" fmla="*/ 29 w 3308"/>
              <a:gd name="T85" fmla="*/ 1977 h 2079"/>
              <a:gd name="T86" fmla="*/ 14 w 3308"/>
              <a:gd name="T87" fmla="*/ 1947 h 2079"/>
              <a:gd name="T88" fmla="*/ 5 w 3308"/>
              <a:gd name="T89" fmla="*/ 1916 h 2079"/>
              <a:gd name="T90" fmla="*/ 0 w 3308"/>
              <a:gd name="T91" fmla="*/ 1885 h 2079"/>
              <a:gd name="T92" fmla="*/ 1 w 3308"/>
              <a:gd name="T93" fmla="*/ 1853 h 2079"/>
              <a:gd name="T94" fmla="*/ 6 w 3308"/>
              <a:gd name="T95" fmla="*/ 1821 h 2079"/>
              <a:gd name="T96" fmla="*/ 16 w 3308"/>
              <a:gd name="T97" fmla="*/ 1790 h 2079"/>
              <a:gd name="T98" fmla="*/ 31 w 3308"/>
              <a:gd name="T99" fmla="*/ 1762 h 2079"/>
              <a:gd name="T100" fmla="*/ 51 w 3308"/>
              <a:gd name="T101" fmla="*/ 1734 h 2079"/>
              <a:gd name="T102" fmla="*/ 1499 w 3308"/>
              <a:gd name="T103" fmla="*/ 72 h 2079"/>
              <a:gd name="T104" fmla="*/ 1520 w 3308"/>
              <a:gd name="T105" fmla="*/ 50 h 2079"/>
              <a:gd name="T106" fmla="*/ 1544 w 3308"/>
              <a:gd name="T107" fmla="*/ 33 h 2079"/>
              <a:gd name="T108" fmla="*/ 1569 w 3308"/>
              <a:gd name="T109" fmla="*/ 18 h 2079"/>
              <a:gd name="T110" fmla="*/ 1597 w 3308"/>
              <a:gd name="T111" fmla="*/ 8 h 2079"/>
              <a:gd name="T112" fmla="*/ 1625 w 3308"/>
              <a:gd name="T113" fmla="*/ 2 h 2079"/>
              <a:gd name="T114" fmla="*/ 1655 w 3308"/>
              <a:gd name="T115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08" h="2079">
                <a:moveTo>
                  <a:pt x="1655" y="0"/>
                </a:moveTo>
                <a:lnTo>
                  <a:pt x="1684" y="2"/>
                </a:lnTo>
                <a:lnTo>
                  <a:pt x="1713" y="8"/>
                </a:lnTo>
                <a:lnTo>
                  <a:pt x="1740" y="18"/>
                </a:lnTo>
                <a:lnTo>
                  <a:pt x="1766" y="33"/>
                </a:lnTo>
                <a:lnTo>
                  <a:pt x="1789" y="50"/>
                </a:lnTo>
                <a:lnTo>
                  <a:pt x="1809" y="72"/>
                </a:lnTo>
                <a:lnTo>
                  <a:pt x="3257" y="1734"/>
                </a:lnTo>
                <a:lnTo>
                  <a:pt x="3278" y="1762"/>
                </a:lnTo>
                <a:lnTo>
                  <a:pt x="3292" y="1790"/>
                </a:lnTo>
                <a:lnTo>
                  <a:pt x="3302" y="1821"/>
                </a:lnTo>
                <a:lnTo>
                  <a:pt x="3307" y="1853"/>
                </a:lnTo>
                <a:lnTo>
                  <a:pt x="3308" y="1885"/>
                </a:lnTo>
                <a:lnTo>
                  <a:pt x="3303" y="1916"/>
                </a:lnTo>
                <a:lnTo>
                  <a:pt x="3294" y="1947"/>
                </a:lnTo>
                <a:lnTo>
                  <a:pt x="3280" y="1977"/>
                </a:lnTo>
                <a:lnTo>
                  <a:pt x="3261" y="2003"/>
                </a:lnTo>
                <a:lnTo>
                  <a:pt x="3238" y="2028"/>
                </a:lnTo>
                <a:lnTo>
                  <a:pt x="3213" y="2046"/>
                </a:lnTo>
                <a:lnTo>
                  <a:pt x="3187" y="2061"/>
                </a:lnTo>
                <a:lnTo>
                  <a:pt x="3159" y="2071"/>
                </a:lnTo>
                <a:lnTo>
                  <a:pt x="3131" y="2077"/>
                </a:lnTo>
                <a:lnTo>
                  <a:pt x="3101" y="2079"/>
                </a:lnTo>
                <a:lnTo>
                  <a:pt x="3073" y="2077"/>
                </a:lnTo>
                <a:lnTo>
                  <a:pt x="3044" y="2071"/>
                </a:lnTo>
                <a:lnTo>
                  <a:pt x="3018" y="2061"/>
                </a:lnTo>
                <a:lnTo>
                  <a:pt x="2991" y="2047"/>
                </a:lnTo>
                <a:lnTo>
                  <a:pt x="2968" y="2030"/>
                </a:lnTo>
                <a:lnTo>
                  <a:pt x="2946" y="2007"/>
                </a:lnTo>
                <a:lnTo>
                  <a:pt x="1655" y="524"/>
                </a:lnTo>
                <a:lnTo>
                  <a:pt x="362" y="2007"/>
                </a:lnTo>
                <a:lnTo>
                  <a:pt x="338" y="2031"/>
                </a:lnTo>
                <a:lnTo>
                  <a:pt x="312" y="2050"/>
                </a:lnTo>
                <a:lnTo>
                  <a:pt x="282" y="2065"/>
                </a:lnTo>
                <a:lnTo>
                  <a:pt x="251" y="2074"/>
                </a:lnTo>
                <a:lnTo>
                  <a:pt x="221" y="2078"/>
                </a:lnTo>
                <a:lnTo>
                  <a:pt x="188" y="2078"/>
                </a:lnTo>
                <a:lnTo>
                  <a:pt x="158" y="2073"/>
                </a:lnTo>
                <a:lnTo>
                  <a:pt x="127" y="2063"/>
                </a:lnTo>
                <a:lnTo>
                  <a:pt x="98" y="2047"/>
                </a:lnTo>
                <a:lnTo>
                  <a:pt x="70" y="2028"/>
                </a:lnTo>
                <a:lnTo>
                  <a:pt x="47" y="2003"/>
                </a:lnTo>
                <a:lnTo>
                  <a:pt x="29" y="1977"/>
                </a:lnTo>
                <a:lnTo>
                  <a:pt x="14" y="1947"/>
                </a:lnTo>
                <a:lnTo>
                  <a:pt x="5" y="1916"/>
                </a:lnTo>
                <a:lnTo>
                  <a:pt x="0" y="1885"/>
                </a:lnTo>
                <a:lnTo>
                  <a:pt x="1" y="1853"/>
                </a:lnTo>
                <a:lnTo>
                  <a:pt x="6" y="1821"/>
                </a:lnTo>
                <a:lnTo>
                  <a:pt x="16" y="1790"/>
                </a:lnTo>
                <a:lnTo>
                  <a:pt x="31" y="1762"/>
                </a:lnTo>
                <a:lnTo>
                  <a:pt x="51" y="1734"/>
                </a:lnTo>
                <a:lnTo>
                  <a:pt x="1499" y="72"/>
                </a:lnTo>
                <a:lnTo>
                  <a:pt x="1520" y="50"/>
                </a:lnTo>
                <a:lnTo>
                  <a:pt x="1544" y="33"/>
                </a:lnTo>
                <a:lnTo>
                  <a:pt x="1569" y="18"/>
                </a:lnTo>
                <a:lnTo>
                  <a:pt x="1597" y="8"/>
                </a:lnTo>
                <a:lnTo>
                  <a:pt x="1625" y="2"/>
                </a:lnTo>
                <a:lnTo>
                  <a:pt x="165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97" name="Group 1056"/>
          <p:cNvGrpSpPr>
            <a:grpSpLocks noChangeAspect="1"/>
          </p:cNvGrpSpPr>
          <p:nvPr/>
        </p:nvGrpSpPr>
        <p:grpSpPr bwMode="auto">
          <a:xfrm>
            <a:off x="4209297" y="1783537"/>
            <a:ext cx="263652" cy="190007"/>
            <a:chOff x="10023" y="8049"/>
            <a:chExt cx="358" cy="258"/>
          </a:xfrm>
          <a:solidFill>
            <a:srgbClr val="FFFFFF"/>
          </a:solidFill>
        </p:grpSpPr>
        <p:sp>
          <p:nvSpPr>
            <p:cNvPr id="98" name="Freeform 1058"/>
            <p:cNvSpPr/>
            <p:nvPr/>
          </p:nvSpPr>
          <p:spPr bwMode="auto">
            <a:xfrm>
              <a:off x="10023" y="8049"/>
              <a:ext cx="358" cy="258"/>
            </a:xfrm>
            <a:custGeom>
              <a:avLst/>
              <a:gdLst>
                <a:gd name="T0" fmla="*/ 128 w 3584"/>
                <a:gd name="T1" fmla="*/ 0 h 2580"/>
                <a:gd name="T2" fmla="*/ 1408 w 3584"/>
                <a:gd name="T3" fmla="*/ 0 h 2580"/>
                <a:gd name="T4" fmla="*/ 1432 w 3584"/>
                <a:gd name="T5" fmla="*/ 2 h 2580"/>
                <a:gd name="T6" fmla="*/ 1456 w 3584"/>
                <a:gd name="T7" fmla="*/ 9 h 2580"/>
                <a:gd name="T8" fmla="*/ 1478 w 3584"/>
                <a:gd name="T9" fmla="*/ 21 h 2580"/>
                <a:gd name="T10" fmla="*/ 1497 w 3584"/>
                <a:gd name="T11" fmla="*/ 35 h 2580"/>
                <a:gd name="T12" fmla="*/ 1513 w 3584"/>
                <a:gd name="T13" fmla="*/ 54 h 2580"/>
                <a:gd name="T14" fmla="*/ 1525 w 3584"/>
                <a:gd name="T15" fmla="*/ 76 h 2580"/>
                <a:gd name="T16" fmla="*/ 2516 w 3584"/>
                <a:gd name="T17" fmla="*/ 2323 h 2580"/>
                <a:gd name="T18" fmla="*/ 3456 w 3584"/>
                <a:gd name="T19" fmla="*/ 2323 h 2580"/>
                <a:gd name="T20" fmla="*/ 3485 w 3584"/>
                <a:gd name="T21" fmla="*/ 2326 h 2580"/>
                <a:gd name="T22" fmla="*/ 3513 w 3584"/>
                <a:gd name="T23" fmla="*/ 2336 h 2580"/>
                <a:gd name="T24" fmla="*/ 3536 w 3584"/>
                <a:gd name="T25" fmla="*/ 2350 h 2580"/>
                <a:gd name="T26" fmla="*/ 3556 w 3584"/>
                <a:gd name="T27" fmla="*/ 2371 h 2580"/>
                <a:gd name="T28" fmla="*/ 3571 w 3584"/>
                <a:gd name="T29" fmla="*/ 2394 h 2580"/>
                <a:gd name="T30" fmla="*/ 3580 w 3584"/>
                <a:gd name="T31" fmla="*/ 2422 h 2580"/>
                <a:gd name="T32" fmla="*/ 3584 w 3584"/>
                <a:gd name="T33" fmla="*/ 2451 h 2580"/>
                <a:gd name="T34" fmla="*/ 3580 w 3584"/>
                <a:gd name="T35" fmla="*/ 2481 h 2580"/>
                <a:gd name="T36" fmla="*/ 3571 w 3584"/>
                <a:gd name="T37" fmla="*/ 2509 h 2580"/>
                <a:gd name="T38" fmla="*/ 3556 w 3584"/>
                <a:gd name="T39" fmla="*/ 2532 h 2580"/>
                <a:gd name="T40" fmla="*/ 3536 w 3584"/>
                <a:gd name="T41" fmla="*/ 2553 h 2580"/>
                <a:gd name="T42" fmla="*/ 3513 w 3584"/>
                <a:gd name="T43" fmla="*/ 2567 h 2580"/>
                <a:gd name="T44" fmla="*/ 3485 w 3584"/>
                <a:gd name="T45" fmla="*/ 2577 h 2580"/>
                <a:gd name="T46" fmla="*/ 3456 w 3584"/>
                <a:gd name="T47" fmla="*/ 2580 h 2580"/>
                <a:gd name="T48" fmla="*/ 2432 w 3584"/>
                <a:gd name="T49" fmla="*/ 2580 h 2580"/>
                <a:gd name="T50" fmla="*/ 2408 w 3584"/>
                <a:gd name="T51" fmla="*/ 2578 h 2580"/>
                <a:gd name="T52" fmla="*/ 2384 w 3584"/>
                <a:gd name="T53" fmla="*/ 2571 h 2580"/>
                <a:gd name="T54" fmla="*/ 2362 w 3584"/>
                <a:gd name="T55" fmla="*/ 2559 h 2580"/>
                <a:gd name="T56" fmla="*/ 2343 w 3584"/>
                <a:gd name="T57" fmla="*/ 2545 h 2580"/>
                <a:gd name="T58" fmla="*/ 2327 w 3584"/>
                <a:gd name="T59" fmla="*/ 2526 h 2580"/>
                <a:gd name="T60" fmla="*/ 2315 w 3584"/>
                <a:gd name="T61" fmla="*/ 2504 h 2580"/>
                <a:gd name="T62" fmla="*/ 1324 w 3584"/>
                <a:gd name="T63" fmla="*/ 257 h 2580"/>
                <a:gd name="T64" fmla="*/ 128 w 3584"/>
                <a:gd name="T65" fmla="*/ 257 h 2580"/>
                <a:gd name="T66" fmla="*/ 99 w 3584"/>
                <a:gd name="T67" fmla="*/ 254 h 2580"/>
                <a:gd name="T68" fmla="*/ 72 w 3584"/>
                <a:gd name="T69" fmla="*/ 244 h 2580"/>
                <a:gd name="T70" fmla="*/ 48 w 3584"/>
                <a:gd name="T71" fmla="*/ 230 h 2580"/>
                <a:gd name="T72" fmla="*/ 28 w 3584"/>
                <a:gd name="T73" fmla="*/ 209 h 2580"/>
                <a:gd name="T74" fmla="*/ 13 w 3584"/>
                <a:gd name="T75" fmla="*/ 186 h 2580"/>
                <a:gd name="T76" fmla="*/ 3 w 3584"/>
                <a:gd name="T77" fmla="*/ 158 h 2580"/>
                <a:gd name="T78" fmla="*/ 0 w 3584"/>
                <a:gd name="T79" fmla="*/ 129 h 2580"/>
                <a:gd name="T80" fmla="*/ 3 w 3584"/>
                <a:gd name="T81" fmla="*/ 99 h 2580"/>
                <a:gd name="T82" fmla="*/ 13 w 3584"/>
                <a:gd name="T83" fmla="*/ 73 h 2580"/>
                <a:gd name="T84" fmla="*/ 28 w 3584"/>
                <a:gd name="T85" fmla="*/ 48 h 2580"/>
                <a:gd name="T86" fmla="*/ 48 w 3584"/>
                <a:gd name="T87" fmla="*/ 29 h 2580"/>
                <a:gd name="T88" fmla="*/ 72 w 3584"/>
                <a:gd name="T89" fmla="*/ 13 h 2580"/>
                <a:gd name="T90" fmla="*/ 99 w 3584"/>
                <a:gd name="T91" fmla="*/ 3 h 2580"/>
                <a:gd name="T92" fmla="*/ 128 w 3584"/>
                <a:gd name="T93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84" h="2580">
                  <a:moveTo>
                    <a:pt x="128" y="0"/>
                  </a:moveTo>
                  <a:lnTo>
                    <a:pt x="1408" y="0"/>
                  </a:lnTo>
                  <a:lnTo>
                    <a:pt x="1432" y="2"/>
                  </a:lnTo>
                  <a:lnTo>
                    <a:pt x="1456" y="9"/>
                  </a:lnTo>
                  <a:lnTo>
                    <a:pt x="1478" y="21"/>
                  </a:lnTo>
                  <a:lnTo>
                    <a:pt x="1497" y="35"/>
                  </a:lnTo>
                  <a:lnTo>
                    <a:pt x="1513" y="54"/>
                  </a:lnTo>
                  <a:lnTo>
                    <a:pt x="1525" y="76"/>
                  </a:lnTo>
                  <a:lnTo>
                    <a:pt x="2516" y="2323"/>
                  </a:lnTo>
                  <a:lnTo>
                    <a:pt x="3456" y="2323"/>
                  </a:lnTo>
                  <a:lnTo>
                    <a:pt x="3485" y="2326"/>
                  </a:lnTo>
                  <a:lnTo>
                    <a:pt x="3513" y="2336"/>
                  </a:lnTo>
                  <a:lnTo>
                    <a:pt x="3536" y="2350"/>
                  </a:lnTo>
                  <a:lnTo>
                    <a:pt x="3556" y="2371"/>
                  </a:lnTo>
                  <a:lnTo>
                    <a:pt x="3571" y="2394"/>
                  </a:lnTo>
                  <a:lnTo>
                    <a:pt x="3580" y="2422"/>
                  </a:lnTo>
                  <a:lnTo>
                    <a:pt x="3584" y="2451"/>
                  </a:lnTo>
                  <a:lnTo>
                    <a:pt x="3580" y="2481"/>
                  </a:lnTo>
                  <a:lnTo>
                    <a:pt x="3571" y="2509"/>
                  </a:lnTo>
                  <a:lnTo>
                    <a:pt x="3556" y="2532"/>
                  </a:lnTo>
                  <a:lnTo>
                    <a:pt x="3536" y="2553"/>
                  </a:lnTo>
                  <a:lnTo>
                    <a:pt x="3513" y="2567"/>
                  </a:lnTo>
                  <a:lnTo>
                    <a:pt x="3485" y="2577"/>
                  </a:lnTo>
                  <a:lnTo>
                    <a:pt x="3456" y="2580"/>
                  </a:lnTo>
                  <a:lnTo>
                    <a:pt x="2432" y="2580"/>
                  </a:lnTo>
                  <a:lnTo>
                    <a:pt x="2408" y="2578"/>
                  </a:lnTo>
                  <a:lnTo>
                    <a:pt x="2384" y="2571"/>
                  </a:lnTo>
                  <a:lnTo>
                    <a:pt x="2362" y="2559"/>
                  </a:lnTo>
                  <a:lnTo>
                    <a:pt x="2343" y="2545"/>
                  </a:lnTo>
                  <a:lnTo>
                    <a:pt x="2327" y="2526"/>
                  </a:lnTo>
                  <a:lnTo>
                    <a:pt x="2315" y="2504"/>
                  </a:lnTo>
                  <a:lnTo>
                    <a:pt x="1324" y="257"/>
                  </a:lnTo>
                  <a:lnTo>
                    <a:pt x="128" y="257"/>
                  </a:lnTo>
                  <a:lnTo>
                    <a:pt x="99" y="254"/>
                  </a:lnTo>
                  <a:lnTo>
                    <a:pt x="72" y="244"/>
                  </a:lnTo>
                  <a:lnTo>
                    <a:pt x="48" y="230"/>
                  </a:lnTo>
                  <a:lnTo>
                    <a:pt x="28" y="209"/>
                  </a:lnTo>
                  <a:lnTo>
                    <a:pt x="13" y="186"/>
                  </a:lnTo>
                  <a:lnTo>
                    <a:pt x="3" y="158"/>
                  </a:lnTo>
                  <a:lnTo>
                    <a:pt x="0" y="129"/>
                  </a:lnTo>
                  <a:lnTo>
                    <a:pt x="3" y="99"/>
                  </a:lnTo>
                  <a:lnTo>
                    <a:pt x="13" y="73"/>
                  </a:lnTo>
                  <a:lnTo>
                    <a:pt x="28" y="48"/>
                  </a:lnTo>
                  <a:lnTo>
                    <a:pt x="48" y="29"/>
                  </a:lnTo>
                  <a:lnTo>
                    <a:pt x="72" y="13"/>
                  </a:lnTo>
                  <a:lnTo>
                    <a:pt x="99" y="3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9" name="Freeform 1059"/>
            <p:cNvSpPr/>
            <p:nvPr/>
          </p:nvSpPr>
          <p:spPr bwMode="auto">
            <a:xfrm>
              <a:off x="10228" y="8049"/>
              <a:ext cx="153" cy="26"/>
            </a:xfrm>
            <a:custGeom>
              <a:avLst/>
              <a:gdLst>
                <a:gd name="T0" fmla="*/ 128 w 1536"/>
                <a:gd name="T1" fmla="*/ 0 h 257"/>
                <a:gd name="T2" fmla="*/ 1408 w 1536"/>
                <a:gd name="T3" fmla="*/ 0 h 257"/>
                <a:gd name="T4" fmla="*/ 1434 w 1536"/>
                <a:gd name="T5" fmla="*/ 2 h 257"/>
                <a:gd name="T6" fmla="*/ 1458 w 1536"/>
                <a:gd name="T7" fmla="*/ 10 h 257"/>
                <a:gd name="T8" fmla="*/ 1480 w 1536"/>
                <a:gd name="T9" fmla="*/ 22 h 257"/>
                <a:gd name="T10" fmla="*/ 1499 w 1536"/>
                <a:gd name="T11" fmla="*/ 37 h 257"/>
                <a:gd name="T12" fmla="*/ 1514 w 1536"/>
                <a:gd name="T13" fmla="*/ 57 h 257"/>
                <a:gd name="T14" fmla="*/ 1526 w 1536"/>
                <a:gd name="T15" fmla="*/ 78 h 257"/>
                <a:gd name="T16" fmla="*/ 1533 w 1536"/>
                <a:gd name="T17" fmla="*/ 103 h 257"/>
                <a:gd name="T18" fmla="*/ 1536 w 1536"/>
                <a:gd name="T19" fmla="*/ 129 h 257"/>
                <a:gd name="T20" fmla="*/ 1532 w 1536"/>
                <a:gd name="T21" fmla="*/ 158 h 257"/>
                <a:gd name="T22" fmla="*/ 1523 w 1536"/>
                <a:gd name="T23" fmla="*/ 186 h 257"/>
                <a:gd name="T24" fmla="*/ 1508 w 1536"/>
                <a:gd name="T25" fmla="*/ 209 h 257"/>
                <a:gd name="T26" fmla="*/ 1488 w 1536"/>
                <a:gd name="T27" fmla="*/ 230 h 257"/>
                <a:gd name="T28" fmla="*/ 1465 w 1536"/>
                <a:gd name="T29" fmla="*/ 244 h 257"/>
                <a:gd name="T30" fmla="*/ 1437 w 1536"/>
                <a:gd name="T31" fmla="*/ 254 h 257"/>
                <a:gd name="T32" fmla="*/ 1408 w 1536"/>
                <a:gd name="T33" fmla="*/ 257 h 257"/>
                <a:gd name="T34" fmla="*/ 128 w 1536"/>
                <a:gd name="T35" fmla="*/ 257 h 257"/>
                <a:gd name="T36" fmla="*/ 99 w 1536"/>
                <a:gd name="T37" fmla="*/ 254 h 257"/>
                <a:gd name="T38" fmla="*/ 72 w 1536"/>
                <a:gd name="T39" fmla="*/ 244 h 257"/>
                <a:gd name="T40" fmla="*/ 48 w 1536"/>
                <a:gd name="T41" fmla="*/ 230 h 257"/>
                <a:gd name="T42" fmla="*/ 28 w 1536"/>
                <a:gd name="T43" fmla="*/ 209 h 257"/>
                <a:gd name="T44" fmla="*/ 13 w 1536"/>
                <a:gd name="T45" fmla="*/ 186 h 257"/>
                <a:gd name="T46" fmla="*/ 4 w 1536"/>
                <a:gd name="T47" fmla="*/ 158 h 257"/>
                <a:gd name="T48" fmla="*/ 0 w 1536"/>
                <a:gd name="T49" fmla="*/ 129 h 257"/>
                <a:gd name="T50" fmla="*/ 4 w 1536"/>
                <a:gd name="T51" fmla="*/ 99 h 257"/>
                <a:gd name="T52" fmla="*/ 13 w 1536"/>
                <a:gd name="T53" fmla="*/ 73 h 257"/>
                <a:gd name="T54" fmla="*/ 28 w 1536"/>
                <a:gd name="T55" fmla="*/ 48 h 257"/>
                <a:gd name="T56" fmla="*/ 48 w 1536"/>
                <a:gd name="T57" fmla="*/ 29 h 257"/>
                <a:gd name="T58" fmla="*/ 72 w 1536"/>
                <a:gd name="T59" fmla="*/ 13 h 257"/>
                <a:gd name="T60" fmla="*/ 99 w 1536"/>
                <a:gd name="T61" fmla="*/ 3 h 257"/>
                <a:gd name="T62" fmla="*/ 128 w 1536"/>
                <a:gd name="T6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257">
                  <a:moveTo>
                    <a:pt x="128" y="0"/>
                  </a:moveTo>
                  <a:lnTo>
                    <a:pt x="1408" y="0"/>
                  </a:lnTo>
                  <a:lnTo>
                    <a:pt x="1434" y="2"/>
                  </a:lnTo>
                  <a:lnTo>
                    <a:pt x="1458" y="10"/>
                  </a:lnTo>
                  <a:lnTo>
                    <a:pt x="1480" y="22"/>
                  </a:lnTo>
                  <a:lnTo>
                    <a:pt x="1499" y="37"/>
                  </a:lnTo>
                  <a:lnTo>
                    <a:pt x="1514" y="57"/>
                  </a:lnTo>
                  <a:lnTo>
                    <a:pt x="1526" y="78"/>
                  </a:lnTo>
                  <a:lnTo>
                    <a:pt x="1533" y="103"/>
                  </a:lnTo>
                  <a:lnTo>
                    <a:pt x="1536" y="129"/>
                  </a:lnTo>
                  <a:lnTo>
                    <a:pt x="1532" y="158"/>
                  </a:lnTo>
                  <a:lnTo>
                    <a:pt x="1523" y="186"/>
                  </a:lnTo>
                  <a:lnTo>
                    <a:pt x="1508" y="209"/>
                  </a:lnTo>
                  <a:lnTo>
                    <a:pt x="1488" y="230"/>
                  </a:lnTo>
                  <a:lnTo>
                    <a:pt x="1465" y="244"/>
                  </a:lnTo>
                  <a:lnTo>
                    <a:pt x="1437" y="254"/>
                  </a:lnTo>
                  <a:lnTo>
                    <a:pt x="1408" y="257"/>
                  </a:lnTo>
                  <a:lnTo>
                    <a:pt x="128" y="257"/>
                  </a:lnTo>
                  <a:lnTo>
                    <a:pt x="99" y="254"/>
                  </a:lnTo>
                  <a:lnTo>
                    <a:pt x="72" y="244"/>
                  </a:lnTo>
                  <a:lnTo>
                    <a:pt x="48" y="230"/>
                  </a:lnTo>
                  <a:lnTo>
                    <a:pt x="28" y="209"/>
                  </a:lnTo>
                  <a:lnTo>
                    <a:pt x="13" y="186"/>
                  </a:lnTo>
                  <a:lnTo>
                    <a:pt x="4" y="158"/>
                  </a:lnTo>
                  <a:lnTo>
                    <a:pt x="0" y="129"/>
                  </a:lnTo>
                  <a:lnTo>
                    <a:pt x="4" y="99"/>
                  </a:lnTo>
                  <a:lnTo>
                    <a:pt x="13" y="73"/>
                  </a:lnTo>
                  <a:lnTo>
                    <a:pt x="28" y="48"/>
                  </a:lnTo>
                  <a:lnTo>
                    <a:pt x="48" y="29"/>
                  </a:lnTo>
                  <a:lnTo>
                    <a:pt x="72" y="13"/>
                  </a:lnTo>
                  <a:lnTo>
                    <a:pt x="99" y="3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0" name="Freeform 1064"/>
          <p:cNvSpPr>
            <a:spLocks noEditPoints="1"/>
          </p:cNvSpPr>
          <p:nvPr/>
        </p:nvSpPr>
        <p:spPr bwMode="auto">
          <a:xfrm>
            <a:off x="4759843" y="1726829"/>
            <a:ext cx="300477" cy="303423"/>
          </a:xfrm>
          <a:custGeom>
            <a:avLst/>
            <a:gdLst>
              <a:gd name="T0" fmla="*/ 1427 w 3262"/>
              <a:gd name="T1" fmla="*/ 1972 h 3292"/>
              <a:gd name="T2" fmla="*/ 671 w 3262"/>
              <a:gd name="T3" fmla="*/ 1791 h 3292"/>
              <a:gd name="T4" fmla="*/ 1427 w 3262"/>
              <a:gd name="T5" fmla="*/ 2554 h 3292"/>
              <a:gd name="T6" fmla="*/ 2404 w 3262"/>
              <a:gd name="T7" fmla="*/ 986 h 3292"/>
              <a:gd name="T8" fmla="*/ 2855 w 3262"/>
              <a:gd name="T9" fmla="*/ 0 h 3292"/>
              <a:gd name="T10" fmla="*/ 2954 w 3262"/>
              <a:gd name="T11" fmla="*/ 12 h 3292"/>
              <a:gd name="T12" fmla="*/ 3046 w 3262"/>
              <a:gd name="T13" fmla="*/ 48 h 3292"/>
              <a:gd name="T14" fmla="*/ 3125 w 3262"/>
              <a:gd name="T15" fmla="*/ 104 h 3292"/>
              <a:gd name="T16" fmla="*/ 3188 w 3262"/>
              <a:gd name="T17" fmla="*/ 176 h 3292"/>
              <a:gd name="T18" fmla="*/ 3234 w 3262"/>
              <a:gd name="T19" fmla="*/ 263 h 3292"/>
              <a:gd name="T20" fmla="*/ 3259 w 3262"/>
              <a:gd name="T21" fmla="*/ 359 h 3292"/>
              <a:gd name="T22" fmla="*/ 3262 w 3262"/>
              <a:gd name="T23" fmla="*/ 2880 h 3292"/>
              <a:gd name="T24" fmla="*/ 3250 w 3262"/>
              <a:gd name="T25" fmla="*/ 2981 h 3292"/>
              <a:gd name="T26" fmla="*/ 3214 w 3262"/>
              <a:gd name="T27" fmla="*/ 3073 h 3292"/>
              <a:gd name="T28" fmla="*/ 3159 w 3262"/>
              <a:gd name="T29" fmla="*/ 3154 h 3292"/>
              <a:gd name="T30" fmla="*/ 3087 w 3262"/>
              <a:gd name="T31" fmla="*/ 3218 h 3292"/>
              <a:gd name="T32" fmla="*/ 3001 w 3262"/>
              <a:gd name="T33" fmla="*/ 3264 h 3292"/>
              <a:gd name="T34" fmla="*/ 2905 w 3262"/>
              <a:gd name="T35" fmla="*/ 3289 h 3292"/>
              <a:gd name="T36" fmla="*/ 407 w 3262"/>
              <a:gd name="T37" fmla="*/ 3292 h 3292"/>
              <a:gd name="T38" fmla="*/ 308 w 3262"/>
              <a:gd name="T39" fmla="*/ 3279 h 3292"/>
              <a:gd name="T40" fmla="*/ 217 w 3262"/>
              <a:gd name="T41" fmla="*/ 3243 h 3292"/>
              <a:gd name="T42" fmla="*/ 137 w 3262"/>
              <a:gd name="T43" fmla="*/ 3188 h 3292"/>
              <a:gd name="T44" fmla="*/ 74 w 3262"/>
              <a:gd name="T45" fmla="*/ 3115 h 3292"/>
              <a:gd name="T46" fmla="*/ 28 w 3262"/>
              <a:gd name="T47" fmla="*/ 3029 h 3292"/>
              <a:gd name="T48" fmla="*/ 3 w 3262"/>
              <a:gd name="T49" fmla="*/ 2932 h 3292"/>
              <a:gd name="T50" fmla="*/ 0 w 3262"/>
              <a:gd name="T51" fmla="*/ 411 h 3292"/>
              <a:gd name="T52" fmla="*/ 12 w 3262"/>
              <a:gd name="T53" fmla="*/ 309 h 3292"/>
              <a:gd name="T54" fmla="*/ 48 w 3262"/>
              <a:gd name="T55" fmla="*/ 218 h 3292"/>
              <a:gd name="T56" fmla="*/ 103 w 3262"/>
              <a:gd name="T57" fmla="*/ 138 h 3292"/>
              <a:gd name="T58" fmla="*/ 175 w 3262"/>
              <a:gd name="T59" fmla="*/ 73 h 3292"/>
              <a:gd name="T60" fmla="*/ 261 w 3262"/>
              <a:gd name="T61" fmla="*/ 28 h 3292"/>
              <a:gd name="T62" fmla="*/ 357 w 3262"/>
              <a:gd name="T6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2404" y="986"/>
                </a:moveTo>
                <a:lnTo>
                  <a:pt x="1427" y="1972"/>
                </a:lnTo>
                <a:lnTo>
                  <a:pt x="960" y="1500"/>
                </a:lnTo>
                <a:lnTo>
                  <a:pt x="671" y="1791"/>
                </a:lnTo>
                <a:lnTo>
                  <a:pt x="1427" y="2554"/>
                </a:lnTo>
                <a:lnTo>
                  <a:pt x="1427" y="2554"/>
                </a:lnTo>
                <a:lnTo>
                  <a:pt x="2693" y="1277"/>
                </a:lnTo>
                <a:lnTo>
                  <a:pt x="2404" y="986"/>
                </a:lnTo>
                <a:close/>
                <a:moveTo>
                  <a:pt x="407" y="0"/>
                </a:moveTo>
                <a:lnTo>
                  <a:pt x="2855" y="0"/>
                </a:lnTo>
                <a:lnTo>
                  <a:pt x="2905" y="3"/>
                </a:lnTo>
                <a:lnTo>
                  <a:pt x="2954" y="12"/>
                </a:lnTo>
                <a:lnTo>
                  <a:pt x="3001" y="28"/>
                </a:lnTo>
                <a:lnTo>
                  <a:pt x="3046" y="48"/>
                </a:lnTo>
                <a:lnTo>
                  <a:pt x="3087" y="73"/>
                </a:lnTo>
                <a:lnTo>
                  <a:pt x="3125" y="104"/>
                </a:lnTo>
                <a:lnTo>
                  <a:pt x="3159" y="138"/>
                </a:lnTo>
                <a:lnTo>
                  <a:pt x="3188" y="176"/>
                </a:lnTo>
                <a:lnTo>
                  <a:pt x="3214" y="218"/>
                </a:lnTo>
                <a:lnTo>
                  <a:pt x="3234" y="263"/>
                </a:lnTo>
                <a:lnTo>
                  <a:pt x="3250" y="309"/>
                </a:lnTo>
                <a:lnTo>
                  <a:pt x="3259" y="359"/>
                </a:lnTo>
                <a:lnTo>
                  <a:pt x="3262" y="411"/>
                </a:lnTo>
                <a:lnTo>
                  <a:pt x="3262" y="2880"/>
                </a:lnTo>
                <a:lnTo>
                  <a:pt x="3259" y="2932"/>
                </a:lnTo>
                <a:lnTo>
                  <a:pt x="3250" y="2981"/>
                </a:lnTo>
                <a:lnTo>
                  <a:pt x="3234" y="3029"/>
                </a:lnTo>
                <a:lnTo>
                  <a:pt x="3214" y="3073"/>
                </a:lnTo>
                <a:lnTo>
                  <a:pt x="3188" y="3115"/>
                </a:lnTo>
                <a:lnTo>
                  <a:pt x="3159" y="3154"/>
                </a:lnTo>
                <a:lnTo>
                  <a:pt x="3125" y="3188"/>
                </a:lnTo>
                <a:lnTo>
                  <a:pt x="3087" y="3218"/>
                </a:lnTo>
                <a:lnTo>
                  <a:pt x="3046" y="3243"/>
                </a:lnTo>
                <a:lnTo>
                  <a:pt x="3001" y="3264"/>
                </a:lnTo>
                <a:lnTo>
                  <a:pt x="2954" y="3279"/>
                </a:lnTo>
                <a:lnTo>
                  <a:pt x="2905" y="3289"/>
                </a:lnTo>
                <a:lnTo>
                  <a:pt x="2855" y="3292"/>
                </a:lnTo>
                <a:lnTo>
                  <a:pt x="407" y="3292"/>
                </a:lnTo>
                <a:lnTo>
                  <a:pt x="357" y="3289"/>
                </a:lnTo>
                <a:lnTo>
                  <a:pt x="308" y="3279"/>
                </a:lnTo>
                <a:lnTo>
                  <a:pt x="261" y="3264"/>
                </a:lnTo>
                <a:lnTo>
                  <a:pt x="217" y="3243"/>
                </a:lnTo>
                <a:lnTo>
                  <a:pt x="175" y="3218"/>
                </a:lnTo>
                <a:lnTo>
                  <a:pt x="137" y="3188"/>
                </a:lnTo>
                <a:lnTo>
                  <a:pt x="103" y="3154"/>
                </a:lnTo>
                <a:lnTo>
                  <a:pt x="74" y="3115"/>
                </a:lnTo>
                <a:lnTo>
                  <a:pt x="48" y="3073"/>
                </a:lnTo>
                <a:lnTo>
                  <a:pt x="28" y="3029"/>
                </a:lnTo>
                <a:lnTo>
                  <a:pt x="12" y="2981"/>
                </a:lnTo>
                <a:lnTo>
                  <a:pt x="3" y="2932"/>
                </a:lnTo>
                <a:lnTo>
                  <a:pt x="0" y="2880"/>
                </a:lnTo>
                <a:lnTo>
                  <a:pt x="0" y="411"/>
                </a:lnTo>
                <a:lnTo>
                  <a:pt x="3" y="359"/>
                </a:lnTo>
                <a:lnTo>
                  <a:pt x="12" y="309"/>
                </a:lnTo>
                <a:lnTo>
                  <a:pt x="28" y="263"/>
                </a:lnTo>
                <a:lnTo>
                  <a:pt x="48" y="218"/>
                </a:lnTo>
                <a:lnTo>
                  <a:pt x="74" y="176"/>
                </a:lnTo>
                <a:lnTo>
                  <a:pt x="103" y="138"/>
                </a:lnTo>
                <a:lnTo>
                  <a:pt x="137" y="104"/>
                </a:lnTo>
                <a:lnTo>
                  <a:pt x="175" y="73"/>
                </a:lnTo>
                <a:lnTo>
                  <a:pt x="217" y="48"/>
                </a:lnTo>
                <a:lnTo>
                  <a:pt x="261" y="28"/>
                </a:lnTo>
                <a:lnTo>
                  <a:pt x="308" y="12"/>
                </a:lnTo>
                <a:lnTo>
                  <a:pt x="357" y="3"/>
                </a:lnTo>
                <a:lnTo>
                  <a:pt x="40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1" name="Freeform 1069"/>
          <p:cNvSpPr>
            <a:spLocks noEditPoints="1"/>
          </p:cNvSpPr>
          <p:nvPr/>
        </p:nvSpPr>
        <p:spPr bwMode="auto">
          <a:xfrm>
            <a:off x="5355780" y="1726829"/>
            <a:ext cx="300477" cy="303423"/>
          </a:xfrm>
          <a:custGeom>
            <a:avLst/>
            <a:gdLst>
              <a:gd name="T0" fmla="*/ 407 w 3262"/>
              <a:gd name="T1" fmla="*/ 411 h 3292"/>
              <a:gd name="T2" fmla="*/ 407 w 3262"/>
              <a:gd name="T3" fmla="*/ 2880 h 3292"/>
              <a:gd name="T4" fmla="*/ 2855 w 3262"/>
              <a:gd name="T5" fmla="*/ 2880 h 3292"/>
              <a:gd name="T6" fmla="*/ 2855 w 3262"/>
              <a:gd name="T7" fmla="*/ 411 h 3292"/>
              <a:gd name="T8" fmla="*/ 407 w 3262"/>
              <a:gd name="T9" fmla="*/ 411 h 3292"/>
              <a:gd name="T10" fmla="*/ 407 w 3262"/>
              <a:gd name="T11" fmla="*/ 0 h 3292"/>
              <a:gd name="T12" fmla="*/ 2855 w 3262"/>
              <a:gd name="T13" fmla="*/ 0 h 3292"/>
              <a:gd name="T14" fmla="*/ 2905 w 3262"/>
              <a:gd name="T15" fmla="*/ 3 h 3292"/>
              <a:gd name="T16" fmla="*/ 2954 w 3262"/>
              <a:gd name="T17" fmla="*/ 12 h 3292"/>
              <a:gd name="T18" fmla="*/ 3001 w 3262"/>
              <a:gd name="T19" fmla="*/ 28 h 3292"/>
              <a:gd name="T20" fmla="*/ 3046 w 3262"/>
              <a:gd name="T21" fmla="*/ 48 h 3292"/>
              <a:gd name="T22" fmla="*/ 3087 w 3262"/>
              <a:gd name="T23" fmla="*/ 73 h 3292"/>
              <a:gd name="T24" fmla="*/ 3125 w 3262"/>
              <a:gd name="T25" fmla="*/ 104 h 3292"/>
              <a:gd name="T26" fmla="*/ 3159 w 3262"/>
              <a:gd name="T27" fmla="*/ 138 h 3292"/>
              <a:gd name="T28" fmla="*/ 3188 w 3262"/>
              <a:gd name="T29" fmla="*/ 176 h 3292"/>
              <a:gd name="T30" fmla="*/ 3214 w 3262"/>
              <a:gd name="T31" fmla="*/ 218 h 3292"/>
              <a:gd name="T32" fmla="*/ 3234 w 3262"/>
              <a:gd name="T33" fmla="*/ 263 h 3292"/>
              <a:gd name="T34" fmla="*/ 3250 w 3262"/>
              <a:gd name="T35" fmla="*/ 309 h 3292"/>
              <a:gd name="T36" fmla="*/ 3259 w 3262"/>
              <a:gd name="T37" fmla="*/ 359 h 3292"/>
              <a:gd name="T38" fmla="*/ 3262 w 3262"/>
              <a:gd name="T39" fmla="*/ 411 h 3292"/>
              <a:gd name="T40" fmla="*/ 3262 w 3262"/>
              <a:gd name="T41" fmla="*/ 2880 h 3292"/>
              <a:gd name="T42" fmla="*/ 3259 w 3262"/>
              <a:gd name="T43" fmla="*/ 2932 h 3292"/>
              <a:gd name="T44" fmla="*/ 3250 w 3262"/>
              <a:gd name="T45" fmla="*/ 2981 h 3292"/>
              <a:gd name="T46" fmla="*/ 3234 w 3262"/>
              <a:gd name="T47" fmla="*/ 3029 h 3292"/>
              <a:gd name="T48" fmla="*/ 3214 w 3262"/>
              <a:gd name="T49" fmla="*/ 3073 h 3292"/>
              <a:gd name="T50" fmla="*/ 3188 w 3262"/>
              <a:gd name="T51" fmla="*/ 3115 h 3292"/>
              <a:gd name="T52" fmla="*/ 3159 w 3262"/>
              <a:gd name="T53" fmla="*/ 3154 h 3292"/>
              <a:gd name="T54" fmla="*/ 3125 w 3262"/>
              <a:gd name="T55" fmla="*/ 3188 h 3292"/>
              <a:gd name="T56" fmla="*/ 3087 w 3262"/>
              <a:gd name="T57" fmla="*/ 3218 h 3292"/>
              <a:gd name="T58" fmla="*/ 3046 w 3262"/>
              <a:gd name="T59" fmla="*/ 3243 h 3292"/>
              <a:gd name="T60" fmla="*/ 3001 w 3262"/>
              <a:gd name="T61" fmla="*/ 3264 h 3292"/>
              <a:gd name="T62" fmla="*/ 2954 w 3262"/>
              <a:gd name="T63" fmla="*/ 3279 h 3292"/>
              <a:gd name="T64" fmla="*/ 2905 w 3262"/>
              <a:gd name="T65" fmla="*/ 3289 h 3292"/>
              <a:gd name="T66" fmla="*/ 2855 w 3262"/>
              <a:gd name="T67" fmla="*/ 3292 h 3292"/>
              <a:gd name="T68" fmla="*/ 407 w 3262"/>
              <a:gd name="T69" fmla="*/ 3292 h 3292"/>
              <a:gd name="T70" fmla="*/ 357 w 3262"/>
              <a:gd name="T71" fmla="*/ 3289 h 3292"/>
              <a:gd name="T72" fmla="*/ 308 w 3262"/>
              <a:gd name="T73" fmla="*/ 3279 h 3292"/>
              <a:gd name="T74" fmla="*/ 261 w 3262"/>
              <a:gd name="T75" fmla="*/ 3264 h 3292"/>
              <a:gd name="T76" fmla="*/ 217 w 3262"/>
              <a:gd name="T77" fmla="*/ 3243 h 3292"/>
              <a:gd name="T78" fmla="*/ 175 w 3262"/>
              <a:gd name="T79" fmla="*/ 3218 h 3292"/>
              <a:gd name="T80" fmla="*/ 137 w 3262"/>
              <a:gd name="T81" fmla="*/ 3188 h 3292"/>
              <a:gd name="T82" fmla="*/ 103 w 3262"/>
              <a:gd name="T83" fmla="*/ 3154 h 3292"/>
              <a:gd name="T84" fmla="*/ 74 w 3262"/>
              <a:gd name="T85" fmla="*/ 3115 h 3292"/>
              <a:gd name="T86" fmla="*/ 48 w 3262"/>
              <a:gd name="T87" fmla="*/ 3073 h 3292"/>
              <a:gd name="T88" fmla="*/ 28 w 3262"/>
              <a:gd name="T89" fmla="*/ 3029 h 3292"/>
              <a:gd name="T90" fmla="*/ 12 w 3262"/>
              <a:gd name="T91" fmla="*/ 2981 h 3292"/>
              <a:gd name="T92" fmla="*/ 3 w 3262"/>
              <a:gd name="T93" fmla="*/ 2932 h 3292"/>
              <a:gd name="T94" fmla="*/ 0 w 3262"/>
              <a:gd name="T95" fmla="*/ 2880 h 3292"/>
              <a:gd name="T96" fmla="*/ 0 w 3262"/>
              <a:gd name="T97" fmla="*/ 411 h 3292"/>
              <a:gd name="T98" fmla="*/ 3 w 3262"/>
              <a:gd name="T99" fmla="*/ 359 h 3292"/>
              <a:gd name="T100" fmla="*/ 12 w 3262"/>
              <a:gd name="T101" fmla="*/ 309 h 3292"/>
              <a:gd name="T102" fmla="*/ 28 w 3262"/>
              <a:gd name="T103" fmla="*/ 263 h 3292"/>
              <a:gd name="T104" fmla="*/ 48 w 3262"/>
              <a:gd name="T105" fmla="*/ 218 h 3292"/>
              <a:gd name="T106" fmla="*/ 74 w 3262"/>
              <a:gd name="T107" fmla="*/ 176 h 3292"/>
              <a:gd name="T108" fmla="*/ 103 w 3262"/>
              <a:gd name="T109" fmla="*/ 138 h 3292"/>
              <a:gd name="T110" fmla="*/ 137 w 3262"/>
              <a:gd name="T111" fmla="*/ 104 h 3292"/>
              <a:gd name="T112" fmla="*/ 175 w 3262"/>
              <a:gd name="T113" fmla="*/ 73 h 3292"/>
              <a:gd name="T114" fmla="*/ 217 w 3262"/>
              <a:gd name="T115" fmla="*/ 48 h 3292"/>
              <a:gd name="T116" fmla="*/ 261 w 3262"/>
              <a:gd name="T117" fmla="*/ 28 h 3292"/>
              <a:gd name="T118" fmla="*/ 308 w 3262"/>
              <a:gd name="T119" fmla="*/ 12 h 3292"/>
              <a:gd name="T120" fmla="*/ 357 w 3262"/>
              <a:gd name="T121" fmla="*/ 3 h 3292"/>
              <a:gd name="T122" fmla="*/ 407 w 3262"/>
              <a:gd name="T12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407" y="411"/>
                </a:moveTo>
                <a:lnTo>
                  <a:pt x="407" y="2880"/>
                </a:lnTo>
                <a:lnTo>
                  <a:pt x="2855" y="2880"/>
                </a:lnTo>
                <a:lnTo>
                  <a:pt x="2855" y="411"/>
                </a:lnTo>
                <a:lnTo>
                  <a:pt x="407" y="411"/>
                </a:lnTo>
                <a:close/>
                <a:moveTo>
                  <a:pt x="407" y="0"/>
                </a:moveTo>
                <a:lnTo>
                  <a:pt x="2855" y="0"/>
                </a:lnTo>
                <a:lnTo>
                  <a:pt x="2905" y="3"/>
                </a:lnTo>
                <a:lnTo>
                  <a:pt x="2954" y="12"/>
                </a:lnTo>
                <a:lnTo>
                  <a:pt x="3001" y="28"/>
                </a:lnTo>
                <a:lnTo>
                  <a:pt x="3046" y="48"/>
                </a:lnTo>
                <a:lnTo>
                  <a:pt x="3087" y="73"/>
                </a:lnTo>
                <a:lnTo>
                  <a:pt x="3125" y="104"/>
                </a:lnTo>
                <a:lnTo>
                  <a:pt x="3159" y="138"/>
                </a:lnTo>
                <a:lnTo>
                  <a:pt x="3188" y="176"/>
                </a:lnTo>
                <a:lnTo>
                  <a:pt x="3214" y="218"/>
                </a:lnTo>
                <a:lnTo>
                  <a:pt x="3234" y="263"/>
                </a:lnTo>
                <a:lnTo>
                  <a:pt x="3250" y="309"/>
                </a:lnTo>
                <a:lnTo>
                  <a:pt x="3259" y="359"/>
                </a:lnTo>
                <a:lnTo>
                  <a:pt x="3262" y="411"/>
                </a:lnTo>
                <a:lnTo>
                  <a:pt x="3262" y="2880"/>
                </a:lnTo>
                <a:lnTo>
                  <a:pt x="3259" y="2932"/>
                </a:lnTo>
                <a:lnTo>
                  <a:pt x="3250" y="2981"/>
                </a:lnTo>
                <a:lnTo>
                  <a:pt x="3234" y="3029"/>
                </a:lnTo>
                <a:lnTo>
                  <a:pt x="3214" y="3073"/>
                </a:lnTo>
                <a:lnTo>
                  <a:pt x="3188" y="3115"/>
                </a:lnTo>
                <a:lnTo>
                  <a:pt x="3159" y="3154"/>
                </a:lnTo>
                <a:lnTo>
                  <a:pt x="3125" y="3188"/>
                </a:lnTo>
                <a:lnTo>
                  <a:pt x="3087" y="3218"/>
                </a:lnTo>
                <a:lnTo>
                  <a:pt x="3046" y="3243"/>
                </a:lnTo>
                <a:lnTo>
                  <a:pt x="3001" y="3264"/>
                </a:lnTo>
                <a:lnTo>
                  <a:pt x="2954" y="3279"/>
                </a:lnTo>
                <a:lnTo>
                  <a:pt x="2905" y="3289"/>
                </a:lnTo>
                <a:lnTo>
                  <a:pt x="2855" y="3292"/>
                </a:lnTo>
                <a:lnTo>
                  <a:pt x="407" y="3292"/>
                </a:lnTo>
                <a:lnTo>
                  <a:pt x="357" y="3289"/>
                </a:lnTo>
                <a:lnTo>
                  <a:pt x="308" y="3279"/>
                </a:lnTo>
                <a:lnTo>
                  <a:pt x="261" y="3264"/>
                </a:lnTo>
                <a:lnTo>
                  <a:pt x="217" y="3243"/>
                </a:lnTo>
                <a:lnTo>
                  <a:pt x="175" y="3218"/>
                </a:lnTo>
                <a:lnTo>
                  <a:pt x="137" y="3188"/>
                </a:lnTo>
                <a:lnTo>
                  <a:pt x="103" y="3154"/>
                </a:lnTo>
                <a:lnTo>
                  <a:pt x="74" y="3115"/>
                </a:lnTo>
                <a:lnTo>
                  <a:pt x="48" y="3073"/>
                </a:lnTo>
                <a:lnTo>
                  <a:pt x="28" y="3029"/>
                </a:lnTo>
                <a:lnTo>
                  <a:pt x="12" y="2981"/>
                </a:lnTo>
                <a:lnTo>
                  <a:pt x="3" y="2932"/>
                </a:lnTo>
                <a:lnTo>
                  <a:pt x="0" y="2880"/>
                </a:lnTo>
                <a:lnTo>
                  <a:pt x="0" y="411"/>
                </a:lnTo>
                <a:lnTo>
                  <a:pt x="3" y="359"/>
                </a:lnTo>
                <a:lnTo>
                  <a:pt x="12" y="309"/>
                </a:lnTo>
                <a:lnTo>
                  <a:pt x="28" y="263"/>
                </a:lnTo>
                <a:lnTo>
                  <a:pt x="48" y="218"/>
                </a:lnTo>
                <a:lnTo>
                  <a:pt x="74" y="176"/>
                </a:lnTo>
                <a:lnTo>
                  <a:pt x="103" y="138"/>
                </a:lnTo>
                <a:lnTo>
                  <a:pt x="137" y="104"/>
                </a:lnTo>
                <a:lnTo>
                  <a:pt x="175" y="73"/>
                </a:lnTo>
                <a:lnTo>
                  <a:pt x="217" y="48"/>
                </a:lnTo>
                <a:lnTo>
                  <a:pt x="261" y="28"/>
                </a:lnTo>
                <a:lnTo>
                  <a:pt x="308" y="12"/>
                </a:lnTo>
                <a:lnTo>
                  <a:pt x="357" y="3"/>
                </a:lnTo>
                <a:lnTo>
                  <a:pt x="40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2" name="Freeform 1074"/>
          <p:cNvSpPr>
            <a:spLocks noEditPoints="1"/>
          </p:cNvSpPr>
          <p:nvPr/>
        </p:nvSpPr>
        <p:spPr bwMode="auto">
          <a:xfrm>
            <a:off x="5951717" y="1726829"/>
            <a:ext cx="300477" cy="303423"/>
          </a:xfrm>
          <a:custGeom>
            <a:avLst/>
            <a:gdLst>
              <a:gd name="T0" fmla="*/ 1869 w 3262"/>
              <a:gd name="T1" fmla="*/ 1077 h 3292"/>
              <a:gd name="T2" fmla="*/ 2103 w 3262"/>
              <a:gd name="T3" fmla="*/ 1253 h 3292"/>
              <a:gd name="T4" fmla="*/ 2230 w 3262"/>
              <a:gd name="T5" fmla="*/ 1521 h 3292"/>
              <a:gd name="T6" fmla="*/ 2215 w 3262"/>
              <a:gd name="T7" fmla="*/ 1830 h 3292"/>
              <a:gd name="T8" fmla="*/ 2064 w 3262"/>
              <a:gd name="T9" fmla="*/ 2082 h 3292"/>
              <a:gd name="T10" fmla="*/ 1813 w 3262"/>
              <a:gd name="T11" fmla="*/ 2235 h 3292"/>
              <a:gd name="T12" fmla="*/ 1508 w 3262"/>
              <a:gd name="T13" fmla="*/ 2250 h 3292"/>
              <a:gd name="T14" fmla="*/ 1242 w 3262"/>
              <a:gd name="T15" fmla="*/ 2122 h 3292"/>
              <a:gd name="T16" fmla="*/ 1067 w 3262"/>
              <a:gd name="T17" fmla="*/ 1885 h 3292"/>
              <a:gd name="T18" fmla="*/ 1022 w 3262"/>
              <a:gd name="T19" fmla="*/ 1583 h 3292"/>
              <a:gd name="T20" fmla="*/ 1123 w 3262"/>
              <a:gd name="T21" fmla="*/ 1301 h 3292"/>
              <a:gd name="T22" fmla="*/ 1339 w 3262"/>
              <a:gd name="T23" fmla="*/ 1103 h 3292"/>
              <a:gd name="T24" fmla="*/ 1631 w 3262"/>
              <a:gd name="T25" fmla="*/ 1028 h 3292"/>
              <a:gd name="T26" fmla="*/ 1292 w 3262"/>
              <a:gd name="T27" fmla="*/ 459 h 3292"/>
              <a:gd name="T28" fmla="*/ 922 w 3262"/>
              <a:gd name="T29" fmla="*/ 640 h 3292"/>
              <a:gd name="T30" fmla="*/ 634 w 3262"/>
              <a:gd name="T31" fmla="*/ 930 h 3292"/>
              <a:gd name="T32" fmla="*/ 455 w 3262"/>
              <a:gd name="T33" fmla="*/ 1304 h 3292"/>
              <a:gd name="T34" fmla="*/ 411 w 3262"/>
              <a:gd name="T35" fmla="*/ 1734 h 3292"/>
              <a:gd name="T36" fmla="*/ 513 w 3262"/>
              <a:gd name="T37" fmla="*/ 2146 h 3292"/>
              <a:gd name="T38" fmla="*/ 738 w 3262"/>
              <a:gd name="T39" fmla="*/ 2489 h 3292"/>
              <a:gd name="T40" fmla="*/ 1062 w 3262"/>
              <a:gd name="T41" fmla="*/ 2738 h 3292"/>
              <a:gd name="T42" fmla="*/ 1458 w 3262"/>
              <a:gd name="T43" fmla="*/ 2868 h 3292"/>
              <a:gd name="T44" fmla="*/ 1888 w 3262"/>
              <a:gd name="T45" fmla="*/ 2853 h 3292"/>
              <a:gd name="T46" fmla="*/ 2271 w 3262"/>
              <a:gd name="T47" fmla="*/ 2697 h 3292"/>
              <a:gd name="T48" fmla="*/ 2578 w 3262"/>
              <a:gd name="T49" fmla="*/ 2427 h 3292"/>
              <a:gd name="T50" fmla="*/ 2781 w 3262"/>
              <a:gd name="T51" fmla="*/ 2067 h 3292"/>
              <a:gd name="T52" fmla="*/ 2855 w 3262"/>
              <a:gd name="T53" fmla="*/ 1646 h 3292"/>
              <a:gd name="T54" fmla="*/ 2781 w 3262"/>
              <a:gd name="T55" fmla="*/ 1223 h 3292"/>
              <a:gd name="T56" fmla="*/ 2578 w 3262"/>
              <a:gd name="T57" fmla="*/ 864 h 3292"/>
              <a:gd name="T58" fmla="*/ 2271 w 3262"/>
              <a:gd name="T59" fmla="*/ 593 h 3292"/>
              <a:gd name="T60" fmla="*/ 1888 w 3262"/>
              <a:gd name="T61" fmla="*/ 439 h 3292"/>
              <a:gd name="T62" fmla="*/ 1631 w 3262"/>
              <a:gd name="T63" fmla="*/ 0 h 3292"/>
              <a:gd name="T64" fmla="*/ 2128 w 3262"/>
              <a:gd name="T65" fmla="*/ 77 h 3292"/>
              <a:gd name="T66" fmla="*/ 2563 w 3262"/>
              <a:gd name="T67" fmla="*/ 294 h 3292"/>
              <a:gd name="T68" fmla="*/ 2912 w 3262"/>
              <a:gd name="T69" fmla="*/ 627 h 3292"/>
              <a:gd name="T70" fmla="*/ 3152 w 3262"/>
              <a:gd name="T71" fmla="*/ 1051 h 3292"/>
              <a:gd name="T72" fmla="*/ 3259 w 3262"/>
              <a:gd name="T73" fmla="*/ 1541 h 3292"/>
              <a:gd name="T74" fmla="*/ 3212 w 3262"/>
              <a:gd name="T75" fmla="*/ 2051 h 3292"/>
              <a:gd name="T76" fmla="*/ 3022 w 3262"/>
              <a:gd name="T77" fmla="*/ 2504 h 3292"/>
              <a:gd name="T78" fmla="*/ 2714 w 3262"/>
              <a:gd name="T79" fmla="*/ 2876 h 3292"/>
              <a:gd name="T80" fmla="*/ 2310 w 3262"/>
              <a:gd name="T81" fmla="*/ 3142 h 3292"/>
              <a:gd name="T82" fmla="*/ 1836 w 3262"/>
              <a:gd name="T83" fmla="*/ 3279 h 3292"/>
              <a:gd name="T84" fmla="*/ 1327 w 3262"/>
              <a:gd name="T85" fmla="*/ 3263 h 3292"/>
              <a:gd name="T86" fmla="*/ 865 w 3262"/>
              <a:gd name="T87" fmla="*/ 3099 h 3292"/>
              <a:gd name="T88" fmla="*/ 478 w 3262"/>
              <a:gd name="T89" fmla="*/ 2810 h 3292"/>
              <a:gd name="T90" fmla="*/ 191 w 3262"/>
              <a:gd name="T91" fmla="*/ 2419 h 3292"/>
              <a:gd name="T92" fmla="*/ 29 w 3262"/>
              <a:gd name="T93" fmla="*/ 1953 h 3292"/>
              <a:gd name="T94" fmla="*/ 13 w 3262"/>
              <a:gd name="T95" fmla="*/ 1439 h 3292"/>
              <a:gd name="T96" fmla="*/ 148 w 3262"/>
              <a:gd name="T97" fmla="*/ 960 h 3292"/>
              <a:gd name="T98" fmla="*/ 411 w 3262"/>
              <a:gd name="T99" fmla="*/ 552 h 3292"/>
              <a:gd name="T100" fmla="*/ 781 w 3262"/>
              <a:gd name="T101" fmla="*/ 241 h 3292"/>
              <a:gd name="T102" fmla="*/ 1230 w 3262"/>
              <a:gd name="T103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1631" y="1028"/>
                </a:moveTo>
                <a:lnTo>
                  <a:pt x="1693" y="1031"/>
                </a:lnTo>
                <a:lnTo>
                  <a:pt x="1755" y="1041"/>
                </a:lnTo>
                <a:lnTo>
                  <a:pt x="1813" y="1056"/>
                </a:lnTo>
                <a:lnTo>
                  <a:pt x="1869" y="1077"/>
                </a:lnTo>
                <a:lnTo>
                  <a:pt x="1923" y="1103"/>
                </a:lnTo>
                <a:lnTo>
                  <a:pt x="1973" y="1134"/>
                </a:lnTo>
                <a:lnTo>
                  <a:pt x="2020" y="1170"/>
                </a:lnTo>
                <a:lnTo>
                  <a:pt x="2064" y="1209"/>
                </a:lnTo>
                <a:lnTo>
                  <a:pt x="2103" y="1253"/>
                </a:lnTo>
                <a:lnTo>
                  <a:pt x="2138" y="1301"/>
                </a:lnTo>
                <a:lnTo>
                  <a:pt x="2169" y="1351"/>
                </a:lnTo>
                <a:lnTo>
                  <a:pt x="2195" y="1405"/>
                </a:lnTo>
                <a:lnTo>
                  <a:pt x="2215" y="1462"/>
                </a:lnTo>
                <a:lnTo>
                  <a:pt x="2230" y="1521"/>
                </a:lnTo>
                <a:lnTo>
                  <a:pt x="2240" y="1583"/>
                </a:lnTo>
                <a:lnTo>
                  <a:pt x="2243" y="1646"/>
                </a:lnTo>
                <a:lnTo>
                  <a:pt x="2240" y="1709"/>
                </a:lnTo>
                <a:lnTo>
                  <a:pt x="2230" y="1770"/>
                </a:lnTo>
                <a:lnTo>
                  <a:pt x="2215" y="1830"/>
                </a:lnTo>
                <a:lnTo>
                  <a:pt x="2195" y="1885"/>
                </a:lnTo>
                <a:lnTo>
                  <a:pt x="2169" y="1940"/>
                </a:lnTo>
                <a:lnTo>
                  <a:pt x="2138" y="1991"/>
                </a:lnTo>
                <a:lnTo>
                  <a:pt x="2103" y="2038"/>
                </a:lnTo>
                <a:lnTo>
                  <a:pt x="2064" y="2082"/>
                </a:lnTo>
                <a:lnTo>
                  <a:pt x="2020" y="2122"/>
                </a:lnTo>
                <a:lnTo>
                  <a:pt x="1973" y="2157"/>
                </a:lnTo>
                <a:lnTo>
                  <a:pt x="1923" y="2188"/>
                </a:lnTo>
                <a:lnTo>
                  <a:pt x="1869" y="2214"/>
                </a:lnTo>
                <a:lnTo>
                  <a:pt x="1813" y="2235"/>
                </a:lnTo>
                <a:lnTo>
                  <a:pt x="1755" y="2250"/>
                </a:lnTo>
                <a:lnTo>
                  <a:pt x="1693" y="2259"/>
                </a:lnTo>
                <a:lnTo>
                  <a:pt x="1631" y="2262"/>
                </a:lnTo>
                <a:lnTo>
                  <a:pt x="1568" y="2259"/>
                </a:lnTo>
                <a:lnTo>
                  <a:pt x="1508" y="2250"/>
                </a:lnTo>
                <a:lnTo>
                  <a:pt x="1449" y="2235"/>
                </a:lnTo>
                <a:lnTo>
                  <a:pt x="1393" y="2214"/>
                </a:lnTo>
                <a:lnTo>
                  <a:pt x="1339" y="2188"/>
                </a:lnTo>
                <a:lnTo>
                  <a:pt x="1289" y="2157"/>
                </a:lnTo>
                <a:lnTo>
                  <a:pt x="1242" y="2122"/>
                </a:lnTo>
                <a:lnTo>
                  <a:pt x="1198" y="2082"/>
                </a:lnTo>
                <a:lnTo>
                  <a:pt x="1159" y="2038"/>
                </a:lnTo>
                <a:lnTo>
                  <a:pt x="1123" y="1991"/>
                </a:lnTo>
                <a:lnTo>
                  <a:pt x="1093" y="1940"/>
                </a:lnTo>
                <a:lnTo>
                  <a:pt x="1067" y="1885"/>
                </a:lnTo>
                <a:lnTo>
                  <a:pt x="1047" y="1830"/>
                </a:lnTo>
                <a:lnTo>
                  <a:pt x="1031" y="1770"/>
                </a:lnTo>
                <a:lnTo>
                  <a:pt x="1022" y="1709"/>
                </a:lnTo>
                <a:lnTo>
                  <a:pt x="1019" y="1646"/>
                </a:lnTo>
                <a:lnTo>
                  <a:pt x="1022" y="1583"/>
                </a:lnTo>
                <a:lnTo>
                  <a:pt x="1031" y="1521"/>
                </a:lnTo>
                <a:lnTo>
                  <a:pt x="1047" y="1462"/>
                </a:lnTo>
                <a:lnTo>
                  <a:pt x="1067" y="1405"/>
                </a:lnTo>
                <a:lnTo>
                  <a:pt x="1093" y="1351"/>
                </a:lnTo>
                <a:lnTo>
                  <a:pt x="1123" y="1301"/>
                </a:lnTo>
                <a:lnTo>
                  <a:pt x="1159" y="1253"/>
                </a:lnTo>
                <a:lnTo>
                  <a:pt x="1198" y="1209"/>
                </a:lnTo>
                <a:lnTo>
                  <a:pt x="1242" y="1170"/>
                </a:lnTo>
                <a:lnTo>
                  <a:pt x="1289" y="1134"/>
                </a:lnTo>
                <a:lnTo>
                  <a:pt x="1339" y="1103"/>
                </a:lnTo>
                <a:lnTo>
                  <a:pt x="1393" y="1077"/>
                </a:lnTo>
                <a:lnTo>
                  <a:pt x="1449" y="1056"/>
                </a:lnTo>
                <a:lnTo>
                  <a:pt x="1508" y="1041"/>
                </a:lnTo>
                <a:lnTo>
                  <a:pt x="1568" y="1031"/>
                </a:lnTo>
                <a:lnTo>
                  <a:pt x="1631" y="1028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9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9" y="2807"/>
                </a:lnTo>
                <a:lnTo>
                  <a:pt x="2126" y="2775"/>
                </a:lnTo>
                <a:lnTo>
                  <a:pt x="2201" y="2738"/>
                </a:lnTo>
                <a:lnTo>
                  <a:pt x="2271" y="2697"/>
                </a:lnTo>
                <a:lnTo>
                  <a:pt x="2340" y="2652"/>
                </a:lnTo>
                <a:lnTo>
                  <a:pt x="2405" y="2601"/>
                </a:lnTo>
                <a:lnTo>
                  <a:pt x="2467" y="2547"/>
                </a:lnTo>
                <a:lnTo>
                  <a:pt x="2524" y="2489"/>
                </a:lnTo>
                <a:lnTo>
                  <a:pt x="2578" y="2427"/>
                </a:lnTo>
                <a:lnTo>
                  <a:pt x="2627" y="2361"/>
                </a:lnTo>
                <a:lnTo>
                  <a:pt x="2674" y="2292"/>
                </a:lnTo>
                <a:lnTo>
                  <a:pt x="2713" y="2220"/>
                </a:lnTo>
                <a:lnTo>
                  <a:pt x="2750" y="2146"/>
                </a:lnTo>
                <a:lnTo>
                  <a:pt x="2781" y="2067"/>
                </a:lnTo>
                <a:lnTo>
                  <a:pt x="2807" y="1988"/>
                </a:lnTo>
                <a:lnTo>
                  <a:pt x="2827" y="1905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3"/>
                </a:lnTo>
                <a:lnTo>
                  <a:pt x="2750" y="1146"/>
                </a:lnTo>
                <a:lnTo>
                  <a:pt x="2713" y="1071"/>
                </a:lnTo>
                <a:lnTo>
                  <a:pt x="2674" y="998"/>
                </a:lnTo>
                <a:lnTo>
                  <a:pt x="2627" y="930"/>
                </a:lnTo>
                <a:lnTo>
                  <a:pt x="2578" y="864"/>
                </a:lnTo>
                <a:lnTo>
                  <a:pt x="2524" y="802"/>
                </a:lnTo>
                <a:lnTo>
                  <a:pt x="2467" y="744"/>
                </a:lnTo>
                <a:lnTo>
                  <a:pt x="2405" y="689"/>
                </a:lnTo>
                <a:lnTo>
                  <a:pt x="2340" y="640"/>
                </a:lnTo>
                <a:lnTo>
                  <a:pt x="2271" y="593"/>
                </a:lnTo>
                <a:lnTo>
                  <a:pt x="2201" y="552"/>
                </a:lnTo>
                <a:lnTo>
                  <a:pt x="2126" y="516"/>
                </a:lnTo>
                <a:lnTo>
                  <a:pt x="2049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9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3" name="Freeform 1079"/>
          <p:cNvSpPr>
            <a:spLocks noEditPoints="1"/>
          </p:cNvSpPr>
          <p:nvPr/>
        </p:nvSpPr>
        <p:spPr bwMode="auto">
          <a:xfrm>
            <a:off x="6547655" y="1726829"/>
            <a:ext cx="300477" cy="303423"/>
          </a:xfrm>
          <a:custGeom>
            <a:avLst/>
            <a:gdLst>
              <a:gd name="T0" fmla="*/ 1531 w 3262"/>
              <a:gd name="T1" fmla="*/ 1246 h 3292"/>
              <a:gd name="T2" fmla="*/ 1398 w 3262"/>
              <a:gd name="T3" fmla="*/ 1308 h 3292"/>
              <a:gd name="T4" fmla="*/ 1296 w 3262"/>
              <a:gd name="T5" fmla="*/ 1410 h 3292"/>
              <a:gd name="T6" fmla="*/ 1236 w 3262"/>
              <a:gd name="T7" fmla="*/ 1545 h 3292"/>
              <a:gd name="T8" fmla="*/ 1227 w 3262"/>
              <a:gd name="T9" fmla="*/ 1697 h 3292"/>
              <a:gd name="T10" fmla="*/ 1271 w 3262"/>
              <a:gd name="T11" fmla="*/ 1839 h 3292"/>
              <a:gd name="T12" fmla="*/ 1360 w 3262"/>
              <a:gd name="T13" fmla="*/ 1954 h 3292"/>
              <a:gd name="T14" fmla="*/ 1484 w 3262"/>
              <a:gd name="T15" fmla="*/ 2029 h 3292"/>
              <a:gd name="T16" fmla="*/ 1631 w 3262"/>
              <a:gd name="T17" fmla="*/ 2057 h 3292"/>
              <a:gd name="T18" fmla="*/ 1778 w 3262"/>
              <a:gd name="T19" fmla="*/ 2029 h 3292"/>
              <a:gd name="T20" fmla="*/ 1902 w 3262"/>
              <a:gd name="T21" fmla="*/ 1954 h 3292"/>
              <a:gd name="T22" fmla="*/ 1991 w 3262"/>
              <a:gd name="T23" fmla="*/ 1839 h 3292"/>
              <a:gd name="T24" fmla="*/ 2035 w 3262"/>
              <a:gd name="T25" fmla="*/ 1697 h 3292"/>
              <a:gd name="T26" fmla="*/ 2026 w 3262"/>
              <a:gd name="T27" fmla="*/ 1545 h 3292"/>
              <a:gd name="T28" fmla="*/ 1965 w 3262"/>
              <a:gd name="T29" fmla="*/ 1410 h 3292"/>
              <a:gd name="T30" fmla="*/ 1864 w 3262"/>
              <a:gd name="T31" fmla="*/ 1308 h 3292"/>
              <a:gd name="T32" fmla="*/ 1731 w 3262"/>
              <a:gd name="T33" fmla="*/ 1246 h 3292"/>
              <a:gd name="T34" fmla="*/ 1631 w 3262"/>
              <a:gd name="T35" fmla="*/ 0 h 3292"/>
              <a:gd name="T36" fmla="*/ 1836 w 3262"/>
              <a:gd name="T37" fmla="*/ 12 h 3292"/>
              <a:gd name="T38" fmla="*/ 2128 w 3262"/>
              <a:gd name="T39" fmla="*/ 77 h 3292"/>
              <a:gd name="T40" fmla="*/ 2397 w 3262"/>
              <a:gd name="T41" fmla="*/ 193 h 3292"/>
              <a:gd name="T42" fmla="*/ 2640 w 3262"/>
              <a:gd name="T43" fmla="*/ 353 h 3292"/>
              <a:gd name="T44" fmla="*/ 2851 w 3262"/>
              <a:gd name="T45" fmla="*/ 552 h 3292"/>
              <a:gd name="T46" fmla="*/ 3022 w 3262"/>
              <a:gd name="T47" fmla="*/ 787 h 3292"/>
              <a:gd name="T48" fmla="*/ 3152 w 3262"/>
              <a:gd name="T49" fmla="*/ 1051 h 3292"/>
              <a:gd name="T50" fmla="*/ 3233 w 3262"/>
              <a:gd name="T51" fmla="*/ 1339 h 3292"/>
              <a:gd name="T52" fmla="*/ 3262 w 3262"/>
              <a:gd name="T53" fmla="*/ 1646 h 3292"/>
              <a:gd name="T54" fmla="*/ 3233 w 3262"/>
              <a:gd name="T55" fmla="*/ 1953 h 3292"/>
              <a:gd name="T56" fmla="*/ 3152 w 3262"/>
              <a:gd name="T57" fmla="*/ 2241 h 3292"/>
              <a:gd name="T58" fmla="*/ 3022 w 3262"/>
              <a:gd name="T59" fmla="*/ 2504 h 3292"/>
              <a:gd name="T60" fmla="*/ 2851 w 3262"/>
              <a:gd name="T61" fmla="*/ 2738 h 3292"/>
              <a:gd name="T62" fmla="*/ 2640 w 3262"/>
              <a:gd name="T63" fmla="*/ 2939 h 3292"/>
              <a:gd name="T64" fmla="*/ 2397 w 3262"/>
              <a:gd name="T65" fmla="*/ 3099 h 3292"/>
              <a:gd name="T66" fmla="*/ 2128 w 3262"/>
              <a:gd name="T67" fmla="*/ 3213 h 3292"/>
              <a:gd name="T68" fmla="*/ 1836 w 3262"/>
              <a:gd name="T69" fmla="*/ 3279 h 3292"/>
              <a:gd name="T70" fmla="*/ 1528 w 3262"/>
              <a:gd name="T71" fmla="*/ 3289 h 3292"/>
              <a:gd name="T72" fmla="*/ 1230 w 3262"/>
              <a:gd name="T73" fmla="*/ 3241 h 3292"/>
              <a:gd name="T74" fmla="*/ 952 w 3262"/>
              <a:gd name="T75" fmla="*/ 3142 h 3292"/>
              <a:gd name="T76" fmla="*/ 699 w 3262"/>
              <a:gd name="T77" fmla="*/ 2997 h 3292"/>
              <a:gd name="T78" fmla="*/ 478 w 3262"/>
              <a:gd name="T79" fmla="*/ 2810 h 3292"/>
              <a:gd name="T80" fmla="*/ 293 w 3262"/>
              <a:gd name="T81" fmla="*/ 2586 h 3292"/>
              <a:gd name="T82" fmla="*/ 148 w 3262"/>
              <a:gd name="T83" fmla="*/ 2332 h 3292"/>
              <a:gd name="T84" fmla="*/ 50 w 3262"/>
              <a:gd name="T85" fmla="*/ 2051 h 3292"/>
              <a:gd name="T86" fmla="*/ 3 w 3262"/>
              <a:gd name="T87" fmla="*/ 1750 h 3292"/>
              <a:gd name="T88" fmla="*/ 13 w 3262"/>
              <a:gd name="T89" fmla="*/ 1439 h 3292"/>
              <a:gd name="T90" fmla="*/ 77 w 3262"/>
              <a:gd name="T91" fmla="*/ 1144 h 3292"/>
              <a:gd name="T92" fmla="*/ 191 w 3262"/>
              <a:gd name="T93" fmla="*/ 871 h 3292"/>
              <a:gd name="T94" fmla="*/ 350 w 3262"/>
              <a:gd name="T95" fmla="*/ 627 h 3292"/>
              <a:gd name="T96" fmla="*/ 547 w 3262"/>
              <a:gd name="T97" fmla="*/ 415 h 3292"/>
              <a:gd name="T98" fmla="*/ 781 w 3262"/>
              <a:gd name="T99" fmla="*/ 241 h 3292"/>
              <a:gd name="T100" fmla="*/ 1042 w 3262"/>
              <a:gd name="T101" fmla="*/ 110 h 3292"/>
              <a:gd name="T102" fmla="*/ 1327 w 3262"/>
              <a:gd name="T103" fmla="*/ 28 h 3292"/>
              <a:gd name="T104" fmla="*/ 1631 w 3262"/>
              <a:gd name="T10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631" y="1234"/>
                </a:moveTo>
                <a:lnTo>
                  <a:pt x="1580" y="1237"/>
                </a:lnTo>
                <a:lnTo>
                  <a:pt x="1531" y="1246"/>
                </a:lnTo>
                <a:lnTo>
                  <a:pt x="1484" y="1262"/>
                </a:lnTo>
                <a:lnTo>
                  <a:pt x="1440" y="1282"/>
                </a:lnTo>
                <a:lnTo>
                  <a:pt x="1398" y="1308"/>
                </a:lnTo>
                <a:lnTo>
                  <a:pt x="1360" y="1338"/>
                </a:lnTo>
                <a:lnTo>
                  <a:pt x="1326" y="1372"/>
                </a:lnTo>
                <a:lnTo>
                  <a:pt x="1296" y="1410"/>
                </a:lnTo>
                <a:lnTo>
                  <a:pt x="1271" y="1452"/>
                </a:lnTo>
                <a:lnTo>
                  <a:pt x="1250" y="1497"/>
                </a:lnTo>
                <a:lnTo>
                  <a:pt x="1236" y="1545"/>
                </a:lnTo>
                <a:lnTo>
                  <a:pt x="1227" y="1594"/>
                </a:lnTo>
                <a:lnTo>
                  <a:pt x="1224" y="1646"/>
                </a:lnTo>
                <a:lnTo>
                  <a:pt x="1227" y="1697"/>
                </a:lnTo>
                <a:lnTo>
                  <a:pt x="1236" y="1747"/>
                </a:lnTo>
                <a:lnTo>
                  <a:pt x="1250" y="1795"/>
                </a:lnTo>
                <a:lnTo>
                  <a:pt x="1271" y="1839"/>
                </a:lnTo>
                <a:lnTo>
                  <a:pt x="1296" y="1880"/>
                </a:lnTo>
                <a:lnTo>
                  <a:pt x="1326" y="1918"/>
                </a:lnTo>
                <a:lnTo>
                  <a:pt x="1360" y="1954"/>
                </a:lnTo>
                <a:lnTo>
                  <a:pt x="1398" y="1984"/>
                </a:lnTo>
                <a:lnTo>
                  <a:pt x="1440" y="2009"/>
                </a:lnTo>
                <a:lnTo>
                  <a:pt x="1484" y="2029"/>
                </a:lnTo>
                <a:lnTo>
                  <a:pt x="1531" y="2044"/>
                </a:lnTo>
                <a:lnTo>
                  <a:pt x="1580" y="2054"/>
                </a:lnTo>
                <a:lnTo>
                  <a:pt x="1631" y="2057"/>
                </a:lnTo>
                <a:lnTo>
                  <a:pt x="1682" y="2054"/>
                </a:lnTo>
                <a:lnTo>
                  <a:pt x="1731" y="2044"/>
                </a:lnTo>
                <a:lnTo>
                  <a:pt x="1778" y="2029"/>
                </a:lnTo>
                <a:lnTo>
                  <a:pt x="1822" y="2009"/>
                </a:lnTo>
                <a:lnTo>
                  <a:pt x="1864" y="1984"/>
                </a:lnTo>
                <a:lnTo>
                  <a:pt x="1902" y="1954"/>
                </a:lnTo>
                <a:lnTo>
                  <a:pt x="1936" y="1918"/>
                </a:lnTo>
                <a:lnTo>
                  <a:pt x="1965" y="1880"/>
                </a:lnTo>
                <a:lnTo>
                  <a:pt x="1991" y="1839"/>
                </a:lnTo>
                <a:lnTo>
                  <a:pt x="2012" y="1795"/>
                </a:lnTo>
                <a:lnTo>
                  <a:pt x="2026" y="1747"/>
                </a:lnTo>
                <a:lnTo>
                  <a:pt x="2035" y="1697"/>
                </a:lnTo>
                <a:lnTo>
                  <a:pt x="2039" y="1646"/>
                </a:lnTo>
                <a:lnTo>
                  <a:pt x="2035" y="1594"/>
                </a:lnTo>
                <a:lnTo>
                  <a:pt x="2026" y="1545"/>
                </a:lnTo>
                <a:lnTo>
                  <a:pt x="2012" y="1497"/>
                </a:lnTo>
                <a:lnTo>
                  <a:pt x="1991" y="1452"/>
                </a:lnTo>
                <a:lnTo>
                  <a:pt x="1965" y="1410"/>
                </a:lnTo>
                <a:lnTo>
                  <a:pt x="1936" y="1372"/>
                </a:lnTo>
                <a:lnTo>
                  <a:pt x="1902" y="1338"/>
                </a:lnTo>
                <a:lnTo>
                  <a:pt x="1864" y="1308"/>
                </a:lnTo>
                <a:lnTo>
                  <a:pt x="1822" y="1282"/>
                </a:lnTo>
                <a:lnTo>
                  <a:pt x="1778" y="1262"/>
                </a:lnTo>
                <a:lnTo>
                  <a:pt x="1731" y="1246"/>
                </a:lnTo>
                <a:lnTo>
                  <a:pt x="1682" y="1237"/>
                </a:lnTo>
                <a:lnTo>
                  <a:pt x="1631" y="1234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4" name="Freeform 1084"/>
          <p:cNvSpPr>
            <a:spLocks noEditPoints="1"/>
          </p:cNvSpPr>
          <p:nvPr/>
        </p:nvSpPr>
        <p:spPr bwMode="auto">
          <a:xfrm>
            <a:off x="7143592" y="1726829"/>
            <a:ext cx="300477" cy="303423"/>
          </a:xfrm>
          <a:custGeom>
            <a:avLst/>
            <a:gdLst>
              <a:gd name="T0" fmla="*/ 1374 w 3262"/>
              <a:gd name="T1" fmla="*/ 439 h 3292"/>
              <a:gd name="T2" fmla="*/ 1062 w 3262"/>
              <a:gd name="T3" fmla="*/ 552 h 3292"/>
              <a:gd name="T4" fmla="*/ 795 w 3262"/>
              <a:gd name="T5" fmla="*/ 744 h 3292"/>
              <a:gd name="T6" fmla="*/ 589 w 3262"/>
              <a:gd name="T7" fmla="*/ 998 h 3292"/>
              <a:gd name="T8" fmla="*/ 455 w 3262"/>
              <a:gd name="T9" fmla="*/ 1304 h 3292"/>
              <a:gd name="T10" fmla="*/ 407 w 3262"/>
              <a:gd name="T11" fmla="*/ 1646 h 3292"/>
              <a:gd name="T12" fmla="*/ 455 w 3262"/>
              <a:gd name="T13" fmla="*/ 1988 h 3292"/>
              <a:gd name="T14" fmla="*/ 589 w 3262"/>
              <a:gd name="T15" fmla="*/ 2292 h 3292"/>
              <a:gd name="T16" fmla="*/ 795 w 3262"/>
              <a:gd name="T17" fmla="*/ 2547 h 3292"/>
              <a:gd name="T18" fmla="*/ 1062 w 3262"/>
              <a:gd name="T19" fmla="*/ 2738 h 3292"/>
              <a:gd name="T20" fmla="*/ 1374 w 3262"/>
              <a:gd name="T21" fmla="*/ 2853 h 3292"/>
              <a:gd name="T22" fmla="*/ 1719 w 3262"/>
              <a:gd name="T23" fmla="*/ 2877 h 3292"/>
              <a:gd name="T24" fmla="*/ 2049 w 3262"/>
              <a:gd name="T25" fmla="*/ 2807 h 3292"/>
              <a:gd name="T26" fmla="*/ 2340 w 3262"/>
              <a:gd name="T27" fmla="*/ 2652 h 3292"/>
              <a:gd name="T28" fmla="*/ 2578 w 3262"/>
              <a:gd name="T29" fmla="*/ 2427 h 3292"/>
              <a:gd name="T30" fmla="*/ 2750 w 3262"/>
              <a:gd name="T31" fmla="*/ 2146 h 3292"/>
              <a:gd name="T32" fmla="*/ 2842 w 3262"/>
              <a:gd name="T33" fmla="*/ 1820 h 3292"/>
              <a:gd name="T34" fmla="*/ 2842 w 3262"/>
              <a:gd name="T35" fmla="*/ 1471 h 3292"/>
              <a:gd name="T36" fmla="*/ 2750 w 3262"/>
              <a:gd name="T37" fmla="*/ 1146 h 3292"/>
              <a:gd name="T38" fmla="*/ 2578 w 3262"/>
              <a:gd name="T39" fmla="*/ 864 h 3292"/>
              <a:gd name="T40" fmla="*/ 2340 w 3262"/>
              <a:gd name="T41" fmla="*/ 640 h 3292"/>
              <a:gd name="T42" fmla="*/ 2049 w 3262"/>
              <a:gd name="T43" fmla="*/ 485 h 3292"/>
              <a:gd name="T44" fmla="*/ 1719 w 3262"/>
              <a:gd name="T45" fmla="*/ 414 h 3292"/>
              <a:gd name="T46" fmla="*/ 1734 w 3262"/>
              <a:gd name="T47" fmla="*/ 3 h 3292"/>
              <a:gd name="T48" fmla="*/ 2128 w 3262"/>
              <a:gd name="T49" fmla="*/ 77 h 3292"/>
              <a:gd name="T50" fmla="*/ 2482 w 3262"/>
              <a:gd name="T51" fmla="*/ 241 h 3292"/>
              <a:gd name="T52" fmla="*/ 2784 w 3262"/>
              <a:gd name="T53" fmla="*/ 482 h 3292"/>
              <a:gd name="T54" fmla="*/ 3022 w 3262"/>
              <a:gd name="T55" fmla="*/ 787 h 3292"/>
              <a:gd name="T56" fmla="*/ 3185 w 3262"/>
              <a:gd name="T57" fmla="*/ 1144 h 3292"/>
              <a:gd name="T58" fmla="*/ 3259 w 3262"/>
              <a:gd name="T59" fmla="*/ 1541 h 3292"/>
              <a:gd name="T60" fmla="*/ 3233 w 3262"/>
              <a:gd name="T61" fmla="*/ 1953 h 3292"/>
              <a:gd name="T62" fmla="*/ 3113 w 3262"/>
              <a:gd name="T63" fmla="*/ 2332 h 3292"/>
              <a:gd name="T64" fmla="*/ 2912 w 3262"/>
              <a:gd name="T65" fmla="*/ 2664 h 3292"/>
              <a:gd name="T66" fmla="*/ 2640 w 3262"/>
              <a:gd name="T67" fmla="*/ 2939 h 3292"/>
              <a:gd name="T68" fmla="*/ 2310 w 3262"/>
              <a:gd name="T69" fmla="*/ 3142 h 3292"/>
              <a:gd name="T70" fmla="*/ 1935 w 3262"/>
              <a:gd name="T71" fmla="*/ 3263 h 3292"/>
              <a:gd name="T72" fmla="*/ 1528 w 3262"/>
              <a:gd name="T73" fmla="*/ 3289 h 3292"/>
              <a:gd name="T74" fmla="*/ 1135 w 3262"/>
              <a:gd name="T75" fmla="*/ 3213 h 3292"/>
              <a:gd name="T76" fmla="*/ 781 w 3262"/>
              <a:gd name="T77" fmla="*/ 3050 h 3292"/>
              <a:gd name="T78" fmla="*/ 478 w 3262"/>
              <a:gd name="T79" fmla="*/ 2810 h 3292"/>
              <a:gd name="T80" fmla="*/ 239 w 3262"/>
              <a:gd name="T81" fmla="*/ 2504 h 3292"/>
              <a:gd name="T82" fmla="*/ 77 w 3262"/>
              <a:gd name="T83" fmla="*/ 2147 h 3292"/>
              <a:gd name="T84" fmla="*/ 3 w 3262"/>
              <a:gd name="T85" fmla="*/ 1750 h 3292"/>
              <a:gd name="T86" fmla="*/ 29 w 3262"/>
              <a:gd name="T87" fmla="*/ 1339 h 3292"/>
              <a:gd name="T88" fmla="*/ 148 w 3262"/>
              <a:gd name="T89" fmla="*/ 960 h 3292"/>
              <a:gd name="T90" fmla="*/ 350 w 3262"/>
              <a:gd name="T91" fmla="*/ 627 h 3292"/>
              <a:gd name="T92" fmla="*/ 622 w 3262"/>
              <a:gd name="T93" fmla="*/ 353 h 3292"/>
              <a:gd name="T94" fmla="*/ 952 w 3262"/>
              <a:gd name="T95" fmla="*/ 148 h 3292"/>
              <a:gd name="T96" fmla="*/ 1327 w 3262"/>
              <a:gd name="T9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9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9" y="2807"/>
                </a:lnTo>
                <a:lnTo>
                  <a:pt x="2126" y="2775"/>
                </a:lnTo>
                <a:lnTo>
                  <a:pt x="2201" y="2738"/>
                </a:lnTo>
                <a:lnTo>
                  <a:pt x="2271" y="2697"/>
                </a:lnTo>
                <a:lnTo>
                  <a:pt x="2340" y="2652"/>
                </a:lnTo>
                <a:lnTo>
                  <a:pt x="2405" y="2601"/>
                </a:lnTo>
                <a:lnTo>
                  <a:pt x="2467" y="2547"/>
                </a:lnTo>
                <a:lnTo>
                  <a:pt x="2524" y="2489"/>
                </a:lnTo>
                <a:lnTo>
                  <a:pt x="2578" y="2427"/>
                </a:lnTo>
                <a:lnTo>
                  <a:pt x="2627" y="2361"/>
                </a:lnTo>
                <a:lnTo>
                  <a:pt x="2674" y="2292"/>
                </a:lnTo>
                <a:lnTo>
                  <a:pt x="2713" y="2220"/>
                </a:lnTo>
                <a:lnTo>
                  <a:pt x="2750" y="2146"/>
                </a:lnTo>
                <a:lnTo>
                  <a:pt x="2781" y="2067"/>
                </a:lnTo>
                <a:lnTo>
                  <a:pt x="2807" y="1988"/>
                </a:lnTo>
                <a:lnTo>
                  <a:pt x="2827" y="1905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3"/>
                </a:lnTo>
                <a:lnTo>
                  <a:pt x="2750" y="1146"/>
                </a:lnTo>
                <a:lnTo>
                  <a:pt x="2713" y="1071"/>
                </a:lnTo>
                <a:lnTo>
                  <a:pt x="2674" y="998"/>
                </a:lnTo>
                <a:lnTo>
                  <a:pt x="2627" y="930"/>
                </a:lnTo>
                <a:lnTo>
                  <a:pt x="2578" y="864"/>
                </a:lnTo>
                <a:lnTo>
                  <a:pt x="2524" y="802"/>
                </a:lnTo>
                <a:lnTo>
                  <a:pt x="2467" y="744"/>
                </a:lnTo>
                <a:lnTo>
                  <a:pt x="2405" y="689"/>
                </a:lnTo>
                <a:lnTo>
                  <a:pt x="2340" y="640"/>
                </a:lnTo>
                <a:lnTo>
                  <a:pt x="2271" y="593"/>
                </a:lnTo>
                <a:lnTo>
                  <a:pt x="2201" y="552"/>
                </a:lnTo>
                <a:lnTo>
                  <a:pt x="2126" y="516"/>
                </a:lnTo>
                <a:lnTo>
                  <a:pt x="2049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9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5" name="Freeform 1089"/>
          <p:cNvSpPr>
            <a:spLocks noEditPoints="1"/>
          </p:cNvSpPr>
          <p:nvPr/>
        </p:nvSpPr>
        <p:spPr bwMode="auto">
          <a:xfrm>
            <a:off x="7739529" y="1726829"/>
            <a:ext cx="300477" cy="303423"/>
          </a:xfrm>
          <a:custGeom>
            <a:avLst/>
            <a:gdLst>
              <a:gd name="T0" fmla="*/ 2243 w 3262"/>
              <a:gd name="T1" fmla="*/ 1234 h 3292"/>
              <a:gd name="T2" fmla="*/ 1224 w 3262"/>
              <a:gd name="T3" fmla="*/ 2262 h 3292"/>
              <a:gd name="T4" fmla="*/ 2243 w 3262"/>
              <a:gd name="T5" fmla="*/ 2262 h 3292"/>
              <a:gd name="T6" fmla="*/ 2243 w 3262"/>
              <a:gd name="T7" fmla="*/ 1234 h 3292"/>
              <a:gd name="T8" fmla="*/ 1019 w 3262"/>
              <a:gd name="T9" fmla="*/ 1028 h 3292"/>
              <a:gd name="T10" fmla="*/ 1019 w 3262"/>
              <a:gd name="T11" fmla="*/ 2057 h 3292"/>
              <a:gd name="T12" fmla="*/ 2039 w 3262"/>
              <a:gd name="T13" fmla="*/ 1028 h 3292"/>
              <a:gd name="T14" fmla="*/ 1019 w 3262"/>
              <a:gd name="T15" fmla="*/ 1028 h 3292"/>
              <a:gd name="T16" fmla="*/ 612 w 3262"/>
              <a:gd name="T17" fmla="*/ 0 h 3292"/>
              <a:gd name="T18" fmla="*/ 1019 w 3262"/>
              <a:gd name="T19" fmla="*/ 0 h 3292"/>
              <a:gd name="T20" fmla="*/ 1019 w 3262"/>
              <a:gd name="T21" fmla="*/ 617 h 3292"/>
              <a:gd name="T22" fmla="*/ 2446 w 3262"/>
              <a:gd name="T23" fmla="*/ 617 h 3292"/>
              <a:gd name="T24" fmla="*/ 3058 w 3262"/>
              <a:gd name="T25" fmla="*/ 0 h 3292"/>
              <a:gd name="T26" fmla="*/ 3058 w 3262"/>
              <a:gd name="T27" fmla="*/ 0 h 3292"/>
              <a:gd name="T28" fmla="*/ 3262 w 3262"/>
              <a:gd name="T29" fmla="*/ 205 h 3292"/>
              <a:gd name="T30" fmla="*/ 2650 w 3262"/>
              <a:gd name="T31" fmla="*/ 823 h 3292"/>
              <a:gd name="T32" fmla="*/ 2650 w 3262"/>
              <a:gd name="T33" fmla="*/ 2262 h 3292"/>
              <a:gd name="T34" fmla="*/ 3262 w 3262"/>
              <a:gd name="T35" fmla="*/ 2262 h 3292"/>
              <a:gd name="T36" fmla="*/ 3262 w 3262"/>
              <a:gd name="T37" fmla="*/ 2674 h 3292"/>
              <a:gd name="T38" fmla="*/ 2650 w 3262"/>
              <a:gd name="T39" fmla="*/ 2674 h 3292"/>
              <a:gd name="T40" fmla="*/ 2650 w 3262"/>
              <a:gd name="T41" fmla="*/ 3292 h 3292"/>
              <a:gd name="T42" fmla="*/ 2243 w 3262"/>
              <a:gd name="T43" fmla="*/ 3292 h 3292"/>
              <a:gd name="T44" fmla="*/ 2243 w 3262"/>
              <a:gd name="T45" fmla="*/ 2674 h 3292"/>
              <a:gd name="T46" fmla="*/ 612 w 3262"/>
              <a:gd name="T47" fmla="*/ 2674 h 3292"/>
              <a:gd name="T48" fmla="*/ 612 w 3262"/>
              <a:gd name="T49" fmla="*/ 1028 h 3292"/>
              <a:gd name="T50" fmla="*/ 0 w 3262"/>
              <a:gd name="T51" fmla="*/ 1028 h 3292"/>
              <a:gd name="T52" fmla="*/ 0 w 3262"/>
              <a:gd name="T53" fmla="*/ 617 h 3292"/>
              <a:gd name="T54" fmla="*/ 612 w 3262"/>
              <a:gd name="T55" fmla="*/ 617 h 3292"/>
              <a:gd name="T56" fmla="*/ 612 w 3262"/>
              <a:gd name="T5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62" h="3292">
                <a:moveTo>
                  <a:pt x="2243" y="1234"/>
                </a:moveTo>
                <a:lnTo>
                  <a:pt x="1224" y="2262"/>
                </a:lnTo>
                <a:lnTo>
                  <a:pt x="2243" y="2262"/>
                </a:lnTo>
                <a:lnTo>
                  <a:pt x="2243" y="1234"/>
                </a:lnTo>
                <a:close/>
                <a:moveTo>
                  <a:pt x="1019" y="1028"/>
                </a:moveTo>
                <a:lnTo>
                  <a:pt x="1019" y="2057"/>
                </a:lnTo>
                <a:lnTo>
                  <a:pt x="2039" y="1028"/>
                </a:lnTo>
                <a:lnTo>
                  <a:pt x="1019" y="1028"/>
                </a:lnTo>
                <a:close/>
                <a:moveTo>
                  <a:pt x="612" y="0"/>
                </a:moveTo>
                <a:lnTo>
                  <a:pt x="1019" y="0"/>
                </a:lnTo>
                <a:lnTo>
                  <a:pt x="1019" y="617"/>
                </a:lnTo>
                <a:lnTo>
                  <a:pt x="2446" y="617"/>
                </a:lnTo>
                <a:lnTo>
                  <a:pt x="3058" y="0"/>
                </a:lnTo>
                <a:lnTo>
                  <a:pt x="3058" y="0"/>
                </a:lnTo>
                <a:lnTo>
                  <a:pt x="3262" y="205"/>
                </a:lnTo>
                <a:lnTo>
                  <a:pt x="2650" y="823"/>
                </a:lnTo>
                <a:lnTo>
                  <a:pt x="2650" y="2262"/>
                </a:lnTo>
                <a:lnTo>
                  <a:pt x="3262" y="2262"/>
                </a:lnTo>
                <a:lnTo>
                  <a:pt x="3262" y="2674"/>
                </a:lnTo>
                <a:lnTo>
                  <a:pt x="2650" y="2674"/>
                </a:lnTo>
                <a:lnTo>
                  <a:pt x="2650" y="3292"/>
                </a:lnTo>
                <a:lnTo>
                  <a:pt x="2243" y="3292"/>
                </a:lnTo>
                <a:lnTo>
                  <a:pt x="2243" y="2674"/>
                </a:lnTo>
                <a:lnTo>
                  <a:pt x="612" y="2674"/>
                </a:lnTo>
                <a:lnTo>
                  <a:pt x="612" y="1028"/>
                </a:lnTo>
                <a:lnTo>
                  <a:pt x="0" y="1028"/>
                </a:lnTo>
                <a:lnTo>
                  <a:pt x="0" y="617"/>
                </a:lnTo>
                <a:lnTo>
                  <a:pt x="612" y="617"/>
                </a:lnTo>
                <a:lnTo>
                  <a:pt x="61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06" name="Group 1092"/>
          <p:cNvGrpSpPr>
            <a:grpSpLocks noChangeAspect="1"/>
          </p:cNvGrpSpPr>
          <p:nvPr/>
        </p:nvGrpSpPr>
        <p:grpSpPr bwMode="auto">
          <a:xfrm>
            <a:off x="8335463" y="1726829"/>
            <a:ext cx="300477" cy="303423"/>
            <a:chOff x="13053" y="8055"/>
            <a:chExt cx="408" cy="412"/>
          </a:xfrm>
          <a:solidFill>
            <a:srgbClr val="FFFFFF"/>
          </a:solidFill>
        </p:grpSpPr>
        <p:sp>
          <p:nvSpPr>
            <p:cNvPr id="107" name="Freeform 1094"/>
            <p:cNvSpPr/>
            <p:nvPr/>
          </p:nvSpPr>
          <p:spPr bwMode="auto">
            <a:xfrm>
              <a:off x="13104" y="8107"/>
              <a:ext cx="102" cy="103"/>
            </a:xfrm>
            <a:custGeom>
              <a:avLst/>
              <a:gdLst>
                <a:gd name="T0" fmla="*/ 205 w 817"/>
                <a:gd name="T1" fmla="*/ 0 h 823"/>
                <a:gd name="T2" fmla="*/ 612 w 817"/>
                <a:gd name="T3" fmla="*/ 0 h 823"/>
                <a:gd name="T4" fmla="*/ 646 w 817"/>
                <a:gd name="T5" fmla="*/ 3 h 823"/>
                <a:gd name="T6" fmla="*/ 677 w 817"/>
                <a:gd name="T7" fmla="*/ 10 h 823"/>
                <a:gd name="T8" fmla="*/ 706 w 817"/>
                <a:gd name="T9" fmla="*/ 23 h 823"/>
                <a:gd name="T10" fmla="*/ 733 w 817"/>
                <a:gd name="T11" fmla="*/ 40 h 823"/>
                <a:gd name="T12" fmla="*/ 756 w 817"/>
                <a:gd name="T13" fmla="*/ 61 h 823"/>
                <a:gd name="T14" fmla="*/ 777 w 817"/>
                <a:gd name="T15" fmla="*/ 84 h 823"/>
                <a:gd name="T16" fmla="*/ 793 w 817"/>
                <a:gd name="T17" fmla="*/ 111 h 823"/>
                <a:gd name="T18" fmla="*/ 805 w 817"/>
                <a:gd name="T19" fmla="*/ 141 h 823"/>
                <a:gd name="T20" fmla="*/ 814 w 817"/>
                <a:gd name="T21" fmla="*/ 172 h 823"/>
                <a:gd name="T22" fmla="*/ 817 w 817"/>
                <a:gd name="T23" fmla="*/ 206 h 823"/>
                <a:gd name="T24" fmla="*/ 817 w 817"/>
                <a:gd name="T25" fmla="*/ 617 h 823"/>
                <a:gd name="T26" fmla="*/ 814 w 817"/>
                <a:gd name="T27" fmla="*/ 650 h 823"/>
                <a:gd name="T28" fmla="*/ 805 w 817"/>
                <a:gd name="T29" fmla="*/ 682 h 823"/>
                <a:gd name="T30" fmla="*/ 793 w 817"/>
                <a:gd name="T31" fmla="*/ 711 h 823"/>
                <a:gd name="T32" fmla="*/ 777 w 817"/>
                <a:gd name="T33" fmla="*/ 739 h 823"/>
                <a:gd name="T34" fmla="*/ 756 w 817"/>
                <a:gd name="T35" fmla="*/ 763 h 823"/>
                <a:gd name="T36" fmla="*/ 733 w 817"/>
                <a:gd name="T37" fmla="*/ 784 h 823"/>
                <a:gd name="T38" fmla="*/ 706 w 817"/>
                <a:gd name="T39" fmla="*/ 800 h 823"/>
                <a:gd name="T40" fmla="*/ 677 w 817"/>
                <a:gd name="T41" fmla="*/ 812 h 823"/>
                <a:gd name="T42" fmla="*/ 646 w 817"/>
                <a:gd name="T43" fmla="*/ 821 h 823"/>
                <a:gd name="T44" fmla="*/ 612 w 817"/>
                <a:gd name="T45" fmla="*/ 823 h 823"/>
                <a:gd name="T46" fmla="*/ 205 w 817"/>
                <a:gd name="T47" fmla="*/ 823 h 823"/>
                <a:gd name="T48" fmla="*/ 172 w 817"/>
                <a:gd name="T49" fmla="*/ 821 h 823"/>
                <a:gd name="T50" fmla="*/ 140 w 817"/>
                <a:gd name="T51" fmla="*/ 812 h 823"/>
                <a:gd name="T52" fmla="*/ 112 w 817"/>
                <a:gd name="T53" fmla="*/ 800 h 823"/>
                <a:gd name="T54" fmla="*/ 84 w 817"/>
                <a:gd name="T55" fmla="*/ 784 h 823"/>
                <a:gd name="T56" fmla="*/ 61 w 817"/>
                <a:gd name="T57" fmla="*/ 763 h 823"/>
                <a:gd name="T58" fmla="*/ 40 w 817"/>
                <a:gd name="T59" fmla="*/ 739 h 823"/>
                <a:gd name="T60" fmla="*/ 24 w 817"/>
                <a:gd name="T61" fmla="*/ 711 h 823"/>
                <a:gd name="T62" fmla="*/ 11 w 817"/>
                <a:gd name="T63" fmla="*/ 682 h 823"/>
                <a:gd name="T64" fmla="*/ 3 w 817"/>
                <a:gd name="T65" fmla="*/ 650 h 823"/>
                <a:gd name="T66" fmla="*/ 0 w 817"/>
                <a:gd name="T67" fmla="*/ 617 h 823"/>
                <a:gd name="T68" fmla="*/ 0 w 817"/>
                <a:gd name="T69" fmla="*/ 206 h 823"/>
                <a:gd name="T70" fmla="*/ 3 w 817"/>
                <a:gd name="T71" fmla="*/ 172 h 823"/>
                <a:gd name="T72" fmla="*/ 11 w 817"/>
                <a:gd name="T73" fmla="*/ 141 h 823"/>
                <a:gd name="T74" fmla="*/ 24 w 817"/>
                <a:gd name="T75" fmla="*/ 111 h 823"/>
                <a:gd name="T76" fmla="*/ 40 w 817"/>
                <a:gd name="T77" fmla="*/ 84 h 823"/>
                <a:gd name="T78" fmla="*/ 61 w 817"/>
                <a:gd name="T79" fmla="*/ 61 h 823"/>
                <a:gd name="T80" fmla="*/ 84 w 817"/>
                <a:gd name="T81" fmla="*/ 40 h 823"/>
                <a:gd name="T82" fmla="*/ 112 w 817"/>
                <a:gd name="T83" fmla="*/ 23 h 823"/>
                <a:gd name="T84" fmla="*/ 140 w 817"/>
                <a:gd name="T85" fmla="*/ 10 h 823"/>
                <a:gd name="T86" fmla="*/ 172 w 817"/>
                <a:gd name="T87" fmla="*/ 3 h 823"/>
                <a:gd name="T88" fmla="*/ 205 w 817"/>
                <a:gd name="T89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7" h="823">
                  <a:moveTo>
                    <a:pt x="205" y="0"/>
                  </a:moveTo>
                  <a:lnTo>
                    <a:pt x="612" y="0"/>
                  </a:lnTo>
                  <a:lnTo>
                    <a:pt x="646" y="3"/>
                  </a:lnTo>
                  <a:lnTo>
                    <a:pt x="677" y="10"/>
                  </a:lnTo>
                  <a:lnTo>
                    <a:pt x="706" y="23"/>
                  </a:lnTo>
                  <a:lnTo>
                    <a:pt x="733" y="40"/>
                  </a:lnTo>
                  <a:lnTo>
                    <a:pt x="756" y="61"/>
                  </a:lnTo>
                  <a:lnTo>
                    <a:pt x="777" y="84"/>
                  </a:lnTo>
                  <a:lnTo>
                    <a:pt x="793" y="111"/>
                  </a:lnTo>
                  <a:lnTo>
                    <a:pt x="805" y="141"/>
                  </a:lnTo>
                  <a:lnTo>
                    <a:pt x="814" y="172"/>
                  </a:lnTo>
                  <a:lnTo>
                    <a:pt x="817" y="206"/>
                  </a:lnTo>
                  <a:lnTo>
                    <a:pt x="817" y="617"/>
                  </a:lnTo>
                  <a:lnTo>
                    <a:pt x="814" y="650"/>
                  </a:lnTo>
                  <a:lnTo>
                    <a:pt x="805" y="682"/>
                  </a:lnTo>
                  <a:lnTo>
                    <a:pt x="793" y="711"/>
                  </a:lnTo>
                  <a:lnTo>
                    <a:pt x="777" y="739"/>
                  </a:lnTo>
                  <a:lnTo>
                    <a:pt x="756" y="763"/>
                  </a:lnTo>
                  <a:lnTo>
                    <a:pt x="733" y="784"/>
                  </a:lnTo>
                  <a:lnTo>
                    <a:pt x="706" y="800"/>
                  </a:lnTo>
                  <a:lnTo>
                    <a:pt x="677" y="812"/>
                  </a:lnTo>
                  <a:lnTo>
                    <a:pt x="646" y="821"/>
                  </a:lnTo>
                  <a:lnTo>
                    <a:pt x="612" y="823"/>
                  </a:lnTo>
                  <a:lnTo>
                    <a:pt x="205" y="823"/>
                  </a:lnTo>
                  <a:lnTo>
                    <a:pt x="172" y="821"/>
                  </a:lnTo>
                  <a:lnTo>
                    <a:pt x="140" y="812"/>
                  </a:lnTo>
                  <a:lnTo>
                    <a:pt x="112" y="800"/>
                  </a:lnTo>
                  <a:lnTo>
                    <a:pt x="84" y="784"/>
                  </a:lnTo>
                  <a:lnTo>
                    <a:pt x="61" y="763"/>
                  </a:lnTo>
                  <a:lnTo>
                    <a:pt x="40" y="739"/>
                  </a:lnTo>
                  <a:lnTo>
                    <a:pt x="24" y="711"/>
                  </a:lnTo>
                  <a:lnTo>
                    <a:pt x="11" y="682"/>
                  </a:lnTo>
                  <a:lnTo>
                    <a:pt x="3" y="650"/>
                  </a:lnTo>
                  <a:lnTo>
                    <a:pt x="0" y="617"/>
                  </a:lnTo>
                  <a:lnTo>
                    <a:pt x="0" y="206"/>
                  </a:lnTo>
                  <a:lnTo>
                    <a:pt x="3" y="172"/>
                  </a:lnTo>
                  <a:lnTo>
                    <a:pt x="11" y="141"/>
                  </a:lnTo>
                  <a:lnTo>
                    <a:pt x="24" y="111"/>
                  </a:lnTo>
                  <a:lnTo>
                    <a:pt x="40" y="84"/>
                  </a:lnTo>
                  <a:lnTo>
                    <a:pt x="61" y="61"/>
                  </a:lnTo>
                  <a:lnTo>
                    <a:pt x="84" y="40"/>
                  </a:lnTo>
                  <a:lnTo>
                    <a:pt x="112" y="23"/>
                  </a:lnTo>
                  <a:lnTo>
                    <a:pt x="140" y="10"/>
                  </a:lnTo>
                  <a:lnTo>
                    <a:pt x="172" y="3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8" name="Freeform 1095"/>
            <p:cNvSpPr>
              <a:spLocks noEditPoints="1"/>
            </p:cNvSpPr>
            <p:nvPr/>
          </p:nvSpPr>
          <p:spPr bwMode="auto">
            <a:xfrm>
              <a:off x="13308" y="8107"/>
              <a:ext cx="102" cy="103"/>
            </a:xfrm>
            <a:custGeom>
              <a:avLst/>
              <a:gdLst>
                <a:gd name="T0" fmla="*/ 204 w 816"/>
                <a:gd name="T1" fmla="*/ 206 h 823"/>
                <a:gd name="T2" fmla="*/ 204 w 816"/>
                <a:gd name="T3" fmla="*/ 617 h 823"/>
                <a:gd name="T4" fmla="*/ 611 w 816"/>
                <a:gd name="T5" fmla="*/ 617 h 823"/>
                <a:gd name="T6" fmla="*/ 611 w 816"/>
                <a:gd name="T7" fmla="*/ 206 h 823"/>
                <a:gd name="T8" fmla="*/ 204 w 816"/>
                <a:gd name="T9" fmla="*/ 206 h 823"/>
                <a:gd name="T10" fmla="*/ 204 w 816"/>
                <a:gd name="T11" fmla="*/ 0 h 823"/>
                <a:gd name="T12" fmla="*/ 611 w 816"/>
                <a:gd name="T13" fmla="*/ 0 h 823"/>
                <a:gd name="T14" fmla="*/ 645 w 816"/>
                <a:gd name="T15" fmla="*/ 3 h 823"/>
                <a:gd name="T16" fmla="*/ 675 w 816"/>
                <a:gd name="T17" fmla="*/ 10 h 823"/>
                <a:gd name="T18" fmla="*/ 705 w 816"/>
                <a:gd name="T19" fmla="*/ 23 h 823"/>
                <a:gd name="T20" fmla="*/ 732 w 816"/>
                <a:gd name="T21" fmla="*/ 40 h 823"/>
                <a:gd name="T22" fmla="*/ 755 w 816"/>
                <a:gd name="T23" fmla="*/ 61 h 823"/>
                <a:gd name="T24" fmla="*/ 776 w 816"/>
                <a:gd name="T25" fmla="*/ 84 h 823"/>
                <a:gd name="T26" fmla="*/ 792 w 816"/>
                <a:gd name="T27" fmla="*/ 111 h 823"/>
                <a:gd name="T28" fmla="*/ 804 w 816"/>
                <a:gd name="T29" fmla="*/ 141 h 823"/>
                <a:gd name="T30" fmla="*/ 813 w 816"/>
                <a:gd name="T31" fmla="*/ 172 h 823"/>
                <a:gd name="T32" fmla="*/ 816 w 816"/>
                <a:gd name="T33" fmla="*/ 206 h 823"/>
                <a:gd name="T34" fmla="*/ 816 w 816"/>
                <a:gd name="T35" fmla="*/ 617 h 823"/>
                <a:gd name="T36" fmla="*/ 813 w 816"/>
                <a:gd name="T37" fmla="*/ 650 h 823"/>
                <a:gd name="T38" fmla="*/ 804 w 816"/>
                <a:gd name="T39" fmla="*/ 682 h 823"/>
                <a:gd name="T40" fmla="*/ 792 w 816"/>
                <a:gd name="T41" fmla="*/ 711 h 823"/>
                <a:gd name="T42" fmla="*/ 776 w 816"/>
                <a:gd name="T43" fmla="*/ 739 h 823"/>
                <a:gd name="T44" fmla="*/ 755 w 816"/>
                <a:gd name="T45" fmla="*/ 763 h 823"/>
                <a:gd name="T46" fmla="*/ 732 w 816"/>
                <a:gd name="T47" fmla="*/ 784 h 823"/>
                <a:gd name="T48" fmla="*/ 705 w 816"/>
                <a:gd name="T49" fmla="*/ 800 h 823"/>
                <a:gd name="T50" fmla="*/ 675 w 816"/>
                <a:gd name="T51" fmla="*/ 812 h 823"/>
                <a:gd name="T52" fmla="*/ 645 w 816"/>
                <a:gd name="T53" fmla="*/ 821 h 823"/>
                <a:gd name="T54" fmla="*/ 611 w 816"/>
                <a:gd name="T55" fmla="*/ 823 h 823"/>
                <a:gd name="T56" fmla="*/ 204 w 816"/>
                <a:gd name="T57" fmla="*/ 823 h 823"/>
                <a:gd name="T58" fmla="*/ 171 w 816"/>
                <a:gd name="T59" fmla="*/ 821 h 823"/>
                <a:gd name="T60" fmla="*/ 139 w 816"/>
                <a:gd name="T61" fmla="*/ 812 h 823"/>
                <a:gd name="T62" fmla="*/ 110 w 816"/>
                <a:gd name="T63" fmla="*/ 800 h 823"/>
                <a:gd name="T64" fmla="*/ 83 w 816"/>
                <a:gd name="T65" fmla="*/ 784 h 823"/>
                <a:gd name="T66" fmla="*/ 59 w 816"/>
                <a:gd name="T67" fmla="*/ 763 h 823"/>
                <a:gd name="T68" fmla="*/ 39 w 816"/>
                <a:gd name="T69" fmla="*/ 739 h 823"/>
                <a:gd name="T70" fmla="*/ 23 w 816"/>
                <a:gd name="T71" fmla="*/ 711 h 823"/>
                <a:gd name="T72" fmla="*/ 10 w 816"/>
                <a:gd name="T73" fmla="*/ 682 h 823"/>
                <a:gd name="T74" fmla="*/ 2 w 816"/>
                <a:gd name="T75" fmla="*/ 650 h 823"/>
                <a:gd name="T76" fmla="*/ 0 w 816"/>
                <a:gd name="T77" fmla="*/ 617 h 823"/>
                <a:gd name="T78" fmla="*/ 0 w 816"/>
                <a:gd name="T79" fmla="*/ 206 h 823"/>
                <a:gd name="T80" fmla="*/ 2 w 816"/>
                <a:gd name="T81" fmla="*/ 172 h 823"/>
                <a:gd name="T82" fmla="*/ 10 w 816"/>
                <a:gd name="T83" fmla="*/ 141 h 823"/>
                <a:gd name="T84" fmla="*/ 23 w 816"/>
                <a:gd name="T85" fmla="*/ 111 h 823"/>
                <a:gd name="T86" fmla="*/ 39 w 816"/>
                <a:gd name="T87" fmla="*/ 84 h 823"/>
                <a:gd name="T88" fmla="*/ 59 w 816"/>
                <a:gd name="T89" fmla="*/ 61 h 823"/>
                <a:gd name="T90" fmla="*/ 83 w 816"/>
                <a:gd name="T91" fmla="*/ 40 h 823"/>
                <a:gd name="T92" fmla="*/ 110 w 816"/>
                <a:gd name="T93" fmla="*/ 23 h 823"/>
                <a:gd name="T94" fmla="*/ 139 w 816"/>
                <a:gd name="T95" fmla="*/ 10 h 823"/>
                <a:gd name="T96" fmla="*/ 171 w 816"/>
                <a:gd name="T97" fmla="*/ 3 h 823"/>
                <a:gd name="T98" fmla="*/ 204 w 816"/>
                <a:gd name="T99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6" h="823">
                  <a:moveTo>
                    <a:pt x="204" y="206"/>
                  </a:moveTo>
                  <a:lnTo>
                    <a:pt x="204" y="617"/>
                  </a:lnTo>
                  <a:lnTo>
                    <a:pt x="611" y="617"/>
                  </a:lnTo>
                  <a:lnTo>
                    <a:pt x="611" y="206"/>
                  </a:lnTo>
                  <a:lnTo>
                    <a:pt x="204" y="206"/>
                  </a:lnTo>
                  <a:close/>
                  <a:moveTo>
                    <a:pt x="204" y="0"/>
                  </a:moveTo>
                  <a:lnTo>
                    <a:pt x="611" y="0"/>
                  </a:lnTo>
                  <a:lnTo>
                    <a:pt x="645" y="3"/>
                  </a:lnTo>
                  <a:lnTo>
                    <a:pt x="675" y="10"/>
                  </a:lnTo>
                  <a:lnTo>
                    <a:pt x="705" y="23"/>
                  </a:lnTo>
                  <a:lnTo>
                    <a:pt x="732" y="40"/>
                  </a:lnTo>
                  <a:lnTo>
                    <a:pt x="755" y="61"/>
                  </a:lnTo>
                  <a:lnTo>
                    <a:pt x="776" y="84"/>
                  </a:lnTo>
                  <a:lnTo>
                    <a:pt x="792" y="111"/>
                  </a:lnTo>
                  <a:lnTo>
                    <a:pt x="804" y="141"/>
                  </a:lnTo>
                  <a:lnTo>
                    <a:pt x="813" y="172"/>
                  </a:lnTo>
                  <a:lnTo>
                    <a:pt x="816" y="206"/>
                  </a:lnTo>
                  <a:lnTo>
                    <a:pt x="816" y="617"/>
                  </a:lnTo>
                  <a:lnTo>
                    <a:pt x="813" y="650"/>
                  </a:lnTo>
                  <a:lnTo>
                    <a:pt x="804" y="682"/>
                  </a:lnTo>
                  <a:lnTo>
                    <a:pt x="792" y="711"/>
                  </a:lnTo>
                  <a:lnTo>
                    <a:pt x="776" y="739"/>
                  </a:lnTo>
                  <a:lnTo>
                    <a:pt x="755" y="763"/>
                  </a:lnTo>
                  <a:lnTo>
                    <a:pt x="732" y="784"/>
                  </a:lnTo>
                  <a:lnTo>
                    <a:pt x="705" y="800"/>
                  </a:lnTo>
                  <a:lnTo>
                    <a:pt x="675" y="812"/>
                  </a:lnTo>
                  <a:lnTo>
                    <a:pt x="645" y="821"/>
                  </a:lnTo>
                  <a:lnTo>
                    <a:pt x="611" y="823"/>
                  </a:lnTo>
                  <a:lnTo>
                    <a:pt x="204" y="823"/>
                  </a:lnTo>
                  <a:lnTo>
                    <a:pt x="171" y="821"/>
                  </a:lnTo>
                  <a:lnTo>
                    <a:pt x="139" y="812"/>
                  </a:lnTo>
                  <a:lnTo>
                    <a:pt x="110" y="800"/>
                  </a:lnTo>
                  <a:lnTo>
                    <a:pt x="83" y="784"/>
                  </a:lnTo>
                  <a:lnTo>
                    <a:pt x="59" y="763"/>
                  </a:lnTo>
                  <a:lnTo>
                    <a:pt x="39" y="739"/>
                  </a:lnTo>
                  <a:lnTo>
                    <a:pt x="23" y="711"/>
                  </a:lnTo>
                  <a:lnTo>
                    <a:pt x="10" y="682"/>
                  </a:lnTo>
                  <a:lnTo>
                    <a:pt x="2" y="650"/>
                  </a:lnTo>
                  <a:lnTo>
                    <a:pt x="0" y="617"/>
                  </a:lnTo>
                  <a:lnTo>
                    <a:pt x="0" y="206"/>
                  </a:lnTo>
                  <a:lnTo>
                    <a:pt x="2" y="172"/>
                  </a:lnTo>
                  <a:lnTo>
                    <a:pt x="10" y="141"/>
                  </a:lnTo>
                  <a:lnTo>
                    <a:pt x="23" y="111"/>
                  </a:lnTo>
                  <a:lnTo>
                    <a:pt x="39" y="84"/>
                  </a:lnTo>
                  <a:lnTo>
                    <a:pt x="59" y="61"/>
                  </a:lnTo>
                  <a:lnTo>
                    <a:pt x="83" y="40"/>
                  </a:lnTo>
                  <a:lnTo>
                    <a:pt x="110" y="23"/>
                  </a:lnTo>
                  <a:lnTo>
                    <a:pt x="139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9" name="Freeform 1096"/>
            <p:cNvSpPr>
              <a:spLocks noEditPoints="1"/>
            </p:cNvSpPr>
            <p:nvPr/>
          </p:nvSpPr>
          <p:spPr bwMode="auto">
            <a:xfrm>
              <a:off x="13104" y="8313"/>
              <a:ext cx="102" cy="102"/>
            </a:xfrm>
            <a:custGeom>
              <a:avLst/>
              <a:gdLst>
                <a:gd name="T0" fmla="*/ 205 w 817"/>
                <a:gd name="T1" fmla="*/ 205 h 823"/>
                <a:gd name="T2" fmla="*/ 205 w 817"/>
                <a:gd name="T3" fmla="*/ 617 h 823"/>
                <a:gd name="T4" fmla="*/ 612 w 817"/>
                <a:gd name="T5" fmla="*/ 617 h 823"/>
                <a:gd name="T6" fmla="*/ 612 w 817"/>
                <a:gd name="T7" fmla="*/ 205 h 823"/>
                <a:gd name="T8" fmla="*/ 205 w 817"/>
                <a:gd name="T9" fmla="*/ 205 h 823"/>
                <a:gd name="T10" fmla="*/ 205 w 817"/>
                <a:gd name="T11" fmla="*/ 0 h 823"/>
                <a:gd name="T12" fmla="*/ 612 w 817"/>
                <a:gd name="T13" fmla="*/ 0 h 823"/>
                <a:gd name="T14" fmla="*/ 646 w 817"/>
                <a:gd name="T15" fmla="*/ 3 h 823"/>
                <a:gd name="T16" fmla="*/ 677 w 817"/>
                <a:gd name="T17" fmla="*/ 10 h 823"/>
                <a:gd name="T18" fmla="*/ 706 w 817"/>
                <a:gd name="T19" fmla="*/ 24 h 823"/>
                <a:gd name="T20" fmla="*/ 733 w 817"/>
                <a:gd name="T21" fmla="*/ 40 h 823"/>
                <a:gd name="T22" fmla="*/ 756 w 817"/>
                <a:gd name="T23" fmla="*/ 61 h 823"/>
                <a:gd name="T24" fmla="*/ 777 w 817"/>
                <a:gd name="T25" fmla="*/ 85 h 823"/>
                <a:gd name="T26" fmla="*/ 793 w 817"/>
                <a:gd name="T27" fmla="*/ 111 h 823"/>
                <a:gd name="T28" fmla="*/ 805 w 817"/>
                <a:gd name="T29" fmla="*/ 141 h 823"/>
                <a:gd name="T30" fmla="*/ 814 w 817"/>
                <a:gd name="T31" fmla="*/ 172 h 823"/>
                <a:gd name="T32" fmla="*/ 817 w 817"/>
                <a:gd name="T33" fmla="*/ 205 h 823"/>
                <a:gd name="T34" fmla="*/ 817 w 817"/>
                <a:gd name="T35" fmla="*/ 617 h 823"/>
                <a:gd name="T36" fmla="*/ 814 w 817"/>
                <a:gd name="T37" fmla="*/ 650 h 823"/>
                <a:gd name="T38" fmla="*/ 805 w 817"/>
                <a:gd name="T39" fmla="*/ 682 h 823"/>
                <a:gd name="T40" fmla="*/ 793 w 817"/>
                <a:gd name="T41" fmla="*/ 711 h 823"/>
                <a:gd name="T42" fmla="*/ 777 w 817"/>
                <a:gd name="T43" fmla="*/ 738 h 823"/>
                <a:gd name="T44" fmla="*/ 756 w 817"/>
                <a:gd name="T45" fmla="*/ 763 h 823"/>
                <a:gd name="T46" fmla="*/ 733 w 817"/>
                <a:gd name="T47" fmla="*/ 784 h 823"/>
                <a:gd name="T48" fmla="*/ 706 w 817"/>
                <a:gd name="T49" fmla="*/ 800 h 823"/>
                <a:gd name="T50" fmla="*/ 677 w 817"/>
                <a:gd name="T51" fmla="*/ 813 h 823"/>
                <a:gd name="T52" fmla="*/ 646 w 817"/>
                <a:gd name="T53" fmla="*/ 821 h 823"/>
                <a:gd name="T54" fmla="*/ 612 w 817"/>
                <a:gd name="T55" fmla="*/ 823 h 823"/>
                <a:gd name="T56" fmla="*/ 205 w 817"/>
                <a:gd name="T57" fmla="*/ 823 h 823"/>
                <a:gd name="T58" fmla="*/ 172 w 817"/>
                <a:gd name="T59" fmla="*/ 821 h 823"/>
                <a:gd name="T60" fmla="*/ 140 w 817"/>
                <a:gd name="T61" fmla="*/ 813 h 823"/>
                <a:gd name="T62" fmla="*/ 112 w 817"/>
                <a:gd name="T63" fmla="*/ 800 h 823"/>
                <a:gd name="T64" fmla="*/ 84 w 817"/>
                <a:gd name="T65" fmla="*/ 784 h 823"/>
                <a:gd name="T66" fmla="*/ 61 w 817"/>
                <a:gd name="T67" fmla="*/ 763 h 823"/>
                <a:gd name="T68" fmla="*/ 40 w 817"/>
                <a:gd name="T69" fmla="*/ 738 h 823"/>
                <a:gd name="T70" fmla="*/ 24 w 817"/>
                <a:gd name="T71" fmla="*/ 711 h 823"/>
                <a:gd name="T72" fmla="*/ 11 w 817"/>
                <a:gd name="T73" fmla="*/ 682 h 823"/>
                <a:gd name="T74" fmla="*/ 3 w 817"/>
                <a:gd name="T75" fmla="*/ 650 h 823"/>
                <a:gd name="T76" fmla="*/ 0 w 817"/>
                <a:gd name="T77" fmla="*/ 617 h 823"/>
                <a:gd name="T78" fmla="*/ 0 w 817"/>
                <a:gd name="T79" fmla="*/ 205 h 823"/>
                <a:gd name="T80" fmla="*/ 3 w 817"/>
                <a:gd name="T81" fmla="*/ 172 h 823"/>
                <a:gd name="T82" fmla="*/ 11 w 817"/>
                <a:gd name="T83" fmla="*/ 141 h 823"/>
                <a:gd name="T84" fmla="*/ 24 w 817"/>
                <a:gd name="T85" fmla="*/ 111 h 823"/>
                <a:gd name="T86" fmla="*/ 40 w 817"/>
                <a:gd name="T87" fmla="*/ 85 h 823"/>
                <a:gd name="T88" fmla="*/ 61 w 817"/>
                <a:gd name="T89" fmla="*/ 61 h 823"/>
                <a:gd name="T90" fmla="*/ 84 w 817"/>
                <a:gd name="T91" fmla="*/ 40 h 823"/>
                <a:gd name="T92" fmla="*/ 112 w 817"/>
                <a:gd name="T93" fmla="*/ 24 h 823"/>
                <a:gd name="T94" fmla="*/ 140 w 817"/>
                <a:gd name="T95" fmla="*/ 10 h 823"/>
                <a:gd name="T96" fmla="*/ 172 w 817"/>
                <a:gd name="T97" fmla="*/ 3 h 823"/>
                <a:gd name="T98" fmla="*/ 205 w 817"/>
                <a:gd name="T99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7" h="823">
                  <a:moveTo>
                    <a:pt x="205" y="205"/>
                  </a:moveTo>
                  <a:lnTo>
                    <a:pt x="205" y="617"/>
                  </a:lnTo>
                  <a:lnTo>
                    <a:pt x="612" y="617"/>
                  </a:lnTo>
                  <a:lnTo>
                    <a:pt x="612" y="205"/>
                  </a:lnTo>
                  <a:lnTo>
                    <a:pt x="205" y="205"/>
                  </a:lnTo>
                  <a:close/>
                  <a:moveTo>
                    <a:pt x="205" y="0"/>
                  </a:moveTo>
                  <a:lnTo>
                    <a:pt x="612" y="0"/>
                  </a:lnTo>
                  <a:lnTo>
                    <a:pt x="646" y="3"/>
                  </a:lnTo>
                  <a:lnTo>
                    <a:pt x="677" y="10"/>
                  </a:lnTo>
                  <a:lnTo>
                    <a:pt x="706" y="24"/>
                  </a:lnTo>
                  <a:lnTo>
                    <a:pt x="733" y="40"/>
                  </a:lnTo>
                  <a:lnTo>
                    <a:pt x="756" y="61"/>
                  </a:lnTo>
                  <a:lnTo>
                    <a:pt x="777" y="85"/>
                  </a:lnTo>
                  <a:lnTo>
                    <a:pt x="793" y="111"/>
                  </a:lnTo>
                  <a:lnTo>
                    <a:pt x="805" y="141"/>
                  </a:lnTo>
                  <a:lnTo>
                    <a:pt x="814" y="172"/>
                  </a:lnTo>
                  <a:lnTo>
                    <a:pt x="817" y="205"/>
                  </a:lnTo>
                  <a:lnTo>
                    <a:pt x="817" y="617"/>
                  </a:lnTo>
                  <a:lnTo>
                    <a:pt x="814" y="650"/>
                  </a:lnTo>
                  <a:lnTo>
                    <a:pt x="805" y="682"/>
                  </a:lnTo>
                  <a:lnTo>
                    <a:pt x="793" y="711"/>
                  </a:lnTo>
                  <a:lnTo>
                    <a:pt x="777" y="738"/>
                  </a:lnTo>
                  <a:lnTo>
                    <a:pt x="756" y="763"/>
                  </a:lnTo>
                  <a:lnTo>
                    <a:pt x="733" y="784"/>
                  </a:lnTo>
                  <a:lnTo>
                    <a:pt x="706" y="800"/>
                  </a:lnTo>
                  <a:lnTo>
                    <a:pt x="677" y="813"/>
                  </a:lnTo>
                  <a:lnTo>
                    <a:pt x="646" y="821"/>
                  </a:lnTo>
                  <a:lnTo>
                    <a:pt x="612" y="823"/>
                  </a:lnTo>
                  <a:lnTo>
                    <a:pt x="205" y="823"/>
                  </a:lnTo>
                  <a:lnTo>
                    <a:pt x="172" y="821"/>
                  </a:lnTo>
                  <a:lnTo>
                    <a:pt x="140" y="813"/>
                  </a:lnTo>
                  <a:lnTo>
                    <a:pt x="112" y="800"/>
                  </a:lnTo>
                  <a:lnTo>
                    <a:pt x="84" y="784"/>
                  </a:lnTo>
                  <a:lnTo>
                    <a:pt x="61" y="763"/>
                  </a:lnTo>
                  <a:lnTo>
                    <a:pt x="40" y="738"/>
                  </a:lnTo>
                  <a:lnTo>
                    <a:pt x="24" y="711"/>
                  </a:lnTo>
                  <a:lnTo>
                    <a:pt x="11" y="682"/>
                  </a:lnTo>
                  <a:lnTo>
                    <a:pt x="3" y="650"/>
                  </a:lnTo>
                  <a:lnTo>
                    <a:pt x="0" y="617"/>
                  </a:lnTo>
                  <a:lnTo>
                    <a:pt x="0" y="205"/>
                  </a:lnTo>
                  <a:lnTo>
                    <a:pt x="3" y="172"/>
                  </a:lnTo>
                  <a:lnTo>
                    <a:pt x="11" y="141"/>
                  </a:lnTo>
                  <a:lnTo>
                    <a:pt x="24" y="111"/>
                  </a:lnTo>
                  <a:lnTo>
                    <a:pt x="40" y="85"/>
                  </a:lnTo>
                  <a:lnTo>
                    <a:pt x="61" y="61"/>
                  </a:lnTo>
                  <a:lnTo>
                    <a:pt x="84" y="40"/>
                  </a:lnTo>
                  <a:lnTo>
                    <a:pt x="112" y="24"/>
                  </a:lnTo>
                  <a:lnTo>
                    <a:pt x="140" y="10"/>
                  </a:lnTo>
                  <a:lnTo>
                    <a:pt x="172" y="3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0" name="Freeform 1097"/>
            <p:cNvSpPr/>
            <p:nvPr/>
          </p:nvSpPr>
          <p:spPr bwMode="auto">
            <a:xfrm>
              <a:off x="13308" y="8313"/>
              <a:ext cx="102" cy="102"/>
            </a:xfrm>
            <a:custGeom>
              <a:avLst/>
              <a:gdLst>
                <a:gd name="T0" fmla="*/ 204 w 816"/>
                <a:gd name="T1" fmla="*/ 0 h 823"/>
                <a:gd name="T2" fmla="*/ 611 w 816"/>
                <a:gd name="T3" fmla="*/ 0 h 823"/>
                <a:gd name="T4" fmla="*/ 645 w 816"/>
                <a:gd name="T5" fmla="*/ 3 h 823"/>
                <a:gd name="T6" fmla="*/ 675 w 816"/>
                <a:gd name="T7" fmla="*/ 10 h 823"/>
                <a:gd name="T8" fmla="*/ 705 w 816"/>
                <a:gd name="T9" fmla="*/ 24 h 823"/>
                <a:gd name="T10" fmla="*/ 732 w 816"/>
                <a:gd name="T11" fmla="*/ 40 h 823"/>
                <a:gd name="T12" fmla="*/ 755 w 816"/>
                <a:gd name="T13" fmla="*/ 61 h 823"/>
                <a:gd name="T14" fmla="*/ 776 w 816"/>
                <a:gd name="T15" fmla="*/ 85 h 823"/>
                <a:gd name="T16" fmla="*/ 792 w 816"/>
                <a:gd name="T17" fmla="*/ 111 h 823"/>
                <a:gd name="T18" fmla="*/ 804 w 816"/>
                <a:gd name="T19" fmla="*/ 141 h 823"/>
                <a:gd name="T20" fmla="*/ 813 w 816"/>
                <a:gd name="T21" fmla="*/ 172 h 823"/>
                <a:gd name="T22" fmla="*/ 816 w 816"/>
                <a:gd name="T23" fmla="*/ 205 h 823"/>
                <a:gd name="T24" fmla="*/ 816 w 816"/>
                <a:gd name="T25" fmla="*/ 617 h 823"/>
                <a:gd name="T26" fmla="*/ 813 w 816"/>
                <a:gd name="T27" fmla="*/ 650 h 823"/>
                <a:gd name="T28" fmla="*/ 804 w 816"/>
                <a:gd name="T29" fmla="*/ 682 h 823"/>
                <a:gd name="T30" fmla="*/ 792 w 816"/>
                <a:gd name="T31" fmla="*/ 711 h 823"/>
                <a:gd name="T32" fmla="*/ 776 w 816"/>
                <a:gd name="T33" fmla="*/ 738 h 823"/>
                <a:gd name="T34" fmla="*/ 755 w 816"/>
                <a:gd name="T35" fmla="*/ 763 h 823"/>
                <a:gd name="T36" fmla="*/ 732 w 816"/>
                <a:gd name="T37" fmla="*/ 784 h 823"/>
                <a:gd name="T38" fmla="*/ 705 w 816"/>
                <a:gd name="T39" fmla="*/ 800 h 823"/>
                <a:gd name="T40" fmla="*/ 675 w 816"/>
                <a:gd name="T41" fmla="*/ 813 h 823"/>
                <a:gd name="T42" fmla="*/ 645 w 816"/>
                <a:gd name="T43" fmla="*/ 821 h 823"/>
                <a:gd name="T44" fmla="*/ 611 w 816"/>
                <a:gd name="T45" fmla="*/ 823 h 823"/>
                <a:gd name="T46" fmla="*/ 204 w 816"/>
                <a:gd name="T47" fmla="*/ 823 h 823"/>
                <a:gd name="T48" fmla="*/ 171 w 816"/>
                <a:gd name="T49" fmla="*/ 821 h 823"/>
                <a:gd name="T50" fmla="*/ 139 w 816"/>
                <a:gd name="T51" fmla="*/ 813 h 823"/>
                <a:gd name="T52" fmla="*/ 110 w 816"/>
                <a:gd name="T53" fmla="*/ 800 h 823"/>
                <a:gd name="T54" fmla="*/ 83 w 816"/>
                <a:gd name="T55" fmla="*/ 784 h 823"/>
                <a:gd name="T56" fmla="*/ 59 w 816"/>
                <a:gd name="T57" fmla="*/ 763 h 823"/>
                <a:gd name="T58" fmla="*/ 39 w 816"/>
                <a:gd name="T59" fmla="*/ 738 h 823"/>
                <a:gd name="T60" fmla="*/ 23 w 816"/>
                <a:gd name="T61" fmla="*/ 711 h 823"/>
                <a:gd name="T62" fmla="*/ 10 w 816"/>
                <a:gd name="T63" fmla="*/ 682 h 823"/>
                <a:gd name="T64" fmla="*/ 2 w 816"/>
                <a:gd name="T65" fmla="*/ 650 h 823"/>
                <a:gd name="T66" fmla="*/ 0 w 816"/>
                <a:gd name="T67" fmla="*/ 617 h 823"/>
                <a:gd name="T68" fmla="*/ 0 w 816"/>
                <a:gd name="T69" fmla="*/ 205 h 823"/>
                <a:gd name="T70" fmla="*/ 2 w 816"/>
                <a:gd name="T71" fmla="*/ 172 h 823"/>
                <a:gd name="T72" fmla="*/ 10 w 816"/>
                <a:gd name="T73" fmla="*/ 141 h 823"/>
                <a:gd name="T74" fmla="*/ 23 w 816"/>
                <a:gd name="T75" fmla="*/ 111 h 823"/>
                <a:gd name="T76" fmla="*/ 39 w 816"/>
                <a:gd name="T77" fmla="*/ 85 h 823"/>
                <a:gd name="T78" fmla="*/ 59 w 816"/>
                <a:gd name="T79" fmla="*/ 61 h 823"/>
                <a:gd name="T80" fmla="*/ 83 w 816"/>
                <a:gd name="T81" fmla="*/ 40 h 823"/>
                <a:gd name="T82" fmla="*/ 110 w 816"/>
                <a:gd name="T83" fmla="*/ 24 h 823"/>
                <a:gd name="T84" fmla="*/ 139 w 816"/>
                <a:gd name="T85" fmla="*/ 10 h 823"/>
                <a:gd name="T86" fmla="*/ 171 w 816"/>
                <a:gd name="T87" fmla="*/ 3 h 823"/>
                <a:gd name="T88" fmla="*/ 204 w 816"/>
                <a:gd name="T89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6" h="823">
                  <a:moveTo>
                    <a:pt x="204" y="0"/>
                  </a:moveTo>
                  <a:lnTo>
                    <a:pt x="611" y="0"/>
                  </a:lnTo>
                  <a:lnTo>
                    <a:pt x="645" y="3"/>
                  </a:lnTo>
                  <a:lnTo>
                    <a:pt x="675" y="10"/>
                  </a:lnTo>
                  <a:lnTo>
                    <a:pt x="705" y="24"/>
                  </a:lnTo>
                  <a:lnTo>
                    <a:pt x="732" y="40"/>
                  </a:lnTo>
                  <a:lnTo>
                    <a:pt x="755" y="61"/>
                  </a:lnTo>
                  <a:lnTo>
                    <a:pt x="776" y="85"/>
                  </a:lnTo>
                  <a:lnTo>
                    <a:pt x="792" y="111"/>
                  </a:lnTo>
                  <a:lnTo>
                    <a:pt x="804" y="141"/>
                  </a:lnTo>
                  <a:lnTo>
                    <a:pt x="813" y="172"/>
                  </a:lnTo>
                  <a:lnTo>
                    <a:pt x="816" y="205"/>
                  </a:lnTo>
                  <a:lnTo>
                    <a:pt x="816" y="617"/>
                  </a:lnTo>
                  <a:lnTo>
                    <a:pt x="813" y="650"/>
                  </a:lnTo>
                  <a:lnTo>
                    <a:pt x="804" y="682"/>
                  </a:lnTo>
                  <a:lnTo>
                    <a:pt x="792" y="711"/>
                  </a:lnTo>
                  <a:lnTo>
                    <a:pt x="776" y="738"/>
                  </a:lnTo>
                  <a:lnTo>
                    <a:pt x="755" y="763"/>
                  </a:lnTo>
                  <a:lnTo>
                    <a:pt x="732" y="784"/>
                  </a:lnTo>
                  <a:lnTo>
                    <a:pt x="705" y="800"/>
                  </a:lnTo>
                  <a:lnTo>
                    <a:pt x="675" y="813"/>
                  </a:lnTo>
                  <a:lnTo>
                    <a:pt x="645" y="821"/>
                  </a:lnTo>
                  <a:lnTo>
                    <a:pt x="611" y="823"/>
                  </a:lnTo>
                  <a:lnTo>
                    <a:pt x="204" y="823"/>
                  </a:lnTo>
                  <a:lnTo>
                    <a:pt x="171" y="821"/>
                  </a:lnTo>
                  <a:lnTo>
                    <a:pt x="139" y="813"/>
                  </a:lnTo>
                  <a:lnTo>
                    <a:pt x="110" y="800"/>
                  </a:lnTo>
                  <a:lnTo>
                    <a:pt x="83" y="784"/>
                  </a:lnTo>
                  <a:lnTo>
                    <a:pt x="59" y="763"/>
                  </a:lnTo>
                  <a:lnTo>
                    <a:pt x="39" y="738"/>
                  </a:lnTo>
                  <a:lnTo>
                    <a:pt x="23" y="711"/>
                  </a:lnTo>
                  <a:lnTo>
                    <a:pt x="10" y="682"/>
                  </a:lnTo>
                  <a:lnTo>
                    <a:pt x="2" y="650"/>
                  </a:lnTo>
                  <a:lnTo>
                    <a:pt x="0" y="617"/>
                  </a:lnTo>
                  <a:lnTo>
                    <a:pt x="0" y="205"/>
                  </a:lnTo>
                  <a:lnTo>
                    <a:pt x="2" y="172"/>
                  </a:lnTo>
                  <a:lnTo>
                    <a:pt x="10" y="141"/>
                  </a:lnTo>
                  <a:lnTo>
                    <a:pt x="23" y="111"/>
                  </a:lnTo>
                  <a:lnTo>
                    <a:pt x="39" y="85"/>
                  </a:lnTo>
                  <a:lnTo>
                    <a:pt x="59" y="61"/>
                  </a:lnTo>
                  <a:lnTo>
                    <a:pt x="83" y="40"/>
                  </a:lnTo>
                  <a:lnTo>
                    <a:pt x="110" y="24"/>
                  </a:lnTo>
                  <a:lnTo>
                    <a:pt x="139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1" name="Freeform 1098"/>
            <p:cNvSpPr>
              <a:spLocks noEditPoints="1"/>
            </p:cNvSpPr>
            <p:nvPr/>
          </p:nvSpPr>
          <p:spPr bwMode="auto">
            <a:xfrm>
              <a:off x="13053" y="8055"/>
              <a:ext cx="408" cy="412"/>
            </a:xfrm>
            <a:custGeom>
              <a:avLst/>
              <a:gdLst>
                <a:gd name="T0" fmla="*/ 316 w 3262"/>
                <a:gd name="T1" fmla="*/ 228 h 3292"/>
                <a:gd name="T2" fmla="*/ 226 w 3262"/>
                <a:gd name="T3" fmla="*/ 318 h 3292"/>
                <a:gd name="T4" fmla="*/ 204 w 3262"/>
                <a:gd name="T5" fmla="*/ 1234 h 3292"/>
                <a:gd name="T6" fmla="*/ 242 w 3262"/>
                <a:gd name="T7" fmla="*/ 1355 h 3292"/>
                <a:gd name="T8" fmla="*/ 345 w 3262"/>
                <a:gd name="T9" fmla="*/ 1430 h 3292"/>
                <a:gd name="T10" fmla="*/ 699 w 3262"/>
                <a:gd name="T11" fmla="*/ 1442 h 3292"/>
                <a:gd name="T12" fmla="*/ 1030 w 3262"/>
                <a:gd name="T13" fmla="*/ 1514 h 3292"/>
                <a:gd name="T14" fmla="*/ 1321 w 3262"/>
                <a:gd name="T15" fmla="*/ 1669 h 3292"/>
                <a:gd name="T16" fmla="*/ 1559 w 3262"/>
                <a:gd name="T17" fmla="*/ 1893 h 3292"/>
                <a:gd name="T18" fmla="*/ 1730 w 3262"/>
                <a:gd name="T19" fmla="*/ 2175 h 3292"/>
                <a:gd name="T20" fmla="*/ 1823 w 3262"/>
                <a:gd name="T21" fmla="*/ 2500 h 3292"/>
                <a:gd name="T22" fmla="*/ 1838 w 3262"/>
                <a:gd name="T23" fmla="*/ 2913 h 3292"/>
                <a:gd name="T24" fmla="*/ 1895 w 3262"/>
                <a:gd name="T25" fmla="*/ 3026 h 3292"/>
                <a:gd name="T26" fmla="*/ 2006 w 3262"/>
                <a:gd name="T27" fmla="*/ 3083 h 3292"/>
                <a:gd name="T28" fmla="*/ 2917 w 3262"/>
                <a:gd name="T29" fmla="*/ 3076 h 3292"/>
                <a:gd name="T30" fmla="*/ 3019 w 3262"/>
                <a:gd name="T31" fmla="*/ 3001 h 3292"/>
                <a:gd name="T32" fmla="*/ 3058 w 3262"/>
                <a:gd name="T33" fmla="*/ 2880 h 3292"/>
                <a:gd name="T34" fmla="*/ 3036 w 3262"/>
                <a:gd name="T35" fmla="*/ 1964 h 3292"/>
                <a:gd name="T36" fmla="*/ 2947 w 3262"/>
                <a:gd name="T37" fmla="*/ 1874 h 3292"/>
                <a:gd name="T38" fmla="*/ 2650 w 3262"/>
                <a:gd name="T39" fmla="*/ 1851 h 3292"/>
                <a:gd name="T40" fmla="*/ 2311 w 3262"/>
                <a:gd name="T41" fmla="*/ 1804 h 3292"/>
                <a:gd name="T42" fmla="*/ 2009 w 3262"/>
                <a:gd name="T43" fmla="*/ 1669 h 3292"/>
                <a:gd name="T44" fmla="*/ 1757 w 3262"/>
                <a:gd name="T45" fmla="*/ 1460 h 3292"/>
                <a:gd name="T46" fmla="*/ 1567 w 3262"/>
                <a:gd name="T47" fmla="*/ 1191 h 3292"/>
                <a:gd name="T48" fmla="*/ 1454 w 3262"/>
                <a:gd name="T49" fmla="*/ 876 h 3292"/>
                <a:gd name="T50" fmla="*/ 1427 w 3262"/>
                <a:gd name="T51" fmla="*/ 411 h 3292"/>
                <a:gd name="T52" fmla="*/ 1388 w 3262"/>
                <a:gd name="T53" fmla="*/ 291 h 3292"/>
                <a:gd name="T54" fmla="*/ 1286 w 3262"/>
                <a:gd name="T55" fmla="*/ 215 h 3292"/>
                <a:gd name="T56" fmla="*/ 407 w 3262"/>
                <a:gd name="T57" fmla="*/ 0 h 3292"/>
                <a:gd name="T58" fmla="*/ 1370 w 3262"/>
                <a:gd name="T59" fmla="*/ 28 h 3292"/>
                <a:gd name="T60" fmla="*/ 1528 w 3262"/>
                <a:gd name="T61" fmla="*/ 138 h 3292"/>
                <a:gd name="T62" fmla="*/ 1619 w 3262"/>
                <a:gd name="T63" fmla="*/ 309 h 3292"/>
                <a:gd name="T64" fmla="*/ 1634 w 3262"/>
                <a:gd name="T65" fmla="*/ 692 h 3292"/>
                <a:gd name="T66" fmla="*/ 1695 w 3262"/>
                <a:gd name="T67" fmla="*/ 977 h 3292"/>
                <a:gd name="T68" fmla="*/ 1833 w 3262"/>
                <a:gd name="T69" fmla="*/ 1232 h 3292"/>
                <a:gd name="T70" fmla="*/ 2040 w 3262"/>
                <a:gd name="T71" fmla="*/ 1441 h 3292"/>
                <a:gd name="T72" fmla="*/ 2294 w 3262"/>
                <a:gd name="T73" fmla="*/ 1581 h 3292"/>
                <a:gd name="T74" fmla="*/ 2576 w 3262"/>
                <a:gd name="T75" fmla="*/ 1643 h 3292"/>
                <a:gd name="T76" fmla="*/ 2954 w 3262"/>
                <a:gd name="T77" fmla="*/ 1658 h 3292"/>
                <a:gd name="T78" fmla="*/ 3125 w 3262"/>
                <a:gd name="T79" fmla="*/ 1750 h 3292"/>
                <a:gd name="T80" fmla="*/ 3234 w 3262"/>
                <a:gd name="T81" fmla="*/ 1909 h 3292"/>
                <a:gd name="T82" fmla="*/ 3262 w 3262"/>
                <a:gd name="T83" fmla="*/ 2880 h 3292"/>
                <a:gd name="T84" fmla="*/ 3214 w 3262"/>
                <a:gd name="T85" fmla="*/ 3073 h 3292"/>
                <a:gd name="T86" fmla="*/ 3087 w 3262"/>
                <a:gd name="T87" fmla="*/ 3218 h 3292"/>
                <a:gd name="T88" fmla="*/ 2905 w 3262"/>
                <a:gd name="T89" fmla="*/ 3289 h 3292"/>
                <a:gd name="T90" fmla="*/ 1939 w 3262"/>
                <a:gd name="T91" fmla="*/ 3279 h 3292"/>
                <a:gd name="T92" fmla="*/ 1768 w 3262"/>
                <a:gd name="T93" fmla="*/ 3188 h 3292"/>
                <a:gd name="T94" fmla="*/ 1659 w 3262"/>
                <a:gd name="T95" fmla="*/ 3029 h 3292"/>
                <a:gd name="T96" fmla="*/ 1631 w 3262"/>
                <a:gd name="T97" fmla="*/ 2674 h 3292"/>
                <a:gd name="T98" fmla="*/ 1590 w 3262"/>
                <a:gd name="T99" fmla="*/ 2383 h 3292"/>
                <a:gd name="T100" fmla="*/ 1470 w 3262"/>
                <a:gd name="T101" fmla="*/ 2119 h 3292"/>
                <a:gd name="T102" fmla="*/ 1278 w 3262"/>
                <a:gd name="T103" fmla="*/ 1896 h 3292"/>
                <a:gd name="T104" fmla="*/ 1035 w 3262"/>
                <a:gd name="T105" fmla="*/ 1738 h 3292"/>
                <a:gd name="T106" fmla="*/ 758 w 3262"/>
                <a:gd name="T107" fmla="*/ 1656 h 3292"/>
                <a:gd name="T108" fmla="*/ 357 w 3262"/>
                <a:gd name="T109" fmla="*/ 1643 h 3292"/>
                <a:gd name="T110" fmla="*/ 175 w 3262"/>
                <a:gd name="T111" fmla="*/ 1571 h 3292"/>
                <a:gd name="T112" fmla="*/ 48 w 3262"/>
                <a:gd name="T113" fmla="*/ 1427 h 3292"/>
                <a:gd name="T114" fmla="*/ 0 w 3262"/>
                <a:gd name="T115" fmla="*/ 1234 h 3292"/>
                <a:gd name="T116" fmla="*/ 28 w 3262"/>
                <a:gd name="T117" fmla="*/ 263 h 3292"/>
                <a:gd name="T118" fmla="*/ 137 w 3262"/>
                <a:gd name="T119" fmla="*/ 104 h 3292"/>
                <a:gd name="T120" fmla="*/ 308 w 3262"/>
                <a:gd name="T121" fmla="*/ 1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62" h="3292">
                  <a:moveTo>
                    <a:pt x="407" y="205"/>
                  </a:moveTo>
                  <a:lnTo>
                    <a:pt x="375" y="207"/>
                  </a:lnTo>
                  <a:lnTo>
                    <a:pt x="345" y="215"/>
                  </a:lnTo>
                  <a:lnTo>
                    <a:pt x="316" y="228"/>
                  </a:lnTo>
                  <a:lnTo>
                    <a:pt x="289" y="244"/>
                  </a:lnTo>
                  <a:lnTo>
                    <a:pt x="264" y="266"/>
                  </a:lnTo>
                  <a:lnTo>
                    <a:pt x="242" y="291"/>
                  </a:lnTo>
                  <a:lnTo>
                    <a:pt x="226" y="318"/>
                  </a:lnTo>
                  <a:lnTo>
                    <a:pt x="214" y="348"/>
                  </a:lnTo>
                  <a:lnTo>
                    <a:pt x="207" y="379"/>
                  </a:lnTo>
                  <a:lnTo>
                    <a:pt x="204" y="411"/>
                  </a:lnTo>
                  <a:lnTo>
                    <a:pt x="204" y="1234"/>
                  </a:lnTo>
                  <a:lnTo>
                    <a:pt x="207" y="1267"/>
                  </a:lnTo>
                  <a:lnTo>
                    <a:pt x="214" y="1298"/>
                  </a:lnTo>
                  <a:lnTo>
                    <a:pt x="226" y="1327"/>
                  </a:lnTo>
                  <a:lnTo>
                    <a:pt x="242" y="1355"/>
                  </a:lnTo>
                  <a:lnTo>
                    <a:pt x="264" y="1379"/>
                  </a:lnTo>
                  <a:lnTo>
                    <a:pt x="289" y="1400"/>
                  </a:lnTo>
                  <a:lnTo>
                    <a:pt x="316" y="1418"/>
                  </a:lnTo>
                  <a:lnTo>
                    <a:pt x="345" y="1430"/>
                  </a:lnTo>
                  <a:lnTo>
                    <a:pt x="375" y="1437"/>
                  </a:lnTo>
                  <a:lnTo>
                    <a:pt x="407" y="1439"/>
                  </a:lnTo>
                  <a:lnTo>
                    <a:pt x="612" y="1439"/>
                  </a:lnTo>
                  <a:lnTo>
                    <a:pt x="699" y="1442"/>
                  </a:lnTo>
                  <a:lnTo>
                    <a:pt x="785" y="1452"/>
                  </a:lnTo>
                  <a:lnTo>
                    <a:pt x="869" y="1467"/>
                  </a:lnTo>
                  <a:lnTo>
                    <a:pt x="951" y="1488"/>
                  </a:lnTo>
                  <a:lnTo>
                    <a:pt x="1030" y="1514"/>
                  </a:lnTo>
                  <a:lnTo>
                    <a:pt x="1107" y="1545"/>
                  </a:lnTo>
                  <a:lnTo>
                    <a:pt x="1181" y="1582"/>
                  </a:lnTo>
                  <a:lnTo>
                    <a:pt x="1252" y="1622"/>
                  </a:lnTo>
                  <a:lnTo>
                    <a:pt x="1321" y="1669"/>
                  </a:lnTo>
                  <a:lnTo>
                    <a:pt x="1385" y="1718"/>
                  </a:lnTo>
                  <a:lnTo>
                    <a:pt x="1448" y="1773"/>
                  </a:lnTo>
                  <a:lnTo>
                    <a:pt x="1505" y="1831"/>
                  </a:lnTo>
                  <a:lnTo>
                    <a:pt x="1559" y="1893"/>
                  </a:lnTo>
                  <a:lnTo>
                    <a:pt x="1608" y="1959"/>
                  </a:lnTo>
                  <a:lnTo>
                    <a:pt x="1653" y="2028"/>
                  </a:lnTo>
                  <a:lnTo>
                    <a:pt x="1694" y="2099"/>
                  </a:lnTo>
                  <a:lnTo>
                    <a:pt x="1730" y="2175"/>
                  </a:lnTo>
                  <a:lnTo>
                    <a:pt x="1762" y="2252"/>
                  </a:lnTo>
                  <a:lnTo>
                    <a:pt x="1787" y="2333"/>
                  </a:lnTo>
                  <a:lnTo>
                    <a:pt x="1808" y="2415"/>
                  </a:lnTo>
                  <a:lnTo>
                    <a:pt x="1823" y="2500"/>
                  </a:lnTo>
                  <a:lnTo>
                    <a:pt x="1831" y="2587"/>
                  </a:lnTo>
                  <a:lnTo>
                    <a:pt x="1835" y="2674"/>
                  </a:lnTo>
                  <a:lnTo>
                    <a:pt x="1835" y="2880"/>
                  </a:lnTo>
                  <a:lnTo>
                    <a:pt x="1838" y="2913"/>
                  </a:lnTo>
                  <a:lnTo>
                    <a:pt x="1845" y="2944"/>
                  </a:lnTo>
                  <a:lnTo>
                    <a:pt x="1857" y="2973"/>
                  </a:lnTo>
                  <a:lnTo>
                    <a:pt x="1873" y="3001"/>
                  </a:lnTo>
                  <a:lnTo>
                    <a:pt x="1895" y="3026"/>
                  </a:lnTo>
                  <a:lnTo>
                    <a:pt x="1919" y="3046"/>
                  </a:lnTo>
                  <a:lnTo>
                    <a:pt x="1947" y="3064"/>
                  </a:lnTo>
                  <a:lnTo>
                    <a:pt x="1976" y="3076"/>
                  </a:lnTo>
                  <a:lnTo>
                    <a:pt x="2006" y="3083"/>
                  </a:lnTo>
                  <a:lnTo>
                    <a:pt x="2039" y="3085"/>
                  </a:lnTo>
                  <a:lnTo>
                    <a:pt x="2855" y="3085"/>
                  </a:lnTo>
                  <a:lnTo>
                    <a:pt x="2886" y="3083"/>
                  </a:lnTo>
                  <a:lnTo>
                    <a:pt x="2917" y="3076"/>
                  </a:lnTo>
                  <a:lnTo>
                    <a:pt x="2947" y="3064"/>
                  </a:lnTo>
                  <a:lnTo>
                    <a:pt x="2973" y="3046"/>
                  </a:lnTo>
                  <a:lnTo>
                    <a:pt x="2998" y="3026"/>
                  </a:lnTo>
                  <a:lnTo>
                    <a:pt x="3019" y="3001"/>
                  </a:lnTo>
                  <a:lnTo>
                    <a:pt x="3036" y="2973"/>
                  </a:lnTo>
                  <a:lnTo>
                    <a:pt x="3048" y="2944"/>
                  </a:lnTo>
                  <a:lnTo>
                    <a:pt x="3055" y="2913"/>
                  </a:lnTo>
                  <a:lnTo>
                    <a:pt x="3058" y="2880"/>
                  </a:lnTo>
                  <a:lnTo>
                    <a:pt x="3058" y="2057"/>
                  </a:lnTo>
                  <a:lnTo>
                    <a:pt x="3055" y="2025"/>
                  </a:lnTo>
                  <a:lnTo>
                    <a:pt x="3048" y="1994"/>
                  </a:lnTo>
                  <a:lnTo>
                    <a:pt x="3036" y="1964"/>
                  </a:lnTo>
                  <a:lnTo>
                    <a:pt x="3019" y="1937"/>
                  </a:lnTo>
                  <a:lnTo>
                    <a:pt x="2998" y="1912"/>
                  </a:lnTo>
                  <a:lnTo>
                    <a:pt x="2973" y="1891"/>
                  </a:lnTo>
                  <a:lnTo>
                    <a:pt x="2947" y="1874"/>
                  </a:lnTo>
                  <a:lnTo>
                    <a:pt x="2917" y="1862"/>
                  </a:lnTo>
                  <a:lnTo>
                    <a:pt x="2886" y="1854"/>
                  </a:lnTo>
                  <a:lnTo>
                    <a:pt x="2855" y="1851"/>
                  </a:lnTo>
                  <a:lnTo>
                    <a:pt x="2650" y="1851"/>
                  </a:lnTo>
                  <a:lnTo>
                    <a:pt x="2563" y="1848"/>
                  </a:lnTo>
                  <a:lnTo>
                    <a:pt x="2477" y="1839"/>
                  </a:lnTo>
                  <a:lnTo>
                    <a:pt x="2393" y="1824"/>
                  </a:lnTo>
                  <a:lnTo>
                    <a:pt x="2311" y="1804"/>
                  </a:lnTo>
                  <a:lnTo>
                    <a:pt x="2233" y="1777"/>
                  </a:lnTo>
                  <a:lnTo>
                    <a:pt x="2155" y="1746"/>
                  </a:lnTo>
                  <a:lnTo>
                    <a:pt x="2081" y="1710"/>
                  </a:lnTo>
                  <a:lnTo>
                    <a:pt x="2009" y="1669"/>
                  </a:lnTo>
                  <a:lnTo>
                    <a:pt x="1941" y="1623"/>
                  </a:lnTo>
                  <a:lnTo>
                    <a:pt x="1876" y="1572"/>
                  </a:lnTo>
                  <a:lnTo>
                    <a:pt x="1815" y="1519"/>
                  </a:lnTo>
                  <a:lnTo>
                    <a:pt x="1757" y="1460"/>
                  </a:lnTo>
                  <a:lnTo>
                    <a:pt x="1704" y="1398"/>
                  </a:lnTo>
                  <a:lnTo>
                    <a:pt x="1653" y="1333"/>
                  </a:lnTo>
                  <a:lnTo>
                    <a:pt x="1608" y="1264"/>
                  </a:lnTo>
                  <a:lnTo>
                    <a:pt x="1567" y="1191"/>
                  </a:lnTo>
                  <a:lnTo>
                    <a:pt x="1532" y="1116"/>
                  </a:lnTo>
                  <a:lnTo>
                    <a:pt x="1500" y="1039"/>
                  </a:lnTo>
                  <a:lnTo>
                    <a:pt x="1474" y="959"/>
                  </a:lnTo>
                  <a:lnTo>
                    <a:pt x="1454" y="876"/>
                  </a:lnTo>
                  <a:lnTo>
                    <a:pt x="1440" y="792"/>
                  </a:lnTo>
                  <a:lnTo>
                    <a:pt x="1430" y="705"/>
                  </a:lnTo>
                  <a:lnTo>
                    <a:pt x="1427" y="617"/>
                  </a:lnTo>
                  <a:lnTo>
                    <a:pt x="1427" y="411"/>
                  </a:lnTo>
                  <a:lnTo>
                    <a:pt x="1424" y="379"/>
                  </a:lnTo>
                  <a:lnTo>
                    <a:pt x="1417" y="348"/>
                  </a:lnTo>
                  <a:lnTo>
                    <a:pt x="1405" y="318"/>
                  </a:lnTo>
                  <a:lnTo>
                    <a:pt x="1388" y="291"/>
                  </a:lnTo>
                  <a:lnTo>
                    <a:pt x="1367" y="266"/>
                  </a:lnTo>
                  <a:lnTo>
                    <a:pt x="1342" y="244"/>
                  </a:lnTo>
                  <a:lnTo>
                    <a:pt x="1315" y="228"/>
                  </a:lnTo>
                  <a:lnTo>
                    <a:pt x="1286" y="215"/>
                  </a:lnTo>
                  <a:lnTo>
                    <a:pt x="1255" y="207"/>
                  </a:lnTo>
                  <a:lnTo>
                    <a:pt x="1224" y="205"/>
                  </a:lnTo>
                  <a:lnTo>
                    <a:pt x="407" y="205"/>
                  </a:lnTo>
                  <a:close/>
                  <a:moveTo>
                    <a:pt x="407" y="0"/>
                  </a:moveTo>
                  <a:lnTo>
                    <a:pt x="1224" y="0"/>
                  </a:lnTo>
                  <a:lnTo>
                    <a:pt x="1274" y="3"/>
                  </a:lnTo>
                  <a:lnTo>
                    <a:pt x="1323" y="12"/>
                  </a:lnTo>
                  <a:lnTo>
                    <a:pt x="1370" y="28"/>
                  </a:lnTo>
                  <a:lnTo>
                    <a:pt x="1415" y="48"/>
                  </a:lnTo>
                  <a:lnTo>
                    <a:pt x="1456" y="73"/>
                  </a:lnTo>
                  <a:lnTo>
                    <a:pt x="1494" y="104"/>
                  </a:lnTo>
                  <a:lnTo>
                    <a:pt x="1528" y="138"/>
                  </a:lnTo>
                  <a:lnTo>
                    <a:pt x="1558" y="176"/>
                  </a:lnTo>
                  <a:lnTo>
                    <a:pt x="1583" y="218"/>
                  </a:lnTo>
                  <a:lnTo>
                    <a:pt x="1603" y="263"/>
                  </a:lnTo>
                  <a:lnTo>
                    <a:pt x="1619" y="309"/>
                  </a:lnTo>
                  <a:lnTo>
                    <a:pt x="1628" y="359"/>
                  </a:lnTo>
                  <a:lnTo>
                    <a:pt x="1631" y="411"/>
                  </a:lnTo>
                  <a:lnTo>
                    <a:pt x="1631" y="617"/>
                  </a:lnTo>
                  <a:lnTo>
                    <a:pt x="1634" y="692"/>
                  </a:lnTo>
                  <a:lnTo>
                    <a:pt x="1641" y="765"/>
                  </a:lnTo>
                  <a:lnTo>
                    <a:pt x="1654" y="837"/>
                  </a:lnTo>
                  <a:lnTo>
                    <a:pt x="1672" y="907"/>
                  </a:lnTo>
                  <a:lnTo>
                    <a:pt x="1695" y="977"/>
                  </a:lnTo>
                  <a:lnTo>
                    <a:pt x="1723" y="1044"/>
                  </a:lnTo>
                  <a:lnTo>
                    <a:pt x="1755" y="1109"/>
                  </a:lnTo>
                  <a:lnTo>
                    <a:pt x="1792" y="1172"/>
                  </a:lnTo>
                  <a:lnTo>
                    <a:pt x="1833" y="1232"/>
                  </a:lnTo>
                  <a:lnTo>
                    <a:pt x="1880" y="1290"/>
                  </a:lnTo>
                  <a:lnTo>
                    <a:pt x="1930" y="1344"/>
                  </a:lnTo>
                  <a:lnTo>
                    <a:pt x="1984" y="1395"/>
                  </a:lnTo>
                  <a:lnTo>
                    <a:pt x="2040" y="1441"/>
                  </a:lnTo>
                  <a:lnTo>
                    <a:pt x="2101" y="1484"/>
                  </a:lnTo>
                  <a:lnTo>
                    <a:pt x="2163" y="1521"/>
                  </a:lnTo>
                  <a:lnTo>
                    <a:pt x="2227" y="1553"/>
                  </a:lnTo>
                  <a:lnTo>
                    <a:pt x="2294" y="1581"/>
                  </a:lnTo>
                  <a:lnTo>
                    <a:pt x="2362" y="1604"/>
                  </a:lnTo>
                  <a:lnTo>
                    <a:pt x="2432" y="1622"/>
                  </a:lnTo>
                  <a:lnTo>
                    <a:pt x="2504" y="1635"/>
                  </a:lnTo>
                  <a:lnTo>
                    <a:pt x="2576" y="1643"/>
                  </a:lnTo>
                  <a:lnTo>
                    <a:pt x="2650" y="1646"/>
                  </a:lnTo>
                  <a:lnTo>
                    <a:pt x="2855" y="1646"/>
                  </a:lnTo>
                  <a:lnTo>
                    <a:pt x="2905" y="1649"/>
                  </a:lnTo>
                  <a:lnTo>
                    <a:pt x="2954" y="1658"/>
                  </a:lnTo>
                  <a:lnTo>
                    <a:pt x="3001" y="1674"/>
                  </a:lnTo>
                  <a:lnTo>
                    <a:pt x="3046" y="1694"/>
                  </a:lnTo>
                  <a:lnTo>
                    <a:pt x="3087" y="1720"/>
                  </a:lnTo>
                  <a:lnTo>
                    <a:pt x="3125" y="1750"/>
                  </a:lnTo>
                  <a:lnTo>
                    <a:pt x="3159" y="1784"/>
                  </a:lnTo>
                  <a:lnTo>
                    <a:pt x="3188" y="1822"/>
                  </a:lnTo>
                  <a:lnTo>
                    <a:pt x="3214" y="1864"/>
                  </a:lnTo>
                  <a:lnTo>
                    <a:pt x="3234" y="1909"/>
                  </a:lnTo>
                  <a:lnTo>
                    <a:pt x="3250" y="1956"/>
                  </a:lnTo>
                  <a:lnTo>
                    <a:pt x="3259" y="2005"/>
                  </a:lnTo>
                  <a:lnTo>
                    <a:pt x="3262" y="2057"/>
                  </a:lnTo>
                  <a:lnTo>
                    <a:pt x="3262" y="2880"/>
                  </a:lnTo>
                  <a:lnTo>
                    <a:pt x="3259" y="2932"/>
                  </a:lnTo>
                  <a:lnTo>
                    <a:pt x="3250" y="2981"/>
                  </a:lnTo>
                  <a:lnTo>
                    <a:pt x="3234" y="3029"/>
                  </a:lnTo>
                  <a:lnTo>
                    <a:pt x="3214" y="3073"/>
                  </a:lnTo>
                  <a:lnTo>
                    <a:pt x="3188" y="3115"/>
                  </a:lnTo>
                  <a:lnTo>
                    <a:pt x="3159" y="3154"/>
                  </a:lnTo>
                  <a:lnTo>
                    <a:pt x="3125" y="3188"/>
                  </a:lnTo>
                  <a:lnTo>
                    <a:pt x="3087" y="3218"/>
                  </a:lnTo>
                  <a:lnTo>
                    <a:pt x="3046" y="3243"/>
                  </a:lnTo>
                  <a:lnTo>
                    <a:pt x="3001" y="3264"/>
                  </a:lnTo>
                  <a:lnTo>
                    <a:pt x="2954" y="3279"/>
                  </a:lnTo>
                  <a:lnTo>
                    <a:pt x="2905" y="3289"/>
                  </a:lnTo>
                  <a:lnTo>
                    <a:pt x="2855" y="3292"/>
                  </a:lnTo>
                  <a:lnTo>
                    <a:pt x="2039" y="3292"/>
                  </a:lnTo>
                  <a:lnTo>
                    <a:pt x="1988" y="3289"/>
                  </a:lnTo>
                  <a:lnTo>
                    <a:pt x="1939" y="3279"/>
                  </a:lnTo>
                  <a:lnTo>
                    <a:pt x="1892" y="3264"/>
                  </a:lnTo>
                  <a:lnTo>
                    <a:pt x="1848" y="3243"/>
                  </a:lnTo>
                  <a:lnTo>
                    <a:pt x="1806" y="3218"/>
                  </a:lnTo>
                  <a:lnTo>
                    <a:pt x="1768" y="3188"/>
                  </a:lnTo>
                  <a:lnTo>
                    <a:pt x="1734" y="3154"/>
                  </a:lnTo>
                  <a:lnTo>
                    <a:pt x="1705" y="3115"/>
                  </a:lnTo>
                  <a:lnTo>
                    <a:pt x="1679" y="3073"/>
                  </a:lnTo>
                  <a:lnTo>
                    <a:pt x="1659" y="3029"/>
                  </a:lnTo>
                  <a:lnTo>
                    <a:pt x="1643" y="2981"/>
                  </a:lnTo>
                  <a:lnTo>
                    <a:pt x="1634" y="2932"/>
                  </a:lnTo>
                  <a:lnTo>
                    <a:pt x="1631" y="2880"/>
                  </a:lnTo>
                  <a:lnTo>
                    <a:pt x="1631" y="2674"/>
                  </a:lnTo>
                  <a:lnTo>
                    <a:pt x="1629" y="2600"/>
                  </a:lnTo>
                  <a:lnTo>
                    <a:pt x="1621" y="2527"/>
                  </a:lnTo>
                  <a:lnTo>
                    <a:pt x="1607" y="2454"/>
                  </a:lnTo>
                  <a:lnTo>
                    <a:pt x="1590" y="2383"/>
                  </a:lnTo>
                  <a:lnTo>
                    <a:pt x="1567" y="2314"/>
                  </a:lnTo>
                  <a:lnTo>
                    <a:pt x="1540" y="2247"/>
                  </a:lnTo>
                  <a:lnTo>
                    <a:pt x="1507" y="2182"/>
                  </a:lnTo>
                  <a:lnTo>
                    <a:pt x="1470" y="2119"/>
                  </a:lnTo>
                  <a:lnTo>
                    <a:pt x="1428" y="2059"/>
                  </a:lnTo>
                  <a:lnTo>
                    <a:pt x="1383" y="2001"/>
                  </a:lnTo>
                  <a:lnTo>
                    <a:pt x="1332" y="1946"/>
                  </a:lnTo>
                  <a:lnTo>
                    <a:pt x="1278" y="1896"/>
                  </a:lnTo>
                  <a:lnTo>
                    <a:pt x="1222" y="1849"/>
                  </a:lnTo>
                  <a:lnTo>
                    <a:pt x="1161" y="1808"/>
                  </a:lnTo>
                  <a:lnTo>
                    <a:pt x="1100" y="1771"/>
                  </a:lnTo>
                  <a:lnTo>
                    <a:pt x="1035" y="1738"/>
                  </a:lnTo>
                  <a:lnTo>
                    <a:pt x="969" y="1710"/>
                  </a:lnTo>
                  <a:lnTo>
                    <a:pt x="900" y="1687"/>
                  </a:lnTo>
                  <a:lnTo>
                    <a:pt x="830" y="1670"/>
                  </a:lnTo>
                  <a:lnTo>
                    <a:pt x="758" y="1656"/>
                  </a:lnTo>
                  <a:lnTo>
                    <a:pt x="686" y="1648"/>
                  </a:lnTo>
                  <a:lnTo>
                    <a:pt x="612" y="1646"/>
                  </a:lnTo>
                  <a:lnTo>
                    <a:pt x="407" y="1646"/>
                  </a:lnTo>
                  <a:lnTo>
                    <a:pt x="357" y="1643"/>
                  </a:lnTo>
                  <a:lnTo>
                    <a:pt x="308" y="1633"/>
                  </a:lnTo>
                  <a:lnTo>
                    <a:pt x="261" y="1618"/>
                  </a:lnTo>
                  <a:lnTo>
                    <a:pt x="217" y="1597"/>
                  </a:lnTo>
                  <a:lnTo>
                    <a:pt x="175" y="1571"/>
                  </a:lnTo>
                  <a:lnTo>
                    <a:pt x="137" y="1541"/>
                  </a:lnTo>
                  <a:lnTo>
                    <a:pt x="103" y="1507"/>
                  </a:lnTo>
                  <a:lnTo>
                    <a:pt x="74" y="1469"/>
                  </a:lnTo>
                  <a:lnTo>
                    <a:pt x="48" y="1427"/>
                  </a:lnTo>
                  <a:lnTo>
                    <a:pt x="28" y="1382"/>
                  </a:lnTo>
                  <a:lnTo>
                    <a:pt x="12" y="1335"/>
                  </a:lnTo>
                  <a:lnTo>
                    <a:pt x="3" y="1285"/>
                  </a:lnTo>
                  <a:lnTo>
                    <a:pt x="0" y="1234"/>
                  </a:lnTo>
                  <a:lnTo>
                    <a:pt x="0" y="411"/>
                  </a:lnTo>
                  <a:lnTo>
                    <a:pt x="3" y="359"/>
                  </a:lnTo>
                  <a:lnTo>
                    <a:pt x="12" y="309"/>
                  </a:lnTo>
                  <a:lnTo>
                    <a:pt x="28" y="263"/>
                  </a:lnTo>
                  <a:lnTo>
                    <a:pt x="48" y="218"/>
                  </a:lnTo>
                  <a:lnTo>
                    <a:pt x="74" y="176"/>
                  </a:lnTo>
                  <a:lnTo>
                    <a:pt x="103" y="138"/>
                  </a:lnTo>
                  <a:lnTo>
                    <a:pt x="137" y="104"/>
                  </a:lnTo>
                  <a:lnTo>
                    <a:pt x="175" y="73"/>
                  </a:lnTo>
                  <a:lnTo>
                    <a:pt x="217" y="48"/>
                  </a:lnTo>
                  <a:lnTo>
                    <a:pt x="261" y="28"/>
                  </a:lnTo>
                  <a:lnTo>
                    <a:pt x="308" y="12"/>
                  </a:lnTo>
                  <a:lnTo>
                    <a:pt x="357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12" name="Group 1101"/>
          <p:cNvGrpSpPr>
            <a:grpSpLocks noChangeAspect="1"/>
          </p:cNvGrpSpPr>
          <p:nvPr/>
        </p:nvGrpSpPr>
        <p:grpSpPr bwMode="auto">
          <a:xfrm>
            <a:off x="584260" y="2399168"/>
            <a:ext cx="300477" cy="303423"/>
            <a:chOff x="13493" y="8055"/>
            <a:chExt cx="408" cy="412"/>
          </a:xfrm>
          <a:solidFill>
            <a:srgbClr val="FFFFFF"/>
          </a:solidFill>
        </p:grpSpPr>
        <p:sp>
          <p:nvSpPr>
            <p:cNvPr id="113" name="Freeform 1103"/>
            <p:cNvSpPr/>
            <p:nvPr/>
          </p:nvSpPr>
          <p:spPr bwMode="auto">
            <a:xfrm>
              <a:off x="13569" y="8184"/>
              <a:ext cx="77" cy="77"/>
            </a:xfrm>
            <a:custGeom>
              <a:avLst/>
              <a:gdLst>
                <a:gd name="T0" fmla="*/ 152 w 612"/>
                <a:gd name="T1" fmla="*/ 0 h 618"/>
                <a:gd name="T2" fmla="*/ 458 w 612"/>
                <a:gd name="T3" fmla="*/ 0 h 618"/>
                <a:gd name="T4" fmla="*/ 489 w 612"/>
                <a:gd name="T5" fmla="*/ 3 h 618"/>
                <a:gd name="T6" fmla="*/ 518 w 612"/>
                <a:gd name="T7" fmla="*/ 13 h 618"/>
                <a:gd name="T8" fmla="*/ 544 w 612"/>
                <a:gd name="T9" fmla="*/ 27 h 618"/>
                <a:gd name="T10" fmla="*/ 567 w 612"/>
                <a:gd name="T11" fmla="*/ 46 h 618"/>
                <a:gd name="T12" fmla="*/ 585 w 612"/>
                <a:gd name="T13" fmla="*/ 68 h 618"/>
                <a:gd name="T14" fmla="*/ 599 w 612"/>
                <a:gd name="T15" fmla="*/ 94 h 618"/>
                <a:gd name="T16" fmla="*/ 608 w 612"/>
                <a:gd name="T17" fmla="*/ 123 h 618"/>
                <a:gd name="T18" fmla="*/ 612 w 612"/>
                <a:gd name="T19" fmla="*/ 154 h 618"/>
                <a:gd name="T20" fmla="*/ 612 w 612"/>
                <a:gd name="T21" fmla="*/ 463 h 618"/>
                <a:gd name="T22" fmla="*/ 608 w 612"/>
                <a:gd name="T23" fmla="*/ 494 h 618"/>
                <a:gd name="T24" fmla="*/ 599 w 612"/>
                <a:gd name="T25" fmla="*/ 523 h 618"/>
                <a:gd name="T26" fmla="*/ 585 w 612"/>
                <a:gd name="T27" fmla="*/ 550 h 618"/>
                <a:gd name="T28" fmla="*/ 567 w 612"/>
                <a:gd name="T29" fmla="*/ 572 h 618"/>
                <a:gd name="T30" fmla="*/ 544 w 612"/>
                <a:gd name="T31" fmla="*/ 591 h 618"/>
                <a:gd name="T32" fmla="*/ 518 w 612"/>
                <a:gd name="T33" fmla="*/ 605 h 618"/>
                <a:gd name="T34" fmla="*/ 489 w 612"/>
                <a:gd name="T35" fmla="*/ 615 h 618"/>
                <a:gd name="T36" fmla="*/ 458 w 612"/>
                <a:gd name="T37" fmla="*/ 618 h 618"/>
                <a:gd name="T38" fmla="*/ 152 w 612"/>
                <a:gd name="T39" fmla="*/ 618 h 618"/>
                <a:gd name="T40" fmla="*/ 122 w 612"/>
                <a:gd name="T41" fmla="*/ 615 h 618"/>
                <a:gd name="T42" fmla="*/ 93 w 612"/>
                <a:gd name="T43" fmla="*/ 605 h 618"/>
                <a:gd name="T44" fmla="*/ 67 w 612"/>
                <a:gd name="T45" fmla="*/ 591 h 618"/>
                <a:gd name="T46" fmla="*/ 45 w 612"/>
                <a:gd name="T47" fmla="*/ 572 h 618"/>
                <a:gd name="T48" fmla="*/ 26 w 612"/>
                <a:gd name="T49" fmla="*/ 550 h 618"/>
                <a:gd name="T50" fmla="*/ 12 w 612"/>
                <a:gd name="T51" fmla="*/ 523 h 618"/>
                <a:gd name="T52" fmla="*/ 3 w 612"/>
                <a:gd name="T53" fmla="*/ 494 h 618"/>
                <a:gd name="T54" fmla="*/ 0 w 612"/>
                <a:gd name="T55" fmla="*/ 463 h 618"/>
                <a:gd name="T56" fmla="*/ 0 w 612"/>
                <a:gd name="T57" fmla="*/ 154 h 618"/>
                <a:gd name="T58" fmla="*/ 3 w 612"/>
                <a:gd name="T59" fmla="*/ 123 h 618"/>
                <a:gd name="T60" fmla="*/ 12 w 612"/>
                <a:gd name="T61" fmla="*/ 94 h 618"/>
                <a:gd name="T62" fmla="*/ 26 w 612"/>
                <a:gd name="T63" fmla="*/ 68 h 618"/>
                <a:gd name="T64" fmla="*/ 45 w 612"/>
                <a:gd name="T65" fmla="*/ 46 h 618"/>
                <a:gd name="T66" fmla="*/ 67 w 612"/>
                <a:gd name="T67" fmla="*/ 27 h 618"/>
                <a:gd name="T68" fmla="*/ 93 w 612"/>
                <a:gd name="T69" fmla="*/ 13 h 618"/>
                <a:gd name="T70" fmla="*/ 122 w 612"/>
                <a:gd name="T71" fmla="*/ 3 h 618"/>
                <a:gd name="T72" fmla="*/ 152 w 612"/>
                <a:gd name="T73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2" h="618">
                  <a:moveTo>
                    <a:pt x="152" y="0"/>
                  </a:moveTo>
                  <a:lnTo>
                    <a:pt x="458" y="0"/>
                  </a:lnTo>
                  <a:lnTo>
                    <a:pt x="489" y="3"/>
                  </a:lnTo>
                  <a:lnTo>
                    <a:pt x="518" y="13"/>
                  </a:lnTo>
                  <a:lnTo>
                    <a:pt x="544" y="27"/>
                  </a:lnTo>
                  <a:lnTo>
                    <a:pt x="567" y="46"/>
                  </a:lnTo>
                  <a:lnTo>
                    <a:pt x="585" y="68"/>
                  </a:lnTo>
                  <a:lnTo>
                    <a:pt x="599" y="94"/>
                  </a:lnTo>
                  <a:lnTo>
                    <a:pt x="608" y="123"/>
                  </a:lnTo>
                  <a:lnTo>
                    <a:pt x="612" y="154"/>
                  </a:lnTo>
                  <a:lnTo>
                    <a:pt x="612" y="463"/>
                  </a:lnTo>
                  <a:lnTo>
                    <a:pt x="608" y="494"/>
                  </a:lnTo>
                  <a:lnTo>
                    <a:pt x="599" y="523"/>
                  </a:lnTo>
                  <a:lnTo>
                    <a:pt x="585" y="550"/>
                  </a:lnTo>
                  <a:lnTo>
                    <a:pt x="567" y="572"/>
                  </a:lnTo>
                  <a:lnTo>
                    <a:pt x="544" y="591"/>
                  </a:lnTo>
                  <a:lnTo>
                    <a:pt x="518" y="605"/>
                  </a:lnTo>
                  <a:lnTo>
                    <a:pt x="489" y="615"/>
                  </a:lnTo>
                  <a:lnTo>
                    <a:pt x="458" y="618"/>
                  </a:lnTo>
                  <a:lnTo>
                    <a:pt x="152" y="618"/>
                  </a:lnTo>
                  <a:lnTo>
                    <a:pt x="122" y="615"/>
                  </a:lnTo>
                  <a:lnTo>
                    <a:pt x="93" y="605"/>
                  </a:lnTo>
                  <a:lnTo>
                    <a:pt x="67" y="591"/>
                  </a:lnTo>
                  <a:lnTo>
                    <a:pt x="45" y="572"/>
                  </a:lnTo>
                  <a:lnTo>
                    <a:pt x="26" y="550"/>
                  </a:lnTo>
                  <a:lnTo>
                    <a:pt x="12" y="523"/>
                  </a:lnTo>
                  <a:lnTo>
                    <a:pt x="3" y="494"/>
                  </a:lnTo>
                  <a:lnTo>
                    <a:pt x="0" y="463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2" y="94"/>
                  </a:lnTo>
                  <a:lnTo>
                    <a:pt x="26" y="68"/>
                  </a:lnTo>
                  <a:lnTo>
                    <a:pt x="45" y="46"/>
                  </a:lnTo>
                  <a:lnTo>
                    <a:pt x="67" y="27"/>
                  </a:lnTo>
                  <a:lnTo>
                    <a:pt x="93" y="13"/>
                  </a:lnTo>
                  <a:lnTo>
                    <a:pt x="122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4" name="Freeform 1104"/>
            <p:cNvSpPr/>
            <p:nvPr/>
          </p:nvSpPr>
          <p:spPr bwMode="auto">
            <a:xfrm>
              <a:off x="13697" y="8184"/>
              <a:ext cx="76" cy="77"/>
            </a:xfrm>
            <a:custGeom>
              <a:avLst/>
              <a:gdLst>
                <a:gd name="T0" fmla="*/ 153 w 612"/>
                <a:gd name="T1" fmla="*/ 0 h 618"/>
                <a:gd name="T2" fmla="*/ 458 w 612"/>
                <a:gd name="T3" fmla="*/ 0 h 618"/>
                <a:gd name="T4" fmla="*/ 489 w 612"/>
                <a:gd name="T5" fmla="*/ 3 h 618"/>
                <a:gd name="T6" fmla="*/ 518 w 612"/>
                <a:gd name="T7" fmla="*/ 13 h 618"/>
                <a:gd name="T8" fmla="*/ 544 w 612"/>
                <a:gd name="T9" fmla="*/ 27 h 618"/>
                <a:gd name="T10" fmla="*/ 567 w 612"/>
                <a:gd name="T11" fmla="*/ 46 h 618"/>
                <a:gd name="T12" fmla="*/ 585 w 612"/>
                <a:gd name="T13" fmla="*/ 68 h 618"/>
                <a:gd name="T14" fmla="*/ 599 w 612"/>
                <a:gd name="T15" fmla="*/ 94 h 618"/>
                <a:gd name="T16" fmla="*/ 609 w 612"/>
                <a:gd name="T17" fmla="*/ 123 h 618"/>
                <a:gd name="T18" fmla="*/ 612 w 612"/>
                <a:gd name="T19" fmla="*/ 154 h 618"/>
                <a:gd name="T20" fmla="*/ 612 w 612"/>
                <a:gd name="T21" fmla="*/ 463 h 618"/>
                <a:gd name="T22" fmla="*/ 609 w 612"/>
                <a:gd name="T23" fmla="*/ 494 h 618"/>
                <a:gd name="T24" fmla="*/ 599 w 612"/>
                <a:gd name="T25" fmla="*/ 523 h 618"/>
                <a:gd name="T26" fmla="*/ 585 w 612"/>
                <a:gd name="T27" fmla="*/ 550 h 618"/>
                <a:gd name="T28" fmla="*/ 567 w 612"/>
                <a:gd name="T29" fmla="*/ 572 h 618"/>
                <a:gd name="T30" fmla="*/ 544 w 612"/>
                <a:gd name="T31" fmla="*/ 591 h 618"/>
                <a:gd name="T32" fmla="*/ 518 w 612"/>
                <a:gd name="T33" fmla="*/ 605 h 618"/>
                <a:gd name="T34" fmla="*/ 489 w 612"/>
                <a:gd name="T35" fmla="*/ 615 h 618"/>
                <a:gd name="T36" fmla="*/ 458 w 612"/>
                <a:gd name="T37" fmla="*/ 618 h 618"/>
                <a:gd name="T38" fmla="*/ 153 w 612"/>
                <a:gd name="T39" fmla="*/ 618 h 618"/>
                <a:gd name="T40" fmla="*/ 123 w 612"/>
                <a:gd name="T41" fmla="*/ 615 h 618"/>
                <a:gd name="T42" fmla="*/ 94 w 612"/>
                <a:gd name="T43" fmla="*/ 605 h 618"/>
                <a:gd name="T44" fmla="*/ 67 w 612"/>
                <a:gd name="T45" fmla="*/ 591 h 618"/>
                <a:gd name="T46" fmla="*/ 45 w 612"/>
                <a:gd name="T47" fmla="*/ 572 h 618"/>
                <a:gd name="T48" fmla="*/ 27 w 612"/>
                <a:gd name="T49" fmla="*/ 550 h 618"/>
                <a:gd name="T50" fmla="*/ 12 w 612"/>
                <a:gd name="T51" fmla="*/ 523 h 618"/>
                <a:gd name="T52" fmla="*/ 3 w 612"/>
                <a:gd name="T53" fmla="*/ 494 h 618"/>
                <a:gd name="T54" fmla="*/ 0 w 612"/>
                <a:gd name="T55" fmla="*/ 463 h 618"/>
                <a:gd name="T56" fmla="*/ 0 w 612"/>
                <a:gd name="T57" fmla="*/ 154 h 618"/>
                <a:gd name="T58" fmla="*/ 3 w 612"/>
                <a:gd name="T59" fmla="*/ 123 h 618"/>
                <a:gd name="T60" fmla="*/ 12 w 612"/>
                <a:gd name="T61" fmla="*/ 94 h 618"/>
                <a:gd name="T62" fmla="*/ 27 w 612"/>
                <a:gd name="T63" fmla="*/ 68 h 618"/>
                <a:gd name="T64" fmla="*/ 45 w 612"/>
                <a:gd name="T65" fmla="*/ 46 h 618"/>
                <a:gd name="T66" fmla="*/ 67 w 612"/>
                <a:gd name="T67" fmla="*/ 27 h 618"/>
                <a:gd name="T68" fmla="*/ 94 w 612"/>
                <a:gd name="T69" fmla="*/ 13 h 618"/>
                <a:gd name="T70" fmla="*/ 123 w 612"/>
                <a:gd name="T71" fmla="*/ 3 h 618"/>
                <a:gd name="T72" fmla="*/ 153 w 612"/>
                <a:gd name="T73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2" h="618">
                  <a:moveTo>
                    <a:pt x="153" y="0"/>
                  </a:moveTo>
                  <a:lnTo>
                    <a:pt x="458" y="0"/>
                  </a:lnTo>
                  <a:lnTo>
                    <a:pt x="489" y="3"/>
                  </a:lnTo>
                  <a:lnTo>
                    <a:pt x="518" y="13"/>
                  </a:lnTo>
                  <a:lnTo>
                    <a:pt x="544" y="27"/>
                  </a:lnTo>
                  <a:lnTo>
                    <a:pt x="567" y="46"/>
                  </a:lnTo>
                  <a:lnTo>
                    <a:pt x="585" y="68"/>
                  </a:lnTo>
                  <a:lnTo>
                    <a:pt x="599" y="94"/>
                  </a:lnTo>
                  <a:lnTo>
                    <a:pt x="609" y="123"/>
                  </a:lnTo>
                  <a:lnTo>
                    <a:pt x="612" y="154"/>
                  </a:lnTo>
                  <a:lnTo>
                    <a:pt x="612" y="463"/>
                  </a:lnTo>
                  <a:lnTo>
                    <a:pt x="609" y="494"/>
                  </a:lnTo>
                  <a:lnTo>
                    <a:pt x="599" y="523"/>
                  </a:lnTo>
                  <a:lnTo>
                    <a:pt x="585" y="550"/>
                  </a:lnTo>
                  <a:lnTo>
                    <a:pt x="567" y="572"/>
                  </a:lnTo>
                  <a:lnTo>
                    <a:pt x="544" y="591"/>
                  </a:lnTo>
                  <a:lnTo>
                    <a:pt x="518" y="605"/>
                  </a:lnTo>
                  <a:lnTo>
                    <a:pt x="489" y="615"/>
                  </a:lnTo>
                  <a:lnTo>
                    <a:pt x="458" y="618"/>
                  </a:lnTo>
                  <a:lnTo>
                    <a:pt x="153" y="618"/>
                  </a:lnTo>
                  <a:lnTo>
                    <a:pt x="123" y="615"/>
                  </a:lnTo>
                  <a:lnTo>
                    <a:pt x="94" y="605"/>
                  </a:lnTo>
                  <a:lnTo>
                    <a:pt x="67" y="591"/>
                  </a:lnTo>
                  <a:lnTo>
                    <a:pt x="45" y="572"/>
                  </a:lnTo>
                  <a:lnTo>
                    <a:pt x="27" y="550"/>
                  </a:lnTo>
                  <a:lnTo>
                    <a:pt x="12" y="523"/>
                  </a:lnTo>
                  <a:lnTo>
                    <a:pt x="3" y="494"/>
                  </a:lnTo>
                  <a:lnTo>
                    <a:pt x="0" y="463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2" y="94"/>
                  </a:lnTo>
                  <a:lnTo>
                    <a:pt x="27" y="68"/>
                  </a:lnTo>
                  <a:lnTo>
                    <a:pt x="45" y="46"/>
                  </a:lnTo>
                  <a:lnTo>
                    <a:pt x="67" y="27"/>
                  </a:lnTo>
                  <a:lnTo>
                    <a:pt x="94" y="13"/>
                  </a:lnTo>
                  <a:lnTo>
                    <a:pt x="123" y="3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5" name="Freeform 1105"/>
            <p:cNvSpPr/>
            <p:nvPr/>
          </p:nvSpPr>
          <p:spPr bwMode="auto">
            <a:xfrm>
              <a:off x="13569" y="8313"/>
              <a:ext cx="77" cy="77"/>
            </a:xfrm>
            <a:custGeom>
              <a:avLst/>
              <a:gdLst>
                <a:gd name="T0" fmla="*/ 152 w 612"/>
                <a:gd name="T1" fmla="*/ 0 h 617"/>
                <a:gd name="T2" fmla="*/ 458 w 612"/>
                <a:gd name="T3" fmla="*/ 0 h 617"/>
                <a:gd name="T4" fmla="*/ 489 w 612"/>
                <a:gd name="T5" fmla="*/ 3 h 617"/>
                <a:gd name="T6" fmla="*/ 518 w 612"/>
                <a:gd name="T7" fmla="*/ 12 h 617"/>
                <a:gd name="T8" fmla="*/ 544 w 612"/>
                <a:gd name="T9" fmla="*/ 27 h 617"/>
                <a:gd name="T10" fmla="*/ 567 w 612"/>
                <a:gd name="T11" fmla="*/ 45 h 617"/>
                <a:gd name="T12" fmla="*/ 585 w 612"/>
                <a:gd name="T13" fmla="*/ 68 h 617"/>
                <a:gd name="T14" fmla="*/ 599 w 612"/>
                <a:gd name="T15" fmla="*/ 95 h 617"/>
                <a:gd name="T16" fmla="*/ 608 w 612"/>
                <a:gd name="T17" fmla="*/ 124 h 617"/>
                <a:gd name="T18" fmla="*/ 612 w 612"/>
                <a:gd name="T19" fmla="*/ 155 h 617"/>
                <a:gd name="T20" fmla="*/ 612 w 612"/>
                <a:gd name="T21" fmla="*/ 464 h 617"/>
                <a:gd name="T22" fmla="*/ 608 w 612"/>
                <a:gd name="T23" fmla="*/ 495 h 617"/>
                <a:gd name="T24" fmla="*/ 599 w 612"/>
                <a:gd name="T25" fmla="*/ 523 h 617"/>
                <a:gd name="T26" fmla="*/ 585 w 612"/>
                <a:gd name="T27" fmla="*/ 549 h 617"/>
                <a:gd name="T28" fmla="*/ 567 w 612"/>
                <a:gd name="T29" fmla="*/ 572 h 617"/>
                <a:gd name="T30" fmla="*/ 544 w 612"/>
                <a:gd name="T31" fmla="*/ 591 h 617"/>
                <a:gd name="T32" fmla="*/ 518 w 612"/>
                <a:gd name="T33" fmla="*/ 605 h 617"/>
                <a:gd name="T34" fmla="*/ 489 w 612"/>
                <a:gd name="T35" fmla="*/ 614 h 617"/>
                <a:gd name="T36" fmla="*/ 458 w 612"/>
                <a:gd name="T37" fmla="*/ 617 h 617"/>
                <a:gd name="T38" fmla="*/ 152 w 612"/>
                <a:gd name="T39" fmla="*/ 617 h 617"/>
                <a:gd name="T40" fmla="*/ 122 w 612"/>
                <a:gd name="T41" fmla="*/ 614 h 617"/>
                <a:gd name="T42" fmla="*/ 93 w 612"/>
                <a:gd name="T43" fmla="*/ 605 h 617"/>
                <a:gd name="T44" fmla="*/ 67 w 612"/>
                <a:gd name="T45" fmla="*/ 591 h 617"/>
                <a:gd name="T46" fmla="*/ 45 w 612"/>
                <a:gd name="T47" fmla="*/ 572 h 617"/>
                <a:gd name="T48" fmla="*/ 26 w 612"/>
                <a:gd name="T49" fmla="*/ 549 h 617"/>
                <a:gd name="T50" fmla="*/ 12 w 612"/>
                <a:gd name="T51" fmla="*/ 523 h 617"/>
                <a:gd name="T52" fmla="*/ 3 w 612"/>
                <a:gd name="T53" fmla="*/ 495 h 617"/>
                <a:gd name="T54" fmla="*/ 0 w 612"/>
                <a:gd name="T55" fmla="*/ 464 h 617"/>
                <a:gd name="T56" fmla="*/ 0 w 612"/>
                <a:gd name="T57" fmla="*/ 155 h 617"/>
                <a:gd name="T58" fmla="*/ 3 w 612"/>
                <a:gd name="T59" fmla="*/ 124 h 617"/>
                <a:gd name="T60" fmla="*/ 12 w 612"/>
                <a:gd name="T61" fmla="*/ 95 h 617"/>
                <a:gd name="T62" fmla="*/ 26 w 612"/>
                <a:gd name="T63" fmla="*/ 68 h 617"/>
                <a:gd name="T64" fmla="*/ 45 w 612"/>
                <a:gd name="T65" fmla="*/ 45 h 617"/>
                <a:gd name="T66" fmla="*/ 67 w 612"/>
                <a:gd name="T67" fmla="*/ 27 h 617"/>
                <a:gd name="T68" fmla="*/ 93 w 612"/>
                <a:gd name="T69" fmla="*/ 12 h 617"/>
                <a:gd name="T70" fmla="*/ 122 w 612"/>
                <a:gd name="T71" fmla="*/ 3 h 617"/>
                <a:gd name="T72" fmla="*/ 152 w 612"/>
                <a:gd name="T73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2" h="617">
                  <a:moveTo>
                    <a:pt x="152" y="0"/>
                  </a:moveTo>
                  <a:lnTo>
                    <a:pt x="458" y="0"/>
                  </a:lnTo>
                  <a:lnTo>
                    <a:pt x="489" y="3"/>
                  </a:lnTo>
                  <a:lnTo>
                    <a:pt x="518" y="12"/>
                  </a:lnTo>
                  <a:lnTo>
                    <a:pt x="544" y="27"/>
                  </a:lnTo>
                  <a:lnTo>
                    <a:pt x="567" y="45"/>
                  </a:lnTo>
                  <a:lnTo>
                    <a:pt x="585" y="68"/>
                  </a:lnTo>
                  <a:lnTo>
                    <a:pt x="599" y="95"/>
                  </a:lnTo>
                  <a:lnTo>
                    <a:pt x="608" y="124"/>
                  </a:lnTo>
                  <a:lnTo>
                    <a:pt x="612" y="155"/>
                  </a:lnTo>
                  <a:lnTo>
                    <a:pt x="612" y="464"/>
                  </a:lnTo>
                  <a:lnTo>
                    <a:pt x="608" y="495"/>
                  </a:lnTo>
                  <a:lnTo>
                    <a:pt x="599" y="523"/>
                  </a:lnTo>
                  <a:lnTo>
                    <a:pt x="585" y="549"/>
                  </a:lnTo>
                  <a:lnTo>
                    <a:pt x="567" y="572"/>
                  </a:lnTo>
                  <a:lnTo>
                    <a:pt x="544" y="591"/>
                  </a:lnTo>
                  <a:lnTo>
                    <a:pt x="518" y="605"/>
                  </a:lnTo>
                  <a:lnTo>
                    <a:pt x="489" y="614"/>
                  </a:lnTo>
                  <a:lnTo>
                    <a:pt x="458" y="617"/>
                  </a:lnTo>
                  <a:lnTo>
                    <a:pt x="152" y="617"/>
                  </a:lnTo>
                  <a:lnTo>
                    <a:pt x="122" y="614"/>
                  </a:lnTo>
                  <a:lnTo>
                    <a:pt x="93" y="605"/>
                  </a:lnTo>
                  <a:lnTo>
                    <a:pt x="67" y="591"/>
                  </a:lnTo>
                  <a:lnTo>
                    <a:pt x="45" y="572"/>
                  </a:lnTo>
                  <a:lnTo>
                    <a:pt x="26" y="549"/>
                  </a:lnTo>
                  <a:lnTo>
                    <a:pt x="12" y="523"/>
                  </a:lnTo>
                  <a:lnTo>
                    <a:pt x="3" y="495"/>
                  </a:lnTo>
                  <a:lnTo>
                    <a:pt x="0" y="464"/>
                  </a:lnTo>
                  <a:lnTo>
                    <a:pt x="0" y="155"/>
                  </a:lnTo>
                  <a:lnTo>
                    <a:pt x="3" y="124"/>
                  </a:lnTo>
                  <a:lnTo>
                    <a:pt x="12" y="95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7" y="27"/>
                  </a:lnTo>
                  <a:lnTo>
                    <a:pt x="93" y="12"/>
                  </a:lnTo>
                  <a:lnTo>
                    <a:pt x="122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6" name="Freeform 1106"/>
            <p:cNvSpPr/>
            <p:nvPr/>
          </p:nvSpPr>
          <p:spPr bwMode="auto">
            <a:xfrm>
              <a:off x="13697" y="8313"/>
              <a:ext cx="76" cy="77"/>
            </a:xfrm>
            <a:custGeom>
              <a:avLst/>
              <a:gdLst>
                <a:gd name="T0" fmla="*/ 153 w 612"/>
                <a:gd name="T1" fmla="*/ 0 h 617"/>
                <a:gd name="T2" fmla="*/ 458 w 612"/>
                <a:gd name="T3" fmla="*/ 0 h 617"/>
                <a:gd name="T4" fmla="*/ 489 w 612"/>
                <a:gd name="T5" fmla="*/ 3 h 617"/>
                <a:gd name="T6" fmla="*/ 518 w 612"/>
                <a:gd name="T7" fmla="*/ 12 h 617"/>
                <a:gd name="T8" fmla="*/ 544 w 612"/>
                <a:gd name="T9" fmla="*/ 27 h 617"/>
                <a:gd name="T10" fmla="*/ 567 w 612"/>
                <a:gd name="T11" fmla="*/ 45 h 617"/>
                <a:gd name="T12" fmla="*/ 585 w 612"/>
                <a:gd name="T13" fmla="*/ 68 h 617"/>
                <a:gd name="T14" fmla="*/ 599 w 612"/>
                <a:gd name="T15" fmla="*/ 95 h 617"/>
                <a:gd name="T16" fmla="*/ 609 w 612"/>
                <a:gd name="T17" fmla="*/ 124 h 617"/>
                <a:gd name="T18" fmla="*/ 612 w 612"/>
                <a:gd name="T19" fmla="*/ 155 h 617"/>
                <a:gd name="T20" fmla="*/ 612 w 612"/>
                <a:gd name="T21" fmla="*/ 464 h 617"/>
                <a:gd name="T22" fmla="*/ 609 w 612"/>
                <a:gd name="T23" fmla="*/ 495 h 617"/>
                <a:gd name="T24" fmla="*/ 599 w 612"/>
                <a:gd name="T25" fmla="*/ 523 h 617"/>
                <a:gd name="T26" fmla="*/ 585 w 612"/>
                <a:gd name="T27" fmla="*/ 549 h 617"/>
                <a:gd name="T28" fmla="*/ 567 w 612"/>
                <a:gd name="T29" fmla="*/ 572 h 617"/>
                <a:gd name="T30" fmla="*/ 544 w 612"/>
                <a:gd name="T31" fmla="*/ 591 h 617"/>
                <a:gd name="T32" fmla="*/ 518 w 612"/>
                <a:gd name="T33" fmla="*/ 605 h 617"/>
                <a:gd name="T34" fmla="*/ 489 w 612"/>
                <a:gd name="T35" fmla="*/ 614 h 617"/>
                <a:gd name="T36" fmla="*/ 458 w 612"/>
                <a:gd name="T37" fmla="*/ 617 h 617"/>
                <a:gd name="T38" fmla="*/ 153 w 612"/>
                <a:gd name="T39" fmla="*/ 617 h 617"/>
                <a:gd name="T40" fmla="*/ 123 w 612"/>
                <a:gd name="T41" fmla="*/ 614 h 617"/>
                <a:gd name="T42" fmla="*/ 94 w 612"/>
                <a:gd name="T43" fmla="*/ 605 h 617"/>
                <a:gd name="T44" fmla="*/ 67 w 612"/>
                <a:gd name="T45" fmla="*/ 591 h 617"/>
                <a:gd name="T46" fmla="*/ 45 w 612"/>
                <a:gd name="T47" fmla="*/ 572 h 617"/>
                <a:gd name="T48" fmla="*/ 27 w 612"/>
                <a:gd name="T49" fmla="*/ 549 h 617"/>
                <a:gd name="T50" fmla="*/ 12 w 612"/>
                <a:gd name="T51" fmla="*/ 523 h 617"/>
                <a:gd name="T52" fmla="*/ 3 w 612"/>
                <a:gd name="T53" fmla="*/ 495 h 617"/>
                <a:gd name="T54" fmla="*/ 0 w 612"/>
                <a:gd name="T55" fmla="*/ 464 h 617"/>
                <a:gd name="T56" fmla="*/ 0 w 612"/>
                <a:gd name="T57" fmla="*/ 155 h 617"/>
                <a:gd name="T58" fmla="*/ 3 w 612"/>
                <a:gd name="T59" fmla="*/ 124 h 617"/>
                <a:gd name="T60" fmla="*/ 12 w 612"/>
                <a:gd name="T61" fmla="*/ 95 h 617"/>
                <a:gd name="T62" fmla="*/ 27 w 612"/>
                <a:gd name="T63" fmla="*/ 68 h 617"/>
                <a:gd name="T64" fmla="*/ 45 w 612"/>
                <a:gd name="T65" fmla="*/ 45 h 617"/>
                <a:gd name="T66" fmla="*/ 67 w 612"/>
                <a:gd name="T67" fmla="*/ 27 h 617"/>
                <a:gd name="T68" fmla="*/ 94 w 612"/>
                <a:gd name="T69" fmla="*/ 12 h 617"/>
                <a:gd name="T70" fmla="*/ 123 w 612"/>
                <a:gd name="T71" fmla="*/ 3 h 617"/>
                <a:gd name="T72" fmla="*/ 153 w 612"/>
                <a:gd name="T73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2" h="617">
                  <a:moveTo>
                    <a:pt x="153" y="0"/>
                  </a:moveTo>
                  <a:lnTo>
                    <a:pt x="458" y="0"/>
                  </a:lnTo>
                  <a:lnTo>
                    <a:pt x="489" y="3"/>
                  </a:lnTo>
                  <a:lnTo>
                    <a:pt x="518" y="12"/>
                  </a:lnTo>
                  <a:lnTo>
                    <a:pt x="544" y="27"/>
                  </a:lnTo>
                  <a:lnTo>
                    <a:pt x="567" y="45"/>
                  </a:lnTo>
                  <a:lnTo>
                    <a:pt x="585" y="68"/>
                  </a:lnTo>
                  <a:lnTo>
                    <a:pt x="599" y="95"/>
                  </a:lnTo>
                  <a:lnTo>
                    <a:pt x="609" y="124"/>
                  </a:lnTo>
                  <a:lnTo>
                    <a:pt x="612" y="155"/>
                  </a:lnTo>
                  <a:lnTo>
                    <a:pt x="612" y="464"/>
                  </a:lnTo>
                  <a:lnTo>
                    <a:pt x="609" y="495"/>
                  </a:lnTo>
                  <a:lnTo>
                    <a:pt x="599" y="523"/>
                  </a:lnTo>
                  <a:lnTo>
                    <a:pt x="585" y="549"/>
                  </a:lnTo>
                  <a:lnTo>
                    <a:pt x="567" y="572"/>
                  </a:lnTo>
                  <a:lnTo>
                    <a:pt x="544" y="591"/>
                  </a:lnTo>
                  <a:lnTo>
                    <a:pt x="518" y="605"/>
                  </a:lnTo>
                  <a:lnTo>
                    <a:pt x="489" y="614"/>
                  </a:lnTo>
                  <a:lnTo>
                    <a:pt x="458" y="617"/>
                  </a:lnTo>
                  <a:lnTo>
                    <a:pt x="153" y="617"/>
                  </a:lnTo>
                  <a:lnTo>
                    <a:pt x="123" y="614"/>
                  </a:lnTo>
                  <a:lnTo>
                    <a:pt x="94" y="605"/>
                  </a:lnTo>
                  <a:lnTo>
                    <a:pt x="67" y="591"/>
                  </a:lnTo>
                  <a:lnTo>
                    <a:pt x="45" y="572"/>
                  </a:lnTo>
                  <a:lnTo>
                    <a:pt x="27" y="549"/>
                  </a:lnTo>
                  <a:lnTo>
                    <a:pt x="12" y="523"/>
                  </a:lnTo>
                  <a:lnTo>
                    <a:pt x="3" y="495"/>
                  </a:lnTo>
                  <a:lnTo>
                    <a:pt x="0" y="464"/>
                  </a:lnTo>
                  <a:lnTo>
                    <a:pt x="0" y="155"/>
                  </a:lnTo>
                  <a:lnTo>
                    <a:pt x="3" y="124"/>
                  </a:lnTo>
                  <a:lnTo>
                    <a:pt x="12" y="95"/>
                  </a:lnTo>
                  <a:lnTo>
                    <a:pt x="27" y="68"/>
                  </a:lnTo>
                  <a:lnTo>
                    <a:pt x="45" y="45"/>
                  </a:lnTo>
                  <a:lnTo>
                    <a:pt x="67" y="27"/>
                  </a:lnTo>
                  <a:lnTo>
                    <a:pt x="94" y="12"/>
                  </a:lnTo>
                  <a:lnTo>
                    <a:pt x="123" y="3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7" name="Freeform 1107"/>
            <p:cNvSpPr/>
            <p:nvPr/>
          </p:nvSpPr>
          <p:spPr bwMode="auto">
            <a:xfrm>
              <a:off x="13773" y="8055"/>
              <a:ext cx="128" cy="129"/>
            </a:xfrm>
            <a:custGeom>
              <a:avLst/>
              <a:gdLst>
                <a:gd name="T0" fmla="*/ 0 w 1019"/>
                <a:gd name="T1" fmla="*/ 0 h 1028"/>
                <a:gd name="T2" fmla="*/ 153 w 1019"/>
                <a:gd name="T3" fmla="*/ 0 h 1028"/>
                <a:gd name="T4" fmla="*/ 509 w 1019"/>
                <a:gd name="T5" fmla="*/ 359 h 1028"/>
                <a:gd name="T6" fmla="*/ 865 w 1019"/>
                <a:gd name="T7" fmla="*/ 0 h 1028"/>
                <a:gd name="T8" fmla="*/ 1019 w 1019"/>
                <a:gd name="T9" fmla="*/ 0 h 1028"/>
                <a:gd name="T10" fmla="*/ 1019 w 1019"/>
                <a:gd name="T11" fmla="*/ 154 h 1028"/>
                <a:gd name="T12" fmla="*/ 663 w 1019"/>
                <a:gd name="T13" fmla="*/ 514 h 1028"/>
                <a:gd name="T14" fmla="*/ 1019 w 1019"/>
                <a:gd name="T15" fmla="*/ 873 h 1028"/>
                <a:gd name="T16" fmla="*/ 1019 w 1019"/>
                <a:gd name="T17" fmla="*/ 1028 h 1028"/>
                <a:gd name="T18" fmla="*/ 865 w 1019"/>
                <a:gd name="T19" fmla="*/ 1028 h 1028"/>
                <a:gd name="T20" fmla="*/ 509 w 1019"/>
                <a:gd name="T21" fmla="*/ 668 h 1028"/>
                <a:gd name="T22" fmla="*/ 153 w 1019"/>
                <a:gd name="T23" fmla="*/ 1028 h 1028"/>
                <a:gd name="T24" fmla="*/ 0 w 1019"/>
                <a:gd name="T25" fmla="*/ 1028 h 1028"/>
                <a:gd name="T26" fmla="*/ 0 w 1019"/>
                <a:gd name="T27" fmla="*/ 873 h 1028"/>
                <a:gd name="T28" fmla="*/ 356 w 1019"/>
                <a:gd name="T29" fmla="*/ 514 h 1028"/>
                <a:gd name="T30" fmla="*/ 0 w 1019"/>
                <a:gd name="T31" fmla="*/ 154 h 1028"/>
                <a:gd name="T32" fmla="*/ 0 w 1019"/>
                <a:gd name="T3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9" h="1028">
                  <a:moveTo>
                    <a:pt x="0" y="0"/>
                  </a:moveTo>
                  <a:lnTo>
                    <a:pt x="153" y="0"/>
                  </a:lnTo>
                  <a:lnTo>
                    <a:pt x="509" y="359"/>
                  </a:lnTo>
                  <a:lnTo>
                    <a:pt x="865" y="0"/>
                  </a:lnTo>
                  <a:lnTo>
                    <a:pt x="1019" y="0"/>
                  </a:lnTo>
                  <a:lnTo>
                    <a:pt x="1019" y="154"/>
                  </a:lnTo>
                  <a:lnTo>
                    <a:pt x="663" y="514"/>
                  </a:lnTo>
                  <a:lnTo>
                    <a:pt x="1019" y="873"/>
                  </a:lnTo>
                  <a:lnTo>
                    <a:pt x="1019" y="1028"/>
                  </a:lnTo>
                  <a:lnTo>
                    <a:pt x="865" y="1028"/>
                  </a:lnTo>
                  <a:lnTo>
                    <a:pt x="509" y="668"/>
                  </a:lnTo>
                  <a:lnTo>
                    <a:pt x="153" y="1028"/>
                  </a:lnTo>
                  <a:lnTo>
                    <a:pt x="0" y="1028"/>
                  </a:lnTo>
                  <a:lnTo>
                    <a:pt x="0" y="873"/>
                  </a:lnTo>
                  <a:lnTo>
                    <a:pt x="356" y="51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8" name="Rectangle 1108"/>
            <p:cNvSpPr>
              <a:spLocks noChangeArrowheads="1"/>
            </p:cNvSpPr>
            <p:nvPr/>
          </p:nvSpPr>
          <p:spPr bwMode="auto">
            <a:xfrm>
              <a:off x="13493" y="8364"/>
              <a:ext cx="25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9" name="Rectangle 1109"/>
            <p:cNvSpPr>
              <a:spLocks noChangeArrowheads="1"/>
            </p:cNvSpPr>
            <p:nvPr/>
          </p:nvSpPr>
          <p:spPr bwMode="auto">
            <a:xfrm>
              <a:off x="13493" y="8287"/>
              <a:ext cx="25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0" name="Rectangle 1110"/>
            <p:cNvSpPr>
              <a:spLocks noChangeArrowheads="1"/>
            </p:cNvSpPr>
            <p:nvPr/>
          </p:nvSpPr>
          <p:spPr bwMode="auto">
            <a:xfrm>
              <a:off x="13824" y="8235"/>
              <a:ext cx="26" cy="5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1" name="Rectangle 1111"/>
            <p:cNvSpPr>
              <a:spLocks noChangeArrowheads="1"/>
            </p:cNvSpPr>
            <p:nvPr/>
          </p:nvSpPr>
          <p:spPr bwMode="auto">
            <a:xfrm>
              <a:off x="13824" y="8390"/>
              <a:ext cx="26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2" name="Rectangle 1112"/>
            <p:cNvSpPr>
              <a:spLocks noChangeArrowheads="1"/>
            </p:cNvSpPr>
            <p:nvPr/>
          </p:nvSpPr>
          <p:spPr bwMode="auto">
            <a:xfrm>
              <a:off x="13824" y="8313"/>
              <a:ext cx="26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3" name="Rectangle 1113"/>
            <p:cNvSpPr>
              <a:spLocks noChangeArrowheads="1"/>
            </p:cNvSpPr>
            <p:nvPr/>
          </p:nvSpPr>
          <p:spPr bwMode="auto">
            <a:xfrm>
              <a:off x="13493" y="8210"/>
              <a:ext cx="25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4" name="Rectangle 1114"/>
            <p:cNvSpPr>
              <a:spLocks noChangeArrowheads="1"/>
            </p:cNvSpPr>
            <p:nvPr/>
          </p:nvSpPr>
          <p:spPr bwMode="auto">
            <a:xfrm>
              <a:off x="13493" y="8133"/>
              <a:ext cx="25" cy="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5" name="Rectangle 1115"/>
            <p:cNvSpPr>
              <a:spLocks noChangeArrowheads="1"/>
            </p:cNvSpPr>
            <p:nvPr/>
          </p:nvSpPr>
          <p:spPr bwMode="auto">
            <a:xfrm>
              <a:off x="13697" y="8107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6" name="Rectangle 1116"/>
            <p:cNvSpPr>
              <a:spLocks noChangeArrowheads="1"/>
            </p:cNvSpPr>
            <p:nvPr/>
          </p:nvSpPr>
          <p:spPr bwMode="auto">
            <a:xfrm>
              <a:off x="13620" y="8107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7" name="Rectangle 1117"/>
            <p:cNvSpPr>
              <a:spLocks noChangeArrowheads="1"/>
            </p:cNvSpPr>
            <p:nvPr/>
          </p:nvSpPr>
          <p:spPr bwMode="auto">
            <a:xfrm>
              <a:off x="13544" y="8107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8" name="Rectangle 1118"/>
            <p:cNvSpPr>
              <a:spLocks noChangeArrowheads="1"/>
            </p:cNvSpPr>
            <p:nvPr/>
          </p:nvSpPr>
          <p:spPr bwMode="auto">
            <a:xfrm>
              <a:off x="13671" y="8441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9" name="Rectangle 1119"/>
            <p:cNvSpPr>
              <a:spLocks noChangeArrowheads="1"/>
            </p:cNvSpPr>
            <p:nvPr/>
          </p:nvSpPr>
          <p:spPr bwMode="auto">
            <a:xfrm>
              <a:off x="13748" y="8441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0" name="Rectangle 1120"/>
            <p:cNvSpPr>
              <a:spLocks noChangeArrowheads="1"/>
            </p:cNvSpPr>
            <p:nvPr/>
          </p:nvSpPr>
          <p:spPr bwMode="auto">
            <a:xfrm>
              <a:off x="13595" y="8441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1" name="Rectangle 1121"/>
            <p:cNvSpPr>
              <a:spLocks noChangeArrowheads="1"/>
            </p:cNvSpPr>
            <p:nvPr/>
          </p:nvSpPr>
          <p:spPr bwMode="auto">
            <a:xfrm>
              <a:off x="13518" y="8441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2" name="Freeform 1126"/>
          <p:cNvSpPr>
            <a:spLocks noEditPoints="1"/>
          </p:cNvSpPr>
          <p:nvPr/>
        </p:nvSpPr>
        <p:spPr bwMode="auto">
          <a:xfrm>
            <a:off x="1198554" y="2406900"/>
            <a:ext cx="282803" cy="287958"/>
          </a:xfrm>
          <a:custGeom>
            <a:avLst/>
            <a:gdLst>
              <a:gd name="T0" fmla="*/ 2541 w 3456"/>
              <a:gd name="T1" fmla="*/ 2393 h 3522"/>
              <a:gd name="T2" fmla="*/ 2499 w 3456"/>
              <a:gd name="T3" fmla="*/ 2526 h 3522"/>
              <a:gd name="T4" fmla="*/ 2554 w 3456"/>
              <a:gd name="T5" fmla="*/ 2790 h 3522"/>
              <a:gd name="T6" fmla="*/ 2726 w 3456"/>
              <a:gd name="T7" fmla="*/ 3037 h 3522"/>
              <a:gd name="T8" fmla="*/ 2918 w 3456"/>
              <a:gd name="T9" fmla="*/ 3160 h 3522"/>
              <a:gd name="T10" fmla="*/ 3034 w 3456"/>
              <a:gd name="T11" fmla="*/ 3170 h 3522"/>
              <a:gd name="T12" fmla="*/ 3100 w 3456"/>
              <a:gd name="T13" fmla="*/ 3080 h 3522"/>
              <a:gd name="T14" fmla="*/ 3104 w 3456"/>
              <a:gd name="T15" fmla="*/ 2913 h 3522"/>
              <a:gd name="T16" fmla="*/ 2999 w 3456"/>
              <a:gd name="T17" fmla="*/ 2646 h 3522"/>
              <a:gd name="T18" fmla="*/ 2804 w 3456"/>
              <a:gd name="T19" fmla="*/ 2440 h 3522"/>
              <a:gd name="T20" fmla="*/ 2639 w 3456"/>
              <a:gd name="T21" fmla="*/ 2369 h 3522"/>
              <a:gd name="T22" fmla="*/ 797 w 3456"/>
              <a:gd name="T23" fmla="*/ 2374 h 3522"/>
              <a:gd name="T24" fmla="*/ 613 w 3456"/>
              <a:gd name="T25" fmla="*/ 2469 h 3522"/>
              <a:gd name="T26" fmla="*/ 427 w 3456"/>
              <a:gd name="T27" fmla="*/ 2698 h 3522"/>
              <a:gd name="T28" fmla="*/ 347 w 3456"/>
              <a:gd name="T29" fmla="*/ 2965 h 3522"/>
              <a:gd name="T30" fmla="*/ 375 w 3456"/>
              <a:gd name="T31" fmla="*/ 3130 h 3522"/>
              <a:gd name="T32" fmla="*/ 465 w 3456"/>
              <a:gd name="T33" fmla="*/ 3174 h 3522"/>
              <a:gd name="T34" fmla="*/ 611 w 3456"/>
              <a:gd name="T35" fmla="*/ 3127 h 3522"/>
              <a:gd name="T36" fmla="*/ 808 w 3456"/>
              <a:gd name="T37" fmla="*/ 2949 h 3522"/>
              <a:gd name="T38" fmla="*/ 939 w 3456"/>
              <a:gd name="T39" fmla="*/ 2682 h 3522"/>
              <a:gd name="T40" fmla="*/ 947 w 3456"/>
              <a:gd name="T41" fmla="*/ 2461 h 3522"/>
              <a:gd name="T42" fmla="*/ 885 w 3456"/>
              <a:gd name="T43" fmla="*/ 2374 h 3522"/>
              <a:gd name="T44" fmla="*/ 1678 w 3456"/>
              <a:gd name="T45" fmla="*/ 1633 h 3522"/>
              <a:gd name="T46" fmla="*/ 1612 w 3456"/>
              <a:gd name="T47" fmla="*/ 1737 h 3522"/>
              <a:gd name="T48" fmla="*/ 1678 w 3456"/>
              <a:gd name="T49" fmla="*/ 1840 h 3522"/>
              <a:gd name="T50" fmla="*/ 1800 w 3456"/>
              <a:gd name="T51" fmla="*/ 1827 h 3522"/>
              <a:gd name="T52" fmla="*/ 1840 w 3456"/>
              <a:gd name="T53" fmla="*/ 1709 h 3522"/>
              <a:gd name="T54" fmla="*/ 1754 w 3456"/>
              <a:gd name="T55" fmla="*/ 1624 h 3522"/>
              <a:gd name="T56" fmla="*/ 2623 w 3456"/>
              <a:gd name="T57" fmla="*/ 93 h 3522"/>
              <a:gd name="T58" fmla="*/ 2728 w 3456"/>
              <a:gd name="T59" fmla="*/ 307 h 3522"/>
              <a:gd name="T60" fmla="*/ 2719 w 3456"/>
              <a:gd name="T61" fmla="*/ 557 h 3522"/>
              <a:gd name="T62" fmla="*/ 2337 w 3456"/>
              <a:gd name="T63" fmla="*/ 2112 h 3522"/>
              <a:gd name="T64" fmla="*/ 2555 w 3456"/>
              <a:gd name="T65" fmla="*/ 2023 h 3522"/>
              <a:gd name="T66" fmla="*/ 2813 w 3456"/>
              <a:gd name="T67" fmla="*/ 2058 h 3522"/>
              <a:gd name="T68" fmla="*/ 3070 w 3456"/>
              <a:gd name="T69" fmla="*/ 2207 h 3522"/>
              <a:gd name="T70" fmla="*/ 3290 w 3456"/>
              <a:gd name="T71" fmla="*/ 2459 h 3522"/>
              <a:gd name="T72" fmla="*/ 3425 w 3456"/>
              <a:gd name="T73" fmla="*/ 2764 h 3522"/>
              <a:gd name="T74" fmla="*/ 3453 w 3456"/>
              <a:gd name="T75" fmla="*/ 3061 h 3522"/>
              <a:gd name="T76" fmla="*/ 3375 w 3456"/>
              <a:gd name="T77" fmla="*/ 3311 h 3522"/>
              <a:gd name="T78" fmla="*/ 3195 w 3456"/>
              <a:gd name="T79" fmla="*/ 3478 h 3522"/>
              <a:gd name="T80" fmla="*/ 2952 w 3456"/>
              <a:gd name="T81" fmla="*/ 3519 h 3522"/>
              <a:gd name="T82" fmla="*/ 2690 w 3456"/>
              <a:gd name="T83" fmla="*/ 3437 h 3522"/>
              <a:gd name="T84" fmla="*/ 2445 w 3456"/>
              <a:gd name="T85" fmla="*/ 3245 h 3522"/>
              <a:gd name="T86" fmla="*/ 1137 w 3456"/>
              <a:gd name="T87" fmla="*/ 3083 h 3522"/>
              <a:gd name="T88" fmla="*/ 917 w 3456"/>
              <a:gd name="T89" fmla="*/ 3334 h 3522"/>
              <a:gd name="T90" fmla="*/ 661 w 3456"/>
              <a:gd name="T91" fmla="*/ 3484 h 3522"/>
              <a:gd name="T92" fmla="*/ 403 w 3456"/>
              <a:gd name="T93" fmla="*/ 3518 h 3522"/>
              <a:gd name="T94" fmla="*/ 177 w 3456"/>
              <a:gd name="T95" fmla="*/ 3424 h 3522"/>
              <a:gd name="T96" fmla="*/ 37 w 3456"/>
              <a:gd name="T97" fmla="*/ 3219 h 3522"/>
              <a:gd name="T98" fmla="*/ 1 w 3456"/>
              <a:gd name="T99" fmla="*/ 2946 h 3522"/>
              <a:gd name="T100" fmla="*/ 72 w 3456"/>
              <a:gd name="T101" fmla="*/ 2641 h 3522"/>
              <a:gd name="T102" fmla="*/ 248 w 3456"/>
              <a:gd name="T103" fmla="*/ 2347 h 3522"/>
              <a:gd name="T104" fmla="*/ 485 w 3456"/>
              <a:gd name="T105" fmla="*/ 2135 h 3522"/>
              <a:gd name="T106" fmla="*/ 747 w 3456"/>
              <a:gd name="T107" fmla="*/ 2029 h 3522"/>
              <a:gd name="T108" fmla="*/ 997 w 3456"/>
              <a:gd name="T109" fmla="*/ 2045 h 3522"/>
              <a:gd name="T110" fmla="*/ 1436 w 3456"/>
              <a:gd name="T111" fmla="*/ 1690 h 3522"/>
              <a:gd name="T112" fmla="*/ 719 w 3456"/>
              <a:gd name="T113" fmla="*/ 461 h 3522"/>
              <a:gd name="T114" fmla="*/ 758 w 3456"/>
              <a:gd name="T115" fmla="*/ 214 h 3522"/>
              <a:gd name="T116" fmla="*/ 901 w 3456"/>
              <a:gd name="T117" fmla="*/ 29 h 3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56" h="3522">
                <a:moveTo>
                  <a:pt x="2617" y="2367"/>
                </a:moveTo>
                <a:lnTo>
                  <a:pt x="2596" y="2368"/>
                </a:lnTo>
                <a:lnTo>
                  <a:pt x="2575" y="2373"/>
                </a:lnTo>
                <a:lnTo>
                  <a:pt x="2556" y="2381"/>
                </a:lnTo>
                <a:lnTo>
                  <a:pt x="2541" y="2393"/>
                </a:lnTo>
                <a:lnTo>
                  <a:pt x="2528" y="2412"/>
                </a:lnTo>
                <a:lnTo>
                  <a:pt x="2517" y="2435"/>
                </a:lnTo>
                <a:lnTo>
                  <a:pt x="2509" y="2461"/>
                </a:lnTo>
                <a:lnTo>
                  <a:pt x="2503" y="2492"/>
                </a:lnTo>
                <a:lnTo>
                  <a:pt x="2499" y="2526"/>
                </a:lnTo>
                <a:lnTo>
                  <a:pt x="2499" y="2577"/>
                </a:lnTo>
                <a:lnTo>
                  <a:pt x="2506" y="2629"/>
                </a:lnTo>
                <a:lnTo>
                  <a:pt x="2517" y="2682"/>
                </a:lnTo>
                <a:lnTo>
                  <a:pt x="2533" y="2736"/>
                </a:lnTo>
                <a:lnTo>
                  <a:pt x="2554" y="2790"/>
                </a:lnTo>
                <a:lnTo>
                  <a:pt x="2580" y="2843"/>
                </a:lnTo>
                <a:lnTo>
                  <a:pt x="2611" y="2896"/>
                </a:lnTo>
                <a:lnTo>
                  <a:pt x="2648" y="2949"/>
                </a:lnTo>
                <a:lnTo>
                  <a:pt x="2686" y="2996"/>
                </a:lnTo>
                <a:lnTo>
                  <a:pt x="2726" y="3037"/>
                </a:lnTo>
                <a:lnTo>
                  <a:pt x="2767" y="3072"/>
                </a:lnTo>
                <a:lnTo>
                  <a:pt x="2806" y="3102"/>
                </a:lnTo>
                <a:lnTo>
                  <a:pt x="2845" y="3127"/>
                </a:lnTo>
                <a:lnTo>
                  <a:pt x="2883" y="3146"/>
                </a:lnTo>
                <a:lnTo>
                  <a:pt x="2918" y="3160"/>
                </a:lnTo>
                <a:lnTo>
                  <a:pt x="2951" y="3169"/>
                </a:lnTo>
                <a:lnTo>
                  <a:pt x="2971" y="3172"/>
                </a:lnTo>
                <a:lnTo>
                  <a:pt x="2991" y="3174"/>
                </a:lnTo>
                <a:lnTo>
                  <a:pt x="3013" y="3174"/>
                </a:lnTo>
                <a:lnTo>
                  <a:pt x="3034" y="3170"/>
                </a:lnTo>
                <a:lnTo>
                  <a:pt x="3053" y="3161"/>
                </a:lnTo>
                <a:lnTo>
                  <a:pt x="3068" y="3148"/>
                </a:lnTo>
                <a:lnTo>
                  <a:pt x="3081" y="3130"/>
                </a:lnTo>
                <a:lnTo>
                  <a:pt x="3092" y="3107"/>
                </a:lnTo>
                <a:lnTo>
                  <a:pt x="3100" y="3080"/>
                </a:lnTo>
                <a:lnTo>
                  <a:pt x="3107" y="3049"/>
                </a:lnTo>
                <a:lnTo>
                  <a:pt x="3110" y="3015"/>
                </a:lnTo>
                <a:lnTo>
                  <a:pt x="3110" y="3015"/>
                </a:lnTo>
                <a:lnTo>
                  <a:pt x="3110" y="2965"/>
                </a:lnTo>
                <a:lnTo>
                  <a:pt x="3104" y="2913"/>
                </a:lnTo>
                <a:lnTo>
                  <a:pt x="3093" y="2859"/>
                </a:lnTo>
                <a:lnTo>
                  <a:pt x="3076" y="2806"/>
                </a:lnTo>
                <a:lnTo>
                  <a:pt x="3056" y="2752"/>
                </a:lnTo>
                <a:lnTo>
                  <a:pt x="3029" y="2698"/>
                </a:lnTo>
                <a:lnTo>
                  <a:pt x="2999" y="2646"/>
                </a:lnTo>
                <a:lnTo>
                  <a:pt x="2962" y="2593"/>
                </a:lnTo>
                <a:lnTo>
                  <a:pt x="2923" y="2546"/>
                </a:lnTo>
                <a:lnTo>
                  <a:pt x="2883" y="2504"/>
                </a:lnTo>
                <a:lnTo>
                  <a:pt x="2843" y="2469"/>
                </a:lnTo>
                <a:lnTo>
                  <a:pt x="2804" y="2440"/>
                </a:lnTo>
                <a:lnTo>
                  <a:pt x="2764" y="2415"/>
                </a:lnTo>
                <a:lnTo>
                  <a:pt x="2726" y="2397"/>
                </a:lnTo>
                <a:lnTo>
                  <a:pt x="2691" y="2383"/>
                </a:lnTo>
                <a:lnTo>
                  <a:pt x="2659" y="2374"/>
                </a:lnTo>
                <a:lnTo>
                  <a:pt x="2639" y="2369"/>
                </a:lnTo>
                <a:lnTo>
                  <a:pt x="2617" y="2367"/>
                </a:lnTo>
                <a:close/>
                <a:moveTo>
                  <a:pt x="850" y="2367"/>
                </a:moveTo>
                <a:lnTo>
                  <a:pt x="831" y="2368"/>
                </a:lnTo>
                <a:lnTo>
                  <a:pt x="814" y="2370"/>
                </a:lnTo>
                <a:lnTo>
                  <a:pt x="797" y="2374"/>
                </a:lnTo>
                <a:lnTo>
                  <a:pt x="765" y="2383"/>
                </a:lnTo>
                <a:lnTo>
                  <a:pt x="730" y="2397"/>
                </a:lnTo>
                <a:lnTo>
                  <a:pt x="692" y="2415"/>
                </a:lnTo>
                <a:lnTo>
                  <a:pt x="652" y="2440"/>
                </a:lnTo>
                <a:lnTo>
                  <a:pt x="613" y="2469"/>
                </a:lnTo>
                <a:lnTo>
                  <a:pt x="573" y="2504"/>
                </a:lnTo>
                <a:lnTo>
                  <a:pt x="533" y="2546"/>
                </a:lnTo>
                <a:lnTo>
                  <a:pt x="494" y="2593"/>
                </a:lnTo>
                <a:lnTo>
                  <a:pt x="457" y="2646"/>
                </a:lnTo>
                <a:lnTo>
                  <a:pt x="427" y="2698"/>
                </a:lnTo>
                <a:lnTo>
                  <a:pt x="400" y="2752"/>
                </a:lnTo>
                <a:lnTo>
                  <a:pt x="380" y="2806"/>
                </a:lnTo>
                <a:lnTo>
                  <a:pt x="363" y="2859"/>
                </a:lnTo>
                <a:lnTo>
                  <a:pt x="352" y="2913"/>
                </a:lnTo>
                <a:lnTo>
                  <a:pt x="347" y="2965"/>
                </a:lnTo>
                <a:lnTo>
                  <a:pt x="346" y="3015"/>
                </a:lnTo>
                <a:lnTo>
                  <a:pt x="349" y="3049"/>
                </a:lnTo>
                <a:lnTo>
                  <a:pt x="356" y="3080"/>
                </a:lnTo>
                <a:lnTo>
                  <a:pt x="364" y="3107"/>
                </a:lnTo>
                <a:lnTo>
                  <a:pt x="375" y="3130"/>
                </a:lnTo>
                <a:lnTo>
                  <a:pt x="388" y="3148"/>
                </a:lnTo>
                <a:lnTo>
                  <a:pt x="403" y="3161"/>
                </a:lnTo>
                <a:lnTo>
                  <a:pt x="422" y="3170"/>
                </a:lnTo>
                <a:lnTo>
                  <a:pt x="443" y="3174"/>
                </a:lnTo>
                <a:lnTo>
                  <a:pt x="465" y="3174"/>
                </a:lnTo>
                <a:lnTo>
                  <a:pt x="485" y="3172"/>
                </a:lnTo>
                <a:lnTo>
                  <a:pt x="505" y="3169"/>
                </a:lnTo>
                <a:lnTo>
                  <a:pt x="538" y="3160"/>
                </a:lnTo>
                <a:lnTo>
                  <a:pt x="573" y="3146"/>
                </a:lnTo>
                <a:lnTo>
                  <a:pt x="611" y="3127"/>
                </a:lnTo>
                <a:lnTo>
                  <a:pt x="650" y="3102"/>
                </a:lnTo>
                <a:lnTo>
                  <a:pt x="689" y="3072"/>
                </a:lnTo>
                <a:lnTo>
                  <a:pt x="730" y="3037"/>
                </a:lnTo>
                <a:lnTo>
                  <a:pt x="770" y="2996"/>
                </a:lnTo>
                <a:lnTo>
                  <a:pt x="808" y="2949"/>
                </a:lnTo>
                <a:lnTo>
                  <a:pt x="845" y="2896"/>
                </a:lnTo>
                <a:lnTo>
                  <a:pt x="876" y="2843"/>
                </a:lnTo>
                <a:lnTo>
                  <a:pt x="902" y="2790"/>
                </a:lnTo>
                <a:lnTo>
                  <a:pt x="923" y="2736"/>
                </a:lnTo>
                <a:lnTo>
                  <a:pt x="939" y="2682"/>
                </a:lnTo>
                <a:lnTo>
                  <a:pt x="950" y="2629"/>
                </a:lnTo>
                <a:lnTo>
                  <a:pt x="957" y="2577"/>
                </a:lnTo>
                <a:lnTo>
                  <a:pt x="957" y="2526"/>
                </a:lnTo>
                <a:lnTo>
                  <a:pt x="953" y="2492"/>
                </a:lnTo>
                <a:lnTo>
                  <a:pt x="947" y="2461"/>
                </a:lnTo>
                <a:lnTo>
                  <a:pt x="939" y="2435"/>
                </a:lnTo>
                <a:lnTo>
                  <a:pt x="928" y="2412"/>
                </a:lnTo>
                <a:lnTo>
                  <a:pt x="915" y="2393"/>
                </a:lnTo>
                <a:lnTo>
                  <a:pt x="900" y="2381"/>
                </a:lnTo>
                <a:lnTo>
                  <a:pt x="885" y="2374"/>
                </a:lnTo>
                <a:lnTo>
                  <a:pt x="867" y="2369"/>
                </a:lnTo>
                <a:lnTo>
                  <a:pt x="850" y="2367"/>
                </a:lnTo>
                <a:close/>
                <a:moveTo>
                  <a:pt x="1728" y="1621"/>
                </a:moveTo>
                <a:lnTo>
                  <a:pt x="1702" y="1624"/>
                </a:lnTo>
                <a:lnTo>
                  <a:pt x="1678" y="1633"/>
                </a:lnTo>
                <a:lnTo>
                  <a:pt x="1656" y="1646"/>
                </a:lnTo>
                <a:lnTo>
                  <a:pt x="1639" y="1664"/>
                </a:lnTo>
                <a:lnTo>
                  <a:pt x="1624" y="1685"/>
                </a:lnTo>
                <a:lnTo>
                  <a:pt x="1616" y="1709"/>
                </a:lnTo>
                <a:lnTo>
                  <a:pt x="1612" y="1737"/>
                </a:lnTo>
                <a:lnTo>
                  <a:pt x="1616" y="1763"/>
                </a:lnTo>
                <a:lnTo>
                  <a:pt x="1624" y="1787"/>
                </a:lnTo>
                <a:lnTo>
                  <a:pt x="1639" y="1809"/>
                </a:lnTo>
                <a:lnTo>
                  <a:pt x="1656" y="1827"/>
                </a:lnTo>
                <a:lnTo>
                  <a:pt x="1678" y="1840"/>
                </a:lnTo>
                <a:lnTo>
                  <a:pt x="1702" y="1849"/>
                </a:lnTo>
                <a:lnTo>
                  <a:pt x="1728" y="1852"/>
                </a:lnTo>
                <a:lnTo>
                  <a:pt x="1754" y="1849"/>
                </a:lnTo>
                <a:lnTo>
                  <a:pt x="1778" y="1840"/>
                </a:lnTo>
                <a:lnTo>
                  <a:pt x="1800" y="1827"/>
                </a:lnTo>
                <a:lnTo>
                  <a:pt x="1817" y="1809"/>
                </a:lnTo>
                <a:lnTo>
                  <a:pt x="1832" y="1787"/>
                </a:lnTo>
                <a:lnTo>
                  <a:pt x="1840" y="1763"/>
                </a:lnTo>
                <a:lnTo>
                  <a:pt x="1844" y="1737"/>
                </a:lnTo>
                <a:lnTo>
                  <a:pt x="1840" y="1709"/>
                </a:lnTo>
                <a:lnTo>
                  <a:pt x="1832" y="1685"/>
                </a:lnTo>
                <a:lnTo>
                  <a:pt x="1817" y="1664"/>
                </a:lnTo>
                <a:lnTo>
                  <a:pt x="1800" y="1646"/>
                </a:lnTo>
                <a:lnTo>
                  <a:pt x="1778" y="1633"/>
                </a:lnTo>
                <a:lnTo>
                  <a:pt x="1754" y="1624"/>
                </a:lnTo>
                <a:lnTo>
                  <a:pt x="1728" y="1621"/>
                </a:lnTo>
                <a:close/>
                <a:moveTo>
                  <a:pt x="2511" y="0"/>
                </a:moveTo>
                <a:lnTo>
                  <a:pt x="2555" y="29"/>
                </a:lnTo>
                <a:lnTo>
                  <a:pt x="2590" y="59"/>
                </a:lnTo>
                <a:lnTo>
                  <a:pt x="2623" y="93"/>
                </a:lnTo>
                <a:lnTo>
                  <a:pt x="2651" y="131"/>
                </a:lnTo>
                <a:lnTo>
                  <a:pt x="2676" y="171"/>
                </a:lnTo>
                <a:lnTo>
                  <a:pt x="2698" y="214"/>
                </a:lnTo>
                <a:lnTo>
                  <a:pt x="2715" y="260"/>
                </a:lnTo>
                <a:lnTo>
                  <a:pt x="2728" y="307"/>
                </a:lnTo>
                <a:lnTo>
                  <a:pt x="2737" y="359"/>
                </a:lnTo>
                <a:lnTo>
                  <a:pt x="2739" y="410"/>
                </a:lnTo>
                <a:lnTo>
                  <a:pt x="2737" y="461"/>
                </a:lnTo>
                <a:lnTo>
                  <a:pt x="2731" y="509"/>
                </a:lnTo>
                <a:lnTo>
                  <a:pt x="2719" y="557"/>
                </a:lnTo>
                <a:lnTo>
                  <a:pt x="2701" y="603"/>
                </a:lnTo>
                <a:lnTo>
                  <a:pt x="2680" y="647"/>
                </a:lnTo>
                <a:lnTo>
                  <a:pt x="2020" y="1690"/>
                </a:lnTo>
                <a:lnTo>
                  <a:pt x="2306" y="2139"/>
                </a:lnTo>
                <a:lnTo>
                  <a:pt x="2337" y="2112"/>
                </a:lnTo>
                <a:lnTo>
                  <a:pt x="2369" y="2089"/>
                </a:lnTo>
                <a:lnTo>
                  <a:pt x="2413" y="2063"/>
                </a:lnTo>
                <a:lnTo>
                  <a:pt x="2459" y="2045"/>
                </a:lnTo>
                <a:lnTo>
                  <a:pt x="2506" y="2032"/>
                </a:lnTo>
                <a:lnTo>
                  <a:pt x="2555" y="2023"/>
                </a:lnTo>
                <a:lnTo>
                  <a:pt x="2605" y="2021"/>
                </a:lnTo>
                <a:lnTo>
                  <a:pt x="2656" y="2022"/>
                </a:lnTo>
                <a:lnTo>
                  <a:pt x="2709" y="2029"/>
                </a:lnTo>
                <a:lnTo>
                  <a:pt x="2761" y="2040"/>
                </a:lnTo>
                <a:lnTo>
                  <a:pt x="2813" y="2058"/>
                </a:lnTo>
                <a:lnTo>
                  <a:pt x="2867" y="2079"/>
                </a:lnTo>
                <a:lnTo>
                  <a:pt x="2918" y="2104"/>
                </a:lnTo>
                <a:lnTo>
                  <a:pt x="2971" y="2135"/>
                </a:lnTo>
                <a:lnTo>
                  <a:pt x="3021" y="2169"/>
                </a:lnTo>
                <a:lnTo>
                  <a:pt x="3070" y="2207"/>
                </a:lnTo>
                <a:lnTo>
                  <a:pt x="3118" y="2250"/>
                </a:lnTo>
                <a:lnTo>
                  <a:pt x="3165" y="2297"/>
                </a:lnTo>
                <a:lnTo>
                  <a:pt x="3208" y="2347"/>
                </a:lnTo>
                <a:lnTo>
                  <a:pt x="3251" y="2401"/>
                </a:lnTo>
                <a:lnTo>
                  <a:pt x="3290" y="2459"/>
                </a:lnTo>
                <a:lnTo>
                  <a:pt x="3325" y="2518"/>
                </a:lnTo>
                <a:lnTo>
                  <a:pt x="3357" y="2580"/>
                </a:lnTo>
                <a:lnTo>
                  <a:pt x="3384" y="2641"/>
                </a:lnTo>
                <a:lnTo>
                  <a:pt x="3407" y="2703"/>
                </a:lnTo>
                <a:lnTo>
                  <a:pt x="3425" y="2764"/>
                </a:lnTo>
                <a:lnTo>
                  <a:pt x="3439" y="2825"/>
                </a:lnTo>
                <a:lnTo>
                  <a:pt x="3449" y="2887"/>
                </a:lnTo>
                <a:lnTo>
                  <a:pt x="3455" y="2946"/>
                </a:lnTo>
                <a:lnTo>
                  <a:pt x="3456" y="3004"/>
                </a:lnTo>
                <a:lnTo>
                  <a:pt x="3453" y="3061"/>
                </a:lnTo>
                <a:lnTo>
                  <a:pt x="3446" y="3116"/>
                </a:lnTo>
                <a:lnTo>
                  <a:pt x="3434" y="3169"/>
                </a:lnTo>
                <a:lnTo>
                  <a:pt x="3419" y="3219"/>
                </a:lnTo>
                <a:lnTo>
                  <a:pt x="3399" y="3267"/>
                </a:lnTo>
                <a:lnTo>
                  <a:pt x="3375" y="3311"/>
                </a:lnTo>
                <a:lnTo>
                  <a:pt x="3348" y="3353"/>
                </a:lnTo>
                <a:lnTo>
                  <a:pt x="3315" y="3390"/>
                </a:lnTo>
                <a:lnTo>
                  <a:pt x="3279" y="3424"/>
                </a:lnTo>
                <a:lnTo>
                  <a:pt x="3239" y="3454"/>
                </a:lnTo>
                <a:lnTo>
                  <a:pt x="3195" y="3478"/>
                </a:lnTo>
                <a:lnTo>
                  <a:pt x="3151" y="3496"/>
                </a:lnTo>
                <a:lnTo>
                  <a:pt x="3103" y="3511"/>
                </a:lnTo>
                <a:lnTo>
                  <a:pt x="3053" y="3518"/>
                </a:lnTo>
                <a:lnTo>
                  <a:pt x="3003" y="3522"/>
                </a:lnTo>
                <a:lnTo>
                  <a:pt x="2952" y="3519"/>
                </a:lnTo>
                <a:lnTo>
                  <a:pt x="2901" y="3513"/>
                </a:lnTo>
                <a:lnTo>
                  <a:pt x="2848" y="3501"/>
                </a:lnTo>
                <a:lnTo>
                  <a:pt x="2795" y="3484"/>
                </a:lnTo>
                <a:lnTo>
                  <a:pt x="2743" y="3464"/>
                </a:lnTo>
                <a:lnTo>
                  <a:pt x="2690" y="3437"/>
                </a:lnTo>
                <a:lnTo>
                  <a:pt x="2639" y="3408"/>
                </a:lnTo>
                <a:lnTo>
                  <a:pt x="2589" y="3373"/>
                </a:lnTo>
                <a:lnTo>
                  <a:pt x="2539" y="3334"/>
                </a:lnTo>
                <a:lnTo>
                  <a:pt x="2491" y="3291"/>
                </a:lnTo>
                <a:lnTo>
                  <a:pt x="2445" y="3245"/>
                </a:lnTo>
                <a:lnTo>
                  <a:pt x="2401" y="3195"/>
                </a:lnTo>
                <a:lnTo>
                  <a:pt x="2359" y="3141"/>
                </a:lnTo>
                <a:lnTo>
                  <a:pt x="2319" y="3083"/>
                </a:lnTo>
                <a:lnTo>
                  <a:pt x="1728" y="2150"/>
                </a:lnTo>
                <a:lnTo>
                  <a:pt x="1137" y="3083"/>
                </a:lnTo>
                <a:lnTo>
                  <a:pt x="1097" y="3141"/>
                </a:lnTo>
                <a:lnTo>
                  <a:pt x="1055" y="3195"/>
                </a:lnTo>
                <a:lnTo>
                  <a:pt x="1011" y="3245"/>
                </a:lnTo>
                <a:lnTo>
                  <a:pt x="965" y="3291"/>
                </a:lnTo>
                <a:lnTo>
                  <a:pt x="917" y="3334"/>
                </a:lnTo>
                <a:lnTo>
                  <a:pt x="867" y="3373"/>
                </a:lnTo>
                <a:lnTo>
                  <a:pt x="817" y="3408"/>
                </a:lnTo>
                <a:lnTo>
                  <a:pt x="766" y="3437"/>
                </a:lnTo>
                <a:lnTo>
                  <a:pt x="713" y="3464"/>
                </a:lnTo>
                <a:lnTo>
                  <a:pt x="661" y="3484"/>
                </a:lnTo>
                <a:lnTo>
                  <a:pt x="608" y="3501"/>
                </a:lnTo>
                <a:lnTo>
                  <a:pt x="555" y="3513"/>
                </a:lnTo>
                <a:lnTo>
                  <a:pt x="504" y="3519"/>
                </a:lnTo>
                <a:lnTo>
                  <a:pt x="453" y="3522"/>
                </a:lnTo>
                <a:lnTo>
                  <a:pt x="403" y="3518"/>
                </a:lnTo>
                <a:lnTo>
                  <a:pt x="353" y="3511"/>
                </a:lnTo>
                <a:lnTo>
                  <a:pt x="305" y="3496"/>
                </a:lnTo>
                <a:lnTo>
                  <a:pt x="261" y="3478"/>
                </a:lnTo>
                <a:lnTo>
                  <a:pt x="217" y="3454"/>
                </a:lnTo>
                <a:lnTo>
                  <a:pt x="177" y="3424"/>
                </a:lnTo>
                <a:lnTo>
                  <a:pt x="141" y="3390"/>
                </a:lnTo>
                <a:lnTo>
                  <a:pt x="108" y="3353"/>
                </a:lnTo>
                <a:lnTo>
                  <a:pt x="81" y="3311"/>
                </a:lnTo>
                <a:lnTo>
                  <a:pt x="57" y="3267"/>
                </a:lnTo>
                <a:lnTo>
                  <a:pt x="37" y="3219"/>
                </a:lnTo>
                <a:lnTo>
                  <a:pt x="22" y="3169"/>
                </a:lnTo>
                <a:lnTo>
                  <a:pt x="10" y="3116"/>
                </a:lnTo>
                <a:lnTo>
                  <a:pt x="3" y="3061"/>
                </a:lnTo>
                <a:lnTo>
                  <a:pt x="0" y="3004"/>
                </a:lnTo>
                <a:lnTo>
                  <a:pt x="1" y="2946"/>
                </a:lnTo>
                <a:lnTo>
                  <a:pt x="7" y="2887"/>
                </a:lnTo>
                <a:lnTo>
                  <a:pt x="17" y="2825"/>
                </a:lnTo>
                <a:lnTo>
                  <a:pt x="31" y="2764"/>
                </a:lnTo>
                <a:lnTo>
                  <a:pt x="49" y="2703"/>
                </a:lnTo>
                <a:lnTo>
                  <a:pt x="72" y="2641"/>
                </a:lnTo>
                <a:lnTo>
                  <a:pt x="99" y="2580"/>
                </a:lnTo>
                <a:lnTo>
                  <a:pt x="131" y="2518"/>
                </a:lnTo>
                <a:lnTo>
                  <a:pt x="166" y="2459"/>
                </a:lnTo>
                <a:lnTo>
                  <a:pt x="205" y="2401"/>
                </a:lnTo>
                <a:lnTo>
                  <a:pt x="248" y="2347"/>
                </a:lnTo>
                <a:lnTo>
                  <a:pt x="291" y="2297"/>
                </a:lnTo>
                <a:lnTo>
                  <a:pt x="338" y="2250"/>
                </a:lnTo>
                <a:lnTo>
                  <a:pt x="385" y="2207"/>
                </a:lnTo>
                <a:lnTo>
                  <a:pt x="435" y="2169"/>
                </a:lnTo>
                <a:lnTo>
                  <a:pt x="485" y="2135"/>
                </a:lnTo>
                <a:lnTo>
                  <a:pt x="537" y="2104"/>
                </a:lnTo>
                <a:lnTo>
                  <a:pt x="589" y="2079"/>
                </a:lnTo>
                <a:lnTo>
                  <a:pt x="641" y="2058"/>
                </a:lnTo>
                <a:lnTo>
                  <a:pt x="695" y="2040"/>
                </a:lnTo>
                <a:lnTo>
                  <a:pt x="747" y="2029"/>
                </a:lnTo>
                <a:lnTo>
                  <a:pt x="799" y="2022"/>
                </a:lnTo>
                <a:lnTo>
                  <a:pt x="850" y="2021"/>
                </a:lnTo>
                <a:lnTo>
                  <a:pt x="901" y="2023"/>
                </a:lnTo>
                <a:lnTo>
                  <a:pt x="949" y="2032"/>
                </a:lnTo>
                <a:lnTo>
                  <a:pt x="997" y="2045"/>
                </a:lnTo>
                <a:lnTo>
                  <a:pt x="1043" y="2063"/>
                </a:lnTo>
                <a:lnTo>
                  <a:pt x="1085" y="2089"/>
                </a:lnTo>
                <a:lnTo>
                  <a:pt x="1119" y="2112"/>
                </a:lnTo>
                <a:lnTo>
                  <a:pt x="1150" y="2139"/>
                </a:lnTo>
                <a:lnTo>
                  <a:pt x="1436" y="1690"/>
                </a:lnTo>
                <a:lnTo>
                  <a:pt x="776" y="647"/>
                </a:lnTo>
                <a:lnTo>
                  <a:pt x="755" y="603"/>
                </a:lnTo>
                <a:lnTo>
                  <a:pt x="737" y="557"/>
                </a:lnTo>
                <a:lnTo>
                  <a:pt x="725" y="509"/>
                </a:lnTo>
                <a:lnTo>
                  <a:pt x="719" y="461"/>
                </a:lnTo>
                <a:lnTo>
                  <a:pt x="717" y="410"/>
                </a:lnTo>
                <a:lnTo>
                  <a:pt x="719" y="359"/>
                </a:lnTo>
                <a:lnTo>
                  <a:pt x="728" y="307"/>
                </a:lnTo>
                <a:lnTo>
                  <a:pt x="741" y="260"/>
                </a:lnTo>
                <a:lnTo>
                  <a:pt x="758" y="214"/>
                </a:lnTo>
                <a:lnTo>
                  <a:pt x="780" y="171"/>
                </a:lnTo>
                <a:lnTo>
                  <a:pt x="805" y="131"/>
                </a:lnTo>
                <a:lnTo>
                  <a:pt x="833" y="93"/>
                </a:lnTo>
                <a:lnTo>
                  <a:pt x="866" y="59"/>
                </a:lnTo>
                <a:lnTo>
                  <a:pt x="901" y="29"/>
                </a:lnTo>
                <a:lnTo>
                  <a:pt x="945" y="0"/>
                </a:lnTo>
                <a:lnTo>
                  <a:pt x="945" y="0"/>
                </a:lnTo>
                <a:lnTo>
                  <a:pt x="1728" y="1230"/>
                </a:lnTo>
                <a:lnTo>
                  <a:pt x="251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3" name="Freeform 1131"/>
          <p:cNvSpPr>
            <a:spLocks noEditPoints="1"/>
          </p:cNvSpPr>
          <p:nvPr/>
        </p:nvSpPr>
        <p:spPr bwMode="auto">
          <a:xfrm>
            <a:off x="1795173" y="2399168"/>
            <a:ext cx="300477" cy="303423"/>
          </a:xfrm>
          <a:custGeom>
            <a:avLst/>
            <a:gdLst>
              <a:gd name="T0" fmla="*/ 1407 w 3262"/>
              <a:gd name="T1" fmla="*/ 210 h 3292"/>
              <a:gd name="T2" fmla="*/ 1085 w 3262"/>
              <a:gd name="T3" fmla="*/ 236 h 3292"/>
              <a:gd name="T4" fmla="*/ 788 w 3262"/>
              <a:gd name="T5" fmla="*/ 283 h 3292"/>
              <a:gd name="T6" fmla="*/ 537 w 3262"/>
              <a:gd name="T7" fmla="*/ 347 h 3292"/>
              <a:gd name="T8" fmla="*/ 350 w 3262"/>
              <a:gd name="T9" fmla="*/ 420 h 3292"/>
              <a:gd name="T10" fmla="*/ 251 w 3262"/>
              <a:gd name="T11" fmla="*/ 478 h 3292"/>
              <a:gd name="T12" fmla="*/ 211 w 3262"/>
              <a:gd name="T13" fmla="*/ 514 h 3292"/>
              <a:gd name="T14" fmla="*/ 251 w 3262"/>
              <a:gd name="T15" fmla="*/ 550 h 3292"/>
              <a:gd name="T16" fmla="*/ 350 w 3262"/>
              <a:gd name="T17" fmla="*/ 608 h 3292"/>
              <a:gd name="T18" fmla="*/ 537 w 3262"/>
              <a:gd name="T19" fmla="*/ 681 h 3292"/>
              <a:gd name="T20" fmla="*/ 788 w 3262"/>
              <a:gd name="T21" fmla="*/ 744 h 3292"/>
              <a:gd name="T22" fmla="*/ 1085 w 3262"/>
              <a:gd name="T23" fmla="*/ 792 h 3292"/>
              <a:gd name="T24" fmla="*/ 1407 w 3262"/>
              <a:gd name="T25" fmla="*/ 818 h 3292"/>
              <a:gd name="T26" fmla="*/ 1743 w 3262"/>
              <a:gd name="T27" fmla="*/ 822 h 3292"/>
              <a:gd name="T28" fmla="*/ 2073 w 3262"/>
              <a:gd name="T29" fmla="*/ 803 h 3292"/>
              <a:gd name="T30" fmla="*/ 2379 w 3262"/>
              <a:gd name="T31" fmla="*/ 763 h 3292"/>
              <a:gd name="T32" fmla="*/ 2651 w 3262"/>
              <a:gd name="T33" fmla="*/ 703 h 3292"/>
              <a:gd name="T34" fmla="*/ 2856 w 3262"/>
              <a:gd name="T35" fmla="*/ 634 h 3292"/>
              <a:gd name="T36" fmla="*/ 2989 w 3262"/>
              <a:gd name="T37" fmla="*/ 566 h 3292"/>
              <a:gd name="T38" fmla="*/ 3042 w 3262"/>
              <a:gd name="T39" fmla="*/ 524 h 3292"/>
              <a:gd name="T40" fmla="*/ 3029 w 3262"/>
              <a:gd name="T41" fmla="*/ 492 h 3292"/>
              <a:gd name="T42" fmla="*/ 2961 w 3262"/>
              <a:gd name="T43" fmla="*/ 446 h 3292"/>
              <a:gd name="T44" fmla="*/ 2793 w 3262"/>
              <a:gd name="T45" fmla="*/ 370 h 3292"/>
              <a:gd name="T46" fmla="*/ 2565 w 3262"/>
              <a:gd name="T47" fmla="*/ 303 h 3292"/>
              <a:gd name="T48" fmla="*/ 2280 w 3262"/>
              <a:gd name="T49" fmla="*/ 250 h 3292"/>
              <a:gd name="T50" fmla="*/ 1965 w 3262"/>
              <a:gd name="T51" fmla="*/ 217 h 3292"/>
              <a:gd name="T52" fmla="*/ 1631 w 3262"/>
              <a:gd name="T53" fmla="*/ 205 h 3292"/>
              <a:gd name="T54" fmla="*/ 1742 w 3262"/>
              <a:gd name="T55" fmla="*/ 1 h 3292"/>
              <a:gd name="T56" fmla="*/ 2065 w 3262"/>
              <a:gd name="T57" fmla="*/ 18 h 3292"/>
              <a:gd name="T58" fmla="*/ 2361 w 3262"/>
              <a:gd name="T59" fmla="*/ 53 h 3292"/>
              <a:gd name="T60" fmla="*/ 2627 w 3262"/>
              <a:gd name="T61" fmla="*/ 107 h 3292"/>
              <a:gd name="T62" fmla="*/ 2856 w 3262"/>
              <a:gd name="T63" fmla="*/ 174 h 3292"/>
              <a:gd name="T64" fmla="*/ 3039 w 3262"/>
              <a:gd name="T65" fmla="*/ 255 h 3292"/>
              <a:gd name="T66" fmla="*/ 3172 w 3262"/>
              <a:gd name="T67" fmla="*/ 345 h 3292"/>
              <a:gd name="T68" fmla="*/ 3246 w 3262"/>
              <a:gd name="T69" fmla="*/ 444 h 3292"/>
              <a:gd name="T70" fmla="*/ 3262 w 3262"/>
              <a:gd name="T71" fmla="*/ 823 h 3292"/>
              <a:gd name="T72" fmla="*/ 2035 w 3262"/>
              <a:gd name="T73" fmla="*/ 3111 h 3292"/>
              <a:gd name="T74" fmla="*/ 1991 w 3262"/>
              <a:gd name="T75" fmla="*/ 3183 h 3292"/>
              <a:gd name="T76" fmla="*/ 1902 w 3262"/>
              <a:gd name="T77" fmla="*/ 3239 h 3292"/>
              <a:gd name="T78" fmla="*/ 1778 w 3262"/>
              <a:gd name="T79" fmla="*/ 3278 h 3292"/>
              <a:gd name="T80" fmla="*/ 1631 w 3262"/>
              <a:gd name="T81" fmla="*/ 3292 h 3292"/>
              <a:gd name="T82" fmla="*/ 1484 w 3262"/>
              <a:gd name="T83" fmla="*/ 3278 h 3292"/>
              <a:gd name="T84" fmla="*/ 1360 w 3262"/>
              <a:gd name="T85" fmla="*/ 3239 h 3292"/>
              <a:gd name="T86" fmla="*/ 1271 w 3262"/>
              <a:gd name="T87" fmla="*/ 3183 h 3292"/>
              <a:gd name="T88" fmla="*/ 1227 w 3262"/>
              <a:gd name="T89" fmla="*/ 3111 h 3292"/>
              <a:gd name="T90" fmla="*/ 0 w 3262"/>
              <a:gd name="T91" fmla="*/ 823 h 3292"/>
              <a:gd name="T92" fmla="*/ 15 w 3262"/>
              <a:gd name="T93" fmla="*/ 444 h 3292"/>
              <a:gd name="T94" fmla="*/ 90 w 3262"/>
              <a:gd name="T95" fmla="*/ 345 h 3292"/>
              <a:gd name="T96" fmla="*/ 223 w 3262"/>
              <a:gd name="T97" fmla="*/ 255 h 3292"/>
              <a:gd name="T98" fmla="*/ 406 w 3262"/>
              <a:gd name="T99" fmla="*/ 174 h 3292"/>
              <a:gd name="T100" fmla="*/ 634 w 3262"/>
              <a:gd name="T101" fmla="*/ 107 h 3292"/>
              <a:gd name="T102" fmla="*/ 900 w 3262"/>
              <a:gd name="T103" fmla="*/ 53 h 3292"/>
              <a:gd name="T104" fmla="*/ 1197 w 3262"/>
              <a:gd name="T105" fmla="*/ 18 h 3292"/>
              <a:gd name="T106" fmla="*/ 1519 w 3262"/>
              <a:gd name="T107" fmla="*/ 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631" y="205"/>
                </a:moveTo>
                <a:lnTo>
                  <a:pt x="1518" y="206"/>
                </a:lnTo>
                <a:lnTo>
                  <a:pt x="1407" y="210"/>
                </a:lnTo>
                <a:lnTo>
                  <a:pt x="1297" y="217"/>
                </a:lnTo>
                <a:lnTo>
                  <a:pt x="1189" y="225"/>
                </a:lnTo>
                <a:lnTo>
                  <a:pt x="1085" y="236"/>
                </a:lnTo>
                <a:lnTo>
                  <a:pt x="982" y="250"/>
                </a:lnTo>
                <a:lnTo>
                  <a:pt x="883" y="265"/>
                </a:lnTo>
                <a:lnTo>
                  <a:pt x="788" y="283"/>
                </a:lnTo>
                <a:lnTo>
                  <a:pt x="697" y="303"/>
                </a:lnTo>
                <a:lnTo>
                  <a:pt x="611" y="325"/>
                </a:lnTo>
                <a:lnTo>
                  <a:pt x="537" y="347"/>
                </a:lnTo>
                <a:lnTo>
                  <a:pt x="469" y="370"/>
                </a:lnTo>
                <a:lnTo>
                  <a:pt x="406" y="394"/>
                </a:lnTo>
                <a:lnTo>
                  <a:pt x="350" y="420"/>
                </a:lnTo>
                <a:lnTo>
                  <a:pt x="301" y="446"/>
                </a:lnTo>
                <a:lnTo>
                  <a:pt x="273" y="462"/>
                </a:lnTo>
                <a:lnTo>
                  <a:pt x="251" y="478"/>
                </a:lnTo>
                <a:lnTo>
                  <a:pt x="233" y="492"/>
                </a:lnTo>
                <a:lnTo>
                  <a:pt x="220" y="504"/>
                </a:lnTo>
                <a:lnTo>
                  <a:pt x="211" y="514"/>
                </a:lnTo>
                <a:lnTo>
                  <a:pt x="220" y="524"/>
                </a:lnTo>
                <a:lnTo>
                  <a:pt x="233" y="536"/>
                </a:lnTo>
                <a:lnTo>
                  <a:pt x="251" y="550"/>
                </a:lnTo>
                <a:lnTo>
                  <a:pt x="273" y="566"/>
                </a:lnTo>
                <a:lnTo>
                  <a:pt x="301" y="582"/>
                </a:lnTo>
                <a:lnTo>
                  <a:pt x="350" y="608"/>
                </a:lnTo>
                <a:lnTo>
                  <a:pt x="406" y="634"/>
                </a:lnTo>
                <a:lnTo>
                  <a:pt x="469" y="657"/>
                </a:lnTo>
                <a:lnTo>
                  <a:pt x="537" y="681"/>
                </a:lnTo>
                <a:lnTo>
                  <a:pt x="611" y="703"/>
                </a:lnTo>
                <a:lnTo>
                  <a:pt x="697" y="725"/>
                </a:lnTo>
                <a:lnTo>
                  <a:pt x="788" y="744"/>
                </a:lnTo>
                <a:lnTo>
                  <a:pt x="883" y="763"/>
                </a:lnTo>
                <a:lnTo>
                  <a:pt x="982" y="778"/>
                </a:lnTo>
                <a:lnTo>
                  <a:pt x="1085" y="792"/>
                </a:lnTo>
                <a:lnTo>
                  <a:pt x="1189" y="803"/>
                </a:lnTo>
                <a:lnTo>
                  <a:pt x="1297" y="811"/>
                </a:lnTo>
                <a:lnTo>
                  <a:pt x="1407" y="818"/>
                </a:lnTo>
                <a:lnTo>
                  <a:pt x="1518" y="822"/>
                </a:lnTo>
                <a:lnTo>
                  <a:pt x="1631" y="823"/>
                </a:lnTo>
                <a:lnTo>
                  <a:pt x="1743" y="822"/>
                </a:lnTo>
                <a:lnTo>
                  <a:pt x="1855" y="818"/>
                </a:lnTo>
                <a:lnTo>
                  <a:pt x="1965" y="811"/>
                </a:lnTo>
                <a:lnTo>
                  <a:pt x="2073" y="803"/>
                </a:lnTo>
                <a:lnTo>
                  <a:pt x="2178" y="792"/>
                </a:lnTo>
                <a:lnTo>
                  <a:pt x="2280" y="778"/>
                </a:lnTo>
                <a:lnTo>
                  <a:pt x="2379" y="763"/>
                </a:lnTo>
                <a:lnTo>
                  <a:pt x="2474" y="744"/>
                </a:lnTo>
                <a:lnTo>
                  <a:pt x="2565" y="725"/>
                </a:lnTo>
                <a:lnTo>
                  <a:pt x="2651" y="703"/>
                </a:lnTo>
                <a:lnTo>
                  <a:pt x="2725" y="681"/>
                </a:lnTo>
                <a:lnTo>
                  <a:pt x="2793" y="657"/>
                </a:lnTo>
                <a:lnTo>
                  <a:pt x="2856" y="634"/>
                </a:lnTo>
                <a:lnTo>
                  <a:pt x="2912" y="608"/>
                </a:lnTo>
                <a:lnTo>
                  <a:pt x="2961" y="582"/>
                </a:lnTo>
                <a:lnTo>
                  <a:pt x="2989" y="566"/>
                </a:lnTo>
                <a:lnTo>
                  <a:pt x="3011" y="550"/>
                </a:lnTo>
                <a:lnTo>
                  <a:pt x="3029" y="536"/>
                </a:lnTo>
                <a:lnTo>
                  <a:pt x="3042" y="524"/>
                </a:lnTo>
                <a:lnTo>
                  <a:pt x="3051" y="514"/>
                </a:lnTo>
                <a:lnTo>
                  <a:pt x="3042" y="504"/>
                </a:lnTo>
                <a:lnTo>
                  <a:pt x="3029" y="492"/>
                </a:lnTo>
                <a:lnTo>
                  <a:pt x="3011" y="478"/>
                </a:lnTo>
                <a:lnTo>
                  <a:pt x="2989" y="462"/>
                </a:lnTo>
                <a:lnTo>
                  <a:pt x="2961" y="446"/>
                </a:lnTo>
                <a:lnTo>
                  <a:pt x="2912" y="420"/>
                </a:lnTo>
                <a:lnTo>
                  <a:pt x="2856" y="394"/>
                </a:lnTo>
                <a:lnTo>
                  <a:pt x="2793" y="370"/>
                </a:lnTo>
                <a:lnTo>
                  <a:pt x="2725" y="347"/>
                </a:lnTo>
                <a:lnTo>
                  <a:pt x="2651" y="325"/>
                </a:lnTo>
                <a:lnTo>
                  <a:pt x="2565" y="303"/>
                </a:lnTo>
                <a:lnTo>
                  <a:pt x="2474" y="283"/>
                </a:lnTo>
                <a:lnTo>
                  <a:pt x="2379" y="265"/>
                </a:lnTo>
                <a:lnTo>
                  <a:pt x="2280" y="250"/>
                </a:lnTo>
                <a:lnTo>
                  <a:pt x="2178" y="236"/>
                </a:lnTo>
                <a:lnTo>
                  <a:pt x="2073" y="225"/>
                </a:lnTo>
                <a:lnTo>
                  <a:pt x="1965" y="217"/>
                </a:lnTo>
                <a:lnTo>
                  <a:pt x="1855" y="210"/>
                </a:lnTo>
                <a:lnTo>
                  <a:pt x="1743" y="206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42" y="1"/>
                </a:lnTo>
                <a:lnTo>
                  <a:pt x="1852" y="4"/>
                </a:lnTo>
                <a:lnTo>
                  <a:pt x="1959" y="10"/>
                </a:lnTo>
                <a:lnTo>
                  <a:pt x="2065" y="18"/>
                </a:lnTo>
                <a:lnTo>
                  <a:pt x="2167" y="28"/>
                </a:lnTo>
                <a:lnTo>
                  <a:pt x="2266" y="40"/>
                </a:lnTo>
                <a:lnTo>
                  <a:pt x="2361" y="53"/>
                </a:lnTo>
                <a:lnTo>
                  <a:pt x="2455" y="70"/>
                </a:lnTo>
                <a:lnTo>
                  <a:pt x="2543" y="87"/>
                </a:lnTo>
                <a:lnTo>
                  <a:pt x="2627" y="107"/>
                </a:lnTo>
                <a:lnTo>
                  <a:pt x="2708" y="128"/>
                </a:lnTo>
                <a:lnTo>
                  <a:pt x="2784" y="150"/>
                </a:lnTo>
                <a:lnTo>
                  <a:pt x="2856" y="174"/>
                </a:lnTo>
                <a:lnTo>
                  <a:pt x="2922" y="200"/>
                </a:lnTo>
                <a:lnTo>
                  <a:pt x="2984" y="226"/>
                </a:lnTo>
                <a:lnTo>
                  <a:pt x="3039" y="255"/>
                </a:lnTo>
                <a:lnTo>
                  <a:pt x="3089" y="284"/>
                </a:lnTo>
                <a:lnTo>
                  <a:pt x="3134" y="314"/>
                </a:lnTo>
                <a:lnTo>
                  <a:pt x="3172" y="345"/>
                </a:lnTo>
                <a:lnTo>
                  <a:pt x="3204" y="378"/>
                </a:lnTo>
                <a:lnTo>
                  <a:pt x="3229" y="411"/>
                </a:lnTo>
                <a:lnTo>
                  <a:pt x="3246" y="444"/>
                </a:lnTo>
                <a:lnTo>
                  <a:pt x="3258" y="479"/>
                </a:lnTo>
                <a:lnTo>
                  <a:pt x="3262" y="514"/>
                </a:lnTo>
                <a:lnTo>
                  <a:pt x="3262" y="823"/>
                </a:lnTo>
                <a:lnTo>
                  <a:pt x="2039" y="2057"/>
                </a:lnTo>
                <a:lnTo>
                  <a:pt x="2039" y="3085"/>
                </a:lnTo>
                <a:lnTo>
                  <a:pt x="2035" y="3111"/>
                </a:lnTo>
                <a:lnTo>
                  <a:pt x="2026" y="3137"/>
                </a:lnTo>
                <a:lnTo>
                  <a:pt x="2012" y="3160"/>
                </a:lnTo>
                <a:lnTo>
                  <a:pt x="1991" y="3183"/>
                </a:lnTo>
                <a:lnTo>
                  <a:pt x="1965" y="3203"/>
                </a:lnTo>
                <a:lnTo>
                  <a:pt x="1936" y="3223"/>
                </a:lnTo>
                <a:lnTo>
                  <a:pt x="1902" y="3239"/>
                </a:lnTo>
                <a:lnTo>
                  <a:pt x="1864" y="3255"/>
                </a:lnTo>
                <a:lnTo>
                  <a:pt x="1822" y="3267"/>
                </a:lnTo>
                <a:lnTo>
                  <a:pt x="1778" y="3278"/>
                </a:lnTo>
                <a:lnTo>
                  <a:pt x="1731" y="3286"/>
                </a:lnTo>
                <a:lnTo>
                  <a:pt x="1682" y="3290"/>
                </a:lnTo>
                <a:lnTo>
                  <a:pt x="1631" y="3292"/>
                </a:lnTo>
                <a:lnTo>
                  <a:pt x="1580" y="3290"/>
                </a:lnTo>
                <a:lnTo>
                  <a:pt x="1531" y="3286"/>
                </a:lnTo>
                <a:lnTo>
                  <a:pt x="1484" y="3278"/>
                </a:lnTo>
                <a:lnTo>
                  <a:pt x="1440" y="3267"/>
                </a:lnTo>
                <a:lnTo>
                  <a:pt x="1398" y="3255"/>
                </a:lnTo>
                <a:lnTo>
                  <a:pt x="1360" y="3239"/>
                </a:lnTo>
                <a:lnTo>
                  <a:pt x="1326" y="3223"/>
                </a:lnTo>
                <a:lnTo>
                  <a:pt x="1296" y="3203"/>
                </a:lnTo>
                <a:lnTo>
                  <a:pt x="1271" y="3183"/>
                </a:lnTo>
                <a:lnTo>
                  <a:pt x="1250" y="3160"/>
                </a:lnTo>
                <a:lnTo>
                  <a:pt x="1236" y="3137"/>
                </a:lnTo>
                <a:lnTo>
                  <a:pt x="1227" y="3111"/>
                </a:lnTo>
                <a:lnTo>
                  <a:pt x="1224" y="3085"/>
                </a:lnTo>
                <a:lnTo>
                  <a:pt x="1224" y="2057"/>
                </a:lnTo>
                <a:lnTo>
                  <a:pt x="0" y="823"/>
                </a:lnTo>
                <a:lnTo>
                  <a:pt x="0" y="514"/>
                </a:lnTo>
                <a:lnTo>
                  <a:pt x="4" y="479"/>
                </a:lnTo>
                <a:lnTo>
                  <a:pt x="15" y="444"/>
                </a:lnTo>
                <a:lnTo>
                  <a:pt x="34" y="411"/>
                </a:lnTo>
                <a:lnTo>
                  <a:pt x="58" y="378"/>
                </a:lnTo>
                <a:lnTo>
                  <a:pt x="90" y="345"/>
                </a:lnTo>
                <a:lnTo>
                  <a:pt x="128" y="314"/>
                </a:lnTo>
                <a:lnTo>
                  <a:pt x="173" y="284"/>
                </a:lnTo>
                <a:lnTo>
                  <a:pt x="223" y="255"/>
                </a:lnTo>
                <a:lnTo>
                  <a:pt x="278" y="226"/>
                </a:lnTo>
                <a:lnTo>
                  <a:pt x="340" y="200"/>
                </a:lnTo>
                <a:lnTo>
                  <a:pt x="406" y="174"/>
                </a:lnTo>
                <a:lnTo>
                  <a:pt x="478" y="150"/>
                </a:lnTo>
                <a:lnTo>
                  <a:pt x="554" y="128"/>
                </a:lnTo>
                <a:lnTo>
                  <a:pt x="634" y="107"/>
                </a:lnTo>
                <a:lnTo>
                  <a:pt x="719" y="87"/>
                </a:lnTo>
                <a:lnTo>
                  <a:pt x="808" y="70"/>
                </a:lnTo>
                <a:lnTo>
                  <a:pt x="900" y="53"/>
                </a:lnTo>
                <a:lnTo>
                  <a:pt x="997" y="40"/>
                </a:lnTo>
                <a:lnTo>
                  <a:pt x="1096" y="28"/>
                </a:lnTo>
                <a:lnTo>
                  <a:pt x="1197" y="18"/>
                </a:lnTo>
                <a:lnTo>
                  <a:pt x="1302" y="10"/>
                </a:lnTo>
                <a:lnTo>
                  <a:pt x="1410" y="4"/>
                </a:lnTo>
                <a:lnTo>
                  <a:pt x="1519" y="1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4" name="Freeform 1136"/>
          <p:cNvSpPr/>
          <p:nvPr/>
        </p:nvSpPr>
        <p:spPr bwMode="auto">
          <a:xfrm>
            <a:off x="2399872" y="2399168"/>
            <a:ext cx="241560" cy="303423"/>
          </a:xfrm>
          <a:custGeom>
            <a:avLst/>
            <a:gdLst>
              <a:gd name="T0" fmla="*/ 1540 w 2628"/>
              <a:gd name="T1" fmla="*/ 1 h 3292"/>
              <a:gd name="T2" fmla="*/ 1752 w 2628"/>
              <a:gd name="T3" fmla="*/ 15 h 3292"/>
              <a:gd name="T4" fmla="*/ 1949 w 2628"/>
              <a:gd name="T5" fmla="*/ 36 h 3292"/>
              <a:gd name="T6" fmla="*/ 2158 w 2628"/>
              <a:gd name="T7" fmla="*/ 50 h 3292"/>
              <a:gd name="T8" fmla="*/ 2305 w 2628"/>
              <a:gd name="T9" fmla="*/ 50 h 3292"/>
              <a:gd name="T10" fmla="*/ 2504 w 2628"/>
              <a:gd name="T11" fmla="*/ 31 h 3292"/>
              <a:gd name="T12" fmla="*/ 2628 w 2628"/>
              <a:gd name="T13" fmla="*/ 0 h 3292"/>
              <a:gd name="T14" fmla="*/ 2575 w 2628"/>
              <a:gd name="T15" fmla="*/ 189 h 3292"/>
              <a:gd name="T16" fmla="*/ 2511 w 2628"/>
              <a:gd name="T17" fmla="*/ 327 h 3292"/>
              <a:gd name="T18" fmla="*/ 2438 w 2628"/>
              <a:gd name="T19" fmla="*/ 421 h 3292"/>
              <a:gd name="T20" fmla="*/ 2358 w 2628"/>
              <a:gd name="T21" fmla="*/ 479 h 3292"/>
              <a:gd name="T22" fmla="*/ 2271 w 2628"/>
              <a:gd name="T23" fmla="*/ 510 h 3292"/>
              <a:gd name="T24" fmla="*/ 2179 w 2628"/>
              <a:gd name="T25" fmla="*/ 520 h 3292"/>
              <a:gd name="T26" fmla="*/ 2005 w 2628"/>
              <a:gd name="T27" fmla="*/ 512 h 3292"/>
              <a:gd name="T28" fmla="*/ 1773 w 2628"/>
              <a:gd name="T29" fmla="*/ 475 h 3292"/>
              <a:gd name="T30" fmla="*/ 1446 w 2628"/>
              <a:gd name="T31" fmla="*/ 1234 h 3292"/>
              <a:gd name="T32" fmla="*/ 1359 w 2628"/>
              <a:gd name="T33" fmla="*/ 1646 h 3292"/>
              <a:gd name="T34" fmla="*/ 0 w 2628"/>
              <a:gd name="T35" fmla="*/ 3212 h 3292"/>
              <a:gd name="T36" fmla="*/ 141 w 2628"/>
              <a:gd name="T37" fmla="*/ 3126 h 3292"/>
              <a:gd name="T38" fmla="*/ 270 w 2628"/>
              <a:gd name="T39" fmla="*/ 2988 h 3292"/>
              <a:gd name="T40" fmla="*/ 386 w 2628"/>
              <a:gd name="T41" fmla="*/ 2811 h 3292"/>
              <a:gd name="T42" fmla="*/ 492 w 2628"/>
              <a:gd name="T43" fmla="*/ 2600 h 3292"/>
              <a:gd name="T44" fmla="*/ 587 w 2628"/>
              <a:gd name="T45" fmla="*/ 2364 h 3292"/>
              <a:gd name="T46" fmla="*/ 670 w 2628"/>
              <a:gd name="T47" fmla="*/ 2109 h 3292"/>
              <a:gd name="T48" fmla="*/ 744 w 2628"/>
              <a:gd name="T49" fmla="*/ 1846 h 3292"/>
              <a:gd name="T50" fmla="*/ 808 w 2628"/>
              <a:gd name="T51" fmla="*/ 1582 h 3292"/>
              <a:gd name="T52" fmla="*/ 862 w 2628"/>
              <a:gd name="T53" fmla="*/ 1324 h 3292"/>
              <a:gd name="T54" fmla="*/ 908 w 2628"/>
              <a:gd name="T55" fmla="*/ 1080 h 3292"/>
              <a:gd name="T56" fmla="*/ 944 w 2628"/>
              <a:gd name="T57" fmla="*/ 859 h 3292"/>
              <a:gd name="T58" fmla="*/ 971 w 2628"/>
              <a:gd name="T59" fmla="*/ 668 h 3292"/>
              <a:gd name="T60" fmla="*/ 992 w 2628"/>
              <a:gd name="T61" fmla="*/ 516 h 3292"/>
              <a:gd name="T62" fmla="*/ 1005 w 2628"/>
              <a:gd name="T63" fmla="*/ 411 h 3292"/>
              <a:gd name="T64" fmla="*/ 1010 w 2628"/>
              <a:gd name="T65" fmla="*/ 359 h 3292"/>
              <a:gd name="T66" fmla="*/ 930 w 2628"/>
              <a:gd name="T67" fmla="*/ 363 h 3292"/>
              <a:gd name="T68" fmla="*/ 817 w 2628"/>
              <a:gd name="T69" fmla="*/ 392 h 3292"/>
              <a:gd name="T70" fmla="*/ 714 w 2628"/>
              <a:gd name="T71" fmla="*/ 446 h 3292"/>
              <a:gd name="T72" fmla="*/ 625 w 2628"/>
              <a:gd name="T73" fmla="*/ 527 h 3292"/>
              <a:gd name="T74" fmla="*/ 552 w 2628"/>
              <a:gd name="T75" fmla="*/ 642 h 3292"/>
              <a:gd name="T76" fmla="*/ 496 w 2628"/>
              <a:gd name="T77" fmla="*/ 792 h 3292"/>
              <a:gd name="T78" fmla="*/ 462 w 2628"/>
              <a:gd name="T79" fmla="*/ 982 h 3292"/>
              <a:gd name="T80" fmla="*/ 449 w 2628"/>
              <a:gd name="T81" fmla="*/ 1215 h 3292"/>
              <a:gd name="T82" fmla="*/ 454 w 2628"/>
              <a:gd name="T83" fmla="*/ 1351 h 3292"/>
              <a:gd name="T84" fmla="*/ 469 w 2628"/>
              <a:gd name="T85" fmla="*/ 1441 h 3292"/>
              <a:gd name="T86" fmla="*/ 486 w 2628"/>
              <a:gd name="T87" fmla="*/ 1499 h 3292"/>
              <a:gd name="T88" fmla="*/ 504 w 2628"/>
              <a:gd name="T89" fmla="*/ 1539 h 3292"/>
              <a:gd name="T90" fmla="*/ 407 w 2628"/>
              <a:gd name="T91" fmla="*/ 1546 h 3292"/>
              <a:gd name="T92" fmla="*/ 278 w 2628"/>
              <a:gd name="T93" fmla="*/ 1519 h 3292"/>
              <a:gd name="T94" fmla="*/ 177 w 2628"/>
              <a:gd name="T95" fmla="*/ 1466 h 3292"/>
              <a:gd name="T96" fmla="*/ 105 w 2628"/>
              <a:gd name="T97" fmla="*/ 1383 h 3292"/>
              <a:gd name="T98" fmla="*/ 62 w 2628"/>
              <a:gd name="T99" fmla="*/ 1266 h 3292"/>
              <a:gd name="T100" fmla="*/ 47 w 2628"/>
              <a:gd name="T101" fmla="*/ 1111 h 3292"/>
              <a:gd name="T102" fmla="*/ 63 w 2628"/>
              <a:gd name="T103" fmla="*/ 932 h 3292"/>
              <a:gd name="T104" fmla="*/ 110 w 2628"/>
              <a:gd name="T105" fmla="*/ 758 h 3292"/>
              <a:gd name="T106" fmla="*/ 188 w 2628"/>
              <a:gd name="T107" fmla="*/ 591 h 3292"/>
              <a:gd name="T108" fmla="*/ 300 w 2628"/>
              <a:gd name="T109" fmla="*/ 439 h 3292"/>
              <a:gd name="T110" fmla="*/ 444 w 2628"/>
              <a:gd name="T111" fmla="*/ 302 h 3292"/>
              <a:gd name="T112" fmla="*/ 622 w 2628"/>
              <a:gd name="T113" fmla="*/ 186 h 3292"/>
              <a:gd name="T114" fmla="*/ 833 w 2628"/>
              <a:gd name="T115" fmla="*/ 95 h 3292"/>
              <a:gd name="T116" fmla="*/ 1078 w 2628"/>
              <a:gd name="T117" fmla="*/ 32 h 3292"/>
              <a:gd name="T118" fmla="*/ 1359 w 2628"/>
              <a:gd name="T119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28" h="3292">
                <a:moveTo>
                  <a:pt x="1461" y="0"/>
                </a:moveTo>
                <a:lnTo>
                  <a:pt x="1461" y="0"/>
                </a:lnTo>
                <a:lnTo>
                  <a:pt x="1540" y="1"/>
                </a:lnTo>
                <a:lnTo>
                  <a:pt x="1614" y="4"/>
                </a:lnTo>
                <a:lnTo>
                  <a:pt x="1684" y="9"/>
                </a:lnTo>
                <a:lnTo>
                  <a:pt x="1752" y="15"/>
                </a:lnTo>
                <a:lnTo>
                  <a:pt x="1818" y="22"/>
                </a:lnTo>
                <a:lnTo>
                  <a:pt x="1883" y="29"/>
                </a:lnTo>
                <a:lnTo>
                  <a:pt x="1949" y="36"/>
                </a:lnTo>
                <a:lnTo>
                  <a:pt x="2017" y="42"/>
                </a:lnTo>
                <a:lnTo>
                  <a:pt x="2086" y="47"/>
                </a:lnTo>
                <a:lnTo>
                  <a:pt x="2158" y="50"/>
                </a:lnTo>
                <a:lnTo>
                  <a:pt x="2235" y="51"/>
                </a:lnTo>
                <a:lnTo>
                  <a:pt x="2235" y="51"/>
                </a:lnTo>
                <a:lnTo>
                  <a:pt x="2305" y="50"/>
                </a:lnTo>
                <a:lnTo>
                  <a:pt x="2373" y="47"/>
                </a:lnTo>
                <a:lnTo>
                  <a:pt x="2439" y="40"/>
                </a:lnTo>
                <a:lnTo>
                  <a:pt x="2504" y="31"/>
                </a:lnTo>
                <a:lnTo>
                  <a:pt x="2567" y="17"/>
                </a:lnTo>
                <a:lnTo>
                  <a:pt x="2628" y="0"/>
                </a:lnTo>
                <a:lnTo>
                  <a:pt x="2628" y="0"/>
                </a:lnTo>
                <a:lnTo>
                  <a:pt x="2612" y="69"/>
                </a:lnTo>
                <a:lnTo>
                  <a:pt x="2594" y="132"/>
                </a:lnTo>
                <a:lnTo>
                  <a:pt x="2575" y="189"/>
                </a:lnTo>
                <a:lnTo>
                  <a:pt x="2555" y="240"/>
                </a:lnTo>
                <a:lnTo>
                  <a:pt x="2534" y="286"/>
                </a:lnTo>
                <a:lnTo>
                  <a:pt x="2511" y="327"/>
                </a:lnTo>
                <a:lnTo>
                  <a:pt x="2488" y="362"/>
                </a:lnTo>
                <a:lnTo>
                  <a:pt x="2464" y="394"/>
                </a:lnTo>
                <a:lnTo>
                  <a:pt x="2438" y="421"/>
                </a:lnTo>
                <a:lnTo>
                  <a:pt x="2412" y="444"/>
                </a:lnTo>
                <a:lnTo>
                  <a:pt x="2386" y="463"/>
                </a:lnTo>
                <a:lnTo>
                  <a:pt x="2358" y="479"/>
                </a:lnTo>
                <a:lnTo>
                  <a:pt x="2329" y="492"/>
                </a:lnTo>
                <a:lnTo>
                  <a:pt x="2300" y="502"/>
                </a:lnTo>
                <a:lnTo>
                  <a:pt x="2271" y="510"/>
                </a:lnTo>
                <a:lnTo>
                  <a:pt x="2241" y="515"/>
                </a:lnTo>
                <a:lnTo>
                  <a:pt x="2210" y="518"/>
                </a:lnTo>
                <a:lnTo>
                  <a:pt x="2179" y="520"/>
                </a:lnTo>
                <a:lnTo>
                  <a:pt x="2148" y="520"/>
                </a:lnTo>
                <a:lnTo>
                  <a:pt x="2078" y="518"/>
                </a:lnTo>
                <a:lnTo>
                  <a:pt x="2005" y="512"/>
                </a:lnTo>
                <a:lnTo>
                  <a:pt x="1929" y="503"/>
                </a:lnTo>
                <a:lnTo>
                  <a:pt x="1852" y="490"/>
                </a:lnTo>
                <a:lnTo>
                  <a:pt x="1773" y="475"/>
                </a:lnTo>
                <a:lnTo>
                  <a:pt x="1693" y="459"/>
                </a:lnTo>
                <a:lnTo>
                  <a:pt x="1612" y="443"/>
                </a:lnTo>
                <a:lnTo>
                  <a:pt x="1446" y="1234"/>
                </a:lnTo>
                <a:lnTo>
                  <a:pt x="2134" y="1234"/>
                </a:lnTo>
                <a:lnTo>
                  <a:pt x="1992" y="1646"/>
                </a:lnTo>
                <a:lnTo>
                  <a:pt x="1359" y="1646"/>
                </a:lnTo>
                <a:lnTo>
                  <a:pt x="1013" y="3292"/>
                </a:lnTo>
                <a:lnTo>
                  <a:pt x="0" y="3292"/>
                </a:lnTo>
                <a:lnTo>
                  <a:pt x="0" y="3212"/>
                </a:lnTo>
                <a:lnTo>
                  <a:pt x="48" y="3190"/>
                </a:lnTo>
                <a:lnTo>
                  <a:pt x="96" y="3160"/>
                </a:lnTo>
                <a:lnTo>
                  <a:pt x="141" y="3126"/>
                </a:lnTo>
                <a:lnTo>
                  <a:pt x="185" y="3084"/>
                </a:lnTo>
                <a:lnTo>
                  <a:pt x="228" y="3039"/>
                </a:lnTo>
                <a:lnTo>
                  <a:pt x="270" y="2988"/>
                </a:lnTo>
                <a:lnTo>
                  <a:pt x="310" y="2934"/>
                </a:lnTo>
                <a:lnTo>
                  <a:pt x="349" y="2875"/>
                </a:lnTo>
                <a:lnTo>
                  <a:pt x="386" y="2811"/>
                </a:lnTo>
                <a:lnTo>
                  <a:pt x="423" y="2744"/>
                </a:lnTo>
                <a:lnTo>
                  <a:pt x="458" y="2673"/>
                </a:lnTo>
                <a:lnTo>
                  <a:pt x="492" y="2600"/>
                </a:lnTo>
                <a:lnTo>
                  <a:pt x="525" y="2524"/>
                </a:lnTo>
                <a:lnTo>
                  <a:pt x="556" y="2444"/>
                </a:lnTo>
                <a:lnTo>
                  <a:pt x="587" y="2364"/>
                </a:lnTo>
                <a:lnTo>
                  <a:pt x="616" y="2280"/>
                </a:lnTo>
                <a:lnTo>
                  <a:pt x="643" y="2195"/>
                </a:lnTo>
                <a:lnTo>
                  <a:pt x="670" y="2109"/>
                </a:lnTo>
                <a:lnTo>
                  <a:pt x="696" y="2022"/>
                </a:lnTo>
                <a:lnTo>
                  <a:pt x="721" y="1934"/>
                </a:lnTo>
                <a:lnTo>
                  <a:pt x="744" y="1846"/>
                </a:lnTo>
                <a:lnTo>
                  <a:pt x="767" y="1757"/>
                </a:lnTo>
                <a:lnTo>
                  <a:pt x="787" y="1670"/>
                </a:lnTo>
                <a:lnTo>
                  <a:pt x="808" y="1582"/>
                </a:lnTo>
                <a:lnTo>
                  <a:pt x="826" y="1494"/>
                </a:lnTo>
                <a:lnTo>
                  <a:pt x="845" y="1408"/>
                </a:lnTo>
                <a:lnTo>
                  <a:pt x="862" y="1324"/>
                </a:lnTo>
                <a:lnTo>
                  <a:pt x="878" y="1240"/>
                </a:lnTo>
                <a:lnTo>
                  <a:pt x="893" y="1158"/>
                </a:lnTo>
                <a:lnTo>
                  <a:pt x="908" y="1080"/>
                </a:lnTo>
                <a:lnTo>
                  <a:pt x="920" y="1003"/>
                </a:lnTo>
                <a:lnTo>
                  <a:pt x="932" y="929"/>
                </a:lnTo>
                <a:lnTo>
                  <a:pt x="944" y="859"/>
                </a:lnTo>
                <a:lnTo>
                  <a:pt x="954" y="791"/>
                </a:lnTo>
                <a:lnTo>
                  <a:pt x="963" y="728"/>
                </a:lnTo>
                <a:lnTo>
                  <a:pt x="971" y="668"/>
                </a:lnTo>
                <a:lnTo>
                  <a:pt x="980" y="612"/>
                </a:lnTo>
                <a:lnTo>
                  <a:pt x="986" y="561"/>
                </a:lnTo>
                <a:lnTo>
                  <a:pt x="992" y="516"/>
                </a:lnTo>
                <a:lnTo>
                  <a:pt x="997" y="475"/>
                </a:lnTo>
                <a:lnTo>
                  <a:pt x="1001" y="440"/>
                </a:lnTo>
                <a:lnTo>
                  <a:pt x="1005" y="411"/>
                </a:lnTo>
                <a:lnTo>
                  <a:pt x="1007" y="387"/>
                </a:lnTo>
                <a:lnTo>
                  <a:pt x="1009" y="369"/>
                </a:lnTo>
                <a:lnTo>
                  <a:pt x="1010" y="359"/>
                </a:lnTo>
                <a:lnTo>
                  <a:pt x="1011" y="356"/>
                </a:lnTo>
                <a:lnTo>
                  <a:pt x="970" y="358"/>
                </a:lnTo>
                <a:lnTo>
                  <a:pt x="930" y="363"/>
                </a:lnTo>
                <a:lnTo>
                  <a:pt x="891" y="370"/>
                </a:lnTo>
                <a:lnTo>
                  <a:pt x="853" y="380"/>
                </a:lnTo>
                <a:lnTo>
                  <a:pt x="817" y="392"/>
                </a:lnTo>
                <a:lnTo>
                  <a:pt x="781" y="408"/>
                </a:lnTo>
                <a:lnTo>
                  <a:pt x="747" y="425"/>
                </a:lnTo>
                <a:lnTo>
                  <a:pt x="714" y="446"/>
                </a:lnTo>
                <a:lnTo>
                  <a:pt x="683" y="470"/>
                </a:lnTo>
                <a:lnTo>
                  <a:pt x="653" y="497"/>
                </a:lnTo>
                <a:lnTo>
                  <a:pt x="625" y="527"/>
                </a:lnTo>
                <a:lnTo>
                  <a:pt x="598" y="562"/>
                </a:lnTo>
                <a:lnTo>
                  <a:pt x="575" y="600"/>
                </a:lnTo>
                <a:lnTo>
                  <a:pt x="552" y="642"/>
                </a:lnTo>
                <a:lnTo>
                  <a:pt x="531" y="687"/>
                </a:lnTo>
                <a:lnTo>
                  <a:pt x="513" y="738"/>
                </a:lnTo>
                <a:lnTo>
                  <a:pt x="496" y="792"/>
                </a:lnTo>
                <a:lnTo>
                  <a:pt x="482" y="851"/>
                </a:lnTo>
                <a:lnTo>
                  <a:pt x="471" y="914"/>
                </a:lnTo>
                <a:lnTo>
                  <a:pt x="462" y="982"/>
                </a:lnTo>
                <a:lnTo>
                  <a:pt x="454" y="1055"/>
                </a:lnTo>
                <a:lnTo>
                  <a:pt x="450" y="1133"/>
                </a:lnTo>
                <a:lnTo>
                  <a:pt x="449" y="1215"/>
                </a:lnTo>
                <a:lnTo>
                  <a:pt x="449" y="1267"/>
                </a:lnTo>
                <a:lnTo>
                  <a:pt x="451" y="1311"/>
                </a:lnTo>
                <a:lnTo>
                  <a:pt x="454" y="1351"/>
                </a:lnTo>
                <a:lnTo>
                  <a:pt x="458" y="1386"/>
                </a:lnTo>
                <a:lnTo>
                  <a:pt x="463" y="1416"/>
                </a:lnTo>
                <a:lnTo>
                  <a:pt x="469" y="1441"/>
                </a:lnTo>
                <a:lnTo>
                  <a:pt x="474" y="1464"/>
                </a:lnTo>
                <a:lnTo>
                  <a:pt x="480" y="1483"/>
                </a:lnTo>
                <a:lnTo>
                  <a:pt x="486" y="1499"/>
                </a:lnTo>
                <a:lnTo>
                  <a:pt x="492" y="1515"/>
                </a:lnTo>
                <a:lnTo>
                  <a:pt x="499" y="1527"/>
                </a:lnTo>
                <a:lnTo>
                  <a:pt x="504" y="1539"/>
                </a:lnTo>
                <a:lnTo>
                  <a:pt x="510" y="1550"/>
                </a:lnTo>
                <a:lnTo>
                  <a:pt x="456" y="1549"/>
                </a:lnTo>
                <a:lnTo>
                  <a:pt x="407" y="1546"/>
                </a:lnTo>
                <a:lnTo>
                  <a:pt x="361" y="1539"/>
                </a:lnTo>
                <a:lnTo>
                  <a:pt x="318" y="1530"/>
                </a:lnTo>
                <a:lnTo>
                  <a:pt x="278" y="1519"/>
                </a:lnTo>
                <a:lnTo>
                  <a:pt x="242" y="1504"/>
                </a:lnTo>
                <a:lnTo>
                  <a:pt x="208" y="1487"/>
                </a:lnTo>
                <a:lnTo>
                  <a:pt x="177" y="1466"/>
                </a:lnTo>
                <a:lnTo>
                  <a:pt x="150" y="1442"/>
                </a:lnTo>
                <a:lnTo>
                  <a:pt x="125" y="1414"/>
                </a:lnTo>
                <a:lnTo>
                  <a:pt x="105" y="1383"/>
                </a:lnTo>
                <a:lnTo>
                  <a:pt x="87" y="1348"/>
                </a:lnTo>
                <a:lnTo>
                  <a:pt x="73" y="1309"/>
                </a:lnTo>
                <a:lnTo>
                  <a:pt x="62" y="1266"/>
                </a:lnTo>
                <a:lnTo>
                  <a:pt x="53" y="1219"/>
                </a:lnTo>
                <a:lnTo>
                  <a:pt x="48" y="1168"/>
                </a:lnTo>
                <a:lnTo>
                  <a:pt x="47" y="1111"/>
                </a:lnTo>
                <a:lnTo>
                  <a:pt x="48" y="1051"/>
                </a:lnTo>
                <a:lnTo>
                  <a:pt x="53" y="992"/>
                </a:lnTo>
                <a:lnTo>
                  <a:pt x="63" y="932"/>
                </a:lnTo>
                <a:lnTo>
                  <a:pt x="75" y="873"/>
                </a:lnTo>
                <a:lnTo>
                  <a:pt x="90" y="815"/>
                </a:lnTo>
                <a:lnTo>
                  <a:pt x="110" y="758"/>
                </a:lnTo>
                <a:lnTo>
                  <a:pt x="133" y="701"/>
                </a:lnTo>
                <a:lnTo>
                  <a:pt x="158" y="646"/>
                </a:lnTo>
                <a:lnTo>
                  <a:pt x="188" y="591"/>
                </a:lnTo>
                <a:lnTo>
                  <a:pt x="222" y="539"/>
                </a:lnTo>
                <a:lnTo>
                  <a:pt x="259" y="488"/>
                </a:lnTo>
                <a:lnTo>
                  <a:pt x="300" y="439"/>
                </a:lnTo>
                <a:lnTo>
                  <a:pt x="344" y="391"/>
                </a:lnTo>
                <a:lnTo>
                  <a:pt x="393" y="346"/>
                </a:lnTo>
                <a:lnTo>
                  <a:pt x="444" y="302"/>
                </a:lnTo>
                <a:lnTo>
                  <a:pt x="500" y="261"/>
                </a:lnTo>
                <a:lnTo>
                  <a:pt x="558" y="222"/>
                </a:lnTo>
                <a:lnTo>
                  <a:pt x="622" y="186"/>
                </a:lnTo>
                <a:lnTo>
                  <a:pt x="689" y="152"/>
                </a:lnTo>
                <a:lnTo>
                  <a:pt x="759" y="121"/>
                </a:lnTo>
                <a:lnTo>
                  <a:pt x="833" y="95"/>
                </a:lnTo>
                <a:lnTo>
                  <a:pt x="911" y="70"/>
                </a:lnTo>
                <a:lnTo>
                  <a:pt x="993" y="49"/>
                </a:lnTo>
                <a:lnTo>
                  <a:pt x="1078" y="32"/>
                </a:lnTo>
                <a:lnTo>
                  <a:pt x="1169" y="17"/>
                </a:lnTo>
                <a:lnTo>
                  <a:pt x="1262" y="8"/>
                </a:lnTo>
                <a:lnTo>
                  <a:pt x="1359" y="2"/>
                </a:lnTo>
                <a:lnTo>
                  <a:pt x="146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5" name="Freeform 1141"/>
          <p:cNvSpPr/>
          <p:nvPr/>
        </p:nvSpPr>
        <p:spPr bwMode="auto">
          <a:xfrm>
            <a:off x="2926977" y="2409479"/>
            <a:ext cx="220203" cy="282801"/>
          </a:xfrm>
          <a:custGeom>
            <a:avLst/>
            <a:gdLst>
              <a:gd name="T0" fmla="*/ 1765 w 2693"/>
              <a:gd name="T1" fmla="*/ 19 h 3456"/>
              <a:gd name="T2" fmla="*/ 2024 w 2693"/>
              <a:gd name="T3" fmla="*/ 103 h 3456"/>
              <a:gd name="T4" fmla="*/ 2215 w 2693"/>
              <a:gd name="T5" fmla="*/ 238 h 3456"/>
              <a:gd name="T6" fmla="*/ 2321 w 2693"/>
              <a:gd name="T7" fmla="*/ 402 h 3456"/>
              <a:gd name="T8" fmla="*/ 2343 w 2693"/>
              <a:gd name="T9" fmla="*/ 556 h 3456"/>
              <a:gd name="T10" fmla="*/ 2294 w 2693"/>
              <a:gd name="T11" fmla="*/ 678 h 3456"/>
              <a:gd name="T12" fmla="*/ 2173 w 2693"/>
              <a:gd name="T13" fmla="*/ 766 h 3456"/>
              <a:gd name="T14" fmla="*/ 2017 w 2693"/>
              <a:gd name="T15" fmla="*/ 769 h 3456"/>
              <a:gd name="T16" fmla="*/ 1909 w 2693"/>
              <a:gd name="T17" fmla="*/ 717 h 3456"/>
              <a:gd name="T18" fmla="*/ 1868 w 2693"/>
              <a:gd name="T19" fmla="*/ 680 h 3456"/>
              <a:gd name="T20" fmla="*/ 1801 w 2693"/>
              <a:gd name="T21" fmla="*/ 601 h 3456"/>
              <a:gd name="T22" fmla="*/ 1699 w 2693"/>
              <a:gd name="T23" fmla="*/ 463 h 3456"/>
              <a:gd name="T24" fmla="*/ 1573 w 2693"/>
              <a:gd name="T25" fmla="*/ 330 h 3456"/>
              <a:gd name="T26" fmla="*/ 1434 w 2693"/>
              <a:gd name="T27" fmla="*/ 280 h 3456"/>
              <a:gd name="T28" fmla="*/ 1258 w 2693"/>
              <a:gd name="T29" fmla="*/ 310 h 3456"/>
              <a:gd name="T30" fmla="*/ 1088 w 2693"/>
              <a:gd name="T31" fmla="*/ 446 h 3456"/>
              <a:gd name="T32" fmla="*/ 1001 w 2693"/>
              <a:gd name="T33" fmla="*/ 613 h 3456"/>
              <a:gd name="T34" fmla="*/ 969 w 2693"/>
              <a:gd name="T35" fmla="*/ 803 h 3456"/>
              <a:gd name="T36" fmla="*/ 952 w 2693"/>
              <a:gd name="T37" fmla="*/ 1064 h 3456"/>
              <a:gd name="T38" fmla="*/ 948 w 2693"/>
              <a:gd name="T39" fmla="*/ 1358 h 3456"/>
              <a:gd name="T40" fmla="*/ 2324 w 2693"/>
              <a:gd name="T41" fmla="*/ 2908 h 3456"/>
              <a:gd name="T42" fmla="*/ 2335 w 2693"/>
              <a:gd name="T43" fmla="*/ 3094 h 3456"/>
              <a:gd name="T44" fmla="*/ 2384 w 2693"/>
              <a:gd name="T45" fmla="*/ 3198 h 3456"/>
              <a:gd name="T46" fmla="*/ 2495 w 2693"/>
              <a:gd name="T47" fmla="*/ 3244 h 3456"/>
              <a:gd name="T48" fmla="*/ 2693 w 2693"/>
              <a:gd name="T49" fmla="*/ 3255 h 3456"/>
              <a:gd name="T50" fmla="*/ 1667 w 2693"/>
              <a:gd name="T51" fmla="*/ 3252 h 3456"/>
              <a:gd name="T52" fmla="*/ 1771 w 2693"/>
              <a:gd name="T53" fmla="*/ 3226 h 3456"/>
              <a:gd name="T54" fmla="*/ 1826 w 2693"/>
              <a:gd name="T55" fmla="*/ 3171 h 3456"/>
              <a:gd name="T56" fmla="*/ 1846 w 2693"/>
              <a:gd name="T57" fmla="*/ 3123 h 3456"/>
              <a:gd name="T58" fmla="*/ 1863 w 2693"/>
              <a:gd name="T59" fmla="*/ 3010 h 3456"/>
              <a:gd name="T60" fmla="*/ 1868 w 2693"/>
              <a:gd name="T61" fmla="*/ 1965 h 3456"/>
              <a:gd name="T62" fmla="*/ 1863 w 2693"/>
              <a:gd name="T63" fmla="*/ 1785 h 3456"/>
              <a:gd name="T64" fmla="*/ 1854 w 2693"/>
              <a:gd name="T65" fmla="*/ 1689 h 3456"/>
              <a:gd name="T66" fmla="*/ 1841 w 2693"/>
              <a:gd name="T67" fmla="*/ 1656 h 3456"/>
              <a:gd name="T68" fmla="*/ 1798 w 2693"/>
              <a:gd name="T69" fmla="*/ 1632 h 3456"/>
              <a:gd name="T70" fmla="*/ 1756 w 2693"/>
              <a:gd name="T71" fmla="*/ 1625 h 3456"/>
              <a:gd name="T72" fmla="*/ 1650 w 2693"/>
              <a:gd name="T73" fmla="*/ 1618 h 3456"/>
              <a:gd name="T74" fmla="*/ 1456 w 2693"/>
              <a:gd name="T75" fmla="*/ 1616 h 3456"/>
              <a:gd name="T76" fmla="*/ 951 w 2693"/>
              <a:gd name="T77" fmla="*/ 2933 h 3456"/>
              <a:gd name="T78" fmla="*/ 981 w 2693"/>
              <a:gd name="T79" fmla="*/ 3099 h 3456"/>
              <a:gd name="T80" fmla="*/ 1047 w 2693"/>
              <a:gd name="T81" fmla="*/ 3195 h 3456"/>
              <a:gd name="T82" fmla="*/ 1158 w 2693"/>
              <a:gd name="T83" fmla="*/ 3240 h 3456"/>
              <a:gd name="T84" fmla="*/ 1322 w 2693"/>
              <a:gd name="T85" fmla="*/ 3254 h 3456"/>
              <a:gd name="T86" fmla="*/ 0 w 2693"/>
              <a:gd name="T87" fmla="*/ 3456 h 3456"/>
              <a:gd name="T88" fmla="*/ 211 w 2693"/>
              <a:gd name="T89" fmla="*/ 3244 h 3456"/>
              <a:gd name="T90" fmla="*/ 322 w 2693"/>
              <a:gd name="T91" fmla="*/ 3187 h 3456"/>
              <a:gd name="T92" fmla="*/ 374 w 2693"/>
              <a:gd name="T93" fmla="*/ 3130 h 3456"/>
              <a:gd name="T94" fmla="*/ 414 w 2693"/>
              <a:gd name="T95" fmla="*/ 3072 h 3456"/>
              <a:gd name="T96" fmla="*/ 452 w 2693"/>
              <a:gd name="T97" fmla="*/ 2963 h 3456"/>
              <a:gd name="T98" fmla="*/ 468 w 2693"/>
              <a:gd name="T99" fmla="*/ 2785 h 3456"/>
              <a:gd name="T100" fmla="*/ 469 w 2693"/>
              <a:gd name="T101" fmla="*/ 1358 h 3456"/>
              <a:gd name="T102" fmla="*/ 473 w 2693"/>
              <a:gd name="T103" fmla="*/ 1109 h 3456"/>
              <a:gd name="T104" fmla="*/ 486 w 2693"/>
              <a:gd name="T105" fmla="*/ 869 h 3456"/>
              <a:gd name="T106" fmla="*/ 521 w 2693"/>
              <a:gd name="T107" fmla="*/ 666 h 3456"/>
              <a:gd name="T108" fmla="*/ 627 w 2693"/>
              <a:gd name="T109" fmla="*/ 457 h 3456"/>
              <a:gd name="T110" fmla="*/ 828 w 2693"/>
              <a:gd name="T111" fmla="*/ 242 h 3456"/>
              <a:gd name="T112" fmla="*/ 1087 w 2693"/>
              <a:gd name="T113" fmla="*/ 88 h 3456"/>
              <a:gd name="T114" fmla="*/ 1385 w 2693"/>
              <a:gd name="T115" fmla="*/ 9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93" h="3456">
                <a:moveTo>
                  <a:pt x="1547" y="0"/>
                </a:moveTo>
                <a:lnTo>
                  <a:pt x="1622" y="2"/>
                </a:lnTo>
                <a:lnTo>
                  <a:pt x="1694" y="8"/>
                </a:lnTo>
                <a:lnTo>
                  <a:pt x="1765" y="19"/>
                </a:lnTo>
                <a:lnTo>
                  <a:pt x="1834" y="34"/>
                </a:lnTo>
                <a:lnTo>
                  <a:pt x="1900" y="52"/>
                </a:lnTo>
                <a:lnTo>
                  <a:pt x="1963" y="75"/>
                </a:lnTo>
                <a:lnTo>
                  <a:pt x="2024" y="103"/>
                </a:lnTo>
                <a:lnTo>
                  <a:pt x="2080" y="133"/>
                </a:lnTo>
                <a:lnTo>
                  <a:pt x="2130" y="164"/>
                </a:lnTo>
                <a:lnTo>
                  <a:pt x="2175" y="200"/>
                </a:lnTo>
                <a:lnTo>
                  <a:pt x="2215" y="238"/>
                </a:lnTo>
                <a:lnTo>
                  <a:pt x="2249" y="278"/>
                </a:lnTo>
                <a:lnTo>
                  <a:pt x="2278" y="319"/>
                </a:lnTo>
                <a:lnTo>
                  <a:pt x="2302" y="361"/>
                </a:lnTo>
                <a:lnTo>
                  <a:pt x="2321" y="402"/>
                </a:lnTo>
                <a:lnTo>
                  <a:pt x="2334" y="442"/>
                </a:lnTo>
                <a:lnTo>
                  <a:pt x="2342" y="482"/>
                </a:lnTo>
                <a:lnTo>
                  <a:pt x="2345" y="520"/>
                </a:lnTo>
                <a:lnTo>
                  <a:pt x="2343" y="556"/>
                </a:lnTo>
                <a:lnTo>
                  <a:pt x="2336" y="590"/>
                </a:lnTo>
                <a:lnTo>
                  <a:pt x="2327" y="621"/>
                </a:lnTo>
                <a:lnTo>
                  <a:pt x="2312" y="650"/>
                </a:lnTo>
                <a:lnTo>
                  <a:pt x="2294" y="678"/>
                </a:lnTo>
                <a:lnTo>
                  <a:pt x="2272" y="704"/>
                </a:lnTo>
                <a:lnTo>
                  <a:pt x="2242" y="730"/>
                </a:lnTo>
                <a:lnTo>
                  <a:pt x="2209" y="751"/>
                </a:lnTo>
                <a:lnTo>
                  <a:pt x="2173" y="766"/>
                </a:lnTo>
                <a:lnTo>
                  <a:pt x="2136" y="775"/>
                </a:lnTo>
                <a:lnTo>
                  <a:pt x="2096" y="778"/>
                </a:lnTo>
                <a:lnTo>
                  <a:pt x="2056" y="776"/>
                </a:lnTo>
                <a:lnTo>
                  <a:pt x="2017" y="769"/>
                </a:lnTo>
                <a:lnTo>
                  <a:pt x="1981" y="758"/>
                </a:lnTo>
                <a:lnTo>
                  <a:pt x="1947" y="743"/>
                </a:lnTo>
                <a:lnTo>
                  <a:pt x="1916" y="723"/>
                </a:lnTo>
                <a:lnTo>
                  <a:pt x="1909" y="717"/>
                </a:lnTo>
                <a:lnTo>
                  <a:pt x="1901" y="711"/>
                </a:lnTo>
                <a:lnTo>
                  <a:pt x="1892" y="703"/>
                </a:lnTo>
                <a:lnTo>
                  <a:pt x="1880" y="692"/>
                </a:lnTo>
                <a:lnTo>
                  <a:pt x="1868" y="680"/>
                </a:lnTo>
                <a:lnTo>
                  <a:pt x="1855" y="664"/>
                </a:lnTo>
                <a:lnTo>
                  <a:pt x="1839" y="646"/>
                </a:lnTo>
                <a:lnTo>
                  <a:pt x="1821" y="625"/>
                </a:lnTo>
                <a:lnTo>
                  <a:pt x="1801" y="601"/>
                </a:lnTo>
                <a:lnTo>
                  <a:pt x="1779" y="573"/>
                </a:lnTo>
                <a:lnTo>
                  <a:pt x="1754" y="540"/>
                </a:lnTo>
                <a:lnTo>
                  <a:pt x="1728" y="504"/>
                </a:lnTo>
                <a:lnTo>
                  <a:pt x="1699" y="463"/>
                </a:lnTo>
                <a:lnTo>
                  <a:pt x="1668" y="422"/>
                </a:lnTo>
                <a:lnTo>
                  <a:pt x="1636" y="386"/>
                </a:lnTo>
                <a:lnTo>
                  <a:pt x="1605" y="355"/>
                </a:lnTo>
                <a:lnTo>
                  <a:pt x="1573" y="330"/>
                </a:lnTo>
                <a:lnTo>
                  <a:pt x="1540" y="309"/>
                </a:lnTo>
                <a:lnTo>
                  <a:pt x="1509" y="295"/>
                </a:lnTo>
                <a:lnTo>
                  <a:pt x="1473" y="285"/>
                </a:lnTo>
                <a:lnTo>
                  <a:pt x="1434" y="280"/>
                </a:lnTo>
                <a:lnTo>
                  <a:pt x="1390" y="278"/>
                </a:lnTo>
                <a:lnTo>
                  <a:pt x="1346" y="282"/>
                </a:lnTo>
                <a:lnTo>
                  <a:pt x="1302" y="292"/>
                </a:lnTo>
                <a:lnTo>
                  <a:pt x="1258" y="310"/>
                </a:lnTo>
                <a:lnTo>
                  <a:pt x="1214" y="335"/>
                </a:lnTo>
                <a:lnTo>
                  <a:pt x="1168" y="369"/>
                </a:lnTo>
                <a:lnTo>
                  <a:pt x="1125" y="406"/>
                </a:lnTo>
                <a:lnTo>
                  <a:pt x="1088" y="446"/>
                </a:lnTo>
                <a:lnTo>
                  <a:pt x="1056" y="489"/>
                </a:lnTo>
                <a:lnTo>
                  <a:pt x="1030" y="533"/>
                </a:lnTo>
                <a:lnTo>
                  <a:pt x="1010" y="580"/>
                </a:lnTo>
                <a:lnTo>
                  <a:pt x="1001" y="613"/>
                </a:lnTo>
                <a:lnTo>
                  <a:pt x="991" y="651"/>
                </a:lnTo>
                <a:lnTo>
                  <a:pt x="983" y="696"/>
                </a:lnTo>
                <a:lnTo>
                  <a:pt x="975" y="748"/>
                </a:lnTo>
                <a:lnTo>
                  <a:pt x="969" y="803"/>
                </a:lnTo>
                <a:lnTo>
                  <a:pt x="964" y="863"/>
                </a:lnTo>
                <a:lnTo>
                  <a:pt x="958" y="927"/>
                </a:lnTo>
                <a:lnTo>
                  <a:pt x="954" y="994"/>
                </a:lnTo>
                <a:lnTo>
                  <a:pt x="952" y="1064"/>
                </a:lnTo>
                <a:lnTo>
                  <a:pt x="950" y="1135"/>
                </a:lnTo>
                <a:lnTo>
                  <a:pt x="948" y="1208"/>
                </a:lnTo>
                <a:lnTo>
                  <a:pt x="948" y="1281"/>
                </a:lnTo>
                <a:lnTo>
                  <a:pt x="948" y="1358"/>
                </a:lnTo>
                <a:lnTo>
                  <a:pt x="1861" y="1358"/>
                </a:lnTo>
                <a:lnTo>
                  <a:pt x="2323" y="1336"/>
                </a:lnTo>
                <a:lnTo>
                  <a:pt x="2324" y="2908"/>
                </a:lnTo>
                <a:lnTo>
                  <a:pt x="2324" y="2908"/>
                </a:lnTo>
                <a:lnTo>
                  <a:pt x="2325" y="2964"/>
                </a:lnTo>
                <a:lnTo>
                  <a:pt x="2326" y="3013"/>
                </a:lnTo>
                <a:lnTo>
                  <a:pt x="2330" y="3056"/>
                </a:lnTo>
                <a:lnTo>
                  <a:pt x="2335" y="3094"/>
                </a:lnTo>
                <a:lnTo>
                  <a:pt x="2343" y="3127"/>
                </a:lnTo>
                <a:lnTo>
                  <a:pt x="2353" y="3154"/>
                </a:lnTo>
                <a:lnTo>
                  <a:pt x="2367" y="3178"/>
                </a:lnTo>
                <a:lnTo>
                  <a:pt x="2384" y="3198"/>
                </a:lnTo>
                <a:lnTo>
                  <a:pt x="2405" y="3214"/>
                </a:lnTo>
                <a:lnTo>
                  <a:pt x="2430" y="3228"/>
                </a:lnTo>
                <a:lnTo>
                  <a:pt x="2460" y="3237"/>
                </a:lnTo>
                <a:lnTo>
                  <a:pt x="2495" y="3244"/>
                </a:lnTo>
                <a:lnTo>
                  <a:pt x="2535" y="3250"/>
                </a:lnTo>
                <a:lnTo>
                  <a:pt x="2581" y="3253"/>
                </a:lnTo>
                <a:lnTo>
                  <a:pt x="2634" y="3255"/>
                </a:lnTo>
                <a:lnTo>
                  <a:pt x="2693" y="3255"/>
                </a:lnTo>
                <a:lnTo>
                  <a:pt x="2693" y="3456"/>
                </a:lnTo>
                <a:lnTo>
                  <a:pt x="1628" y="3456"/>
                </a:lnTo>
                <a:lnTo>
                  <a:pt x="1628" y="3254"/>
                </a:lnTo>
                <a:lnTo>
                  <a:pt x="1667" y="3252"/>
                </a:lnTo>
                <a:lnTo>
                  <a:pt x="1700" y="3248"/>
                </a:lnTo>
                <a:lnTo>
                  <a:pt x="1727" y="3242"/>
                </a:lnTo>
                <a:lnTo>
                  <a:pt x="1751" y="3235"/>
                </a:lnTo>
                <a:lnTo>
                  <a:pt x="1771" y="3226"/>
                </a:lnTo>
                <a:lnTo>
                  <a:pt x="1788" y="3214"/>
                </a:lnTo>
                <a:lnTo>
                  <a:pt x="1802" y="3202"/>
                </a:lnTo>
                <a:lnTo>
                  <a:pt x="1815" y="3187"/>
                </a:lnTo>
                <a:lnTo>
                  <a:pt x="1826" y="3171"/>
                </a:lnTo>
                <a:lnTo>
                  <a:pt x="1830" y="3164"/>
                </a:lnTo>
                <a:lnTo>
                  <a:pt x="1836" y="3153"/>
                </a:lnTo>
                <a:lnTo>
                  <a:pt x="1841" y="3140"/>
                </a:lnTo>
                <a:lnTo>
                  <a:pt x="1846" y="3123"/>
                </a:lnTo>
                <a:lnTo>
                  <a:pt x="1850" y="3102"/>
                </a:lnTo>
                <a:lnTo>
                  <a:pt x="1856" y="3076"/>
                </a:lnTo>
                <a:lnTo>
                  <a:pt x="1860" y="3045"/>
                </a:lnTo>
                <a:lnTo>
                  <a:pt x="1863" y="3010"/>
                </a:lnTo>
                <a:lnTo>
                  <a:pt x="1865" y="2969"/>
                </a:lnTo>
                <a:lnTo>
                  <a:pt x="1867" y="2921"/>
                </a:lnTo>
                <a:lnTo>
                  <a:pt x="1868" y="2867"/>
                </a:lnTo>
                <a:lnTo>
                  <a:pt x="1868" y="1965"/>
                </a:lnTo>
                <a:lnTo>
                  <a:pt x="1867" y="1911"/>
                </a:lnTo>
                <a:lnTo>
                  <a:pt x="1866" y="1863"/>
                </a:lnTo>
                <a:lnTo>
                  <a:pt x="1865" y="1821"/>
                </a:lnTo>
                <a:lnTo>
                  <a:pt x="1863" y="1785"/>
                </a:lnTo>
                <a:lnTo>
                  <a:pt x="1861" y="1753"/>
                </a:lnTo>
                <a:lnTo>
                  <a:pt x="1859" y="1727"/>
                </a:lnTo>
                <a:lnTo>
                  <a:pt x="1856" y="1706"/>
                </a:lnTo>
                <a:lnTo>
                  <a:pt x="1854" y="1689"/>
                </a:lnTo>
                <a:lnTo>
                  <a:pt x="1851" y="1678"/>
                </a:lnTo>
                <a:lnTo>
                  <a:pt x="1850" y="1669"/>
                </a:lnTo>
                <a:lnTo>
                  <a:pt x="1849" y="1666"/>
                </a:lnTo>
                <a:lnTo>
                  <a:pt x="1841" y="1656"/>
                </a:lnTo>
                <a:lnTo>
                  <a:pt x="1828" y="1646"/>
                </a:lnTo>
                <a:lnTo>
                  <a:pt x="1816" y="1639"/>
                </a:lnTo>
                <a:lnTo>
                  <a:pt x="1802" y="1634"/>
                </a:lnTo>
                <a:lnTo>
                  <a:pt x="1798" y="1632"/>
                </a:lnTo>
                <a:lnTo>
                  <a:pt x="1791" y="1631"/>
                </a:lnTo>
                <a:lnTo>
                  <a:pt x="1782" y="1629"/>
                </a:lnTo>
                <a:lnTo>
                  <a:pt x="1770" y="1626"/>
                </a:lnTo>
                <a:lnTo>
                  <a:pt x="1756" y="1625"/>
                </a:lnTo>
                <a:lnTo>
                  <a:pt x="1735" y="1623"/>
                </a:lnTo>
                <a:lnTo>
                  <a:pt x="1712" y="1621"/>
                </a:lnTo>
                <a:lnTo>
                  <a:pt x="1684" y="1620"/>
                </a:lnTo>
                <a:lnTo>
                  <a:pt x="1650" y="1618"/>
                </a:lnTo>
                <a:lnTo>
                  <a:pt x="1611" y="1617"/>
                </a:lnTo>
                <a:lnTo>
                  <a:pt x="1567" y="1616"/>
                </a:lnTo>
                <a:lnTo>
                  <a:pt x="1515" y="1616"/>
                </a:lnTo>
                <a:lnTo>
                  <a:pt x="1456" y="1616"/>
                </a:lnTo>
                <a:lnTo>
                  <a:pt x="948" y="1616"/>
                </a:lnTo>
                <a:lnTo>
                  <a:pt x="948" y="2818"/>
                </a:lnTo>
                <a:lnTo>
                  <a:pt x="949" y="2879"/>
                </a:lnTo>
                <a:lnTo>
                  <a:pt x="951" y="2933"/>
                </a:lnTo>
                <a:lnTo>
                  <a:pt x="955" y="2982"/>
                </a:lnTo>
                <a:lnTo>
                  <a:pt x="962" y="3026"/>
                </a:lnTo>
                <a:lnTo>
                  <a:pt x="970" y="3064"/>
                </a:lnTo>
                <a:lnTo>
                  <a:pt x="981" y="3099"/>
                </a:lnTo>
                <a:lnTo>
                  <a:pt x="993" y="3128"/>
                </a:lnTo>
                <a:lnTo>
                  <a:pt x="1008" y="3154"/>
                </a:lnTo>
                <a:lnTo>
                  <a:pt x="1026" y="3176"/>
                </a:lnTo>
                <a:lnTo>
                  <a:pt x="1047" y="3195"/>
                </a:lnTo>
                <a:lnTo>
                  <a:pt x="1070" y="3210"/>
                </a:lnTo>
                <a:lnTo>
                  <a:pt x="1097" y="3222"/>
                </a:lnTo>
                <a:lnTo>
                  <a:pt x="1125" y="3233"/>
                </a:lnTo>
                <a:lnTo>
                  <a:pt x="1158" y="3240"/>
                </a:lnTo>
                <a:lnTo>
                  <a:pt x="1194" y="3245"/>
                </a:lnTo>
                <a:lnTo>
                  <a:pt x="1233" y="3250"/>
                </a:lnTo>
                <a:lnTo>
                  <a:pt x="1276" y="3252"/>
                </a:lnTo>
                <a:lnTo>
                  <a:pt x="1322" y="3254"/>
                </a:lnTo>
                <a:lnTo>
                  <a:pt x="1372" y="3254"/>
                </a:lnTo>
                <a:lnTo>
                  <a:pt x="1396" y="3254"/>
                </a:lnTo>
                <a:lnTo>
                  <a:pt x="1396" y="3456"/>
                </a:lnTo>
                <a:lnTo>
                  <a:pt x="0" y="3456"/>
                </a:lnTo>
                <a:lnTo>
                  <a:pt x="0" y="3254"/>
                </a:lnTo>
                <a:lnTo>
                  <a:pt x="140" y="3254"/>
                </a:lnTo>
                <a:lnTo>
                  <a:pt x="177" y="3252"/>
                </a:lnTo>
                <a:lnTo>
                  <a:pt x="211" y="3244"/>
                </a:lnTo>
                <a:lnTo>
                  <a:pt x="243" y="3234"/>
                </a:lnTo>
                <a:lnTo>
                  <a:pt x="272" y="3220"/>
                </a:lnTo>
                <a:lnTo>
                  <a:pt x="298" y="3205"/>
                </a:lnTo>
                <a:lnTo>
                  <a:pt x="322" y="3187"/>
                </a:lnTo>
                <a:lnTo>
                  <a:pt x="342" y="3168"/>
                </a:lnTo>
                <a:lnTo>
                  <a:pt x="360" y="3149"/>
                </a:lnTo>
                <a:lnTo>
                  <a:pt x="366" y="3141"/>
                </a:lnTo>
                <a:lnTo>
                  <a:pt x="374" y="3130"/>
                </a:lnTo>
                <a:lnTo>
                  <a:pt x="384" y="3119"/>
                </a:lnTo>
                <a:lnTo>
                  <a:pt x="394" y="3106"/>
                </a:lnTo>
                <a:lnTo>
                  <a:pt x="404" y="3089"/>
                </a:lnTo>
                <a:lnTo>
                  <a:pt x="414" y="3072"/>
                </a:lnTo>
                <a:lnTo>
                  <a:pt x="425" y="3050"/>
                </a:lnTo>
                <a:lnTo>
                  <a:pt x="434" y="3025"/>
                </a:lnTo>
                <a:lnTo>
                  <a:pt x="444" y="2996"/>
                </a:lnTo>
                <a:lnTo>
                  <a:pt x="452" y="2963"/>
                </a:lnTo>
                <a:lnTo>
                  <a:pt x="459" y="2926"/>
                </a:lnTo>
                <a:lnTo>
                  <a:pt x="464" y="2884"/>
                </a:lnTo>
                <a:lnTo>
                  <a:pt x="467" y="2837"/>
                </a:lnTo>
                <a:lnTo>
                  <a:pt x="468" y="2785"/>
                </a:lnTo>
                <a:lnTo>
                  <a:pt x="468" y="1616"/>
                </a:lnTo>
                <a:lnTo>
                  <a:pt x="14" y="1616"/>
                </a:lnTo>
                <a:lnTo>
                  <a:pt x="14" y="1358"/>
                </a:lnTo>
                <a:lnTo>
                  <a:pt x="469" y="1358"/>
                </a:lnTo>
                <a:lnTo>
                  <a:pt x="470" y="1297"/>
                </a:lnTo>
                <a:lnTo>
                  <a:pt x="470" y="1234"/>
                </a:lnTo>
                <a:lnTo>
                  <a:pt x="471" y="1171"/>
                </a:lnTo>
                <a:lnTo>
                  <a:pt x="473" y="1109"/>
                </a:lnTo>
                <a:lnTo>
                  <a:pt x="474" y="1047"/>
                </a:lnTo>
                <a:lnTo>
                  <a:pt x="478" y="987"/>
                </a:lnTo>
                <a:lnTo>
                  <a:pt x="481" y="927"/>
                </a:lnTo>
                <a:lnTo>
                  <a:pt x="486" y="869"/>
                </a:lnTo>
                <a:lnTo>
                  <a:pt x="491" y="815"/>
                </a:lnTo>
                <a:lnTo>
                  <a:pt x="500" y="761"/>
                </a:lnTo>
                <a:lnTo>
                  <a:pt x="509" y="712"/>
                </a:lnTo>
                <a:lnTo>
                  <a:pt x="521" y="666"/>
                </a:lnTo>
                <a:lnTo>
                  <a:pt x="535" y="624"/>
                </a:lnTo>
                <a:lnTo>
                  <a:pt x="551" y="585"/>
                </a:lnTo>
                <a:lnTo>
                  <a:pt x="587" y="519"/>
                </a:lnTo>
                <a:lnTo>
                  <a:pt x="627" y="457"/>
                </a:lnTo>
                <a:lnTo>
                  <a:pt x="672" y="397"/>
                </a:lnTo>
                <a:lnTo>
                  <a:pt x="719" y="341"/>
                </a:lnTo>
                <a:lnTo>
                  <a:pt x="772" y="290"/>
                </a:lnTo>
                <a:lnTo>
                  <a:pt x="828" y="242"/>
                </a:lnTo>
                <a:lnTo>
                  <a:pt x="888" y="197"/>
                </a:lnTo>
                <a:lnTo>
                  <a:pt x="951" y="156"/>
                </a:lnTo>
                <a:lnTo>
                  <a:pt x="1019" y="119"/>
                </a:lnTo>
                <a:lnTo>
                  <a:pt x="1087" y="88"/>
                </a:lnTo>
                <a:lnTo>
                  <a:pt x="1159" y="61"/>
                </a:lnTo>
                <a:lnTo>
                  <a:pt x="1233" y="39"/>
                </a:lnTo>
                <a:lnTo>
                  <a:pt x="1308" y="22"/>
                </a:lnTo>
                <a:lnTo>
                  <a:pt x="1385" y="9"/>
                </a:lnTo>
                <a:lnTo>
                  <a:pt x="1466" y="2"/>
                </a:lnTo>
                <a:lnTo>
                  <a:pt x="154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6" name="Freeform 1146"/>
          <p:cNvSpPr/>
          <p:nvPr/>
        </p:nvSpPr>
        <p:spPr bwMode="auto">
          <a:xfrm>
            <a:off x="3424842" y="2419420"/>
            <a:ext cx="207684" cy="262919"/>
          </a:xfrm>
          <a:custGeom>
            <a:avLst/>
            <a:gdLst>
              <a:gd name="T0" fmla="*/ 1503 w 2535"/>
              <a:gd name="T1" fmla="*/ 31 h 3565"/>
              <a:gd name="T2" fmla="*/ 1668 w 2535"/>
              <a:gd name="T3" fmla="*/ 117 h 3565"/>
              <a:gd name="T4" fmla="*/ 1860 w 2535"/>
              <a:gd name="T5" fmla="*/ 121 h 3565"/>
              <a:gd name="T6" fmla="*/ 2041 w 2535"/>
              <a:gd name="T7" fmla="*/ 51 h 3565"/>
              <a:gd name="T8" fmla="*/ 2129 w 2535"/>
              <a:gd name="T9" fmla="*/ 7 h 3565"/>
              <a:gd name="T10" fmla="*/ 2200 w 2535"/>
              <a:gd name="T11" fmla="*/ 69 h 3565"/>
              <a:gd name="T12" fmla="*/ 2197 w 2535"/>
              <a:gd name="T13" fmla="*/ 145 h 3565"/>
              <a:gd name="T14" fmla="*/ 2163 w 2535"/>
              <a:gd name="T15" fmla="*/ 366 h 3565"/>
              <a:gd name="T16" fmla="*/ 2152 w 2535"/>
              <a:gd name="T17" fmla="*/ 2854 h 3565"/>
              <a:gd name="T18" fmla="*/ 2199 w 2535"/>
              <a:gd name="T19" fmla="*/ 3292 h 3565"/>
              <a:gd name="T20" fmla="*/ 2329 w 2535"/>
              <a:gd name="T21" fmla="*/ 3358 h 3565"/>
              <a:gd name="T22" fmla="*/ 2485 w 2535"/>
              <a:gd name="T23" fmla="*/ 3393 h 3565"/>
              <a:gd name="T24" fmla="*/ 2532 w 2535"/>
              <a:gd name="T25" fmla="*/ 3439 h 3565"/>
              <a:gd name="T26" fmla="*/ 2531 w 2535"/>
              <a:gd name="T27" fmla="*/ 3554 h 3565"/>
              <a:gd name="T28" fmla="*/ 2123 w 2535"/>
              <a:gd name="T29" fmla="*/ 3540 h 3565"/>
              <a:gd name="T30" fmla="*/ 1700 w 2535"/>
              <a:gd name="T31" fmla="*/ 3544 h 3565"/>
              <a:gd name="T32" fmla="*/ 1372 w 2535"/>
              <a:gd name="T33" fmla="*/ 3555 h 3565"/>
              <a:gd name="T34" fmla="*/ 1361 w 2535"/>
              <a:gd name="T35" fmla="*/ 3440 h 3565"/>
              <a:gd name="T36" fmla="*/ 1417 w 2535"/>
              <a:gd name="T37" fmla="*/ 3393 h 3565"/>
              <a:gd name="T38" fmla="*/ 1590 w 2535"/>
              <a:gd name="T39" fmla="*/ 3352 h 3565"/>
              <a:gd name="T40" fmla="*/ 1704 w 2535"/>
              <a:gd name="T41" fmla="*/ 3279 h 3565"/>
              <a:gd name="T42" fmla="*/ 1738 w 2535"/>
              <a:gd name="T43" fmla="*/ 2981 h 3565"/>
              <a:gd name="T44" fmla="*/ 1740 w 2535"/>
              <a:gd name="T45" fmla="*/ 1095 h 3565"/>
              <a:gd name="T46" fmla="*/ 1699 w 2535"/>
              <a:gd name="T47" fmla="*/ 681 h 3565"/>
              <a:gd name="T48" fmla="*/ 1589 w 2535"/>
              <a:gd name="T49" fmla="*/ 437 h 3565"/>
              <a:gd name="T50" fmla="*/ 1431 w 2535"/>
              <a:gd name="T51" fmla="*/ 325 h 3565"/>
              <a:gd name="T52" fmla="*/ 1220 w 2535"/>
              <a:gd name="T53" fmla="*/ 320 h 3565"/>
              <a:gd name="T54" fmla="*/ 999 w 2535"/>
              <a:gd name="T55" fmla="*/ 485 h 3565"/>
              <a:gd name="T56" fmla="*/ 853 w 2535"/>
              <a:gd name="T57" fmla="*/ 801 h 3565"/>
              <a:gd name="T58" fmla="*/ 793 w 2535"/>
              <a:gd name="T59" fmla="*/ 1212 h 3565"/>
              <a:gd name="T60" fmla="*/ 818 w 2535"/>
              <a:gd name="T61" fmla="*/ 1524 h 3565"/>
              <a:gd name="T62" fmla="*/ 1435 w 2535"/>
              <a:gd name="T63" fmla="*/ 1565 h 3565"/>
              <a:gd name="T64" fmla="*/ 1396 w 2535"/>
              <a:gd name="T65" fmla="*/ 1735 h 3565"/>
              <a:gd name="T66" fmla="*/ 794 w 2535"/>
              <a:gd name="T67" fmla="*/ 1820 h 3565"/>
              <a:gd name="T68" fmla="*/ 807 w 2535"/>
              <a:gd name="T69" fmla="*/ 3117 h 3565"/>
              <a:gd name="T70" fmla="*/ 890 w 2535"/>
              <a:gd name="T71" fmla="*/ 3328 h 3565"/>
              <a:gd name="T72" fmla="*/ 1055 w 2535"/>
              <a:gd name="T73" fmla="*/ 3380 h 3565"/>
              <a:gd name="T74" fmla="*/ 1160 w 2535"/>
              <a:gd name="T75" fmla="*/ 3400 h 3565"/>
              <a:gd name="T76" fmla="*/ 1175 w 2535"/>
              <a:gd name="T77" fmla="*/ 3498 h 3565"/>
              <a:gd name="T78" fmla="*/ 998 w 2535"/>
              <a:gd name="T79" fmla="*/ 3554 h 3565"/>
              <a:gd name="T80" fmla="*/ 529 w 2535"/>
              <a:gd name="T81" fmla="*/ 3537 h 3565"/>
              <a:gd name="T82" fmla="*/ 156 w 2535"/>
              <a:gd name="T83" fmla="*/ 3557 h 3565"/>
              <a:gd name="T84" fmla="*/ 1 w 2535"/>
              <a:gd name="T85" fmla="*/ 3502 h 3565"/>
              <a:gd name="T86" fmla="*/ 13 w 2535"/>
              <a:gd name="T87" fmla="*/ 3400 h 3565"/>
              <a:gd name="T88" fmla="*/ 139 w 2535"/>
              <a:gd name="T89" fmla="*/ 3378 h 3565"/>
              <a:gd name="T90" fmla="*/ 306 w 2535"/>
              <a:gd name="T91" fmla="*/ 3319 h 3565"/>
              <a:gd name="T92" fmla="*/ 368 w 2535"/>
              <a:gd name="T93" fmla="*/ 3127 h 3565"/>
              <a:gd name="T94" fmla="*/ 381 w 2535"/>
              <a:gd name="T95" fmla="*/ 2871 h 3565"/>
              <a:gd name="T96" fmla="*/ 382 w 2535"/>
              <a:gd name="T97" fmla="*/ 2733 h 3565"/>
              <a:gd name="T98" fmla="*/ 385 w 2535"/>
              <a:gd name="T99" fmla="*/ 2385 h 3565"/>
              <a:gd name="T100" fmla="*/ 386 w 2535"/>
              <a:gd name="T101" fmla="*/ 1921 h 3565"/>
              <a:gd name="T102" fmla="*/ 360 w 2535"/>
              <a:gd name="T103" fmla="*/ 1798 h 3565"/>
              <a:gd name="T104" fmla="*/ 63 w 2535"/>
              <a:gd name="T105" fmla="*/ 1743 h 3565"/>
              <a:gd name="T106" fmla="*/ 100 w 2535"/>
              <a:gd name="T107" fmla="*/ 1591 h 3565"/>
              <a:gd name="T108" fmla="*/ 360 w 2535"/>
              <a:gd name="T109" fmla="*/ 1524 h 3565"/>
              <a:gd name="T110" fmla="*/ 388 w 2535"/>
              <a:gd name="T111" fmla="*/ 1349 h 3565"/>
              <a:gd name="T112" fmla="*/ 456 w 2535"/>
              <a:gd name="T113" fmla="*/ 822 h 3565"/>
              <a:gd name="T114" fmla="*/ 628 w 2535"/>
              <a:gd name="T115" fmla="*/ 405 h 3565"/>
              <a:gd name="T116" fmla="*/ 907 w 2535"/>
              <a:gd name="T117" fmla="*/ 125 h 3565"/>
              <a:gd name="T118" fmla="*/ 1297 w 2535"/>
              <a:gd name="T119" fmla="*/ 4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5" h="3565">
                <a:moveTo>
                  <a:pt x="1373" y="0"/>
                </a:moveTo>
                <a:lnTo>
                  <a:pt x="1373" y="0"/>
                </a:lnTo>
                <a:lnTo>
                  <a:pt x="1409" y="3"/>
                </a:lnTo>
                <a:lnTo>
                  <a:pt x="1442" y="9"/>
                </a:lnTo>
                <a:lnTo>
                  <a:pt x="1473" y="19"/>
                </a:lnTo>
                <a:lnTo>
                  <a:pt x="1503" y="31"/>
                </a:lnTo>
                <a:lnTo>
                  <a:pt x="1532" y="45"/>
                </a:lnTo>
                <a:lnTo>
                  <a:pt x="1559" y="60"/>
                </a:lnTo>
                <a:lnTo>
                  <a:pt x="1587" y="76"/>
                </a:lnTo>
                <a:lnTo>
                  <a:pt x="1614" y="91"/>
                </a:lnTo>
                <a:lnTo>
                  <a:pt x="1640" y="105"/>
                </a:lnTo>
                <a:lnTo>
                  <a:pt x="1668" y="117"/>
                </a:lnTo>
                <a:lnTo>
                  <a:pt x="1697" y="127"/>
                </a:lnTo>
                <a:lnTo>
                  <a:pt x="1726" y="132"/>
                </a:lnTo>
                <a:lnTo>
                  <a:pt x="1757" y="135"/>
                </a:lnTo>
                <a:lnTo>
                  <a:pt x="1791" y="134"/>
                </a:lnTo>
                <a:lnTo>
                  <a:pt x="1825" y="129"/>
                </a:lnTo>
                <a:lnTo>
                  <a:pt x="1860" y="121"/>
                </a:lnTo>
                <a:lnTo>
                  <a:pt x="1893" y="112"/>
                </a:lnTo>
                <a:lnTo>
                  <a:pt x="1925" y="101"/>
                </a:lnTo>
                <a:lnTo>
                  <a:pt x="1957" y="90"/>
                </a:lnTo>
                <a:lnTo>
                  <a:pt x="1987" y="77"/>
                </a:lnTo>
                <a:lnTo>
                  <a:pt x="2015" y="65"/>
                </a:lnTo>
                <a:lnTo>
                  <a:pt x="2041" y="51"/>
                </a:lnTo>
                <a:lnTo>
                  <a:pt x="2064" y="40"/>
                </a:lnTo>
                <a:lnTo>
                  <a:pt x="2084" y="29"/>
                </a:lnTo>
                <a:lnTo>
                  <a:pt x="2101" y="20"/>
                </a:lnTo>
                <a:lnTo>
                  <a:pt x="2114" y="13"/>
                </a:lnTo>
                <a:lnTo>
                  <a:pt x="2124" y="8"/>
                </a:lnTo>
                <a:lnTo>
                  <a:pt x="2129" y="7"/>
                </a:lnTo>
                <a:lnTo>
                  <a:pt x="2146" y="7"/>
                </a:lnTo>
                <a:lnTo>
                  <a:pt x="2159" y="10"/>
                </a:lnTo>
                <a:lnTo>
                  <a:pt x="2171" y="20"/>
                </a:lnTo>
                <a:lnTo>
                  <a:pt x="2182" y="35"/>
                </a:lnTo>
                <a:lnTo>
                  <a:pt x="2192" y="51"/>
                </a:lnTo>
                <a:lnTo>
                  <a:pt x="2200" y="69"/>
                </a:lnTo>
                <a:lnTo>
                  <a:pt x="2205" y="86"/>
                </a:lnTo>
                <a:lnTo>
                  <a:pt x="2209" y="100"/>
                </a:lnTo>
                <a:lnTo>
                  <a:pt x="2208" y="102"/>
                </a:lnTo>
                <a:lnTo>
                  <a:pt x="2206" y="111"/>
                </a:lnTo>
                <a:lnTo>
                  <a:pt x="2202" y="126"/>
                </a:lnTo>
                <a:lnTo>
                  <a:pt x="2197" y="145"/>
                </a:lnTo>
                <a:lnTo>
                  <a:pt x="2192" y="169"/>
                </a:lnTo>
                <a:lnTo>
                  <a:pt x="2186" y="199"/>
                </a:lnTo>
                <a:lnTo>
                  <a:pt x="2180" y="233"/>
                </a:lnTo>
                <a:lnTo>
                  <a:pt x="2174" y="273"/>
                </a:lnTo>
                <a:lnTo>
                  <a:pt x="2168" y="318"/>
                </a:lnTo>
                <a:lnTo>
                  <a:pt x="2163" y="366"/>
                </a:lnTo>
                <a:lnTo>
                  <a:pt x="2158" y="421"/>
                </a:lnTo>
                <a:lnTo>
                  <a:pt x="2154" y="478"/>
                </a:lnTo>
                <a:lnTo>
                  <a:pt x="2152" y="542"/>
                </a:lnTo>
                <a:lnTo>
                  <a:pt x="2151" y="608"/>
                </a:lnTo>
                <a:lnTo>
                  <a:pt x="2151" y="2760"/>
                </a:lnTo>
                <a:lnTo>
                  <a:pt x="2152" y="2854"/>
                </a:lnTo>
                <a:lnTo>
                  <a:pt x="2154" y="2945"/>
                </a:lnTo>
                <a:lnTo>
                  <a:pt x="2158" y="3033"/>
                </a:lnTo>
                <a:lnTo>
                  <a:pt x="2166" y="3118"/>
                </a:lnTo>
                <a:lnTo>
                  <a:pt x="2177" y="3200"/>
                </a:lnTo>
                <a:lnTo>
                  <a:pt x="2193" y="3280"/>
                </a:lnTo>
                <a:lnTo>
                  <a:pt x="2199" y="3292"/>
                </a:lnTo>
                <a:lnTo>
                  <a:pt x="2211" y="3304"/>
                </a:lnTo>
                <a:lnTo>
                  <a:pt x="2229" y="3317"/>
                </a:lnTo>
                <a:lnTo>
                  <a:pt x="2250" y="3328"/>
                </a:lnTo>
                <a:lnTo>
                  <a:pt x="2274" y="3338"/>
                </a:lnTo>
                <a:lnTo>
                  <a:pt x="2300" y="3349"/>
                </a:lnTo>
                <a:lnTo>
                  <a:pt x="2329" y="3358"/>
                </a:lnTo>
                <a:lnTo>
                  <a:pt x="2357" y="3365"/>
                </a:lnTo>
                <a:lnTo>
                  <a:pt x="2386" y="3373"/>
                </a:lnTo>
                <a:lnTo>
                  <a:pt x="2415" y="3380"/>
                </a:lnTo>
                <a:lnTo>
                  <a:pt x="2441" y="3385"/>
                </a:lnTo>
                <a:lnTo>
                  <a:pt x="2464" y="3390"/>
                </a:lnTo>
                <a:lnTo>
                  <a:pt x="2485" y="3393"/>
                </a:lnTo>
                <a:lnTo>
                  <a:pt x="2502" y="3395"/>
                </a:lnTo>
                <a:lnTo>
                  <a:pt x="2513" y="3396"/>
                </a:lnTo>
                <a:lnTo>
                  <a:pt x="2520" y="3400"/>
                </a:lnTo>
                <a:lnTo>
                  <a:pt x="2525" y="3408"/>
                </a:lnTo>
                <a:lnTo>
                  <a:pt x="2529" y="3421"/>
                </a:lnTo>
                <a:lnTo>
                  <a:pt x="2532" y="3439"/>
                </a:lnTo>
                <a:lnTo>
                  <a:pt x="2534" y="3457"/>
                </a:lnTo>
                <a:lnTo>
                  <a:pt x="2535" y="3479"/>
                </a:lnTo>
                <a:lnTo>
                  <a:pt x="2535" y="3498"/>
                </a:lnTo>
                <a:lnTo>
                  <a:pt x="2535" y="3520"/>
                </a:lnTo>
                <a:lnTo>
                  <a:pt x="2533" y="3538"/>
                </a:lnTo>
                <a:lnTo>
                  <a:pt x="2531" y="3554"/>
                </a:lnTo>
                <a:lnTo>
                  <a:pt x="2529" y="3565"/>
                </a:lnTo>
                <a:lnTo>
                  <a:pt x="2441" y="3561"/>
                </a:lnTo>
                <a:lnTo>
                  <a:pt x="2358" y="3554"/>
                </a:lnTo>
                <a:lnTo>
                  <a:pt x="2279" y="3550"/>
                </a:lnTo>
                <a:lnTo>
                  <a:pt x="2201" y="3544"/>
                </a:lnTo>
                <a:lnTo>
                  <a:pt x="2123" y="3540"/>
                </a:lnTo>
                <a:lnTo>
                  <a:pt x="2044" y="3537"/>
                </a:lnTo>
                <a:lnTo>
                  <a:pt x="1960" y="3536"/>
                </a:lnTo>
                <a:lnTo>
                  <a:pt x="1889" y="3537"/>
                </a:lnTo>
                <a:lnTo>
                  <a:pt x="1823" y="3538"/>
                </a:lnTo>
                <a:lnTo>
                  <a:pt x="1760" y="3541"/>
                </a:lnTo>
                <a:lnTo>
                  <a:pt x="1700" y="3544"/>
                </a:lnTo>
                <a:lnTo>
                  <a:pt x="1639" y="3548"/>
                </a:lnTo>
                <a:lnTo>
                  <a:pt x="1578" y="3553"/>
                </a:lnTo>
                <a:lnTo>
                  <a:pt x="1516" y="3557"/>
                </a:lnTo>
                <a:lnTo>
                  <a:pt x="1449" y="3562"/>
                </a:lnTo>
                <a:lnTo>
                  <a:pt x="1379" y="3565"/>
                </a:lnTo>
                <a:lnTo>
                  <a:pt x="1372" y="3555"/>
                </a:lnTo>
                <a:lnTo>
                  <a:pt x="1367" y="3540"/>
                </a:lnTo>
                <a:lnTo>
                  <a:pt x="1363" y="3522"/>
                </a:lnTo>
                <a:lnTo>
                  <a:pt x="1361" y="3502"/>
                </a:lnTo>
                <a:lnTo>
                  <a:pt x="1359" y="3481"/>
                </a:lnTo>
                <a:lnTo>
                  <a:pt x="1359" y="3460"/>
                </a:lnTo>
                <a:lnTo>
                  <a:pt x="1361" y="3440"/>
                </a:lnTo>
                <a:lnTo>
                  <a:pt x="1363" y="3422"/>
                </a:lnTo>
                <a:lnTo>
                  <a:pt x="1367" y="3409"/>
                </a:lnTo>
                <a:lnTo>
                  <a:pt x="1372" y="3400"/>
                </a:lnTo>
                <a:lnTo>
                  <a:pt x="1379" y="3396"/>
                </a:lnTo>
                <a:lnTo>
                  <a:pt x="1395" y="3395"/>
                </a:lnTo>
                <a:lnTo>
                  <a:pt x="1417" y="3393"/>
                </a:lnTo>
                <a:lnTo>
                  <a:pt x="1441" y="3390"/>
                </a:lnTo>
                <a:lnTo>
                  <a:pt x="1468" y="3384"/>
                </a:lnTo>
                <a:lnTo>
                  <a:pt x="1499" y="3378"/>
                </a:lnTo>
                <a:lnTo>
                  <a:pt x="1529" y="3370"/>
                </a:lnTo>
                <a:lnTo>
                  <a:pt x="1559" y="3362"/>
                </a:lnTo>
                <a:lnTo>
                  <a:pt x="1590" y="3352"/>
                </a:lnTo>
                <a:lnTo>
                  <a:pt x="1618" y="3342"/>
                </a:lnTo>
                <a:lnTo>
                  <a:pt x="1643" y="3331"/>
                </a:lnTo>
                <a:lnTo>
                  <a:pt x="1666" y="3319"/>
                </a:lnTo>
                <a:lnTo>
                  <a:pt x="1684" y="3306"/>
                </a:lnTo>
                <a:lnTo>
                  <a:pt x="1697" y="3293"/>
                </a:lnTo>
                <a:lnTo>
                  <a:pt x="1704" y="3279"/>
                </a:lnTo>
                <a:lnTo>
                  <a:pt x="1713" y="3229"/>
                </a:lnTo>
                <a:lnTo>
                  <a:pt x="1721" y="3178"/>
                </a:lnTo>
                <a:lnTo>
                  <a:pt x="1728" y="3127"/>
                </a:lnTo>
                <a:lnTo>
                  <a:pt x="1732" y="3076"/>
                </a:lnTo>
                <a:lnTo>
                  <a:pt x="1736" y="3027"/>
                </a:lnTo>
                <a:lnTo>
                  <a:pt x="1738" y="2981"/>
                </a:lnTo>
                <a:lnTo>
                  <a:pt x="1740" y="2938"/>
                </a:lnTo>
                <a:lnTo>
                  <a:pt x="1741" y="2902"/>
                </a:lnTo>
                <a:lnTo>
                  <a:pt x="1741" y="2871"/>
                </a:lnTo>
                <a:lnTo>
                  <a:pt x="1741" y="1133"/>
                </a:lnTo>
                <a:lnTo>
                  <a:pt x="1741" y="1117"/>
                </a:lnTo>
                <a:lnTo>
                  <a:pt x="1740" y="1095"/>
                </a:lnTo>
                <a:lnTo>
                  <a:pt x="1739" y="1013"/>
                </a:lnTo>
                <a:lnTo>
                  <a:pt x="1735" y="936"/>
                </a:lnTo>
                <a:lnTo>
                  <a:pt x="1729" y="866"/>
                </a:lnTo>
                <a:lnTo>
                  <a:pt x="1721" y="799"/>
                </a:lnTo>
                <a:lnTo>
                  <a:pt x="1711" y="738"/>
                </a:lnTo>
                <a:lnTo>
                  <a:pt x="1699" y="681"/>
                </a:lnTo>
                <a:lnTo>
                  <a:pt x="1685" y="630"/>
                </a:lnTo>
                <a:lnTo>
                  <a:pt x="1668" y="583"/>
                </a:lnTo>
                <a:lnTo>
                  <a:pt x="1651" y="541"/>
                </a:lnTo>
                <a:lnTo>
                  <a:pt x="1632" y="502"/>
                </a:lnTo>
                <a:lnTo>
                  <a:pt x="1611" y="467"/>
                </a:lnTo>
                <a:lnTo>
                  <a:pt x="1589" y="437"/>
                </a:lnTo>
                <a:lnTo>
                  <a:pt x="1565" y="411"/>
                </a:lnTo>
                <a:lnTo>
                  <a:pt x="1540" y="387"/>
                </a:lnTo>
                <a:lnTo>
                  <a:pt x="1515" y="368"/>
                </a:lnTo>
                <a:lnTo>
                  <a:pt x="1487" y="351"/>
                </a:lnTo>
                <a:lnTo>
                  <a:pt x="1460" y="336"/>
                </a:lnTo>
                <a:lnTo>
                  <a:pt x="1431" y="325"/>
                </a:lnTo>
                <a:lnTo>
                  <a:pt x="1401" y="318"/>
                </a:lnTo>
                <a:lnTo>
                  <a:pt x="1371" y="312"/>
                </a:lnTo>
                <a:lnTo>
                  <a:pt x="1341" y="309"/>
                </a:lnTo>
                <a:lnTo>
                  <a:pt x="1309" y="308"/>
                </a:lnTo>
                <a:lnTo>
                  <a:pt x="1264" y="311"/>
                </a:lnTo>
                <a:lnTo>
                  <a:pt x="1220" y="320"/>
                </a:lnTo>
                <a:lnTo>
                  <a:pt x="1179" y="334"/>
                </a:lnTo>
                <a:lnTo>
                  <a:pt x="1139" y="355"/>
                </a:lnTo>
                <a:lnTo>
                  <a:pt x="1101" y="381"/>
                </a:lnTo>
                <a:lnTo>
                  <a:pt x="1065" y="411"/>
                </a:lnTo>
                <a:lnTo>
                  <a:pt x="1030" y="446"/>
                </a:lnTo>
                <a:lnTo>
                  <a:pt x="999" y="485"/>
                </a:lnTo>
                <a:lnTo>
                  <a:pt x="969" y="528"/>
                </a:lnTo>
                <a:lnTo>
                  <a:pt x="941" y="576"/>
                </a:lnTo>
                <a:lnTo>
                  <a:pt x="916" y="628"/>
                </a:lnTo>
                <a:lnTo>
                  <a:pt x="893" y="683"/>
                </a:lnTo>
                <a:lnTo>
                  <a:pt x="872" y="740"/>
                </a:lnTo>
                <a:lnTo>
                  <a:pt x="853" y="801"/>
                </a:lnTo>
                <a:lnTo>
                  <a:pt x="837" y="864"/>
                </a:lnTo>
                <a:lnTo>
                  <a:pt x="823" y="930"/>
                </a:lnTo>
                <a:lnTo>
                  <a:pt x="812" y="997"/>
                </a:lnTo>
                <a:lnTo>
                  <a:pt x="803" y="1067"/>
                </a:lnTo>
                <a:lnTo>
                  <a:pt x="796" y="1138"/>
                </a:lnTo>
                <a:lnTo>
                  <a:pt x="793" y="1212"/>
                </a:lnTo>
                <a:lnTo>
                  <a:pt x="791" y="1285"/>
                </a:lnTo>
                <a:lnTo>
                  <a:pt x="791" y="1494"/>
                </a:lnTo>
                <a:lnTo>
                  <a:pt x="794" y="1504"/>
                </a:lnTo>
                <a:lnTo>
                  <a:pt x="800" y="1514"/>
                </a:lnTo>
                <a:lnTo>
                  <a:pt x="809" y="1521"/>
                </a:lnTo>
                <a:lnTo>
                  <a:pt x="818" y="1524"/>
                </a:lnTo>
                <a:lnTo>
                  <a:pt x="1409" y="1524"/>
                </a:lnTo>
                <a:lnTo>
                  <a:pt x="1421" y="1525"/>
                </a:lnTo>
                <a:lnTo>
                  <a:pt x="1429" y="1529"/>
                </a:lnTo>
                <a:lnTo>
                  <a:pt x="1433" y="1535"/>
                </a:lnTo>
                <a:lnTo>
                  <a:pt x="1435" y="1548"/>
                </a:lnTo>
                <a:lnTo>
                  <a:pt x="1435" y="1565"/>
                </a:lnTo>
                <a:lnTo>
                  <a:pt x="1434" y="1586"/>
                </a:lnTo>
                <a:lnTo>
                  <a:pt x="1430" y="1612"/>
                </a:lnTo>
                <a:lnTo>
                  <a:pt x="1425" y="1641"/>
                </a:lnTo>
                <a:lnTo>
                  <a:pt x="1417" y="1671"/>
                </a:lnTo>
                <a:lnTo>
                  <a:pt x="1408" y="1703"/>
                </a:lnTo>
                <a:lnTo>
                  <a:pt x="1396" y="1735"/>
                </a:lnTo>
                <a:lnTo>
                  <a:pt x="1384" y="1767"/>
                </a:lnTo>
                <a:lnTo>
                  <a:pt x="1371" y="1798"/>
                </a:lnTo>
                <a:lnTo>
                  <a:pt x="823" y="1798"/>
                </a:lnTo>
                <a:lnTo>
                  <a:pt x="811" y="1802"/>
                </a:lnTo>
                <a:lnTo>
                  <a:pt x="801" y="1809"/>
                </a:lnTo>
                <a:lnTo>
                  <a:pt x="794" y="1820"/>
                </a:lnTo>
                <a:lnTo>
                  <a:pt x="791" y="1834"/>
                </a:lnTo>
                <a:lnTo>
                  <a:pt x="791" y="2760"/>
                </a:lnTo>
                <a:lnTo>
                  <a:pt x="794" y="2854"/>
                </a:lnTo>
                <a:lnTo>
                  <a:pt x="796" y="2945"/>
                </a:lnTo>
                <a:lnTo>
                  <a:pt x="800" y="3033"/>
                </a:lnTo>
                <a:lnTo>
                  <a:pt x="807" y="3117"/>
                </a:lnTo>
                <a:lnTo>
                  <a:pt x="818" y="3199"/>
                </a:lnTo>
                <a:lnTo>
                  <a:pt x="833" y="3279"/>
                </a:lnTo>
                <a:lnTo>
                  <a:pt x="840" y="3292"/>
                </a:lnTo>
                <a:lnTo>
                  <a:pt x="851" y="3304"/>
                </a:lnTo>
                <a:lnTo>
                  <a:pt x="869" y="3317"/>
                </a:lnTo>
                <a:lnTo>
                  <a:pt x="890" y="3328"/>
                </a:lnTo>
                <a:lnTo>
                  <a:pt x="914" y="3338"/>
                </a:lnTo>
                <a:lnTo>
                  <a:pt x="940" y="3348"/>
                </a:lnTo>
                <a:lnTo>
                  <a:pt x="969" y="3358"/>
                </a:lnTo>
                <a:lnTo>
                  <a:pt x="998" y="3365"/>
                </a:lnTo>
                <a:lnTo>
                  <a:pt x="1026" y="3373"/>
                </a:lnTo>
                <a:lnTo>
                  <a:pt x="1055" y="3380"/>
                </a:lnTo>
                <a:lnTo>
                  <a:pt x="1081" y="3385"/>
                </a:lnTo>
                <a:lnTo>
                  <a:pt x="1105" y="3390"/>
                </a:lnTo>
                <a:lnTo>
                  <a:pt x="1125" y="3393"/>
                </a:lnTo>
                <a:lnTo>
                  <a:pt x="1142" y="3395"/>
                </a:lnTo>
                <a:lnTo>
                  <a:pt x="1153" y="3396"/>
                </a:lnTo>
                <a:lnTo>
                  <a:pt x="1160" y="3400"/>
                </a:lnTo>
                <a:lnTo>
                  <a:pt x="1165" y="3408"/>
                </a:lnTo>
                <a:lnTo>
                  <a:pt x="1169" y="3421"/>
                </a:lnTo>
                <a:lnTo>
                  <a:pt x="1172" y="3439"/>
                </a:lnTo>
                <a:lnTo>
                  <a:pt x="1174" y="3457"/>
                </a:lnTo>
                <a:lnTo>
                  <a:pt x="1175" y="3479"/>
                </a:lnTo>
                <a:lnTo>
                  <a:pt x="1175" y="3498"/>
                </a:lnTo>
                <a:lnTo>
                  <a:pt x="1175" y="3520"/>
                </a:lnTo>
                <a:lnTo>
                  <a:pt x="1173" y="3538"/>
                </a:lnTo>
                <a:lnTo>
                  <a:pt x="1171" y="3554"/>
                </a:lnTo>
                <a:lnTo>
                  <a:pt x="1169" y="3565"/>
                </a:lnTo>
                <a:lnTo>
                  <a:pt x="1081" y="3561"/>
                </a:lnTo>
                <a:lnTo>
                  <a:pt x="998" y="3554"/>
                </a:lnTo>
                <a:lnTo>
                  <a:pt x="919" y="3550"/>
                </a:lnTo>
                <a:lnTo>
                  <a:pt x="841" y="3544"/>
                </a:lnTo>
                <a:lnTo>
                  <a:pt x="763" y="3540"/>
                </a:lnTo>
                <a:lnTo>
                  <a:pt x="684" y="3537"/>
                </a:lnTo>
                <a:lnTo>
                  <a:pt x="600" y="3536"/>
                </a:lnTo>
                <a:lnTo>
                  <a:pt x="529" y="3537"/>
                </a:lnTo>
                <a:lnTo>
                  <a:pt x="463" y="3538"/>
                </a:lnTo>
                <a:lnTo>
                  <a:pt x="400" y="3541"/>
                </a:lnTo>
                <a:lnTo>
                  <a:pt x="340" y="3544"/>
                </a:lnTo>
                <a:lnTo>
                  <a:pt x="279" y="3548"/>
                </a:lnTo>
                <a:lnTo>
                  <a:pt x="218" y="3553"/>
                </a:lnTo>
                <a:lnTo>
                  <a:pt x="156" y="3557"/>
                </a:lnTo>
                <a:lnTo>
                  <a:pt x="90" y="3562"/>
                </a:lnTo>
                <a:lnTo>
                  <a:pt x="19" y="3565"/>
                </a:lnTo>
                <a:lnTo>
                  <a:pt x="13" y="3555"/>
                </a:lnTo>
                <a:lnTo>
                  <a:pt x="8" y="3540"/>
                </a:lnTo>
                <a:lnTo>
                  <a:pt x="4" y="3522"/>
                </a:lnTo>
                <a:lnTo>
                  <a:pt x="1" y="3502"/>
                </a:lnTo>
                <a:lnTo>
                  <a:pt x="0" y="3481"/>
                </a:lnTo>
                <a:lnTo>
                  <a:pt x="0" y="3460"/>
                </a:lnTo>
                <a:lnTo>
                  <a:pt x="1" y="3440"/>
                </a:lnTo>
                <a:lnTo>
                  <a:pt x="4" y="3422"/>
                </a:lnTo>
                <a:lnTo>
                  <a:pt x="8" y="3409"/>
                </a:lnTo>
                <a:lnTo>
                  <a:pt x="13" y="3400"/>
                </a:lnTo>
                <a:lnTo>
                  <a:pt x="19" y="3396"/>
                </a:lnTo>
                <a:lnTo>
                  <a:pt x="35" y="3395"/>
                </a:lnTo>
                <a:lnTo>
                  <a:pt x="57" y="3393"/>
                </a:lnTo>
                <a:lnTo>
                  <a:pt x="81" y="3390"/>
                </a:lnTo>
                <a:lnTo>
                  <a:pt x="109" y="3384"/>
                </a:lnTo>
                <a:lnTo>
                  <a:pt x="139" y="3378"/>
                </a:lnTo>
                <a:lnTo>
                  <a:pt x="169" y="3370"/>
                </a:lnTo>
                <a:lnTo>
                  <a:pt x="199" y="3362"/>
                </a:lnTo>
                <a:lnTo>
                  <a:pt x="230" y="3352"/>
                </a:lnTo>
                <a:lnTo>
                  <a:pt x="258" y="3342"/>
                </a:lnTo>
                <a:lnTo>
                  <a:pt x="284" y="3331"/>
                </a:lnTo>
                <a:lnTo>
                  <a:pt x="306" y="3319"/>
                </a:lnTo>
                <a:lnTo>
                  <a:pt x="325" y="3306"/>
                </a:lnTo>
                <a:lnTo>
                  <a:pt x="338" y="3293"/>
                </a:lnTo>
                <a:lnTo>
                  <a:pt x="344" y="3279"/>
                </a:lnTo>
                <a:lnTo>
                  <a:pt x="354" y="3229"/>
                </a:lnTo>
                <a:lnTo>
                  <a:pt x="362" y="3178"/>
                </a:lnTo>
                <a:lnTo>
                  <a:pt x="368" y="3127"/>
                </a:lnTo>
                <a:lnTo>
                  <a:pt x="373" y="3076"/>
                </a:lnTo>
                <a:lnTo>
                  <a:pt x="376" y="3027"/>
                </a:lnTo>
                <a:lnTo>
                  <a:pt x="379" y="2981"/>
                </a:lnTo>
                <a:lnTo>
                  <a:pt x="380" y="2938"/>
                </a:lnTo>
                <a:lnTo>
                  <a:pt x="381" y="2902"/>
                </a:lnTo>
                <a:lnTo>
                  <a:pt x="381" y="2871"/>
                </a:lnTo>
                <a:lnTo>
                  <a:pt x="381" y="2866"/>
                </a:lnTo>
                <a:lnTo>
                  <a:pt x="381" y="2854"/>
                </a:lnTo>
                <a:lnTo>
                  <a:pt x="381" y="2834"/>
                </a:lnTo>
                <a:lnTo>
                  <a:pt x="382" y="2808"/>
                </a:lnTo>
                <a:lnTo>
                  <a:pt x="382" y="2773"/>
                </a:lnTo>
                <a:lnTo>
                  <a:pt x="382" y="2733"/>
                </a:lnTo>
                <a:lnTo>
                  <a:pt x="383" y="2688"/>
                </a:lnTo>
                <a:lnTo>
                  <a:pt x="383" y="2636"/>
                </a:lnTo>
                <a:lnTo>
                  <a:pt x="384" y="2580"/>
                </a:lnTo>
                <a:lnTo>
                  <a:pt x="384" y="2519"/>
                </a:lnTo>
                <a:lnTo>
                  <a:pt x="384" y="2454"/>
                </a:lnTo>
                <a:lnTo>
                  <a:pt x="385" y="2385"/>
                </a:lnTo>
                <a:lnTo>
                  <a:pt x="385" y="2313"/>
                </a:lnTo>
                <a:lnTo>
                  <a:pt x="385" y="2239"/>
                </a:lnTo>
                <a:lnTo>
                  <a:pt x="386" y="2162"/>
                </a:lnTo>
                <a:lnTo>
                  <a:pt x="386" y="2083"/>
                </a:lnTo>
                <a:lnTo>
                  <a:pt x="386" y="2002"/>
                </a:lnTo>
                <a:lnTo>
                  <a:pt x="386" y="1921"/>
                </a:lnTo>
                <a:lnTo>
                  <a:pt x="386" y="1839"/>
                </a:lnTo>
                <a:lnTo>
                  <a:pt x="385" y="1828"/>
                </a:lnTo>
                <a:lnTo>
                  <a:pt x="382" y="1817"/>
                </a:lnTo>
                <a:lnTo>
                  <a:pt x="376" y="1808"/>
                </a:lnTo>
                <a:lnTo>
                  <a:pt x="369" y="1802"/>
                </a:lnTo>
                <a:lnTo>
                  <a:pt x="360" y="1798"/>
                </a:lnTo>
                <a:lnTo>
                  <a:pt x="78" y="1798"/>
                </a:lnTo>
                <a:lnTo>
                  <a:pt x="71" y="1796"/>
                </a:lnTo>
                <a:lnTo>
                  <a:pt x="66" y="1789"/>
                </a:lnTo>
                <a:lnTo>
                  <a:pt x="63" y="1778"/>
                </a:lnTo>
                <a:lnTo>
                  <a:pt x="62" y="1764"/>
                </a:lnTo>
                <a:lnTo>
                  <a:pt x="63" y="1743"/>
                </a:lnTo>
                <a:lnTo>
                  <a:pt x="66" y="1720"/>
                </a:lnTo>
                <a:lnTo>
                  <a:pt x="71" y="1694"/>
                </a:lnTo>
                <a:lnTo>
                  <a:pt x="77" y="1667"/>
                </a:lnTo>
                <a:lnTo>
                  <a:pt x="84" y="1641"/>
                </a:lnTo>
                <a:lnTo>
                  <a:pt x="92" y="1615"/>
                </a:lnTo>
                <a:lnTo>
                  <a:pt x="100" y="1591"/>
                </a:lnTo>
                <a:lnTo>
                  <a:pt x="109" y="1570"/>
                </a:lnTo>
                <a:lnTo>
                  <a:pt x="118" y="1551"/>
                </a:lnTo>
                <a:lnTo>
                  <a:pt x="126" y="1537"/>
                </a:lnTo>
                <a:lnTo>
                  <a:pt x="134" y="1528"/>
                </a:lnTo>
                <a:lnTo>
                  <a:pt x="142" y="1524"/>
                </a:lnTo>
                <a:lnTo>
                  <a:pt x="360" y="1524"/>
                </a:lnTo>
                <a:lnTo>
                  <a:pt x="371" y="1521"/>
                </a:lnTo>
                <a:lnTo>
                  <a:pt x="379" y="1513"/>
                </a:lnTo>
                <a:lnTo>
                  <a:pt x="384" y="1502"/>
                </a:lnTo>
                <a:lnTo>
                  <a:pt x="386" y="1489"/>
                </a:lnTo>
                <a:lnTo>
                  <a:pt x="386" y="1446"/>
                </a:lnTo>
                <a:lnTo>
                  <a:pt x="388" y="1349"/>
                </a:lnTo>
                <a:lnTo>
                  <a:pt x="392" y="1255"/>
                </a:lnTo>
                <a:lnTo>
                  <a:pt x="399" y="1163"/>
                </a:lnTo>
                <a:lnTo>
                  <a:pt x="410" y="1073"/>
                </a:lnTo>
                <a:lnTo>
                  <a:pt x="422" y="986"/>
                </a:lnTo>
                <a:lnTo>
                  <a:pt x="438" y="903"/>
                </a:lnTo>
                <a:lnTo>
                  <a:pt x="456" y="822"/>
                </a:lnTo>
                <a:lnTo>
                  <a:pt x="477" y="745"/>
                </a:lnTo>
                <a:lnTo>
                  <a:pt x="502" y="670"/>
                </a:lnTo>
                <a:lnTo>
                  <a:pt x="529" y="598"/>
                </a:lnTo>
                <a:lnTo>
                  <a:pt x="559" y="531"/>
                </a:lnTo>
                <a:lnTo>
                  <a:pt x="592" y="466"/>
                </a:lnTo>
                <a:lnTo>
                  <a:pt x="628" y="405"/>
                </a:lnTo>
                <a:lnTo>
                  <a:pt x="667" y="349"/>
                </a:lnTo>
                <a:lnTo>
                  <a:pt x="709" y="295"/>
                </a:lnTo>
                <a:lnTo>
                  <a:pt x="754" y="247"/>
                </a:lnTo>
                <a:lnTo>
                  <a:pt x="802" y="201"/>
                </a:lnTo>
                <a:lnTo>
                  <a:pt x="853" y="160"/>
                </a:lnTo>
                <a:lnTo>
                  <a:pt x="907" y="125"/>
                </a:lnTo>
                <a:lnTo>
                  <a:pt x="965" y="92"/>
                </a:lnTo>
                <a:lnTo>
                  <a:pt x="1025" y="65"/>
                </a:lnTo>
                <a:lnTo>
                  <a:pt x="1088" y="43"/>
                </a:lnTo>
                <a:lnTo>
                  <a:pt x="1155" y="24"/>
                </a:lnTo>
                <a:lnTo>
                  <a:pt x="1225" y="12"/>
                </a:lnTo>
                <a:lnTo>
                  <a:pt x="1297" y="4"/>
                </a:lnTo>
                <a:lnTo>
                  <a:pt x="137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7" name="Freeform 1151"/>
          <p:cNvSpPr>
            <a:spLocks noEditPoints="1"/>
          </p:cNvSpPr>
          <p:nvPr/>
        </p:nvSpPr>
        <p:spPr bwMode="auto">
          <a:xfrm>
            <a:off x="3928865" y="2419789"/>
            <a:ext cx="300477" cy="262181"/>
          </a:xfrm>
          <a:custGeom>
            <a:avLst/>
            <a:gdLst>
              <a:gd name="T0" fmla="*/ 2751 w 3261"/>
              <a:gd name="T1" fmla="*/ 0 h 2852"/>
              <a:gd name="T2" fmla="*/ 2751 w 3261"/>
              <a:gd name="T3" fmla="*/ 0 h 2852"/>
              <a:gd name="T4" fmla="*/ 3261 w 3261"/>
              <a:gd name="T5" fmla="*/ 611 h 2852"/>
              <a:gd name="T6" fmla="*/ 2853 w 3261"/>
              <a:gd name="T7" fmla="*/ 611 h 2852"/>
              <a:gd name="T8" fmla="*/ 2853 w 3261"/>
              <a:gd name="T9" fmla="*/ 2241 h 2852"/>
              <a:gd name="T10" fmla="*/ 3261 w 3261"/>
              <a:gd name="T11" fmla="*/ 2241 h 2852"/>
              <a:gd name="T12" fmla="*/ 2751 w 3261"/>
              <a:gd name="T13" fmla="*/ 2852 h 2852"/>
              <a:gd name="T14" fmla="*/ 2242 w 3261"/>
              <a:gd name="T15" fmla="*/ 2241 h 2852"/>
              <a:gd name="T16" fmla="*/ 2650 w 3261"/>
              <a:gd name="T17" fmla="*/ 2241 h 2852"/>
              <a:gd name="T18" fmla="*/ 2650 w 3261"/>
              <a:gd name="T19" fmla="*/ 611 h 2852"/>
              <a:gd name="T20" fmla="*/ 2242 w 3261"/>
              <a:gd name="T21" fmla="*/ 611 h 2852"/>
              <a:gd name="T22" fmla="*/ 2751 w 3261"/>
              <a:gd name="T23" fmla="*/ 0 h 2852"/>
              <a:gd name="T24" fmla="*/ 0 w 3261"/>
              <a:gd name="T25" fmla="*/ 0 h 2852"/>
              <a:gd name="T26" fmla="*/ 2038 w 3261"/>
              <a:gd name="T27" fmla="*/ 0 h 2852"/>
              <a:gd name="T28" fmla="*/ 2038 w 3261"/>
              <a:gd name="T29" fmla="*/ 815 h 2852"/>
              <a:gd name="T30" fmla="*/ 1835 w 3261"/>
              <a:gd name="T31" fmla="*/ 407 h 2852"/>
              <a:gd name="T32" fmla="*/ 1222 w 3261"/>
              <a:gd name="T33" fmla="*/ 407 h 2852"/>
              <a:gd name="T34" fmla="*/ 1222 w 3261"/>
              <a:gd name="T35" fmla="*/ 2648 h 2852"/>
              <a:gd name="T36" fmla="*/ 1631 w 3261"/>
              <a:gd name="T37" fmla="*/ 2648 h 2852"/>
              <a:gd name="T38" fmla="*/ 1631 w 3261"/>
              <a:gd name="T39" fmla="*/ 2852 h 2852"/>
              <a:gd name="T40" fmla="*/ 407 w 3261"/>
              <a:gd name="T41" fmla="*/ 2852 h 2852"/>
              <a:gd name="T42" fmla="*/ 407 w 3261"/>
              <a:gd name="T43" fmla="*/ 2648 h 2852"/>
              <a:gd name="T44" fmla="*/ 815 w 3261"/>
              <a:gd name="T45" fmla="*/ 2648 h 2852"/>
              <a:gd name="T46" fmla="*/ 815 w 3261"/>
              <a:gd name="T47" fmla="*/ 407 h 2852"/>
              <a:gd name="T48" fmla="*/ 204 w 3261"/>
              <a:gd name="T49" fmla="*/ 407 h 2852"/>
              <a:gd name="T50" fmla="*/ 0 w 3261"/>
              <a:gd name="T51" fmla="*/ 815 h 2852"/>
              <a:gd name="T52" fmla="*/ 0 w 3261"/>
              <a:gd name="T53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61" h="2852">
                <a:moveTo>
                  <a:pt x="2751" y="0"/>
                </a:moveTo>
                <a:lnTo>
                  <a:pt x="2751" y="0"/>
                </a:lnTo>
                <a:lnTo>
                  <a:pt x="3261" y="611"/>
                </a:lnTo>
                <a:lnTo>
                  <a:pt x="2853" y="611"/>
                </a:lnTo>
                <a:lnTo>
                  <a:pt x="2853" y="2241"/>
                </a:lnTo>
                <a:lnTo>
                  <a:pt x="3261" y="2241"/>
                </a:lnTo>
                <a:lnTo>
                  <a:pt x="2751" y="2852"/>
                </a:lnTo>
                <a:lnTo>
                  <a:pt x="2242" y="2241"/>
                </a:lnTo>
                <a:lnTo>
                  <a:pt x="2650" y="2241"/>
                </a:lnTo>
                <a:lnTo>
                  <a:pt x="2650" y="611"/>
                </a:lnTo>
                <a:lnTo>
                  <a:pt x="2242" y="611"/>
                </a:lnTo>
                <a:lnTo>
                  <a:pt x="2751" y="0"/>
                </a:lnTo>
                <a:close/>
                <a:moveTo>
                  <a:pt x="0" y="0"/>
                </a:moveTo>
                <a:lnTo>
                  <a:pt x="2038" y="0"/>
                </a:lnTo>
                <a:lnTo>
                  <a:pt x="2038" y="815"/>
                </a:lnTo>
                <a:lnTo>
                  <a:pt x="1835" y="407"/>
                </a:lnTo>
                <a:lnTo>
                  <a:pt x="1222" y="407"/>
                </a:lnTo>
                <a:lnTo>
                  <a:pt x="1222" y="2648"/>
                </a:lnTo>
                <a:lnTo>
                  <a:pt x="1631" y="2648"/>
                </a:lnTo>
                <a:lnTo>
                  <a:pt x="1631" y="2852"/>
                </a:lnTo>
                <a:lnTo>
                  <a:pt x="407" y="2852"/>
                </a:lnTo>
                <a:lnTo>
                  <a:pt x="407" y="2648"/>
                </a:lnTo>
                <a:lnTo>
                  <a:pt x="815" y="2648"/>
                </a:lnTo>
                <a:lnTo>
                  <a:pt x="815" y="407"/>
                </a:lnTo>
                <a:lnTo>
                  <a:pt x="204" y="407"/>
                </a:lnTo>
                <a:lnTo>
                  <a:pt x="0" y="8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8" name="Freeform 1156"/>
          <p:cNvSpPr>
            <a:spLocks noEditPoints="1"/>
          </p:cNvSpPr>
          <p:nvPr/>
        </p:nvSpPr>
        <p:spPr bwMode="auto">
          <a:xfrm>
            <a:off x="4538704" y="2409479"/>
            <a:ext cx="263654" cy="282801"/>
          </a:xfrm>
          <a:custGeom>
            <a:avLst/>
            <a:gdLst>
              <a:gd name="T0" fmla="*/ 691 w 3226"/>
              <a:gd name="T1" fmla="*/ 2304 h 3456"/>
              <a:gd name="T2" fmla="*/ 691 w 3226"/>
              <a:gd name="T3" fmla="*/ 2765 h 3456"/>
              <a:gd name="T4" fmla="*/ 2535 w 3226"/>
              <a:gd name="T5" fmla="*/ 2765 h 3456"/>
              <a:gd name="T6" fmla="*/ 2535 w 3226"/>
              <a:gd name="T7" fmla="*/ 2304 h 3456"/>
              <a:gd name="T8" fmla="*/ 3226 w 3226"/>
              <a:gd name="T9" fmla="*/ 2880 h 3456"/>
              <a:gd name="T10" fmla="*/ 2535 w 3226"/>
              <a:gd name="T11" fmla="*/ 3456 h 3456"/>
              <a:gd name="T12" fmla="*/ 2535 w 3226"/>
              <a:gd name="T13" fmla="*/ 2995 h 3456"/>
              <a:gd name="T14" fmla="*/ 691 w 3226"/>
              <a:gd name="T15" fmla="*/ 2995 h 3456"/>
              <a:gd name="T16" fmla="*/ 691 w 3226"/>
              <a:gd name="T17" fmla="*/ 3456 h 3456"/>
              <a:gd name="T18" fmla="*/ 0 w 3226"/>
              <a:gd name="T19" fmla="*/ 2880 h 3456"/>
              <a:gd name="T20" fmla="*/ 691 w 3226"/>
              <a:gd name="T21" fmla="*/ 2304 h 3456"/>
              <a:gd name="T22" fmla="*/ 461 w 3226"/>
              <a:gd name="T23" fmla="*/ 0 h 3456"/>
              <a:gd name="T24" fmla="*/ 2765 w 3226"/>
              <a:gd name="T25" fmla="*/ 0 h 3456"/>
              <a:gd name="T26" fmla="*/ 2765 w 3226"/>
              <a:gd name="T27" fmla="*/ 922 h 3456"/>
              <a:gd name="T28" fmla="*/ 2535 w 3226"/>
              <a:gd name="T29" fmla="*/ 461 h 3456"/>
              <a:gd name="T30" fmla="*/ 1844 w 3226"/>
              <a:gd name="T31" fmla="*/ 461 h 3456"/>
              <a:gd name="T32" fmla="*/ 1844 w 3226"/>
              <a:gd name="T33" fmla="*/ 2074 h 3456"/>
              <a:gd name="T34" fmla="*/ 2305 w 3226"/>
              <a:gd name="T35" fmla="*/ 2074 h 3456"/>
              <a:gd name="T36" fmla="*/ 2305 w 3226"/>
              <a:gd name="T37" fmla="*/ 2304 h 3456"/>
              <a:gd name="T38" fmla="*/ 922 w 3226"/>
              <a:gd name="T39" fmla="*/ 2304 h 3456"/>
              <a:gd name="T40" fmla="*/ 922 w 3226"/>
              <a:gd name="T41" fmla="*/ 2074 h 3456"/>
              <a:gd name="T42" fmla="*/ 1383 w 3226"/>
              <a:gd name="T43" fmla="*/ 2074 h 3456"/>
              <a:gd name="T44" fmla="*/ 1383 w 3226"/>
              <a:gd name="T45" fmla="*/ 461 h 3456"/>
              <a:gd name="T46" fmla="*/ 691 w 3226"/>
              <a:gd name="T47" fmla="*/ 461 h 3456"/>
              <a:gd name="T48" fmla="*/ 461 w 3226"/>
              <a:gd name="T49" fmla="*/ 922 h 3456"/>
              <a:gd name="T50" fmla="*/ 461 w 3226"/>
              <a:gd name="T51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226" h="3456">
                <a:moveTo>
                  <a:pt x="691" y="2304"/>
                </a:moveTo>
                <a:lnTo>
                  <a:pt x="691" y="2765"/>
                </a:lnTo>
                <a:lnTo>
                  <a:pt x="2535" y="2765"/>
                </a:lnTo>
                <a:lnTo>
                  <a:pt x="2535" y="2304"/>
                </a:lnTo>
                <a:lnTo>
                  <a:pt x="3226" y="2880"/>
                </a:lnTo>
                <a:lnTo>
                  <a:pt x="2535" y="3456"/>
                </a:lnTo>
                <a:lnTo>
                  <a:pt x="2535" y="2995"/>
                </a:lnTo>
                <a:lnTo>
                  <a:pt x="691" y="2995"/>
                </a:lnTo>
                <a:lnTo>
                  <a:pt x="691" y="3456"/>
                </a:lnTo>
                <a:lnTo>
                  <a:pt x="0" y="2880"/>
                </a:lnTo>
                <a:lnTo>
                  <a:pt x="691" y="2304"/>
                </a:lnTo>
                <a:close/>
                <a:moveTo>
                  <a:pt x="461" y="0"/>
                </a:moveTo>
                <a:lnTo>
                  <a:pt x="2765" y="0"/>
                </a:lnTo>
                <a:lnTo>
                  <a:pt x="2765" y="922"/>
                </a:lnTo>
                <a:lnTo>
                  <a:pt x="2535" y="461"/>
                </a:lnTo>
                <a:lnTo>
                  <a:pt x="1844" y="461"/>
                </a:lnTo>
                <a:lnTo>
                  <a:pt x="1844" y="2074"/>
                </a:lnTo>
                <a:lnTo>
                  <a:pt x="2305" y="2074"/>
                </a:lnTo>
                <a:lnTo>
                  <a:pt x="2305" y="2304"/>
                </a:lnTo>
                <a:lnTo>
                  <a:pt x="922" y="2304"/>
                </a:lnTo>
                <a:lnTo>
                  <a:pt x="922" y="2074"/>
                </a:lnTo>
                <a:lnTo>
                  <a:pt x="1383" y="2074"/>
                </a:lnTo>
                <a:lnTo>
                  <a:pt x="1383" y="461"/>
                </a:lnTo>
                <a:lnTo>
                  <a:pt x="691" y="461"/>
                </a:lnTo>
                <a:lnTo>
                  <a:pt x="461" y="922"/>
                </a:lnTo>
                <a:lnTo>
                  <a:pt x="46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9" name="Freeform 1161"/>
          <p:cNvSpPr>
            <a:spLocks noEditPoints="1"/>
          </p:cNvSpPr>
          <p:nvPr/>
        </p:nvSpPr>
        <p:spPr bwMode="auto">
          <a:xfrm>
            <a:off x="5103152" y="2419420"/>
            <a:ext cx="263655" cy="262919"/>
          </a:xfrm>
          <a:custGeom>
            <a:avLst/>
            <a:gdLst>
              <a:gd name="T0" fmla="*/ 0 w 3226"/>
              <a:gd name="T1" fmla="*/ 1529 h 3565"/>
              <a:gd name="T2" fmla="*/ 1382 w 3226"/>
              <a:gd name="T3" fmla="*/ 1529 h 3565"/>
              <a:gd name="T4" fmla="*/ 1382 w 3226"/>
              <a:gd name="T5" fmla="*/ 2038 h 3565"/>
              <a:gd name="T6" fmla="*/ 921 w 3226"/>
              <a:gd name="T7" fmla="*/ 2038 h 3565"/>
              <a:gd name="T8" fmla="*/ 921 w 3226"/>
              <a:gd name="T9" fmla="*/ 3565 h 3565"/>
              <a:gd name="T10" fmla="*/ 461 w 3226"/>
              <a:gd name="T11" fmla="*/ 3565 h 3565"/>
              <a:gd name="T12" fmla="*/ 461 w 3226"/>
              <a:gd name="T13" fmla="*/ 2038 h 3565"/>
              <a:gd name="T14" fmla="*/ 0 w 3226"/>
              <a:gd name="T15" fmla="*/ 2038 h 3565"/>
              <a:gd name="T16" fmla="*/ 0 w 3226"/>
              <a:gd name="T17" fmla="*/ 1529 h 3565"/>
              <a:gd name="T18" fmla="*/ 921 w 3226"/>
              <a:gd name="T19" fmla="*/ 0 h 3565"/>
              <a:gd name="T20" fmla="*/ 3226 w 3226"/>
              <a:gd name="T21" fmla="*/ 0 h 3565"/>
              <a:gd name="T22" fmla="*/ 3226 w 3226"/>
              <a:gd name="T23" fmla="*/ 509 h 3565"/>
              <a:gd name="T24" fmla="*/ 2320 w 3226"/>
              <a:gd name="T25" fmla="*/ 509 h 3565"/>
              <a:gd name="T26" fmla="*/ 2320 w 3226"/>
              <a:gd name="T27" fmla="*/ 3565 h 3565"/>
              <a:gd name="T28" fmla="*/ 1828 w 3226"/>
              <a:gd name="T29" fmla="*/ 3565 h 3565"/>
              <a:gd name="T30" fmla="*/ 1828 w 3226"/>
              <a:gd name="T31" fmla="*/ 509 h 3565"/>
              <a:gd name="T32" fmla="*/ 921 w 3226"/>
              <a:gd name="T33" fmla="*/ 509 h 3565"/>
              <a:gd name="T34" fmla="*/ 921 w 3226"/>
              <a:gd name="T35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26" h="3565">
                <a:moveTo>
                  <a:pt x="0" y="1529"/>
                </a:moveTo>
                <a:lnTo>
                  <a:pt x="1382" y="1529"/>
                </a:lnTo>
                <a:lnTo>
                  <a:pt x="1382" y="2038"/>
                </a:lnTo>
                <a:lnTo>
                  <a:pt x="921" y="2038"/>
                </a:lnTo>
                <a:lnTo>
                  <a:pt x="921" y="3565"/>
                </a:lnTo>
                <a:lnTo>
                  <a:pt x="461" y="3565"/>
                </a:lnTo>
                <a:lnTo>
                  <a:pt x="461" y="2038"/>
                </a:lnTo>
                <a:lnTo>
                  <a:pt x="0" y="2038"/>
                </a:lnTo>
                <a:lnTo>
                  <a:pt x="0" y="1529"/>
                </a:lnTo>
                <a:close/>
                <a:moveTo>
                  <a:pt x="921" y="0"/>
                </a:moveTo>
                <a:lnTo>
                  <a:pt x="3226" y="0"/>
                </a:lnTo>
                <a:lnTo>
                  <a:pt x="3226" y="509"/>
                </a:lnTo>
                <a:lnTo>
                  <a:pt x="2320" y="509"/>
                </a:lnTo>
                <a:lnTo>
                  <a:pt x="2320" y="3565"/>
                </a:lnTo>
                <a:lnTo>
                  <a:pt x="1828" y="3565"/>
                </a:lnTo>
                <a:lnTo>
                  <a:pt x="1828" y="509"/>
                </a:lnTo>
                <a:lnTo>
                  <a:pt x="921" y="509"/>
                </a:lnTo>
                <a:lnTo>
                  <a:pt x="92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0" name="Freeform 1166"/>
          <p:cNvSpPr>
            <a:spLocks noEditPoints="1"/>
          </p:cNvSpPr>
          <p:nvPr/>
        </p:nvSpPr>
        <p:spPr bwMode="auto">
          <a:xfrm>
            <a:off x="5650466" y="2419420"/>
            <a:ext cx="190010" cy="262919"/>
          </a:xfrm>
          <a:custGeom>
            <a:avLst/>
            <a:gdLst>
              <a:gd name="T0" fmla="*/ 1274 w 2323"/>
              <a:gd name="T1" fmla="*/ 3056 h 3565"/>
              <a:gd name="T2" fmla="*/ 1403 w 2323"/>
              <a:gd name="T3" fmla="*/ 3026 h 3565"/>
              <a:gd name="T4" fmla="*/ 1515 w 2323"/>
              <a:gd name="T5" fmla="*/ 2944 h 3565"/>
              <a:gd name="T6" fmla="*/ 1599 w 2323"/>
              <a:gd name="T7" fmla="*/ 2820 h 3565"/>
              <a:gd name="T8" fmla="*/ 1648 w 2323"/>
              <a:gd name="T9" fmla="*/ 2663 h 3565"/>
              <a:gd name="T10" fmla="*/ 1656 w 2323"/>
              <a:gd name="T11" fmla="*/ 2488 h 3565"/>
              <a:gd name="T12" fmla="*/ 1620 w 2323"/>
              <a:gd name="T13" fmla="*/ 2323 h 3565"/>
              <a:gd name="T14" fmla="*/ 1546 w 2323"/>
              <a:gd name="T15" fmla="*/ 2188 h 3565"/>
              <a:gd name="T16" fmla="*/ 1443 w 2323"/>
              <a:gd name="T17" fmla="*/ 2090 h 3565"/>
              <a:gd name="T18" fmla="*/ 1319 w 2323"/>
              <a:gd name="T19" fmla="*/ 2041 h 3565"/>
              <a:gd name="T20" fmla="*/ 697 w 2323"/>
              <a:gd name="T21" fmla="*/ 509 h 3565"/>
              <a:gd name="T22" fmla="*/ 1108 w 2323"/>
              <a:gd name="T23" fmla="*/ 1525 h 3565"/>
              <a:gd name="T24" fmla="*/ 1227 w 2323"/>
              <a:gd name="T25" fmla="*/ 1477 h 3565"/>
              <a:gd name="T26" fmla="*/ 1325 w 2323"/>
              <a:gd name="T27" fmla="*/ 1379 h 3565"/>
              <a:gd name="T28" fmla="*/ 1396 w 2323"/>
              <a:gd name="T29" fmla="*/ 1243 h 3565"/>
              <a:gd name="T30" fmla="*/ 1432 w 2323"/>
              <a:gd name="T31" fmla="*/ 1078 h 3565"/>
              <a:gd name="T32" fmla="*/ 1424 w 2323"/>
              <a:gd name="T33" fmla="*/ 902 h 3565"/>
              <a:gd name="T34" fmla="*/ 1376 w 2323"/>
              <a:gd name="T35" fmla="*/ 747 h 3565"/>
              <a:gd name="T36" fmla="*/ 1296 w 2323"/>
              <a:gd name="T37" fmla="*/ 622 h 3565"/>
              <a:gd name="T38" fmla="*/ 1190 w 2323"/>
              <a:gd name="T39" fmla="*/ 539 h 3565"/>
              <a:gd name="T40" fmla="*/ 1065 w 2323"/>
              <a:gd name="T41" fmla="*/ 509 h 3565"/>
              <a:gd name="T42" fmla="*/ 1161 w 2323"/>
              <a:gd name="T43" fmla="*/ 0 h 3565"/>
              <a:gd name="T44" fmla="*/ 1384 w 2323"/>
              <a:gd name="T45" fmla="*/ 30 h 3565"/>
              <a:gd name="T46" fmla="*/ 1588 w 2323"/>
              <a:gd name="T47" fmla="*/ 115 h 3565"/>
              <a:gd name="T48" fmla="*/ 1766 w 2323"/>
              <a:gd name="T49" fmla="*/ 247 h 3565"/>
              <a:gd name="T50" fmla="*/ 1911 w 2323"/>
              <a:gd name="T51" fmla="*/ 419 h 3565"/>
              <a:gd name="T52" fmla="*/ 2017 w 2323"/>
              <a:gd name="T53" fmla="*/ 624 h 3565"/>
              <a:gd name="T54" fmla="*/ 2078 w 2323"/>
              <a:gd name="T55" fmla="*/ 854 h 3565"/>
              <a:gd name="T56" fmla="*/ 2087 w 2323"/>
              <a:gd name="T57" fmla="*/ 1102 h 3565"/>
              <a:gd name="T58" fmla="*/ 2045 w 2323"/>
              <a:gd name="T59" fmla="*/ 1337 h 3565"/>
              <a:gd name="T60" fmla="*/ 1955 w 2323"/>
              <a:gd name="T61" fmla="*/ 1549 h 3565"/>
              <a:gd name="T62" fmla="*/ 1933 w 2323"/>
              <a:gd name="T63" fmla="*/ 1718 h 3565"/>
              <a:gd name="T64" fmla="*/ 2093 w 2323"/>
              <a:gd name="T65" fmla="*/ 1877 h 3565"/>
              <a:gd name="T66" fmla="*/ 2217 w 2323"/>
              <a:gd name="T67" fmla="*/ 2073 h 3565"/>
              <a:gd name="T68" fmla="*/ 2295 w 2323"/>
              <a:gd name="T69" fmla="*/ 2300 h 3565"/>
              <a:gd name="T70" fmla="*/ 2323 w 2323"/>
              <a:gd name="T71" fmla="*/ 2547 h 3565"/>
              <a:gd name="T72" fmla="*/ 2296 w 2323"/>
              <a:gd name="T73" fmla="*/ 2791 h 3565"/>
              <a:gd name="T74" fmla="*/ 2219 w 2323"/>
              <a:gd name="T75" fmla="*/ 3015 h 3565"/>
              <a:gd name="T76" fmla="*/ 2099 w 2323"/>
              <a:gd name="T77" fmla="*/ 3209 h 3565"/>
              <a:gd name="T78" fmla="*/ 1943 w 2323"/>
              <a:gd name="T79" fmla="*/ 3369 h 3565"/>
              <a:gd name="T80" fmla="*/ 1755 w 2323"/>
              <a:gd name="T81" fmla="*/ 3485 h 3565"/>
              <a:gd name="T82" fmla="*/ 1544 w 2323"/>
              <a:gd name="T83" fmla="*/ 3552 h 3565"/>
              <a:gd name="T84" fmla="*/ 0 w 2323"/>
              <a:gd name="T85" fmla="*/ 3565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23" h="3565">
                <a:moveTo>
                  <a:pt x="697" y="2038"/>
                </a:moveTo>
                <a:lnTo>
                  <a:pt x="697" y="3056"/>
                </a:lnTo>
                <a:lnTo>
                  <a:pt x="1274" y="3056"/>
                </a:lnTo>
                <a:lnTo>
                  <a:pt x="1319" y="3053"/>
                </a:lnTo>
                <a:lnTo>
                  <a:pt x="1362" y="3043"/>
                </a:lnTo>
                <a:lnTo>
                  <a:pt x="1403" y="3026"/>
                </a:lnTo>
                <a:lnTo>
                  <a:pt x="1443" y="3004"/>
                </a:lnTo>
                <a:lnTo>
                  <a:pt x="1480" y="2976"/>
                </a:lnTo>
                <a:lnTo>
                  <a:pt x="1515" y="2944"/>
                </a:lnTo>
                <a:lnTo>
                  <a:pt x="1546" y="2906"/>
                </a:lnTo>
                <a:lnTo>
                  <a:pt x="1574" y="2865"/>
                </a:lnTo>
                <a:lnTo>
                  <a:pt x="1599" y="2820"/>
                </a:lnTo>
                <a:lnTo>
                  <a:pt x="1620" y="2771"/>
                </a:lnTo>
                <a:lnTo>
                  <a:pt x="1636" y="2719"/>
                </a:lnTo>
                <a:lnTo>
                  <a:pt x="1648" y="2663"/>
                </a:lnTo>
                <a:lnTo>
                  <a:pt x="1656" y="2606"/>
                </a:lnTo>
                <a:lnTo>
                  <a:pt x="1659" y="2547"/>
                </a:lnTo>
                <a:lnTo>
                  <a:pt x="1656" y="2488"/>
                </a:lnTo>
                <a:lnTo>
                  <a:pt x="1648" y="2430"/>
                </a:lnTo>
                <a:lnTo>
                  <a:pt x="1636" y="2375"/>
                </a:lnTo>
                <a:lnTo>
                  <a:pt x="1620" y="2323"/>
                </a:lnTo>
                <a:lnTo>
                  <a:pt x="1599" y="2274"/>
                </a:lnTo>
                <a:lnTo>
                  <a:pt x="1574" y="2229"/>
                </a:lnTo>
                <a:lnTo>
                  <a:pt x="1546" y="2188"/>
                </a:lnTo>
                <a:lnTo>
                  <a:pt x="1515" y="2150"/>
                </a:lnTo>
                <a:lnTo>
                  <a:pt x="1480" y="2118"/>
                </a:lnTo>
                <a:lnTo>
                  <a:pt x="1443" y="2090"/>
                </a:lnTo>
                <a:lnTo>
                  <a:pt x="1403" y="2068"/>
                </a:lnTo>
                <a:lnTo>
                  <a:pt x="1362" y="2051"/>
                </a:lnTo>
                <a:lnTo>
                  <a:pt x="1319" y="2041"/>
                </a:lnTo>
                <a:lnTo>
                  <a:pt x="1274" y="2038"/>
                </a:lnTo>
                <a:lnTo>
                  <a:pt x="697" y="2038"/>
                </a:lnTo>
                <a:close/>
                <a:moveTo>
                  <a:pt x="697" y="509"/>
                </a:moveTo>
                <a:lnTo>
                  <a:pt x="697" y="1529"/>
                </a:lnTo>
                <a:lnTo>
                  <a:pt x="1065" y="1529"/>
                </a:lnTo>
                <a:lnTo>
                  <a:pt x="1108" y="1525"/>
                </a:lnTo>
                <a:lnTo>
                  <a:pt x="1149" y="1515"/>
                </a:lnTo>
                <a:lnTo>
                  <a:pt x="1190" y="1499"/>
                </a:lnTo>
                <a:lnTo>
                  <a:pt x="1227" y="1477"/>
                </a:lnTo>
                <a:lnTo>
                  <a:pt x="1263" y="1449"/>
                </a:lnTo>
                <a:lnTo>
                  <a:pt x="1296" y="1417"/>
                </a:lnTo>
                <a:lnTo>
                  <a:pt x="1325" y="1379"/>
                </a:lnTo>
                <a:lnTo>
                  <a:pt x="1353" y="1338"/>
                </a:lnTo>
                <a:lnTo>
                  <a:pt x="1376" y="1293"/>
                </a:lnTo>
                <a:lnTo>
                  <a:pt x="1396" y="1243"/>
                </a:lnTo>
                <a:lnTo>
                  <a:pt x="1412" y="1190"/>
                </a:lnTo>
                <a:lnTo>
                  <a:pt x="1424" y="1136"/>
                </a:lnTo>
                <a:lnTo>
                  <a:pt x="1432" y="1078"/>
                </a:lnTo>
                <a:lnTo>
                  <a:pt x="1434" y="1020"/>
                </a:lnTo>
                <a:lnTo>
                  <a:pt x="1432" y="960"/>
                </a:lnTo>
                <a:lnTo>
                  <a:pt x="1424" y="902"/>
                </a:lnTo>
                <a:lnTo>
                  <a:pt x="1412" y="848"/>
                </a:lnTo>
                <a:lnTo>
                  <a:pt x="1396" y="796"/>
                </a:lnTo>
                <a:lnTo>
                  <a:pt x="1376" y="747"/>
                </a:lnTo>
                <a:lnTo>
                  <a:pt x="1353" y="701"/>
                </a:lnTo>
                <a:lnTo>
                  <a:pt x="1325" y="659"/>
                </a:lnTo>
                <a:lnTo>
                  <a:pt x="1296" y="622"/>
                </a:lnTo>
                <a:lnTo>
                  <a:pt x="1263" y="589"/>
                </a:lnTo>
                <a:lnTo>
                  <a:pt x="1227" y="562"/>
                </a:lnTo>
                <a:lnTo>
                  <a:pt x="1190" y="539"/>
                </a:lnTo>
                <a:lnTo>
                  <a:pt x="1149" y="523"/>
                </a:lnTo>
                <a:lnTo>
                  <a:pt x="1108" y="513"/>
                </a:lnTo>
                <a:lnTo>
                  <a:pt x="1065" y="509"/>
                </a:lnTo>
                <a:lnTo>
                  <a:pt x="697" y="509"/>
                </a:lnTo>
                <a:close/>
                <a:moveTo>
                  <a:pt x="0" y="0"/>
                </a:moveTo>
                <a:lnTo>
                  <a:pt x="1161" y="0"/>
                </a:lnTo>
                <a:lnTo>
                  <a:pt x="1237" y="4"/>
                </a:lnTo>
                <a:lnTo>
                  <a:pt x="1312" y="14"/>
                </a:lnTo>
                <a:lnTo>
                  <a:pt x="1384" y="30"/>
                </a:lnTo>
                <a:lnTo>
                  <a:pt x="1455" y="53"/>
                </a:lnTo>
                <a:lnTo>
                  <a:pt x="1523" y="81"/>
                </a:lnTo>
                <a:lnTo>
                  <a:pt x="1588" y="115"/>
                </a:lnTo>
                <a:lnTo>
                  <a:pt x="1650" y="153"/>
                </a:lnTo>
                <a:lnTo>
                  <a:pt x="1710" y="198"/>
                </a:lnTo>
                <a:lnTo>
                  <a:pt x="1766" y="247"/>
                </a:lnTo>
                <a:lnTo>
                  <a:pt x="1818" y="300"/>
                </a:lnTo>
                <a:lnTo>
                  <a:pt x="1867" y="356"/>
                </a:lnTo>
                <a:lnTo>
                  <a:pt x="1911" y="419"/>
                </a:lnTo>
                <a:lnTo>
                  <a:pt x="1952" y="483"/>
                </a:lnTo>
                <a:lnTo>
                  <a:pt x="1987" y="552"/>
                </a:lnTo>
                <a:lnTo>
                  <a:pt x="2017" y="624"/>
                </a:lnTo>
                <a:lnTo>
                  <a:pt x="2043" y="698"/>
                </a:lnTo>
                <a:lnTo>
                  <a:pt x="2064" y="775"/>
                </a:lnTo>
                <a:lnTo>
                  <a:pt x="2078" y="854"/>
                </a:lnTo>
                <a:lnTo>
                  <a:pt x="2087" y="935"/>
                </a:lnTo>
                <a:lnTo>
                  <a:pt x="2090" y="1020"/>
                </a:lnTo>
                <a:lnTo>
                  <a:pt x="2087" y="1102"/>
                </a:lnTo>
                <a:lnTo>
                  <a:pt x="2079" y="1182"/>
                </a:lnTo>
                <a:lnTo>
                  <a:pt x="2064" y="1260"/>
                </a:lnTo>
                <a:lnTo>
                  <a:pt x="2045" y="1337"/>
                </a:lnTo>
                <a:lnTo>
                  <a:pt x="2019" y="1410"/>
                </a:lnTo>
                <a:lnTo>
                  <a:pt x="1989" y="1481"/>
                </a:lnTo>
                <a:lnTo>
                  <a:pt x="1955" y="1549"/>
                </a:lnTo>
                <a:lnTo>
                  <a:pt x="1915" y="1613"/>
                </a:lnTo>
                <a:lnTo>
                  <a:pt x="1873" y="1674"/>
                </a:lnTo>
                <a:lnTo>
                  <a:pt x="1933" y="1718"/>
                </a:lnTo>
                <a:lnTo>
                  <a:pt x="1990" y="1766"/>
                </a:lnTo>
                <a:lnTo>
                  <a:pt x="2044" y="1819"/>
                </a:lnTo>
                <a:lnTo>
                  <a:pt x="2093" y="1877"/>
                </a:lnTo>
                <a:lnTo>
                  <a:pt x="2139" y="1939"/>
                </a:lnTo>
                <a:lnTo>
                  <a:pt x="2180" y="2005"/>
                </a:lnTo>
                <a:lnTo>
                  <a:pt x="2217" y="2073"/>
                </a:lnTo>
                <a:lnTo>
                  <a:pt x="2248" y="2147"/>
                </a:lnTo>
                <a:lnTo>
                  <a:pt x="2274" y="2221"/>
                </a:lnTo>
                <a:lnTo>
                  <a:pt x="2295" y="2300"/>
                </a:lnTo>
                <a:lnTo>
                  <a:pt x="2310" y="2379"/>
                </a:lnTo>
                <a:lnTo>
                  <a:pt x="2320" y="2463"/>
                </a:lnTo>
                <a:lnTo>
                  <a:pt x="2323" y="2547"/>
                </a:lnTo>
                <a:lnTo>
                  <a:pt x="2320" y="2630"/>
                </a:lnTo>
                <a:lnTo>
                  <a:pt x="2311" y="2712"/>
                </a:lnTo>
                <a:lnTo>
                  <a:pt x="2296" y="2791"/>
                </a:lnTo>
                <a:lnTo>
                  <a:pt x="2275" y="2869"/>
                </a:lnTo>
                <a:lnTo>
                  <a:pt x="2250" y="2943"/>
                </a:lnTo>
                <a:lnTo>
                  <a:pt x="2219" y="3015"/>
                </a:lnTo>
                <a:lnTo>
                  <a:pt x="2183" y="3083"/>
                </a:lnTo>
                <a:lnTo>
                  <a:pt x="2143" y="3148"/>
                </a:lnTo>
                <a:lnTo>
                  <a:pt x="2099" y="3209"/>
                </a:lnTo>
                <a:lnTo>
                  <a:pt x="2051" y="3267"/>
                </a:lnTo>
                <a:lnTo>
                  <a:pt x="1998" y="3320"/>
                </a:lnTo>
                <a:lnTo>
                  <a:pt x="1943" y="3369"/>
                </a:lnTo>
                <a:lnTo>
                  <a:pt x="1883" y="3413"/>
                </a:lnTo>
                <a:lnTo>
                  <a:pt x="1820" y="3452"/>
                </a:lnTo>
                <a:lnTo>
                  <a:pt x="1755" y="3485"/>
                </a:lnTo>
                <a:lnTo>
                  <a:pt x="1687" y="3513"/>
                </a:lnTo>
                <a:lnTo>
                  <a:pt x="1617" y="3536"/>
                </a:lnTo>
                <a:lnTo>
                  <a:pt x="1544" y="3552"/>
                </a:lnTo>
                <a:lnTo>
                  <a:pt x="1470" y="3562"/>
                </a:lnTo>
                <a:lnTo>
                  <a:pt x="1393" y="3565"/>
                </a:lnTo>
                <a:lnTo>
                  <a:pt x="0" y="35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1" name="Freeform 1171"/>
          <p:cNvSpPr>
            <a:spLocks noEditPoints="1"/>
          </p:cNvSpPr>
          <p:nvPr/>
        </p:nvSpPr>
        <p:spPr bwMode="auto">
          <a:xfrm>
            <a:off x="6106999" y="2419420"/>
            <a:ext cx="190010" cy="262919"/>
          </a:xfrm>
          <a:custGeom>
            <a:avLst/>
            <a:gdLst>
              <a:gd name="T0" fmla="*/ 2323 w 2323"/>
              <a:gd name="T1" fmla="*/ 3056 h 3565"/>
              <a:gd name="T2" fmla="*/ 0 w 2323"/>
              <a:gd name="T3" fmla="*/ 3565 h 3565"/>
              <a:gd name="T4" fmla="*/ 0 w 2323"/>
              <a:gd name="T5" fmla="*/ 0 h 3565"/>
              <a:gd name="T6" fmla="*/ 464 w 2323"/>
              <a:gd name="T7" fmla="*/ 1656 h 3565"/>
              <a:gd name="T8" fmla="*/ 477 w 2323"/>
              <a:gd name="T9" fmla="*/ 1774 h 3565"/>
              <a:gd name="T10" fmla="*/ 513 w 2323"/>
              <a:gd name="T11" fmla="*/ 1887 h 3565"/>
              <a:gd name="T12" fmla="*/ 572 w 2323"/>
              <a:gd name="T13" fmla="*/ 1992 h 3565"/>
              <a:gd name="T14" fmla="*/ 652 w 2323"/>
              <a:gd name="T15" fmla="*/ 2088 h 3565"/>
              <a:gd name="T16" fmla="*/ 747 w 2323"/>
              <a:gd name="T17" fmla="*/ 2166 h 3565"/>
              <a:gd name="T18" fmla="*/ 855 w 2323"/>
              <a:gd name="T19" fmla="*/ 2227 h 3565"/>
              <a:gd name="T20" fmla="*/ 972 w 2323"/>
              <a:gd name="T21" fmla="*/ 2269 h 3565"/>
              <a:gd name="T22" fmla="*/ 1097 w 2323"/>
              <a:gd name="T23" fmla="*/ 2290 h 3565"/>
              <a:gd name="T24" fmla="*/ 1226 w 2323"/>
              <a:gd name="T25" fmla="*/ 2290 h 3565"/>
              <a:gd name="T26" fmla="*/ 1351 w 2323"/>
              <a:gd name="T27" fmla="*/ 2269 h 3565"/>
              <a:gd name="T28" fmla="*/ 1468 w 2323"/>
              <a:gd name="T29" fmla="*/ 2227 h 3565"/>
              <a:gd name="T30" fmla="*/ 1576 w 2323"/>
              <a:gd name="T31" fmla="*/ 2166 h 3565"/>
              <a:gd name="T32" fmla="*/ 1671 w 2323"/>
              <a:gd name="T33" fmla="*/ 2088 h 3565"/>
              <a:gd name="T34" fmla="*/ 1751 w 2323"/>
              <a:gd name="T35" fmla="*/ 1992 h 3565"/>
              <a:gd name="T36" fmla="*/ 1810 w 2323"/>
              <a:gd name="T37" fmla="*/ 1887 h 3565"/>
              <a:gd name="T38" fmla="*/ 1846 w 2323"/>
              <a:gd name="T39" fmla="*/ 1774 h 3565"/>
              <a:gd name="T40" fmla="*/ 1859 w 2323"/>
              <a:gd name="T41" fmla="*/ 1656 h 3565"/>
              <a:gd name="T42" fmla="*/ 2323 w 2323"/>
              <a:gd name="T43" fmla="*/ 0 h 3565"/>
              <a:gd name="T44" fmla="*/ 2320 w 2323"/>
              <a:gd name="T45" fmla="*/ 1742 h 3565"/>
              <a:gd name="T46" fmla="*/ 2295 w 2323"/>
              <a:gd name="T47" fmla="*/ 1907 h 3565"/>
              <a:gd name="T48" fmla="*/ 2247 w 2323"/>
              <a:gd name="T49" fmla="*/ 2064 h 3565"/>
              <a:gd name="T50" fmla="*/ 2177 w 2323"/>
              <a:gd name="T51" fmla="*/ 2211 h 3565"/>
              <a:gd name="T52" fmla="*/ 2089 w 2323"/>
              <a:gd name="T53" fmla="*/ 2345 h 3565"/>
              <a:gd name="T54" fmla="*/ 1983 w 2323"/>
              <a:gd name="T55" fmla="*/ 2466 h 3565"/>
              <a:gd name="T56" fmla="*/ 1861 w 2323"/>
              <a:gd name="T57" fmla="*/ 2571 h 3565"/>
              <a:gd name="T58" fmla="*/ 1724 w 2323"/>
              <a:gd name="T59" fmla="*/ 2658 h 3565"/>
              <a:gd name="T60" fmla="*/ 1575 w 2323"/>
              <a:gd name="T61" fmla="*/ 2727 h 3565"/>
              <a:gd name="T62" fmla="*/ 1416 w 2323"/>
              <a:gd name="T63" fmla="*/ 2774 h 3565"/>
              <a:gd name="T64" fmla="*/ 1249 w 2323"/>
              <a:gd name="T65" fmla="*/ 2799 h 3565"/>
              <a:gd name="T66" fmla="*/ 1074 w 2323"/>
              <a:gd name="T67" fmla="*/ 2799 h 3565"/>
              <a:gd name="T68" fmla="*/ 907 w 2323"/>
              <a:gd name="T69" fmla="*/ 2774 h 3565"/>
              <a:gd name="T70" fmla="*/ 748 w 2323"/>
              <a:gd name="T71" fmla="*/ 2727 h 3565"/>
              <a:gd name="T72" fmla="*/ 599 w 2323"/>
              <a:gd name="T73" fmla="*/ 2658 h 3565"/>
              <a:gd name="T74" fmla="*/ 462 w 2323"/>
              <a:gd name="T75" fmla="*/ 2571 h 3565"/>
              <a:gd name="T76" fmla="*/ 340 w 2323"/>
              <a:gd name="T77" fmla="*/ 2466 h 3565"/>
              <a:gd name="T78" fmla="*/ 234 w 2323"/>
              <a:gd name="T79" fmla="*/ 2345 h 3565"/>
              <a:gd name="T80" fmla="*/ 146 w 2323"/>
              <a:gd name="T81" fmla="*/ 2211 h 3565"/>
              <a:gd name="T82" fmla="*/ 76 w 2323"/>
              <a:gd name="T83" fmla="*/ 2064 h 3565"/>
              <a:gd name="T84" fmla="*/ 28 w 2323"/>
              <a:gd name="T85" fmla="*/ 1907 h 3565"/>
              <a:gd name="T86" fmla="*/ 3 w 2323"/>
              <a:gd name="T87" fmla="*/ 1742 h 3565"/>
              <a:gd name="T88" fmla="*/ 0 w 2323"/>
              <a:gd name="T89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23" h="3565">
                <a:moveTo>
                  <a:pt x="0" y="3056"/>
                </a:moveTo>
                <a:lnTo>
                  <a:pt x="2323" y="3056"/>
                </a:lnTo>
                <a:lnTo>
                  <a:pt x="2323" y="3565"/>
                </a:lnTo>
                <a:lnTo>
                  <a:pt x="0" y="3565"/>
                </a:lnTo>
                <a:lnTo>
                  <a:pt x="0" y="3056"/>
                </a:lnTo>
                <a:close/>
                <a:moveTo>
                  <a:pt x="0" y="0"/>
                </a:moveTo>
                <a:lnTo>
                  <a:pt x="464" y="0"/>
                </a:lnTo>
                <a:lnTo>
                  <a:pt x="464" y="1656"/>
                </a:lnTo>
                <a:lnTo>
                  <a:pt x="467" y="1715"/>
                </a:lnTo>
                <a:lnTo>
                  <a:pt x="477" y="1774"/>
                </a:lnTo>
                <a:lnTo>
                  <a:pt x="492" y="1832"/>
                </a:lnTo>
                <a:lnTo>
                  <a:pt x="513" y="1887"/>
                </a:lnTo>
                <a:lnTo>
                  <a:pt x="539" y="1941"/>
                </a:lnTo>
                <a:lnTo>
                  <a:pt x="572" y="1992"/>
                </a:lnTo>
                <a:lnTo>
                  <a:pt x="609" y="2041"/>
                </a:lnTo>
                <a:lnTo>
                  <a:pt x="652" y="2088"/>
                </a:lnTo>
                <a:lnTo>
                  <a:pt x="697" y="2130"/>
                </a:lnTo>
                <a:lnTo>
                  <a:pt x="747" y="2166"/>
                </a:lnTo>
                <a:lnTo>
                  <a:pt x="799" y="2200"/>
                </a:lnTo>
                <a:lnTo>
                  <a:pt x="855" y="2227"/>
                </a:lnTo>
                <a:lnTo>
                  <a:pt x="913" y="2251"/>
                </a:lnTo>
                <a:lnTo>
                  <a:pt x="972" y="2269"/>
                </a:lnTo>
                <a:lnTo>
                  <a:pt x="1034" y="2282"/>
                </a:lnTo>
                <a:lnTo>
                  <a:pt x="1097" y="2290"/>
                </a:lnTo>
                <a:lnTo>
                  <a:pt x="1161" y="2293"/>
                </a:lnTo>
                <a:lnTo>
                  <a:pt x="1226" y="2290"/>
                </a:lnTo>
                <a:lnTo>
                  <a:pt x="1289" y="2282"/>
                </a:lnTo>
                <a:lnTo>
                  <a:pt x="1351" y="2269"/>
                </a:lnTo>
                <a:lnTo>
                  <a:pt x="1410" y="2251"/>
                </a:lnTo>
                <a:lnTo>
                  <a:pt x="1468" y="2227"/>
                </a:lnTo>
                <a:lnTo>
                  <a:pt x="1524" y="2200"/>
                </a:lnTo>
                <a:lnTo>
                  <a:pt x="1576" y="2166"/>
                </a:lnTo>
                <a:lnTo>
                  <a:pt x="1626" y="2130"/>
                </a:lnTo>
                <a:lnTo>
                  <a:pt x="1671" y="2088"/>
                </a:lnTo>
                <a:lnTo>
                  <a:pt x="1714" y="2041"/>
                </a:lnTo>
                <a:lnTo>
                  <a:pt x="1751" y="1992"/>
                </a:lnTo>
                <a:lnTo>
                  <a:pt x="1784" y="1941"/>
                </a:lnTo>
                <a:lnTo>
                  <a:pt x="1810" y="1887"/>
                </a:lnTo>
                <a:lnTo>
                  <a:pt x="1831" y="1832"/>
                </a:lnTo>
                <a:lnTo>
                  <a:pt x="1846" y="1774"/>
                </a:lnTo>
                <a:lnTo>
                  <a:pt x="1856" y="1715"/>
                </a:lnTo>
                <a:lnTo>
                  <a:pt x="1859" y="1656"/>
                </a:lnTo>
                <a:lnTo>
                  <a:pt x="1859" y="0"/>
                </a:lnTo>
                <a:lnTo>
                  <a:pt x="2323" y="0"/>
                </a:lnTo>
                <a:lnTo>
                  <a:pt x="2323" y="1656"/>
                </a:lnTo>
                <a:lnTo>
                  <a:pt x="2320" y="1742"/>
                </a:lnTo>
                <a:lnTo>
                  <a:pt x="2310" y="1825"/>
                </a:lnTo>
                <a:lnTo>
                  <a:pt x="2295" y="1907"/>
                </a:lnTo>
                <a:lnTo>
                  <a:pt x="2273" y="1987"/>
                </a:lnTo>
                <a:lnTo>
                  <a:pt x="2247" y="2064"/>
                </a:lnTo>
                <a:lnTo>
                  <a:pt x="2215" y="2139"/>
                </a:lnTo>
                <a:lnTo>
                  <a:pt x="2177" y="2211"/>
                </a:lnTo>
                <a:lnTo>
                  <a:pt x="2136" y="2280"/>
                </a:lnTo>
                <a:lnTo>
                  <a:pt x="2089" y="2345"/>
                </a:lnTo>
                <a:lnTo>
                  <a:pt x="2038" y="2407"/>
                </a:lnTo>
                <a:lnTo>
                  <a:pt x="1983" y="2466"/>
                </a:lnTo>
                <a:lnTo>
                  <a:pt x="1923" y="2520"/>
                </a:lnTo>
                <a:lnTo>
                  <a:pt x="1861" y="2571"/>
                </a:lnTo>
                <a:lnTo>
                  <a:pt x="1794" y="2617"/>
                </a:lnTo>
                <a:lnTo>
                  <a:pt x="1724" y="2658"/>
                </a:lnTo>
                <a:lnTo>
                  <a:pt x="1651" y="2696"/>
                </a:lnTo>
                <a:lnTo>
                  <a:pt x="1575" y="2727"/>
                </a:lnTo>
                <a:lnTo>
                  <a:pt x="1496" y="2753"/>
                </a:lnTo>
                <a:lnTo>
                  <a:pt x="1416" y="2774"/>
                </a:lnTo>
                <a:lnTo>
                  <a:pt x="1333" y="2789"/>
                </a:lnTo>
                <a:lnTo>
                  <a:pt x="1249" y="2799"/>
                </a:lnTo>
                <a:lnTo>
                  <a:pt x="1161" y="2801"/>
                </a:lnTo>
                <a:lnTo>
                  <a:pt x="1074" y="2799"/>
                </a:lnTo>
                <a:lnTo>
                  <a:pt x="989" y="2789"/>
                </a:lnTo>
                <a:lnTo>
                  <a:pt x="907" y="2774"/>
                </a:lnTo>
                <a:lnTo>
                  <a:pt x="827" y="2753"/>
                </a:lnTo>
                <a:lnTo>
                  <a:pt x="748" y="2727"/>
                </a:lnTo>
                <a:lnTo>
                  <a:pt x="672" y="2696"/>
                </a:lnTo>
                <a:lnTo>
                  <a:pt x="599" y="2658"/>
                </a:lnTo>
                <a:lnTo>
                  <a:pt x="529" y="2617"/>
                </a:lnTo>
                <a:lnTo>
                  <a:pt x="462" y="2571"/>
                </a:lnTo>
                <a:lnTo>
                  <a:pt x="400" y="2520"/>
                </a:lnTo>
                <a:lnTo>
                  <a:pt x="340" y="2466"/>
                </a:lnTo>
                <a:lnTo>
                  <a:pt x="285" y="2407"/>
                </a:lnTo>
                <a:lnTo>
                  <a:pt x="234" y="2345"/>
                </a:lnTo>
                <a:lnTo>
                  <a:pt x="187" y="2280"/>
                </a:lnTo>
                <a:lnTo>
                  <a:pt x="146" y="2211"/>
                </a:lnTo>
                <a:lnTo>
                  <a:pt x="108" y="2139"/>
                </a:lnTo>
                <a:lnTo>
                  <a:pt x="76" y="2064"/>
                </a:lnTo>
                <a:lnTo>
                  <a:pt x="50" y="1987"/>
                </a:lnTo>
                <a:lnTo>
                  <a:pt x="28" y="1907"/>
                </a:lnTo>
                <a:lnTo>
                  <a:pt x="13" y="1825"/>
                </a:lnTo>
                <a:lnTo>
                  <a:pt x="3" y="1742"/>
                </a:lnTo>
                <a:lnTo>
                  <a:pt x="0" y="16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2" name="Freeform 1176"/>
          <p:cNvSpPr/>
          <p:nvPr/>
        </p:nvSpPr>
        <p:spPr bwMode="auto">
          <a:xfrm>
            <a:off x="6571929" y="2419420"/>
            <a:ext cx="226095" cy="262919"/>
          </a:xfrm>
          <a:custGeom>
            <a:avLst/>
            <a:gdLst>
              <a:gd name="T0" fmla="*/ 1153 w 2766"/>
              <a:gd name="T1" fmla="*/ 0 h 3565"/>
              <a:gd name="T2" fmla="*/ 2766 w 2766"/>
              <a:gd name="T3" fmla="*/ 0 h 3565"/>
              <a:gd name="T4" fmla="*/ 2766 w 2766"/>
              <a:gd name="T5" fmla="*/ 256 h 3565"/>
              <a:gd name="T6" fmla="*/ 2305 w 2766"/>
              <a:gd name="T7" fmla="*/ 256 h 3565"/>
              <a:gd name="T8" fmla="*/ 1153 w 2766"/>
              <a:gd name="T9" fmla="*/ 3311 h 3565"/>
              <a:gd name="T10" fmla="*/ 1613 w 2766"/>
              <a:gd name="T11" fmla="*/ 3311 h 3565"/>
              <a:gd name="T12" fmla="*/ 1613 w 2766"/>
              <a:gd name="T13" fmla="*/ 3565 h 3565"/>
              <a:gd name="T14" fmla="*/ 0 w 2766"/>
              <a:gd name="T15" fmla="*/ 3565 h 3565"/>
              <a:gd name="T16" fmla="*/ 0 w 2766"/>
              <a:gd name="T17" fmla="*/ 3311 h 3565"/>
              <a:gd name="T18" fmla="*/ 461 w 2766"/>
              <a:gd name="T19" fmla="*/ 3311 h 3565"/>
              <a:gd name="T20" fmla="*/ 1613 w 2766"/>
              <a:gd name="T21" fmla="*/ 256 h 3565"/>
              <a:gd name="T22" fmla="*/ 1153 w 2766"/>
              <a:gd name="T23" fmla="*/ 256 h 3565"/>
              <a:gd name="T24" fmla="*/ 1153 w 2766"/>
              <a:gd name="T25" fmla="*/ 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66" h="3565">
                <a:moveTo>
                  <a:pt x="1153" y="0"/>
                </a:moveTo>
                <a:lnTo>
                  <a:pt x="2766" y="0"/>
                </a:lnTo>
                <a:lnTo>
                  <a:pt x="2766" y="256"/>
                </a:lnTo>
                <a:lnTo>
                  <a:pt x="2305" y="256"/>
                </a:lnTo>
                <a:lnTo>
                  <a:pt x="1153" y="3311"/>
                </a:lnTo>
                <a:lnTo>
                  <a:pt x="1613" y="3311"/>
                </a:lnTo>
                <a:lnTo>
                  <a:pt x="1613" y="3565"/>
                </a:lnTo>
                <a:lnTo>
                  <a:pt x="0" y="3565"/>
                </a:lnTo>
                <a:lnTo>
                  <a:pt x="0" y="3311"/>
                </a:lnTo>
                <a:lnTo>
                  <a:pt x="461" y="3311"/>
                </a:lnTo>
                <a:lnTo>
                  <a:pt x="1613" y="256"/>
                </a:lnTo>
                <a:lnTo>
                  <a:pt x="1153" y="256"/>
                </a:lnTo>
                <a:lnTo>
                  <a:pt x="115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3" name="Freeform 1181"/>
          <p:cNvSpPr/>
          <p:nvPr/>
        </p:nvSpPr>
        <p:spPr bwMode="auto">
          <a:xfrm>
            <a:off x="7098647" y="2419789"/>
            <a:ext cx="300477" cy="262181"/>
          </a:xfrm>
          <a:custGeom>
            <a:avLst/>
            <a:gdLst>
              <a:gd name="T0" fmla="*/ 1785 w 3261"/>
              <a:gd name="T1" fmla="*/ 9 h 2852"/>
              <a:gd name="T2" fmla="*/ 2077 w 3261"/>
              <a:gd name="T3" fmla="*/ 81 h 2852"/>
              <a:gd name="T4" fmla="*/ 2329 w 3261"/>
              <a:gd name="T5" fmla="*/ 220 h 2852"/>
              <a:gd name="T6" fmla="*/ 2515 w 3261"/>
              <a:gd name="T7" fmla="*/ 409 h 2852"/>
              <a:gd name="T8" fmla="*/ 2625 w 3261"/>
              <a:gd name="T9" fmla="*/ 634 h 2852"/>
              <a:gd name="T10" fmla="*/ 2242 w 3261"/>
              <a:gd name="T11" fmla="*/ 815 h 2852"/>
              <a:gd name="T12" fmla="*/ 2193 w 3261"/>
              <a:gd name="T13" fmla="*/ 658 h 2852"/>
              <a:gd name="T14" fmla="*/ 2060 w 3261"/>
              <a:gd name="T15" fmla="*/ 529 h 2852"/>
              <a:gd name="T16" fmla="*/ 1866 w 3261"/>
              <a:gd name="T17" fmla="*/ 440 h 2852"/>
              <a:gd name="T18" fmla="*/ 1631 w 3261"/>
              <a:gd name="T19" fmla="*/ 407 h 2852"/>
              <a:gd name="T20" fmla="*/ 1395 w 3261"/>
              <a:gd name="T21" fmla="*/ 440 h 2852"/>
              <a:gd name="T22" fmla="*/ 1200 w 3261"/>
              <a:gd name="T23" fmla="*/ 529 h 2852"/>
              <a:gd name="T24" fmla="*/ 1068 w 3261"/>
              <a:gd name="T25" fmla="*/ 658 h 2852"/>
              <a:gd name="T26" fmla="*/ 1019 w 3261"/>
              <a:gd name="T27" fmla="*/ 815 h 2852"/>
              <a:gd name="T28" fmla="*/ 1068 w 3261"/>
              <a:gd name="T29" fmla="*/ 972 h 2852"/>
              <a:gd name="T30" fmla="*/ 1200 w 3261"/>
              <a:gd name="T31" fmla="*/ 1101 h 2852"/>
              <a:gd name="T32" fmla="*/ 1395 w 3261"/>
              <a:gd name="T33" fmla="*/ 1190 h 2852"/>
              <a:gd name="T34" fmla="*/ 1631 w 3261"/>
              <a:gd name="T35" fmla="*/ 1222 h 2852"/>
              <a:gd name="T36" fmla="*/ 1924 w 3261"/>
              <a:gd name="T37" fmla="*/ 1256 h 2852"/>
              <a:gd name="T38" fmla="*/ 2189 w 3261"/>
              <a:gd name="T39" fmla="*/ 1354 h 2852"/>
              <a:gd name="T40" fmla="*/ 3261 w 3261"/>
              <a:gd name="T41" fmla="*/ 1630 h 2852"/>
              <a:gd name="T42" fmla="*/ 2604 w 3261"/>
              <a:gd name="T43" fmla="*/ 1797 h 2852"/>
              <a:gd name="T44" fmla="*/ 2650 w 3261"/>
              <a:gd name="T45" fmla="*/ 2037 h 2852"/>
              <a:gd name="T46" fmla="*/ 2604 w 3261"/>
              <a:gd name="T47" fmla="*/ 2277 h 2852"/>
              <a:gd name="T48" fmla="*/ 2476 w 3261"/>
              <a:gd name="T49" fmla="*/ 2494 h 2852"/>
              <a:gd name="T50" fmla="*/ 2271 w 3261"/>
              <a:gd name="T51" fmla="*/ 2673 h 2852"/>
              <a:gd name="T52" fmla="*/ 2007 w 3261"/>
              <a:gd name="T53" fmla="*/ 2796 h 2852"/>
              <a:gd name="T54" fmla="*/ 1708 w 3261"/>
              <a:gd name="T55" fmla="*/ 2850 h 2852"/>
              <a:gd name="T56" fmla="*/ 1400 w 3261"/>
              <a:gd name="T57" fmla="*/ 2832 h 2852"/>
              <a:gd name="T58" fmla="*/ 1117 w 3261"/>
              <a:gd name="T59" fmla="*/ 2742 h 2852"/>
              <a:gd name="T60" fmla="*/ 878 w 3261"/>
              <a:gd name="T61" fmla="*/ 2589 h 2852"/>
              <a:gd name="T62" fmla="*/ 711 w 3261"/>
              <a:gd name="T63" fmla="*/ 2389 h 2852"/>
              <a:gd name="T64" fmla="*/ 623 w 3261"/>
              <a:gd name="T65" fmla="*/ 2159 h 2852"/>
              <a:gd name="T66" fmla="*/ 1023 w 3261"/>
              <a:gd name="T67" fmla="*/ 2078 h 2852"/>
              <a:gd name="T68" fmla="*/ 1094 w 3261"/>
              <a:gd name="T69" fmla="*/ 2230 h 2852"/>
              <a:gd name="T70" fmla="*/ 1245 w 3261"/>
              <a:gd name="T71" fmla="*/ 2350 h 2852"/>
              <a:gd name="T72" fmla="*/ 1451 w 3261"/>
              <a:gd name="T73" fmla="*/ 2425 h 2852"/>
              <a:gd name="T74" fmla="*/ 1692 w 3261"/>
              <a:gd name="T75" fmla="*/ 2443 h 2852"/>
              <a:gd name="T76" fmla="*/ 1919 w 3261"/>
              <a:gd name="T77" fmla="*/ 2394 h 2852"/>
              <a:gd name="T78" fmla="*/ 2101 w 3261"/>
              <a:gd name="T79" fmla="*/ 2294 h 2852"/>
              <a:gd name="T80" fmla="*/ 2214 w 3261"/>
              <a:gd name="T81" fmla="*/ 2157 h 2852"/>
              <a:gd name="T82" fmla="*/ 2239 w 3261"/>
              <a:gd name="T83" fmla="*/ 1996 h 2852"/>
              <a:gd name="T84" fmla="*/ 2167 w 3261"/>
              <a:gd name="T85" fmla="*/ 1845 h 2852"/>
              <a:gd name="T86" fmla="*/ 2017 w 3261"/>
              <a:gd name="T87" fmla="*/ 1724 h 2852"/>
              <a:gd name="T88" fmla="*/ 1811 w 3261"/>
              <a:gd name="T89" fmla="*/ 1648 h 2852"/>
              <a:gd name="T90" fmla="*/ 0 w 3261"/>
              <a:gd name="T91" fmla="*/ 1630 h 2852"/>
              <a:gd name="T92" fmla="*/ 878 w 3261"/>
              <a:gd name="T93" fmla="*/ 1367 h 2852"/>
              <a:gd name="T94" fmla="*/ 711 w 3261"/>
              <a:gd name="T95" fmla="*/ 1168 h 2852"/>
              <a:gd name="T96" fmla="*/ 623 w 3261"/>
              <a:gd name="T97" fmla="*/ 937 h 2852"/>
              <a:gd name="T98" fmla="*/ 623 w 3261"/>
              <a:gd name="T99" fmla="*/ 693 h 2852"/>
              <a:gd name="T100" fmla="*/ 711 w 3261"/>
              <a:gd name="T101" fmla="*/ 462 h 2852"/>
              <a:gd name="T102" fmla="*/ 878 w 3261"/>
              <a:gd name="T103" fmla="*/ 263 h 2852"/>
              <a:gd name="T104" fmla="*/ 1117 w 3261"/>
              <a:gd name="T105" fmla="*/ 110 h 2852"/>
              <a:gd name="T106" fmla="*/ 1400 w 3261"/>
              <a:gd name="T107" fmla="*/ 21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08" y="2"/>
                </a:lnTo>
                <a:lnTo>
                  <a:pt x="1785" y="9"/>
                </a:lnTo>
                <a:lnTo>
                  <a:pt x="1861" y="21"/>
                </a:lnTo>
                <a:lnTo>
                  <a:pt x="1935" y="37"/>
                </a:lnTo>
                <a:lnTo>
                  <a:pt x="2007" y="57"/>
                </a:lnTo>
                <a:lnTo>
                  <a:pt x="2077" y="81"/>
                </a:lnTo>
                <a:lnTo>
                  <a:pt x="2145" y="110"/>
                </a:lnTo>
                <a:lnTo>
                  <a:pt x="2209" y="142"/>
                </a:lnTo>
                <a:lnTo>
                  <a:pt x="2271" y="180"/>
                </a:lnTo>
                <a:lnTo>
                  <a:pt x="2329" y="220"/>
                </a:lnTo>
                <a:lnTo>
                  <a:pt x="2383" y="263"/>
                </a:lnTo>
                <a:lnTo>
                  <a:pt x="2432" y="309"/>
                </a:lnTo>
                <a:lnTo>
                  <a:pt x="2476" y="358"/>
                </a:lnTo>
                <a:lnTo>
                  <a:pt x="2515" y="409"/>
                </a:lnTo>
                <a:lnTo>
                  <a:pt x="2550" y="462"/>
                </a:lnTo>
                <a:lnTo>
                  <a:pt x="2580" y="518"/>
                </a:lnTo>
                <a:lnTo>
                  <a:pt x="2604" y="575"/>
                </a:lnTo>
                <a:lnTo>
                  <a:pt x="2625" y="634"/>
                </a:lnTo>
                <a:lnTo>
                  <a:pt x="2639" y="693"/>
                </a:lnTo>
                <a:lnTo>
                  <a:pt x="2647" y="753"/>
                </a:lnTo>
                <a:lnTo>
                  <a:pt x="2650" y="815"/>
                </a:lnTo>
                <a:lnTo>
                  <a:pt x="2242" y="815"/>
                </a:lnTo>
                <a:lnTo>
                  <a:pt x="2239" y="774"/>
                </a:lnTo>
                <a:lnTo>
                  <a:pt x="2229" y="734"/>
                </a:lnTo>
                <a:lnTo>
                  <a:pt x="2214" y="695"/>
                </a:lnTo>
                <a:lnTo>
                  <a:pt x="2193" y="658"/>
                </a:lnTo>
                <a:lnTo>
                  <a:pt x="2167" y="623"/>
                </a:lnTo>
                <a:lnTo>
                  <a:pt x="2136" y="589"/>
                </a:lnTo>
                <a:lnTo>
                  <a:pt x="2101" y="558"/>
                </a:lnTo>
                <a:lnTo>
                  <a:pt x="2060" y="529"/>
                </a:lnTo>
                <a:lnTo>
                  <a:pt x="2017" y="502"/>
                </a:lnTo>
                <a:lnTo>
                  <a:pt x="1970" y="479"/>
                </a:lnTo>
                <a:lnTo>
                  <a:pt x="1919" y="457"/>
                </a:lnTo>
                <a:lnTo>
                  <a:pt x="1866" y="440"/>
                </a:lnTo>
                <a:lnTo>
                  <a:pt x="1811" y="426"/>
                </a:lnTo>
                <a:lnTo>
                  <a:pt x="1752" y="416"/>
                </a:lnTo>
                <a:lnTo>
                  <a:pt x="1692" y="409"/>
                </a:lnTo>
                <a:lnTo>
                  <a:pt x="1631" y="407"/>
                </a:lnTo>
                <a:lnTo>
                  <a:pt x="1569" y="409"/>
                </a:lnTo>
                <a:lnTo>
                  <a:pt x="1509" y="416"/>
                </a:lnTo>
                <a:lnTo>
                  <a:pt x="1451" y="426"/>
                </a:lnTo>
                <a:lnTo>
                  <a:pt x="1395" y="440"/>
                </a:lnTo>
                <a:lnTo>
                  <a:pt x="1342" y="457"/>
                </a:lnTo>
                <a:lnTo>
                  <a:pt x="1292" y="479"/>
                </a:lnTo>
                <a:lnTo>
                  <a:pt x="1245" y="502"/>
                </a:lnTo>
                <a:lnTo>
                  <a:pt x="1200" y="529"/>
                </a:lnTo>
                <a:lnTo>
                  <a:pt x="1161" y="558"/>
                </a:lnTo>
                <a:lnTo>
                  <a:pt x="1125" y="589"/>
                </a:lnTo>
                <a:lnTo>
                  <a:pt x="1094" y="623"/>
                </a:lnTo>
                <a:lnTo>
                  <a:pt x="1068" y="658"/>
                </a:lnTo>
                <a:lnTo>
                  <a:pt x="1047" y="695"/>
                </a:lnTo>
                <a:lnTo>
                  <a:pt x="1032" y="734"/>
                </a:lnTo>
                <a:lnTo>
                  <a:pt x="1023" y="774"/>
                </a:lnTo>
                <a:lnTo>
                  <a:pt x="1019" y="815"/>
                </a:lnTo>
                <a:lnTo>
                  <a:pt x="1023" y="856"/>
                </a:lnTo>
                <a:lnTo>
                  <a:pt x="1032" y="896"/>
                </a:lnTo>
                <a:lnTo>
                  <a:pt x="1047" y="935"/>
                </a:lnTo>
                <a:lnTo>
                  <a:pt x="1068" y="972"/>
                </a:lnTo>
                <a:lnTo>
                  <a:pt x="1094" y="1007"/>
                </a:lnTo>
                <a:lnTo>
                  <a:pt x="1125" y="1041"/>
                </a:lnTo>
                <a:lnTo>
                  <a:pt x="1161" y="1072"/>
                </a:lnTo>
                <a:lnTo>
                  <a:pt x="1200" y="1101"/>
                </a:lnTo>
                <a:lnTo>
                  <a:pt x="1245" y="1128"/>
                </a:lnTo>
                <a:lnTo>
                  <a:pt x="1292" y="1152"/>
                </a:lnTo>
                <a:lnTo>
                  <a:pt x="1342" y="1173"/>
                </a:lnTo>
                <a:lnTo>
                  <a:pt x="1395" y="1190"/>
                </a:lnTo>
                <a:lnTo>
                  <a:pt x="1451" y="1204"/>
                </a:lnTo>
                <a:lnTo>
                  <a:pt x="1509" y="1214"/>
                </a:lnTo>
                <a:lnTo>
                  <a:pt x="1569" y="1220"/>
                </a:lnTo>
                <a:lnTo>
                  <a:pt x="1631" y="1222"/>
                </a:lnTo>
                <a:lnTo>
                  <a:pt x="1705" y="1225"/>
                </a:lnTo>
                <a:lnTo>
                  <a:pt x="1779" y="1231"/>
                </a:lnTo>
                <a:lnTo>
                  <a:pt x="1853" y="1242"/>
                </a:lnTo>
                <a:lnTo>
                  <a:pt x="1924" y="1256"/>
                </a:lnTo>
                <a:lnTo>
                  <a:pt x="1993" y="1275"/>
                </a:lnTo>
                <a:lnTo>
                  <a:pt x="2061" y="1297"/>
                </a:lnTo>
                <a:lnTo>
                  <a:pt x="2127" y="1324"/>
                </a:lnTo>
                <a:lnTo>
                  <a:pt x="2189" y="1354"/>
                </a:lnTo>
                <a:lnTo>
                  <a:pt x="2250" y="1388"/>
                </a:lnTo>
                <a:lnTo>
                  <a:pt x="2307" y="1425"/>
                </a:lnTo>
                <a:lnTo>
                  <a:pt x="3261" y="1425"/>
                </a:lnTo>
                <a:lnTo>
                  <a:pt x="3261" y="1630"/>
                </a:lnTo>
                <a:lnTo>
                  <a:pt x="2514" y="1630"/>
                </a:lnTo>
                <a:lnTo>
                  <a:pt x="2549" y="1683"/>
                </a:lnTo>
                <a:lnTo>
                  <a:pt x="2579" y="1739"/>
                </a:lnTo>
                <a:lnTo>
                  <a:pt x="2604" y="1797"/>
                </a:lnTo>
                <a:lnTo>
                  <a:pt x="2624" y="1855"/>
                </a:lnTo>
                <a:lnTo>
                  <a:pt x="2639" y="1915"/>
                </a:lnTo>
                <a:lnTo>
                  <a:pt x="2647" y="1975"/>
                </a:lnTo>
                <a:lnTo>
                  <a:pt x="2650" y="2037"/>
                </a:lnTo>
                <a:lnTo>
                  <a:pt x="2647" y="2098"/>
                </a:lnTo>
                <a:lnTo>
                  <a:pt x="2639" y="2159"/>
                </a:lnTo>
                <a:lnTo>
                  <a:pt x="2625" y="2219"/>
                </a:lnTo>
                <a:lnTo>
                  <a:pt x="2604" y="2277"/>
                </a:lnTo>
                <a:lnTo>
                  <a:pt x="2580" y="2334"/>
                </a:lnTo>
                <a:lnTo>
                  <a:pt x="2550" y="2389"/>
                </a:lnTo>
                <a:lnTo>
                  <a:pt x="2515" y="2443"/>
                </a:lnTo>
                <a:lnTo>
                  <a:pt x="2476" y="2494"/>
                </a:lnTo>
                <a:lnTo>
                  <a:pt x="2432" y="2543"/>
                </a:lnTo>
                <a:lnTo>
                  <a:pt x="2383" y="2589"/>
                </a:lnTo>
                <a:lnTo>
                  <a:pt x="2329" y="2632"/>
                </a:lnTo>
                <a:lnTo>
                  <a:pt x="2271" y="2673"/>
                </a:lnTo>
                <a:lnTo>
                  <a:pt x="2209" y="2709"/>
                </a:lnTo>
                <a:lnTo>
                  <a:pt x="2145" y="2742"/>
                </a:lnTo>
                <a:lnTo>
                  <a:pt x="2077" y="2771"/>
                </a:lnTo>
                <a:lnTo>
                  <a:pt x="2007" y="2796"/>
                </a:lnTo>
                <a:lnTo>
                  <a:pt x="1935" y="2816"/>
                </a:lnTo>
                <a:lnTo>
                  <a:pt x="1861" y="2832"/>
                </a:lnTo>
                <a:lnTo>
                  <a:pt x="1785" y="2843"/>
                </a:lnTo>
                <a:lnTo>
                  <a:pt x="1708" y="2850"/>
                </a:lnTo>
                <a:lnTo>
                  <a:pt x="1631" y="2852"/>
                </a:lnTo>
                <a:lnTo>
                  <a:pt x="1553" y="2850"/>
                </a:lnTo>
                <a:lnTo>
                  <a:pt x="1475" y="2843"/>
                </a:lnTo>
                <a:lnTo>
                  <a:pt x="1400" y="2832"/>
                </a:lnTo>
                <a:lnTo>
                  <a:pt x="1326" y="2816"/>
                </a:lnTo>
                <a:lnTo>
                  <a:pt x="1254" y="2796"/>
                </a:lnTo>
                <a:lnTo>
                  <a:pt x="1184" y="2771"/>
                </a:lnTo>
                <a:lnTo>
                  <a:pt x="1117" y="2742"/>
                </a:lnTo>
                <a:lnTo>
                  <a:pt x="1052" y="2709"/>
                </a:lnTo>
                <a:lnTo>
                  <a:pt x="991" y="2673"/>
                </a:lnTo>
                <a:lnTo>
                  <a:pt x="931" y="2632"/>
                </a:lnTo>
                <a:lnTo>
                  <a:pt x="878" y="2589"/>
                </a:lnTo>
                <a:lnTo>
                  <a:pt x="830" y="2543"/>
                </a:lnTo>
                <a:lnTo>
                  <a:pt x="785" y="2494"/>
                </a:lnTo>
                <a:lnTo>
                  <a:pt x="746" y="2443"/>
                </a:lnTo>
                <a:lnTo>
                  <a:pt x="711" y="2389"/>
                </a:lnTo>
                <a:lnTo>
                  <a:pt x="681" y="2334"/>
                </a:lnTo>
                <a:lnTo>
                  <a:pt x="656" y="2277"/>
                </a:lnTo>
                <a:lnTo>
                  <a:pt x="637" y="2219"/>
                </a:lnTo>
                <a:lnTo>
                  <a:pt x="623" y="2159"/>
                </a:lnTo>
                <a:lnTo>
                  <a:pt x="614" y="2098"/>
                </a:lnTo>
                <a:lnTo>
                  <a:pt x="611" y="2037"/>
                </a:lnTo>
                <a:lnTo>
                  <a:pt x="1019" y="2037"/>
                </a:lnTo>
                <a:lnTo>
                  <a:pt x="1023" y="2078"/>
                </a:lnTo>
                <a:lnTo>
                  <a:pt x="1032" y="2118"/>
                </a:lnTo>
                <a:lnTo>
                  <a:pt x="1047" y="2157"/>
                </a:lnTo>
                <a:lnTo>
                  <a:pt x="1068" y="2194"/>
                </a:lnTo>
                <a:lnTo>
                  <a:pt x="1094" y="2230"/>
                </a:lnTo>
                <a:lnTo>
                  <a:pt x="1125" y="2263"/>
                </a:lnTo>
                <a:lnTo>
                  <a:pt x="1161" y="2294"/>
                </a:lnTo>
                <a:lnTo>
                  <a:pt x="1200" y="2323"/>
                </a:lnTo>
                <a:lnTo>
                  <a:pt x="1245" y="2350"/>
                </a:lnTo>
                <a:lnTo>
                  <a:pt x="1292" y="2373"/>
                </a:lnTo>
                <a:lnTo>
                  <a:pt x="1342" y="2394"/>
                </a:lnTo>
                <a:lnTo>
                  <a:pt x="1395" y="2411"/>
                </a:lnTo>
                <a:lnTo>
                  <a:pt x="1451" y="2425"/>
                </a:lnTo>
                <a:lnTo>
                  <a:pt x="1509" y="2436"/>
                </a:lnTo>
                <a:lnTo>
                  <a:pt x="1569" y="2443"/>
                </a:lnTo>
                <a:lnTo>
                  <a:pt x="1631" y="2445"/>
                </a:lnTo>
                <a:lnTo>
                  <a:pt x="1692" y="2443"/>
                </a:lnTo>
                <a:lnTo>
                  <a:pt x="1752" y="2436"/>
                </a:lnTo>
                <a:lnTo>
                  <a:pt x="1811" y="2425"/>
                </a:lnTo>
                <a:lnTo>
                  <a:pt x="1866" y="2411"/>
                </a:lnTo>
                <a:lnTo>
                  <a:pt x="1919" y="2394"/>
                </a:lnTo>
                <a:lnTo>
                  <a:pt x="1970" y="2373"/>
                </a:lnTo>
                <a:lnTo>
                  <a:pt x="2017" y="2350"/>
                </a:lnTo>
                <a:lnTo>
                  <a:pt x="2060" y="2323"/>
                </a:lnTo>
                <a:lnTo>
                  <a:pt x="2101" y="2294"/>
                </a:lnTo>
                <a:lnTo>
                  <a:pt x="2136" y="2263"/>
                </a:lnTo>
                <a:lnTo>
                  <a:pt x="2167" y="2230"/>
                </a:lnTo>
                <a:lnTo>
                  <a:pt x="2193" y="2194"/>
                </a:lnTo>
                <a:lnTo>
                  <a:pt x="2214" y="2157"/>
                </a:lnTo>
                <a:lnTo>
                  <a:pt x="2229" y="2118"/>
                </a:lnTo>
                <a:lnTo>
                  <a:pt x="2239" y="2078"/>
                </a:lnTo>
                <a:lnTo>
                  <a:pt x="2242" y="2037"/>
                </a:lnTo>
                <a:lnTo>
                  <a:pt x="2239" y="1996"/>
                </a:lnTo>
                <a:lnTo>
                  <a:pt x="2229" y="1956"/>
                </a:lnTo>
                <a:lnTo>
                  <a:pt x="2214" y="1918"/>
                </a:lnTo>
                <a:lnTo>
                  <a:pt x="2193" y="1881"/>
                </a:lnTo>
                <a:lnTo>
                  <a:pt x="2167" y="1845"/>
                </a:lnTo>
                <a:lnTo>
                  <a:pt x="2136" y="1812"/>
                </a:lnTo>
                <a:lnTo>
                  <a:pt x="2101" y="1780"/>
                </a:lnTo>
                <a:lnTo>
                  <a:pt x="2060" y="1750"/>
                </a:lnTo>
                <a:lnTo>
                  <a:pt x="2017" y="1724"/>
                </a:lnTo>
                <a:lnTo>
                  <a:pt x="1970" y="1700"/>
                </a:lnTo>
                <a:lnTo>
                  <a:pt x="1919" y="1680"/>
                </a:lnTo>
                <a:lnTo>
                  <a:pt x="1866" y="1662"/>
                </a:lnTo>
                <a:lnTo>
                  <a:pt x="1811" y="1648"/>
                </a:lnTo>
                <a:lnTo>
                  <a:pt x="1752" y="1638"/>
                </a:lnTo>
                <a:lnTo>
                  <a:pt x="1692" y="1632"/>
                </a:lnTo>
                <a:lnTo>
                  <a:pt x="1631" y="1630"/>
                </a:lnTo>
                <a:lnTo>
                  <a:pt x="0" y="1630"/>
                </a:lnTo>
                <a:lnTo>
                  <a:pt x="0" y="1425"/>
                </a:lnTo>
                <a:lnTo>
                  <a:pt x="953" y="1425"/>
                </a:lnTo>
                <a:lnTo>
                  <a:pt x="931" y="1410"/>
                </a:lnTo>
                <a:lnTo>
                  <a:pt x="878" y="1367"/>
                </a:lnTo>
                <a:lnTo>
                  <a:pt x="830" y="1321"/>
                </a:lnTo>
                <a:lnTo>
                  <a:pt x="785" y="1272"/>
                </a:lnTo>
                <a:lnTo>
                  <a:pt x="746" y="1221"/>
                </a:lnTo>
                <a:lnTo>
                  <a:pt x="711" y="1168"/>
                </a:lnTo>
                <a:lnTo>
                  <a:pt x="681" y="1111"/>
                </a:lnTo>
                <a:lnTo>
                  <a:pt x="656" y="1055"/>
                </a:lnTo>
                <a:lnTo>
                  <a:pt x="637" y="996"/>
                </a:lnTo>
                <a:lnTo>
                  <a:pt x="623" y="937"/>
                </a:lnTo>
                <a:lnTo>
                  <a:pt x="614" y="877"/>
                </a:lnTo>
                <a:lnTo>
                  <a:pt x="611" y="815"/>
                </a:lnTo>
                <a:lnTo>
                  <a:pt x="614" y="753"/>
                </a:lnTo>
                <a:lnTo>
                  <a:pt x="623" y="693"/>
                </a:lnTo>
                <a:lnTo>
                  <a:pt x="637" y="634"/>
                </a:lnTo>
                <a:lnTo>
                  <a:pt x="656" y="575"/>
                </a:lnTo>
                <a:lnTo>
                  <a:pt x="681" y="518"/>
                </a:lnTo>
                <a:lnTo>
                  <a:pt x="711" y="462"/>
                </a:lnTo>
                <a:lnTo>
                  <a:pt x="746" y="409"/>
                </a:lnTo>
                <a:lnTo>
                  <a:pt x="785" y="358"/>
                </a:lnTo>
                <a:lnTo>
                  <a:pt x="830" y="309"/>
                </a:lnTo>
                <a:lnTo>
                  <a:pt x="878" y="263"/>
                </a:lnTo>
                <a:lnTo>
                  <a:pt x="931" y="220"/>
                </a:lnTo>
                <a:lnTo>
                  <a:pt x="991" y="180"/>
                </a:lnTo>
                <a:lnTo>
                  <a:pt x="1052" y="142"/>
                </a:lnTo>
                <a:lnTo>
                  <a:pt x="1117" y="110"/>
                </a:lnTo>
                <a:lnTo>
                  <a:pt x="1184" y="81"/>
                </a:lnTo>
                <a:lnTo>
                  <a:pt x="1254" y="57"/>
                </a:lnTo>
                <a:lnTo>
                  <a:pt x="1326" y="37"/>
                </a:lnTo>
                <a:lnTo>
                  <a:pt x="1400" y="21"/>
                </a:lnTo>
                <a:lnTo>
                  <a:pt x="1475" y="9"/>
                </a:lnTo>
                <a:lnTo>
                  <a:pt x="1553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4" name="Freeform 1186"/>
          <p:cNvSpPr/>
          <p:nvPr/>
        </p:nvSpPr>
        <p:spPr bwMode="auto">
          <a:xfrm>
            <a:off x="7717054" y="2399168"/>
            <a:ext cx="300477" cy="303423"/>
          </a:xfrm>
          <a:custGeom>
            <a:avLst/>
            <a:gdLst>
              <a:gd name="T0" fmla="*/ 1734 w 3262"/>
              <a:gd name="T1" fmla="*/ 3 h 3292"/>
              <a:gd name="T2" fmla="*/ 2033 w 3262"/>
              <a:gd name="T3" fmla="*/ 43 h 3292"/>
              <a:gd name="T4" fmla="*/ 2310 w 3262"/>
              <a:gd name="T5" fmla="*/ 130 h 3292"/>
              <a:gd name="T6" fmla="*/ 2563 w 3262"/>
              <a:gd name="T7" fmla="*/ 258 h 3292"/>
              <a:gd name="T8" fmla="*/ 2784 w 3262"/>
              <a:gd name="T9" fmla="*/ 421 h 3292"/>
              <a:gd name="T10" fmla="*/ 2969 w 3262"/>
              <a:gd name="T11" fmla="*/ 617 h 3292"/>
              <a:gd name="T12" fmla="*/ 3113 w 3262"/>
              <a:gd name="T13" fmla="*/ 839 h 3292"/>
              <a:gd name="T14" fmla="*/ 3212 w 3262"/>
              <a:gd name="T15" fmla="*/ 1085 h 3292"/>
              <a:gd name="T16" fmla="*/ 3259 w 3262"/>
              <a:gd name="T17" fmla="*/ 1348 h 3292"/>
              <a:gd name="T18" fmla="*/ 3250 w 3262"/>
              <a:gd name="T19" fmla="*/ 1618 h 3292"/>
              <a:gd name="T20" fmla="*/ 3186 w 3262"/>
              <a:gd name="T21" fmla="*/ 1873 h 3292"/>
              <a:gd name="T22" fmla="*/ 3076 w 3262"/>
              <a:gd name="T23" fmla="*/ 2109 h 3292"/>
              <a:gd name="T24" fmla="*/ 2920 w 3262"/>
              <a:gd name="T25" fmla="*/ 2322 h 3292"/>
              <a:gd name="T26" fmla="*/ 2727 w 3262"/>
              <a:gd name="T27" fmla="*/ 2507 h 3292"/>
              <a:gd name="T28" fmla="*/ 2499 w 3262"/>
              <a:gd name="T29" fmla="*/ 2660 h 3292"/>
              <a:gd name="T30" fmla="*/ 2243 w 3262"/>
              <a:gd name="T31" fmla="*/ 2776 h 3292"/>
              <a:gd name="T32" fmla="*/ 3262 w 3262"/>
              <a:gd name="T33" fmla="*/ 2469 h 3292"/>
              <a:gd name="T34" fmla="*/ 2039 w 3262"/>
              <a:gd name="T35" fmla="*/ 2603 h 3292"/>
              <a:gd name="T36" fmla="*/ 2248 w 3262"/>
              <a:gd name="T37" fmla="*/ 2482 h 3292"/>
              <a:gd name="T38" fmla="*/ 2428 w 3262"/>
              <a:gd name="T39" fmla="*/ 2318 h 3292"/>
              <a:gd name="T40" fmla="*/ 2574 w 3262"/>
              <a:gd name="T41" fmla="*/ 2116 h 3292"/>
              <a:gd name="T42" fmla="*/ 2680 w 3262"/>
              <a:gd name="T43" fmla="*/ 1882 h 3292"/>
              <a:gd name="T44" fmla="*/ 2740 w 3262"/>
              <a:gd name="T45" fmla="*/ 1623 h 3292"/>
              <a:gd name="T46" fmla="*/ 2749 w 3262"/>
              <a:gd name="T47" fmla="*/ 1346 h 3292"/>
              <a:gd name="T48" fmla="*/ 2704 w 3262"/>
              <a:gd name="T49" fmla="*/ 1081 h 3292"/>
              <a:gd name="T50" fmla="*/ 2612 w 3262"/>
              <a:gd name="T51" fmla="*/ 839 h 3292"/>
              <a:gd name="T52" fmla="*/ 2477 w 3262"/>
              <a:gd name="T53" fmla="*/ 630 h 3292"/>
              <a:gd name="T54" fmla="*/ 2306 w 3262"/>
              <a:gd name="T55" fmla="*/ 455 h 3292"/>
              <a:gd name="T56" fmla="*/ 2104 w 3262"/>
              <a:gd name="T57" fmla="*/ 323 h 3292"/>
              <a:gd name="T58" fmla="*/ 1876 w 3262"/>
              <a:gd name="T59" fmla="*/ 240 h 3292"/>
              <a:gd name="T60" fmla="*/ 1631 w 3262"/>
              <a:gd name="T61" fmla="*/ 210 h 3292"/>
              <a:gd name="T62" fmla="*/ 1385 w 3262"/>
              <a:gd name="T63" fmla="*/ 240 h 3292"/>
              <a:gd name="T64" fmla="*/ 1158 w 3262"/>
              <a:gd name="T65" fmla="*/ 323 h 3292"/>
              <a:gd name="T66" fmla="*/ 957 w 3262"/>
              <a:gd name="T67" fmla="*/ 455 h 3292"/>
              <a:gd name="T68" fmla="*/ 785 w 3262"/>
              <a:gd name="T69" fmla="*/ 629 h 3292"/>
              <a:gd name="T70" fmla="*/ 650 w 3262"/>
              <a:gd name="T71" fmla="*/ 839 h 3292"/>
              <a:gd name="T72" fmla="*/ 558 w 3262"/>
              <a:gd name="T73" fmla="*/ 1081 h 3292"/>
              <a:gd name="T74" fmla="*/ 513 w 3262"/>
              <a:gd name="T75" fmla="*/ 1346 h 3292"/>
              <a:gd name="T76" fmla="*/ 522 w 3262"/>
              <a:gd name="T77" fmla="*/ 1623 h 3292"/>
              <a:gd name="T78" fmla="*/ 582 w 3262"/>
              <a:gd name="T79" fmla="*/ 1882 h 3292"/>
              <a:gd name="T80" fmla="*/ 689 w 3262"/>
              <a:gd name="T81" fmla="*/ 2116 h 3292"/>
              <a:gd name="T82" fmla="*/ 834 w 3262"/>
              <a:gd name="T83" fmla="*/ 2318 h 3292"/>
              <a:gd name="T84" fmla="*/ 1015 w 3262"/>
              <a:gd name="T85" fmla="*/ 2482 h 3292"/>
              <a:gd name="T86" fmla="*/ 1224 w 3262"/>
              <a:gd name="T87" fmla="*/ 2603 h 3292"/>
              <a:gd name="T88" fmla="*/ 0 w 3262"/>
              <a:gd name="T89" fmla="*/ 2469 h 3292"/>
              <a:gd name="T90" fmla="*/ 1019 w 3262"/>
              <a:gd name="T91" fmla="*/ 2776 h 3292"/>
              <a:gd name="T92" fmla="*/ 763 w 3262"/>
              <a:gd name="T93" fmla="*/ 2660 h 3292"/>
              <a:gd name="T94" fmla="*/ 536 w 3262"/>
              <a:gd name="T95" fmla="*/ 2507 h 3292"/>
              <a:gd name="T96" fmla="*/ 342 w 3262"/>
              <a:gd name="T97" fmla="*/ 2322 h 3292"/>
              <a:gd name="T98" fmla="*/ 187 w 3262"/>
              <a:gd name="T99" fmla="*/ 2109 h 3292"/>
              <a:gd name="T100" fmla="*/ 76 w 3262"/>
              <a:gd name="T101" fmla="*/ 1873 h 3292"/>
              <a:gd name="T102" fmla="*/ 12 w 3262"/>
              <a:gd name="T103" fmla="*/ 1618 h 3292"/>
              <a:gd name="T104" fmla="*/ 3 w 3262"/>
              <a:gd name="T105" fmla="*/ 1348 h 3292"/>
              <a:gd name="T106" fmla="*/ 50 w 3262"/>
              <a:gd name="T107" fmla="*/ 1085 h 3292"/>
              <a:gd name="T108" fmla="*/ 148 w 3262"/>
              <a:gd name="T109" fmla="*/ 839 h 3292"/>
              <a:gd name="T110" fmla="*/ 293 w 3262"/>
              <a:gd name="T111" fmla="*/ 617 h 3292"/>
              <a:gd name="T112" fmla="*/ 478 w 3262"/>
              <a:gd name="T113" fmla="*/ 421 h 3292"/>
              <a:gd name="T114" fmla="*/ 699 w 3262"/>
              <a:gd name="T115" fmla="*/ 258 h 3292"/>
              <a:gd name="T116" fmla="*/ 952 w 3262"/>
              <a:gd name="T117" fmla="*/ 130 h 3292"/>
              <a:gd name="T118" fmla="*/ 1230 w 3262"/>
              <a:gd name="T119" fmla="*/ 43 h 3292"/>
              <a:gd name="T120" fmla="*/ 1528 w 3262"/>
              <a:gd name="T12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1"/>
                </a:lnTo>
                <a:lnTo>
                  <a:pt x="1935" y="24"/>
                </a:lnTo>
                <a:lnTo>
                  <a:pt x="2033" y="43"/>
                </a:lnTo>
                <a:lnTo>
                  <a:pt x="2128" y="68"/>
                </a:lnTo>
                <a:lnTo>
                  <a:pt x="2220" y="97"/>
                </a:lnTo>
                <a:lnTo>
                  <a:pt x="2310" y="130"/>
                </a:lnTo>
                <a:lnTo>
                  <a:pt x="2397" y="168"/>
                </a:lnTo>
                <a:lnTo>
                  <a:pt x="2482" y="210"/>
                </a:lnTo>
                <a:lnTo>
                  <a:pt x="2563" y="258"/>
                </a:lnTo>
                <a:lnTo>
                  <a:pt x="2640" y="308"/>
                </a:lnTo>
                <a:lnTo>
                  <a:pt x="2714" y="363"/>
                </a:lnTo>
                <a:lnTo>
                  <a:pt x="2784" y="421"/>
                </a:lnTo>
                <a:lnTo>
                  <a:pt x="2851" y="483"/>
                </a:lnTo>
                <a:lnTo>
                  <a:pt x="2912" y="548"/>
                </a:lnTo>
                <a:lnTo>
                  <a:pt x="2969" y="617"/>
                </a:lnTo>
                <a:lnTo>
                  <a:pt x="3022" y="688"/>
                </a:lnTo>
                <a:lnTo>
                  <a:pt x="3071" y="763"/>
                </a:lnTo>
                <a:lnTo>
                  <a:pt x="3113" y="839"/>
                </a:lnTo>
                <a:lnTo>
                  <a:pt x="3152" y="919"/>
                </a:lnTo>
                <a:lnTo>
                  <a:pt x="3185" y="1001"/>
                </a:lnTo>
                <a:lnTo>
                  <a:pt x="3212" y="1085"/>
                </a:lnTo>
                <a:lnTo>
                  <a:pt x="3233" y="1171"/>
                </a:lnTo>
                <a:lnTo>
                  <a:pt x="3250" y="1259"/>
                </a:lnTo>
                <a:lnTo>
                  <a:pt x="3259" y="1348"/>
                </a:lnTo>
                <a:lnTo>
                  <a:pt x="3262" y="1439"/>
                </a:lnTo>
                <a:lnTo>
                  <a:pt x="3259" y="1530"/>
                </a:lnTo>
                <a:lnTo>
                  <a:pt x="3250" y="1618"/>
                </a:lnTo>
                <a:lnTo>
                  <a:pt x="3234" y="1705"/>
                </a:lnTo>
                <a:lnTo>
                  <a:pt x="3213" y="1790"/>
                </a:lnTo>
                <a:lnTo>
                  <a:pt x="3186" y="1873"/>
                </a:lnTo>
                <a:lnTo>
                  <a:pt x="3154" y="1955"/>
                </a:lnTo>
                <a:lnTo>
                  <a:pt x="3118" y="2033"/>
                </a:lnTo>
                <a:lnTo>
                  <a:pt x="3076" y="2109"/>
                </a:lnTo>
                <a:lnTo>
                  <a:pt x="3029" y="2183"/>
                </a:lnTo>
                <a:lnTo>
                  <a:pt x="2976" y="2254"/>
                </a:lnTo>
                <a:lnTo>
                  <a:pt x="2920" y="2322"/>
                </a:lnTo>
                <a:lnTo>
                  <a:pt x="2860" y="2387"/>
                </a:lnTo>
                <a:lnTo>
                  <a:pt x="2795" y="2448"/>
                </a:lnTo>
                <a:lnTo>
                  <a:pt x="2727" y="2507"/>
                </a:lnTo>
                <a:lnTo>
                  <a:pt x="2654" y="2562"/>
                </a:lnTo>
                <a:lnTo>
                  <a:pt x="2578" y="2612"/>
                </a:lnTo>
                <a:lnTo>
                  <a:pt x="2499" y="2660"/>
                </a:lnTo>
                <a:lnTo>
                  <a:pt x="2417" y="2702"/>
                </a:lnTo>
                <a:lnTo>
                  <a:pt x="2331" y="2742"/>
                </a:lnTo>
                <a:lnTo>
                  <a:pt x="2243" y="2776"/>
                </a:lnTo>
                <a:lnTo>
                  <a:pt x="2243" y="2880"/>
                </a:lnTo>
                <a:lnTo>
                  <a:pt x="3058" y="2880"/>
                </a:lnTo>
                <a:lnTo>
                  <a:pt x="3262" y="2469"/>
                </a:lnTo>
                <a:lnTo>
                  <a:pt x="3262" y="3292"/>
                </a:lnTo>
                <a:lnTo>
                  <a:pt x="2039" y="3292"/>
                </a:lnTo>
                <a:lnTo>
                  <a:pt x="2039" y="2603"/>
                </a:lnTo>
                <a:lnTo>
                  <a:pt x="2111" y="2568"/>
                </a:lnTo>
                <a:lnTo>
                  <a:pt x="2180" y="2528"/>
                </a:lnTo>
                <a:lnTo>
                  <a:pt x="2248" y="2482"/>
                </a:lnTo>
                <a:lnTo>
                  <a:pt x="2311" y="2433"/>
                </a:lnTo>
                <a:lnTo>
                  <a:pt x="2372" y="2377"/>
                </a:lnTo>
                <a:lnTo>
                  <a:pt x="2428" y="2318"/>
                </a:lnTo>
                <a:lnTo>
                  <a:pt x="2480" y="2254"/>
                </a:lnTo>
                <a:lnTo>
                  <a:pt x="2529" y="2187"/>
                </a:lnTo>
                <a:lnTo>
                  <a:pt x="2574" y="2116"/>
                </a:lnTo>
                <a:lnTo>
                  <a:pt x="2614" y="2041"/>
                </a:lnTo>
                <a:lnTo>
                  <a:pt x="2649" y="1963"/>
                </a:lnTo>
                <a:lnTo>
                  <a:pt x="2680" y="1882"/>
                </a:lnTo>
                <a:lnTo>
                  <a:pt x="2705" y="1798"/>
                </a:lnTo>
                <a:lnTo>
                  <a:pt x="2726" y="1712"/>
                </a:lnTo>
                <a:lnTo>
                  <a:pt x="2740" y="1623"/>
                </a:lnTo>
                <a:lnTo>
                  <a:pt x="2749" y="1532"/>
                </a:lnTo>
                <a:lnTo>
                  <a:pt x="2752" y="1439"/>
                </a:lnTo>
                <a:lnTo>
                  <a:pt x="2749" y="1346"/>
                </a:lnTo>
                <a:lnTo>
                  <a:pt x="2740" y="1255"/>
                </a:lnTo>
                <a:lnTo>
                  <a:pt x="2725" y="1167"/>
                </a:lnTo>
                <a:lnTo>
                  <a:pt x="2704" y="1081"/>
                </a:lnTo>
                <a:lnTo>
                  <a:pt x="2679" y="997"/>
                </a:lnTo>
                <a:lnTo>
                  <a:pt x="2648" y="917"/>
                </a:lnTo>
                <a:lnTo>
                  <a:pt x="2612" y="839"/>
                </a:lnTo>
                <a:lnTo>
                  <a:pt x="2571" y="766"/>
                </a:lnTo>
                <a:lnTo>
                  <a:pt x="2526" y="696"/>
                </a:lnTo>
                <a:lnTo>
                  <a:pt x="2477" y="630"/>
                </a:lnTo>
                <a:lnTo>
                  <a:pt x="2424" y="567"/>
                </a:lnTo>
                <a:lnTo>
                  <a:pt x="2367" y="509"/>
                </a:lnTo>
                <a:lnTo>
                  <a:pt x="2306" y="455"/>
                </a:lnTo>
                <a:lnTo>
                  <a:pt x="2242" y="407"/>
                </a:lnTo>
                <a:lnTo>
                  <a:pt x="2174" y="362"/>
                </a:lnTo>
                <a:lnTo>
                  <a:pt x="2104" y="323"/>
                </a:lnTo>
                <a:lnTo>
                  <a:pt x="2031" y="290"/>
                </a:lnTo>
                <a:lnTo>
                  <a:pt x="1955" y="262"/>
                </a:lnTo>
                <a:lnTo>
                  <a:pt x="1876" y="240"/>
                </a:lnTo>
                <a:lnTo>
                  <a:pt x="1797" y="224"/>
                </a:lnTo>
                <a:lnTo>
                  <a:pt x="1715" y="214"/>
                </a:lnTo>
                <a:lnTo>
                  <a:pt x="1631" y="210"/>
                </a:lnTo>
                <a:lnTo>
                  <a:pt x="1547" y="214"/>
                </a:lnTo>
                <a:lnTo>
                  <a:pt x="1465" y="224"/>
                </a:lnTo>
                <a:lnTo>
                  <a:pt x="1385" y="240"/>
                </a:lnTo>
                <a:lnTo>
                  <a:pt x="1308" y="262"/>
                </a:lnTo>
                <a:lnTo>
                  <a:pt x="1232" y="290"/>
                </a:lnTo>
                <a:lnTo>
                  <a:pt x="1158" y="323"/>
                </a:lnTo>
                <a:lnTo>
                  <a:pt x="1088" y="362"/>
                </a:lnTo>
                <a:lnTo>
                  <a:pt x="1020" y="405"/>
                </a:lnTo>
                <a:lnTo>
                  <a:pt x="957" y="455"/>
                </a:lnTo>
                <a:lnTo>
                  <a:pt x="895" y="509"/>
                </a:lnTo>
                <a:lnTo>
                  <a:pt x="838" y="567"/>
                </a:lnTo>
                <a:lnTo>
                  <a:pt x="785" y="629"/>
                </a:lnTo>
                <a:lnTo>
                  <a:pt x="736" y="696"/>
                </a:lnTo>
                <a:lnTo>
                  <a:pt x="691" y="766"/>
                </a:lnTo>
                <a:lnTo>
                  <a:pt x="650" y="839"/>
                </a:lnTo>
                <a:lnTo>
                  <a:pt x="614" y="917"/>
                </a:lnTo>
                <a:lnTo>
                  <a:pt x="583" y="997"/>
                </a:lnTo>
                <a:lnTo>
                  <a:pt x="558" y="1081"/>
                </a:lnTo>
                <a:lnTo>
                  <a:pt x="537" y="1167"/>
                </a:lnTo>
                <a:lnTo>
                  <a:pt x="522" y="1255"/>
                </a:lnTo>
                <a:lnTo>
                  <a:pt x="513" y="1346"/>
                </a:lnTo>
                <a:lnTo>
                  <a:pt x="510" y="1439"/>
                </a:lnTo>
                <a:lnTo>
                  <a:pt x="513" y="1532"/>
                </a:lnTo>
                <a:lnTo>
                  <a:pt x="522" y="1623"/>
                </a:lnTo>
                <a:lnTo>
                  <a:pt x="536" y="1712"/>
                </a:lnTo>
                <a:lnTo>
                  <a:pt x="557" y="1798"/>
                </a:lnTo>
                <a:lnTo>
                  <a:pt x="582" y="1882"/>
                </a:lnTo>
                <a:lnTo>
                  <a:pt x="613" y="1963"/>
                </a:lnTo>
                <a:lnTo>
                  <a:pt x="648" y="2041"/>
                </a:lnTo>
                <a:lnTo>
                  <a:pt x="689" y="2116"/>
                </a:lnTo>
                <a:lnTo>
                  <a:pt x="733" y="2187"/>
                </a:lnTo>
                <a:lnTo>
                  <a:pt x="782" y="2254"/>
                </a:lnTo>
                <a:lnTo>
                  <a:pt x="834" y="2318"/>
                </a:lnTo>
                <a:lnTo>
                  <a:pt x="891" y="2377"/>
                </a:lnTo>
                <a:lnTo>
                  <a:pt x="951" y="2433"/>
                </a:lnTo>
                <a:lnTo>
                  <a:pt x="1015" y="2482"/>
                </a:lnTo>
                <a:lnTo>
                  <a:pt x="1081" y="2528"/>
                </a:lnTo>
                <a:lnTo>
                  <a:pt x="1151" y="2568"/>
                </a:lnTo>
                <a:lnTo>
                  <a:pt x="1224" y="2603"/>
                </a:lnTo>
                <a:lnTo>
                  <a:pt x="1224" y="3292"/>
                </a:lnTo>
                <a:lnTo>
                  <a:pt x="0" y="3292"/>
                </a:lnTo>
                <a:lnTo>
                  <a:pt x="0" y="2469"/>
                </a:lnTo>
                <a:lnTo>
                  <a:pt x="204" y="2880"/>
                </a:lnTo>
                <a:lnTo>
                  <a:pt x="1019" y="2880"/>
                </a:lnTo>
                <a:lnTo>
                  <a:pt x="1019" y="2776"/>
                </a:lnTo>
                <a:lnTo>
                  <a:pt x="931" y="2742"/>
                </a:lnTo>
                <a:lnTo>
                  <a:pt x="845" y="2702"/>
                </a:lnTo>
                <a:lnTo>
                  <a:pt x="763" y="2660"/>
                </a:lnTo>
                <a:lnTo>
                  <a:pt x="683" y="2612"/>
                </a:lnTo>
                <a:lnTo>
                  <a:pt x="608" y="2562"/>
                </a:lnTo>
                <a:lnTo>
                  <a:pt x="536" y="2507"/>
                </a:lnTo>
                <a:lnTo>
                  <a:pt x="467" y="2448"/>
                </a:lnTo>
                <a:lnTo>
                  <a:pt x="402" y="2387"/>
                </a:lnTo>
                <a:lnTo>
                  <a:pt x="342" y="2322"/>
                </a:lnTo>
                <a:lnTo>
                  <a:pt x="285" y="2254"/>
                </a:lnTo>
                <a:lnTo>
                  <a:pt x="234" y="2183"/>
                </a:lnTo>
                <a:lnTo>
                  <a:pt x="187" y="2109"/>
                </a:lnTo>
                <a:lnTo>
                  <a:pt x="144" y="2033"/>
                </a:lnTo>
                <a:lnTo>
                  <a:pt x="107" y="1955"/>
                </a:lnTo>
                <a:lnTo>
                  <a:pt x="76" y="1873"/>
                </a:lnTo>
                <a:lnTo>
                  <a:pt x="49" y="1790"/>
                </a:lnTo>
                <a:lnTo>
                  <a:pt x="28" y="1705"/>
                </a:lnTo>
                <a:lnTo>
                  <a:pt x="12" y="1618"/>
                </a:lnTo>
                <a:lnTo>
                  <a:pt x="3" y="1530"/>
                </a:lnTo>
                <a:lnTo>
                  <a:pt x="0" y="1439"/>
                </a:lnTo>
                <a:lnTo>
                  <a:pt x="3" y="1348"/>
                </a:lnTo>
                <a:lnTo>
                  <a:pt x="13" y="1259"/>
                </a:lnTo>
                <a:lnTo>
                  <a:pt x="29" y="1171"/>
                </a:lnTo>
                <a:lnTo>
                  <a:pt x="50" y="1085"/>
                </a:lnTo>
                <a:lnTo>
                  <a:pt x="77" y="1001"/>
                </a:lnTo>
                <a:lnTo>
                  <a:pt x="109" y="919"/>
                </a:lnTo>
                <a:lnTo>
                  <a:pt x="148" y="839"/>
                </a:lnTo>
                <a:lnTo>
                  <a:pt x="191" y="763"/>
                </a:lnTo>
                <a:lnTo>
                  <a:pt x="239" y="688"/>
                </a:lnTo>
                <a:lnTo>
                  <a:pt x="293" y="617"/>
                </a:lnTo>
                <a:lnTo>
                  <a:pt x="350" y="548"/>
                </a:lnTo>
                <a:lnTo>
                  <a:pt x="411" y="483"/>
                </a:lnTo>
                <a:lnTo>
                  <a:pt x="478" y="421"/>
                </a:lnTo>
                <a:lnTo>
                  <a:pt x="547" y="363"/>
                </a:lnTo>
                <a:lnTo>
                  <a:pt x="622" y="308"/>
                </a:lnTo>
                <a:lnTo>
                  <a:pt x="699" y="258"/>
                </a:lnTo>
                <a:lnTo>
                  <a:pt x="781" y="210"/>
                </a:lnTo>
                <a:lnTo>
                  <a:pt x="865" y="168"/>
                </a:lnTo>
                <a:lnTo>
                  <a:pt x="952" y="130"/>
                </a:lnTo>
                <a:lnTo>
                  <a:pt x="1042" y="97"/>
                </a:lnTo>
                <a:lnTo>
                  <a:pt x="1135" y="68"/>
                </a:lnTo>
                <a:lnTo>
                  <a:pt x="1230" y="43"/>
                </a:lnTo>
                <a:lnTo>
                  <a:pt x="1327" y="24"/>
                </a:lnTo>
                <a:lnTo>
                  <a:pt x="1426" y="11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5" name="Freeform 1191"/>
          <p:cNvSpPr/>
          <p:nvPr/>
        </p:nvSpPr>
        <p:spPr bwMode="auto">
          <a:xfrm>
            <a:off x="8335463" y="2399168"/>
            <a:ext cx="300477" cy="303423"/>
          </a:xfrm>
          <a:custGeom>
            <a:avLst/>
            <a:gdLst>
              <a:gd name="T0" fmla="*/ 0 w 3262"/>
              <a:gd name="T1" fmla="*/ 0 h 3292"/>
              <a:gd name="T2" fmla="*/ 3122 w 3262"/>
              <a:gd name="T3" fmla="*/ 0 h 3292"/>
              <a:gd name="T4" fmla="*/ 3262 w 3262"/>
              <a:gd name="T5" fmla="*/ 823 h 3292"/>
              <a:gd name="T6" fmla="*/ 3152 w 3262"/>
              <a:gd name="T7" fmla="*/ 823 h 3292"/>
              <a:gd name="T8" fmla="*/ 3093 w 3262"/>
              <a:gd name="T9" fmla="*/ 698 h 3292"/>
              <a:gd name="T10" fmla="*/ 3067 w 3262"/>
              <a:gd name="T11" fmla="*/ 646 h 3292"/>
              <a:gd name="T12" fmla="*/ 3042 w 3262"/>
              <a:gd name="T13" fmla="*/ 602 h 3292"/>
              <a:gd name="T14" fmla="*/ 3017 w 3262"/>
              <a:gd name="T15" fmla="*/ 562 h 3292"/>
              <a:gd name="T16" fmla="*/ 2992 w 3262"/>
              <a:gd name="T17" fmla="*/ 528 h 3292"/>
              <a:gd name="T18" fmla="*/ 2965 w 3262"/>
              <a:gd name="T19" fmla="*/ 499 h 3292"/>
              <a:gd name="T20" fmla="*/ 2936 w 3262"/>
              <a:gd name="T21" fmla="*/ 476 h 3292"/>
              <a:gd name="T22" fmla="*/ 2906 w 3262"/>
              <a:gd name="T23" fmla="*/ 456 h 3292"/>
              <a:gd name="T24" fmla="*/ 2873 w 3262"/>
              <a:gd name="T25" fmla="*/ 441 h 3292"/>
              <a:gd name="T26" fmla="*/ 2836 w 3262"/>
              <a:gd name="T27" fmla="*/ 429 h 3292"/>
              <a:gd name="T28" fmla="*/ 2797 w 3262"/>
              <a:gd name="T29" fmla="*/ 421 h 3292"/>
              <a:gd name="T30" fmla="*/ 2753 w 3262"/>
              <a:gd name="T31" fmla="*/ 415 h 3292"/>
              <a:gd name="T32" fmla="*/ 2704 w 3262"/>
              <a:gd name="T33" fmla="*/ 412 h 3292"/>
              <a:gd name="T34" fmla="*/ 2650 w 3262"/>
              <a:gd name="T35" fmla="*/ 411 h 3292"/>
              <a:gd name="T36" fmla="*/ 541 w 3262"/>
              <a:gd name="T37" fmla="*/ 411 h 3292"/>
              <a:gd name="T38" fmla="*/ 1666 w 3262"/>
              <a:gd name="T39" fmla="*/ 1547 h 3292"/>
              <a:gd name="T40" fmla="*/ 719 w 3262"/>
              <a:gd name="T41" fmla="*/ 2674 h 3292"/>
              <a:gd name="T42" fmla="*/ 2446 w 3262"/>
              <a:gd name="T43" fmla="*/ 2674 h 3292"/>
              <a:gd name="T44" fmla="*/ 2506 w 3262"/>
              <a:gd name="T45" fmla="*/ 2673 h 3292"/>
              <a:gd name="T46" fmla="*/ 2560 w 3262"/>
              <a:gd name="T47" fmla="*/ 2669 h 3292"/>
              <a:gd name="T48" fmla="*/ 2610 w 3262"/>
              <a:gd name="T49" fmla="*/ 2664 h 3292"/>
              <a:gd name="T50" fmla="*/ 2655 w 3262"/>
              <a:gd name="T51" fmla="*/ 2656 h 3292"/>
              <a:gd name="T52" fmla="*/ 2697 w 3262"/>
              <a:gd name="T53" fmla="*/ 2645 h 3292"/>
              <a:gd name="T54" fmla="*/ 2735 w 3262"/>
              <a:gd name="T55" fmla="*/ 2633 h 3292"/>
              <a:gd name="T56" fmla="*/ 2770 w 3262"/>
              <a:gd name="T57" fmla="*/ 2619 h 3292"/>
              <a:gd name="T58" fmla="*/ 2801 w 3262"/>
              <a:gd name="T59" fmla="*/ 2603 h 3292"/>
              <a:gd name="T60" fmla="*/ 2829 w 3262"/>
              <a:gd name="T61" fmla="*/ 2586 h 3292"/>
              <a:gd name="T62" fmla="*/ 2856 w 3262"/>
              <a:gd name="T63" fmla="*/ 2566 h 3292"/>
              <a:gd name="T64" fmla="*/ 2879 w 3262"/>
              <a:gd name="T65" fmla="*/ 2544 h 3292"/>
              <a:gd name="T66" fmla="*/ 2900 w 3262"/>
              <a:gd name="T67" fmla="*/ 2523 h 3292"/>
              <a:gd name="T68" fmla="*/ 2920 w 3262"/>
              <a:gd name="T69" fmla="*/ 2499 h 3292"/>
              <a:gd name="T70" fmla="*/ 2937 w 3262"/>
              <a:gd name="T71" fmla="*/ 2473 h 3292"/>
              <a:gd name="T72" fmla="*/ 2955 w 3262"/>
              <a:gd name="T73" fmla="*/ 2447 h 3292"/>
              <a:gd name="T74" fmla="*/ 2970 w 3262"/>
              <a:gd name="T75" fmla="*/ 2419 h 3292"/>
              <a:gd name="T76" fmla="*/ 2986 w 3262"/>
              <a:gd name="T77" fmla="*/ 2391 h 3292"/>
              <a:gd name="T78" fmla="*/ 3000 w 3262"/>
              <a:gd name="T79" fmla="*/ 2361 h 3292"/>
              <a:gd name="T80" fmla="*/ 2999 w 3262"/>
              <a:gd name="T81" fmla="*/ 2361 h 3292"/>
              <a:gd name="T82" fmla="*/ 3141 w 3262"/>
              <a:gd name="T83" fmla="*/ 2057 h 3292"/>
              <a:gd name="T84" fmla="*/ 3262 w 3262"/>
              <a:gd name="T85" fmla="*/ 2057 h 3292"/>
              <a:gd name="T86" fmla="*/ 3058 w 3262"/>
              <a:gd name="T87" fmla="*/ 3292 h 3292"/>
              <a:gd name="T88" fmla="*/ 0 w 3262"/>
              <a:gd name="T89" fmla="*/ 3292 h 3292"/>
              <a:gd name="T90" fmla="*/ 0 w 3262"/>
              <a:gd name="T91" fmla="*/ 3053 h 3292"/>
              <a:gd name="T92" fmla="*/ 1056 w 3262"/>
              <a:gd name="T93" fmla="*/ 1796 h 3292"/>
              <a:gd name="T94" fmla="*/ 0 w 3262"/>
              <a:gd name="T95" fmla="*/ 730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0" y="0"/>
                </a:moveTo>
                <a:lnTo>
                  <a:pt x="3122" y="0"/>
                </a:lnTo>
                <a:lnTo>
                  <a:pt x="3262" y="823"/>
                </a:lnTo>
                <a:lnTo>
                  <a:pt x="3152" y="823"/>
                </a:lnTo>
                <a:lnTo>
                  <a:pt x="3093" y="698"/>
                </a:lnTo>
                <a:lnTo>
                  <a:pt x="3067" y="646"/>
                </a:lnTo>
                <a:lnTo>
                  <a:pt x="3042" y="602"/>
                </a:lnTo>
                <a:lnTo>
                  <a:pt x="3017" y="562"/>
                </a:lnTo>
                <a:lnTo>
                  <a:pt x="2992" y="528"/>
                </a:lnTo>
                <a:lnTo>
                  <a:pt x="2965" y="499"/>
                </a:lnTo>
                <a:lnTo>
                  <a:pt x="2936" y="476"/>
                </a:lnTo>
                <a:lnTo>
                  <a:pt x="2906" y="456"/>
                </a:lnTo>
                <a:lnTo>
                  <a:pt x="2873" y="441"/>
                </a:lnTo>
                <a:lnTo>
                  <a:pt x="2836" y="429"/>
                </a:lnTo>
                <a:lnTo>
                  <a:pt x="2797" y="421"/>
                </a:lnTo>
                <a:lnTo>
                  <a:pt x="2753" y="415"/>
                </a:lnTo>
                <a:lnTo>
                  <a:pt x="2704" y="412"/>
                </a:lnTo>
                <a:lnTo>
                  <a:pt x="2650" y="411"/>
                </a:lnTo>
                <a:lnTo>
                  <a:pt x="541" y="411"/>
                </a:lnTo>
                <a:lnTo>
                  <a:pt x="1666" y="1547"/>
                </a:lnTo>
                <a:lnTo>
                  <a:pt x="719" y="2674"/>
                </a:lnTo>
                <a:lnTo>
                  <a:pt x="2446" y="2674"/>
                </a:lnTo>
                <a:lnTo>
                  <a:pt x="2506" y="2673"/>
                </a:lnTo>
                <a:lnTo>
                  <a:pt x="2560" y="2669"/>
                </a:lnTo>
                <a:lnTo>
                  <a:pt x="2610" y="2664"/>
                </a:lnTo>
                <a:lnTo>
                  <a:pt x="2655" y="2656"/>
                </a:lnTo>
                <a:lnTo>
                  <a:pt x="2697" y="2645"/>
                </a:lnTo>
                <a:lnTo>
                  <a:pt x="2735" y="2633"/>
                </a:lnTo>
                <a:lnTo>
                  <a:pt x="2770" y="2619"/>
                </a:lnTo>
                <a:lnTo>
                  <a:pt x="2801" y="2603"/>
                </a:lnTo>
                <a:lnTo>
                  <a:pt x="2829" y="2586"/>
                </a:lnTo>
                <a:lnTo>
                  <a:pt x="2856" y="2566"/>
                </a:lnTo>
                <a:lnTo>
                  <a:pt x="2879" y="2544"/>
                </a:lnTo>
                <a:lnTo>
                  <a:pt x="2900" y="2523"/>
                </a:lnTo>
                <a:lnTo>
                  <a:pt x="2920" y="2499"/>
                </a:lnTo>
                <a:lnTo>
                  <a:pt x="2937" y="2473"/>
                </a:lnTo>
                <a:lnTo>
                  <a:pt x="2955" y="2447"/>
                </a:lnTo>
                <a:lnTo>
                  <a:pt x="2970" y="2419"/>
                </a:lnTo>
                <a:lnTo>
                  <a:pt x="2986" y="2391"/>
                </a:lnTo>
                <a:lnTo>
                  <a:pt x="3000" y="2361"/>
                </a:lnTo>
                <a:lnTo>
                  <a:pt x="2999" y="2361"/>
                </a:lnTo>
                <a:lnTo>
                  <a:pt x="3141" y="2057"/>
                </a:lnTo>
                <a:lnTo>
                  <a:pt x="3262" y="2057"/>
                </a:lnTo>
                <a:lnTo>
                  <a:pt x="3058" y="3292"/>
                </a:lnTo>
                <a:lnTo>
                  <a:pt x="0" y="3292"/>
                </a:lnTo>
                <a:lnTo>
                  <a:pt x="0" y="3053"/>
                </a:lnTo>
                <a:lnTo>
                  <a:pt x="1056" y="1796"/>
                </a:lnTo>
                <a:lnTo>
                  <a:pt x="0" y="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6" name="Freeform 1196"/>
          <p:cNvSpPr>
            <a:spLocks noEditPoints="1"/>
          </p:cNvSpPr>
          <p:nvPr/>
        </p:nvSpPr>
        <p:spPr bwMode="auto">
          <a:xfrm>
            <a:off x="584260" y="3071507"/>
            <a:ext cx="300477" cy="303423"/>
          </a:xfrm>
          <a:custGeom>
            <a:avLst/>
            <a:gdLst>
              <a:gd name="T0" fmla="*/ 407 w 3262"/>
              <a:gd name="T1" fmla="*/ 2057 h 3292"/>
              <a:gd name="T2" fmla="*/ 2855 w 3262"/>
              <a:gd name="T3" fmla="*/ 2057 h 3292"/>
              <a:gd name="T4" fmla="*/ 2803 w 3262"/>
              <a:gd name="T5" fmla="*/ 3292 h 3292"/>
              <a:gd name="T6" fmla="*/ 2701 w 3262"/>
              <a:gd name="T7" fmla="*/ 3292 h 3292"/>
              <a:gd name="T8" fmla="*/ 2650 w 3262"/>
              <a:gd name="T9" fmla="*/ 2262 h 3292"/>
              <a:gd name="T10" fmla="*/ 612 w 3262"/>
              <a:gd name="T11" fmla="*/ 2262 h 3292"/>
              <a:gd name="T12" fmla="*/ 561 w 3262"/>
              <a:gd name="T13" fmla="*/ 3292 h 3292"/>
              <a:gd name="T14" fmla="*/ 458 w 3262"/>
              <a:gd name="T15" fmla="*/ 3292 h 3292"/>
              <a:gd name="T16" fmla="*/ 407 w 3262"/>
              <a:gd name="T17" fmla="*/ 2057 h 3292"/>
              <a:gd name="T18" fmla="*/ 2855 w 3262"/>
              <a:gd name="T19" fmla="*/ 1646 h 3292"/>
              <a:gd name="T20" fmla="*/ 3262 w 3262"/>
              <a:gd name="T21" fmla="*/ 1646 h 3292"/>
              <a:gd name="T22" fmla="*/ 3262 w 3262"/>
              <a:gd name="T23" fmla="*/ 1851 h 3292"/>
              <a:gd name="T24" fmla="*/ 2855 w 3262"/>
              <a:gd name="T25" fmla="*/ 1851 h 3292"/>
              <a:gd name="T26" fmla="*/ 2855 w 3262"/>
              <a:gd name="T27" fmla="*/ 1646 h 3292"/>
              <a:gd name="T28" fmla="*/ 2039 w 3262"/>
              <a:gd name="T29" fmla="*/ 1646 h 3292"/>
              <a:gd name="T30" fmla="*/ 2650 w 3262"/>
              <a:gd name="T31" fmla="*/ 1646 h 3292"/>
              <a:gd name="T32" fmla="*/ 2650 w 3262"/>
              <a:gd name="T33" fmla="*/ 1851 h 3292"/>
              <a:gd name="T34" fmla="*/ 2039 w 3262"/>
              <a:gd name="T35" fmla="*/ 1851 h 3292"/>
              <a:gd name="T36" fmla="*/ 2039 w 3262"/>
              <a:gd name="T37" fmla="*/ 1646 h 3292"/>
              <a:gd name="T38" fmla="*/ 1427 w 3262"/>
              <a:gd name="T39" fmla="*/ 1646 h 3292"/>
              <a:gd name="T40" fmla="*/ 1835 w 3262"/>
              <a:gd name="T41" fmla="*/ 1646 h 3292"/>
              <a:gd name="T42" fmla="*/ 1835 w 3262"/>
              <a:gd name="T43" fmla="*/ 1851 h 3292"/>
              <a:gd name="T44" fmla="*/ 1427 w 3262"/>
              <a:gd name="T45" fmla="*/ 1851 h 3292"/>
              <a:gd name="T46" fmla="*/ 1427 w 3262"/>
              <a:gd name="T47" fmla="*/ 1646 h 3292"/>
              <a:gd name="T48" fmla="*/ 612 w 3262"/>
              <a:gd name="T49" fmla="*/ 1646 h 3292"/>
              <a:gd name="T50" fmla="*/ 1224 w 3262"/>
              <a:gd name="T51" fmla="*/ 1646 h 3292"/>
              <a:gd name="T52" fmla="*/ 1224 w 3262"/>
              <a:gd name="T53" fmla="*/ 1851 h 3292"/>
              <a:gd name="T54" fmla="*/ 612 w 3262"/>
              <a:gd name="T55" fmla="*/ 1851 h 3292"/>
              <a:gd name="T56" fmla="*/ 612 w 3262"/>
              <a:gd name="T57" fmla="*/ 1646 h 3292"/>
              <a:gd name="T58" fmla="*/ 0 w 3262"/>
              <a:gd name="T59" fmla="*/ 1646 h 3292"/>
              <a:gd name="T60" fmla="*/ 407 w 3262"/>
              <a:gd name="T61" fmla="*/ 1646 h 3292"/>
              <a:gd name="T62" fmla="*/ 407 w 3262"/>
              <a:gd name="T63" fmla="*/ 1851 h 3292"/>
              <a:gd name="T64" fmla="*/ 0 w 3262"/>
              <a:gd name="T65" fmla="*/ 1851 h 3292"/>
              <a:gd name="T66" fmla="*/ 0 w 3262"/>
              <a:gd name="T67" fmla="*/ 1646 h 3292"/>
              <a:gd name="T68" fmla="*/ 458 w 3262"/>
              <a:gd name="T69" fmla="*/ 0 h 3292"/>
              <a:gd name="T70" fmla="*/ 561 w 3262"/>
              <a:gd name="T71" fmla="*/ 0 h 3292"/>
              <a:gd name="T72" fmla="*/ 612 w 3262"/>
              <a:gd name="T73" fmla="*/ 1234 h 3292"/>
              <a:gd name="T74" fmla="*/ 2650 w 3262"/>
              <a:gd name="T75" fmla="*/ 1234 h 3292"/>
              <a:gd name="T76" fmla="*/ 2701 w 3262"/>
              <a:gd name="T77" fmla="*/ 0 h 3292"/>
              <a:gd name="T78" fmla="*/ 2803 w 3262"/>
              <a:gd name="T79" fmla="*/ 0 h 3292"/>
              <a:gd name="T80" fmla="*/ 2855 w 3262"/>
              <a:gd name="T81" fmla="*/ 1439 h 3292"/>
              <a:gd name="T82" fmla="*/ 407 w 3262"/>
              <a:gd name="T83" fmla="*/ 1439 h 3292"/>
              <a:gd name="T84" fmla="*/ 458 w 3262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2" h="3292">
                <a:moveTo>
                  <a:pt x="407" y="2057"/>
                </a:moveTo>
                <a:lnTo>
                  <a:pt x="2855" y="2057"/>
                </a:lnTo>
                <a:lnTo>
                  <a:pt x="2803" y="3292"/>
                </a:lnTo>
                <a:lnTo>
                  <a:pt x="2701" y="3292"/>
                </a:lnTo>
                <a:lnTo>
                  <a:pt x="2650" y="2262"/>
                </a:lnTo>
                <a:lnTo>
                  <a:pt x="612" y="2262"/>
                </a:lnTo>
                <a:lnTo>
                  <a:pt x="561" y="3292"/>
                </a:lnTo>
                <a:lnTo>
                  <a:pt x="458" y="3292"/>
                </a:lnTo>
                <a:lnTo>
                  <a:pt x="407" y="2057"/>
                </a:lnTo>
                <a:close/>
                <a:moveTo>
                  <a:pt x="2855" y="1646"/>
                </a:moveTo>
                <a:lnTo>
                  <a:pt x="3262" y="1646"/>
                </a:lnTo>
                <a:lnTo>
                  <a:pt x="3262" y="1851"/>
                </a:lnTo>
                <a:lnTo>
                  <a:pt x="2855" y="1851"/>
                </a:lnTo>
                <a:lnTo>
                  <a:pt x="2855" y="1646"/>
                </a:lnTo>
                <a:close/>
                <a:moveTo>
                  <a:pt x="2039" y="1646"/>
                </a:moveTo>
                <a:lnTo>
                  <a:pt x="2650" y="1646"/>
                </a:lnTo>
                <a:lnTo>
                  <a:pt x="2650" y="1851"/>
                </a:lnTo>
                <a:lnTo>
                  <a:pt x="2039" y="1851"/>
                </a:lnTo>
                <a:lnTo>
                  <a:pt x="2039" y="1646"/>
                </a:lnTo>
                <a:close/>
                <a:moveTo>
                  <a:pt x="1427" y="1646"/>
                </a:moveTo>
                <a:lnTo>
                  <a:pt x="1835" y="1646"/>
                </a:lnTo>
                <a:lnTo>
                  <a:pt x="1835" y="1851"/>
                </a:lnTo>
                <a:lnTo>
                  <a:pt x="1427" y="1851"/>
                </a:lnTo>
                <a:lnTo>
                  <a:pt x="1427" y="1646"/>
                </a:lnTo>
                <a:close/>
                <a:moveTo>
                  <a:pt x="612" y="1646"/>
                </a:moveTo>
                <a:lnTo>
                  <a:pt x="1224" y="1646"/>
                </a:lnTo>
                <a:lnTo>
                  <a:pt x="1224" y="1851"/>
                </a:lnTo>
                <a:lnTo>
                  <a:pt x="612" y="1851"/>
                </a:lnTo>
                <a:lnTo>
                  <a:pt x="612" y="1646"/>
                </a:lnTo>
                <a:close/>
                <a:moveTo>
                  <a:pt x="0" y="1646"/>
                </a:moveTo>
                <a:lnTo>
                  <a:pt x="407" y="1646"/>
                </a:lnTo>
                <a:lnTo>
                  <a:pt x="407" y="1851"/>
                </a:lnTo>
                <a:lnTo>
                  <a:pt x="0" y="1851"/>
                </a:lnTo>
                <a:lnTo>
                  <a:pt x="0" y="1646"/>
                </a:lnTo>
                <a:close/>
                <a:moveTo>
                  <a:pt x="458" y="0"/>
                </a:moveTo>
                <a:lnTo>
                  <a:pt x="561" y="0"/>
                </a:lnTo>
                <a:lnTo>
                  <a:pt x="612" y="1234"/>
                </a:lnTo>
                <a:lnTo>
                  <a:pt x="2650" y="1234"/>
                </a:lnTo>
                <a:lnTo>
                  <a:pt x="2701" y="0"/>
                </a:lnTo>
                <a:lnTo>
                  <a:pt x="2803" y="0"/>
                </a:lnTo>
                <a:lnTo>
                  <a:pt x="2855" y="1439"/>
                </a:lnTo>
                <a:lnTo>
                  <a:pt x="407" y="1439"/>
                </a:lnTo>
                <a:lnTo>
                  <a:pt x="45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7" name="Freeform 1201"/>
          <p:cNvSpPr>
            <a:spLocks noEditPoints="1"/>
          </p:cNvSpPr>
          <p:nvPr/>
        </p:nvSpPr>
        <p:spPr bwMode="auto">
          <a:xfrm>
            <a:off x="1171398" y="3110907"/>
            <a:ext cx="257027" cy="224622"/>
          </a:xfrm>
          <a:custGeom>
            <a:avLst/>
            <a:gdLst>
              <a:gd name="T0" fmla="*/ 0 w 3492"/>
              <a:gd name="T1" fmla="*/ 1017 h 3053"/>
              <a:gd name="T2" fmla="*/ 547 w 3492"/>
              <a:gd name="T3" fmla="*/ 1017 h 3053"/>
              <a:gd name="T4" fmla="*/ 1303 w 3492"/>
              <a:gd name="T5" fmla="*/ 1765 h 3053"/>
              <a:gd name="T6" fmla="*/ 2060 w 3492"/>
              <a:gd name="T7" fmla="*/ 1017 h 3053"/>
              <a:gd name="T8" fmla="*/ 2607 w 3492"/>
              <a:gd name="T9" fmla="*/ 1017 h 3053"/>
              <a:gd name="T10" fmla="*/ 1577 w 3492"/>
              <a:gd name="T11" fmla="*/ 2035 h 3053"/>
              <a:gd name="T12" fmla="*/ 2607 w 3492"/>
              <a:gd name="T13" fmla="*/ 3053 h 3053"/>
              <a:gd name="T14" fmla="*/ 2060 w 3492"/>
              <a:gd name="T15" fmla="*/ 3053 h 3053"/>
              <a:gd name="T16" fmla="*/ 1303 w 3492"/>
              <a:gd name="T17" fmla="*/ 2305 h 3053"/>
              <a:gd name="T18" fmla="*/ 547 w 3492"/>
              <a:gd name="T19" fmla="*/ 3053 h 3053"/>
              <a:gd name="T20" fmla="*/ 0 w 3492"/>
              <a:gd name="T21" fmla="*/ 3053 h 3053"/>
              <a:gd name="T22" fmla="*/ 1030 w 3492"/>
              <a:gd name="T23" fmla="*/ 2035 h 3053"/>
              <a:gd name="T24" fmla="*/ 0 w 3492"/>
              <a:gd name="T25" fmla="*/ 1017 h 3053"/>
              <a:gd name="T26" fmla="*/ 2719 w 3492"/>
              <a:gd name="T27" fmla="*/ 0 h 3053"/>
              <a:gd name="T28" fmla="*/ 3492 w 3492"/>
              <a:gd name="T29" fmla="*/ 0 h 3053"/>
              <a:gd name="T30" fmla="*/ 3492 w 3492"/>
              <a:gd name="T31" fmla="*/ 581 h 3053"/>
              <a:gd name="T32" fmla="*/ 2977 w 3492"/>
              <a:gd name="T33" fmla="*/ 819 h 3053"/>
              <a:gd name="T34" fmla="*/ 2977 w 3492"/>
              <a:gd name="T35" fmla="*/ 1017 h 3053"/>
              <a:gd name="T36" fmla="*/ 3492 w 3492"/>
              <a:gd name="T37" fmla="*/ 1017 h 3053"/>
              <a:gd name="T38" fmla="*/ 3492 w 3492"/>
              <a:gd name="T39" fmla="*/ 1272 h 3053"/>
              <a:gd name="T40" fmla="*/ 2719 w 3492"/>
              <a:gd name="T41" fmla="*/ 1272 h 3053"/>
              <a:gd name="T42" fmla="*/ 2719 w 3492"/>
              <a:gd name="T43" fmla="*/ 691 h 3053"/>
              <a:gd name="T44" fmla="*/ 3234 w 3492"/>
              <a:gd name="T45" fmla="*/ 452 h 3053"/>
              <a:gd name="T46" fmla="*/ 3234 w 3492"/>
              <a:gd name="T47" fmla="*/ 254 h 3053"/>
              <a:gd name="T48" fmla="*/ 2719 w 3492"/>
              <a:gd name="T49" fmla="*/ 254 h 3053"/>
              <a:gd name="T50" fmla="*/ 2719 w 3492"/>
              <a:gd name="T51" fmla="*/ 0 h 3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92" h="3053">
                <a:moveTo>
                  <a:pt x="0" y="1017"/>
                </a:moveTo>
                <a:lnTo>
                  <a:pt x="547" y="1017"/>
                </a:lnTo>
                <a:lnTo>
                  <a:pt x="1303" y="1765"/>
                </a:lnTo>
                <a:lnTo>
                  <a:pt x="2060" y="1017"/>
                </a:lnTo>
                <a:lnTo>
                  <a:pt x="2607" y="1017"/>
                </a:lnTo>
                <a:lnTo>
                  <a:pt x="1577" y="2035"/>
                </a:lnTo>
                <a:lnTo>
                  <a:pt x="2607" y="3053"/>
                </a:lnTo>
                <a:lnTo>
                  <a:pt x="2060" y="3053"/>
                </a:lnTo>
                <a:lnTo>
                  <a:pt x="1303" y="2305"/>
                </a:lnTo>
                <a:lnTo>
                  <a:pt x="547" y="3053"/>
                </a:lnTo>
                <a:lnTo>
                  <a:pt x="0" y="3053"/>
                </a:lnTo>
                <a:lnTo>
                  <a:pt x="1030" y="2035"/>
                </a:lnTo>
                <a:lnTo>
                  <a:pt x="0" y="1017"/>
                </a:lnTo>
                <a:close/>
                <a:moveTo>
                  <a:pt x="2719" y="0"/>
                </a:moveTo>
                <a:lnTo>
                  <a:pt x="3492" y="0"/>
                </a:lnTo>
                <a:lnTo>
                  <a:pt x="3492" y="581"/>
                </a:lnTo>
                <a:lnTo>
                  <a:pt x="2977" y="819"/>
                </a:lnTo>
                <a:lnTo>
                  <a:pt x="2977" y="1017"/>
                </a:lnTo>
                <a:lnTo>
                  <a:pt x="3492" y="1017"/>
                </a:lnTo>
                <a:lnTo>
                  <a:pt x="3492" y="1272"/>
                </a:lnTo>
                <a:lnTo>
                  <a:pt x="2719" y="1272"/>
                </a:lnTo>
                <a:lnTo>
                  <a:pt x="2719" y="691"/>
                </a:lnTo>
                <a:lnTo>
                  <a:pt x="3234" y="452"/>
                </a:lnTo>
                <a:lnTo>
                  <a:pt x="3234" y="254"/>
                </a:lnTo>
                <a:lnTo>
                  <a:pt x="2719" y="254"/>
                </a:lnTo>
                <a:lnTo>
                  <a:pt x="271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8" name="Freeform 1206"/>
          <p:cNvSpPr>
            <a:spLocks noEditPoints="1"/>
          </p:cNvSpPr>
          <p:nvPr/>
        </p:nvSpPr>
        <p:spPr bwMode="auto">
          <a:xfrm>
            <a:off x="1704976" y="3110907"/>
            <a:ext cx="257027" cy="224622"/>
          </a:xfrm>
          <a:custGeom>
            <a:avLst/>
            <a:gdLst>
              <a:gd name="T0" fmla="*/ 2719 w 3492"/>
              <a:gd name="T1" fmla="*/ 1781 h 3053"/>
              <a:gd name="T2" fmla="*/ 3492 w 3492"/>
              <a:gd name="T3" fmla="*/ 1781 h 3053"/>
              <a:gd name="T4" fmla="*/ 3492 w 3492"/>
              <a:gd name="T5" fmla="*/ 2360 h 3053"/>
              <a:gd name="T6" fmla="*/ 2977 w 3492"/>
              <a:gd name="T7" fmla="*/ 2599 h 3053"/>
              <a:gd name="T8" fmla="*/ 2977 w 3492"/>
              <a:gd name="T9" fmla="*/ 2798 h 3053"/>
              <a:gd name="T10" fmla="*/ 3492 w 3492"/>
              <a:gd name="T11" fmla="*/ 2798 h 3053"/>
              <a:gd name="T12" fmla="*/ 3492 w 3492"/>
              <a:gd name="T13" fmla="*/ 3053 h 3053"/>
              <a:gd name="T14" fmla="*/ 2719 w 3492"/>
              <a:gd name="T15" fmla="*/ 3053 h 3053"/>
              <a:gd name="T16" fmla="*/ 2719 w 3492"/>
              <a:gd name="T17" fmla="*/ 2473 h 3053"/>
              <a:gd name="T18" fmla="*/ 3234 w 3492"/>
              <a:gd name="T19" fmla="*/ 2234 h 3053"/>
              <a:gd name="T20" fmla="*/ 3234 w 3492"/>
              <a:gd name="T21" fmla="*/ 2035 h 3053"/>
              <a:gd name="T22" fmla="*/ 2719 w 3492"/>
              <a:gd name="T23" fmla="*/ 2035 h 3053"/>
              <a:gd name="T24" fmla="*/ 2719 w 3492"/>
              <a:gd name="T25" fmla="*/ 1781 h 3053"/>
              <a:gd name="T26" fmla="*/ 0 w 3492"/>
              <a:gd name="T27" fmla="*/ 0 h 3053"/>
              <a:gd name="T28" fmla="*/ 547 w 3492"/>
              <a:gd name="T29" fmla="*/ 0 h 3053"/>
              <a:gd name="T30" fmla="*/ 1303 w 3492"/>
              <a:gd name="T31" fmla="*/ 747 h 3053"/>
              <a:gd name="T32" fmla="*/ 2060 w 3492"/>
              <a:gd name="T33" fmla="*/ 0 h 3053"/>
              <a:gd name="T34" fmla="*/ 2607 w 3492"/>
              <a:gd name="T35" fmla="*/ 0 h 3053"/>
              <a:gd name="T36" fmla="*/ 1577 w 3492"/>
              <a:gd name="T37" fmla="*/ 1017 h 3053"/>
              <a:gd name="T38" fmla="*/ 2607 w 3492"/>
              <a:gd name="T39" fmla="*/ 2035 h 3053"/>
              <a:gd name="T40" fmla="*/ 2060 w 3492"/>
              <a:gd name="T41" fmla="*/ 2035 h 3053"/>
              <a:gd name="T42" fmla="*/ 1303 w 3492"/>
              <a:gd name="T43" fmla="*/ 1288 h 3053"/>
              <a:gd name="T44" fmla="*/ 547 w 3492"/>
              <a:gd name="T45" fmla="*/ 2035 h 3053"/>
              <a:gd name="T46" fmla="*/ 0 w 3492"/>
              <a:gd name="T47" fmla="*/ 2035 h 3053"/>
              <a:gd name="T48" fmla="*/ 1030 w 3492"/>
              <a:gd name="T49" fmla="*/ 1017 h 3053"/>
              <a:gd name="T50" fmla="*/ 0 w 3492"/>
              <a:gd name="T51" fmla="*/ 0 h 3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92" h="3053">
                <a:moveTo>
                  <a:pt x="2719" y="1781"/>
                </a:moveTo>
                <a:lnTo>
                  <a:pt x="3492" y="1781"/>
                </a:lnTo>
                <a:lnTo>
                  <a:pt x="3492" y="2360"/>
                </a:lnTo>
                <a:lnTo>
                  <a:pt x="2977" y="2599"/>
                </a:lnTo>
                <a:lnTo>
                  <a:pt x="2977" y="2798"/>
                </a:lnTo>
                <a:lnTo>
                  <a:pt x="3492" y="2798"/>
                </a:lnTo>
                <a:lnTo>
                  <a:pt x="3492" y="3053"/>
                </a:lnTo>
                <a:lnTo>
                  <a:pt x="2719" y="3053"/>
                </a:lnTo>
                <a:lnTo>
                  <a:pt x="2719" y="2473"/>
                </a:lnTo>
                <a:lnTo>
                  <a:pt x="3234" y="2234"/>
                </a:lnTo>
                <a:lnTo>
                  <a:pt x="3234" y="2035"/>
                </a:lnTo>
                <a:lnTo>
                  <a:pt x="2719" y="2035"/>
                </a:lnTo>
                <a:lnTo>
                  <a:pt x="2719" y="1781"/>
                </a:lnTo>
                <a:close/>
                <a:moveTo>
                  <a:pt x="0" y="0"/>
                </a:moveTo>
                <a:lnTo>
                  <a:pt x="547" y="0"/>
                </a:lnTo>
                <a:lnTo>
                  <a:pt x="1303" y="747"/>
                </a:lnTo>
                <a:lnTo>
                  <a:pt x="2060" y="0"/>
                </a:lnTo>
                <a:lnTo>
                  <a:pt x="2607" y="0"/>
                </a:lnTo>
                <a:lnTo>
                  <a:pt x="1577" y="1017"/>
                </a:lnTo>
                <a:lnTo>
                  <a:pt x="2607" y="2035"/>
                </a:lnTo>
                <a:lnTo>
                  <a:pt x="2060" y="2035"/>
                </a:lnTo>
                <a:lnTo>
                  <a:pt x="1303" y="1288"/>
                </a:lnTo>
                <a:lnTo>
                  <a:pt x="547" y="2035"/>
                </a:lnTo>
                <a:lnTo>
                  <a:pt x="0" y="2035"/>
                </a:lnTo>
                <a:lnTo>
                  <a:pt x="1030" y="10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49" name="Group 1209"/>
          <p:cNvGrpSpPr>
            <a:grpSpLocks noChangeAspect="1"/>
          </p:cNvGrpSpPr>
          <p:nvPr/>
        </p:nvGrpSpPr>
        <p:grpSpPr bwMode="auto">
          <a:xfrm>
            <a:off x="2243351" y="3101334"/>
            <a:ext cx="277647" cy="243770"/>
            <a:chOff x="20432" y="8052"/>
            <a:chExt cx="377" cy="331"/>
          </a:xfrm>
          <a:solidFill>
            <a:srgbClr val="FFFFFF"/>
          </a:solidFill>
        </p:grpSpPr>
        <p:sp>
          <p:nvSpPr>
            <p:cNvPr id="150" name="Freeform 1211"/>
            <p:cNvSpPr>
              <a:spLocks noEditPoints="1"/>
            </p:cNvSpPr>
            <p:nvPr/>
          </p:nvSpPr>
          <p:spPr bwMode="auto">
            <a:xfrm>
              <a:off x="20432" y="8129"/>
              <a:ext cx="377" cy="254"/>
            </a:xfrm>
            <a:custGeom>
              <a:avLst/>
              <a:gdLst>
                <a:gd name="T0" fmla="*/ 2821 w 3397"/>
                <a:gd name="T1" fmla="*/ 1374 h 2291"/>
                <a:gd name="T2" fmla="*/ 3397 w 3397"/>
                <a:gd name="T3" fmla="*/ 2291 h 2291"/>
                <a:gd name="T4" fmla="*/ 2245 w 3397"/>
                <a:gd name="T5" fmla="*/ 2291 h 2291"/>
                <a:gd name="T6" fmla="*/ 2821 w 3397"/>
                <a:gd name="T7" fmla="*/ 1374 h 2291"/>
                <a:gd name="T8" fmla="*/ 962 w 3397"/>
                <a:gd name="T9" fmla="*/ 458 h 2291"/>
                <a:gd name="T10" fmla="*/ 754 w 3397"/>
                <a:gd name="T11" fmla="*/ 1146 h 2291"/>
                <a:gd name="T12" fmla="*/ 1432 w 3397"/>
                <a:gd name="T13" fmla="*/ 1146 h 2291"/>
                <a:gd name="T14" fmla="*/ 1224 w 3397"/>
                <a:gd name="T15" fmla="*/ 458 h 2291"/>
                <a:gd name="T16" fmla="*/ 962 w 3397"/>
                <a:gd name="T17" fmla="*/ 458 h 2291"/>
                <a:gd name="T18" fmla="*/ 691 w 3397"/>
                <a:gd name="T19" fmla="*/ 0 h 2291"/>
                <a:gd name="T20" fmla="*/ 1494 w 3397"/>
                <a:gd name="T21" fmla="*/ 0 h 2291"/>
                <a:gd name="T22" fmla="*/ 2186 w 3397"/>
                <a:gd name="T23" fmla="*/ 2291 h 2291"/>
                <a:gd name="T24" fmla="*/ 1777 w 3397"/>
                <a:gd name="T25" fmla="*/ 2291 h 2291"/>
                <a:gd name="T26" fmla="*/ 1570 w 3397"/>
                <a:gd name="T27" fmla="*/ 1603 h 2291"/>
                <a:gd name="T28" fmla="*/ 617 w 3397"/>
                <a:gd name="T29" fmla="*/ 1603 h 2291"/>
                <a:gd name="T30" fmla="*/ 409 w 3397"/>
                <a:gd name="T31" fmla="*/ 2291 h 2291"/>
                <a:gd name="T32" fmla="*/ 0 w 3397"/>
                <a:gd name="T33" fmla="*/ 2291 h 2291"/>
                <a:gd name="T34" fmla="*/ 691 w 3397"/>
                <a:gd name="T35" fmla="*/ 0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97" h="2291">
                  <a:moveTo>
                    <a:pt x="2821" y="1374"/>
                  </a:moveTo>
                  <a:lnTo>
                    <a:pt x="3397" y="2291"/>
                  </a:lnTo>
                  <a:lnTo>
                    <a:pt x="2245" y="2291"/>
                  </a:lnTo>
                  <a:lnTo>
                    <a:pt x="2821" y="1374"/>
                  </a:lnTo>
                  <a:close/>
                  <a:moveTo>
                    <a:pt x="962" y="458"/>
                  </a:moveTo>
                  <a:lnTo>
                    <a:pt x="754" y="1146"/>
                  </a:lnTo>
                  <a:lnTo>
                    <a:pt x="1432" y="1146"/>
                  </a:lnTo>
                  <a:lnTo>
                    <a:pt x="1224" y="458"/>
                  </a:lnTo>
                  <a:lnTo>
                    <a:pt x="962" y="458"/>
                  </a:lnTo>
                  <a:close/>
                  <a:moveTo>
                    <a:pt x="691" y="0"/>
                  </a:moveTo>
                  <a:lnTo>
                    <a:pt x="1494" y="0"/>
                  </a:lnTo>
                  <a:lnTo>
                    <a:pt x="2186" y="2291"/>
                  </a:lnTo>
                  <a:lnTo>
                    <a:pt x="1777" y="2291"/>
                  </a:lnTo>
                  <a:lnTo>
                    <a:pt x="1570" y="1603"/>
                  </a:lnTo>
                  <a:lnTo>
                    <a:pt x="617" y="1603"/>
                  </a:lnTo>
                  <a:lnTo>
                    <a:pt x="409" y="2291"/>
                  </a:lnTo>
                  <a:lnTo>
                    <a:pt x="0" y="2291"/>
                  </a:lnTo>
                  <a:lnTo>
                    <a:pt x="6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1" name="Freeform 1212"/>
            <p:cNvSpPr/>
            <p:nvPr/>
          </p:nvSpPr>
          <p:spPr bwMode="auto">
            <a:xfrm>
              <a:off x="20681" y="8052"/>
              <a:ext cx="103" cy="127"/>
            </a:xfrm>
            <a:custGeom>
              <a:avLst/>
              <a:gdLst>
                <a:gd name="T0" fmla="*/ 807 w 922"/>
                <a:gd name="T1" fmla="*/ 0 h 1146"/>
                <a:gd name="T2" fmla="*/ 857 w 922"/>
                <a:gd name="T3" fmla="*/ 13 h 1146"/>
                <a:gd name="T4" fmla="*/ 897 w 922"/>
                <a:gd name="T5" fmla="*/ 44 h 1146"/>
                <a:gd name="T6" fmla="*/ 919 w 922"/>
                <a:gd name="T7" fmla="*/ 89 h 1146"/>
                <a:gd name="T8" fmla="*/ 919 w 922"/>
                <a:gd name="T9" fmla="*/ 142 h 1146"/>
                <a:gd name="T10" fmla="*/ 897 w 922"/>
                <a:gd name="T11" fmla="*/ 187 h 1146"/>
                <a:gd name="T12" fmla="*/ 857 w 922"/>
                <a:gd name="T13" fmla="*/ 218 h 1146"/>
                <a:gd name="T14" fmla="*/ 807 w 922"/>
                <a:gd name="T15" fmla="*/ 229 h 1146"/>
                <a:gd name="T16" fmla="*/ 319 w 922"/>
                <a:gd name="T17" fmla="*/ 232 h 1146"/>
                <a:gd name="T18" fmla="*/ 274 w 922"/>
                <a:gd name="T19" fmla="*/ 255 h 1146"/>
                <a:gd name="T20" fmla="*/ 242 w 922"/>
                <a:gd name="T21" fmla="*/ 294 h 1146"/>
                <a:gd name="T22" fmla="*/ 231 w 922"/>
                <a:gd name="T23" fmla="*/ 344 h 1146"/>
                <a:gd name="T24" fmla="*/ 242 w 922"/>
                <a:gd name="T25" fmla="*/ 395 h 1146"/>
                <a:gd name="T26" fmla="*/ 274 w 922"/>
                <a:gd name="T27" fmla="*/ 433 h 1146"/>
                <a:gd name="T28" fmla="*/ 319 w 922"/>
                <a:gd name="T29" fmla="*/ 455 h 1146"/>
                <a:gd name="T30" fmla="*/ 576 w 922"/>
                <a:gd name="T31" fmla="*/ 458 h 1146"/>
                <a:gd name="T32" fmla="*/ 660 w 922"/>
                <a:gd name="T33" fmla="*/ 469 h 1146"/>
                <a:gd name="T34" fmla="*/ 738 w 922"/>
                <a:gd name="T35" fmla="*/ 499 h 1146"/>
                <a:gd name="T36" fmla="*/ 805 w 922"/>
                <a:gd name="T37" fmla="*/ 545 h 1146"/>
                <a:gd name="T38" fmla="*/ 859 w 922"/>
                <a:gd name="T39" fmla="*/ 605 h 1146"/>
                <a:gd name="T40" fmla="*/ 898 w 922"/>
                <a:gd name="T41" fmla="*/ 678 h 1146"/>
                <a:gd name="T42" fmla="*/ 919 w 922"/>
                <a:gd name="T43" fmla="*/ 759 h 1146"/>
                <a:gd name="T44" fmla="*/ 919 w 922"/>
                <a:gd name="T45" fmla="*/ 849 h 1146"/>
                <a:gd name="T46" fmla="*/ 895 w 922"/>
                <a:gd name="T47" fmla="*/ 936 h 1146"/>
                <a:gd name="T48" fmla="*/ 850 w 922"/>
                <a:gd name="T49" fmla="*/ 1012 h 1146"/>
                <a:gd name="T50" fmla="*/ 787 w 922"/>
                <a:gd name="T51" fmla="*/ 1075 h 1146"/>
                <a:gd name="T52" fmla="*/ 710 w 922"/>
                <a:gd name="T53" fmla="*/ 1118 h 1146"/>
                <a:gd name="T54" fmla="*/ 622 w 922"/>
                <a:gd name="T55" fmla="*/ 1142 h 1146"/>
                <a:gd name="T56" fmla="*/ 116 w 922"/>
                <a:gd name="T57" fmla="*/ 1146 h 1146"/>
                <a:gd name="T58" fmla="*/ 64 w 922"/>
                <a:gd name="T59" fmla="*/ 1134 h 1146"/>
                <a:gd name="T60" fmla="*/ 25 w 922"/>
                <a:gd name="T61" fmla="*/ 1103 h 1146"/>
                <a:gd name="T62" fmla="*/ 3 w 922"/>
                <a:gd name="T63" fmla="*/ 1058 h 1146"/>
                <a:gd name="T64" fmla="*/ 3 w 922"/>
                <a:gd name="T65" fmla="*/ 1005 h 1146"/>
                <a:gd name="T66" fmla="*/ 25 w 922"/>
                <a:gd name="T67" fmla="*/ 960 h 1146"/>
                <a:gd name="T68" fmla="*/ 64 w 922"/>
                <a:gd name="T69" fmla="*/ 929 h 1146"/>
                <a:gd name="T70" fmla="*/ 116 w 922"/>
                <a:gd name="T71" fmla="*/ 916 h 1146"/>
                <a:gd name="T72" fmla="*/ 603 w 922"/>
                <a:gd name="T73" fmla="*/ 914 h 1146"/>
                <a:gd name="T74" fmla="*/ 648 w 922"/>
                <a:gd name="T75" fmla="*/ 891 h 1146"/>
                <a:gd name="T76" fmla="*/ 679 w 922"/>
                <a:gd name="T77" fmla="*/ 853 h 1146"/>
                <a:gd name="T78" fmla="*/ 692 w 922"/>
                <a:gd name="T79" fmla="*/ 802 h 1146"/>
                <a:gd name="T80" fmla="*/ 679 w 922"/>
                <a:gd name="T81" fmla="*/ 752 h 1146"/>
                <a:gd name="T82" fmla="*/ 648 w 922"/>
                <a:gd name="T83" fmla="*/ 713 h 1146"/>
                <a:gd name="T84" fmla="*/ 603 w 922"/>
                <a:gd name="T85" fmla="*/ 690 h 1146"/>
                <a:gd name="T86" fmla="*/ 346 w 922"/>
                <a:gd name="T87" fmla="*/ 688 h 1146"/>
                <a:gd name="T88" fmla="*/ 261 w 922"/>
                <a:gd name="T89" fmla="*/ 677 h 1146"/>
                <a:gd name="T90" fmla="*/ 184 w 922"/>
                <a:gd name="T91" fmla="*/ 648 h 1146"/>
                <a:gd name="T92" fmla="*/ 117 w 922"/>
                <a:gd name="T93" fmla="*/ 602 h 1146"/>
                <a:gd name="T94" fmla="*/ 63 w 922"/>
                <a:gd name="T95" fmla="*/ 542 h 1146"/>
                <a:gd name="T96" fmla="*/ 23 w 922"/>
                <a:gd name="T97" fmla="*/ 469 h 1146"/>
                <a:gd name="T98" fmla="*/ 2 w 922"/>
                <a:gd name="T99" fmla="*/ 387 h 1146"/>
                <a:gd name="T100" fmla="*/ 3 w 922"/>
                <a:gd name="T101" fmla="*/ 298 h 1146"/>
                <a:gd name="T102" fmla="*/ 28 w 922"/>
                <a:gd name="T103" fmla="*/ 210 h 1146"/>
                <a:gd name="T104" fmla="*/ 72 w 922"/>
                <a:gd name="T105" fmla="*/ 134 h 1146"/>
                <a:gd name="T106" fmla="*/ 134 w 922"/>
                <a:gd name="T107" fmla="*/ 72 h 1146"/>
                <a:gd name="T108" fmla="*/ 211 w 922"/>
                <a:gd name="T109" fmla="*/ 27 h 1146"/>
                <a:gd name="T110" fmla="*/ 299 w 922"/>
                <a:gd name="T111" fmla="*/ 3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2" h="1146">
                  <a:moveTo>
                    <a:pt x="346" y="0"/>
                  </a:moveTo>
                  <a:lnTo>
                    <a:pt x="807" y="0"/>
                  </a:lnTo>
                  <a:lnTo>
                    <a:pt x="833" y="3"/>
                  </a:lnTo>
                  <a:lnTo>
                    <a:pt x="857" y="13"/>
                  </a:lnTo>
                  <a:lnTo>
                    <a:pt x="878" y="26"/>
                  </a:lnTo>
                  <a:lnTo>
                    <a:pt x="897" y="44"/>
                  </a:lnTo>
                  <a:lnTo>
                    <a:pt x="909" y="65"/>
                  </a:lnTo>
                  <a:lnTo>
                    <a:pt x="919" y="89"/>
                  </a:lnTo>
                  <a:lnTo>
                    <a:pt x="922" y="116"/>
                  </a:lnTo>
                  <a:lnTo>
                    <a:pt x="919" y="142"/>
                  </a:lnTo>
                  <a:lnTo>
                    <a:pt x="909" y="166"/>
                  </a:lnTo>
                  <a:lnTo>
                    <a:pt x="897" y="187"/>
                  </a:lnTo>
                  <a:lnTo>
                    <a:pt x="878" y="204"/>
                  </a:lnTo>
                  <a:lnTo>
                    <a:pt x="857" y="218"/>
                  </a:lnTo>
                  <a:lnTo>
                    <a:pt x="833" y="226"/>
                  </a:lnTo>
                  <a:lnTo>
                    <a:pt x="807" y="229"/>
                  </a:lnTo>
                  <a:lnTo>
                    <a:pt x="346" y="229"/>
                  </a:lnTo>
                  <a:lnTo>
                    <a:pt x="319" y="232"/>
                  </a:lnTo>
                  <a:lnTo>
                    <a:pt x="295" y="242"/>
                  </a:lnTo>
                  <a:lnTo>
                    <a:pt x="274" y="255"/>
                  </a:lnTo>
                  <a:lnTo>
                    <a:pt x="256" y="273"/>
                  </a:lnTo>
                  <a:lnTo>
                    <a:pt x="242" y="294"/>
                  </a:lnTo>
                  <a:lnTo>
                    <a:pt x="233" y="318"/>
                  </a:lnTo>
                  <a:lnTo>
                    <a:pt x="231" y="344"/>
                  </a:lnTo>
                  <a:lnTo>
                    <a:pt x="233" y="371"/>
                  </a:lnTo>
                  <a:lnTo>
                    <a:pt x="242" y="395"/>
                  </a:lnTo>
                  <a:lnTo>
                    <a:pt x="256" y="416"/>
                  </a:lnTo>
                  <a:lnTo>
                    <a:pt x="274" y="433"/>
                  </a:lnTo>
                  <a:lnTo>
                    <a:pt x="295" y="447"/>
                  </a:lnTo>
                  <a:lnTo>
                    <a:pt x="319" y="455"/>
                  </a:lnTo>
                  <a:lnTo>
                    <a:pt x="346" y="458"/>
                  </a:lnTo>
                  <a:lnTo>
                    <a:pt x="576" y="458"/>
                  </a:lnTo>
                  <a:lnTo>
                    <a:pt x="619" y="461"/>
                  </a:lnTo>
                  <a:lnTo>
                    <a:pt x="660" y="469"/>
                  </a:lnTo>
                  <a:lnTo>
                    <a:pt x="700" y="481"/>
                  </a:lnTo>
                  <a:lnTo>
                    <a:pt x="738" y="499"/>
                  </a:lnTo>
                  <a:lnTo>
                    <a:pt x="772" y="520"/>
                  </a:lnTo>
                  <a:lnTo>
                    <a:pt x="805" y="545"/>
                  </a:lnTo>
                  <a:lnTo>
                    <a:pt x="833" y="573"/>
                  </a:lnTo>
                  <a:lnTo>
                    <a:pt x="859" y="605"/>
                  </a:lnTo>
                  <a:lnTo>
                    <a:pt x="880" y="640"/>
                  </a:lnTo>
                  <a:lnTo>
                    <a:pt x="898" y="678"/>
                  </a:lnTo>
                  <a:lnTo>
                    <a:pt x="910" y="718"/>
                  </a:lnTo>
                  <a:lnTo>
                    <a:pt x="919" y="759"/>
                  </a:lnTo>
                  <a:lnTo>
                    <a:pt x="922" y="802"/>
                  </a:lnTo>
                  <a:lnTo>
                    <a:pt x="919" y="849"/>
                  </a:lnTo>
                  <a:lnTo>
                    <a:pt x="909" y="894"/>
                  </a:lnTo>
                  <a:lnTo>
                    <a:pt x="895" y="936"/>
                  </a:lnTo>
                  <a:lnTo>
                    <a:pt x="875" y="976"/>
                  </a:lnTo>
                  <a:lnTo>
                    <a:pt x="850" y="1012"/>
                  </a:lnTo>
                  <a:lnTo>
                    <a:pt x="820" y="1046"/>
                  </a:lnTo>
                  <a:lnTo>
                    <a:pt x="787" y="1075"/>
                  </a:lnTo>
                  <a:lnTo>
                    <a:pt x="750" y="1099"/>
                  </a:lnTo>
                  <a:lnTo>
                    <a:pt x="710" y="1118"/>
                  </a:lnTo>
                  <a:lnTo>
                    <a:pt x="667" y="1134"/>
                  </a:lnTo>
                  <a:lnTo>
                    <a:pt x="622" y="1142"/>
                  </a:lnTo>
                  <a:lnTo>
                    <a:pt x="576" y="1146"/>
                  </a:lnTo>
                  <a:lnTo>
                    <a:pt x="116" y="1146"/>
                  </a:lnTo>
                  <a:lnTo>
                    <a:pt x="88" y="1142"/>
                  </a:lnTo>
                  <a:lnTo>
                    <a:pt x="64" y="1134"/>
                  </a:lnTo>
                  <a:lnTo>
                    <a:pt x="43" y="1121"/>
                  </a:lnTo>
                  <a:lnTo>
                    <a:pt x="25" y="1103"/>
                  </a:lnTo>
                  <a:lnTo>
                    <a:pt x="12" y="1082"/>
                  </a:lnTo>
                  <a:lnTo>
                    <a:pt x="3" y="1058"/>
                  </a:lnTo>
                  <a:lnTo>
                    <a:pt x="0" y="1031"/>
                  </a:lnTo>
                  <a:lnTo>
                    <a:pt x="3" y="1005"/>
                  </a:lnTo>
                  <a:lnTo>
                    <a:pt x="12" y="981"/>
                  </a:lnTo>
                  <a:lnTo>
                    <a:pt x="25" y="960"/>
                  </a:lnTo>
                  <a:lnTo>
                    <a:pt x="43" y="942"/>
                  </a:lnTo>
                  <a:lnTo>
                    <a:pt x="64" y="929"/>
                  </a:lnTo>
                  <a:lnTo>
                    <a:pt x="88" y="920"/>
                  </a:lnTo>
                  <a:lnTo>
                    <a:pt x="116" y="916"/>
                  </a:lnTo>
                  <a:lnTo>
                    <a:pt x="576" y="916"/>
                  </a:lnTo>
                  <a:lnTo>
                    <a:pt x="603" y="914"/>
                  </a:lnTo>
                  <a:lnTo>
                    <a:pt x="627" y="905"/>
                  </a:lnTo>
                  <a:lnTo>
                    <a:pt x="648" y="891"/>
                  </a:lnTo>
                  <a:lnTo>
                    <a:pt x="665" y="874"/>
                  </a:lnTo>
                  <a:lnTo>
                    <a:pt x="679" y="853"/>
                  </a:lnTo>
                  <a:lnTo>
                    <a:pt x="688" y="829"/>
                  </a:lnTo>
                  <a:lnTo>
                    <a:pt x="692" y="802"/>
                  </a:lnTo>
                  <a:lnTo>
                    <a:pt x="688" y="776"/>
                  </a:lnTo>
                  <a:lnTo>
                    <a:pt x="679" y="752"/>
                  </a:lnTo>
                  <a:lnTo>
                    <a:pt x="665" y="731"/>
                  </a:lnTo>
                  <a:lnTo>
                    <a:pt x="648" y="713"/>
                  </a:lnTo>
                  <a:lnTo>
                    <a:pt x="627" y="700"/>
                  </a:lnTo>
                  <a:lnTo>
                    <a:pt x="603" y="690"/>
                  </a:lnTo>
                  <a:lnTo>
                    <a:pt x="576" y="688"/>
                  </a:lnTo>
                  <a:lnTo>
                    <a:pt x="346" y="688"/>
                  </a:lnTo>
                  <a:lnTo>
                    <a:pt x="303" y="685"/>
                  </a:lnTo>
                  <a:lnTo>
                    <a:pt x="261" y="677"/>
                  </a:lnTo>
                  <a:lnTo>
                    <a:pt x="221" y="664"/>
                  </a:lnTo>
                  <a:lnTo>
                    <a:pt x="184" y="648"/>
                  </a:lnTo>
                  <a:lnTo>
                    <a:pt x="149" y="627"/>
                  </a:lnTo>
                  <a:lnTo>
                    <a:pt x="117" y="602"/>
                  </a:lnTo>
                  <a:lnTo>
                    <a:pt x="88" y="573"/>
                  </a:lnTo>
                  <a:lnTo>
                    <a:pt x="63" y="542"/>
                  </a:lnTo>
                  <a:lnTo>
                    <a:pt x="41" y="506"/>
                  </a:lnTo>
                  <a:lnTo>
                    <a:pt x="23" y="469"/>
                  </a:lnTo>
                  <a:lnTo>
                    <a:pt x="11" y="429"/>
                  </a:lnTo>
                  <a:lnTo>
                    <a:pt x="2" y="387"/>
                  </a:lnTo>
                  <a:lnTo>
                    <a:pt x="0" y="344"/>
                  </a:lnTo>
                  <a:lnTo>
                    <a:pt x="3" y="298"/>
                  </a:lnTo>
                  <a:lnTo>
                    <a:pt x="12" y="253"/>
                  </a:lnTo>
                  <a:lnTo>
                    <a:pt x="28" y="210"/>
                  </a:lnTo>
                  <a:lnTo>
                    <a:pt x="47" y="171"/>
                  </a:lnTo>
                  <a:lnTo>
                    <a:pt x="72" y="134"/>
                  </a:lnTo>
                  <a:lnTo>
                    <a:pt x="101" y="101"/>
                  </a:lnTo>
                  <a:lnTo>
                    <a:pt x="134" y="72"/>
                  </a:lnTo>
                  <a:lnTo>
                    <a:pt x="171" y="47"/>
                  </a:lnTo>
                  <a:lnTo>
                    <a:pt x="211" y="27"/>
                  </a:lnTo>
                  <a:lnTo>
                    <a:pt x="254" y="13"/>
                  </a:lnTo>
                  <a:lnTo>
                    <a:pt x="299" y="3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52" name="Group 1215"/>
          <p:cNvGrpSpPr>
            <a:grpSpLocks noChangeAspect="1"/>
          </p:cNvGrpSpPr>
          <p:nvPr/>
        </p:nvGrpSpPr>
        <p:grpSpPr bwMode="auto">
          <a:xfrm>
            <a:off x="2807145" y="3101334"/>
            <a:ext cx="277647" cy="243770"/>
            <a:chOff x="20842" y="8052"/>
            <a:chExt cx="377" cy="331"/>
          </a:xfrm>
          <a:solidFill>
            <a:srgbClr val="FFFFFF"/>
          </a:solidFill>
        </p:grpSpPr>
        <p:sp>
          <p:nvSpPr>
            <p:cNvPr id="153" name="Freeform 1217"/>
            <p:cNvSpPr>
              <a:spLocks noEditPoints="1"/>
            </p:cNvSpPr>
            <p:nvPr/>
          </p:nvSpPr>
          <p:spPr bwMode="auto">
            <a:xfrm>
              <a:off x="20842" y="8052"/>
              <a:ext cx="377" cy="255"/>
            </a:xfrm>
            <a:custGeom>
              <a:avLst/>
              <a:gdLst>
                <a:gd name="T0" fmla="*/ 962 w 3397"/>
                <a:gd name="T1" fmla="*/ 458 h 2291"/>
                <a:gd name="T2" fmla="*/ 754 w 3397"/>
                <a:gd name="T3" fmla="*/ 1146 h 2291"/>
                <a:gd name="T4" fmla="*/ 1432 w 3397"/>
                <a:gd name="T5" fmla="*/ 1146 h 2291"/>
                <a:gd name="T6" fmla="*/ 1224 w 3397"/>
                <a:gd name="T7" fmla="*/ 458 h 2291"/>
                <a:gd name="T8" fmla="*/ 962 w 3397"/>
                <a:gd name="T9" fmla="*/ 458 h 2291"/>
                <a:gd name="T10" fmla="*/ 2245 w 3397"/>
                <a:gd name="T11" fmla="*/ 0 h 2291"/>
                <a:gd name="T12" fmla="*/ 3397 w 3397"/>
                <a:gd name="T13" fmla="*/ 0 h 2291"/>
                <a:gd name="T14" fmla="*/ 2821 w 3397"/>
                <a:gd name="T15" fmla="*/ 916 h 2291"/>
                <a:gd name="T16" fmla="*/ 2245 w 3397"/>
                <a:gd name="T17" fmla="*/ 0 h 2291"/>
                <a:gd name="T18" fmla="*/ 691 w 3397"/>
                <a:gd name="T19" fmla="*/ 0 h 2291"/>
                <a:gd name="T20" fmla="*/ 1494 w 3397"/>
                <a:gd name="T21" fmla="*/ 0 h 2291"/>
                <a:gd name="T22" fmla="*/ 2186 w 3397"/>
                <a:gd name="T23" fmla="*/ 2291 h 2291"/>
                <a:gd name="T24" fmla="*/ 1777 w 3397"/>
                <a:gd name="T25" fmla="*/ 2291 h 2291"/>
                <a:gd name="T26" fmla="*/ 1570 w 3397"/>
                <a:gd name="T27" fmla="*/ 1604 h 2291"/>
                <a:gd name="T28" fmla="*/ 617 w 3397"/>
                <a:gd name="T29" fmla="*/ 1604 h 2291"/>
                <a:gd name="T30" fmla="*/ 409 w 3397"/>
                <a:gd name="T31" fmla="*/ 2291 h 2291"/>
                <a:gd name="T32" fmla="*/ 0 w 3397"/>
                <a:gd name="T33" fmla="*/ 2291 h 2291"/>
                <a:gd name="T34" fmla="*/ 691 w 3397"/>
                <a:gd name="T35" fmla="*/ 0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97" h="2291">
                  <a:moveTo>
                    <a:pt x="962" y="458"/>
                  </a:moveTo>
                  <a:lnTo>
                    <a:pt x="754" y="1146"/>
                  </a:lnTo>
                  <a:lnTo>
                    <a:pt x="1432" y="1146"/>
                  </a:lnTo>
                  <a:lnTo>
                    <a:pt x="1224" y="458"/>
                  </a:lnTo>
                  <a:lnTo>
                    <a:pt x="962" y="458"/>
                  </a:lnTo>
                  <a:close/>
                  <a:moveTo>
                    <a:pt x="2245" y="0"/>
                  </a:moveTo>
                  <a:lnTo>
                    <a:pt x="3397" y="0"/>
                  </a:lnTo>
                  <a:lnTo>
                    <a:pt x="2821" y="916"/>
                  </a:lnTo>
                  <a:lnTo>
                    <a:pt x="2245" y="0"/>
                  </a:lnTo>
                  <a:close/>
                  <a:moveTo>
                    <a:pt x="691" y="0"/>
                  </a:moveTo>
                  <a:lnTo>
                    <a:pt x="1494" y="0"/>
                  </a:lnTo>
                  <a:lnTo>
                    <a:pt x="2186" y="2291"/>
                  </a:lnTo>
                  <a:lnTo>
                    <a:pt x="1777" y="2291"/>
                  </a:lnTo>
                  <a:lnTo>
                    <a:pt x="1570" y="1604"/>
                  </a:lnTo>
                  <a:lnTo>
                    <a:pt x="617" y="1604"/>
                  </a:lnTo>
                  <a:lnTo>
                    <a:pt x="409" y="2291"/>
                  </a:lnTo>
                  <a:lnTo>
                    <a:pt x="0" y="2291"/>
                  </a:lnTo>
                  <a:lnTo>
                    <a:pt x="6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4" name="Freeform 1218"/>
            <p:cNvSpPr/>
            <p:nvPr/>
          </p:nvSpPr>
          <p:spPr bwMode="auto">
            <a:xfrm>
              <a:off x="21091" y="8256"/>
              <a:ext cx="103" cy="127"/>
            </a:xfrm>
            <a:custGeom>
              <a:avLst/>
              <a:gdLst>
                <a:gd name="T0" fmla="*/ 807 w 922"/>
                <a:gd name="T1" fmla="*/ 0 h 1145"/>
                <a:gd name="T2" fmla="*/ 857 w 922"/>
                <a:gd name="T3" fmla="*/ 11 h 1145"/>
                <a:gd name="T4" fmla="*/ 897 w 922"/>
                <a:gd name="T5" fmla="*/ 42 h 1145"/>
                <a:gd name="T6" fmla="*/ 919 w 922"/>
                <a:gd name="T7" fmla="*/ 87 h 1145"/>
                <a:gd name="T8" fmla="*/ 919 w 922"/>
                <a:gd name="T9" fmla="*/ 140 h 1145"/>
                <a:gd name="T10" fmla="*/ 897 w 922"/>
                <a:gd name="T11" fmla="*/ 185 h 1145"/>
                <a:gd name="T12" fmla="*/ 857 w 922"/>
                <a:gd name="T13" fmla="*/ 216 h 1145"/>
                <a:gd name="T14" fmla="*/ 807 w 922"/>
                <a:gd name="T15" fmla="*/ 228 h 1145"/>
                <a:gd name="T16" fmla="*/ 319 w 922"/>
                <a:gd name="T17" fmla="*/ 231 h 1145"/>
                <a:gd name="T18" fmla="*/ 274 w 922"/>
                <a:gd name="T19" fmla="*/ 254 h 1145"/>
                <a:gd name="T20" fmla="*/ 242 w 922"/>
                <a:gd name="T21" fmla="*/ 292 h 1145"/>
                <a:gd name="T22" fmla="*/ 231 w 922"/>
                <a:gd name="T23" fmla="*/ 342 h 1145"/>
                <a:gd name="T24" fmla="*/ 242 w 922"/>
                <a:gd name="T25" fmla="*/ 393 h 1145"/>
                <a:gd name="T26" fmla="*/ 274 w 922"/>
                <a:gd name="T27" fmla="*/ 432 h 1145"/>
                <a:gd name="T28" fmla="*/ 319 w 922"/>
                <a:gd name="T29" fmla="*/ 454 h 1145"/>
                <a:gd name="T30" fmla="*/ 576 w 922"/>
                <a:gd name="T31" fmla="*/ 457 h 1145"/>
                <a:gd name="T32" fmla="*/ 660 w 922"/>
                <a:gd name="T33" fmla="*/ 467 h 1145"/>
                <a:gd name="T34" fmla="*/ 738 w 922"/>
                <a:gd name="T35" fmla="*/ 498 h 1145"/>
                <a:gd name="T36" fmla="*/ 805 w 922"/>
                <a:gd name="T37" fmla="*/ 543 h 1145"/>
                <a:gd name="T38" fmla="*/ 859 w 922"/>
                <a:gd name="T39" fmla="*/ 604 h 1145"/>
                <a:gd name="T40" fmla="*/ 898 w 922"/>
                <a:gd name="T41" fmla="*/ 677 h 1145"/>
                <a:gd name="T42" fmla="*/ 919 w 922"/>
                <a:gd name="T43" fmla="*/ 758 h 1145"/>
                <a:gd name="T44" fmla="*/ 919 w 922"/>
                <a:gd name="T45" fmla="*/ 847 h 1145"/>
                <a:gd name="T46" fmla="*/ 895 w 922"/>
                <a:gd name="T47" fmla="*/ 935 h 1145"/>
                <a:gd name="T48" fmla="*/ 850 w 922"/>
                <a:gd name="T49" fmla="*/ 1011 h 1145"/>
                <a:gd name="T50" fmla="*/ 787 w 922"/>
                <a:gd name="T51" fmla="*/ 1073 h 1145"/>
                <a:gd name="T52" fmla="*/ 710 w 922"/>
                <a:gd name="T53" fmla="*/ 1118 h 1145"/>
                <a:gd name="T54" fmla="*/ 622 w 922"/>
                <a:gd name="T55" fmla="*/ 1141 h 1145"/>
                <a:gd name="T56" fmla="*/ 116 w 922"/>
                <a:gd name="T57" fmla="*/ 1145 h 1145"/>
                <a:gd name="T58" fmla="*/ 64 w 922"/>
                <a:gd name="T59" fmla="*/ 1133 h 1145"/>
                <a:gd name="T60" fmla="*/ 25 w 922"/>
                <a:gd name="T61" fmla="*/ 1101 h 1145"/>
                <a:gd name="T62" fmla="*/ 3 w 922"/>
                <a:gd name="T63" fmla="*/ 1057 h 1145"/>
                <a:gd name="T64" fmla="*/ 3 w 922"/>
                <a:gd name="T65" fmla="*/ 1004 h 1145"/>
                <a:gd name="T66" fmla="*/ 25 w 922"/>
                <a:gd name="T67" fmla="*/ 959 h 1145"/>
                <a:gd name="T68" fmla="*/ 64 w 922"/>
                <a:gd name="T69" fmla="*/ 927 h 1145"/>
                <a:gd name="T70" fmla="*/ 116 w 922"/>
                <a:gd name="T71" fmla="*/ 915 h 1145"/>
                <a:gd name="T72" fmla="*/ 603 w 922"/>
                <a:gd name="T73" fmla="*/ 912 h 1145"/>
                <a:gd name="T74" fmla="*/ 648 w 922"/>
                <a:gd name="T75" fmla="*/ 890 h 1145"/>
                <a:gd name="T76" fmla="*/ 679 w 922"/>
                <a:gd name="T77" fmla="*/ 852 h 1145"/>
                <a:gd name="T78" fmla="*/ 692 w 922"/>
                <a:gd name="T79" fmla="*/ 801 h 1145"/>
                <a:gd name="T80" fmla="*/ 679 w 922"/>
                <a:gd name="T81" fmla="*/ 751 h 1145"/>
                <a:gd name="T82" fmla="*/ 648 w 922"/>
                <a:gd name="T83" fmla="*/ 712 h 1145"/>
                <a:gd name="T84" fmla="*/ 603 w 922"/>
                <a:gd name="T85" fmla="*/ 689 h 1145"/>
                <a:gd name="T86" fmla="*/ 346 w 922"/>
                <a:gd name="T87" fmla="*/ 686 h 1145"/>
                <a:gd name="T88" fmla="*/ 261 w 922"/>
                <a:gd name="T89" fmla="*/ 676 h 1145"/>
                <a:gd name="T90" fmla="*/ 184 w 922"/>
                <a:gd name="T91" fmla="*/ 646 h 1145"/>
                <a:gd name="T92" fmla="*/ 117 w 922"/>
                <a:gd name="T93" fmla="*/ 601 h 1145"/>
                <a:gd name="T94" fmla="*/ 63 w 922"/>
                <a:gd name="T95" fmla="*/ 540 h 1145"/>
                <a:gd name="T96" fmla="*/ 23 w 922"/>
                <a:gd name="T97" fmla="*/ 467 h 1145"/>
                <a:gd name="T98" fmla="*/ 2 w 922"/>
                <a:gd name="T99" fmla="*/ 386 h 1145"/>
                <a:gd name="T100" fmla="*/ 3 w 922"/>
                <a:gd name="T101" fmla="*/ 297 h 1145"/>
                <a:gd name="T102" fmla="*/ 28 w 922"/>
                <a:gd name="T103" fmla="*/ 209 h 1145"/>
                <a:gd name="T104" fmla="*/ 72 w 922"/>
                <a:gd name="T105" fmla="*/ 133 h 1145"/>
                <a:gd name="T106" fmla="*/ 134 w 922"/>
                <a:gd name="T107" fmla="*/ 71 h 1145"/>
                <a:gd name="T108" fmla="*/ 211 w 922"/>
                <a:gd name="T109" fmla="*/ 26 h 1145"/>
                <a:gd name="T110" fmla="*/ 299 w 922"/>
                <a:gd name="T111" fmla="*/ 3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2" h="1145">
                  <a:moveTo>
                    <a:pt x="346" y="0"/>
                  </a:moveTo>
                  <a:lnTo>
                    <a:pt x="807" y="0"/>
                  </a:lnTo>
                  <a:lnTo>
                    <a:pt x="833" y="2"/>
                  </a:lnTo>
                  <a:lnTo>
                    <a:pt x="857" y="11"/>
                  </a:lnTo>
                  <a:lnTo>
                    <a:pt x="878" y="25"/>
                  </a:lnTo>
                  <a:lnTo>
                    <a:pt x="897" y="42"/>
                  </a:lnTo>
                  <a:lnTo>
                    <a:pt x="909" y="63"/>
                  </a:lnTo>
                  <a:lnTo>
                    <a:pt x="919" y="87"/>
                  </a:lnTo>
                  <a:lnTo>
                    <a:pt x="922" y="113"/>
                  </a:lnTo>
                  <a:lnTo>
                    <a:pt x="919" y="140"/>
                  </a:lnTo>
                  <a:lnTo>
                    <a:pt x="909" y="164"/>
                  </a:lnTo>
                  <a:lnTo>
                    <a:pt x="897" y="185"/>
                  </a:lnTo>
                  <a:lnTo>
                    <a:pt x="878" y="203"/>
                  </a:lnTo>
                  <a:lnTo>
                    <a:pt x="857" y="216"/>
                  </a:lnTo>
                  <a:lnTo>
                    <a:pt x="833" y="226"/>
                  </a:lnTo>
                  <a:lnTo>
                    <a:pt x="807" y="228"/>
                  </a:lnTo>
                  <a:lnTo>
                    <a:pt x="346" y="228"/>
                  </a:lnTo>
                  <a:lnTo>
                    <a:pt x="319" y="231"/>
                  </a:lnTo>
                  <a:lnTo>
                    <a:pt x="295" y="240"/>
                  </a:lnTo>
                  <a:lnTo>
                    <a:pt x="274" y="254"/>
                  </a:lnTo>
                  <a:lnTo>
                    <a:pt x="256" y="272"/>
                  </a:lnTo>
                  <a:lnTo>
                    <a:pt x="242" y="292"/>
                  </a:lnTo>
                  <a:lnTo>
                    <a:pt x="233" y="316"/>
                  </a:lnTo>
                  <a:lnTo>
                    <a:pt x="231" y="342"/>
                  </a:lnTo>
                  <a:lnTo>
                    <a:pt x="233" y="368"/>
                  </a:lnTo>
                  <a:lnTo>
                    <a:pt x="242" y="393"/>
                  </a:lnTo>
                  <a:lnTo>
                    <a:pt x="256" y="414"/>
                  </a:lnTo>
                  <a:lnTo>
                    <a:pt x="274" y="432"/>
                  </a:lnTo>
                  <a:lnTo>
                    <a:pt x="295" y="445"/>
                  </a:lnTo>
                  <a:lnTo>
                    <a:pt x="319" y="454"/>
                  </a:lnTo>
                  <a:lnTo>
                    <a:pt x="346" y="457"/>
                  </a:lnTo>
                  <a:lnTo>
                    <a:pt x="576" y="457"/>
                  </a:lnTo>
                  <a:lnTo>
                    <a:pt x="619" y="460"/>
                  </a:lnTo>
                  <a:lnTo>
                    <a:pt x="660" y="467"/>
                  </a:lnTo>
                  <a:lnTo>
                    <a:pt x="700" y="480"/>
                  </a:lnTo>
                  <a:lnTo>
                    <a:pt x="738" y="498"/>
                  </a:lnTo>
                  <a:lnTo>
                    <a:pt x="772" y="518"/>
                  </a:lnTo>
                  <a:lnTo>
                    <a:pt x="805" y="543"/>
                  </a:lnTo>
                  <a:lnTo>
                    <a:pt x="833" y="572"/>
                  </a:lnTo>
                  <a:lnTo>
                    <a:pt x="859" y="604"/>
                  </a:lnTo>
                  <a:lnTo>
                    <a:pt x="880" y="639"/>
                  </a:lnTo>
                  <a:lnTo>
                    <a:pt x="898" y="677"/>
                  </a:lnTo>
                  <a:lnTo>
                    <a:pt x="910" y="716"/>
                  </a:lnTo>
                  <a:lnTo>
                    <a:pt x="919" y="758"/>
                  </a:lnTo>
                  <a:lnTo>
                    <a:pt x="922" y="801"/>
                  </a:lnTo>
                  <a:lnTo>
                    <a:pt x="919" y="847"/>
                  </a:lnTo>
                  <a:lnTo>
                    <a:pt x="909" y="892"/>
                  </a:lnTo>
                  <a:lnTo>
                    <a:pt x="895" y="935"/>
                  </a:lnTo>
                  <a:lnTo>
                    <a:pt x="875" y="974"/>
                  </a:lnTo>
                  <a:lnTo>
                    <a:pt x="850" y="1011"/>
                  </a:lnTo>
                  <a:lnTo>
                    <a:pt x="820" y="1044"/>
                  </a:lnTo>
                  <a:lnTo>
                    <a:pt x="787" y="1073"/>
                  </a:lnTo>
                  <a:lnTo>
                    <a:pt x="750" y="1097"/>
                  </a:lnTo>
                  <a:lnTo>
                    <a:pt x="710" y="1118"/>
                  </a:lnTo>
                  <a:lnTo>
                    <a:pt x="667" y="1133"/>
                  </a:lnTo>
                  <a:lnTo>
                    <a:pt x="622" y="1141"/>
                  </a:lnTo>
                  <a:lnTo>
                    <a:pt x="576" y="1145"/>
                  </a:lnTo>
                  <a:lnTo>
                    <a:pt x="116" y="1145"/>
                  </a:lnTo>
                  <a:lnTo>
                    <a:pt x="88" y="1142"/>
                  </a:lnTo>
                  <a:lnTo>
                    <a:pt x="64" y="1133"/>
                  </a:lnTo>
                  <a:lnTo>
                    <a:pt x="43" y="1119"/>
                  </a:lnTo>
                  <a:lnTo>
                    <a:pt x="25" y="1101"/>
                  </a:lnTo>
                  <a:lnTo>
                    <a:pt x="12" y="1081"/>
                  </a:lnTo>
                  <a:lnTo>
                    <a:pt x="3" y="1057"/>
                  </a:lnTo>
                  <a:lnTo>
                    <a:pt x="0" y="1030"/>
                  </a:lnTo>
                  <a:lnTo>
                    <a:pt x="3" y="1004"/>
                  </a:lnTo>
                  <a:lnTo>
                    <a:pt x="12" y="980"/>
                  </a:lnTo>
                  <a:lnTo>
                    <a:pt x="25" y="959"/>
                  </a:lnTo>
                  <a:lnTo>
                    <a:pt x="43" y="940"/>
                  </a:lnTo>
                  <a:lnTo>
                    <a:pt x="64" y="927"/>
                  </a:lnTo>
                  <a:lnTo>
                    <a:pt x="88" y="918"/>
                  </a:lnTo>
                  <a:lnTo>
                    <a:pt x="116" y="915"/>
                  </a:lnTo>
                  <a:lnTo>
                    <a:pt x="576" y="915"/>
                  </a:lnTo>
                  <a:lnTo>
                    <a:pt x="603" y="912"/>
                  </a:lnTo>
                  <a:lnTo>
                    <a:pt x="627" y="904"/>
                  </a:lnTo>
                  <a:lnTo>
                    <a:pt x="648" y="890"/>
                  </a:lnTo>
                  <a:lnTo>
                    <a:pt x="665" y="872"/>
                  </a:lnTo>
                  <a:lnTo>
                    <a:pt x="679" y="852"/>
                  </a:lnTo>
                  <a:lnTo>
                    <a:pt x="688" y="828"/>
                  </a:lnTo>
                  <a:lnTo>
                    <a:pt x="692" y="801"/>
                  </a:lnTo>
                  <a:lnTo>
                    <a:pt x="688" y="775"/>
                  </a:lnTo>
                  <a:lnTo>
                    <a:pt x="679" y="751"/>
                  </a:lnTo>
                  <a:lnTo>
                    <a:pt x="665" y="730"/>
                  </a:lnTo>
                  <a:lnTo>
                    <a:pt x="648" y="712"/>
                  </a:lnTo>
                  <a:lnTo>
                    <a:pt x="627" y="698"/>
                  </a:lnTo>
                  <a:lnTo>
                    <a:pt x="603" y="689"/>
                  </a:lnTo>
                  <a:lnTo>
                    <a:pt x="576" y="686"/>
                  </a:lnTo>
                  <a:lnTo>
                    <a:pt x="346" y="686"/>
                  </a:lnTo>
                  <a:lnTo>
                    <a:pt x="303" y="684"/>
                  </a:lnTo>
                  <a:lnTo>
                    <a:pt x="261" y="676"/>
                  </a:lnTo>
                  <a:lnTo>
                    <a:pt x="221" y="663"/>
                  </a:lnTo>
                  <a:lnTo>
                    <a:pt x="184" y="646"/>
                  </a:lnTo>
                  <a:lnTo>
                    <a:pt x="149" y="626"/>
                  </a:lnTo>
                  <a:lnTo>
                    <a:pt x="117" y="601"/>
                  </a:lnTo>
                  <a:lnTo>
                    <a:pt x="88" y="572"/>
                  </a:lnTo>
                  <a:lnTo>
                    <a:pt x="63" y="540"/>
                  </a:lnTo>
                  <a:lnTo>
                    <a:pt x="41" y="505"/>
                  </a:lnTo>
                  <a:lnTo>
                    <a:pt x="23" y="467"/>
                  </a:lnTo>
                  <a:lnTo>
                    <a:pt x="11" y="428"/>
                  </a:lnTo>
                  <a:lnTo>
                    <a:pt x="2" y="386"/>
                  </a:lnTo>
                  <a:lnTo>
                    <a:pt x="0" y="342"/>
                  </a:lnTo>
                  <a:lnTo>
                    <a:pt x="3" y="297"/>
                  </a:lnTo>
                  <a:lnTo>
                    <a:pt x="12" y="252"/>
                  </a:lnTo>
                  <a:lnTo>
                    <a:pt x="28" y="209"/>
                  </a:lnTo>
                  <a:lnTo>
                    <a:pt x="47" y="170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1" y="47"/>
                  </a:lnTo>
                  <a:lnTo>
                    <a:pt x="211" y="26"/>
                  </a:lnTo>
                  <a:lnTo>
                    <a:pt x="254" y="11"/>
                  </a:lnTo>
                  <a:lnTo>
                    <a:pt x="299" y="3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55" name="Freeform 1223"/>
          <p:cNvSpPr>
            <a:spLocks noEditPoints="1"/>
          </p:cNvSpPr>
          <p:nvPr/>
        </p:nvSpPr>
        <p:spPr bwMode="auto">
          <a:xfrm>
            <a:off x="3347635" y="3128215"/>
            <a:ext cx="177488" cy="190007"/>
          </a:xfrm>
          <a:custGeom>
            <a:avLst/>
            <a:gdLst>
              <a:gd name="T0" fmla="*/ 1379 w 3133"/>
              <a:gd name="T1" fmla="*/ 671 h 3354"/>
              <a:gd name="T2" fmla="*/ 1081 w 3133"/>
              <a:gd name="T3" fmla="*/ 1677 h 3354"/>
              <a:gd name="T4" fmla="*/ 2051 w 3133"/>
              <a:gd name="T5" fmla="*/ 1677 h 3354"/>
              <a:gd name="T6" fmla="*/ 1754 w 3133"/>
              <a:gd name="T7" fmla="*/ 671 h 3354"/>
              <a:gd name="T8" fmla="*/ 1379 w 3133"/>
              <a:gd name="T9" fmla="*/ 671 h 3354"/>
              <a:gd name="T10" fmla="*/ 991 w 3133"/>
              <a:gd name="T11" fmla="*/ 0 h 3354"/>
              <a:gd name="T12" fmla="*/ 2142 w 3133"/>
              <a:gd name="T13" fmla="*/ 0 h 3354"/>
              <a:gd name="T14" fmla="*/ 3133 w 3133"/>
              <a:gd name="T15" fmla="*/ 3354 h 3354"/>
              <a:gd name="T16" fmla="*/ 2547 w 3133"/>
              <a:gd name="T17" fmla="*/ 3354 h 3354"/>
              <a:gd name="T18" fmla="*/ 2249 w 3133"/>
              <a:gd name="T19" fmla="*/ 2348 h 3354"/>
              <a:gd name="T20" fmla="*/ 884 w 3133"/>
              <a:gd name="T21" fmla="*/ 2348 h 3354"/>
              <a:gd name="T22" fmla="*/ 585 w 3133"/>
              <a:gd name="T23" fmla="*/ 3354 h 3354"/>
              <a:gd name="T24" fmla="*/ 0 w 3133"/>
              <a:gd name="T25" fmla="*/ 3354 h 3354"/>
              <a:gd name="T26" fmla="*/ 991 w 3133"/>
              <a:gd name="T27" fmla="*/ 0 h 3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33" h="3354">
                <a:moveTo>
                  <a:pt x="1379" y="671"/>
                </a:moveTo>
                <a:lnTo>
                  <a:pt x="1081" y="1677"/>
                </a:lnTo>
                <a:lnTo>
                  <a:pt x="2051" y="1677"/>
                </a:lnTo>
                <a:lnTo>
                  <a:pt x="1754" y="671"/>
                </a:lnTo>
                <a:lnTo>
                  <a:pt x="1379" y="671"/>
                </a:lnTo>
                <a:close/>
                <a:moveTo>
                  <a:pt x="991" y="0"/>
                </a:moveTo>
                <a:lnTo>
                  <a:pt x="2142" y="0"/>
                </a:lnTo>
                <a:lnTo>
                  <a:pt x="3133" y="3354"/>
                </a:lnTo>
                <a:lnTo>
                  <a:pt x="2547" y="3354"/>
                </a:lnTo>
                <a:lnTo>
                  <a:pt x="2249" y="2348"/>
                </a:lnTo>
                <a:lnTo>
                  <a:pt x="884" y="2348"/>
                </a:lnTo>
                <a:lnTo>
                  <a:pt x="585" y="3354"/>
                </a:lnTo>
                <a:lnTo>
                  <a:pt x="0" y="3354"/>
                </a:lnTo>
                <a:lnTo>
                  <a:pt x="99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6" name="Freeform 1228"/>
          <p:cNvSpPr>
            <a:spLocks noEditPoints="1"/>
          </p:cNvSpPr>
          <p:nvPr/>
        </p:nvSpPr>
        <p:spPr bwMode="auto">
          <a:xfrm>
            <a:off x="3793279" y="3071507"/>
            <a:ext cx="300477" cy="303423"/>
          </a:xfrm>
          <a:custGeom>
            <a:avLst/>
            <a:gdLst>
              <a:gd name="T0" fmla="*/ 815 w 3262"/>
              <a:gd name="T1" fmla="*/ 1851 h 3292"/>
              <a:gd name="T2" fmla="*/ 1019 w 3262"/>
              <a:gd name="T3" fmla="*/ 1851 h 3292"/>
              <a:gd name="T4" fmla="*/ 1019 w 3262"/>
              <a:gd name="T5" fmla="*/ 3085 h 3292"/>
              <a:gd name="T6" fmla="*/ 3058 w 3262"/>
              <a:gd name="T7" fmla="*/ 3085 h 3292"/>
              <a:gd name="T8" fmla="*/ 3058 w 3262"/>
              <a:gd name="T9" fmla="*/ 1851 h 3292"/>
              <a:gd name="T10" fmla="*/ 3262 w 3262"/>
              <a:gd name="T11" fmla="*/ 1851 h 3292"/>
              <a:gd name="T12" fmla="*/ 3262 w 3262"/>
              <a:gd name="T13" fmla="*/ 3292 h 3292"/>
              <a:gd name="T14" fmla="*/ 815 w 3262"/>
              <a:gd name="T15" fmla="*/ 3292 h 3292"/>
              <a:gd name="T16" fmla="*/ 815 w 3262"/>
              <a:gd name="T17" fmla="*/ 1851 h 3292"/>
              <a:gd name="T18" fmla="*/ 2855 w 3262"/>
              <a:gd name="T19" fmla="*/ 1439 h 3292"/>
              <a:gd name="T20" fmla="*/ 3262 w 3262"/>
              <a:gd name="T21" fmla="*/ 1439 h 3292"/>
              <a:gd name="T22" fmla="*/ 3262 w 3262"/>
              <a:gd name="T23" fmla="*/ 1646 h 3292"/>
              <a:gd name="T24" fmla="*/ 2855 w 3262"/>
              <a:gd name="T25" fmla="*/ 1646 h 3292"/>
              <a:gd name="T26" fmla="*/ 2855 w 3262"/>
              <a:gd name="T27" fmla="*/ 1439 h 3292"/>
              <a:gd name="T28" fmla="*/ 2243 w 3262"/>
              <a:gd name="T29" fmla="*/ 1439 h 3292"/>
              <a:gd name="T30" fmla="*/ 2650 w 3262"/>
              <a:gd name="T31" fmla="*/ 1439 h 3292"/>
              <a:gd name="T32" fmla="*/ 2650 w 3262"/>
              <a:gd name="T33" fmla="*/ 1646 h 3292"/>
              <a:gd name="T34" fmla="*/ 2243 w 3262"/>
              <a:gd name="T35" fmla="*/ 1646 h 3292"/>
              <a:gd name="T36" fmla="*/ 2243 w 3262"/>
              <a:gd name="T37" fmla="*/ 1439 h 3292"/>
              <a:gd name="T38" fmla="*/ 1631 w 3262"/>
              <a:gd name="T39" fmla="*/ 1439 h 3292"/>
              <a:gd name="T40" fmla="*/ 2039 w 3262"/>
              <a:gd name="T41" fmla="*/ 1439 h 3292"/>
              <a:gd name="T42" fmla="*/ 2039 w 3262"/>
              <a:gd name="T43" fmla="*/ 1646 h 3292"/>
              <a:gd name="T44" fmla="*/ 1631 w 3262"/>
              <a:gd name="T45" fmla="*/ 1646 h 3292"/>
              <a:gd name="T46" fmla="*/ 1631 w 3262"/>
              <a:gd name="T47" fmla="*/ 1439 h 3292"/>
              <a:gd name="T48" fmla="*/ 1019 w 3262"/>
              <a:gd name="T49" fmla="*/ 1439 h 3292"/>
              <a:gd name="T50" fmla="*/ 1427 w 3262"/>
              <a:gd name="T51" fmla="*/ 1439 h 3292"/>
              <a:gd name="T52" fmla="*/ 1427 w 3262"/>
              <a:gd name="T53" fmla="*/ 1646 h 3292"/>
              <a:gd name="T54" fmla="*/ 1019 w 3262"/>
              <a:gd name="T55" fmla="*/ 1646 h 3292"/>
              <a:gd name="T56" fmla="*/ 1019 w 3262"/>
              <a:gd name="T57" fmla="*/ 1439 h 3292"/>
              <a:gd name="T58" fmla="*/ 0 w 3262"/>
              <a:gd name="T59" fmla="*/ 925 h 3292"/>
              <a:gd name="T60" fmla="*/ 612 w 3262"/>
              <a:gd name="T61" fmla="*/ 1543 h 3292"/>
              <a:gd name="T62" fmla="*/ 0 w 3262"/>
              <a:gd name="T63" fmla="*/ 2160 h 3292"/>
              <a:gd name="T64" fmla="*/ 0 w 3262"/>
              <a:gd name="T65" fmla="*/ 925 h 3292"/>
              <a:gd name="T66" fmla="*/ 815 w 3262"/>
              <a:gd name="T67" fmla="*/ 0 h 3292"/>
              <a:gd name="T68" fmla="*/ 3262 w 3262"/>
              <a:gd name="T69" fmla="*/ 0 h 3292"/>
              <a:gd name="T70" fmla="*/ 3262 w 3262"/>
              <a:gd name="T71" fmla="*/ 1234 h 3292"/>
              <a:gd name="T72" fmla="*/ 3058 w 3262"/>
              <a:gd name="T73" fmla="*/ 1234 h 3292"/>
              <a:gd name="T74" fmla="*/ 3058 w 3262"/>
              <a:gd name="T75" fmla="*/ 205 h 3292"/>
              <a:gd name="T76" fmla="*/ 1019 w 3262"/>
              <a:gd name="T77" fmla="*/ 205 h 3292"/>
              <a:gd name="T78" fmla="*/ 1019 w 3262"/>
              <a:gd name="T79" fmla="*/ 1234 h 3292"/>
              <a:gd name="T80" fmla="*/ 815 w 3262"/>
              <a:gd name="T81" fmla="*/ 1234 h 3292"/>
              <a:gd name="T82" fmla="*/ 815 w 3262"/>
              <a:gd name="T8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62" h="3292">
                <a:moveTo>
                  <a:pt x="815" y="1851"/>
                </a:moveTo>
                <a:lnTo>
                  <a:pt x="1019" y="1851"/>
                </a:lnTo>
                <a:lnTo>
                  <a:pt x="1019" y="3085"/>
                </a:lnTo>
                <a:lnTo>
                  <a:pt x="3058" y="3085"/>
                </a:lnTo>
                <a:lnTo>
                  <a:pt x="3058" y="1851"/>
                </a:lnTo>
                <a:lnTo>
                  <a:pt x="3262" y="1851"/>
                </a:lnTo>
                <a:lnTo>
                  <a:pt x="3262" y="3292"/>
                </a:lnTo>
                <a:lnTo>
                  <a:pt x="815" y="3292"/>
                </a:lnTo>
                <a:lnTo>
                  <a:pt x="815" y="1851"/>
                </a:lnTo>
                <a:close/>
                <a:moveTo>
                  <a:pt x="2855" y="1439"/>
                </a:moveTo>
                <a:lnTo>
                  <a:pt x="3262" y="1439"/>
                </a:lnTo>
                <a:lnTo>
                  <a:pt x="3262" y="1646"/>
                </a:lnTo>
                <a:lnTo>
                  <a:pt x="2855" y="1646"/>
                </a:lnTo>
                <a:lnTo>
                  <a:pt x="2855" y="1439"/>
                </a:lnTo>
                <a:close/>
                <a:moveTo>
                  <a:pt x="2243" y="1439"/>
                </a:moveTo>
                <a:lnTo>
                  <a:pt x="2650" y="1439"/>
                </a:lnTo>
                <a:lnTo>
                  <a:pt x="2650" y="1646"/>
                </a:lnTo>
                <a:lnTo>
                  <a:pt x="2243" y="1646"/>
                </a:lnTo>
                <a:lnTo>
                  <a:pt x="2243" y="1439"/>
                </a:lnTo>
                <a:close/>
                <a:moveTo>
                  <a:pt x="1631" y="1439"/>
                </a:moveTo>
                <a:lnTo>
                  <a:pt x="2039" y="1439"/>
                </a:lnTo>
                <a:lnTo>
                  <a:pt x="2039" y="1646"/>
                </a:lnTo>
                <a:lnTo>
                  <a:pt x="1631" y="1646"/>
                </a:lnTo>
                <a:lnTo>
                  <a:pt x="1631" y="1439"/>
                </a:lnTo>
                <a:close/>
                <a:moveTo>
                  <a:pt x="1019" y="1439"/>
                </a:moveTo>
                <a:lnTo>
                  <a:pt x="1427" y="1439"/>
                </a:lnTo>
                <a:lnTo>
                  <a:pt x="1427" y="1646"/>
                </a:lnTo>
                <a:lnTo>
                  <a:pt x="1019" y="1646"/>
                </a:lnTo>
                <a:lnTo>
                  <a:pt x="1019" y="1439"/>
                </a:lnTo>
                <a:close/>
                <a:moveTo>
                  <a:pt x="0" y="925"/>
                </a:moveTo>
                <a:lnTo>
                  <a:pt x="612" y="1543"/>
                </a:lnTo>
                <a:lnTo>
                  <a:pt x="0" y="2160"/>
                </a:lnTo>
                <a:lnTo>
                  <a:pt x="0" y="925"/>
                </a:lnTo>
                <a:close/>
                <a:moveTo>
                  <a:pt x="815" y="0"/>
                </a:moveTo>
                <a:lnTo>
                  <a:pt x="3262" y="0"/>
                </a:lnTo>
                <a:lnTo>
                  <a:pt x="3262" y="1234"/>
                </a:lnTo>
                <a:lnTo>
                  <a:pt x="3058" y="1234"/>
                </a:lnTo>
                <a:lnTo>
                  <a:pt x="3058" y="205"/>
                </a:lnTo>
                <a:lnTo>
                  <a:pt x="1019" y="205"/>
                </a:lnTo>
                <a:lnTo>
                  <a:pt x="1019" y="1234"/>
                </a:lnTo>
                <a:lnTo>
                  <a:pt x="815" y="1234"/>
                </a:lnTo>
                <a:lnTo>
                  <a:pt x="81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7" name="Freeform 1233"/>
          <p:cNvSpPr>
            <a:spLocks noEditPoints="1"/>
          </p:cNvSpPr>
          <p:nvPr/>
        </p:nvSpPr>
        <p:spPr bwMode="auto">
          <a:xfrm>
            <a:off x="4388984" y="3071507"/>
            <a:ext cx="293850" cy="303423"/>
          </a:xfrm>
          <a:custGeom>
            <a:avLst/>
            <a:gdLst>
              <a:gd name="T0" fmla="*/ 0 w 3191"/>
              <a:gd name="T1" fmla="*/ 2880 h 3292"/>
              <a:gd name="T2" fmla="*/ 1853 w 3191"/>
              <a:gd name="T3" fmla="*/ 2880 h 3292"/>
              <a:gd name="T4" fmla="*/ 1853 w 3191"/>
              <a:gd name="T5" fmla="*/ 3292 h 3292"/>
              <a:gd name="T6" fmla="*/ 0 w 3191"/>
              <a:gd name="T7" fmla="*/ 3292 h 3292"/>
              <a:gd name="T8" fmla="*/ 0 w 3191"/>
              <a:gd name="T9" fmla="*/ 2880 h 3292"/>
              <a:gd name="T10" fmla="*/ 2156 w 3191"/>
              <a:gd name="T11" fmla="*/ 2057 h 3292"/>
              <a:gd name="T12" fmla="*/ 2573 w 3191"/>
              <a:gd name="T13" fmla="*/ 2474 h 3292"/>
              <a:gd name="T14" fmla="*/ 2991 w 3191"/>
              <a:gd name="T15" fmla="*/ 2057 h 3292"/>
              <a:gd name="T16" fmla="*/ 3191 w 3191"/>
              <a:gd name="T17" fmla="*/ 2257 h 3292"/>
              <a:gd name="T18" fmla="*/ 2774 w 3191"/>
              <a:gd name="T19" fmla="*/ 2674 h 3292"/>
              <a:gd name="T20" fmla="*/ 3191 w 3191"/>
              <a:gd name="T21" fmla="*/ 3092 h 3292"/>
              <a:gd name="T22" fmla="*/ 2991 w 3191"/>
              <a:gd name="T23" fmla="*/ 3292 h 3292"/>
              <a:gd name="T24" fmla="*/ 2573 w 3191"/>
              <a:gd name="T25" fmla="*/ 2875 h 3292"/>
              <a:gd name="T26" fmla="*/ 2156 w 3191"/>
              <a:gd name="T27" fmla="*/ 3292 h 3292"/>
              <a:gd name="T28" fmla="*/ 1956 w 3191"/>
              <a:gd name="T29" fmla="*/ 3092 h 3292"/>
              <a:gd name="T30" fmla="*/ 2373 w 3191"/>
              <a:gd name="T31" fmla="*/ 2674 h 3292"/>
              <a:gd name="T32" fmla="*/ 1956 w 3191"/>
              <a:gd name="T33" fmla="*/ 2257 h 3292"/>
              <a:gd name="T34" fmla="*/ 2156 w 3191"/>
              <a:gd name="T35" fmla="*/ 2057 h 3292"/>
              <a:gd name="T36" fmla="*/ 618 w 3191"/>
              <a:gd name="T37" fmla="*/ 0 h 3292"/>
              <a:gd name="T38" fmla="*/ 2882 w 3191"/>
              <a:gd name="T39" fmla="*/ 0 h 3292"/>
              <a:gd name="T40" fmla="*/ 2882 w 3191"/>
              <a:gd name="T41" fmla="*/ 411 h 3292"/>
              <a:gd name="T42" fmla="*/ 1909 w 3191"/>
              <a:gd name="T43" fmla="*/ 411 h 3292"/>
              <a:gd name="T44" fmla="*/ 1318 w 3191"/>
              <a:gd name="T45" fmla="*/ 2674 h 3292"/>
              <a:gd name="T46" fmla="*/ 893 w 3191"/>
              <a:gd name="T47" fmla="*/ 2674 h 3292"/>
              <a:gd name="T48" fmla="*/ 1483 w 3191"/>
              <a:gd name="T49" fmla="*/ 411 h 3292"/>
              <a:gd name="T50" fmla="*/ 618 w 3191"/>
              <a:gd name="T51" fmla="*/ 411 h 3292"/>
              <a:gd name="T52" fmla="*/ 618 w 3191"/>
              <a:gd name="T5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91" h="3292">
                <a:moveTo>
                  <a:pt x="0" y="2880"/>
                </a:moveTo>
                <a:lnTo>
                  <a:pt x="1853" y="2880"/>
                </a:lnTo>
                <a:lnTo>
                  <a:pt x="1853" y="3292"/>
                </a:lnTo>
                <a:lnTo>
                  <a:pt x="0" y="3292"/>
                </a:lnTo>
                <a:lnTo>
                  <a:pt x="0" y="2880"/>
                </a:lnTo>
                <a:close/>
                <a:moveTo>
                  <a:pt x="2156" y="2057"/>
                </a:moveTo>
                <a:lnTo>
                  <a:pt x="2573" y="2474"/>
                </a:lnTo>
                <a:lnTo>
                  <a:pt x="2991" y="2057"/>
                </a:lnTo>
                <a:lnTo>
                  <a:pt x="3191" y="2257"/>
                </a:lnTo>
                <a:lnTo>
                  <a:pt x="2774" y="2674"/>
                </a:lnTo>
                <a:lnTo>
                  <a:pt x="3191" y="3092"/>
                </a:lnTo>
                <a:lnTo>
                  <a:pt x="2991" y="3292"/>
                </a:lnTo>
                <a:lnTo>
                  <a:pt x="2573" y="2875"/>
                </a:lnTo>
                <a:lnTo>
                  <a:pt x="2156" y="3292"/>
                </a:lnTo>
                <a:lnTo>
                  <a:pt x="1956" y="3092"/>
                </a:lnTo>
                <a:lnTo>
                  <a:pt x="2373" y="2674"/>
                </a:lnTo>
                <a:lnTo>
                  <a:pt x="1956" y="2257"/>
                </a:lnTo>
                <a:lnTo>
                  <a:pt x="2156" y="2057"/>
                </a:lnTo>
                <a:close/>
                <a:moveTo>
                  <a:pt x="618" y="0"/>
                </a:moveTo>
                <a:lnTo>
                  <a:pt x="2882" y="0"/>
                </a:lnTo>
                <a:lnTo>
                  <a:pt x="2882" y="411"/>
                </a:lnTo>
                <a:lnTo>
                  <a:pt x="1909" y="411"/>
                </a:lnTo>
                <a:lnTo>
                  <a:pt x="1318" y="2674"/>
                </a:lnTo>
                <a:lnTo>
                  <a:pt x="893" y="2674"/>
                </a:lnTo>
                <a:lnTo>
                  <a:pt x="1483" y="411"/>
                </a:lnTo>
                <a:lnTo>
                  <a:pt x="618" y="411"/>
                </a:lnTo>
                <a:lnTo>
                  <a:pt x="6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8" name="Freeform 1238"/>
          <p:cNvSpPr>
            <a:spLocks noEditPoints="1"/>
          </p:cNvSpPr>
          <p:nvPr/>
        </p:nvSpPr>
        <p:spPr bwMode="auto">
          <a:xfrm>
            <a:off x="4978062" y="3120113"/>
            <a:ext cx="300477" cy="206210"/>
          </a:xfrm>
          <a:custGeom>
            <a:avLst/>
            <a:gdLst>
              <a:gd name="T0" fmla="*/ 2242 w 3261"/>
              <a:gd name="T1" fmla="*/ 1627 h 2238"/>
              <a:gd name="T2" fmla="*/ 2242 w 3261"/>
              <a:gd name="T3" fmla="*/ 2035 h 2238"/>
              <a:gd name="T4" fmla="*/ 3057 w 3261"/>
              <a:gd name="T5" fmla="*/ 2035 h 2238"/>
              <a:gd name="T6" fmla="*/ 3057 w 3261"/>
              <a:gd name="T7" fmla="*/ 1627 h 2238"/>
              <a:gd name="T8" fmla="*/ 2242 w 3261"/>
              <a:gd name="T9" fmla="*/ 1627 h 2238"/>
              <a:gd name="T10" fmla="*/ 1222 w 3261"/>
              <a:gd name="T11" fmla="*/ 1627 h 2238"/>
              <a:gd name="T12" fmla="*/ 1222 w 3261"/>
              <a:gd name="T13" fmla="*/ 2035 h 2238"/>
              <a:gd name="T14" fmla="*/ 2038 w 3261"/>
              <a:gd name="T15" fmla="*/ 2035 h 2238"/>
              <a:gd name="T16" fmla="*/ 2038 w 3261"/>
              <a:gd name="T17" fmla="*/ 1627 h 2238"/>
              <a:gd name="T18" fmla="*/ 1222 w 3261"/>
              <a:gd name="T19" fmla="*/ 1627 h 2238"/>
              <a:gd name="T20" fmla="*/ 204 w 3261"/>
              <a:gd name="T21" fmla="*/ 1627 h 2238"/>
              <a:gd name="T22" fmla="*/ 204 w 3261"/>
              <a:gd name="T23" fmla="*/ 2035 h 2238"/>
              <a:gd name="T24" fmla="*/ 1019 w 3261"/>
              <a:gd name="T25" fmla="*/ 2035 h 2238"/>
              <a:gd name="T26" fmla="*/ 1019 w 3261"/>
              <a:gd name="T27" fmla="*/ 1627 h 2238"/>
              <a:gd name="T28" fmla="*/ 204 w 3261"/>
              <a:gd name="T29" fmla="*/ 1627 h 2238"/>
              <a:gd name="T30" fmla="*/ 2242 w 3261"/>
              <a:gd name="T31" fmla="*/ 1017 h 2238"/>
              <a:gd name="T32" fmla="*/ 2242 w 3261"/>
              <a:gd name="T33" fmla="*/ 1424 h 2238"/>
              <a:gd name="T34" fmla="*/ 3057 w 3261"/>
              <a:gd name="T35" fmla="*/ 1424 h 2238"/>
              <a:gd name="T36" fmla="*/ 3057 w 3261"/>
              <a:gd name="T37" fmla="*/ 1017 h 2238"/>
              <a:gd name="T38" fmla="*/ 2242 w 3261"/>
              <a:gd name="T39" fmla="*/ 1017 h 2238"/>
              <a:gd name="T40" fmla="*/ 1222 w 3261"/>
              <a:gd name="T41" fmla="*/ 1017 h 2238"/>
              <a:gd name="T42" fmla="*/ 1222 w 3261"/>
              <a:gd name="T43" fmla="*/ 1424 h 2238"/>
              <a:gd name="T44" fmla="*/ 2038 w 3261"/>
              <a:gd name="T45" fmla="*/ 1424 h 2238"/>
              <a:gd name="T46" fmla="*/ 2038 w 3261"/>
              <a:gd name="T47" fmla="*/ 1017 h 2238"/>
              <a:gd name="T48" fmla="*/ 1222 w 3261"/>
              <a:gd name="T49" fmla="*/ 1017 h 2238"/>
              <a:gd name="T50" fmla="*/ 204 w 3261"/>
              <a:gd name="T51" fmla="*/ 1017 h 2238"/>
              <a:gd name="T52" fmla="*/ 204 w 3261"/>
              <a:gd name="T53" fmla="*/ 1424 h 2238"/>
              <a:gd name="T54" fmla="*/ 1019 w 3261"/>
              <a:gd name="T55" fmla="*/ 1424 h 2238"/>
              <a:gd name="T56" fmla="*/ 1019 w 3261"/>
              <a:gd name="T57" fmla="*/ 1017 h 2238"/>
              <a:gd name="T58" fmla="*/ 204 w 3261"/>
              <a:gd name="T59" fmla="*/ 1017 h 2238"/>
              <a:gd name="T60" fmla="*/ 2242 w 3261"/>
              <a:gd name="T61" fmla="*/ 407 h 2238"/>
              <a:gd name="T62" fmla="*/ 2242 w 3261"/>
              <a:gd name="T63" fmla="*/ 813 h 2238"/>
              <a:gd name="T64" fmla="*/ 3057 w 3261"/>
              <a:gd name="T65" fmla="*/ 813 h 2238"/>
              <a:gd name="T66" fmla="*/ 3057 w 3261"/>
              <a:gd name="T67" fmla="*/ 407 h 2238"/>
              <a:gd name="T68" fmla="*/ 2242 w 3261"/>
              <a:gd name="T69" fmla="*/ 407 h 2238"/>
              <a:gd name="T70" fmla="*/ 1222 w 3261"/>
              <a:gd name="T71" fmla="*/ 407 h 2238"/>
              <a:gd name="T72" fmla="*/ 1222 w 3261"/>
              <a:gd name="T73" fmla="*/ 813 h 2238"/>
              <a:gd name="T74" fmla="*/ 2038 w 3261"/>
              <a:gd name="T75" fmla="*/ 813 h 2238"/>
              <a:gd name="T76" fmla="*/ 2038 w 3261"/>
              <a:gd name="T77" fmla="*/ 407 h 2238"/>
              <a:gd name="T78" fmla="*/ 1222 w 3261"/>
              <a:gd name="T79" fmla="*/ 407 h 2238"/>
              <a:gd name="T80" fmla="*/ 204 w 3261"/>
              <a:gd name="T81" fmla="*/ 407 h 2238"/>
              <a:gd name="T82" fmla="*/ 204 w 3261"/>
              <a:gd name="T83" fmla="*/ 813 h 2238"/>
              <a:gd name="T84" fmla="*/ 1019 w 3261"/>
              <a:gd name="T85" fmla="*/ 813 h 2238"/>
              <a:gd name="T86" fmla="*/ 1019 w 3261"/>
              <a:gd name="T87" fmla="*/ 407 h 2238"/>
              <a:gd name="T88" fmla="*/ 204 w 3261"/>
              <a:gd name="T89" fmla="*/ 407 h 2238"/>
              <a:gd name="T90" fmla="*/ 0 w 3261"/>
              <a:gd name="T91" fmla="*/ 0 h 2238"/>
              <a:gd name="T92" fmla="*/ 3261 w 3261"/>
              <a:gd name="T93" fmla="*/ 0 h 2238"/>
              <a:gd name="T94" fmla="*/ 3261 w 3261"/>
              <a:gd name="T95" fmla="*/ 2238 h 2238"/>
              <a:gd name="T96" fmla="*/ 0 w 3261"/>
              <a:gd name="T97" fmla="*/ 2238 h 2238"/>
              <a:gd name="T98" fmla="*/ 0 w 3261"/>
              <a:gd name="T99" fmla="*/ 0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2238">
                <a:moveTo>
                  <a:pt x="2242" y="1627"/>
                </a:moveTo>
                <a:lnTo>
                  <a:pt x="2242" y="2035"/>
                </a:lnTo>
                <a:lnTo>
                  <a:pt x="3057" y="2035"/>
                </a:lnTo>
                <a:lnTo>
                  <a:pt x="3057" y="1627"/>
                </a:lnTo>
                <a:lnTo>
                  <a:pt x="2242" y="1627"/>
                </a:lnTo>
                <a:close/>
                <a:moveTo>
                  <a:pt x="1222" y="1627"/>
                </a:moveTo>
                <a:lnTo>
                  <a:pt x="1222" y="2035"/>
                </a:lnTo>
                <a:lnTo>
                  <a:pt x="2038" y="2035"/>
                </a:lnTo>
                <a:lnTo>
                  <a:pt x="2038" y="1627"/>
                </a:lnTo>
                <a:lnTo>
                  <a:pt x="1222" y="1627"/>
                </a:lnTo>
                <a:close/>
                <a:moveTo>
                  <a:pt x="204" y="1627"/>
                </a:moveTo>
                <a:lnTo>
                  <a:pt x="204" y="2035"/>
                </a:lnTo>
                <a:lnTo>
                  <a:pt x="1019" y="2035"/>
                </a:lnTo>
                <a:lnTo>
                  <a:pt x="1019" y="1627"/>
                </a:lnTo>
                <a:lnTo>
                  <a:pt x="204" y="1627"/>
                </a:lnTo>
                <a:close/>
                <a:moveTo>
                  <a:pt x="2242" y="1017"/>
                </a:moveTo>
                <a:lnTo>
                  <a:pt x="2242" y="1424"/>
                </a:lnTo>
                <a:lnTo>
                  <a:pt x="3057" y="1424"/>
                </a:lnTo>
                <a:lnTo>
                  <a:pt x="3057" y="1017"/>
                </a:lnTo>
                <a:lnTo>
                  <a:pt x="2242" y="1017"/>
                </a:lnTo>
                <a:close/>
                <a:moveTo>
                  <a:pt x="1222" y="1017"/>
                </a:moveTo>
                <a:lnTo>
                  <a:pt x="1222" y="1424"/>
                </a:lnTo>
                <a:lnTo>
                  <a:pt x="2038" y="1424"/>
                </a:lnTo>
                <a:lnTo>
                  <a:pt x="2038" y="1017"/>
                </a:lnTo>
                <a:lnTo>
                  <a:pt x="1222" y="1017"/>
                </a:lnTo>
                <a:close/>
                <a:moveTo>
                  <a:pt x="204" y="1017"/>
                </a:moveTo>
                <a:lnTo>
                  <a:pt x="204" y="1424"/>
                </a:lnTo>
                <a:lnTo>
                  <a:pt x="1019" y="1424"/>
                </a:lnTo>
                <a:lnTo>
                  <a:pt x="1019" y="1017"/>
                </a:lnTo>
                <a:lnTo>
                  <a:pt x="204" y="1017"/>
                </a:lnTo>
                <a:close/>
                <a:moveTo>
                  <a:pt x="2242" y="407"/>
                </a:moveTo>
                <a:lnTo>
                  <a:pt x="2242" y="813"/>
                </a:lnTo>
                <a:lnTo>
                  <a:pt x="3057" y="813"/>
                </a:lnTo>
                <a:lnTo>
                  <a:pt x="3057" y="407"/>
                </a:lnTo>
                <a:lnTo>
                  <a:pt x="2242" y="407"/>
                </a:lnTo>
                <a:close/>
                <a:moveTo>
                  <a:pt x="1222" y="407"/>
                </a:moveTo>
                <a:lnTo>
                  <a:pt x="1222" y="813"/>
                </a:lnTo>
                <a:lnTo>
                  <a:pt x="2038" y="813"/>
                </a:lnTo>
                <a:lnTo>
                  <a:pt x="2038" y="407"/>
                </a:lnTo>
                <a:lnTo>
                  <a:pt x="1222" y="407"/>
                </a:lnTo>
                <a:close/>
                <a:moveTo>
                  <a:pt x="204" y="407"/>
                </a:moveTo>
                <a:lnTo>
                  <a:pt x="204" y="813"/>
                </a:lnTo>
                <a:lnTo>
                  <a:pt x="1019" y="813"/>
                </a:lnTo>
                <a:lnTo>
                  <a:pt x="1019" y="407"/>
                </a:lnTo>
                <a:lnTo>
                  <a:pt x="204" y="407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2238"/>
                </a:lnTo>
                <a:lnTo>
                  <a:pt x="0" y="22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9" name="Freeform 1243"/>
          <p:cNvSpPr>
            <a:spLocks noEditPoints="1"/>
          </p:cNvSpPr>
          <p:nvPr/>
        </p:nvSpPr>
        <p:spPr bwMode="auto">
          <a:xfrm>
            <a:off x="5575310" y="3092128"/>
            <a:ext cx="300477" cy="262181"/>
          </a:xfrm>
          <a:custGeom>
            <a:avLst/>
            <a:gdLst>
              <a:gd name="T0" fmla="*/ 2242 w 3261"/>
              <a:gd name="T1" fmla="*/ 2037 h 2852"/>
              <a:gd name="T2" fmla="*/ 2242 w 3261"/>
              <a:gd name="T3" fmla="*/ 2648 h 2852"/>
              <a:gd name="T4" fmla="*/ 3057 w 3261"/>
              <a:gd name="T5" fmla="*/ 2648 h 2852"/>
              <a:gd name="T6" fmla="*/ 3057 w 3261"/>
              <a:gd name="T7" fmla="*/ 2037 h 2852"/>
              <a:gd name="T8" fmla="*/ 2242 w 3261"/>
              <a:gd name="T9" fmla="*/ 2037 h 2852"/>
              <a:gd name="T10" fmla="*/ 1222 w 3261"/>
              <a:gd name="T11" fmla="*/ 2037 h 2852"/>
              <a:gd name="T12" fmla="*/ 1222 w 3261"/>
              <a:gd name="T13" fmla="*/ 2648 h 2852"/>
              <a:gd name="T14" fmla="*/ 2038 w 3261"/>
              <a:gd name="T15" fmla="*/ 2648 h 2852"/>
              <a:gd name="T16" fmla="*/ 2038 w 3261"/>
              <a:gd name="T17" fmla="*/ 2037 h 2852"/>
              <a:gd name="T18" fmla="*/ 1222 w 3261"/>
              <a:gd name="T19" fmla="*/ 2037 h 2852"/>
              <a:gd name="T20" fmla="*/ 204 w 3261"/>
              <a:gd name="T21" fmla="*/ 2037 h 2852"/>
              <a:gd name="T22" fmla="*/ 204 w 3261"/>
              <a:gd name="T23" fmla="*/ 2648 h 2852"/>
              <a:gd name="T24" fmla="*/ 1019 w 3261"/>
              <a:gd name="T25" fmla="*/ 2648 h 2852"/>
              <a:gd name="T26" fmla="*/ 1019 w 3261"/>
              <a:gd name="T27" fmla="*/ 2037 h 2852"/>
              <a:gd name="T28" fmla="*/ 204 w 3261"/>
              <a:gd name="T29" fmla="*/ 2037 h 2852"/>
              <a:gd name="T30" fmla="*/ 2242 w 3261"/>
              <a:gd name="T31" fmla="*/ 1222 h 2852"/>
              <a:gd name="T32" fmla="*/ 2242 w 3261"/>
              <a:gd name="T33" fmla="*/ 1834 h 2852"/>
              <a:gd name="T34" fmla="*/ 3057 w 3261"/>
              <a:gd name="T35" fmla="*/ 1834 h 2852"/>
              <a:gd name="T36" fmla="*/ 3057 w 3261"/>
              <a:gd name="T37" fmla="*/ 1222 h 2852"/>
              <a:gd name="T38" fmla="*/ 2242 w 3261"/>
              <a:gd name="T39" fmla="*/ 1222 h 2852"/>
              <a:gd name="T40" fmla="*/ 1222 w 3261"/>
              <a:gd name="T41" fmla="*/ 1222 h 2852"/>
              <a:gd name="T42" fmla="*/ 1222 w 3261"/>
              <a:gd name="T43" fmla="*/ 1834 h 2852"/>
              <a:gd name="T44" fmla="*/ 2038 w 3261"/>
              <a:gd name="T45" fmla="*/ 1834 h 2852"/>
              <a:gd name="T46" fmla="*/ 2038 w 3261"/>
              <a:gd name="T47" fmla="*/ 1222 h 2852"/>
              <a:gd name="T48" fmla="*/ 1222 w 3261"/>
              <a:gd name="T49" fmla="*/ 1222 h 2852"/>
              <a:gd name="T50" fmla="*/ 204 w 3261"/>
              <a:gd name="T51" fmla="*/ 1222 h 2852"/>
              <a:gd name="T52" fmla="*/ 204 w 3261"/>
              <a:gd name="T53" fmla="*/ 1834 h 2852"/>
              <a:gd name="T54" fmla="*/ 1019 w 3261"/>
              <a:gd name="T55" fmla="*/ 1834 h 2852"/>
              <a:gd name="T56" fmla="*/ 1019 w 3261"/>
              <a:gd name="T57" fmla="*/ 1222 h 2852"/>
              <a:gd name="T58" fmla="*/ 204 w 3261"/>
              <a:gd name="T59" fmla="*/ 1222 h 2852"/>
              <a:gd name="T60" fmla="*/ 2242 w 3261"/>
              <a:gd name="T61" fmla="*/ 407 h 2852"/>
              <a:gd name="T62" fmla="*/ 2242 w 3261"/>
              <a:gd name="T63" fmla="*/ 1018 h 2852"/>
              <a:gd name="T64" fmla="*/ 3057 w 3261"/>
              <a:gd name="T65" fmla="*/ 1018 h 2852"/>
              <a:gd name="T66" fmla="*/ 3057 w 3261"/>
              <a:gd name="T67" fmla="*/ 407 h 2852"/>
              <a:gd name="T68" fmla="*/ 2242 w 3261"/>
              <a:gd name="T69" fmla="*/ 407 h 2852"/>
              <a:gd name="T70" fmla="*/ 1222 w 3261"/>
              <a:gd name="T71" fmla="*/ 407 h 2852"/>
              <a:gd name="T72" fmla="*/ 1222 w 3261"/>
              <a:gd name="T73" fmla="*/ 1018 h 2852"/>
              <a:gd name="T74" fmla="*/ 2038 w 3261"/>
              <a:gd name="T75" fmla="*/ 1018 h 2852"/>
              <a:gd name="T76" fmla="*/ 2038 w 3261"/>
              <a:gd name="T77" fmla="*/ 407 h 2852"/>
              <a:gd name="T78" fmla="*/ 1222 w 3261"/>
              <a:gd name="T79" fmla="*/ 407 h 2852"/>
              <a:gd name="T80" fmla="*/ 204 w 3261"/>
              <a:gd name="T81" fmla="*/ 407 h 2852"/>
              <a:gd name="T82" fmla="*/ 204 w 3261"/>
              <a:gd name="T83" fmla="*/ 1018 h 2852"/>
              <a:gd name="T84" fmla="*/ 1019 w 3261"/>
              <a:gd name="T85" fmla="*/ 1018 h 2852"/>
              <a:gd name="T86" fmla="*/ 1019 w 3261"/>
              <a:gd name="T87" fmla="*/ 407 h 2852"/>
              <a:gd name="T88" fmla="*/ 204 w 3261"/>
              <a:gd name="T89" fmla="*/ 407 h 2852"/>
              <a:gd name="T90" fmla="*/ 0 w 3261"/>
              <a:gd name="T91" fmla="*/ 0 h 2852"/>
              <a:gd name="T92" fmla="*/ 3261 w 3261"/>
              <a:gd name="T93" fmla="*/ 0 h 2852"/>
              <a:gd name="T94" fmla="*/ 3261 w 3261"/>
              <a:gd name="T95" fmla="*/ 2852 h 2852"/>
              <a:gd name="T96" fmla="*/ 0 w 3261"/>
              <a:gd name="T97" fmla="*/ 2852 h 2852"/>
              <a:gd name="T98" fmla="*/ 0 w 3261"/>
              <a:gd name="T9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2852">
                <a:moveTo>
                  <a:pt x="2242" y="2037"/>
                </a:moveTo>
                <a:lnTo>
                  <a:pt x="2242" y="2648"/>
                </a:lnTo>
                <a:lnTo>
                  <a:pt x="3057" y="2648"/>
                </a:lnTo>
                <a:lnTo>
                  <a:pt x="3057" y="2037"/>
                </a:lnTo>
                <a:lnTo>
                  <a:pt x="2242" y="2037"/>
                </a:lnTo>
                <a:close/>
                <a:moveTo>
                  <a:pt x="1222" y="2037"/>
                </a:moveTo>
                <a:lnTo>
                  <a:pt x="1222" y="2648"/>
                </a:lnTo>
                <a:lnTo>
                  <a:pt x="2038" y="2648"/>
                </a:lnTo>
                <a:lnTo>
                  <a:pt x="2038" y="2037"/>
                </a:lnTo>
                <a:lnTo>
                  <a:pt x="1222" y="2037"/>
                </a:lnTo>
                <a:close/>
                <a:moveTo>
                  <a:pt x="204" y="2037"/>
                </a:moveTo>
                <a:lnTo>
                  <a:pt x="204" y="2648"/>
                </a:lnTo>
                <a:lnTo>
                  <a:pt x="1019" y="2648"/>
                </a:lnTo>
                <a:lnTo>
                  <a:pt x="1019" y="2037"/>
                </a:lnTo>
                <a:lnTo>
                  <a:pt x="204" y="2037"/>
                </a:lnTo>
                <a:close/>
                <a:moveTo>
                  <a:pt x="2242" y="1222"/>
                </a:moveTo>
                <a:lnTo>
                  <a:pt x="2242" y="1834"/>
                </a:lnTo>
                <a:lnTo>
                  <a:pt x="3057" y="1834"/>
                </a:lnTo>
                <a:lnTo>
                  <a:pt x="3057" y="1222"/>
                </a:lnTo>
                <a:lnTo>
                  <a:pt x="2242" y="1222"/>
                </a:lnTo>
                <a:close/>
                <a:moveTo>
                  <a:pt x="1222" y="1222"/>
                </a:moveTo>
                <a:lnTo>
                  <a:pt x="1222" y="1834"/>
                </a:lnTo>
                <a:lnTo>
                  <a:pt x="2038" y="1834"/>
                </a:lnTo>
                <a:lnTo>
                  <a:pt x="2038" y="1222"/>
                </a:lnTo>
                <a:lnTo>
                  <a:pt x="1222" y="1222"/>
                </a:lnTo>
                <a:close/>
                <a:moveTo>
                  <a:pt x="204" y="1222"/>
                </a:moveTo>
                <a:lnTo>
                  <a:pt x="204" y="1834"/>
                </a:lnTo>
                <a:lnTo>
                  <a:pt x="1019" y="1834"/>
                </a:lnTo>
                <a:lnTo>
                  <a:pt x="1019" y="1222"/>
                </a:lnTo>
                <a:lnTo>
                  <a:pt x="204" y="1222"/>
                </a:lnTo>
                <a:close/>
                <a:moveTo>
                  <a:pt x="2242" y="407"/>
                </a:moveTo>
                <a:lnTo>
                  <a:pt x="2242" y="1018"/>
                </a:lnTo>
                <a:lnTo>
                  <a:pt x="3057" y="1018"/>
                </a:lnTo>
                <a:lnTo>
                  <a:pt x="3057" y="407"/>
                </a:lnTo>
                <a:lnTo>
                  <a:pt x="2242" y="407"/>
                </a:lnTo>
                <a:close/>
                <a:moveTo>
                  <a:pt x="1222" y="407"/>
                </a:moveTo>
                <a:lnTo>
                  <a:pt x="1222" y="1018"/>
                </a:lnTo>
                <a:lnTo>
                  <a:pt x="2038" y="1018"/>
                </a:lnTo>
                <a:lnTo>
                  <a:pt x="2038" y="407"/>
                </a:lnTo>
                <a:lnTo>
                  <a:pt x="1222" y="407"/>
                </a:lnTo>
                <a:close/>
                <a:moveTo>
                  <a:pt x="204" y="407"/>
                </a:moveTo>
                <a:lnTo>
                  <a:pt x="204" y="1018"/>
                </a:lnTo>
                <a:lnTo>
                  <a:pt x="1019" y="1018"/>
                </a:lnTo>
                <a:lnTo>
                  <a:pt x="1019" y="407"/>
                </a:lnTo>
                <a:lnTo>
                  <a:pt x="204" y="407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2852"/>
                </a:lnTo>
                <a:lnTo>
                  <a:pt x="0" y="28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0" name="Freeform 1248"/>
          <p:cNvSpPr>
            <a:spLocks noEditPoints="1"/>
          </p:cNvSpPr>
          <p:nvPr/>
        </p:nvSpPr>
        <p:spPr bwMode="auto">
          <a:xfrm>
            <a:off x="6172557" y="3071507"/>
            <a:ext cx="300477" cy="303423"/>
          </a:xfrm>
          <a:custGeom>
            <a:avLst/>
            <a:gdLst>
              <a:gd name="T0" fmla="*/ 2039 w 3262"/>
              <a:gd name="T1" fmla="*/ 2469 h 3292"/>
              <a:gd name="T2" fmla="*/ 1631 w 3262"/>
              <a:gd name="T3" fmla="*/ 2674 h 3292"/>
              <a:gd name="T4" fmla="*/ 1019 w 3262"/>
              <a:gd name="T5" fmla="*/ 2469 h 3292"/>
              <a:gd name="T6" fmla="*/ 1427 w 3262"/>
              <a:gd name="T7" fmla="*/ 2674 h 3292"/>
              <a:gd name="T8" fmla="*/ 1019 w 3262"/>
              <a:gd name="T9" fmla="*/ 2469 h 3292"/>
              <a:gd name="T10" fmla="*/ 2855 w 3262"/>
              <a:gd name="T11" fmla="*/ 1851 h 3292"/>
              <a:gd name="T12" fmla="*/ 2243 w 3262"/>
              <a:gd name="T13" fmla="*/ 2674 h 3292"/>
              <a:gd name="T14" fmla="*/ 2650 w 3262"/>
              <a:gd name="T15" fmla="*/ 2469 h 3292"/>
              <a:gd name="T16" fmla="*/ 2446 w 3262"/>
              <a:gd name="T17" fmla="*/ 2057 h 3292"/>
              <a:gd name="T18" fmla="*/ 1835 w 3262"/>
              <a:gd name="T19" fmla="*/ 1851 h 3292"/>
              <a:gd name="T20" fmla="*/ 2243 w 3262"/>
              <a:gd name="T21" fmla="*/ 2057 h 3292"/>
              <a:gd name="T22" fmla="*/ 1835 w 3262"/>
              <a:gd name="T23" fmla="*/ 1851 h 3292"/>
              <a:gd name="T24" fmla="*/ 1631 w 3262"/>
              <a:gd name="T25" fmla="*/ 1851 h 3292"/>
              <a:gd name="T26" fmla="*/ 1224 w 3262"/>
              <a:gd name="T27" fmla="*/ 2057 h 3292"/>
              <a:gd name="T28" fmla="*/ 407 w 3262"/>
              <a:gd name="T29" fmla="*/ 1851 h 3292"/>
              <a:gd name="T30" fmla="*/ 1019 w 3262"/>
              <a:gd name="T31" fmla="*/ 2057 h 3292"/>
              <a:gd name="T32" fmla="*/ 612 w 3262"/>
              <a:gd name="T33" fmla="*/ 2469 h 3292"/>
              <a:gd name="T34" fmla="*/ 815 w 3262"/>
              <a:gd name="T35" fmla="*/ 2674 h 3292"/>
              <a:gd name="T36" fmla="*/ 407 w 3262"/>
              <a:gd name="T37" fmla="*/ 1851 h 3292"/>
              <a:gd name="T38" fmla="*/ 2039 w 3262"/>
              <a:gd name="T39" fmla="*/ 1234 h 3292"/>
              <a:gd name="T40" fmla="*/ 1631 w 3262"/>
              <a:gd name="T41" fmla="*/ 1439 h 3292"/>
              <a:gd name="T42" fmla="*/ 1019 w 3262"/>
              <a:gd name="T43" fmla="*/ 1234 h 3292"/>
              <a:gd name="T44" fmla="*/ 1427 w 3262"/>
              <a:gd name="T45" fmla="*/ 1439 h 3292"/>
              <a:gd name="T46" fmla="*/ 1019 w 3262"/>
              <a:gd name="T47" fmla="*/ 1234 h 3292"/>
              <a:gd name="T48" fmla="*/ 2855 w 3262"/>
              <a:gd name="T49" fmla="*/ 617 h 3292"/>
              <a:gd name="T50" fmla="*/ 2243 w 3262"/>
              <a:gd name="T51" fmla="*/ 1439 h 3292"/>
              <a:gd name="T52" fmla="*/ 2650 w 3262"/>
              <a:gd name="T53" fmla="*/ 1234 h 3292"/>
              <a:gd name="T54" fmla="*/ 2446 w 3262"/>
              <a:gd name="T55" fmla="*/ 823 h 3292"/>
              <a:gd name="T56" fmla="*/ 1835 w 3262"/>
              <a:gd name="T57" fmla="*/ 617 h 3292"/>
              <a:gd name="T58" fmla="*/ 2243 w 3262"/>
              <a:gd name="T59" fmla="*/ 823 h 3292"/>
              <a:gd name="T60" fmla="*/ 1835 w 3262"/>
              <a:gd name="T61" fmla="*/ 617 h 3292"/>
              <a:gd name="T62" fmla="*/ 1631 w 3262"/>
              <a:gd name="T63" fmla="*/ 617 h 3292"/>
              <a:gd name="T64" fmla="*/ 1224 w 3262"/>
              <a:gd name="T65" fmla="*/ 823 h 3292"/>
              <a:gd name="T66" fmla="*/ 407 w 3262"/>
              <a:gd name="T67" fmla="*/ 617 h 3292"/>
              <a:gd name="T68" fmla="*/ 1019 w 3262"/>
              <a:gd name="T69" fmla="*/ 823 h 3292"/>
              <a:gd name="T70" fmla="*/ 612 w 3262"/>
              <a:gd name="T71" fmla="*/ 1234 h 3292"/>
              <a:gd name="T72" fmla="*/ 815 w 3262"/>
              <a:gd name="T73" fmla="*/ 1439 h 3292"/>
              <a:gd name="T74" fmla="*/ 407 w 3262"/>
              <a:gd name="T75" fmla="*/ 617 h 3292"/>
              <a:gd name="T76" fmla="*/ 204 w 3262"/>
              <a:gd name="T77" fmla="*/ 3085 h 3292"/>
              <a:gd name="T78" fmla="*/ 3058 w 3262"/>
              <a:gd name="T79" fmla="*/ 205 h 3292"/>
              <a:gd name="T80" fmla="*/ 0 w 3262"/>
              <a:gd name="T81" fmla="*/ 0 h 3292"/>
              <a:gd name="T82" fmla="*/ 3262 w 3262"/>
              <a:gd name="T83" fmla="*/ 3292 h 3292"/>
              <a:gd name="T84" fmla="*/ 0 w 3262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2" h="3292">
                <a:moveTo>
                  <a:pt x="1631" y="2469"/>
                </a:moveTo>
                <a:lnTo>
                  <a:pt x="2039" y="2469"/>
                </a:lnTo>
                <a:lnTo>
                  <a:pt x="2039" y="2674"/>
                </a:lnTo>
                <a:lnTo>
                  <a:pt x="1631" y="2674"/>
                </a:lnTo>
                <a:lnTo>
                  <a:pt x="1631" y="2469"/>
                </a:lnTo>
                <a:close/>
                <a:moveTo>
                  <a:pt x="1019" y="2469"/>
                </a:moveTo>
                <a:lnTo>
                  <a:pt x="1427" y="2469"/>
                </a:lnTo>
                <a:lnTo>
                  <a:pt x="1427" y="2674"/>
                </a:lnTo>
                <a:lnTo>
                  <a:pt x="1019" y="2674"/>
                </a:lnTo>
                <a:lnTo>
                  <a:pt x="1019" y="2469"/>
                </a:lnTo>
                <a:close/>
                <a:moveTo>
                  <a:pt x="2446" y="1851"/>
                </a:moveTo>
                <a:lnTo>
                  <a:pt x="2855" y="1851"/>
                </a:lnTo>
                <a:lnTo>
                  <a:pt x="2855" y="2674"/>
                </a:lnTo>
                <a:lnTo>
                  <a:pt x="2243" y="2674"/>
                </a:lnTo>
                <a:lnTo>
                  <a:pt x="2243" y="2469"/>
                </a:lnTo>
                <a:lnTo>
                  <a:pt x="2650" y="2469"/>
                </a:lnTo>
                <a:lnTo>
                  <a:pt x="2650" y="2057"/>
                </a:lnTo>
                <a:lnTo>
                  <a:pt x="2446" y="2057"/>
                </a:lnTo>
                <a:lnTo>
                  <a:pt x="2446" y="1851"/>
                </a:lnTo>
                <a:close/>
                <a:moveTo>
                  <a:pt x="1835" y="1851"/>
                </a:moveTo>
                <a:lnTo>
                  <a:pt x="2243" y="1851"/>
                </a:lnTo>
                <a:lnTo>
                  <a:pt x="2243" y="2057"/>
                </a:lnTo>
                <a:lnTo>
                  <a:pt x="1835" y="2057"/>
                </a:lnTo>
                <a:lnTo>
                  <a:pt x="1835" y="1851"/>
                </a:lnTo>
                <a:close/>
                <a:moveTo>
                  <a:pt x="1224" y="1851"/>
                </a:moveTo>
                <a:lnTo>
                  <a:pt x="1631" y="1851"/>
                </a:lnTo>
                <a:lnTo>
                  <a:pt x="1631" y="2057"/>
                </a:lnTo>
                <a:lnTo>
                  <a:pt x="1224" y="2057"/>
                </a:lnTo>
                <a:lnTo>
                  <a:pt x="1224" y="1851"/>
                </a:lnTo>
                <a:close/>
                <a:moveTo>
                  <a:pt x="407" y="1851"/>
                </a:moveTo>
                <a:lnTo>
                  <a:pt x="1019" y="1851"/>
                </a:lnTo>
                <a:lnTo>
                  <a:pt x="1019" y="2057"/>
                </a:lnTo>
                <a:lnTo>
                  <a:pt x="612" y="2057"/>
                </a:lnTo>
                <a:lnTo>
                  <a:pt x="612" y="2469"/>
                </a:lnTo>
                <a:lnTo>
                  <a:pt x="815" y="2469"/>
                </a:lnTo>
                <a:lnTo>
                  <a:pt x="815" y="2674"/>
                </a:lnTo>
                <a:lnTo>
                  <a:pt x="407" y="2674"/>
                </a:lnTo>
                <a:lnTo>
                  <a:pt x="407" y="1851"/>
                </a:lnTo>
                <a:close/>
                <a:moveTo>
                  <a:pt x="1631" y="1234"/>
                </a:moveTo>
                <a:lnTo>
                  <a:pt x="2039" y="1234"/>
                </a:lnTo>
                <a:lnTo>
                  <a:pt x="2039" y="1439"/>
                </a:lnTo>
                <a:lnTo>
                  <a:pt x="1631" y="1439"/>
                </a:lnTo>
                <a:lnTo>
                  <a:pt x="1631" y="1234"/>
                </a:lnTo>
                <a:close/>
                <a:moveTo>
                  <a:pt x="1019" y="1234"/>
                </a:moveTo>
                <a:lnTo>
                  <a:pt x="1427" y="1234"/>
                </a:lnTo>
                <a:lnTo>
                  <a:pt x="1427" y="1439"/>
                </a:lnTo>
                <a:lnTo>
                  <a:pt x="1019" y="1439"/>
                </a:lnTo>
                <a:lnTo>
                  <a:pt x="1019" y="1234"/>
                </a:lnTo>
                <a:close/>
                <a:moveTo>
                  <a:pt x="2446" y="617"/>
                </a:moveTo>
                <a:lnTo>
                  <a:pt x="2855" y="617"/>
                </a:lnTo>
                <a:lnTo>
                  <a:pt x="2855" y="1439"/>
                </a:lnTo>
                <a:lnTo>
                  <a:pt x="2243" y="1439"/>
                </a:lnTo>
                <a:lnTo>
                  <a:pt x="2243" y="1234"/>
                </a:lnTo>
                <a:lnTo>
                  <a:pt x="2650" y="1234"/>
                </a:lnTo>
                <a:lnTo>
                  <a:pt x="2650" y="823"/>
                </a:lnTo>
                <a:lnTo>
                  <a:pt x="2446" y="823"/>
                </a:lnTo>
                <a:lnTo>
                  <a:pt x="2446" y="617"/>
                </a:lnTo>
                <a:close/>
                <a:moveTo>
                  <a:pt x="1835" y="617"/>
                </a:moveTo>
                <a:lnTo>
                  <a:pt x="2243" y="617"/>
                </a:lnTo>
                <a:lnTo>
                  <a:pt x="2243" y="823"/>
                </a:lnTo>
                <a:lnTo>
                  <a:pt x="1835" y="823"/>
                </a:lnTo>
                <a:lnTo>
                  <a:pt x="1835" y="617"/>
                </a:lnTo>
                <a:close/>
                <a:moveTo>
                  <a:pt x="1224" y="617"/>
                </a:moveTo>
                <a:lnTo>
                  <a:pt x="1631" y="617"/>
                </a:lnTo>
                <a:lnTo>
                  <a:pt x="1631" y="823"/>
                </a:lnTo>
                <a:lnTo>
                  <a:pt x="1224" y="823"/>
                </a:lnTo>
                <a:lnTo>
                  <a:pt x="1224" y="617"/>
                </a:lnTo>
                <a:close/>
                <a:moveTo>
                  <a:pt x="407" y="617"/>
                </a:moveTo>
                <a:lnTo>
                  <a:pt x="1019" y="617"/>
                </a:lnTo>
                <a:lnTo>
                  <a:pt x="1019" y="823"/>
                </a:lnTo>
                <a:lnTo>
                  <a:pt x="612" y="823"/>
                </a:lnTo>
                <a:lnTo>
                  <a:pt x="612" y="1234"/>
                </a:lnTo>
                <a:lnTo>
                  <a:pt x="815" y="1234"/>
                </a:lnTo>
                <a:lnTo>
                  <a:pt x="815" y="1439"/>
                </a:lnTo>
                <a:lnTo>
                  <a:pt x="407" y="1439"/>
                </a:lnTo>
                <a:lnTo>
                  <a:pt x="407" y="617"/>
                </a:lnTo>
                <a:close/>
                <a:moveTo>
                  <a:pt x="204" y="205"/>
                </a:moveTo>
                <a:lnTo>
                  <a:pt x="204" y="3085"/>
                </a:lnTo>
                <a:lnTo>
                  <a:pt x="3058" y="3085"/>
                </a:lnTo>
                <a:lnTo>
                  <a:pt x="3058" y="205"/>
                </a:lnTo>
                <a:lnTo>
                  <a:pt x="204" y="205"/>
                </a:lnTo>
                <a:close/>
                <a:moveTo>
                  <a:pt x="0" y="0"/>
                </a:moveTo>
                <a:lnTo>
                  <a:pt x="3262" y="0"/>
                </a:lnTo>
                <a:lnTo>
                  <a:pt x="326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1" name="Freeform 1253"/>
          <p:cNvSpPr/>
          <p:nvPr/>
        </p:nvSpPr>
        <p:spPr bwMode="auto">
          <a:xfrm>
            <a:off x="6752498" y="3071507"/>
            <a:ext cx="226095" cy="303423"/>
          </a:xfrm>
          <a:custGeom>
            <a:avLst/>
            <a:gdLst>
              <a:gd name="T0" fmla="*/ 819 w 2458"/>
              <a:gd name="T1" fmla="*/ 0 h 3292"/>
              <a:gd name="T2" fmla="*/ 2458 w 2458"/>
              <a:gd name="T3" fmla="*/ 0 h 3292"/>
              <a:gd name="T4" fmla="*/ 2458 w 2458"/>
              <a:gd name="T5" fmla="*/ 411 h 3292"/>
              <a:gd name="T6" fmla="*/ 2048 w 2458"/>
              <a:gd name="T7" fmla="*/ 411 h 3292"/>
              <a:gd name="T8" fmla="*/ 2048 w 2458"/>
              <a:gd name="T9" fmla="*/ 3292 h 3292"/>
              <a:gd name="T10" fmla="*/ 1639 w 2458"/>
              <a:gd name="T11" fmla="*/ 3292 h 3292"/>
              <a:gd name="T12" fmla="*/ 1639 w 2458"/>
              <a:gd name="T13" fmla="*/ 411 h 3292"/>
              <a:gd name="T14" fmla="*/ 1228 w 2458"/>
              <a:gd name="T15" fmla="*/ 411 h 3292"/>
              <a:gd name="T16" fmla="*/ 1228 w 2458"/>
              <a:gd name="T17" fmla="*/ 3292 h 3292"/>
              <a:gd name="T18" fmla="*/ 819 w 2458"/>
              <a:gd name="T19" fmla="*/ 3292 h 3292"/>
              <a:gd name="T20" fmla="*/ 819 w 2458"/>
              <a:gd name="T21" fmla="*/ 1646 h 3292"/>
              <a:gd name="T22" fmla="*/ 748 w 2458"/>
              <a:gd name="T23" fmla="*/ 1643 h 3292"/>
              <a:gd name="T24" fmla="*/ 680 w 2458"/>
              <a:gd name="T25" fmla="*/ 1633 h 3292"/>
              <a:gd name="T26" fmla="*/ 613 w 2458"/>
              <a:gd name="T27" fmla="*/ 1619 h 3292"/>
              <a:gd name="T28" fmla="*/ 547 w 2458"/>
              <a:gd name="T29" fmla="*/ 1599 h 3292"/>
              <a:gd name="T30" fmla="*/ 485 w 2458"/>
              <a:gd name="T31" fmla="*/ 1575 h 3292"/>
              <a:gd name="T32" fmla="*/ 425 w 2458"/>
              <a:gd name="T33" fmla="*/ 1545 h 3292"/>
              <a:gd name="T34" fmla="*/ 368 w 2458"/>
              <a:gd name="T35" fmla="*/ 1509 h 3292"/>
              <a:gd name="T36" fmla="*/ 315 w 2458"/>
              <a:gd name="T37" fmla="*/ 1471 h 3292"/>
              <a:gd name="T38" fmla="*/ 263 w 2458"/>
              <a:gd name="T39" fmla="*/ 1428 h 3292"/>
              <a:gd name="T40" fmla="*/ 217 w 2458"/>
              <a:gd name="T41" fmla="*/ 1380 h 3292"/>
              <a:gd name="T42" fmla="*/ 174 w 2458"/>
              <a:gd name="T43" fmla="*/ 1330 h 3292"/>
              <a:gd name="T44" fmla="*/ 135 w 2458"/>
              <a:gd name="T45" fmla="*/ 1276 h 3292"/>
              <a:gd name="T46" fmla="*/ 101 w 2458"/>
              <a:gd name="T47" fmla="*/ 1218 h 3292"/>
              <a:gd name="T48" fmla="*/ 71 w 2458"/>
              <a:gd name="T49" fmla="*/ 1158 h 3292"/>
              <a:gd name="T50" fmla="*/ 46 w 2458"/>
              <a:gd name="T51" fmla="*/ 1095 h 3292"/>
              <a:gd name="T52" fmla="*/ 26 w 2458"/>
              <a:gd name="T53" fmla="*/ 1030 h 3292"/>
              <a:gd name="T54" fmla="*/ 11 w 2458"/>
              <a:gd name="T55" fmla="*/ 963 h 3292"/>
              <a:gd name="T56" fmla="*/ 3 w 2458"/>
              <a:gd name="T57" fmla="*/ 894 h 3292"/>
              <a:gd name="T58" fmla="*/ 0 w 2458"/>
              <a:gd name="T59" fmla="*/ 823 h 3292"/>
              <a:gd name="T60" fmla="*/ 3 w 2458"/>
              <a:gd name="T61" fmla="*/ 751 h 3292"/>
              <a:gd name="T62" fmla="*/ 11 w 2458"/>
              <a:gd name="T63" fmla="*/ 682 h 3292"/>
              <a:gd name="T64" fmla="*/ 26 w 2458"/>
              <a:gd name="T65" fmla="*/ 615 h 3292"/>
              <a:gd name="T66" fmla="*/ 46 w 2458"/>
              <a:gd name="T67" fmla="*/ 549 h 3292"/>
              <a:gd name="T68" fmla="*/ 71 w 2458"/>
              <a:gd name="T69" fmla="*/ 487 h 3292"/>
              <a:gd name="T70" fmla="*/ 101 w 2458"/>
              <a:gd name="T71" fmla="*/ 426 h 3292"/>
              <a:gd name="T72" fmla="*/ 135 w 2458"/>
              <a:gd name="T73" fmla="*/ 369 h 3292"/>
              <a:gd name="T74" fmla="*/ 174 w 2458"/>
              <a:gd name="T75" fmla="*/ 316 h 3292"/>
              <a:gd name="T76" fmla="*/ 217 w 2458"/>
              <a:gd name="T77" fmla="*/ 264 h 3292"/>
              <a:gd name="T78" fmla="*/ 263 w 2458"/>
              <a:gd name="T79" fmla="*/ 218 h 3292"/>
              <a:gd name="T80" fmla="*/ 315 w 2458"/>
              <a:gd name="T81" fmla="*/ 174 h 3292"/>
              <a:gd name="T82" fmla="*/ 368 w 2458"/>
              <a:gd name="T83" fmla="*/ 135 h 3292"/>
              <a:gd name="T84" fmla="*/ 425 w 2458"/>
              <a:gd name="T85" fmla="*/ 101 h 3292"/>
              <a:gd name="T86" fmla="*/ 485 w 2458"/>
              <a:gd name="T87" fmla="*/ 71 h 3292"/>
              <a:gd name="T88" fmla="*/ 547 w 2458"/>
              <a:gd name="T89" fmla="*/ 46 h 3292"/>
              <a:gd name="T90" fmla="*/ 613 w 2458"/>
              <a:gd name="T91" fmla="*/ 25 h 3292"/>
              <a:gd name="T92" fmla="*/ 680 w 2458"/>
              <a:gd name="T93" fmla="*/ 11 h 3292"/>
              <a:gd name="T94" fmla="*/ 748 w 2458"/>
              <a:gd name="T95" fmla="*/ 3 h 3292"/>
              <a:gd name="T96" fmla="*/ 819 w 2458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58" h="3292">
                <a:moveTo>
                  <a:pt x="819" y="0"/>
                </a:moveTo>
                <a:lnTo>
                  <a:pt x="2458" y="0"/>
                </a:lnTo>
                <a:lnTo>
                  <a:pt x="2458" y="411"/>
                </a:lnTo>
                <a:lnTo>
                  <a:pt x="2048" y="411"/>
                </a:lnTo>
                <a:lnTo>
                  <a:pt x="2048" y="3292"/>
                </a:lnTo>
                <a:lnTo>
                  <a:pt x="1639" y="3292"/>
                </a:lnTo>
                <a:lnTo>
                  <a:pt x="1639" y="411"/>
                </a:lnTo>
                <a:lnTo>
                  <a:pt x="1228" y="411"/>
                </a:lnTo>
                <a:lnTo>
                  <a:pt x="1228" y="3292"/>
                </a:lnTo>
                <a:lnTo>
                  <a:pt x="819" y="3292"/>
                </a:lnTo>
                <a:lnTo>
                  <a:pt x="819" y="1646"/>
                </a:lnTo>
                <a:lnTo>
                  <a:pt x="748" y="1643"/>
                </a:lnTo>
                <a:lnTo>
                  <a:pt x="680" y="1633"/>
                </a:lnTo>
                <a:lnTo>
                  <a:pt x="613" y="1619"/>
                </a:lnTo>
                <a:lnTo>
                  <a:pt x="547" y="1599"/>
                </a:lnTo>
                <a:lnTo>
                  <a:pt x="485" y="1575"/>
                </a:lnTo>
                <a:lnTo>
                  <a:pt x="425" y="1545"/>
                </a:lnTo>
                <a:lnTo>
                  <a:pt x="368" y="1509"/>
                </a:lnTo>
                <a:lnTo>
                  <a:pt x="315" y="1471"/>
                </a:lnTo>
                <a:lnTo>
                  <a:pt x="263" y="1428"/>
                </a:lnTo>
                <a:lnTo>
                  <a:pt x="217" y="1380"/>
                </a:lnTo>
                <a:lnTo>
                  <a:pt x="174" y="1330"/>
                </a:lnTo>
                <a:lnTo>
                  <a:pt x="135" y="1276"/>
                </a:lnTo>
                <a:lnTo>
                  <a:pt x="101" y="1218"/>
                </a:lnTo>
                <a:lnTo>
                  <a:pt x="71" y="1158"/>
                </a:lnTo>
                <a:lnTo>
                  <a:pt x="46" y="1095"/>
                </a:lnTo>
                <a:lnTo>
                  <a:pt x="26" y="1030"/>
                </a:lnTo>
                <a:lnTo>
                  <a:pt x="11" y="963"/>
                </a:lnTo>
                <a:lnTo>
                  <a:pt x="3" y="894"/>
                </a:lnTo>
                <a:lnTo>
                  <a:pt x="0" y="823"/>
                </a:lnTo>
                <a:lnTo>
                  <a:pt x="3" y="751"/>
                </a:lnTo>
                <a:lnTo>
                  <a:pt x="11" y="682"/>
                </a:lnTo>
                <a:lnTo>
                  <a:pt x="26" y="615"/>
                </a:lnTo>
                <a:lnTo>
                  <a:pt x="46" y="549"/>
                </a:lnTo>
                <a:lnTo>
                  <a:pt x="71" y="487"/>
                </a:lnTo>
                <a:lnTo>
                  <a:pt x="101" y="426"/>
                </a:lnTo>
                <a:lnTo>
                  <a:pt x="135" y="369"/>
                </a:lnTo>
                <a:lnTo>
                  <a:pt x="174" y="316"/>
                </a:lnTo>
                <a:lnTo>
                  <a:pt x="217" y="264"/>
                </a:lnTo>
                <a:lnTo>
                  <a:pt x="263" y="218"/>
                </a:lnTo>
                <a:lnTo>
                  <a:pt x="315" y="174"/>
                </a:lnTo>
                <a:lnTo>
                  <a:pt x="368" y="135"/>
                </a:lnTo>
                <a:lnTo>
                  <a:pt x="425" y="101"/>
                </a:lnTo>
                <a:lnTo>
                  <a:pt x="485" y="71"/>
                </a:lnTo>
                <a:lnTo>
                  <a:pt x="547" y="46"/>
                </a:lnTo>
                <a:lnTo>
                  <a:pt x="613" y="25"/>
                </a:lnTo>
                <a:lnTo>
                  <a:pt x="680" y="11"/>
                </a:lnTo>
                <a:lnTo>
                  <a:pt x="748" y="3"/>
                </a:lnTo>
                <a:lnTo>
                  <a:pt x="81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2" name="Freeform 1258"/>
          <p:cNvSpPr>
            <a:spLocks noEditPoints="1"/>
          </p:cNvSpPr>
          <p:nvPr/>
        </p:nvSpPr>
        <p:spPr bwMode="auto">
          <a:xfrm>
            <a:off x="7258058" y="3071507"/>
            <a:ext cx="300477" cy="303423"/>
          </a:xfrm>
          <a:custGeom>
            <a:avLst/>
            <a:gdLst>
              <a:gd name="T0" fmla="*/ 0 w 3262"/>
              <a:gd name="T1" fmla="*/ 617 h 3292"/>
              <a:gd name="T2" fmla="*/ 815 w 3262"/>
              <a:gd name="T3" fmla="*/ 1439 h 3292"/>
              <a:gd name="T4" fmla="*/ 0 w 3262"/>
              <a:gd name="T5" fmla="*/ 2262 h 3292"/>
              <a:gd name="T6" fmla="*/ 0 w 3262"/>
              <a:gd name="T7" fmla="*/ 617 h 3292"/>
              <a:gd name="T8" fmla="*/ 1631 w 3262"/>
              <a:gd name="T9" fmla="*/ 0 h 3292"/>
              <a:gd name="T10" fmla="*/ 3262 w 3262"/>
              <a:gd name="T11" fmla="*/ 0 h 3292"/>
              <a:gd name="T12" fmla="*/ 3262 w 3262"/>
              <a:gd name="T13" fmla="*/ 411 h 3292"/>
              <a:gd name="T14" fmla="*/ 2855 w 3262"/>
              <a:gd name="T15" fmla="*/ 411 h 3292"/>
              <a:gd name="T16" fmla="*/ 2855 w 3262"/>
              <a:gd name="T17" fmla="*/ 3292 h 3292"/>
              <a:gd name="T18" fmla="*/ 2446 w 3262"/>
              <a:gd name="T19" fmla="*/ 3292 h 3292"/>
              <a:gd name="T20" fmla="*/ 2446 w 3262"/>
              <a:gd name="T21" fmla="*/ 411 h 3292"/>
              <a:gd name="T22" fmla="*/ 2039 w 3262"/>
              <a:gd name="T23" fmla="*/ 411 h 3292"/>
              <a:gd name="T24" fmla="*/ 2039 w 3262"/>
              <a:gd name="T25" fmla="*/ 3292 h 3292"/>
              <a:gd name="T26" fmla="*/ 1631 w 3262"/>
              <a:gd name="T27" fmla="*/ 3292 h 3292"/>
              <a:gd name="T28" fmla="*/ 1631 w 3262"/>
              <a:gd name="T29" fmla="*/ 1646 h 3292"/>
              <a:gd name="T30" fmla="*/ 1560 w 3262"/>
              <a:gd name="T31" fmla="*/ 1643 h 3292"/>
              <a:gd name="T32" fmla="*/ 1492 w 3262"/>
              <a:gd name="T33" fmla="*/ 1633 h 3292"/>
              <a:gd name="T34" fmla="*/ 1425 w 3262"/>
              <a:gd name="T35" fmla="*/ 1619 h 3292"/>
              <a:gd name="T36" fmla="*/ 1361 w 3262"/>
              <a:gd name="T37" fmla="*/ 1599 h 3292"/>
              <a:gd name="T38" fmla="*/ 1298 w 3262"/>
              <a:gd name="T39" fmla="*/ 1575 h 3292"/>
              <a:gd name="T40" fmla="*/ 1239 w 3262"/>
              <a:gd name="T41" fmla="*/ 1545 h 3292"/>
              <a:gd name="T42" fmla="*/ 1182 w 3262"/>
              <a:gd name="T43" fmla="*/ 1509 h 3292"/>
              <a:gd name="T44" fmla="*/ 1129 w 3262"/>
              <a:gd name="T45" fmla="*/ 1471 h 3292"/>
              <a:gd name="T46" fmla="*/ 1078 w 3262"/>
              <a:gd name="T47" fmla="*/ 1428 h 3292"/>
              <a:gd name="T48" fmla="*/ 1031 w 3262"/>
              <a:gd name="T49" fmla="*/ 1380 h 3292"/>
              <a:gd name="T50" fmla="*/ 989 w 3262"/>
              <a:gd name="T51" fmla="*/ 1330 h 3292"/>
              <a:gd name="T52" fmla="*/ 951 w 3262"/>
              <a:gd name="T53" fmla="*/ 1276 h 3292"/>
              <a:gd name="T54" fmla="*/ 916 w 3262"/>
              <a:gd name="T55" fmla="*/ 1218 h 3292"/>
              <a:gd name="T56" fmla="*/ 886 w 3262"/>
              <a:gd name="T57" fmla="*/ 1158 h 3292"/>
              <a:gd name="T58" fmla="*/ 861 w 3262"/>
              <a:gd name="T59" fmla="*/ 1095 h 3292"/>
              <a:gd name="T60" fmla="*/ 842 w 3262"/>
              <a:gd name="T61" fmla="*/ 1030 h 3292"/>
              <a:gd name="T62" fmla="*/ 828 w 3262"/>
              <a:gd name="T63" fmla="*/ 963 h 3292"/>
              <a:gd name="T64" fmla="*/ 819 w 3262"/>
              <a:gd name="T65" fmla="*/ 894 h 3292"/>
              <a:gd name="T66" fmla="*/ 815 w 3262"/>
              <a:gd name="T67" fmla="*/ 823 h 3292"/>
              <a:gd name="T68" fmla="*/ 819 w 3262"/>
              <a:gd name="T69" fmla="*/ 751 h 3292"/>
              <a:gd name="T70" fmla="*/ 828 w 3262"/>
              <a:gd name="T71" fmla="*/ 682 h 3292"/>
              <a:gd name="T72" fmla="*/ 842 w 3262"/>
              <a:gd name="T73" fmla="*/ 615 h 3292"/>
              <a:gd name="T74" fmla="*/ 861 w 3262"/>
              <a:gd name="T75" fmla="*/ 549 h 3292"/>
              <a:gd name="T76" fmla="*/ 886 w 3262"/>
              <a:gd name="T77" fmla="*/ 487 h 3292"/>
              <a:gd name="T78" fmla="*/ 916 w 3262"/>
              <a:gd name="T79" fmla="*/ 426 h 3292"/>
              <a:gd name="T80" fmla="*/ 951 w 3262"/>
              <a:gd name="T81" fmla="*/ 369 h 3292"/>
              <a:gd name="T82" fmla="*/ 989 w 3262"/>
              <a:gd name="T83" fmla="*/ 316 h 3292"/>
              <a:gd name="T84" fmla="*/ 1031 w 3262"/>
              <a:gd name="T85" fmla="*/ 264 h 3292"/>
              <a:gd name="T86" fmla="*/ 1078 w 3262"/>
              <a:gd name="T87" fmla="*/ 218 h 3292"/>
              <a:gd name="T88" fmla="*/ 1129 w 3262"/>
              <a:gd name="T89" fmla="*/ 174 h 3292"/>
              <a:gd name="T90" fmla="*/ 1182 w 3262"/>
              <a:gd name="T91" fmla="*/ 135 h 3292"/>
              <a:gd name="T92" fmla="*/ 1239 w 3262"/>
              <a:gd name="T93" fmla="*/ 101 h 3292"/>
              <a:gd name="T94" fmla="*/ 1298 w 3262"/>
              <a:gd name="T95" fmla="*/ 71 h 3292"/>
              <a:gd name="T96" fmla="*/ 1361 w 3262"/>
              <a:gd name="T97" fmla="*/ 46 h 3292"/>
              <a:gd name="T98" fmla="*/ 1425 w 3262"/>
              <a:gd name="T99" fmla="*/ 25 h 3292"/>
              <a:gd name="T100" fmla="*/ 1492 w 3262"/>
              <a:gd name="T101" fmla="*/ 11 h 3292"/>
              <a:gd name="T102" fmla="*/ 1560 w 3262"/>
              <a:gd name="T103" fmla="*/ 3 h 3292"/>
              <a:gd name="T104" fmla="*/ 1631 w 3262"/>
              <a:gd name="T10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0" y="617"/>
                </a:moveTo>
                <a:lnTo>
                  <a:pt x="815" y="1439"/>
                </a:lnTo>
                <a:lnTo>
                  <a:pt x="0" y="2262"/>
                </a:lnTo>
                <a:lnTo>
                  <a:pt x="0" y="617"/>
                </a:lnTo>
                <a:close/>
                <a:moveTo>
                  <a:pt x="1631" y="0"/>
                </a:moveTo>
                <a:lnTo>
                  <a:pt x="3262" y="0"/>
                </a:lnTo>
                <a:lnTo>
                  <a:pt x="3262" y="411"/>
                </a:lnTo>
                <a:lnTo>
                  <a:pt x="2855" y="411"/>
                </a:lnTo>
                <a:lnTo>
                  <a:pt x="2855" y="3292"/>
                </a:lnTo>
                <a:lnTo>
                  <a:pt x="2446" y="3292"/>
                </a:lnTo>
                <a:lnTo>
                  <a:pt x="2446" y="411"/>
                </a:lnTo>
                <a:lnTo>
                  <a:pt x="2039" y="411"/>
                </a:lnTo>
                <a:lnTo>
                  <a:pt x="2039" y="3292"/>
                </a:lnTo>
                <a:lnTo>
                  <a:pt x="1631" y="3292"/>
                </a:lnTo>
                <a:lnTo>
                  <a:pt x="1631" y="1646"/>
                </a:lnTo>
                <a:lnTo>
                  <a:pt x="1560" y="1643"/>
                </a:lnTo>
                <a:lnTo>
                  <a:pt x="1492" y="1633"/>
                </a:lnTo>
                <a:lnTo>
                  <a:pt x="1425" y="1619"/>
                </a:lnTo>
                <a:lnTo>
                  <a:pt x="1361" y="1599"/>
                </a:lnTo>
                <a:lnTo>
                  <a:pt x="1298" y="1575"/>
                </a:lnTo>
                <a:lnTo>
                  <a:pt x="1239" y="1545"/>
                </a:lnTo>
                <a:lnTo>
                  <a:pt x="1182" y="1509"/>
                </a:lnTo>
                <a:lnTo>
                  <a:pt x="1129" y="1471"/>
                </a:lnTo>
                <a:lnTo>
                  <a:pt x="1078" y="1428"/>
                </a:lnTo>
                <a:lnTo>
                  <a:pt x="1031" y="1380"/>
                </a:lnTo>
                <a:lnTo>
                  <a:pt x="989" y="1330"/>
                </a:lnTo>
                <a:lnTo>
                  <a:pt x="951" y="1276"/>
                </a:lnTo>
                <a:lnTo>
                  <a:pt x="916" y="1218"/>
                </a:lnTo>
                <a:lnTo>
                  <a:pt x="886" y="1158"/>
                </a:lnTo>
                <a:lnTo>
                  <a:pt x="861" y="1095"/>
                </a:lnTo>
                <a:lnTo>
                  <a:pt x="842" y="1030"/>
                </a:lnTo>
                <a:lnTo>
                  <a:pt x="828" y="963"/>
                </a:lnTo>
                <a:lnTo>
                  <a:pt x="819" y="894"/>
                </a:lnTo>
                <a:lnTo>
                  <a:pt x="815" y="823"/>
                </a:lnTo>
                <a:lnTo>
                  <a:pt x="819" y="751"/>
                </a:lnTo>
                <a:lnTo>
                  <a:pt x="828" y="682"/>
                </a:lnTo>
                <a:lnTo>
                  <a:pt x="842" y="615"/>
                </a:lnTo>
                <a:lnTo>
                  <a:pt x="861" y="549"/>
                </a:lnTo>
                <a:lnTo>
                  <a:pt x="886" y="487"/>
                </a:lnTo>
                <a:lnTo>
                  <a:pt x="916" y="426"/>
                </a:lnTo>
                <a:lnTo>
                  <a:pt x="951" y="369"/>
                </a:lnTo>
                <a:lnTo>
                  <a:pt x="989" y="316"/>
                </a:lnTo>
                <a:lnTo>
                  <a:pt x="1031" y="264"/>
                </a:lnTo>
                <a:lnTo>
                  <a:pt x="1078" y="218"/>
                </a:lnTo>
                <a:lnTo>
                  <a:pt x="1129" y="174"/>
                </a:lnTo>
                <a:lnTo>
                  <a:pt x="1182" y="135"/>
                </a:lnTo>
                <a:lnTo>
                  <a:pt x="1239" y="101"/>
                </a:lnTo>
                <a:lnTo>
                  <a:pt x="1298" y="71"/>
                </a:lnTo>
                <a:lnTo>
                  <a:pt x="1361" y="46"/>
                </a:lnTo>
                <a:lnTo>
                  <a:pt x="1425" y="25"/>
                </a:lnTo>
                <a:lnTo>
                  <a:pt x="1492" y="11"/>
                </a:lnTo>
                <a:lnTo>
                  <a:pt x="1560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3" name="Freeform 1263"/>
          <p:cNvSpPr>
            <a:spLocks noEditPoints="1"/>
          </p:cNvSpPr>
          <p:nvPr/>
        </p:nvSpPr>
        <p:spPr bwMode="auto">
          <a:xfrm>
            <a:off x="7855305" y="3071507"/>
            <a:ext cx="300477" cy="303423"/>
          </a:xfrm>
          <a:custGeom>
            <a:avLst/>
            <a:gdLst>
              <a:gd name="T0" fmla="*/ 3262 w 3262"/>
              <a:gd name="T1" fmla="*/ 617 h 3292"/>
              <a:gd name="T2" fmla="*/ 3262 w 3262"/>
              <a:gd name="T3" fmla="*/ 2262 h 3292"/>
              <a:gd name="T4" fmla="*/ 2446 w 3262"/>
              <a:gd name="T5" fmla="*/ 1439 h 3292"/>
              <a:gd name="T6" fmla="*/ 3262 w 3262"/>
              <a:gd name="T7" fmla="*/ 617 h 3292"/>
              <a:gd name="T8" fmla="*/ 815 w 3262"/>
              <a:gd name="T9" fmla="*/ 0 h 3292"/>
              <a:gd name="T10" fmla="*/ 2446 w 3262"/>
              <a:gd name="T11" fmla="*/ 0 h 3292"/>
              <a:gd name="T12" fmla="*/ 2446 w 3262"/>
              <a:gd name="T13" fmla="*/ 411 h 3292"/>
              <a:gd name="T14" fmla="*/ 2039 w 3262"/>
              <a:gd name="T15" fmla="*/ 411 h 3292"/>
              <a:gd name="T16" fmla="*/ 2039 w 3262"/>
              <a:gd name="T17" fmla="*/ 3292 h 3292"/>
              <a:gd name="T18" fmla="*/ 1631 w 3262"/>
              <a:gd name="T19" fmla="*/ 3292 h 3292"/>
              <a:gd name="T20" fmla="*/ 1631 w 3262"/>
              <a:gd name="T21" fmla="*/ 411 h 3292"/>
              <a:gd name="T22" fmla="*/ 1224 w 3262"/>
              <a:gd name="T23" fmla="*/ 411 h 3292"/>
              <a:gd name="T24" fmla="*/ 1224 w 3262"/>
              <a:gd name="T25" fmla="*/ 3292 h 3292"/>
              <a:gd name="T26" fmla="*/ 815 w 3262"/>
              <a:gd name="T27" fmla="*/ 3292 h 3292"/>
              <a:gd name="T28" fmla="*/ 815 w 3262"/>
              <a:gd name="T29" fmla="*/ 1646 h 3292"/>
              <a:gd name="T30" fmla="*/ 745 w 3262"/>
              <a:gd name="T31" fmla="*/ 1643 h 3292"/>
              <a:gd name="T32" fmla="*/ 676 w 3262"/>
              <a:gd name="T33" fmla="*/ 1633 h 3292"/>
              <a:gd name="T34" fmla="*/ 610 w 3262"/>
              <a:gd name="T35" fmla="*/ 1619 h 3292"/>
              <a:gd name="T36" fmla="*/ 545 w 3262"/>
              <a:gd name="T37" fmla="*/ 1599 h 3292"/>
              <a:gd name="T38" fmla="*/ 483 w 3262"/>
              <a:gd name="T39" fmla="*/ 1575 h 3292"/>
              <a:gd name="T40" fmla="*/ 424 w 3262"/>
              <a:gd name="T41" fmla="*/ 1545 h 3292"/>
              <a:gd name="T42" fmla="*/ 366 w 3262"/>
              <a:gd name="T43" fmla="*/ 1509 h 3292"/>
              <a:gd name="T44" fmla="*/ 313 w 3262"/>
              <a:gd name="T45" fmla="*/ 1471 h 3292"/>
              <a:gd name="T46" fmla="*/ 263 w 3262"/>
              <a:gd name="T47" fmla="*/ 1428 h 3292"/>
              <a:gd name="T48" fmla="*/ 216 w 3262"/>
              <a:gd name="T49" fmla="*/ 1380 h 3292"/>
              <a:gd name="T50" fmla="*/ 173 w 3262"/>
              <a:gd name="T51" fmla="*/ 1330 h 3292"/>
              <a:gd name="T52" fmla="*/ 135 w 3262"/>
              <a:gd name="T53" fmla="*/ 1276 h 3292"/>
              <a:gd name="T54" fmla="*/ 100 w 3262"/>
              <a:gd name="T55" fmla="*/ 1218 h 3292"/>
              <a:gd name="T56" fmla="*/ 71 w 3262"/>
              <a:gd name="T57" fmla="*/ 1158 h 3292"/>
              <a:gd name="T58" fmla="*/ 46 w 3262"/>
              <a:gd name="T59" fmla="*/ 1095 h 3292"/>
              <a:gd name="T60" fmla="*/ 27 w 3262"/>
              <a:gd name="T61" fmla="*/ 1030 h 3292"/>
              <a:gd name="T62" fmla="*/ 12 w 3262"/>
              <a:gd name="T63" fmla="*/ 963 h 3292"/>
              <a:gd name="T64" fmla="*/ 3 w 3262"/>
              <a:gd name="T65" fmla="*/ 894 h 3292"/>
              <a:gd name="T66" fmla="*/ 0 w 3262"/>
              <a:gd name="T67" fmla="*/ 823 h 3292"/>
              <a:gd name="T68" fmla="*/ 3 w 3262"/>
              <a:gd name="T69" fmla="*/ 751 h 3292"/>
              <a:gd name="T70" fmla="*/ 12 w 3262"/>
              <a:gd name="T71" fmla="*/ 682 h 3292"/>
              <a:gd name="T72" fmla="*/ 27 w 3262"/>
              <a:gd name="T73" fmla="*/ 615 h 3292"/>
              <a:gd name="T74" fmla="*/ 46 w 3262"/>
              <a:gd name="T75" fmla="*/ 549 h 3292"/>
              <a:gd name="T76" fmla="*/ 71 w 3262"/>
              <a:gd name="T77" fmla="*/ 487 h 3292"/>
              <a:gd name="T78" fmla="*/ 100 w 3262"/>
              <a:gd name="T79" fmla="*/ 426 h 3292"/>
              <a:gd name="T80" fmla="*/ 135 w 3262"/>
              <a:gd name="T81" fmla="*/ 369 h 3292"/>
              <a:gd name="T82" fmla="*/ 173 w 3262"/>
              <a:gd name="T83" fmla="*/ 316 h 3292"/>
              <a:gd name="T84" fmla="*/ 216 w 3262"/>
              <a:gd name="T85" fmla="*/ 264 h 3292"/>
              <a:gd name="T86" fmla="*/ 263 w 3262"/>
              <a:gd name="T87" fmla="*/ 218 h 3292"/>
              <a:gd name="T88" fmla="*/ 313 w 3262"/>
              <a:gd name="T89" fmla="*/ 174 h 3292"/>
              <a:gd name="T90" fmla="*/ 366 w 3262"/>
              <a:gd name="T91" fmla="*/ 135 h 3292"/>
              <a:gd name="T92" fmla="*/ 424 w 3262"/>
              <a:gd name="T93" fmla="*/ 101 h 3292"/>
              <a:gd name="T94" fmla="*/ 483 w 3262"/>
              <a:gd name="T95" fmla="*/ 71 h 3292"/>
              <a:gd name="T96" fmla="*/ 545 w 3262"/>
              <a:gd name="T97" fmla="*/ 46 h 3292"/>
              <a:gd name="T98" fmla="*/ 610 w 3262"/>
              <a:gd name="T99" fmla="*/ 25 h 3292"/>
              <a:gd name="T100" fmla="*/ 676 w 3262"/>
              <a:gd name="T101" fmla="*/ 11 h 3292"/>
              <a:gd name="T102" fmla="*/ 745 w 3262"/>
              <a:gd name="T103" fmla="*/ 3 h 3292"/>
              <a:gd name="T104" fmla="*/ 815 w 3262"/>
              <a:gd name="T10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3262" y="617"/>
                </a:moveTo>
                <a:lnTo>
                  <a:pt x="3262" y="2262"/>
                </a:lnTo>
                <a:lnTo>
                  <a:pt x="2446" y="1439"/>
                </a:lnTo>
                <a:lnTo>
                  <a:pt x="3262" y="617"/>
                </a:lnTo>
                <a:close/>
                <a:moveTo>
                  <a:pt x="815" y="0"/>
                </a:moveTo>
                <a:lnTo>
                  <a:pt x="2446" y="0"/>
                </a:lnTo>
                <a:lnTo>
                  <a:pt x="2446" y="411"/>
                </a:lnTo>
                <a:lnTo>
                  <a:pt x="2039" y="411"/>
                </a:lnTo>
                <a:lnTo>
                  <a:pt x="2039" y="3292"/>
                </a:lnTo>
                <a:lnTo>
                  <a:pt x="1631" y="3292"/>
                </a:lnTo>
                <a:lnTo>
                  <a:pt x="1631" y="411"/>
                </a:lnTo>
                <a:lnTo>
                  <a:pt x="1224" y="411"/>
                </a:lnTo>
                <a:lnTo>
                  <a:pt x="1224" y="3292"/>
                </a:lnTo>
                <a:lnTo>
                  <a:pt x="815" y="3292"/>
                </a:lnTo>
                <a:lnTo>
                  <a:pt x="815" y="1646"/>
                </a:lnTo>
                <a:lnTo>
                  <a:pt x="745" y="1643"/>
                </a:lnTo>
                <a:lnTo>
                  <a:pt x="676" y="1633"/>
                </a:lnTo>
                <a:lnTo>
                  <a:pt x="610" y="1619"/>
                </a:lnTo>
                <a:lnTo>
                  <a:pt x="545" y="1599"/>
                </a:lnTo>
                <a:lnTo>
                  <a:pt x="483" y="1575"/>
                </a:lnTo>
                <a:lnTo>
                  <a:pt x="424" y="1545"/>
                </a:lnTo>
                <a:lnTo>
                  <a:pt x="366" y="1509"/>
                </a:lnTo>
                <a:lnTo>
                  <a:pt x="313" y="1471"/>
                </a:lnTo>
                <a:lnTo>
                  <a:pt x="263" y="1428"/>
                </a:lnTo>
                <a:lnTo>
                  <a:pt x="216" y="1380"/>
                </a:lnTo>
                <a:lnTo>
                  <a:pt x="173" y="1330"/>
                </a:lnTo>
                <a:lnTo>
                  <a:pt x="135" y="1276"/>
                </a:lnTo>
                <a:lnTo>
                  <a:pt x="100" y="1218"/>
                </a:lnTo>
                <a:lnTo>
                  <a:pt x="71" y="1158"/>
                </a:lnTo>
                <a:lnTo>
                  <a:pt x="46" y="1095"/>
                </a:lnTo>
                <a:lnTo>
                  <a:pt x="27" y="1030"/>
                </a:lnTo>
                <a:lnTo>
                  <a:pt x="12" y="963"/>
                </a:lnTo>
                <a:lnTo>
                  <a:pt x="3" y="894"/>
                </a:lnTo>
                <a:lnTo>
                  <a:pt x="0" y="823"/>
                </a:lnTo>
                <a:lnTo>
                  <a:pt x="3" y="751"/>
                </a:lnTo>
                <a:lnTo>
                  <a:pt x="12" y="682"/>
                </a:lnTo>
                <a:lnTo>
                  <a:pt x="27" y="615"/>
                </a:lnTo>
                <a:lnTo>
                  <a:pt x="46" y="549"/>
                </a:lnTo>
                <a:lnTo>
                  <a:pt x="71" y="487"/>
                </a:lnTo>
                <a:lnTo>
                  <a:pt x="100" y="426"/>
                </a:lnTo>
                <a:lnTo>
                  <a:pt x="135" y="369"/>
                </a:lnTo>
                <a:lnTo>
                  <a:pt x="173" y="316"/>
                </a:lnTo>
                <a:lnTo>
                  <a:pt x="216" y="264"/>
                </a:lnTo>
                <a:lnTo>
                  <a:pt x="263" y="218"/>
                </a:lnTo>
                <a:lnTo>
                  <a:pt x="313" y="174"/>
                </a:lnTo>
                <a:lnTo>
                  <a:pt x="366" y="135"/>
                </a:lnTo>
                <a:lnTo>
                  <a:pt x="424" y="101"/>
                </a:lnTo>
                <a:lnTo>
                  <a:pt x="483" y="71"/>
                </a:lnTo>
                <a:lnTo>
                  <a:pt x="545" y="46"/>
                </a:lnTo>
                <a:lnTo>
                  <a:pt x="610" y="25"/>
                </a:lnTo>
                <a:lnTo>
                  <a:pt x="676" y="11"/>
                </a:lnTo>
                <a:lnTo>
                  <a:pt x="745" y="3"/>
                </a:lnTo>
                <a:lnTo>
                  <a:pt x="81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4" name="Freeform 1268"/>
          <p:cNvSpPr>
            <a:spLocks noEditPoints="1"/>
          </p:cNvSpPr>
          <p:nvPr/>
        </p:nvSpPr>
        <p:spPr bwMode="auto">
          <a:xfrm>
            <a:off x="8415370" y="3071507"/>
            <a:ext cx="140664" cy="303423"/>
          </a:xfrm>
          <a:custGeom>
            <a:avLst/>
            <a:gdLst>
              <a:gd name="T0" fmla="*/ 395 w 1530"/>
              <a:gd name="T1" fmla="*/ 1278 h 3292"/>
              <a:gd name="T2" fmla="*/ 325 w 1530"/>
              <a:gd name="T3" fmla="*/ 1470 h 3292"/>
              <a:gd name="T4" fmla="*/ 389 w 1530"/>
              <a:gd name="T5" fmla="*/ 1671 h 3292"/>
              <a:gd name="T6" fmla="*/ 580 w 1530"/>
              <a:gd name="T7" fmla="*/ 1862 h 3292"/>
              <a:gd name="T8" fmla="*/ 908 w 1530"/>
              <a:gd name="T9" fmla="*/ 2101 h 3292"/>
              <a:gd name="T10" fmla="*/ 1134 w 1530"/>
              <a:gd name="T11" fmla="*/ 2018 h 3292"/>
              <a:gd name="T12" fmla="*/ 1206 w 1530"/>
              <a:gd name="T13" fmla="*/ 1830 h 3292"/>
              <a:gd name="T14" fmla="*/ 1128 w 1530"/>
              <a:gd name="T15" fmla="*/ 1617 h 3292"/>
              <a:gd name="T16" fmla="*/ 956 w 1530"/>
              <a:gd name="T17" fmla="*/ 1444 h 3292"/>
              <a:gd name="T18" fmla="*/ 659 w 1530"/>
              <a:gd name="T19" fmla="*/ 1225 h 3292"/>
              <a:gd name="T20" fmla="*/ 873 w 1530"/>
              <a:gd name="T21" fmla="*/ 2 h 3292"/>
              <a:gd name="T22" fmla="*/ 1130 w 1530"/>
              <a:gd name="T23" fmla="*/ 75 h 3292"/>
              <a:gd name="T24" fmla="*/ 1313 w 1530"/>
              <a:gd name="T25" fmla="*/ 241 h 3292"/>
              <a:gd name="T26" fmla="*/ 1376 w 1530"/>
              <a:gd name="T27" fmla="*/ 448 h 3292"/>
              <a:gd name="T28" fmla="*/ 1309 w 1530"/>
              <a:gd name="T29" fmla="*/ 607 h 3292"/>
              <a:gd name="T30" fmla="*/ 1242 w 1530"/>
              <a:gd name="T31" fmla="*/ 650 h 3292"/>
              <a:gd name="T32" fmla="*/ 1088 w 1530"/>
              <a:gd name="T33" fmla="*/ 654 h 3292"/>
              <a:gd name="T34" fmla="*/ 963 w 1530"/>
              <a:gd name="T35" fmla="*/ 556 h 3292"/>
              <a:gd name="T36" fmla="*/ 944 w 1530"/>
              <a:gd name="T37" fmla="*/ 439 h 3292"/>
              <a:gd name="T38" fmla="*/ 967 w 1530"/>
              <a:gd name="T39" fmla="*/ 299 h 3292"/>
              <a:gd name="T40" fmla="*/ 912 w 1530"/>
              <a:gd name="T41" fmla="*/ 207 h 3292"/>
              <a:gd name="T42" fmla="*/ 775 w 1530"/>
              <a:gd name="T43" fmla="*/ 189 h 3292"/>
              <a:gd name="T44" fmla="*/ 614 w 1530"/>
              <a:gd name="T45" fmla="*/ 261 h 3292"/>
              <a:gd name="T46" fmla="*/ 535 w 1530"/>
              <a:gd name="T47" fmla="*/ 408 h 3292"/>
              <a:gd name="T48" fmla="*/ 560 w 1530"/>
              <a:gd name="T49" fmla="*/ 575 h 3292"/>
              <a:gd name="T50" fmla="*/ 738 w 1530"/>
              <a:gd name="T51" fmla="*/ 763 h 3292"/>
              <a:gd name="T52" fmla="*/ 1100 w 1530"/>
              <a:gd name="T53" fmla="*/ 1018 h 3292"/>
              <a:gd name="T54" fmla="*/ 1380 w 1530"/>
              <a:gd name="T55" fmla="*/ 1278 h 3292"/>
              <a:gd name="T56" fmla="*/ 1516 w 1530"/>
              <a:gd name="T57" fmla="*/ 1548 h 3292"/>
              <a:gd name="T58" fmla="*/ 1501 w 1530"/>
              <a:gd name="T59" fmla="*/ 1840 h 3292"/>
              <a:gd name="T60" fmla="*/ 1341 w 1530"/>
              <a:gd name="T61" fmla="*/ 2113 h 3292"/>
              <a:gd name="T62" fmla="*/ 1166 w 1530"/>
              <a:gd name="T63" fmla="*/ 2329 h 3292"/>
              <a:gd name="T64" fmla="*/ 1299 w 1530"/>
              <a:gd name="T65" fmla="*/ 2531 h 3292"/>
              <a:gd name="T66" fmla="*/ 1333 w 1530"/>
              <a:gd name="T67" fmla="*/ 2785 h 3292"/>
              <a:gd name="T68" fmla="*/ 1235 w 1530"/>
              <a:gd name="T69" fmla="*/ 3043 h 3292"/>
              <a:gd name="T70" fmla="*/ 1010 w 1530"/>
              <a:gd name="T71" fmla="*/ 3228 h 3292"/>
              <a:gd name="T72" fmla="*/ 714 w 1530"/>
              <a:gd name="T73" fmla="*/ 3292 h 3292"/>
              <a:gd name="T74" fmla="*/ 495 w 1530"/>
              <a:gd name="T75" fmla="*/ 3257 h 3292"/>
              <a:gd name="T76" fmla="*/ 279 w 1530"/>
              <a:gd name="T77" fmla="*/ 3118 h 3292"/>
              <a:gd name="T78" fmla="*/ 166 w 1530"/>
              <a:gd name="T79" fmla="*/ 2922 h 3292"/>
              <a:gd name="T80" fmla="*/ 178 w 1530"/>
              <a:gd name="T81" fmla="*/ 2738 h 3292"/>
              <a:gd name="T82" fmla="*/ 305 w 1530"/>
              <a:gd name="T83" fmla="*/ 2632 h 3292"/>
              <a:gd name="T84" fmla="*/ 468 w 1530"/>
              <a:gd name="T85" fmla="*/ 2643 h 3292"/>
              <a:gd name="T86" fmla="*/ 572 w 1530"/>
              <a:gd name="T87" fmla="*/ 2763 h 3292"/>
              <a:gd name="T88" fmla="*/ 564 w 1530"/>
              <a:gd name="T89" fmla="*/ 2952 h 3292"/>
              <a:gd name="T90" fmla="*/ 550 w 1530"/>
              <a:gd name="T91" fmla="*/ 3027 h 3292"/>
              <a:gd name="T92" fmla="*/ 600 w 1530"/>
              <a:gd name="T93" fmla="*/ 3083 h 3292"/>
              <a:gd name="T94" fmla="*/ 767 w 1530"/>
              <a:gd name="T95" fmla="*/ 3107 h 3292"/>
              <a:gd name="T96" fmla="*/ 954 w 1530"/>
              <a:gd name="T97" fmla="*/ 3002 h 3292"/>
              <a:gd name="T98" fmla="*/ 1009 w 1530"/>
              <a:gd name="T99" fmla="*/ 2834 h 3292"/>
              <a:gd name="T100" fmla="*/ 930 w 1530"/>
              <a:gd name="T101" fmla="*/ 2667 h 3292"/>
              <a:gd name="T102" fmla="*/ 696 w 1530"/>
              <a:gd name="T103" fmla="*/ 2462 h 3292"/>
              <a:gd name="T104" fmla="*/ 339 w 1530"/>
              <a:gd name="T105" fmla="*/ 2199 h 3292"/>
              <a:gd name="T106" fmla="*/ 110 w 1530"/>
              <a:gd name="T107" fmla="*/ 1961 h 3292"/>
              <a:gd name="T108" fmla="*/ 3 w 1530"/>
              <a:gd name="T109" fmla="*/ 1683 h 3292"/>
              <a:gd name="T110" fmla="*/ 51 w 1530"/>
              <a:gd name="T111" fmla="*/ 1388 h 3292"/>
              <a:gd name="T112" fmla="*/ 237 w 1530"/>
              <a:gd name="T113" fmla="*/ 1132 h 3292"/>
              <a:gd name="T114" fmla="*/ 331 w 1530"/>
              <a:gd name="T115" fmla="*/ 922 h 3292"/>
              <a:gd name="T116" fmla="*/ 214 w 1530"/>
              <a:gd name="T117" fmla="*/ 706 h 3292"/>
              <a:gd name="T118" fmla="*/ 203 w 1530"/>
              <a:gd name="T119" fmla="*/ 447 h 3292"/>
              <a:gd name="T120" fmla="*/ 329 w 1530"/>
              <a:gd name="T121" fmla="*/ 205 h 3292"/>
              <a:gd name="T122" fmla="*/ 572 w 1530"/>
              <a:gd name="T123" fmla="*/ 4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30" h="3292">
                <a:moveTo>
                  <a:pt x="554" y="1145"/>
                </a:moveTo>
                <a:lnTo>
                  <a:pt x="506" y="1177"/>
                </a:lnTo>
                <a:lnTo>
                  <a:pt x="464" y="1209"/>
                </a:lnTo>
                <a:lnTo>
                  <a:pt x="427" y="1243"/>
                </a:lnTo>
                <a:lnTo>
                  <a:pt x="395" y="1278"/>
                </a:lnTo>
                <a:lnTo>
                  <a:pt x="370" y="1313"/>
                </a:lnTo>
                <a:lnTo>
                  <a:pt x="351" y="1351"/>
                </a:lnTo>
                <a:lnTo>
                  <a:pt x="336" y="1390"/>
                </a:lnTo>
                <a:lnTo>
                  <a:pt x="328" y="1429"/>
                </a:lnTo>
                <a:lnTo>
                  <a:pt x="325" y="1470"/>
                </a:lnTo>
                <a:lnTo>
                  <a:pt x="327" y="1514"/>
                </a:lnTo>
                <a:lnTo>
                  <a:pt x="335" y="1555"/>
                </a:lnTo>
                <a:lnTo>
                  <a:pt x="348" y="1595"/>
                </a:lnTo>
                <a:lnTo>
                  <a:pt x="366" y="1633"/>
                </a:lnTo>
                <a:lnTo>
                  <a:pt x="389" y="1671"/>
                </a:lnTo>
                <a:lnTo>
                  <a:pt x="415" y="1706"/>
                </a:lnTo>
                <a:lnTo>
                  <a:pt x="448" y="1742"/>
                </a:lnTo>
                <a:lnTo>
                  <a:pt x="486" y="1780"/>
                </a:lnTo>
                <a:lnTo>
                  <a:pt x="531" y="1820"/>
                </a:lnTo>
                <a:lnTo>
                  <a:pt x="580" y="1862"/>
                </a:lnTo>
                <a:lnTo>
                  <a:pt x="635" y="1905"/>
                </a:lnTo>
                <a:lnTo>
                  <a:pt x="696" y="1950"/>
                </a:lnTo>
                <a:lnTo>
                  <a:pt x="763" y="1997"/>
                </a:lnTo>
                <a:lnTo>
                  <a:pt x="838" y="2050"/>
                </a:lnTo>
                <a:lnTo>
                  <a:pt x="908" y="2101"/>
                </a:lnTo>
                <a:lnTo>
                  <a:pt x="973" y="2151"/>
                </a:lnTo>
                <a:lnTo>
                  <a:pt x="1022" y="2119"/>
                </a:lnTo>
                <a:lnTo>
                  <a:pt x="1065" y="2086"/>
                </a:lnTo>
                <a:lnTo>
                  <a:pt x="1102" y="2053"/>
                </a:lnTo>
                <a:lnTo>
                  <a:pt x="1134" y="2018"/>
                </a:lnTo>
                <a:lnTo>
                  <a:pt x="1160" y="1982"/>
                </a:lnTo>
                <a:lnTo>
                  <a:pt x="1180" y="1945"/>
                </a:lnTo>
                <a:lnTo>
                  <a:pt x="1195" y="1908"/>
                </a:lnTo>
                <a:lnTo>
                  <a:pt x="1203" y="1869"/>
                </a:lnTo>
                <a:lnTo>
                  <a:pt x="1206" y="1830"/>
                </a:lnTo>
                <a:lnTo>
                  <a:pt x="1203" y="1788"/>
                </a:lnTo>
                <a:lnTo>
                  <a:pt x="1194" y="1747"/>
                </a:lnTo>
                <a:lnTo>
                  <a:pt x="1178" y="1705"/>
                </a:lnTo>
                <a:lnTo>
                  <a:pt x="1157" y="1661"/>
                </a:lnTo>
                <a:lnTo>
                  <a:pt x="1128" y="1617"/>
                </a:lnTo>
                <a:lnTo>
                  <a:pt x="1105" y="1587"/>
                </a:lnTo>
                <a:lnTo>
                  <a:pt x="1076" y="1554"/>
                </a:lnTo>
                <a:lnTo>
                  <a:pt x="1043" y="1520"/>
                </a:lnTo>
                <a:lnTo>
                  <a:pt x="1002" y="1483"/>
                </a:lnTo>
                <a:lnTo>
                  <a:pt x="956" y="1444"/>
                </a:lnTo>
                <a:lnTo>
                  <a:pt x="905" y="1403"/>
                </a:lnTo>
                <a:lnTo>
                  <a:pt x="848" y="1360"/>
                </a:lnTo>
                <a:lnTo>
                  <a:pt x="785" y="1315"/>
                </a:lnTo>
                <a:lnTo>
                  <a:pt x="720" y="1269"/>
                </a:lnTo>
                <a:lnTo>
                  <a:pt x="659" y="1225"/>
                </a:lnTo>
                <a:lnTo>
                  <a:pt x="605" y="1184"/>
                </a:lnTo>
                <a:lnTo>
                  <a:pt x="554" y="1145"/>
                </a:lnTo>
                <a:close/>
                <a:moveTo>
                  <a:pt x="814" y="0"/>
                </a:moveTo>
                <a:lnTo>
                  <a:pt x="814" y="0"/>
                </a:lnTo>
                <a:lnTo>
                  <a:pt x="873" y="2"/>
                </a:lnTo>
                <a:lnTo>
                  <a:pt x="929" y="8"/>
                </a:lnTo>
                <a:lnTo>
                  <a:pt x="983" y="18"/>
                </a:lnTo>
                <a:lnTo>
                  <a:pt x="1035" y="33"/>
                </a:lnTo>
                <a:lnTo>
                  <a:pt x="1084" y="52"/>
                </a:lnTo>
                <a:lnTo>
                  <a:pt x="1130" y="75"/>
                </a:lnTo>
                <a:lnTo>
                  <a:pt x="1174" y="103"/>
                </a:lnTo>
                <a:lnTo>
                  <a:pt x="1214" y="134"/>
                </a:lnTo>
                <a:lnTo>
                  <a:pt x="1252" y="168"/>
                </a:lnTo>
                <a:lnTo>
                  <a:pt x="1285" y="204"/>
                </a:lnTo>
                <a:lnTo>
                  <a:pt x="1313" y="241"/>
                </a:lnTo>
                <a:lnTo>
                  <a:pt x="1336" y="281"/>
                </a:lnTo>
                <a:lnTo>
                  <a:pt x="1353" y="320"/>
                </a:lnTo>
                <a:lnTo>
                  <a:pt x="1365" y="361"/>
                </a:lnTo>
                <a:lnTo>
                  <a:pt x="1373" y="403"/>
                </a:lnTo>
                <a:lnTo>
                  <a:pt x="1376" y="448"/>
                </a:lnTo>
                <a:lnTo>
                  <a:pt x="1373" y="483"/>
                </a:lnTo>
                <a:lnTo>
                  <a:pt x="1364" y="516"/>
                </a:lnTo>
                <a:lnTo>
                  <a:pt x="1351" y="548"/>
                </a:lnTo>
                <a:lnTo>
                  <a:pt x="1332" y="579"/>
                </a:lnTo>
                <a:lnTo>
                  <a:pt x="1309" y="607"/>
                </a:lnTo>
                <a:lnTo>
                  <a:pt x="1308" y="608"/>
                </a:lnTo>
                <a:lnTo>
                  <a:pt x="1295" y="619"/>
                </a:lnTo>
                <a:lnTo>
                  <a:pt x="1281" y="631"/>
                </a:lnTo>
                <a:lnTo>
                  <a:pt x="1263" y="641"/>
                </a:lnTo>
                <a:lnTo>
                  <a:pt x="1242" y="650"/>
                </a:lnTo>
                <a:lnTo>
                  <a:pt x="1217" y="657"/>
                </a:lnTo>
                <a:lnTo>
                  <a:pt x="1190" y="663"/>
                </a:lnTo>
                <a:lnTo>
                  <a:pt x="1158" y="664"/>
                </a:lnTo>
                <a:lnTo>
                  <a:pt x="1122" y="662"/>
                </a:lnTo>
                <a:lnTo>
                  <a:pt x="1088" y="654"/>
                </a:lnTo>
                <a:lnTo>
                  <a:pt x="1057" y="643"/>
                </a:lnTo>
                <a:lnTo>
                  <a:pt x="1028" y="627"/>
                </a:lnTo>
                <a:lnTo>
                  <a:pt x="1002" y="606"/>
                </a:lnTo>
                <a:lnTo>
                  <a:pt x="981" y="582"/>
                </a:lnTo>
                <a:lnTo>
                  <a:pt x="963" y="556"/>
                </a:lnTo>
                <a:lnTo>
                  <a:pt x="951" y="529"/>
                </a:lnTo>
                <a:lnTo>
                  <a:pt x="944" y="501"/>
                </a:lnTo>
                <a:lnTo>
                  <a:pt x="942" y="471"/>
                </a:lnTo>
                <a:lnTo>
                  <a:pt x="942" y="456"/>
                </a:lnTo>
                <a:lnTo>
                  <a:pt x="944" y="439"/>
                </a:lnTo>
                <a:lnTo>
                  <a:pt x="948" y="417"/>
                </a:lnTo>
                <a:lnTo>
                  <a:pt x="952" y="393"/>
                </a:lnTo>
                <a:lnTo>
                  <a:pt x="958" y="365"/>
                </a:lnTo>
                <a:lnTo>
                  <a:pt x="965" y="330"/>
                </a:lnTo>
                <a:lnTo>
                  <a:pt x="967" y="299"/>
                </a:lnTo>
                <a:lnTo>
                  <a:pt x="965" y="276"/>
                </a:lnTo>
                <a:lnTo>
                  <a:pt x="958" y="255"/>
                </a:lnTo>
                <a:lnTo>
                  <a:pt x="947" y="236"/>
                </a:lnTo>
                <a:lnTo>
                  <a:pt x="929" y="220"/>
                </a:lnTo>
                <a:lnTo>
                  <a:pt x="912" y="207"/>
                </a:lnTo>
                <a:lnTo>
                  <a:pt x="892" y="198"/>
                </a:lnTo>
                <a:lnTo>
                  <a:pt x="869" y="192"/>
                </a:lnTo>
                <a:lnTo>
                  <a:pt x="843" y="188"/>
                </a:lnTo>
                <a:lnTo>
                  <a:pt x="814" y="187"/>
                </a:lnTo>
                <a:lnTo>
                  <a:pt x="775" y="189"/>
                </a:lnTo>
                <a:lnTo>
                  <a:pt x="739" y="195"/>
                </a:lnTo>
                <a:lnTo>
                  <a:pt x="705" y="204"/>
                </a:lnTo>
                <a:lnTo>
                  <a:pt x="672" y="219"/>
                </a:lnTo>
                <a:lnTo>
                  <a:pt x="643" y="237"/>
                </a:lnTo>
                <a:lnTo>
                  <a:pt x="614" y="261"/>
                </a:lnTo>
                <a:lnTo>
                  <a:pt x="589" y="287"/>
                </a:lnTo>
                <a:lnTo>
                  <a:pt x="569" y="314"/>
                </a:lnTo>
                <a:lnTo>
                  <a:pt x="553" y="344"/>
                </a:lnTo>
                <a:lnTo>
                  <a:pt x="542" y="375"/>
                </a:lnTo>
                <a:lnTo>
                  <a:pt x="535" y="408"/>
                </a:lnTo>
                <a:lnTo>
                  <a:pt x="533" y="442"/>
                </a:lnTo>
                <a:lnTo>
                  <a:pt x="535" y="480"/>
                </a:lnTo>
                <a:lnTo>
                  <a:pt x="540" y="514"/>
                </a:lnTo>
                <a:lnTo>
                  <a:pt x="548" y="546"/>
                </a:lnTo>
                <a:lnTo>
                  <a:pt x="560" y="575"/>
                </a:lnTo>
                <a:lnTo>
                  <a:pt x="576" y="601"/>
                </a:lnTo>
                <a:lnTo>
                  <a:pt x="607" y="640"/>
                </a:lnTo>
                <a:lnTo>
                  <a:pt x="644" y="680"/>
                </a:lnTo>
                <a:lnTo>
                  <a:pt x="688" y="720"/>
                </a:lnTo>
                <a:lnTo>
                  <a:pt x="738" y="763"/>
                </a:lnTo>
                <a:lnTo>
                  <a:pt x="795" y="805"/>
                </a:lnTo>
                <a:lnTo>
                  <a:pt x="858" y="849"/>
                </a:lnTo>
                <a:lnTo>
                  <a:pt x="945" y="906"/>
                </a:lnTo>
                <a:lnTo>
                  <a:pt x="1026" y="963"/>
                </a:lnTo>
                <a:lnTo>
                  <a:pt x="1100" y="1018"/>
                </a:lnTo>
                <a:lnTo>
                  <a:pt x="1169" y="1073"/>
                </a:lnTo>
                <a:lnTo>
                  <a:pt x="1231" y="1126"/>
                </a:lnTo>
                <a:lnTo>
                  <a:pt x="1287" y="1178"/>
                </a:lnTo>
                <a:lnTo>
                  <a:pt x="1337" y="1229"/>
                </a:lnTo>
                <a:lnTo>
                  <a:pt x="1380" y="1278"/>
                </a:lnTo>
                <a:lnTo>
                  <a:pt x="1417" y="1327"/>
                </a:lnTo>
                <a:lnTo>
                  <a:pt x="1452" y="1380"/>
                </a:lnTo>
                <a:lnTo>
                  <a:pt x="1479" y="1435"/>
                </a:lnTo>
                <a:lnTo>
                  <a:pt x="1501" y="1491"/>
                </a:lnTo>
                <a:lnTo>
                  <a:pt x="1516" y="1548"/>
                </a:lnTo>
                <a:lnTo>
                  <a:pt x="1527" y="1606"/>
                </a:lnTo>
                <a:lnTo>
                  <a:pt x="1530" y="1663"/>
                </a:lnTo>
                <a:lnTo>
                  <a:pt x="1527" y="1722"/>
                </a:lnTo>
                <a:lnTo>
                  <a:pt x="1516" y="1781"/>
                </a:lnTo>
                <a:lnTo>
                  <a:pt x="1501" y="1840"/>
                </a:lnTo>
                <a:lnTo>
                  <a:pt x="1479" y="1899"/>
                </a:lnTo>
                <a:lnTo>
                  <a:pt x="1451" y="1958"/>
                </a:lnTo>
                <a:lnTo>
                  <a:pt x="1417" y="2016"/>
                </a:lnTo>
                <a:lnTo>
                  <a:pt x="1382" y="2065"/>
                </a:lnTo>
                <a:lnTo>
                  <a:pt x="1341" y="2113"/>
                </a:lnTo>
                <a:lnTo>
                  <a:pt x="1294" y="2159"/>
                </a:lnTo>
                <a:lnTo>
                  <a:pt x="1244" y="2202"/>
                </a:lnTo>
                <a:lnTo>
                  <a:pt x="1187" y="2245"/>
                </a:lnTo>
                <a:lnTo>
                  <a:pt x="1126" y="2285"/>
                </a:lnTo>
                <a:lnTo>
                  <a:pt x="1166" y="2329"/>
                </a:lnTo>
                <a:lnTo>
                  <a:pt x="1201" y="2372"/>
                </a:lnTo>
                <a:lnTo>
                  <a:pt x="1232" y="2411"/>
                </a:lnTo>
                <a:lnTo>
                  <a:pt x="1256" y="2449"/>
                </a:lnTo>
                <a:lnTo>
                  <a:pt x="1278" y="2486"/>
                </a:lnTo>
                <a:lnTo>
                  <a:pt x="1299" y="2531"/>
                </a:lnTo>
                <a:lnTo>
                  <a:pt x="1315" y="2578"/>
                </a:lnTo>
                <a:lnTo>
                  <a:pt x="1326" y="2626"/>
                </a:lnTo>
                <a:lnTo>
                  <a:pt x="1333" y="2675"/>
                </a:lnTo>
                <a:lnTo>
                  <a:pt x="1336" y="2726"/>
                </a:lnTo>
                <a:lnTo>
                  <a:pt x="1333" y="2785"/>
                </a:lnTo>
                <a:lnTo>
                  <a:pt x="1324" y="2841"/>
                </a:lnTo>
                <a:lnTo>
                  <a:pt x="1311" y="2895"/>
                </a:lnTo>
                <a:lnTo>
                  <a:pt x="1290" y="2947"/>
                </a:lnTo>
                <a:lnTo>
                  <a:pt x="1266" y="2997"/>
                </a:lnTo>
                <a:lnTo>
                  <a:pt x="1235" y="3043"/>
                </a:lnTo>
                <a:lnTo>
                  <a:pt x="1198" y="3087"/>
                </a:lnTo>
                <a:lnTo>
                  <a:pt x="1157" y="3129"/>
                </a:lnTo>
                <a:lnTo>
                  <a:pt x="1110" y="3167"/>
                </a:lnTo>
                <a:lnTo>
                  <a:pt x="1061" y="3200"/>
                </a:lnTo>
                <a:lnTo>
                  <a:pt x="1010" y="3228"/>
                </a:lnTo>
                <a:lnTo>
                  <a:pt x="955" y="3251"/>
                </a:lnTo>
                <a:lnTo>
                  <a:pt x="899" y="3269"/>
                </a:lnTo>
                <a:lnTo>
                  <a:pt x="839" y="3282"/>
                </a:lnTo>
                <a:lnTo>
                  <a:pt x="777" y="3289"/>
                </a:lnTo>
                <a:lnTo>
                  <a:pt x="714" y="3292"/>
                </a:lnTo>
                <a:lnTo>
                  <a:pt x="714" y="3292"/>
                </a:lnTo>
                <a:lnTo>
                  <a:pt x="655" y="3289"/>
                </a:lnTo>
                <a:lnTo>
                  <a:pt x="599" y="3283"/>
                </a:lnTo>
                <a:lnTo>
                  <a:pt x="546" y="3272"/>
                </a:lnTo>
                <a:lnTo>
                  <a:pt x="495" y="3257"/>
                </a:lnTo>
                <a:lnTo>
                  <a:pt x="446" y="3237"/>
                </a:lnTo>
                <a:lnTo>
                  <a:pt x="400" y="3213"/>
                </a:lnTo>
                <a:lnTo>
                  <a:pt x="357" y="3186"/>
                </a:lnTo>
                <a:lnTo>
                  <a:pt x="316" y="3154"/>
                </a:lnTo>
                <a:lnTo>
                  <a:pt x="279" y="3118"/>
                </a:lnTo>
                <a:lnTo>
                  <a:pt x="246" y="3082"/>
                </a:lnTo>
                <a:lnTo>
                  <a:pt x="219" y="3044"/>
                </a:lnTo>
                <a:lnTo>
                  <a:pt x="196" y="3005"/>
                </a:lnTo>
                <a:lnTo>
                  <a:pt x="178" y="2964"/>
                </a:lnTo>
                <a:lnTo>
                  <a:pt x="166" y="2922"/>
                </a:lnTo>
                <a:lnTo>
                  <a:pt x="158" y="2879"/>
                </a:lnTo>
                <a:lnTo>
                  <a:pt x="155" y="2834"/>
                </a:lnTo>
                <a:lnTo>
                  <a:pt x="158" y="2800"/>
                </a:lnTo>
                <a:lnTo>
                  <a:pt x="166" y="2768"/>
                </a:lnTo>
                <a:lnTo>
                  <a:pt x="178" y="2738"/>
                </a:lnTo>
                <a:lnTo>
                  <a:pt x="196" y="2711"/>
                </a:lnTo>
                <a:lnTo>
                  <a:pt x="218" y="2685"/>
                </a:lnTo>
                <a:lnTo>
                  <a:pt x="245" y="2663"/>
                </a:lnTo>
                <a:lnTo>
                  <a:pt x="275" y="2644"/>
                </a:lnTo>
                <a:lnTo>
                  <a:pt x="305" y="2632"/>
                </a:lnTo>
                <a:lnTo>
                  <a:pt x="337" y="2624"/>
                </a:lnTo>
                <a:lnTo>
                  <a:pt x="372" y="2622"/>
                </a:lnTo>
                <a:lnTo>
                  <a:pt x="405" y="2624"/>
                </a:lnTo>
                <a:lnTo>
                  <a:pt x="438" y="2631"/>
                </a:lnTo>
                <a:lnTo>
                  <a:pt x="468" y="2643"/>
                </a:lnTo>
                <a:lnTo>
                  <a:pt x="496" y="2660"/>
                </a:lnTo>
                <a:lnTo>
                  <a:pt x="521" y="2682"/>
                </a:lnTo>
                <a:lnTo>
                  <a:pt x="543" y="2705"/>
                </a:lnTo>
                <a:lnTo>
                  <a:pt x="560" y="2733"/>
                </a:lnTo>
                <a:lnTo>
                  <a:pt x="572" y="2763"/>
                </a:lnTo>
                <a:lnTo>
                  <a:pt x="579" y="2797"/>
                </a:lnTo>
                <a:lnTo>
                  <a:pt x="582" y="2832"/>
                </a:lnTo>
                <a:lnTo>
                  <a:pt x="580" y="2871"/>
                </a:lnTo>
                <a:lnTo>
                  <a:pt x="574" y="2910"/>
                </a:lnTo>
                <a:lnTo>
                  <a:pt x="564" y="2952"/>
                </a:lnTo>
                <a:lnTo>
                  <a:pt x="558" y="2975"/>
                </a:lnTo>
                <a:lnTo>
                  <a:pt x="554" y="2994"/>
                </a:lnTo>
                <a:lnTo>
                  <a:pt x="552" y="3008"/>
                </a:lnTo>
                <a:lnTo>
                  <a:pt x="551" y="3019"/>
                </a:lnTo>
                <a:lnTo>
                  <a:pt x="550" y="3027"/>
                </a:lnTo>
                <a:lnTo>
                  <a:pt x="551" y="3036"/>
                </a:lnTo>
                <a:lnTo>
                  <a:pt x="554" y="3046"/>
                </a:lnTo>
                <a:lnTo>
                  <a:pt x="562" y="3057"/>
                </a:lnTo>
                <a:lnTo>
                  <a:pt x="575" y="3068"/>
                </a:lnTo>
                <a:lnTo>
                  <a:pt x="600" y="3083"/>
                </a:lnTo>
                <a:lnTo>
                  <a:pt x="628" y="3095"/>
                </a:lnTo>
                <a:lnTo>
                  <a:pt x="658" y="3103"/>
                </a:lnTo>
                <a:lnTo>
                  <a:pt x="691" y="3108"/>
                </a:lnTo>
                <a:lnTo>
                  <a:pt x="725" y="3110"/>
                </a:lnTo>
                <a:lnTo>
                  <a:pt x="767" y="3107"/>
                </a:lnTo>
                <a:lnTo>
                  <a:pt x="808" y="3098"/>
                </a:lnTo>
                <a:lnTo>
                  <a:pt x="847" y="3082"/>
                </a:lnTo>
                <a:lnTo>
                  <a:pt x="885" y="3061"/>
                </a:lnTo>
                <a:lnTo>
                  <a:pt x="922" y="3033"/>
                </a:lnTo>
                <a:lnTo>
                  <a:pt x="954" y="3002"/>
                </a:lnTo>
                <a:lnTo>
                  <a:pt x="979" y="2971"/>
                </a:lnTo>
                <a:lnTo>
                  <a:pt x="996" y="2939"/>
                </a:lnTo>
                <a:lnTo>
                  <a:pt x="1008" y="2906"/>
                </a:lnTo>
                <a:lnTo>
                  <a:pt x="1011" y="2872"/>
                </a:lnTo>
                <a:lnTo>
                  <a:pt x="1009" y="2834"/>
                </a:lnTo>
                <a:lnTo>
                  <a:pt x="1002" y="2799"/>
                </a:lnTo>
                <a:lnTo>
                  <a:pt x="992" y="2766"/>
                </a:lnTo>
                <a:lnTo>
                  <a:pt x="978" y="2734"/>
                </a:lnTo>
                <a:lnTo>
                  <a:pt x="959" y="2704"/>
                </a:lnTo>
                <a:lnTo>
                  <a:pt x="930" y="2667"/>
                </a:lnTo>
                <a:lnTo>
                  <a:pt x="897" y="2630"/>
                </a:lnTo>
                <a:lnTo>
                  <a:pt x="855" y="2590"/>
                </a:lnTo>
                <a:lnTo>
                  <a:pt x="808" y="2548"/>
                </a:lnTo>
                <a:lnTo>
                  <a:pt x="755" y="2506"/>
                </a:lnTo>
                <a:lnTo>
                  <a:pt x="696" y="2462"/>
                </a:lnTo>
                <a:lnTo>
                  <a:pt x="630" y="2415"/>
                </a:lnTo>
                <a:lnTo>
                  <a:pt x="548" y="2359"/>
                </a:lnTo>
                <a:lnTo>
                  <a:pt x="473" y="2305"/>
                </a:lnTo>
                <a:lnTo>
                  <a:pt x="403" y="2251"/>
                </a:lnTo>
                <a:lnTo>
                  <a:pt x="339" y="2199"/>
                </a:lnTo>
                <a:lnTo>
                  <a:pt x="282" y="2149"/>
                </a:lnTo>
                <a:lnTo>
                  <a:pt x="230" y="2100"/>
                </a:lnTo>
                <a:lnTo>
                  <a:pt x="184" y="2053"/>
                </a:lnTo>
                <a:lnTo>
                  <a:pt x="144" y="2006"/>
                </a:lnTo>
                <a:lnTo>
                  <a:pt x="110" y="1961"/>
                </a:lnTo>
                <a:lnTo>
                  <a:pt x="76" y="1907"/>
                </a:lnTo>
                <a:lnTo>
                  <a:pt x="49" y="1853"/>
                </a:lnTo>
                <a:lnTo>
                  <a:pt x="28" y="1798"/>
                </a:lnTo>
                <a:lnTo>
                  <a:pt x="12" y="1741"/>
                </a:lnTo>
                <a:lnTo>
                  <a:pt x="3" y="1683"/>
                </a:lnTo>
                <a:lnTo>
                  <a:pt x="0" y="1624"/>
                </a:lnTo>
                <a:lnTo>
                  <a:pt x="3" y="1564"/>
                </a:lnTo>
                <a:lnTo>
                  <a:pt x="12" y="1505"/>
                </a:lnTo>
                <a:lnTo>
                  <a:pt x="29" y="1446"/>
                </a:lnTo>
                <a:lnTo>
                  <a:pt x="51" y="1388"/>
                </a:lnTo>
                <a:lnTo>
                  <a:pt x="80" y="1329"/>
                </a:lnTo>
                <a:lnTo>
                  <a:pt x="115" y="1272"/>
                </a:lnTo>
                <a:lnTo>
                  <a:pt x="151" y="1223"/>
                </a:lnTo>
                <a:lnTo>
                  <a:pt x="191" y="1177"/>
                </a:lnTo>
                <a:lnTo>
                  <a:pt x="237" y="1132"/>
                </a:lnTo>
                <a:lnTo>
                  <a:pt x="288" y="1088"/>
                </a:lnTo>
                <a:lnTo>
                  <a:pt x="343" y="1047"/>
                </a:lnTo>
                <a:lnTo>
                  <a:pt x="404" y="1008"/>
                </a:lnTo>
                <a:lnTo>
                  <a:pt x="366" y="964"/>
                </a:lnTo>
                <a:lnTo>
                  <a:pt x="331" y="922"/>
                </a:lnTo>
                <a:lnTo>
                  <a:pt x="301" y="881"/>
                </a:lnTo>
                <a:lnTo>
                  <a:pt x="276" y="841"/>
                </a:lnTo>
                <a:lnTo>
                  <a:pt x="253" y="803"/>
                </a:lnTo>
                <a:lnTo>
                  <a:pt x="231" y="755"/>
                </a:lnTo>
                <a:lnTo>
                  <a:pt x="214" y="706"/>
                </a:lnTo>
                <a:lnTo>
                  <a:pt x="202" y="657"/>
                </a:lnTo>
                <a:lnTo>
                  <a:pt x="194" y="608"/>
                </a:lnTo>
                <a:lnTo>
                  <a:pt x="191" y="558"/>
                </a:lnTo>
                <a:lnTo>
                  <a:pt x="194" y="502"/>
                </a:lnTo>
                <a:lnTo>
                  <a:pt x="203" y="447"/>
                </a:lnTo>
                <a:lnTo>
                  <a:pt x="217" y="394"/>
                </a:lnTo>
                <a:lnTo>
                  <a:pt x="236" y="344"/>
                </a:lnTo>
                <a:lnTo>
                  <a:pt x="262" y="295"/>
                </a:lnTo>
                <a:lnTo>
                  <a:pt x="293" y="249"/>
                </a:lnTo>
                <a:lnTo>
                  <a:pt x="329" y="205"/>
                </a:lnTo>
                <a:lnTo>
                  <a:pt x="371" y="163"/>
                </a:lnTo>
                <a:lnTo>
                  <a:pt x="417" y="125"/>
                </a:lnTo>
                <a:lnTo>
                  <a:pt x="467" y="92"/>
                </a:lnTo>
                <a:lnTo>
                  <a:pt x="518" y="64"/>
                </a:lnTo>
                <a:lnTo>
                  <a:pt x="572" y="40"/>
                </a:lnTo>
                <a:lnTo>
                  <a:pt x="629" y="22"/>
                </a:lnTo>
                <a:lnTo>
                  <a:pt x="688" y="10"/>
                </a:lnTo>
                <a:lnTo>
                  <a:pt x="749" y="2"/>
                </a:lnTo>
                <a:lnTo>
                  <a:pt x="81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5" name="Freeform 1273"/>
          <p:cNvSpPr>
            <a:spLocks noEditPoints="1"/>
          </p:cNvSpPr>
          <p:nvPr/>
        </p:nvSpPr>
        <p:spPr bwMode="auto">
          <a:xfrm>
            <a:off x="584260" y="3764467"/>
            <a:ext cx="300477" cy="262181"/>
          </a:xfrm>
          <a:custGeom>
            <a:avLst/>
            <a:gdLst>
              <a:gd name="T0" fmla="*/ 0 w 3261"/>
              <a:gd name="T1" fmla="*/ 2445 h 2852"/>
              <a:gd name="T2" fmla="*/ 3261 w 3261"/>
              <a:gd name="T3" fmla="*/ 2445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445 h 2852"/>
              <a:gd name="T10" fmla="*/ 0 w 3261"/>
              <a:gd name="T11" fmla="*/ 1834 h 2852"/>
              <a:gd name="T12" fmla="*/ 2038 w 3261"/>
              <a:gd name="T13" fmla="*/ 1834 h 2852"/>
              <a:gd name="T14" fmla="*/ 2038 w 3261"/>
              <a:gd name="T15" fmla="*/ 2241 h 2852"/>
              <a:gd name="T16" fmla="*/ 0 w 3261"/>
              <a:gd name="T17" fmla="*/ 2241 h 2852"/>
              <a:gd name="T18" fmla="*/ 0 w 3261"/>
              <a:gd name="T19" fmla="*/ 1834 h 2852"/>
              <a:gd name="T20" fmla="*/ 0 w 3261"/>
              <a:gd name="T21" fmla="*/ 1222 h 2852"/>
              <a:gd name="T22" fmla="*/ 3261 w 3261"/>
              <a:gd name="T23" fmla="*/ 1222 h 2852"/>
              <a:gd name="T24" fmla="*/ 3261 w 3261"/>
              <a:gd name="T25" fmla="*/ 1630 h 2852"/>
              <a:gd name="T26" fmla="*/ 0 w 3261"/>
              <a:gd name="T27" fmla="*/ 1630 h 2852"/>
              <a:gd name="T28" fmla="*/ 0 w 3261"/>
              <a:gd name="T29" fmla="*/ 1222 h 2852"/>
              <a:gd name="T30" fmla="*/ 0 w 3261"/>
              <a:gd name="T31" fmla="*/ 611 h 2852"/>
              <a:gd name="T32" fmla="*/ 2038 w 3261"/>
              <a:gd name="T33" fmla="*/ 611 h 2852"/>
              <a:gd name="T34" fmla="*/ 2038 w 3261"/>
              <a:gd name="T35" fmla="*/ 1018 h 2852"/>
              <a:gd name="T36" fmla="*/ 0 w 3261"/>
              <a:gd name="T37" fmla="*/ 1018 h 2852"/>
              <a:gd name="T38" fmla="*/ 0 w 3261"/>
              <a:gd name="T39" fmla="*/ 611 h 2852"/>
              <a:gd name="T40" fmla="*/ 0 w 3261"/>
              <a:gd name="T41" fmla="*/ 0 h 2852"/>
              <a:gd name="T42" fmla="*/ 3261 w 3261"/>
              <a:gd name="T43" fmla="*/ 0 h 2852"/>
              <a:gd name="T44" fmla="*/ 3261 w 3261"/>
              <a:gd name="T45" fmla="*/ 407 h 2852"/>
              <a:gd name="T46" fmla="*/ 0 w 3261"/>
              <a:gd name="T47" fmla="*/ 407 h 2852"/>
              <a:gd name="T48" fmla="*/ 0 w 3261"/>
              <a:gd name="T4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852">
                <a:moveTo>
                  <a:pt x="0" y="2445"/>
                </a:moveTo>
                <a:lnTo>
                  <a:pt x="3261" y="2445"/>
                </a:lnTo>
                <a:lnTo>
                  <a:pt x="3261" y="2852"/>
                </a:lnTo>
                <a:lnTo>
                  <a:pt x="0" y="2852"/>
                </a:lnTo>
                <a:lnTo>
                  <a:pt x="0" y="2445"/>
                </a:lnTo>
                <a:close/>
                <a:moveTo>
                  <a:pt x="0" y="1834"/>
                </a:moveTo>
                <a:lnTo>
                  <a:pt x="2038" y="1834"/>
                </a:lnTo>
                <a:lnTo>
                  <a:pt x="2038" y="2241"/>
                </a:lnTo>
                <a:lnTo>
                  <a:pt x="0" y="2241"/>
                </a:lnTo>
                <a:lnTo>
                  <a:pt x="0" y="1834"/>
                </a:lnTo>
                <a:close/>
                <a:moveTo>
                  <a:pt x="0" y="1222"/>
                </a:moveTo>
                <a:lnTo>
                  <a:pt x="3261" y="1222"/>
                </a:lnTo>
                <a:lnTo>
                  <a:pt x="3261" y="1630"/>
                </a:lnTo>
                <a:lnTo>
                  <a:pt x="0" y="1630"/>
                </a:lnTo>
                <a:lnTo>
                  <a:pt x="0" y="1222"/>
                </a:lnTo>
                <a:close/>
                <a:moveTo>
                  <a:pt x="0" y="611"/>
                </a:moveTo>
                <a:lnTo>
                  <a:pt x="2038" y="611"/>
                </a:lnTo>
                <a:lnTo>
                  <a:pt x="2038" y="1018"/>
                </a:lnTo>
                <a:lnTo>
                  <a:pt x="0" y="1018"/>
                </a:lnTo>
                <a:lnTo>
                  <a:pt x="0" y="611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407"/>
                </a:lnTo>
                <a:lnTo>
                  <a:pt x="0" y="4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6" name="Freeform 1278"/>
          <p:cNvSpPr>
            <a:spLocks noEditPoints="1"/>
          </p:cNvSpPr>
          <p:nvPr/>
        </p:nvSpPr>
        <p:spPr bwMode="auto">
          <a:xfrm>
            <a:off x="1137763" y="3764467"/>
            <a:ext cx="300477" cy="262181"/>
          </a:xfrm>
          <a:custGeom>
            <a:avLst/>
            <a:gdLst>
              <a:gd name="T0" fmla="*/ 0 w 3261"/>
              <a:gd name="T1" fmla="*/ 2445 h 2852"/>
              <a:gd name="T2" fmla="*/ 3261 w 3261"/>
              <a:gd name="T3" fmla="*/ 2445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445 h 2852"/>
              <a:gd name="T10" fmla="*/ 611 w 3261"/>
              <a:gd name="T11" fmla="*/ 1834 h 2852"/>
              <a:gd name="T12" fmla="*/ 2650 w 3261"/>
              <a:gd name="T13" fmla="*/ 1834 h 2852"/>
              <a:gd name="T14" fmla="*/ 2650 w 3261"/>
              <a:gd name="T15" fmla="*/ 2241 h 2852"/>
              <a:gd name="T16" fmla="*/ 611 w 3261"/>
              <a:gd name="T17" fmla="*/ 2241 h 2852"/>
              <a:gd name="T18" fmla="*/ 611 w 3261"/>
              <a:gd name="T19" fmla="*/ 1834 h 2852"/>
              <a:gd name="T20" fmla="*/ 0 w 3261"/>
              <a:gd name="T21" fmla="*/ 1222 h 2852"/>
              <a:gd name="T22" fmla="*/ 3261 w 3261"/>
              <a:gd name="T23" fmla="*/ 1222 h 2852"/>
              <a:gd name="T24" fmla="*/ 3261 w 3261"/>
              <a:gd name="T25" fmla="*/ 1630 h 2852"/>
              <a:gd name="T26" fmla="*/ 0 w 3261"/>
              <a:gd name="T27" fmla="*/ 1630 h 2852"/>
              <a:gd name="T28" fmla="*/ 0 w 3261"/>
              <a:gd name="T29" fmla="*/ 1222 h 2852"/>
              <a:gd name="T30" fmla="*/ 611 w 3261"/>
              <a:gd name="T31" fmla="*/ 611 h 2852"/>
              <a:gd name="T32" fmla="*/ 2650 w 3261"/>
              <a:gd name="T33" fmla="*/ 611 h 2852"/>
              <a:gd name="T34" fmla="*/ 2650 w 3261"/>
              <a:gd name="T35" fmla="*/ 1018 h 2852"/>
              <a:gd name="T36" fmla="*/ 611 w 3261"/>
              <a:gd name="T37" fmla="*/ 1018 h 2852"/>
              <a:gd name="T38" fmla="*/ 611 w 3261"/>
              <a:gd name="T39" fmla="*/ 611 h 2852"/>
              <a:gd name="T40" fmla="*/ 0 w 3261"/>
              <a:gd name="T41" fmla="*/ 0 h 2852"/>
              <a:gd name="T42" fmla="*/ 3261 w 3261"/>
              <a:gd name="T43" fmla="*/ 0 h 2852"/>
              <a:gd name="T44" fmla="*/ 3261 w 3261"/>
              <a:gd name="T45" fmla="*/ 407 h 2852"/>
              <a:gd name="T46" fmla="*/ 0 w 3261"/>
              <a:gd name="T47" fmla="*/ 407 h 2852"/>
              <a:gd name="T48" fmla="*/ 0 w 3261"/>
              <a:gd name="T4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852">
                <a:moveTo>
                  <a:pt x="0" y="2445"/>
                </a:moveTo>
                <a:lnTo>
                  <a:pt x="3261" y="2445"/>
                </a:lnTo>
                <a:lnTo>
                  <a:pt x="3261" y="2852"/>
                </a:lnTo>
                <a:lnTo>
                  <a:pt x="0" y="2852"/>
                </a:lnTo>
                <a:lnTo>
                  <a:pt x="0" y="2445"/>
                </a:lnTo>
                <a:close/>
                <a:moveTo>
                  <a:pt x="611" y="1834"/>
                </a:moveTo>
                <a:lnTo>
                  <a:pt x="2650" y="1834"/>
                </a:lnTo>
                <a:lnTo>
                  <a:pt x="2650" y="2241"/>
                </a:lnTo>
                <a:lnTo>
                  <a:pt x="611" y="2241"/>
                </a:lnTo>
                <a:lnTo>
                  <a:pt x="611" y="1834"/>
                </a:lnTo>
                <a:close/>
                <a:moveTo>
                  <a:pt x="0" y="1222"/>
                </a:moveTo>
                <a:lnTo>
                  <a:pt x="3261" y="1222"/>
                </a:lnTo>
                <a:lnTo>
                  <a:pt x="3261" y="1630"/>
                </a:lnTo>
                <a:lnTo>
                  <a:pt x="0" y="1630"/>
                </a:lnTo>
                <a:lnTo>
                  <a:pt x="0" y="1222"/>
                </a:lnTo>
                <a:close/>
                <a:moveTo>
                  <a:pt x="611" y="611"/>
                </a:moveTo>
                <a:lnTo>
                  <a:pt x="2650" y="611"/>
                </a:lnTo>
                <a:lnTo>
                  <a:pt x="2650" y="1018"/>
                </a:lnTo>
                <a:lnTo>
                  <a:pt x="611" y="1018"/>
                </a:lnTo>
                <a:lnTo>
                  <a:pt x="611" y="611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407"/>
                </a:lnTo>
                <a:lnTo>
                  <a:pt x="0" y="4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7" name="Freeform 1283"/>
          <p:cNvSpPr>
            <a:spLocks noEditPoints="1"/>
          </p:cNvSpPr>
          <p:nvPr/>
        </p:nvSpPr>
        <p:spPr bwMode="auto">
          <a:xfrm>
            <a:off x="1691266" y="3764467"/>
            <a:ext cx="300477" cy="262181"/>
          </a:xfrm>
          <a:custGeom>
            <a:avLst/>
            <a:gdLst>
              <a:gd name="T0" fmla="*/ 0 w 3261"/>
              <a:gd name="T1" fmla="*/ 2445 h 2852"/>
              <a:gd name="T2" fmla="*/ 3261 w 3261"/>
              <a:gd name="T3" fmla="*/ 2445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445 h 2852"/>
              <a:gd name="T10" fmla="*/ 1222 w 3261"/>
              <a:gd name="T11" fmla="*/ 1834 h 2852"/>
              <a:gd name="T12" fmla="*/ 3261 w 3261"/>
              <a:gd name="T13" fmla="*/ 1834 h 2852"/>
              <a:gd name="T14" fmla="*/ 3261 w 3261"/>
              <a:gd name="T15" fmla="*/ 2241 h 2852"/>
              <a:gd name="T16" fmla="*/ 1222 w 3261"/>
              <a:gd name="T17" fmla="*/ 2241 h 2852"/>
              <a:gd name="T18" fmla="*/ 1222 w 3261"/>
              <a:gd name="T19" fmla="*/ 1834 h 2852"/>
              <a:gd name="T20" fmla="*/ 0 w 3261"/>
              <a:gd name="T21" fmla="*/ 1222 h 2852"/>
              <a:gd name="T22" fmla="*/ 3261 w 3261"/>
              <a:gd name="T23" fmla="*/ 1222 h 2852"/>
              <a:gd name="T24" fmla="*/ 3261 w 3261"/>
              <a:gd name="T25" fmla="*/ 1630 h 2852"/>
              <a:gd name="T26" fmla="*/ 0 w 3261"/>
              <a:gd name="T27" fmla="*/ 1630 h 2852"/>
              <a:gd name="T28" fmla="*/ 0 w 3261"/>
              <a:gd name="T29" fmla="*/ 1222 h 2852"/>
              <a:gd name="T30" fmla="*/ 1222 w 3261"/>
              <a:gd name="T31" fmla="*/ 611 h 2852"/>
              <a:gd name="T32" fmla="*/ 3261 w 3261"/>
              <a:gd name="T33" fmla="*/ 611 h 2852"/>
              <a:gd name="T34" fmla="*/ 3261 w 3261"/>
              <a:gd name="T35" fmla="*/ 1018 h 2852"/>
              <a:gd name="T36" fmla="*/ 1222 w 3261"/>
              <a:gd name="T37" fmla="*/ 1018 h 2852"/>
              <a:gd name="T38" fmla="*/ 1222 w 3261"/>
              <a:gd name="T39" fmla="*/ 611 h 2852"/>
              <a:gd name="T40" fmla="*/ 0 w 3261"/>
              <a:gd name="T41" fmla="*/ 0 h 2852"/>
              <a:gd name="T42" fmla="*/ 3261 w 3261"/>
              <a:gd name="T43" fmla="*/ 0 h 2852"/>
              <a:gd name="T44" fmla="*/ 3261 w 3261"/>
              <a:gd name="T45" fmla="*/ 407 h 2852"/>
              <a:gd name="T46" fmla="*/ 0 w 3261"/>
              <a:gd name="T47" fmla="*/ 407 h 2852"/>
              <a:gd name="T48" fmla="*/ 0 w 3261"/>
              <a:gd name="T4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852">
                <a:moveTo>
                  <a:pt x="0" y="2445"/>
                </a:moveTo>
                <a:lnTo>
                  <a:pt x="3261" y="2445"/>
                </a:lnTo>
                <a:lnTo>
                  <a:pt x="3261" y="2852"/>
                </a:lnTo>
                <a:lnTo>
                  <a:pt x="0" y="2852"/>
                </a:lnTo>
                <a:lnTo>
                  <a:pt x="0" y="2445"/>
                </a:lnTo>
                <a:close/>
                <a:moveTo>
                  <a:pt x="1222" y="1834"/>
                </a:moveTo>
                <a:lnTo>
                  <a:pt x="3261" y="1834"/>
                </a:lnTo>
                <a:lnTo>
                  <a:pt x="3261" y="2241"/>
                </a:lnTo>
                <a:lnTo>
                  <a:pt x="1222" y="2241"/>
                </a:lnTo>
                <a:lnTo>
                  <a:pt x="1222" y="1834"/>
                </a:lnTo>
                <a:close/>
                <a:moveTo>
                  <a:pt x="0" y="1222"/>
                </a:moveTo>
                <a:lnTo>
                  <a:pt x="3261" y="1222"/>
                </a:lnTo>
                <a:lnTo>
                  <a:pt x="3261" y="1630"/>
                </a:lnTo>
                <a:lnTo>
                  <a:pt x="0" y="1630"/>
                </a:lnTo>
                <a:lnTo>
                  <a:pt x="0" y="1222"/>
                </a:lnTo>
                <a:close/>
                <a:moveTo>
                  <a:pt x="1222" y="611"/>
                </a:moveTo>
                <a:lnTo>
                  <a:pt x="3261" y="611"/>
                </a:lnTo>
                <a:lnTo>
                  <a:pt x="3261" y="1018"/>
                </a:lnTo>
                <a:lnTo>
                  <a:pt x="1222" y="1018"/>
                </a:lnTo>
                <a:lnTo>
                  <a:pt x="1222" y="611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407"/>
                </a:lnTo>
                <a:lnTo>
                  <a:pt x="0" y="4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8" name="Freeform 1288"/>
          <p:cNvSpPr>
            <a:spLocks noEditPoints="1"/>
          </p:cNvSpPr>
          <p:nvPr/>
        </p:nvSpPr>
        <p:spPr bwMode="auto">
          <a:xfrm>
            <a:off x="2244769" y="3764467"/>
            <a:ext cx="300477" cy="262181"/>
          </a:xfrm>
          <a:custGeom>
            <a:avLst/>
            <a:gdLst>
              <a:gd name="T0" fmla="*/ 0 w 3261"/>
              <a:gd name="T1" fmla="*/ 2445 h 2852"/>
              <a:gd name="T2" fmla="*/ 3261 w 3261"/>
              <a:gd name="T3" fmla="*/ 2445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445 h 2852"/>
              <a:gd name="T10" fmla="*/ 0 w 3261"/>
              <a:gd name="T11" fmla="*/ 1834 h 2852"/>
              <a:gd name="T12" fmla="*/ 3261 w 3261"/>
              <a:gd name="T13" fmla="*/ 1834 h 2852"/>
              <a:gd name="T14" fmla="*/ 3261 w 3261"/>
              <a:gd name="T15" fmla="*/ 2241 h 2852"/>
              <a:gd name="T16" fmla="*/ 0 w 3261"/>
              <a:gd name="T17" fmla="*/ 2241 h 2852"/>
              <a:gd name="T18" fmla="*/ 0 w 3261"/>
              <a:gd name="T19" fmla="*/ 1834 h 2852"/>
              <a:gd name="T20" fmla="*/ 0 w 3261"/>
              <a:gd name="T21" fmla="*/ 1222 h 2852"/>
              <a:gd name="T22" fmla="*/ 3261 w 3261"/>
              <a:gd name="T23" fmla="*/ 1222 h 2852"/>
              <a:gd name="T24" fmla="*/ 3261 w 3261"/>
              <a:gd name="T25" fmla="*/ 1630 h 2852"/>
              <a:gd name="T26" fmla="*/ 0 w 3261"/>
              <a:gd name="T27" fmla="*/ 1630 h 2852"/>
              <a:gd name="T28" fmla="*/ 0 w 3261"/>
              <a:gd name="T29" fmla="*/ 1222 h 2852"/>
              <a:gd name="T30" fmla="*/ 0 w 3261"/>
              <a:gd name="T31" fmla="*/ 611 h 2852"/>
              <a:gd name="T32" fmla="*/ 3261 w 3261"/>
              <a:gd name="T33" fmla="*/ 611 h 2852"/>
              <a:gd name="T34" fmla="*/ 3261 w 3261"/>
              <a:gd name="T35" fmla="*/ 1018 h 2852"/>
              <a:gd name="T36" fmla="*/ 0 w 3261"/>
              <a:gd name="T37" fmla="*/ 1018 h 2852"/>
              <a:gd name="T38" fmla="*/ 0 w 3261"/>
              <a:gd name="T39" fmla="*/ 611 h 2852"/>
              <a:gd name="T40" fmla="*/ 0 w 3261"/>
              <a:gd name="T41" fmla="*/ 0 h 2852"/>
              <a:gd name="T42" fmla="*/ 3261 w 3261"/>
              <a:gd name="T43" fmla="*/ 0 h 2852"/>
              <a:gd name="T44" fmla="*/ 3261 w 3261"/>
              <a:gd name="T45" fmla="*/ 407 h 2852"/>
              <a:gd name="T46" fmla="*/ 0 w 3261"/>
              <a:gd name="T47" fmla="*/ 407 h 2852"/>
              <a:gd name="T48" fmla="*/ 0 w 3261"/>
              <a:gd name="T4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852">
                <a:moveTo>
                  <a:pt x="0" y="2445"/>
                </a:moveTo>
                <a:lnTo>
                  <a:pt x="3261" y="2445"/>
                </a:lnTo>
                <a:lnTo>
                  <a:pt x="3261" y="2852"/>
                </a:lnTo>
                <a:lnTo>
                  <a:pt x="0" y="2852"/>
                </a:lnTo>
                <a:lnTo>
                  <a:pt x="0" y="2445"/>
                </a:lnTo>
                <a:close/>
                <a:moveTo>
                  <a:pt x="0" y="1834"/>
                </a:moveTo>
                <a:lnTo>
                  <a:pt x="3261" y="1834"/>
                </a:lnTo>
                <a:lnTo>
                  <a:pt x="3261" y="2241"/>
                </a:lnTo>
                <a:lnTo>
                  <a:pt x="0" y="2241"/>
                </a:lnTo>
                <a:lnTo>
                  <a:pt x="0" y="1834"/>
                </a:lnTo>
                <a:close/>
                <a:moveTo>
                  <a:pt x="0" y="1222"/>
                </a:moveTo>
                <a:lnTo>
                  <a:pt x="3261" y="1222"/>
                </a:lnTo>
                <a:lnTo>
                  <a:pt x="3261" y="1630"/>
                </a:lnTo>
                <a:lnTo>
                  <a:pt x="0" y="1630"/>
                </a:lnTo>
                <a:lnTo>
                  <a:pt x="0" y="1222"/>
                </a:lnTo>
                <a:close/>
                <a:moveTo>
                  <a:pt x="0" y="611"/>
                </a:moveTo>
                <a:lnTo>
                  <a:pt x="3261" y="611"/>
                </a:lnTo>
                <a:lnTo>
                  <a:pt x="3261" y="1018"/>
                </a:lnTo>
                <a:lnTo>
                  <a:pt x="0" y="1018"/>
                </a:lnTo>
                <a:lnTo>
                  <a:pt x="0" y="611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407"/>
                </a:lnTo>
                <a:lnTo>
                  <a:pt x="0" y="4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9" name="Freeform 1293"/>
          <p:cNvSpPr>
            <a:spLocks noEditPoints="1"/>
          </p:cNvSpPr>
          <p:nvPr/>
        </p:nvSpPr>
        <p:spPr bwMode="auto">
          <a:xfrm>
            <a:off x="2798272" y="3764467"/>
            <a:ext cx="300477" cy="262181"/>
          </a:xfrm>
          <a:custGeom>
            <a:avLst/>
            <a:gdLst>
              <a:gd name="T0" fmla="*/ 0 w 3261"/>
              <a:gd name="T1" fmla="*/ 2445 h 2852"/>
              <a:gd name="T2" fmla="*/ 3261 w 3261"/>
              <a:gd name="T3" fmla="*/ 2445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445 h 2852"/>
              <a:gd name="T10" fmla="*/ 1222 w 3261"/>
              <a:gd name="T11" fmla="*/ 1834 h 2852"/>
              <a:gd name="T12" fmla="*/ 3261 w 3261"/>
              <a:gd name="T13" fmla="*/ 1834 h 2852"/>
              <a:gd name="T14" fmla="*/ 3261 w 3261"/>
              <a:gd name="T15" fmla="*/ 2241 h 2852"/>
              <a:gd name="T16" fmla="*/ 1222 w 3261"/>
              <a:gd name="T17" fmla="*/ 2241 h 2852"/>
              <a:gd name="T18" fmla="*/ 1222 w 3261"/>
              <a:gd name="T19" fmla="*/ 1834 h 2852"/>
              <a:gd name="T20" fmla="*/ 1222 w 3261"/>
              <a:gd name="T21" fmla="*/ 1222 h 2852"/>
              <a:gd name="T22" fmla="*/ 3261 w 3261"/>
              <a:gd name="T23" fmla="*/ 1222 h 2852"/>
              <a:gd name="T24" fmla="*/ 3261 w 3261"/>
              <a:gd name="T25" fmla="*/ 1630 h 2852"/>
              <a:gd name="T26" fmla="*/ 1222 w 3261"/>
              <a:gd name="T27" fmla="*/ 1630 h 2852"/>
              <a:gd name="T28" fmla="*/ 1222 w 3261"/>
              <a:gd name="T29" fmla="*/ 1222 h 2852"/>
              <a:gd name="T30" fmla="*/ 0 w 3261"/>
              <a:gd name="T31" fmla="*/ 815 h 2852"/>
              <a:gd name="T32" fmla="*/ 815 w 3261"/>
              <a:gd name="T33" fmla="*/ 1425 h 2852"/>
              <a:gd name="T34" fmla="*/ 0 w 3261"/>
              <a:gd name="T35" fmla="*/ 2037 h 2852"/>
              <a:gd name="T36" fmla="*/ 0 w 3261"/>
              <a:gd name="T37" fmla="*/ 815 h 2852"/>
              <a:gd name="T38" fmla="*/ 1222 w 3261"/>
              <a:gd name="T39" fmla="*/ 611 h 2852"/>
              <a:gd name="T40" fmla="*/ 3261 w 3261"/>
              <a:gd name="T41" fmla="*/ 611 h 2852"/>
              <a:gd name="T42" fmla="*/ 3261 w 3261"/>
              <a:gd name="T43" fmla="*/ 1018 h 2852"/>
              <a:gd name="T44" fmla="*/ 1222 w 3261"/>
              <a:gd name="T45" fmla="*/ 1018 h 2852"/>
              <a:gd name="T46" fmla="*/ 1222 w 3261"/>
              <a:gd name="T47" fmla="*/ 611 h 2852"/>
              <a:gd name="T48" fmla="*/ 0 w 3261"/>
              <a:gd name="T49" fmla="*/ 0 h 2852"/>
              <a:gd name="T50" fmla="*/ 3261 w 3261"/>
              <a:gd name="T51" fmla="*/ 0 h 2852"/>
              <a:gd name="T52" fmla="*/ 3261 w 3261"/>
              <a:gd name="T53" fmla="*/ 407 h 2852"/>
              <a:gd name="T54" fmla="*/ 0 w 3261"/>
              <a:gd name="T55" fmla="*/ 407 h 2852"/>
              <a:gd name="T56" fmla="*/ 0 w 3261"/>
              <a:gd name="T57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61" h="2852">
                <a:moveTo>
                  <a:pt x="0" y="2445"/>
                </a:moveTo>
                <a:lnTo>
                  <a:pt x="3261" y="2445"/>
                </a:lnTo>
                <a:lnTo>
                  <a:pt x="3261" y="2852"/>
                </a:lnTo>
                <a:lnTo>
                  <a:pt x="0" y="2852"/>
                </a:lnTo>
                <a:lnTo>
                  <a:pt x="0" y="2445"/>
                </a:lnTo>
                <a:close/>
                <a:moveTo>
                  <a:pt x="1222" y="1834"/>
                </a:moveTo>
                <a:lnTo>
                  <a:pt x="3261" y="1834"/>
                </a:lnTo>
                <a:lnTo>
                  <a:pt x="3261" y="2241"/>
                </a:lnTo>
                <a:lnTo>
                  <a:pt x="1222" y="2241"/>
                </a:lnTo>
                <a:lnTo>
                  <a:pt x="1222" y="1834"/>
                </a:lnTo>
                <a:close/>
                <a:moveTo>
                  <a:pt x="1222" y="1222"/>
                </a:moveTo>
                <a:lnTo>
                  <a:pt x="3261" y="1222"/>
                </a:lnTo>
                <a:lnTo>
                  <a:pt x="3261" y="1630"/>
                </a:lnTo>
                <a:lnTo>
                  <a:pt x="1222" y="1630"/>
                </a:lnTo>
                <a:lnTo>
                  <a:pt x="1222" y="1222"/>
                </a:lnTo>
                <a:close/>
                <a:moveTo>
                  <a:pt x="0" y="815"/>
                </a:moveTo>
                <a:lnTo>
                  <a:pt x="815" y="1425"/>
                </a:lnTo>
                <a:lnTo>
                  <a:pt x="0" y="2037"/>
                </a:lnTo>
                <a:lnTo>
                  <a:pt x="0" y="815"/>
                </a:lnTo>
                <a:close/>
                <a:moveTo>
                  <a:pt x="1222" y="611"/>
                </a:moveTo>
                <a:lnTo>
                  <a:pt x="3261" y="611"/>
                </a:lnTo>
                <a:lnTo>
                  <a:pt x="3261" y="1018"/>
                </a:lnTo>
                <a:lnTo>
                  <a:pt x="1222" y="1018"/>
                </a:lnTo>
                <a:lnTo>
                  <a:pt x="1222" y="611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407"/>
                </a:lnTo>
                <a:lnTo>
                  <a:pt x="0" y="4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0" name="Freeform 1298"/>
          <p:cNvSpPr>
            <a:spLocks noEditPoints="1"/>
          </p:cNvSpPr>
          <p:nvPr/>
        </p:nvSpPr>
        <p:spPr bwMode="auto">
          <a:xfrm>
            <a:off x="3351775" y="3764467"/>
            <a:ext cx="300477" cy="262181"/>
          </a:xfrm>
          <a:custGeom>
            <a:avLst/>
            <a:gdLst>
              <a:gd name="T0" fmla="*/ 0 w 3261"/>
              <a:gd name="T1" fmla="*/ 2445 h 2852"/>
              <a:gd name="T2" fmla="*/ 3261 w 3261"/>
              <a:gd name="T3" fmla="*/ 2445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445 h 2852"/>
              <a:gd name="T10" fmla="*/ 1222 w 3261"/>
              <a:gd name="T11" fmla="*/ 1834 h 2852"/>
              <a:gd name="T12" fmla="*/ 3261 w 3261"/>
              <a:gd name="T13" fmla="*/ 1834 h 2852"/>
              <a:gd name="T14" fmla="*/ 3261 w 3261"/>
              <a:gd name="T15" fmla="*/ 2241 h 2852"/>
              <a:gd name="T16" fmla="*/ 1222 w 3261"/>
              <a:gd name="T17" fmla="*/ 2241 h 2852"/>
              <a:gd name="T18" fmla="*/ 1222 w 3261"/>
              <a:gd name="T19" fmla="*/ 1834 h 2852"/>
              <a:gd name="T20" fmla="*/ 1222 w 3261"/>
              <a:gd name="T21" fmla="*/ 1222 h 2852"/>
              <a:gd name="T22" fmla="*/ 3261 w 3261"/>
              <a:gd name="T23" fmla="*/ 1222 h 2852"/>
              <a:gd name="T24" fmla="*/ 3261 w 3261"/>
              <a:gd name="T25" fmla="*/ 1630 h 2852"/>
              <a:gd name="T26" fmla="*/ 1222 w 3261"/>
              <a:gd name="T27" fmla="*/ 1630 h 2852"/>
              <a:gd name="T28" fmla="*/ 1222 w 3261"/>
              <a:gd name="T29" fmla="*/ 1222 h 2852"/>
              <a:gd name="T30" fmla="*/ 815 w 3261"/>
              <a:gd name="T31" fmla="*/ 815 h 2852"/>
              <a:gd name="T32" fmla="*/ 815 w 3261"/>
              <a:gd name="T33" fmla="*/ 2037 h 2852"/>
              <a:gd name="T34" fmla="*/ 0 w 3261"/>
              <a:gd name="T35" fmla="*/ 1425 h 2852"/>
              <a:gd name="T36" fmla="*/ 815 w 3261"/>
              <a:gd name="T37" fmla="*/ 815 h 2852"/>
              <a:gd name="T38" fmla="*/ 1222 w 3261"/>
              <a:gd name="T39" fmla="*/ 611 h 2852"/>
              <a:gd name="T40" fmla="*/ 3261 w 3261"/>
              <a:gd name="T41" fmla="*/ 611 h 2852"/>
              <a:gd name="T42" fmla="*/ 3261 w 3261"/>
              <a:gd name="T43" fmla="*/ 1018 h 2852"/>
              <a:gd name="T44" fmla="*/ 1222 w 3261"/>
              <a:gd name="T45" fmla="*/ 1018 h 2852"/>
              <a:gd name="T46" fmla="*/ 1222 w 3261"/>
              <a:gd name="T47" fmla="*/ 611 h 2852"/>
              <a:gd name="T48" fmla="*/ 0 w 3261"/>
              <a:gd name="T49" fmla="*/ 0 h 2852"/>
              <a:gd name="T50" fmla="*/ 3261 w 3261"/>
              <a:gd name="T51" fmla="*/ 0 h 2852"/>
              <a:gd name="T52" fmla="*/ 3261 w 3261"/>
              <a:gd name="T53" fmla="*/ 407 h 2852"/>
              <a:gd name="T54" fmla="*/ 0 w 3261"/>
              <a:gd name="T55" fmla="*/ 407 h 2852"/>
              <a:gd name="T56" fmla="*/ 0 w 3261"/>
              <a:gd name="T57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61" h="2852">
                <a:moveTo>
                  <a:pt x="0" y="2445"/>
                </a:moveTo>
                <a:lnTo>
                  <a:pt x="3261" y="2445"/>
                </a:lnTo>
                <a:lnTo>
                  <a:pt x="3261" y="2852"/>
                </a:lnTo>
                <a:lnTo>
                  <a:pt x="0" y="2852"/>
                </a:lnTo>
                <a:lnTo>
                  <a:pt x="0" y="2445"/>
                </a:lnTo>
                <a:close/>
                <a:moveTo>
                  <a:pt x="1222" y="1834"/>
                </a:moveTo>
                <a:lnTo>
                  <a:pt x="3261" y="1834"/>
                </a:lnTo>
                <a:lnTo>
                  <a:pt x="3261" y="2241"/>
                </a:lnTo>
                <a:lnTo>
                  <a:pt x="1222" y="2241"/>
                </a:lnTo>
                <a:lnTo>
                  <a:pt x="1222" y="1834"/>
                </a:lnTo>
                <a:close/>
                <a:moveTo>
                  <a:pt x="1222" y="1222"/>
                </a:moveTo>
                <a:lnTo>
                  <a:pt x="3261" y="1222"/>
                </a:lnTo>
                <a:lnTo>
                  <a:pt x="3261" y="1630"/>
                </a:lnTo>
                <a:lnTo>
                  <a:pt x="1222" y="1630"/>
                </a:lnTo>
                <a:lnTo>
                  <a:pt x="1222" y="1222"/>
                </a:lnTo>
                <a:close/>
                <a:moveTo>
                  <a:pt x="815" y="815"/>
                </a:moveTo>
                <a:lnTo>
                  <a:pt x="815" y="2037"/>
                </a:lnTo>
                <a:lnTo>
                  <a:pt x="0" y="1425"/>
                </a:lnTo>
                <a:lnTo>
                  <a:pt x="815" y="815"/>
                </a:lnTo>
                <a:close/>
                <a:moveTo>
                  <a:pt x="1222" y="611"/>
                </a:moveTo>
                <a:lnTo>
                  <a:pt x="3261" y="611"/>
                </a:lnTo>
                <a:lnTo>
                  <a:pt x="3261" y="1018"/>
                </a:lnTo>
                <a:lnTo>
                  <a:pt x="1222" y="1018"/>
                </a:lnTo>
                <a:lnTo>
                  <a:pt x="1222" y="611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407"/>
                </a:lnTo>
                <a:lnTo>
                  <a:pt x="0" y="4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1" name="Freeform 1303"/>
          <p:cNvSpPr>
            <a:spLocks noEditPoints="1"/>
          </p:cNvSpPr>
          <p:nvPr/>
        </p:nvSpPr>
        <p:spPr bwMode="auto">
          <a:xfrm>
            <a:off x="3905278" y="3783246"/>
            <a:ext cx="300477" cy="224622"/>
          </a:xfrm>
          <a:custGeom>
            <a:avLst/>
            <a:gdLst>
              <a:gd name="T0" fmla="*/ 1409 w 3261"/>
              <a:gd name="T1" fmla="*/ 407 h 2443"/>
              <a:gd name="T2" fmla="*/ 1253 w 3261"/>
              <a:gd name="T3" fmla="*/ 472 h 2443"/>
              <a:gd name="T4" fmla="*/ 1107 w 3261"/>
              <a:gd name="T5" fmla="*/ 554 h 2443"/>
              <a:gd name="T6" fmla="*/ 974 w 3261"/>
              <a:gd name="T7" fmla="*/ 652 h 2443"/>
              <a:gd name="T8" fmla="*/ 858 w 3261"/>
              <a:gd name="T9" fmla="*/ 759 h 2443"/>
              <a:gd name="T10" fmla="*/ 407 w 3261"/>
              <a:gd name="T11" fmla="*/ 814 h 2443"/>
              <a:gd name="T12" fmla="*/ 2242 w 3261"/>
              <a:gd name="T13" fmla="*/ 2036 h 2443"/>
              <a:gd name="T14" fmla="*/ 2650 w 3261"/>
              <a:gd name="T15" fmla="*/ 1588 h 2443"/>
              <a:gd name="T16" fmla="*/ 0 w 3261"/>
              <a:gd name="T17" fmla="*/ 2443 h 2443"/>
              <a:gd name="T18" fmla="*/ 2038 w 3261"/>
              <a:gd name="T19" fmla="*/ 0 h 2443"/>
              <a:gd name="T20" fmla="*/ 2038 w 3261"/>
              <a:gd name="T21" fmla="*/ 1629 h 2443"/>
              <a:gd name="T22" fmla="*/ 1949 w 3261"/>
              <a:gd name="T23" fmla="*/ 1019 h 2443"/>
              <a:gd name="T24" fmla="*/ 1783 w 3261"/>
              <a:gd name="T25" fmla="*/ 1032 h 2443"/>
              <a:gd name="T26" fmla="*/ 1634 w 3261"/>
              <a:gd name="T27" fmla="*/ 1054 h 2443"/>
              <a:gd name="T28" fmla="*/ 1500 w 3261"/>
              <a:gd name="T29" fmla="*/ 1085 h 2443"/>
              <a:gd name="T30" fmla="*/ 1382 w 3261"/>
              <a:gd name="T31" fmla="*/ 1124 h 2443"/>
              <a:gd name="T32" fmla="*/ 1277 w 3261"/>
              <a:gd name="T33" fmla="*/ 1168 h 2443"/>
              <a:gd name="T34" fmla="*/ 1185 w 3261"/>
              <a:gd name="T35" fmla="*/ 1217 h 2443"/>
              <a:gd name="T36" fmla="*/ 1106 w 3261"/>
              <a:gd name="T37" fmla="*/ 1269 h 2443"/>
              <a:gd name="T38" fmla="*/ 1039 w 3261"/>
              <a:gd name="T39" fmla="*/ 1323 h 2443"/>
              <a:gd name="T40" fmla="*/ 982 w 3261"/>
              <a:gd name="T41" fmla="*/ 1376 h 2443"/>
              <a:gd name="T42" fmla="*/ 934 w 3261"/>
              <a:gd name="T43" fmla="*/ 1428 h 2443"/>
              <a:gd name="T44" fmla="*/ 896 w 3261"/>
              <a:gd name="T45" fmla="*/ 1479 h 2443"/>
              <a:gd name="T46" fmla="*/ 867 w 3261"/>
              <a:gd name="T47" fmla="*/ 1523 h 2443"/>
              <a:gd name="T48" fmla="*/ 845 w 3261"/>
              <a:gd name="T49" fmla="*/ 1562 h 2443"/>
              <a:gd name="T50" fmla="*/ 830 w 3261"/>
              <a:gd name="T51" fmla="*/ 1593 h 2443"/>
              <a:gd name="T52" fmla="*/ 820 w 3261"/>
              <a:gd name="T53" fmla="*/ 1615 h 2443"/>
              <a:gd name="T54" fmla="*/ 816 w 3261"/>
              <a:gd name="T55" fmla="*/ 1627 h 2443"/>
              <a:gd name="T56" fmla="*/ 817 w 3261"/>
              <a:gd name="T57" fmla="*/ 1572 h 2443"/>
              <a:gd name="T58" fmla="*/ 830 w 3261"/>
              <a:gd name="T59" fmla="*/ 1460 h 2443"/>
              <a:gd name="T60" fmla="*/ 857 w 3261"/>
              <a:gd name="T61" fmla="*/ 1348 h 2443"/>
              <a:gd name="T62" fmla="*/ 897 w 3261"/>
              <a:gd name="T63" fmla="*/ 1241 h 2443"/>
              <a:gd name="T64" fmla="*/ 951 w 3261"/>
              <a:gd name="T65" fmla="*/ 1138 h 2443"/>
              <a:gd name="T66" fmla="*/ 1019 w 3261"/>
              <a:gd name="T67" fmla="*/ 1041 h 2443"/>
              <a:gd name="T68" fmla="*/ 1099 w 3261"/>
              <a:gd name="T69" fmla="*/ 950 h 2443"/>
              <a:gd name="T70" fmla="*/ 1192 w 3261"/>
              <a:gd name="T71" fmla="*/ 867 h 2443"/>
              <a:gd name="T72" fmla="*/ 1300 w 3261"/>
              <a:gd name="T73" fmla="*/ 794 h 2443"/>
              <a:gd name="T74" fmla="*/ 1421 w 3261"/>
              <a:gd name="T75" fmla="*/ 732 h 2443"/>
              <a:gd name="T76" fmla="*/ 1555 w 3261"/>
              <a:gd name="T77" fmla="*/ 681 h 2443"/>
              <a:gd name="T78" fmla="*/ 1702 w 3261"/>
              <a:gd name="T79" fmla="*/ 643 h 2443"/>
              <a:gd name="T80" fmla="*/ 1864 w 3261"/>
              <a:gd name="T81" fmla="*/ 619 h 2443"/>
              <a:gd name="T82" fmla="*/ 2038 w 3261"/>
              <a:gd name="T83" fmla="*/ 611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61" h="2443">
                <a:moveTo>
                  <a:pt x="0" y="407"/>
                </a:moveTo>
                <a:lnTo>
                  <a:pt x="1409" y="407"/>
                </a:lnTo>
                <a:lnTo>
                  <a:pt x="1329" y="438"/>
                </a:lnTo>
                <a:lnTo>
                  <a:pt x="1253" y="472"/>
                </a:lnTo>
                <a:lnTo>
                  <a:pt x="1178" y="511"/>
                </a:lnTo>
                <a:lnTo>
                  <a:pt x="1107" y="554"/>
                </a:lnTo>
                <a:lnTo>
                  <a:pt x="1039" y="601"/>
                </a:lnTo>
                <a:lnTo>
                  <a:pt x="974" y="652"/>
                </a:lnTo>
                <a:lnTo>
                  <a:pt x="912" y="706"/>
                </a:lnTo>
                <a:lnTo>
                  <a:pt x="858" y="759"/>
                </a:lnTo>
                <a:lnTo>
                  <a:pt x="809" y="814"/>
                </a:lnTo>
                <a:lnTo>
                  <a:pt x="407" y="814"/>
                </a:lnTo>
                <a:lnTo>
                  <a:pt x="407" y="2036"/>
                </a:lnTo>
                <a:lnTo>
                  <a:pt x="2242" y="2036"/>
                </a:lnTo>
                <a:lnTo>
                  <a:pt x="2242" y="1859"/>
                </a:lnTo>
                <a:lnTo>
                  <a:pt x="2650" y="1588"/>
                </a:lnTo>
                <a:lnTo>
                  <a:pt x="2650" y="2443"/>
                </a:lnTo>
                <a:lnTo>
                  <a:pt x="0" y="2443"/>
                </a:lnTo>
                <a:lnTo>
                  <a:pt x="0" y="407"/>
                </a:lnTo>
                <a:close/>
                <a:moveTo>
                  <a:pt x="2038" y="0"/>
                </a:moveTo>
                <a:lnTo>
                  <a:pt x="3261" y="814"/>
                </a:lnTo>
                <a:lnTo>
                  <a:pt x="2038" y="1629"/>
                </a:lnTo>
                <a:lnTo>
                  <a:pt x="2038" y="1017"/>
                </a:lnTo>
                <a:lnTo>
                  <a:pt x="1949" y="1019"/>
                </a:lnTo>
                <a:lnTo>
                  <a:pt x="1864" y="1024"/>
                </a:lnTo>
                <a:lnTo>
                  <a:pt x="1783" y="1032"/>
                </a:lnTo>
                <a:lnTo>
                  <a:pt x="1707" y="1042"/>
                </a:lnTo>
                <a:lnTo>
                  <a:pt x="1634" y="1054"/>
                </a:lnTo>
                <a:lnTo>
                  <a:pt x="1566" y="1068"/>
                </a:lnTo>
                <a:lnTo>
                  <a:pt x="1500" y="1085"/>
                </a:lnTo>
                <a:lnTo>
                  <a:pt x="1439" y="1104"/>
                </a:lnTo>
                <a:lnTo>
                  <a:pt x="1382" y="1124"/>
                </a:lnTo>
                <a:lnTo>
                  <a:pt x="1328" y="1145"/>
                </a:lnTo>
                <a:lnTo>
                  <a:pt x="1277" y="1168"/>
                </a:lnTo>
                <a:lnTo>
                  <a:pt x="1229" y="1192"/>
                </a:lnTo>
                <a:lnTo>
                  <a:pt x="1185" y="1217"/>
                </a:lnTo>
                <a:lnTo>
                  <a:pt x="1144" y="1243"/>
                </a:lnTo>
                <a:lnTo>
                  <a:pt x="1106" y="1269"/>
                </a:lnTo>
                <a:lnTo>
                  <a:pt x="1071" y="1296"/>
                </a:lnTo>
                <a:lnTo>
                  <a:pt x="1039" y="1323"/>
                </a:lnTo>
                <a:lnTo>
                  <a:pt x="1009" y="1350"/>
                </a:lnTo>
                <a:lnTo>
                  <a:pt x="982" y="1376"/>
                </a:lnTo>
                <a:lnTo>
                  <a:pt x="956" y="1403"/>
                </a:lnTo>
                <a:lnTo>
                  <a:pt x="934" y="1428"/>
                </a:lnTo>
                <a:lnTo>
                  <a:pt x="914" y="1454"/>
                </a:lnTo>
                <a:lnTo>
                  <a:pt x="896" y="1479"/>
                </a:lnTo>
                <a:lnTo>
                  <a:pt x="881" y="1501"/>
                </a:lnTo>
                <a:lnTo>
                  <a:pt x="867" y="1523"/>
                </a:lnTo>
                <a:lnTo>
                  <a:pt x="855" y="1543"/>
                </a:lnTo>
                <a:lnTo>
                  <a:pt x="845" y="1562"/>
                </a:lnTo>
                <a:lnTo>
                  <a:pt x="836" y="1578"/>
                </a:lnTo>
                <a:lnTo>
                  <a:pt x="830" y="1593"/>
                </a:lnTo>
                <a:lnTo>
                  <a:pt x="824" y="1605"/>
                </a:lnTo>
                <a:lnTo>
                  <a:pt x="820" y="1615"/>
                </a:lnTo>
                <a:lnTo>
                  <a:pt x="817" y="1623"/>
                </a:lnTo>
                <a:lnTo>
                  <a:pt x="816" y="1627"/>
                </a:lnTo>
                <a:lnTo>
                  <a:pt x="815" y="1629"/>
                </a:lnTo>
                <a:lnTo>
                  <a:pt x="817" y="1572"/>
                </a:lnTo>
                <a:lnTo>
                  <a:pt x="822" y="1516"/>
                </a:lnTo>
                <a:lnTo>
                  <a:pt x="830" y="1460"/>
                </a:lnTo>
                <a:lnTo>
                  <a:pt x="842" y="1403"/>
                </a:lnTo>
                <a:lnTo>
                  <a:pt x="857" y="1348"/>
                </a:lnTo>
                <a:lnTo>
                  <a:pt x="876" y="1294"/>
                </a:lnTo>
                <a:lnTo>
                  <a:pt x="897" y="1241"/>
                </a:lnTo>
                <a:lnTo>
                  <a:pt x="922" y="1189"/>
                </a:lnTo>
                <a:lnTo>
                  <a:pt x="951" y="1138"/>
                </a:lnTo>
                <a:lnTo>
                  <a:pt x="983" y="1089"/>
                </a:lnTo>
                <a:lnTo>
                  <a:pt x="1019" y="1041"/>
                </a:lnTo>
                <a:lnTo>
                  <a:pt x="1057" y="994"/>
                </a:lnTo>
                <a:lnTo>
                  <a:pt x="1099" y="950"/>
                </a:lnTo>
                <a:lnTo>
                  <a:pt x="1144" y="907"/>
                </a:lnTo>
                <a:lnTo>
                  <a:pt x="1192" y="867"/>
                </a:lnTo>
                <a:lnTo>
                  <a:pt x="1245" y="829"/>
                </a:lnTo>
                <a:lnTo>
                  <a:pt x="1300" y="794"/>
                </a:lnTo>
                <a:lnTo>
                  <a:pt x="1359" y="761"/>
                </a:lnTo>
                <a:lnTo>
                  <a:pt x="1421" y="732"/>
                </a:lnTo>
                <a:lnTo>
                  <a:pt x="1486" y="705"/>
                </a:lnTo>
                <a:lnTo>
                  <a:pt x="1555" y="681"/>
                </a:lnTo>
                <a:lnTo>
                  <a:pt x="1627" y="660"/>
                </a:lnTo>
                <a:lnTo>
                  <a:pt x="1702" y="643"/>
                </a:lnTo>
                <a:lnTo>
                  <a:pt x="1781" y="629"/>
                </a:lnTo>
                <a:lnTo>
                  <a:pt x="1864" y="619"/>
                </a:lnTo>
                <a:lnTo>
                  <a:pt x="1949" y="613"/>
                </a:lnTo>
                <a:lnTo>
                  <a:pt x="2038" y="611"/>
                </a:lnTo>
                <a:lnTo>
                  <a:pt x="20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72" name="Group 1306"/>
          <p:cNvGrpSpPr>
            <a:grpSpLocks noChangeAspect="1"/>
          </p:cNvGrpSpPr>
          <p:nvPr/>
        </p:nvGrpSpPr>
        <p:grpSpPr bwMode="auto">
          <a:xfrm>
            <a:off x="4450213" y="3764098"/>
            <a:ext cx="263655" cy="262919"/>
            <a:chOff x="28237" y="8050"/>
            <a:chExt cx="358" cy="357"/>
          </a:xfrm>
          <a:solidFill>
            <a:srgbClr val="FFFFFF"/>
          </a:solidFill>
        </p:grpSpPr>
        <p:sp>
          <p:nvSpPr>
            <p:cNvPr id="173" name="Freeform 1308"/>
            <p:cNvSpPr>
              <a:spLocks noEditPoints="1"/>
            </p:cNvSpPr>
            <p:nvPr/>
          </p:nvSpPr>
          <p:spPr bwMode="auto">
            <a:xfrm>
              <a:off x="28237" y="8050"/>
              <a:ext cx="358" cy="357"/>
            </a:xfrm>
            <a:custGeom>
              <a:avLst/>
              <a:gdLst>
                <a:gd name="T0" fmla="*/ 0 w 3226"/>
                <a:gd name="T1" fmla="*/ 383 h 3565"/>
                <a:gd name="T2" fmla="*/ 230 w 3226"/>
                <a:gd name="T3" fmla="*/ 637 h 3565"/>
                <a:gd name="T4" fmla="*/ 230 w 3226"/>
                <a:gd name="T5" fmla="*/ 3311 h 3565"/>
                <a:gd name="T6" fmla="*/ 2650 w 3226"/>
                <a:gd name="T7" fmla="*/ 3311 h 3565"/>
                <a:gd name="T8" fmla="*/ 2880 w 3226"/>
                <a:gd name="T9" fmla="*/ 3565 h 3565"/>
                <a:gd name="T10" fmla="*/ 0 w 3226"/>
                <a:gd name="T11" fmla="*/ 3565 h 3565"/>
                <a:gd name="T12" fmla="*/ 0 w 3226"/>
                <a:gd name="T13" fmla="*/ 383 h 3565"/>
                <a:gd name="T14" fmla="*/ 692 w 3226"/>
                <a:gd name="T15" fmla="*/ 256 h 3565"/>
                <a:gd name="T16" fmla="*/ 692 w 3226"/>
                <a:gd name="T17" fmla="*/ 2801 h 3565"/>
                <a:gd name="T18" fmla="*/ 2995 w 3226"/>
                <a:gd name="T19" fmla="*/ 2801 h 3565"/>
                <a:gd name="T20" fmla="*/ 2995 w 3226"/>
                <a:gd name="T21" fmla="*/ 256 h 3565"/>
                <a:gd name="T22" fmla="*/ 692 w 3226"/>
                <a:gd name="T23" fmla="*/ 256 h 3565"/>
                <a:gd name="T24" fmla="*/ 461 w 3226"/>
                <a:gd name="T25" fmla="*/ 0 h 3565"/>
                <a:gd name="T26" fmla="*/ 3226 w 3226"/>
                <a:gd name="T27" fmla="*/ 0 h 3565"/>
                <a:gd name="T28" fmla="*/ 3226 w 3226"/>
                <a:gd name="T29" fmla="*/ 3056 h 3565"/>
                <a:gd name="T30" fmla="*/ 461 w 3226"/>
                <a:gd name="T31" fmla="*/ 3056 h 3565"/>
                <a:gd name="T32" fmla="*/ 461 w 3226"/>
                <a:gd name="T33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26" h="3565">
                  <a:moveTo>
                    <a:pt x="0" y="383"/>
                  </a:moveTo>
                  <a:lnTo>
                    <a:pt x="230" y="637"/>
                  </a:lnTo>
                  <a:lnTo>
                    <a:pt x="230" y="3311"/>
                  </a:lnTo>
                  <a:lnTo>
                    <a:pt x="2650" y="3311"/>
                  </a:lnTo>
                  <a:lnTo>
                    <a:pt x="2880" y="3565"/>
                  </a:lnTo>
                  <a:lnTo>
                    <a:pt x="0" y="3565"/>
                  </a:lnTo>
                  <a:lnTo>
                    <a:pt x="0" y="383"/>
                  </a:lnTo>
                  <a:close/>
                  <a:moveTo>
                    <a:pt x="692" y="256"/>
                  </a:moveTo>
                  <a:lnTo>
                    <a:pt x="692" y="2801"/>
                  </a:lnTo>
                  <a:lnTo>
                    <a:pt x="2995" y="2801"/>
                  </a:lnTo>
                  <a:lnTo>
                    <a:pt x="2995" y="256"/>
                  </a:lnTo>
                  <a:lnTo>
                    <a:pt x="692" y="256"/>
                  </a:lnTo>
                  <a:close/>
                  <a:moveTo>
                    <a:pt x="461" y="0"/>
                  </a:moveTo>
                  <a:lnTo>
                    <a:pt x="3226" y="0"/>
                  </a:lnTo>
                  <a:lnTo>
                    <a:pt x="3226" y="3056"/>
                  </a:lnTo>
                  <a:lnTo>
                    <a:pt x="461" y="3056"/>
                  </a:lnTo>
                  <a:lnTo>
                    <a:pt x="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4" name="Freeform 1309"/>
            <p:cNvSpPr/>
            <p:nvPr/>
          </p:nvSpPr>
          <p:spPr bwMode="auto">
            <a:xfrm>
              <a:off x="28339" y="8127"/>
              <a:ext cx="180" cy="178"/>
            </a:xfrm>
            <a:custGeom>
              <a:avLst/>
              <a:gdLst>
                <a:gd name="T0" fmla="*/ 116 w 1613"/>
                <a:gd name="T1" fmla="*/ 0 h 1782"/>
                <a:gd name="T2" fmla="*/ 1613 w 1613"/>
                <a:gd name="T3" fmla="*/ 0 h 1782"/>
                <a:gd name="T4" fmla="*/ 1613 w 1613"/>
                <a:gd name="T5" fmla="*/ 1654 h 1782"/>
                <a:gd name="T6" fmla="*/ 1037 w 1613"/>
                <a:gd name="T7" fmla="*/ 1018 h 1782"/>
                <a:gd name="T8" fmla="*/ 347 w 1613"/>
                <a:gd name="T9" fmla="*/ 1782 h 1782"/>
                <a:gd name="T10" fmla="*/ 0 w 1613"/>
                <a:gd name="T11" fmla="*/ 1400 h 1782"/>
                <a:gd name="T12" fmla="*/ 692 w 1613"/>
                <a:gd name="T13" fmla="*/ 636 h 1782"/>
                <a:gd name="T14" fmla="*/ 116 w 1613"/>
                <a:gd name="T15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3" h="1782">
                  <a:moveTo>
                    <a:pt x="116" y="0"/>
                  </a:moveTo>
                  <a:lnTo>
                    <a:pt x="1613" y="0"/>
                  </a:lnTo>
                  <a:lnTo>
                    <a:pt x="1613" y="1654"/>
                  </a:lnTo>
                  <a:lnTo>
                    <a:pt x="1037" y="1018"/>
                  </a:lnTo>
                  <a:lnTo>
                    <a:pt x="347" y="1782"/>
                  </a:lnTo>
                  <a:lnTo>
                    <a:pt x="0" y="1400"/>
                  </a:lnTo>
                  <a:lnTo>
                    <a:pt x="692" y="636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75" name="Group 1312"/>
          <p:cNvGrpSpPr>
            <a:grpSpLocks noChangeAspect="1"/>
          </p:cNvGrpSpPr>
          <p:nvPr/>
        </p:nvGrpSpPr>
        <p:grpSpPr bwMode="auto">
          <a:xfrm>
            <a:off x="4954214" y="3800554"/>
            <a:ext cx="282801" cy="190007"/>
            <a:chOff x="28624" y="8049"/>
            <a:chExt cx="384" cy="258"/>
          </a:xfrm>
          <a:solidFill>
            <a:srgbClr val="FFFFFF"/>
          </a:solidFill>
        </p:grpSpPr>
        <p:sp>
          <p:nvSpPr>
            <p:cNvPr id="176" name="Freeform 1314"/>
            <p:cNvSpPr/>
            <p:nvPr/>
          </p:nvSpPr>
          <p:spPr bwMode="auto">
            <a:xfrm>
              <a:off x="28842" y="8049"/>
              <a:ext cx="166" cy="258"/>
            </a:xfrm>
            <a:custGeom>
              <a:avLst/>
              <a:gdLst>
                <a:gd name="T0" fmla="*/ 346 w 1498"/>
                <a:gd name="T1" fmla="*/ 0 h 2322"/>
                <a:gd name="T2" fmla="*/ 1498 w 1498"/>
                <a:gd name="T3" fmla="*/ 1161 h 2322"/>
                <a:gd name="T4" fmla="*/ 346 w 1498"/>
                <a:gd name="T5" fmla="*/ 2322 h 2322"/>
                <a:gd name="T6" fmla="*/ 0 w 1498"/>
                <a:gd name="T7" fmla="*/ 1974 h 2322"/>
                <a:gd name="T8" fmla="*/ 807 w 1498"/>
                <a:gd name="T9" fmla="*/ 1161 h 2322"/>
                <a:gd name="T10" fmla="*/ 0 w 1498"/>
                <a:gd name="T11" fmla="*/ 348 h 2322"/>
                <a:gd name="T12" fmla="*/ 346 w 1498"/>
                <a:gd name="T13" fmla="*/ 0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8" h="2322">
                  <a:moveTo>
                    <a:pt x="346" y="0"/>
                  </a:moveTo>
                  <a:lnTo>
                    <a:pt x="1498" y="1161"/>
                  </a:lnTo>
                  <a:lnTo>
                    <a:pt x="346" y="2322"/>
                  </a:lnTo>
                  <a:lnTo>
                    <a:pt x="0" y="1974"/>
                  </a:lnTo>
                  <a:lnTo>
                    <a:pt x="807" y="1161"/>
                  </a:lnTo>
                  <a:lnTo>
                    <a:pt x="0" y="348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7" name="Freeform 1315"/>
            <p:cNvSpPr/>
            <p:nvPr/>
          </p:nvSpPr>
          <p:spPr bwMode="auto">
            <a:xfrm>
              <a:off x="28624" y="8049"/>
              <a:ext cx="166" cy="258"/>
            </a:xfrm>
            <a:custGeom>
              <a:avLst/>
              <a:gdLst>
                <a:gd name="T0" fmla="*/ 1152 w 1498"/>
                <a:gd name="T1" fmla="*/ 0 h 2322"/>
                <a:gd name="T2" fmla="*/ 1498 w 1498"/>
                <a:gd name="T3" fmla="*/ 348 h 2322"/>
                <a:gd name="T4" fmla="*/ 691 w 1498"/>
                <a:gd name="T5" fmla="*/ 1161 h 2322"/>
                <a:gd name="T6" fmla="*/ 1498 w 1498"/>
                <a:gd name="T7" fmla="*/ 1974 h 2322"/>
                <a:gd name="T8" fmla="*/ 1152 w 1498"/>
                <a:gd name="T9" fmla="*/ 2322 h 2322"/>
                <a:gd name="T10" fmla="*/ 0 w 1498"/>
                <a:gd name="T11" fmla="*/ 1161 h 2322"/>
                <a:gd name="T12" fmla="*/ 1152 w 1498"/>
                <a:gd name="T13" fmla="*/ 0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8" h="2322">
                  <a:moveTo>
                    <a:pt x="1152" y="0"/>
                  </a:moveTo>
                  <a:lnTo>
                    <a:pt x="1498" y="348"/>
                  </a:lnTo>
                  <a:lnTo>
                    <a:pt x="691" y="1161"/>
                  </a:lnTo>
                  <a:lnTo>
                    <a:pt x="1498" y="1974"/>
                  </a:lnTo>
                  <a:lnTo>
                    <a:pt x="1152" y="2322"/>
                  </a:lnTo>
                  <a:lnTo>
                    <a:pt x="0" y="1161"/>
                  </a:lnTo>
                  <a:lnTo>
                    <a:pt x="1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78" name="Group 1318"/>
          <p:cNvGrpSpPr>
            <a:grpSpLocks noChangeAspect="1"/>
          </p:cNvGrpSpPr>
          <p:nvPr/>
        </p:nvGrpSpPr>
        <p:grpSpPr bwMode="auto">
          <a:xfrm>
            <a:off x="5498952" y="3788402"/>
            <a:ext cx="356448" cy="214311"/>
            <a:chOff x="29034" y="8056"/>
            <a:chExt cx="484" cy="291"/>
          </a:xfrm>
          <a:solidFill>
            <a:srgbClr val="FFFFFF"/>
          </a:solidFill>
        </p:grpSpPr>
        <p:sp>
          <p:nvSpPr>
            <p:cNvPr id="179" name="Freeform 1320"/>
            <p:cNvSpPr/>
            <p:nvPr/>
          </p:nvSpPr>
          <p:spPr bwMode="auto">
            <a:xfrm>
              <a:off x="29353" y="8072"/>
              <a:ext cx="165" cy="258"/>
            </a:xfrm>
            <a:custGeom>
              <a:avLst/>
              <a:gdLst>
                <a:gd name="T0" fmla="*/ 268 w 1160"/>
                <a:gd name="T1" fmla="*/ 0 h 1805"/>
                <a:gd name="T2" fmla="*/ 1160 w 1160"/>
                <a:gd name="T3" fmla="*/ 902 h 1805"/>
                <a:gd name="T4" fmla="*/ 268 w 1160"/>
                <a:gd name="T5" fmla="*/ 1805 h 1805"/>
                <a:gd name="T6" fmla="*/ 0 w 1160"/>
                <a:gd name="T7" fmla="*/ 1534 h 1805"/>
                <a:gd name="T8" fmla="*/ 625 w 1160"/>
                <a:gd name="T9" fmla="*/ 902 h 1805"/>
                <a:gd name="T10" fmla="*/ 0 w 1160"/>
                <a:gd name="T11" fmla="*/ 271 h 1805"/>
                <a:gd name="T12" fmla="*/ 268 w 1160"/>
                <a:gd name="T13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0" h="1805">
                  <a:moveTo>
                    <a:pt x="268" y="0"/>
                  </a:moveTo>
                  <a:lnTo>
                    <a:pt x="1160" y="902"/>
                  </a:lnTo>
                  <a:lnTo>
                    <a:pt x="268" y="1805"/>
                  </a:lnTo>
                  <a:lnTo>
                    <a:pt x="0" y="1534"/>
                  </a:lnTo>
                  <a:lnTo>
                    <a:pt x="625" y="902"/>
                  </a:lnTo>
                  <a:lnTo>
                    <a:pt x="0" y="271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0" name="Freeform 1321"/>
            <p:cNvSpPr/>
            <p:nvPr/>
          </p:nvSpPr>
          <p:spPr bwMode="auto">
            <a:xfrm>
              <a:off x="29034" y="8072"/>
              <a:ext cx="166" cy="258"/>
            </a:xfrm>
            <a:custGeom>
              <a:avLst/>
              <a:gdLst>
                <a:gd name="T0" fmla="*/ 893 w 1160"/>
                <a:gd name="T1" fmla="*/ 0 h 1805"/>
                <a:gd name="T2" fmla="*/ 1160 w 1160"/>
                <a:gd name="T3" fmla="*/ 271 h 1805"/>
                <a:gd name="T4" fmla="*/ 535 w 1160"/>
                <a:gd name="T5" fmla="*/ 902 h 1805"/>
                <a:gd name="T6" fmla="*/ 1160 w 1160"/>
                <a:gd name="T7" fmla="*/ 1534 h 1805"/>
                <a:gd name="T8" fmla="*/ 893 w 1160"/>
                <a:gd name="T9" fmla="*/ 1805 h 1805"/>
                <a:gd name="T10" fmla="*/ 0 w 1160"/>
                <a:gd name="T11" fmla="*/ 902 h 1805"/>
                <a:gd name="T12" fmla="*/ 893 w 1160"/>
                <a:gd name="T13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0" h="1805">
                  <a:moveTo>
                    <a:pt x="893" y="0"/>
                  </a:moveTo>
                  <a:lnTo>
                    <a:pt x="1160" y="271"/>
                  </a:lnTo>
                  <a:lnTo>
                    <a:pt x="535" y="902"/>
                  </a:lnTo>
                  <a:lnTo>
                    <a:pt x="1160" y="1534"/>
                  </a:lnTo>
                  <a:lnTo>
                    <a:pt x="893" y="1805"/>
                  </a:lnTo>
                  <a:lnTo>
                    <a:pt x="0" y="902"/>
                  </a:lnTo>
                  <a:lnTo>
                    <a:pt x="8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1" name="Freeform 1322"/>
            <p:cNvSpPr/>
            <p:nvPr/>
          </p:nvSpPr>
          <p:spPr bwMode="auto">
            <a:xfrm>
              <a:off x="29224" y="8056"/>
              <a:ext cx="104" cy="291"/>
            </a:xfrm>
            <a:custGeom>
              <a:avLst/>
              <a:gdLst>
                <a:gd name="T0" fmla="*/ 535 w 729"/>
                <a:gd name="T1" fmla="*/ 0 h 2039"/>
                <a:gd name="T2" fmla="*/ 535 w 729"/>
                <a:gd name="T3" fmla="*/ 0 h 2039"/>
                <a:gd name="T4" fmla="*/ 729 w 729"/>
                <a:gd name="T5" fmla="*/ 53 h 2039"/>
                <a:gd name="T6" fmla="*/ 194 w 729"/>
                <a:gd name="T7" fmla="*/ 2039 h 2039"/>
                <a:gd name="T8" fmla="*/ 0 w 729"/>
                <a:gd name="T9" fmla="*/ 1986 h 2039"/>
                <a:gd name="T10" fmla="*/ 535 w 729"/>
                <a:gd name="T11" fmla="*/ 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2039">
                  <a:moveTo>
                    <a:pt x="535" y="0"/>
                  </a:moveTo>
                  <a:lnTo>
                    <a:pt x="535" y="0"/>
                  </a:lnTo>
                  <a:lnTo>
                    <a:pt x="729" y="53"/>
                  </a:lnTo>
                  <a:lnTo>
                    <a:pt x="194" y="2039"/>
                  </a:lnTo>
                  <a:lnTo>
                    <a:pt x="0" y="1986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82" name="Freeform 1327"/>
          <p:cNvSpPr>
            <a:spLocks noEditPoints="1"/>
          </p:cNvSpPr>
          <p:nvPr/>
        </p:nvSpPr>
        <p:spPr bwMode="auto">
          <a:xfrm>
            <a:off x="6121448" y="3764467"/>
            <a:ext cx="300477" cy="262181"/>
          </a:xfrm>
          <a:custGeom>
            <a:avLst/>
            <a:gdLst>
              <a:gd name="T0" fmla="*/ 1631 w 3261"/>
              <a:gd name="T1" fmla="*/ 1630 h 2852"/>
              <a:gd name="T2" fmla="*/ 1631 w 3261"/>
              <a:gd name="T3" fmla="*/ 1834 h 2852"/>
              <a:gd name="T4" fmla="*/ 2242 w 3261"/>
              <a:gd name="T5" fmla="*/ 1834 h 2852"/>
              <a:gd name="T6" fmla="*/ 2242 w 3261"/>
              <a:gd name="T7" fmla="*/ 1630 h 2852"/>
              <a:gd name="T8" fmla="*/ 1631 w 3261"/>
              <a:gd name="T9" fmla="*/ 1630 h 2852"/>
              <a:gd name="T10" fmla="*/ 815 w 3261"/>
              <a:gd name="T11" fmla="*/ 815 h 2852"/>
              <a:gd name="T12" fmla="*/ 815 w 3261"/>
              <a:gd name="T13" fmla="*/ 1018 h 2852"/>
              <a:gd name="T14" fmla="*/ 1019 w 3261"/>
              <a:gd name="T15" fmla="*/ 1018 h 2852"/>
              <a:gd name="T16" fmla="*/ 1019 w 3261"/>
              <a:gd name="T17" fmla="*/ 1222 h 2852"/>
              <a:gd name="T18" fmla="*/ 1222 w 3261"/>
              <a:gd name="T19" fmla="*/ 1222 h 2852"/>
              <a:gd name="T20" fmla="*/ 1222 w 3261"/>
              <a:gd name="T21" fmla="*/ 1425 h 2852"/>
              <a:gd name="T22" fmla="*/ 1019 w 3261"/>
              <a:gd name="T23" fmla="*/ 1425 h 2852"/>
              <a:gd name="T24" fmla="*/ 1019 w 3261"/>
              <a:gd name="T25" fmla="*/ 1630 h 2852"/>
              <a:gd name="T26" fmla="*/ 815 w 3261"/>
              <a:gd name="T27" fmla="*/ 1630 h 2852"/>
              <a:gd name="T28" fmla="*/ 815 w 3261"/>
              <a:gd name="T29" fmla="*/ 1834 h 2852"/>
              <a:gd name="T30" fmla="*/ 1019 w 3261"/>
              <a:gd name="T31" fmla="*/ 1834 h 2852"/>
              <a:gd name="T32" fmla="*/ 1019 w 3261"/>
              <a:gd name="T33" fmla="*/ 1630 h 2852"/>
              <a:gd name="T34" fmla="*/ 1222 w 3261"/>
              <a:gd name="T35" fmla="*/ 1630 h 2852"/>
              <a:gd name="T36" fmla="*/ 1222 w 3261"/>
              <a:gd name="T37" fmla="*/ 1425 h 2852"/>
              <a:gd name="T38" fmla="*/ 1426 w 3261"/>
              <a:gd name="T39" fmla="*/ 1425 h 2852"/>
              <a:gd name="T40" fmla="*/ 1426 w 3261"/>
              <a:gd name="T41" fmla="*/ 1222 h 2852"/>
              <a:gd name="T42" fmla="*/ 1222 w 3261"/>
              <a:gd name="T43" fmla="*/ 1222 h 2852"/>
              <a:gd name="T44" fmla="*/ 1222 w 3261"/>
              <a:gd name="T45" fmla="*/ 1018 h 2852"/>
              <a:gd name="T46" fmla="*/ 1019 w 3261"/>
              <a:gd name="T47" fmla="*/ 1018 h 2852"/>
              <a:gd name="T48" fmla="*/ 1019 w 3261"/>
              <a:gd name="T49" fmla="*/ 815 h 2852"/>
              <a:gd name="T50" fmla="*/ 815 w 3261"/>
              <a:gd name="T51" fmla="*/ 815 h 2852"/>
              <a:gd name="T52" fmla="*/ 407 w 3261"/>
              <a:gd name="T53" fmla="*/ 407 h 2852"/>
              <a:gd name="T54" fmla="*/ 2853 w 3261"/>
              <a:gd name="T55" fmla="*/ 407 h 2852"/>
              <a:gd name="T56" fmla="*/ 2853 w 3261"/>
              <a:gd name="T57" fmla="*/ 2445 h 2852"/>
              <a:gd name="T58" fmla="*/ 407 w 3261"/>
              <a:gd name="T59" fmla="*/ 2445 h 2852"/>
              <a:gd name="T60" fmla="*/ 407 w 3261"/>
              <a:gd name="T61" fmla="*/ 407 h 2852"/>
              <a:gd name="T62" fmla="*/ 204 w 3261"/>
              <a:gd name="T63" fmla="*/ 204 h 2852"/>
              <a:gd name="T64" fmla="*/ 204 w 3261"/>
              <a:gd name="T65" fmla="*/ 2648 h 2852"/>
              <a:gd name="T66" fmla="*/ 3057 w 3261"/>
              <a:gd name="T67" fmla="*/ 2648 h 2852"/>
              <a:gd name="T68" fmla="*/ 3057 w 3261"/>
              <a:gd name="T69" fmla="*/ 204 h 2852"/>
              <a:gd name="T70" fmla="*/ 204 w 3261"/>
              <a:gd name="T71" fmla="*/ 204 h 2852"/>
              <a:gd name="T72" fmla="*/ 0 w 3261"/>
              <a:gd name="T73" fmla="*/ 0 h 2852"/>
              <a:gd name="T74" fmla="*/ 3261 w 3261"/>
              <a:gd name="T75" fmla="*/ 0 h 2852"/>
              <a:gd name="T76" fmla="*/ 3261 w 3261"/>
              <a:gd name="T77" fmla="*/ 2852 h 2852"/>
              <a:gd name="T78" fmla="*/ 0 w 3261"/>
              <a:gd name="T79" fmla="*/ 2852 h 2852"/>
              <a:gd name="T80" fmla="*/ 0 w 3261"/>
              <a:gd name="T81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261" h="2852">
                <a:moveTo>
                  <a:pt x="1631" y="1630"/>
                </a:moveTo>
                <a:lnTo>
                  <a:pt x="1631" y="1834"/>
                </a:lnTo>
                <a:lnTo>
                  <a:pt x="2242" y="1834"/>
                </a:lnTo>
                <a:lnTo>
                  <a:pt x="2242" y="1630"/>
                </a:lnTo>
                <a:lnTo>
                  <a:pt x="1631" y="1630"/>
                </a:lnTo>
                <a:close/>
                <a:moveTo>
                  <a:pt x="815" y="815"/>
                </a:moveTo>
                <a:lnTo>
                  <a:pt x="815" y="1018"/>
                </a:lnTo>
                <a:lnTo>
                  <a:pt x="1019" y="1018"/>
                </a:lnTo>
                <a:lnTo>
                  <a:pt x="1019" y="1222"/>
                </a:lnTo>
                <a:lnTo>
                  <a:pt x="1222" y="1222"/>
                </a:lnTo>
                <a:lnTo>
                  <a:pt x="1222" y="1425"/>
                </a:lnTo>
                <a:lnTo>
                  <a:pt x="1019" y="1425"/>
                </a:lnTo>
                <a:lnTo>
                  <a:pt x="1019" y="1630"/>
                </a:lnTo>
                <a:lnTo>
                  <a:pt x="815" y="1630"/>
                </a:lnTo>
                <a:lnTo>
                  <a:pt x="815" y="1834"/>
                </a:lnTo>
                <a:lnTo>
                  <a:pt x="1019" y="1834"/>
                </a:lnTo>
                <a:lnTo>
                  <a:pt x="1019" y="1630"/>
                </a:lnTo>
                <a:lnTo>
                  <a:pt x="1222" y="1630"/>
                </a:lnTo>
                <a:lnTo>
                  <a:pt x="1222" y="1425"/>
                </a:lnTo>
                <a:lnTo>
                  <a:pt x="1426" y="1425"/>
                </a:lnTo>
                <a:lnTo>
                  <a:pt x="1426" y="1222"/>
                </a:lnTo>
                <a:lnTo>
                  <a:pt x="1222" y="1222"/>
                </a:lnTo>
                <a:lnTo>
                  <a:pt x="1222" y="1018"/>
                </a:lnTo>
                <a:lnTo>
                  <a:pt x="1019" y="1018"/>
                </a:lnTo>
                <a:lnTo>
                  <a:pt x="1019" y="815"/>
                </a:lnTo>
                <a:lnTo>
                  <a:pt x="815" y="815"/>
                </a:lnTo>
                <a:close/>
                <a:moveTo>
                  <a:pt x="407" y="407"/>
                </a:moveTo>
                <a:lnTo>
                  <a:pt x="2853" y="407"/>
                </a:lnTo>
                <a:lnTo>
                  <a:pt x="2853" y="2445"/>
                </a:lnTo>
                <a:lnTo>
                  <a:pt x="407" y="2445"/>
                </a:lnTo>
                <a:lnTo>
                  <a:pt x="407" y="407"/>
                </a:lnTo>
                <a:close/>
                <a:moveTo>
                  <a:pt x="204" y="204"/>
                </a:moveTo>
                <a:lnTo>
                  <a:pt x="204" y="2648"/>
                </a:lnTo>
                <a:lnTo>
                  <a:pt x="3057" y="2648"/>
                </a:lnTo>
                <a:lnTo>
                  <a:pt x="3057" y="204"/>
                </a:lnTo>
                <a:lnTo>
                  <a:pt x="204" y="204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2852"/>
                </a:lnTo>
                <a:lnTo>
                  <a:pt x="0" y="28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3" name="Freeform 1332"/>
          <p:cNvSpPr/>
          <p:nvPr/>
        </p:nvSpPr>
        <p:spPr bwMode="auto">
          <a:xfrm>
            <a:off x="6674951" y="3743846"/>
            <a:ext cx="300477" cy="303423"/>
          </a:xfrm>
          <a:custGeom>
            <a:avLst/>
            <a:gdLst>
              <a:gd name="T0" fmla="*/ 2808 w 3262"/>
              <a:gd name="T1" fmla="*/ 3 h 3292"/>
              <a:gd name="T2" fmla="*/ 2963 w 3262"/>
              <a:gd name="T3" fmla="*/ 45 h 3292"/>
              <a:gd name="T4" fmla="*/ 3094 w 3262"/>
              <a:gd name="T5" fmla="*/ 132 h 3292"/>
              <a:gd name="T6" fmla="*/ 3192 w 3262"/>
              <a:gd name="T7" fmla="*/ 255 h 3292"/>
              <a:gd name="T8" fmla="*/ 3251 w 3262"/>
              <a:gd name="T9" fmla="*/ 403 h 3292"/>
              <a:gd name="T10" fmla="*/ 3259 w 3262"/>
              <a:gd name="T11" fmla="*/ 570 h 3292"/>
              <a:gd name="T12" fmla="*/ 3217 w 3262"/>
              <a:gd name="T13" fmla="*/ 727 h 3292"/>
              <a:gd name="T14" fmla="*/ 3131 w 3262"/>
              <a:gd name="T15" fmla="*/ 859 h 3292"/>
              <a:gd name="T16" fmla="*/ 3009 w 3262"/>
              <a:gd name="T17" fmla="*/ 958 h 3292"/>
              <a:gd name="T18" fmla="*/ 2862 w 3262"/>
              <a:gd name="T19" fmla="*/ 1017 h 3292"/>
              <a:gd name="T20" fmla="*/ 2699 w 3262"/>
              <a:gd name="T21" fmla="*/ 1025 h 3292"/>
              <a:gd name="T22" fmla="*/ 2550 w 3262"/>
              <a:gd name="T23" fmla="*/ 986 h 3292"/>
              <a:gd name="T24" fmla="*/ 2422 w 3262"/>
              <a:gd name="T25" fmla="*/ 905 h 3292"/>
              <a:gd name="T26" fmla="*/ 1018 w 3262"/>
              <a:gd name="T27" fmla="*/ 1604 h 3292"/>
              <a:gd name="T28" fmla="*/ 1013 w 3262"/>
              <a:gd name="T29" fmla="*/ 1727 h 3292"/>
              <a:gd name="T30" fmla="*/ 2462 w 3262"/>
              <a:gd name="T31" fmla="*/ 2354 h 3292"/>
              <a:gd name="T32" fmla="*/ 2598 w 3262"/>
              <a:gd name="T33" fmla="*/ 2287 h 3292"/>
              <a:gd name="T34" fmla="*/ 2752 w 3262"/>
              <a:gd name="T35" fmla="*/ 2262 h 3292"/>
              <a:gd name="T36" fmla="*/ 2913 w 3262"/>
              <a:gd name="T37" fmla="*/ 2289 h 3292"/>
              <a:gd name="T38" fmla="*/ 3053 w 3262"/>
              <a:gd name="T39" fmla="*/ 2363 h 3292"/>
              <a:gd name="T40" fmla="*/ 3164 w 3262"/>
              <a:gd name="T41" fmla="*/ 2473 h 3292"/>
              <a:gd name="T42" fmla="*/ 3236 w 3262"/>
              <a:gd name="T43" fmla="*/ 2615 h 3292"/>
              <a:gd name="T44" fmla="*/ 3262 w 3262"/>
              <a:gd name="T45" fmla="*/ 2778 h 3292"/>
              <a:gd name="T46" fmla="*/ 3236 w 3262"/>
              <a:gd name="T47" fmla="*/ 2940 h 3292"/>
              <a:gd name="T48" fmla="*/ 3164 w 3262"/>
              <a:gd name="T49" fmla="*/ 3081 h 3292"/>
              <a:gd name="T50" fmla="*/ 3053 w 3262"/>
              <a:gd name="T51" fmla="*/ 3193 h 3292"/>
              <a:gd name="T52" fmla="*/ 2913 w 3262"/>
              <a:gd name="T53" fmla="*/ 3265 h 3292"/>
              <a:gd name="T54" fmla="*/ 2752 w 3262"/>
              <a:gd name="T55" fmla="*/ 3292 h 3292"/>
              <a:gd name="T56" fmla="*/ 2591 w 3262"/>
              <a:gd name="T57" fmla="*/ 3265 h 3292"/>
              <a:gd name="T58" fmla="*/ 2451 w 3262"/>
              <a:gd name="T59" fmla="*/ 3193 h 3292"/>
              <a:gd name="T60" fmla="*/ 2341 w 3262"/>
              <a:gd name="T61" fmla="*/ 3081 h 3292"/>
              <a:gd name="T62" fmla="*/ 2268 w 3262"/>
              <a:gd name="T63" fmla="*/ 2940 h 3292"/>
              <a:gd name="T64" fmla="*/ 2243 w 3262"/>
              <a:gd name="T65" fmla="*/ 2778 h 3292"/>
              <a:gd name="T66" fmla="*/ 876 w 3262"/>
              <a:gd name="T67" fmla="*/ 2003 h 3292"/>
              <a:gd name="T68" fmla="*/ 757 w 3262"/>
              <a:gd name="T69" fmla="*/ 2095 h 3292"/>
              <a:gd name="T70" fmla="*/ 615 w 3262"/>
              <a:gd name="T71" fmla="*/ 2149 h 3292"/>
              <a:gd name="T72" fmla="*/ 454 w 3262"/>
              <a:gd name="T73" fmla="*/ 2157 h 3292"/>
              <a:gd name="T74" fmla="*/ 300 w 3262"/>
              <a:gd name="T75" fmla="*/ 2115 h 3292"/>
              <a:gd name="T76" fmla="*/ 169 w 3262"/>
              <a:gd name="T77" fmla="*/ 2028 h 3292"/>
              <a:gd name="T78" fmla="*/ 70 w 3262"/>
              <a:gd name="T79" fmla="*/ 1905 h 3292"/>
              <a:gd name="T80" fmla="*/ 12 w 3262"/>
              <a:gd name="T81" fmla="*/ 1756 h 3292"/>
              <a:gd name="T82" fmla="*/ 3 w 3262"/>
              <a:gd name="T83" fmla="*/ 1590 h 3292"/>
              <a:gd name="T84" fmla="*/ 45 w 3262"/>
              <a:gd name="T85" fmla="*/ 1433 h 3292"/>
              <a:gd name="T86" fmla="*/ 131 w 3262"/>
              <a:gd name="T87" fmla="*/ 1301 h 3292"/>
              <a:gd name="T88" fmla="*/ 253 w 3262"/>
              <a:gd name="T89" fmla="*/ 1202 h 3292"/>
              <a:gd name="T90" fmla="*/ 400 w 3262"/>
              <a:gd name="T91" fmla="*/ 1143 h 3292"/>
              <a:gd name="T92" fmla="*/ 563 w 3262"/>
              <a:gd name="T93" fmla="*/ 1134 h 3292"/>
              <a:gd name="T94" fmla="*/ 712 w 3262"/>
              <a:gd name="T95" fmla="*/ 1174 h 3292"/>
              <a:gd name="T96" fmla="*/ 840 w 3262"/>
              <a:gd name="T97" fmla="*/ 1253 h 3292"/>
              <a:gd name="T98" fmla="*/ 2244 w 3262"/>
              <a:gd name="T99" fmla="*/ 555 h 3292"/>
              <a:gd name="T100" fmla="*/ 2254 w 3262"/>
              <a:gd name="T101" fmla="*/ 403 h 3292"/>
              <a:gd name="T102" fmla="*/ 2312 w 3262"/>
              <a:gd name="T103" fmla="*/ 255 h 3292"/>
              <a:gd name="T104" fmla="*/ 2411 w 3262"/>
              <a:gd name="T105" fmla="*/ 132 h 3292"/>
              <a:gd name="T106" fmla="*/ 2542 w 3262"/>
              <a:gd name="T107" fmla="*/ 45 h 3292"/>
              <a:gd name="T108" fmla="*/ 2697 w 3262"/>
              <a:gd name="T10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2752" y="0"/>
                </a:moveTo>
                <a:lnTo>
                  <a:pt x="2752" y="0"/>
                </a:lnTo>
                <a:lnTo>
                  <a:pt x="2808" y="3"/>
                </a:lnTo>
                <a:lnTo>
                  <a:pt x="2862" y="11"/>
                </a:lnTo>
                <a:lnTo>
                  <a:pt x="2913" y="25"/>
                </a:lnTo>
                <a:lnTo>
                  <a:pt x="2963" y="45"/>
                </a:lnTo>
                <a:lnTo>
                  <a:pt x="3009" y="70"/>
                </a:lnTo>
                <a:lnTo>
                  <a:pt x="3053" y="99"/>
                </a:lnTo>
                <a:lnTo>
                  <a:pt x="3094" y="132"/>
                </a:lnTo>
                <a:lnTo>
                  <a:pt x="3131" y="169"/>
                </a:lnTo>
                <a:lnTo>
                  <a:pt x="3164" y="210"/>
                </a:lnTo>
                <a:lnTo>
                  <a:pt x="3192" y="255"/>
                </a:lnTo>
                <a:lnTo>
                  <a:pt x="3217" y="301"/>
                </a:lnTo>
                <a:lnTo>
                  <a:pt x="3236" y="351"/>
                </a:lnTo>
                <a:lnTo>
                  <a:pt x="3251" y="403"/>
                </a:lnTo>
                <a:lnTo>
                  <a:pt x="3259" y="458"/>
                </a:lnTo>
                <a:lnTo>
                  <a:pt x="3262" y="514"/>
                </a:lnTo>
                <a:lnTo>
                  <a:pt x="3259" y="570"/>
                </a:lnTo>
                <a:lnTo>
                  <a:pt x="3251" y="624"/>
                </a:lnTo>
                <a:lnTo>
                  <a:pt x="3236" y="676"/>
                </a:lnTo>
                <a:lnTo>
                  <a:pt x="3217" y="727"/>
                </a:lnTo>
                <a:lnTo>
                  <a:pt x="3192" y="773"/>
                </a:lnTo>
                <a:lnTo>
                  <a:pt x="3164" y="818"/>
                </a:lnTo>
                <a:lnTo>
                  <a:pt x="3131" y="859"/>
                </a:lnTo>
                <a:lnTo>
                  <a:pt x="3094" y="896"/>
                </a:lnTo>
                <a:lnTo>
                  <a:pt x="3053" y="929"/>
                </a:lnTo>
                <a:lnTo>
                  <a:pt x="3009" y="958"/>
                </a:lnTo>
                <a:lnTo>
                  <a:pt x="2963" y="983"/>
                </a:lnTo>
                <a:lnTo>
                  <a:pt x="2913" y="1002"/>
                </a:lnTo>
                <a:lnTo>
                  <a:pt x="2862" y="1017"/>
                </a:lnTo>
                <a:lnTo>
                  <a:pt x="2808" y="1025"/>
                </a:lnTo>
                <a:lnTo>
                  <a:pt x="2752" y="1028"/>
                </a:lnTo>
                <a:lnTo>
                  <a:pt x="2699" y="1025"/>
                </a:lnTo>
                <a:lnTo>
                  <a:pt x="2647" y="1017"/>
                </a:lnTo>
                <a:lnTo>
                  <a:pt x="2598" y="1004"/>
                </a:lnTo>
                <a:lnTo>
                  <a:pt x="2550" y="986"/>
                </a:lnTo>
                <a:lnTo>
                  <a:pt x="2505" y="963"/>
                </a:lnTo>
                <a:lnTo>
                  <a:pt x="2462" y="936"/>
                </a:lnTo>
                <a:lnTo>
                  <a:pt x="2422" y="905"/>
                </a:lnTo>
                <a:lnTo>
                  <a:pt x="2386" y="871"/>
                </a:lnTo>
                <a:lnTo>
                  <a:pt x="1013" y="1564"/>
                </a:lnTo>
                <a:lnTo>
                  <a:pt x="1018" y="1604"/>
                </a:lnTo>
                <a:lnTo>
                  <a:pt x="1019" y="1646"/>
                </a:lnTo>
                <a:lnTo>
                  <a:pt x="1018" y="1687"/>
                </a:lnTo>
                <a:lnTo>
                  <a:pt x="1013" y="1727"/>
                </a:lnTo>
                <a:lnTo>
                  <a:pt x="2386" y="2419"/>
                </a:lnTo>
                <a:lnTo>
                  <a:pt x="2422" y="2385"/>
                </a:lnTo>
                <a:lnTo>
                  <a:pt x="2462" y="2354"/>
                </a:lnTo>
                <a:lnTo>
                  <a:pt x="2505" y="2327"/>
                </a:lnTo>
                <a:lnTo>
                  <a:pt x="2550" y="2305"/>
                </a:lnTo>
                <a:lnTo>
                  <a:pt x="2598" y="2287"/>
                </a:lnTo>
                <a:lnTo>
                  <a:pt x="2647" y="2274"/>
                </a:lnTo>
                <a:lnTo>
                  <a:pt x="2699" y="2265"/>
                </a:lnTo>
                <a:lnTo>
                  <a:pt x="2752" y="2262"/>
                </a:lnTo>
                <a:lnTo>
                  <a:pt x="2808" y="2265"/>
                </a:lnTo>
                <a:lnTo>
                  <a:pt x="2862" y="2275"/>
                </a:lnTo>
                <a:lnTo>
                  <a:pt x="2913" y="2289"/>
                </a:lnTo>
                <a:lnTo>
                  <a:pt x="2963" y="2309"/>
                </a:lnTo>
                <a:lnTo>
                  <a:pt x="3009" y="2333"/>
                </a:lnTo>
                <a:lnTo>
                  <a:pt x="3053" y="2363"/>
                </a:lnTo>
                <a:lnTo>
                  <a:pt x="3094" y="2396"/>
                </a:lnTo>
                <a:lnTo>
                  <a:pt x="3131" y="2433"/>
                </a:lnTo>
                <a:lnTo>
                  <a:pt x="3164" y="2473"/>
                </a:lnTo>
                <a:lnTo>
                  <a:pt x="3192" y="2517"/>
                </a:lnTo>
                <a:lnTo>
                  <a:pt x="3217" y="2565"/>
                </a:lnTo>
                <a:lnTo>
                  <a:pt x="3236" y="2615"/>
                </a:lnTo>
                <a:lnTo>
                  <a:pt x="3251" y="2667"/>
                </a:lnTo>
                <a:lnTo>
                  <a:pt x="3259" y="2721"/>
                </a:lnTo>
                <a:lnTo>
                  <a:pt x="3262" y="2778"/>
                </a:lnTo>
                <a:lnTo>
                  <a:pt x="3259" y="2833"/>
                </a:lnTo>
                <a:lnTo>
                  <a:pt x="3251" y="2887"/>
                </a:lnTo>
                <a:lnTo>
                  <a:pt x="3236" y="2940"/>
                </a:lnTo>
                <a:lnTo>
                  <a:pt x="3217" y="2989"/>
                </a:lnTo>
                <a:lnTo>
                  <a:pt x="3192" y="3037"/>
                </a:lnTo>
                <a:lnTo>
                  <a:pt x="3164" y="3081"/>
                </a:lnTo>
                <a:lnTo>
                  <a:pt x="3131" y="3122"/>
                </a:lnTo>
                <a:lnTo>
                  <a:pt x="3094" y="3159"/>
                </a:lnTo>
                <a:lnTo>
                  <a:pt x="3053" y="3193"/>
                </a:lnTo>
                <a:lnTo>
                  <a:pt x="3009" y="3222"/>
                </a:lnTo>
                <a:lnTo>
                  <a:pt x="2963" y="3245"/>
                </a:lnTo>
                <a:lnTo>
                  <a:pt x="2913" y="3265"/>
                </a:lnTo>
                <a:lnTo>
                  <a:pt x="2862" y="3280"/>
                </a:lnTo>
                <a:lnTo>
                  <a:pt x="2808" y="3289"/>
                </a:lnTo>
                <a:lnTo>
                  <a:pt x="2752" y="3292"/>
                </a:lnTo>
                <a:lnTo>
                  <a:pt x="2697" y="3289"/>
                </a:lnTo>
                <a:lnTo>
                  <a:pt x="2643" y="3280"/>
                </a:lnTo>
                <a:lnTo>
                  <a:pt x="2591" y="3265"/>
                </a:lnTo>
                <a:lnTo>
                  <a:pt x="2542" y="3245"/>
                </a:lnTo>
                <a:lnTo>
                  <a:pt x="2494" y="3222"/>
                </a:lnTo>
                <a:lnTo>
                  <a:pt x="2451" y="3193"/>
                </a:lnTo>
                <a:lnTo>
                  <a:pt x="2411" y="3159"/>
                </a:lnTo>
                <a:lnTo>
                  <a:pt x="2374" y="3122"/>
                </a:lnTo>
                <a:lnTo>
                  <a:pt x="2341" y="3081"/>
                </a:lnTo>
                <a:lnTo>
                  <a:pt x="2312" y="3037"/>
                </a:lnTo>
                <a:lnTo>
                  <a:pt x="2288" y="2989"/>
                </a:lnTo>
                <a:lnTo>
                  <a:pt x="2268" y="2940"/>
                </a:lnTo>
                <a:lnTo>
                  <a:pt x="2254" y="2887"/>
                </a:lnTo>
                <a:lnTo>
                  <a:pt x="2246" y="2833"/>
                </a:lnTo>
                <a:lnTo>
                  <a:pt x="2243" y="2778"/>
                </a:lnTo>
                <a:lnTo>
                  <a:pt x="2244" y="2736"/>
                </a:lnTo>
                <a:lnTo>
                  <a:pt x="2249" y="2696"/>
                </a:lnTo>
                <a:lnTo>
                  <a:pt x="876" y="2003"/>
                </a:lnTo>
                <a:lnTo>
                  <a:pt x="840" y="2037"/>
                </a:lnTo>
                <a:lnTo>
                  <a:pt x="800" y="2068"/>
                </a:lnTo>
                <a:lnTo>
                  <a:pt x="757" y="2095"/>
                </a:lnTo>
                <a:lnTo>
                  <a:pt x="712" y="2118"/>
                </a:lnTo>
                <a:lnTo>
                  <a:pt x="664" y="2136"/>
                </a:lnTo>
                <a:lnTo>
                  <a:pt x="615" y="2149"/>
                </a:lnTo>
                <a:lnTo>
                  <a:pt x="563" y="2157"/>
                </a:lnTo>
                <a:lnTo>
                  <a:pt x="510" y="2160"/>
                </a:lnTo>
                <a:lnTo>
                  <a:pt x="454" y="2157"/>
                </a:lnTo>
                <a:lnTo>
                  <a:pt x="400" y="2149"/>
                </a:lnTo>
                <a:lnTo>
                  <a:pt x="349" y="2134"/>
                </a:lnTo>
                <a:lnTo>
                  <a:pt x="300" y="2115"/>
                </a:lnTo>
                <a:lnTo>
                  <a:pt x="253" y="2090"/>
                </a:lnTo>
                <a:lnTo>
                  <a:pt x="209" y="2061"/>
                </a:lnTo>
                <a:lnTo>
                  <a:pt x="169" y="2028"/>
                </a:lnTo>
                <a:lnTo>
                  <a:pt x="131" y="1991"/>
                </a:lnTo>
                <a:lnTo>
                  <a:pt x="98" y="1949"/>
                </a:lnTo>
                <a:lnTo>
                  <a:pt x="70" y="1905"/>
                </a:lnTo>
                <a:lnTo>
                  <a:pt x="45" y="1859"/>
                </a:lnTo>
                <a:lnTo>
                  <a:pt x="27" y="1808"/>
                </a:lnTo>
                <a:lnTo>
                  <a:pt x="12" y="1756"/>
                </a:lnTo>
                <a:lnTo>
                  <a:pt x="3" y="1702"/>
                </a:lnTo>
                <a:lnTo>
                  <a:pt x="0" y="1646"/>
                </a:lnTo>
                <a:lnTo>
                  <a:pt x="3" y="1590"/>
                </a:lnTo>
                <a:lnTo>
                  <a:pt x="12" y="1535"/>
                </a:lnTo>
                <a:lnTo>
                  <a:pt x="27" y="1483"/>
                </a:lnTo>
                <a:lnTo>
                  <a:pt x="45" y="1433"/>
                </a:lnTo>
                <a:lnTo>
                  <a:pt x="70" y="1386"/>
                </a:lnTo>
                <a:lnTo>
                  <a:pt x="98" y="1342"/>
                </a:lnTo>
                <a:lnTo>
                  <a:pt x="131" y="1301"/>
                </a:lnTo>
                <a:lnTo>
                  <a:pt x="169" y="1264"/>
                </a:lnTo>
                <a:lnTo>
                  <a:pt x="209" y="1231"/>
                </a:lnTo>
                <a:lnTo>
                  <a:pt x="253" y="1202"/>
                </a:lnTo>
                <a:lnTo>
                  <a:pt x="300" y="1177"/>
                </a:lnTo>
                <a:lnTo>
                  <a:pt x="349" y="1157"/>
                </a:lnTo>
                <a:lnTo>
                  <a:pt x="400" y="1143"/>
                </a:lnTo>
                <a:lnTo>
                  <a:pt x="454" y="1135"/>
                </a:lnTo>
                <a:lnTo>
                  <a:pt x="510" y="1132"/>
                </a:lnTo>
                <a:lnTo>
                  <a:pt x="563" y="1134"/>
                </a:lnTo>
                <a:lnTo>
                  <a:pt x="615" y="1142"/>
                </a:lnTo>
                <a:lnTo>
                  <a:pt x="664" y="1155"/>
                </a:lnTo>
                <a:lnTo>
                  <a:pt x="712" y="1174"/>
                </a:lnTo>
                <a:lnTo>
                  <a:pt x="757" y="1196"/>
                </a:lnTo>
                <a:lnTo>
                  <a:pt x="800" y="1222"/>
                </a:lnTo>
                <a:lnTo>
                  <a:pt x="840" y="1253"/>
                </a:lnTo>
                <a:lnTo>
                  <a:pt x="876" y="1288"/>
                </a:lnTo>
                <a:lnTo>
                  <a:pt x="2249" y="596"/>
                </a:lnTo>
                <a:lnTo>
                  <a:pt x="2244" y="555"/>
                </a:lnTo>
                <a:lnTo>
                  <a:pt x="2243" y="514"/>
                </a:lnTo>
                <a:lnTo>
                  <a:pt x="2246" y="458"/>
                </a:lnTo>
                <a:lnTo>
                  <a:pt x="2254" y="403"/>
                </a:lnTo>
                <a:lnTo>
                  <a:pt x="2268" y="351"/>
                </a:lnTo>
                <a:lnTo>
                  <a:pt x="2288" y="301"/>
                </a:lnTo>
                <a:lnTo>
                  <a:pt x="2312" y="255"/>
                </a:lnTo>
                <a:lnTo>
                  <a:pt x="2341" y="210"/>
                </a:lnTo>
                <a:lnTo>
                  <a:pt x="2374" y="169"/>
                </a:lnTo>
                <a:lnTo>
                  <a:pt x="2411" y="132"/>
                </a:lnTo>
                <a:lnTo>
                  <a:pt x="2451" y="99"/>
                </a:lnTo>
                <a:lnTo>
                  <a:pt x="2494" y="70"/>
                </a:lnTo>
                <a:lnTo>
                  <a:pt x="2542" y="45"/>
                </a:lnTo>
                <a:lnTo>
                  <a:pt x="2591" y="25"/>
                </a:lnTo>
                <a:lnTo>
                  <a:pt x="2643" y="11"/>
                </a:lnTo>
                <a:lnTo>
                  <a:pt x="2697" y="3"/>
                </a:lnTo>
                <a:lnTo>
                  <a:pt x="275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4" name="Freeform 1337"/>
          <p:cNvSpPr>
            <a:spLocks noEditPoints="1"/>
          </p:cNvSpPr>
          <p:nvPr/>
        </p:nvSpPr>
        <p:spPr bwMode="auto">
          <a:xfrm>
            <a:off x="7228454" y="3743846"/>
            <a:ext cx="300477" cy="303423"/>
          </a:xfrm>
          <a:custGeom>
            <a:avLst/>
            <a:gdLst>
              <a:gd name="T0" fmla="*/ 763 w 3262"/>
              <a:gd name="T1" fmla="*/ 2462 h 3292"/>
              <a:gd name="T2" fmla="*/ 815 w 3262"/>
              <a:gd name="T3" fmla="*/ 2469 h 3292"/>
              <a:gd name="T4" fmla="*/ 2473 w 3262"/>
              <a:gd name="T5" fmla="*/ 2467 h 3292"/>
              <a:gd name="T6" fmla="*/ 1919 w 3262"/>
              <a:gd name="T7" fmla="*/ 1876 h 3292"/>
              <a:gd name="T8" fmla="*/ 1343 w 3262"/>
              <a:gd name="T9" fmla="*/ 1876 h 3292"/>
              <a:gd name="T10" fmla="*/ 2052 w 3262"/>
              <a:gd name="T11" fmla="*/ 1719 h 3292"/>
              <a:gd name="T12" fmla="*/ 2649 w 3262"/>
              <a:gd name="T13" fmla="*/ 2290 h 3292"/>
              <a:gd name="T14" fmla="*/ 2650 w 3262"/>
              <a:gd name="T15" fmla="*/ 1028 h 3292"/>
              <a:gd name="T16" fmla="*/ 612 w 3262"/>
              <a:gd name="T17" fmla="*/ 1016 h 3292"/>
              <a:gd name="T18" fmla="*/ 612 w 3262"/>
              <a:gd name="T19" fmla="*/ 2262 h 3292"/>
              <a:gd name="T20" fmla="*/ 619 w 3262"/>
              <a:gd name="T21" fmla="*/ 2316 h 3292"/>
              <a:gd name="T22" fmla="*/ 612 w 3262"/>
              <a:gd name="T23" fmla="*/ 1016 h 3292"/>
              <a:gd name="T24" fmla="*/ 787 w 3262"/>
              <a:gd name="T25" fmla="*/ 825 h 3292"/>
              <a:gd name="T26" fmla="*/ 733 w 3262"/>
              <a:gd name="T27" fmla="*/ 840 h 3292"/>
              <a:gd name="T28" fmla="*/ 2529 w 3262"/>
              <a:gd name="T29" fmla="*/ 840 h 3292"/>
              <a:gd name="T30" fmla="*/ 2475 w 3262"/>
              <a:gd name="T31" fmla="*/ 825 h 3292"/>
              <a:gd name="T32" fmla="*/ 815 w 3262"/>
              <a:gd name="T33" fmla="*/ 823 h 3292"/>
              <a:gd name="T34" fmla="*/ 2719 w 3262"/>
              <a:gd name="T35" fmla="*/ 0 h 3292"/>
              <a:gd name="T36" fmla="*/ 2834 w 3262"/>
              <a:gd name="T37" fmla="*/ 12 h 3292"/>
              <a:gd name="T38" fmla="*/ 2943 w 3262"/>
              <a:gd name="T39" fmla="*/ 48 h 3292"/>
              <a:gd name="T40" fmla="*/ 3039 w 3262"/>
              <a:gd name="T41" fmla="*/ 106 h 3292"/>
              <a:gd name="T42" fmla="*/ 3122 w 3262"/>
              <a:gd name="T43" fmla="*/ 181 h 3292"/>
              <a:gd name="T44" fmla="*/ 3187 w 3262"/>
              <a:gd name="T45" fmla="*/ 271 h 3292"/>
              <a:gd name="T46" fmla="*/ 3234 w 3262"/>
              <a:gd name="T47" fmla="*/ 376 h 3292"/>
              <a:gd name="T48" fmla="*/ 3259 w 3262"/>
              <a:gd name="T49" fmla="*/ 488 h 3292"/>
              <a:gd name="T50" fmla="*/ 3262 w 3262"/>
              <a:gd name="T51" fmla="*/ 2743 h 3292"/>
              <a:gd name="T52" fmla="*/ 3250 w 3262"/>
              <a:gd name="T53" fmla="*/ 2860 h 3292"/>
              <a:gd name="T54" fmla="*/ 3214 w 3262"/>
              <a:gd name="T55" fmla="*/ 2969 h 3292"/>
              <a:gd name="T56" fmla="*/ 3156 w 3262"/>
              <a:gd name="T57" fmla="*/ 3067 h 3292"/>
              <a:gd name="T58" fmla="*/ 3082 w 3262"/>
              <a:gd name="T59" fmla="*/ 3149 h 3292"/>
              <a:gd name="T60" fmla="*/ 2992 w 3262"/>
              <a:gd name="T61" fmla="*/ 3217 h 3292"/>
              <a:gd name="T62" fmla="*/ 2889 w 3262"/>
              <a:gd name="T63" fmla="*/ 3263 h 3292"/>
              <a:gd name="T64" fmla="*/ 2777 w 3262"/>
              <a:gd name="T65" fmla="*/ 3289 h 3292"/>
              <a:gd name="T66" fmla="*/ 544 w 3262"/>
              <a:gd name="T67" fmla="*/ 3292 h 3292"/>
              <a:gd name="T68" fmla="*/ 428 w 3262"/>
              <a:gd name="T69" fmla="*/ 3279 h 3292"/>
              <a:gd name="T70" fmla="*/ 320 w 3262"/>
              <a:gd name="T71" fmla="*/ 3242 h 3292"/>
              <a:gd name="T72" fmla="*/ 223 w 3262"/>
              <a:gd name="T73" fmla="*/ 3186 h 3292"/>
              <a:gd name="T74" fmla="*/ 140 w 3262"/>
              <a:gd name="T75" fmla="*/ 3110 h 3292"/>
              <a:gd name="T76" fmla="*/ 75 w 3262"/>
              <a:gd name="T77" fmla="*/ 3019 h 3292"/>
              <a:gd name="T78" fmla="*/ 28 w 3262"/>
              <a:gd name="T79" fmla="*/ 2916 h 3292"/>
              <a:gd name="T80" fmla="*/ 3 w 3262"/>
              <a:gd name="T81" fmla="*/ 2802 h 3292"/>
              <a:gd name="T82" fmla="*/ 0 w 3262"/>
              <a:gd name="T83" fmla="*/ 548 h 3292"/>
              <a:gd name="T84" fmla="*/ 12 w 3262"/>
              <a:gd name="T85" fmla="*/ 430 h 3292"/>
              <a:gd name="T86" fmla="*/ 49 w 3262"/>
              <a:gd name="T87" fmla="*/ 322 h 3292"/>
              <a:gd name="T88" fmla="*/ 105 w 3262"/>
              <a:gd name="T89" fmla="*/ 225 h 3292"/>
              <a:gd name="T90" fmla="*/ 180 w 3262"/>
              <a:gd name="T91" fmla="*/ 141 h 3292"/>
              <a:gd name="T92" fmla="*/ 270 w 3262"/>
              <a:gd name="T93" fmla="*/ 75 h 3292"/>
              <a:gd name="T94" fmla="*/ 372 w 3262"/>
              <a:gd name="T95" fmla="*/ 28 h 3292"/>
              <a:gd name="T96" fmla="*/ 485 w 3262"/>
              <a:gd name="T97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343" y="1876"/>
                </a:moveTo>
                <a:lnTo>
                  <a:pt x="763" y="2462"/>
                </a:lnTo>
                <a:lnTo>
                  <a:pt x="789" y="2467"/>
                </a:lnTo>
                <a:lnTo>
                  <a:pt x="815" y="2469"/>
                </a:lnTo>
                <a:lnTo>
                  <a:pt x="2446" y="2469"/>
                </a:lnTo>
                <a:lnTo>
                  <a:pt x="2473" y="2467"/>
                </a:lnTo>
                <a:lnTo>
                  <a:pt x="2500" y="2462"/>
                </a:lnTo>
                <a:lnTo>
                  <a:pt x="1919" y="1876"/>
                </a:lnTo>
                <a:lnTo>
                  <a:pt x="1631" y="2215"/>
                </a:lnTo>
                <a:lnTo>
                  <a:pt x="1343" y="1876"/>
                </a:lnTo>
                <a:close/>
                <a:moveTo>
                  <a:pt x="2650" y="1016"/>
                </a:moveTo>
                <a:lnTo>
                  <a:pt x="2052" y="1719"/>
                </a:lnTo>
                <a:lnTo>
                  <a:pt x="2643" y="2316"/>
                </a:lnTo>
                <a:lnTo>
                  <a:pt x="2649" y="2290"/>
                </a:lnTo>
                <a:lnTo>
                  <a:pt x="2650" y="2262"/>
                </a:lnTo>
                <a:lnTo>
                  <a:pt x="2650" y="1028"/>
                </a:lnTo>
                <a:lnTo>
                  <a:pt x="2650" y="1016"/>
                </a:lnTo>
                <a:close/>
                <a:moveTo>
                  <a:pt x="612" y="1016"/>
                </a:moveTo>
                <a:lnTo>
                  <a:pt x="612" y="1028"/>
                </a:lnTo>
                <a:lnTo>
                  <a:pt x="612" y="2262"/>
                </a:lnTo>
                <a:lnTo>
                  <a:pt x="614" y="2290"/>
                </a:lnTo>
                <a:lnTo>
                  <a:pt x="619" y="2316"/>
                </a:lnTo>
                <a:lnTo>
                  <a:pt x="1210" y="1719"/>
                </a:lnTo>
                <a:lnTo>
                  <a:pt x="612" y="1016"/>
                </a:lnTo>
                <a:close/>
                <a:moveTo>
                  <a:pt x="815" y="823"/>
                </a:moveTo>
                <a:lnTo>
                  <a:pt x="787" y="825"/>
                </a:lnTo>
                <a:lnTo>
                  <a:pt x="759" y="831"/>
                </a:lnTo>
                <a:lnTo>
                  <a:pt x="733" y="840"/>
                </a:lnTo>
                <a:lnTo>
                  <a:pt x="1631" y="1899"/>
                </a:lnTo>
                <a:lnTo>
                  <a:pt x="2529" y="840"/>
                </a:lnTo>
                <a:lnTo>
                  <a:pt x="2503" y="831"/>
                </a:lnTo>
                <a:lnTo>
                  <a:pt x="2475" y="825"/>
                </a:lnTo>
                <a:lnTo>
                  <a:pt x="2446" y="823"/>
                </a:lnTo>
                <a:lnTo>
                  <a:pt x="815" y="823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7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1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0"/>
                </a:lnTo>
                <a:lnTo>
                  <a:pt x="3259" y="488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7" y="3289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9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8"/>
                </a:lnTo>
                <a:lnTo>
                  <a:pt x="12" y="430"/>
                </a:lnTo>
                <a:lnTo>
                  <a:pt x="28" y="376"/>
                </a:lnTo>
                <a:lnTo>
                  <a:pt x="49" y="322"/>
                </a:lnTo>
                <a:lnTo>
                  <a:pt x="75" y="271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5" name="Freeform 1342"/>
          <p:cNvSpPr>
            <a:spLocks noEditPoints="1"/>
          </p:cNvSpPr>
          <p:nvPr/>
        </p:nvSpPr>
        <p:spPr bwMode="auto">
          <a:xfrm>
            <a:off x="7781957" y="3743846"/>
            <a:ext cx="300477" cy="303423"/>
          </a:xfrm>
          <a:custGeom>
            <a:avLst/>
            <a:gdLst>
              <a:gd name="T0" fmla="*/ 408 w 3262"/>
              <a:gd name="T1" fmla="*/ 2529 h 3292"/>
              <a:gd name="T2" fmla="*/ 1244 w 3262"/>
              <a:gd name="T3" fmla="*/ 1873 h 3292"/>
              <a:gd name="T4" fmla="*/ 544 w 3262"/>
              <a:gd name="T5" fmla="*/ 2880 h 3292"/>
              <a:gd name="T6" fmla="*/ 2737 w 3262"/>
              <a:gd name="T7" fmla="*/ 2879 h 3292"/>
              <a:gd name="T8" fmla="*/ 2111 w 3262"/>
              <a:gd name="T9" fmla="*/ 1779 h 3292"/>
              <a:gd name="T10" fmla="*/ 2855 w 3262"/>
              <a:gd name="T11" fmla="*/ 565 h 3292"/>
              <a:gd name="T12" fmla="*/ 408 w 3262"/>
              <a:gd name="T13" fmla="*/ 565 h 3292"/>
              <a:gd name="T14" fmla="*/ 519 w 3262"/>
              <a:gd name="T15" fmla="*/ 414 h 3292"/>
              <a:gd name="T16" fmla="*/ 474 w 3262"/>
              <a:gd name="T17" fmla="*/ 431 h 3292"/>
              <a:gd name="T18" fmla="*/ 2788 w 3262"/>
              <a:gd name="T19" fmla="*/ 431 h 3292"/>
              <a:gd name="T20" fmla="*/ 2743 w 3262"/>
              <a:gd name="T21" fmla="*/ 414 h 3292"/>
              <a:gd name="T22" fmla="*/ 544 w 3262"/>
              <a:gd name="T23" fmla="*/ 411 h 3292"/>
              <a:gd name="T24" fmla="*/ 2719 w 3262"/>
              <a:gd name="T25" fmla="*/ 0 h 3292"/>
              <a:gd name="T26" fmla="*/ 2834 w 3262"/>
              <a:gd name="T27" fmla="*/ 12 h 3292"/>
              <a:gd name="T28" fmla="*/ 2943 w 3262"/>
              <a:gd name="T29" fmla="*/ 48 h 3292"/>
              <a:gd name="T30" fmla="*/ 3039 w 3262"/>
              <a:gd name="T31" fmla="*/ 106 h 3292"/>
              <a:gd name="T32" fmla="*/ 3122 w 3262"/>
              <a:gd name="T33" fmla="*/ 181 h 3292"/>
              <a:gd name="T34" fmla="*/ 3187 w 3262"/>
              <a:gd name="T35" fmla="*/ 272 h 3292"/>
              <a:gd name="T36" fmla="*/ 3234 w 3262"/>
              <a:gd name="T37" fmla="*/ 376 h 3292"/>
              <a:gd name="T38" fmla="*/ 3259 w 3262"/>
              <a:gd name="T39" fmla="*/ 489 h 3292"/>
              <a:gd name="T40" fmla="*/ 3262 w 3262"/>
              <a:gd name="T41" fmla="*/ 2743 h 3292"/>
              <a:gd name="T42" fmla="*/ 3250 w 3262"/>
              <a:gd name="T43" fmla="*/ 2860 h 3292"/>
              <a:gd name="T44" fmla="*/ 3214 w 3262"/>
              <a:gd name="T45" fmla="*/ 2969 h 3292"/>
              <a:gd name="T46" fmla="*/ 3156 w 3262"/>
              <a:gd name="T47" fmla="*/ 3067 h 3292"/>
              <a:gd name="T48" fmla="*/ 3082 w 3262"/>
              <a:gd name="T49" fmla="*/ 3149 h 3292"/>
              <a:gd name="T50" fmla="*/ 2992 w 3262"/>
              <a:gd name="T51" fmla="*/ 3217 h 3292"/>
              <a:gd name="T52" fmla="*/ 2889 w 3262"/>
              <a:gd name="T53" fmla="*/ 3263 h 3292"/>
              <a:gd name="T54" fmla="*/ 2777 w 3262"/>
              <a:gd name="T55" fmla="*/ 3289 h 3292"/>
              <a:gd name="T56" fmla="*/ 544 w 3262"/>
              <a:gd name="T57" fmla="*/ 3292 h 3292"/>
              <a:gd name="T58" fmla="*/ 428 w 3262"/>
              <a:gd name="T59" fmla="*/ 3279 h 3292"/>
              <a:gd name="T60" fmla="*/ 320 w 3262"/>
              <a:gd name="T61" fmla="*/ 3242 h 3292"/>
              <a:gd name="T62" fmla="*/ 223 w 3262"/>
              <a:gd name="T63" fmla="*/ 3186 h 3292"/>
              <a:gd name="T64" fmla="*/ 140 w 3262"/>
              <a:gd name="T65" fmla="*/ 3110 h 3292"/>
              <a:gd name="T66" fmla="*/ 75 w 3262"/>
              <a:gd name="T67" fmla="*/ 3019 h 3292"/>
              <a:gd name="T68" fmla="*/ 28 w 3262"/>
              <a:gd name="T69" fmla="*/ 2916 h 3292"/>
              <a:gd name="T70" fmla="*/ 3 w 3262"/>
              <a:gd name="T71" fmla="*/ 2802 h 3292"/>
              <a:gd name="T72" fmla="*/ 0 w 3262"/>
              <a:gd name="T73" fmla="*/ 548 h 3292"/>
              <a:gd name="T74" fmla="*/ 12 w 3262"/>
              <a:gd name="T75" fmla="*/ 431 h 3292"/>
              <a:gd name="T76" fmla="*/ 49 w 3262"/>
              <a:gd name="T77" fmla="*/ 322 h 3292"/>
              <a:gd name="T78" fmla="*/ 105 w 3262"/>
              <a:gd name="T79" fmla="*/ 225 h 3292"/>
              <a:gd name="T80" fmla="*/ 180 w 3262"/>
              <a:gd name="T81" fmla="*/ 141 h 3292"/>
              <a:gd name="T82" fmla="*/ 270 w 3262"/>
              <a:gd name="T83" fmla="*/ 75 h 3292"/>
              <a:gd name="T84" fmla="*/ 372 w 3262"/>
              <a:gd name="T85" fmla="*/ 28 h 3292"/>
              <a:gd name="T86" fmla="*/ 485 w 3262"/>
              <a:gd name="T87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62" h="3292">
                <a:moveTo>
                  <a:pt x="408" y="565"/>
                </a:moveTo>
                <a:lnTo>
                  <a:pt x="408" y="2529"/>
                </a:lnTo>
                <a:lnTo>
                  <a:pt x="1151" y="1779"/>
                </a:lnTo>
                <a:lnTo>
                  <a:pt x="1244" y="1873"/>
                </a:lnTo>
                <a:lnTo>
                  <a:pt x="526" y="2879"/>
                </a:lnTo>
                <a:lnTo>
                  <a:pt x="544" y="2880"/>
                </a:lnTo>
                <a:lnTo>
                  <a:pt x="2719" y="2880"/>
                </a:lnTo>
                <a:lnTo>
                  <a:pt x="2737" y="2879"/>
                </a:lnTo>
                <a:lnTo>
                  <a:pt x="2018" y="1873"/>
                </a:lnTo>
                <a:lnTo>
                  <a:pt x="2111" y="1779"/>
                </a:lnTo>
                <a:lnTo>
                  <a:pt x="2855" y="2529"/>
                </a:lnTo>
                <a:lnTo>
                  <a:pt x="2855" y="565"/>
                </a:lnTo>
                <a:lnTo>
                  <a:pt x="1631" y="2057"/>
                </a:lnTo>
                <a:lnTo>
                  <a:pt x="408" y="565"/>
                </a:lnTo>
                <a:close/>
                <a:moveTo>
                  <a:pt x="544" y="411"/>
                </a:moveTo>
                <a:lnTo>
                  <a:pt x="519" y="414"/>
                </a:lnTo>
                <a:lnTo>
                  <a:pt x="495" y="420"/>
                </a:lnTo>
                <a:lnTo>
                  <a:pt x="474" y="431"/>
                </a:lnTo>
                <a:lnTo>
                  <a:pt x="1631" y="1397"/>
                </a:lnTo>
                <a:lnTo>
                  <a:pt x="2788" y="431"/>
                </a:lnTo>
                <a:lnTo>
                  <a:pt x="2767" y="420"/>
                </a:lnTo>
                <a:lnTo>
                  <a:pt x="2743" y="414"/>
                </a:lnTo>
                <a:lnTo>
                  <a:pt x="2719" y="411"/>
                </a:lnTo>
                <a:lnTo>
                  <a:pt x="544" y="411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7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2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9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7" y="3289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9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9"/>
                </a:lnTo>
                <a:lnTo>
                  <a:pt x="12" y="431"/>
                </a:lnTo>
                <a:lnTo>
                  <a:pt x="28" y="376"/>
                </a:lnTo>
                <a:lnTo>
                  <a:pt x="49" y="322"/>
                </a:lnTo>
                <a:lnTo>
                  <a:pt x="75" y="272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6" name="Freeform 1347"/>
          <p:cNvSpPr>
            <a:spLocks noEditPoints="1"/>
          </p:cNvSpPr>
          <p:nvPr/>
        </p:nvSpPr>
        <p:spPr bwMode="auto">
          <a:xfrm>
            <a:off x="8335463" y="3743846"/>
            <a:ext cx="300477" cy="303423"/>
          </a:xfrm>
          <a:custGeom>
            <a:avLst/>
            <a:gdLst>
              <a:gd name="T0" fmla="*/ 2018 w 3262"/>
              <a:gd name="T1" fmla="*/ 1873 h 3292"/>
              <a:gd name="T2" fmla="*/ 2926 w 3262"/>
              <a:gd name="T3" fmla="*/ 2602 h 3292"/>
              <a:gd name="T4" fmla="*/ 1151 w 3262"/>
              <a:gd name="T5" fmla="*/ 1779 h 3292"/>
              <a:gd name="T6" fmla="*/ 582 w 3262"/>
              <a:gd name="T7" fmla="*/ 2850 h 3292"/>
              <a:gd name="T8" fmla="*/ 1151 w 3262"/>
              <a:gd name="T9" fmla="*/ 1779 h 3292"/>
              <a:gd name="T10" fmla="*/ 489 w 3262"/>
              <a:gd name="T11" fmla="*/ 638 h 3292"/>
              <a:gd name="T12" fmla="*/ 2774 w 3262"/>
              <a:gd name="T13" fmla="*/ 638 h 3292"/>
              <a:gd name="T14" fmla="*/ 1631 w 3262"/>
              <a:gd name="T15" fmla="*/ 1397 h 3292"/>
              <a:gd name="T16" fmla="*/ 544 w 3262"/>
              <a:gd name="T17" fmla="*/ 0 h 3292"/>
              <a:gd name="T18" fmla="*/ 2777 w 3262"/>
              <a:gd name="T19" fmla="*/ 3 h 3292"/>
              <a:gd name="T20" fmla="*/ 2889 w 3262"/>
              <a:gd name="T21" fmla="*/ 28 h 3292"/>
              <a:gd name="T22" fmla="*/ 2992 w 3262"/>
              <a:gd name="T23" fmla="*/ 75 h 3292"/>
              <a:gd name="T24" fmla="*/ 3082 w 3262"/>
              <a:gd name="T25" fmla="*/ 141 h 3292"/>
              <a:gd name="T26" fmla="*/ 3156 w 3262"/>
              <a:gd name="T27" fmla="*/ 225 h 3292"/>
              <a:gd name="T28" fmla="*/ 3214 w 3262"/>
              <a:gd name="T29" fmla="*/ 322 h 3292"/>
              <a:gd name="T30" fmla="*/ 3250 w 3262"/>
              <a:gd name="T31" fmla="*/ 431 h 3292"/>
              <a:gd name="T32" fmla="*/ 3262 w 3262"/>
              <a:gd name="T33" fmla="*/ 548 h 3292"/>
              <a:gd name="T34" fmla="*/ 3259 w 3262"/>
              <a:gd name="T35" fmla="*/ 2802 h 3292"/>
              <a:gd name="T36" fmla="*/ 3234 w 3262"/>
              <a:gd name="T37" fmla="*/ 2916 h 3292"/>
              <a:gd name="T38" fmla="*/ 3187 w 3262"/>
              <a:gd name="T39" fmla="*/ 3019 h 3292"/>
              <a:gd name="T40" fmla="*/ 3122 w 3262"/>
              <a:gd name="T41" fmla="*/ 3110 h 3292"/>
              <a:gd name="T42" fmla="*/ 3039 w 3262"/>
              <a:gd name="T43" fmla="*/ 3186 h 3292"/>
              <a:gd name="T44" fmla="*/ 2943 w 3262"/>
              <a:gd name="T45" fmla="*/ 3242 h 3292"/>
              <a:gd name="T46" fmla="*/ 2834 w 3262"/>
              <a:gd name="T47" fmla="*/ 3279 h 3292"/>
              <a:gd name="T48" fmla="*/ 2719 w 3262"/>
              <a:gd name="T49" fmla="*/ 3292 h 3292"/>
              <a:gd name="T50" fmla="*/ 485 w 3262"/>
              <a:gd name="T51" fmla="*/ 3289 h 3292"/>
              <a:gd name="T52" fmla="*/ 372 w 3262"/>
              <a:gd name="T53" fmla="*/ 3263 h 3292"/>
              <a:gd name="T54" fmla="*/ 270 w 3262"/>
              <a:gd name="T55" fmla="*/ 3217 h 3292"/>
              <a:gd name="T56" fmla="*/ 180 w 3262"/>
              <a:gd name="T57" fmla="*/ 3149 h 3292"/>
              <a:gd name="T58" fmla="*/ 105 w 3262"/>
              <a:gd name="T59" fmla="*/ 3067 h 3292"/>
              <a:gd name="T60" fmla="*/ 49 w 3262"/>
              <a:gd name="T61" fmla="*/ 2969 h 3292"/>
              <a:gd name="T62" fmla="*/ 12 w 3262"/>
              <a:gd name="T63" fmla="*/ 2860 h 3292"/>
              <a:gd name="T64" fmla="*/ 0 w 3262"/>
              <a:gd name="T65" fmla="*/ 2743 h 3292"/>
              <a:gd name="T66" fmla="*/ 3 w 3262"/>
              <a:gd name="T67" fmla="*/ 489 h 3292"/>
              <a:gd name="T68" fmla="*/ 28 w 3262"/>
              <a:gd name="T69" fmla="*/ 376 h 3292"/>
              <a:gd name="T70" fmla="*/ 75 w 3262"/>
              <a:gd name="T71" fmla="*/ 272 h 3292"/>
              <a:gd name="T72" fmla="*/ 140 w 3262"/>
              <a:gd name="T73" fmla="*/ 181 h 3292"/>
              <a:gd name="T74" fmla="*/ 223 w 3262"/>
              <a:gd name="T75" fmla="*/ 106 h 3292"/>
              <a:gd name="T76" fmla="*/ 320 w 3262"/>
              <a:gd name="T77" fmla="*/ 48 h 3292"/>
              <a:gd name="T78" fmla="*/ 428 w 3262"/>
              <a:gd name="T79" fmla="*/ 12 h 3292"/>
              <a:gd name="T80" fmla="*/ 544 w 3262"/>
              <a:gd name="T8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262" h="3292">
                <a:moveTo>
                  <a:pt x="2111" y="1779"/>
                </a:moveTo>
                <a:lnTo>
                  <a:pt x="2018" y="1873"/>
                </a:lnTo>
                <a:lnTo>
                  <a:pt x="2681" y="2850"/>
                </a:lnTo>
                <a:lnTo>
                  <a:pt x="2926" y="2602"/>
                </a:lnTo>
                <a:lnTo>
                  <a:pt x="2111" y="1779"/>
                </a:lnTo>
                <a:close/>
                <a:moveTo>
                  <a:pt x="1151" y="1779"/>
                </a:moveTo>
                <a:lnTo>
                  <a:pt x="336" y="2602"/>
                </a:lnTo>
                <a:lnTo>
                  <a:pt x="582" y="2850"/>
                </a:lnTo>
                <a:lnTo>
                  <a:pt x="1244" y="1873"/>
                </a:lnTo>
                <a:lnTo>
                  <a:pt x="1151" y="1779"/>
                </a:lnTo>
                <a:close/>
                <a:moveTo>
                  <a:pt x="582" y="544"/>
                </a:moveTo>
                <a:lnTo>
                  <a:pt x="489" y="638"/>
                </a:lnTo>
                <a:lnTo>
                  <a:pt x="1631" y="1997"/>
                </a:lnTo>
                <a:lnTo>
                  <a:pt x="2774" y="638"/>
                </a:lnTo>
                <a:lnTo>
                  <a:pt x="2681" y="544"/>
                </a:lnTo>
                <a:lnTo>
                  <a:pt x="1631" y="1397"/>
                </a:lnTo>
                <a:lnTo>
                  <a:pt x="582" y="544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7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2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9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7" y="3289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9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9"/>
                </a:lnTo>
                <a:lnTo>
                  <a:pt x="12" y="431"/>
                </a:lnTo>
                <a:lnTo>
                  <a:pt x="28" y="376"/>
                </a:lnTo>
                <a:lnTo>
                  <a:pt x="49" y="322"/>
                </a:lnTo>
                <a:lnTo>
                  <a:pt x="75" y="272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7" name="Freeform 1352"/>
          <p:cNvSpPr>
            <a:spLocks noEditPoints="1"/>
          </p:cNvSpPr>
          <p:nvPr/>
        </p:nvSpPr>
        <p:spPr bwMode="auto">
          <a:xfrm>
            <a:off x="584260" y="4416184"/>
            <a:ext cx="300477" cy="303423"/>
          </a:xfrm>
          <a:custGeom>
            <a:avLst/>
            <a:gdLst>
              <a:gd name="T0" fmla="*/ 789 w 3262"/>
              <a:gd name="T1" fmla="*/ 2467 h 3292"/>
              <a:gd name="T2" fmla="*/ 2446 w 3262"/>
              <a:gd name="T3" fmla="*/ 2469 h 3292"/>
              <a:gd name="T4" fmla="*/ 1919 w 3262"/>
              <a:gd name="T5" fmla="*/ 1876 h 3292"/>
              <a:gd name="T6" fmla="*/ 2650 w 3262"/>
              <a:gd name="T7" fmla="*/ 1016 h 3292"/>
              <a:gd name="T8" fmla="*/ 2649 w 3262"/>
              <a:gd name="T9" fmla="*/ 2290 h 3292"/>
              <a:gd name="T10" fmla="*/ 2650 w 3262"/>
              <a:gd name="T11" fmla="*/ 1016 h 3292"/>
              <a:gd name="T12" fmla="*/ 612 w 3262"/>
              <a:gd name="T13" fmla="*/ 2262 h 3292"/>
              <a:gd name="T14" fmla="*/ 1210 w 3262"/>
              <a:gd name="T15" fmla="*/ 1719 h 3292"/>
              <a:gd name="T16" fmla="*/ 787 w 3262"/>
              <a:gd name="T17" fmla="*/ 825 h 3292"/>
              <a:gd name="T18" fmla="*/ 1631 w 3262"/>
              <a:gd name="T19" fmla="*/ 1899 h 3292"/>
              <a:gd name="T20" fmla="*/ 2475 w 3262"/>
              <a:gd name="T21" fmla="*/ 825 h 3292"/>
              <a:gd name="T22" fmla="*/ 1631 w 3262"/>
              <a:gd name="T23" fmla="*/ 0 h 3292"/>
              <a:gd name="T24" fmla="*/ 1836 w 3262"/>
              <a:gd name="T25" fmla="*/ 12 h 3292"/>
              <a:gd name="T26" fmla="*/ 2128 w 3262"/>
              <a:gd name="T27" fmla="*/ 77 h 3292"/>
              <a:gd name="T28" fmla="*/ 2397 w 3262"/>
              <a:gd name="T29" fmla="*/ 193 h 3292"/>
              <a:gd name="T30" fmla="*/ 2640 w 3262"/>
              <a:gd name="T31" fmla="*/ 353 h 3292"/>
              <a:gd name="T32" fmla="*/ 2851 w 3262"/>
              <a:gd name="T33" fmla="*/ 552 h 3292"/>
              <a:gd name="T34" fmla="*/ 3022 w 3262"/>
              <a:gd name="T35" fmla="*/ 787 h 3292"/>
              <a:gd name="T36" fmla="*/ 3152 w 3262"/>
              <a:gd name="T37" fmla="*/ 1051 h 3292"/>
              <a:gd name="T38" fmla="*/ 3233 w 3262"/>
              <a:gd name="T39" fmla="*/ 1339 h 3292"/>
              <a:gd name="T40" fmla="*/ 3262 w 3262"/>
              <a:gd name="T41" fmla="*/ 1646 h 3292"/>
              <a:gd name="T42" fmla="*/ 3233 w 3262"/>
              <a:gd name="T43" fmla="*/ 1953 h 3292"/>
              <a:gd name="T44" fmla="*/ 3152 w 3262"/>
              <a:gd name="T45" fmla="*/ 2241 h 3292"/>
              <a:gd name="T46" fmla="*/ 3022 w 3262"/>
              <a:gd name="T47" fmla="*/ 2504 h 3292"/>
              <a:gd name="T48" fmla="*/ 2851 w 3262"/>
              <a:gd name="T49" fmla="*/ 2738 h 3292"/>
              <a:gd name="T50" fmla="*/ 2640 w 3262"/>
              <a:gd name="T51" fmla="*/ 2939 h 3292"/>
              <a:gd name="T52" fmla="*/ 2397 w 3262"/>
              <a:gd name="T53" fmla="*/ 3099 h 3292"/>
              <a:gd name="T54" fmla="*/ 2128 w 3262"/>
              <a:gd name="T55" fmla="*/ 3213 h 3292"/>
              <a:gd name="T56" fmla="*/ 1836 w 3262"/>
              <a:gd name="T57" fmla="*/ 3279 h 3292"/>
              <a:gd name="T58" fmla="*/ 1528 w 3262"/>
              <a:gd name="T59" fmla="*/ 3289 h 3292"/>
              <a:gd name="T60" fmla="*/ 1230 w 3262"/>
              <a:gd name="T61" fmla="*/ 3241 h 3292"/>
              <a:gd name="T62" fmla="*/ 952 w 3262"/>
              <a:gd name="T63" fmla="*/ 3142 h 3292"/>
              <a:gd name="T64" fmla="*/ 699 w 3262"/>
              <a:gd name="T65" fmla="*/ 2997 h 3292"/>
              <a:gd name="T66" fmla="*/ 478 w 3262"/>
              <a:gd name="T67" fmla="*/ 2810 h 3292"/>
              <a:gd name="T68" fmla="*/ 293 w 3262"/>
              <a:gd name="T69" fmla="*/ 2586 h 3292"/>
              <a:gd name="T70" fmla="*/ 148 w 3262"/>
              <a:gd name="T71" fmla="*/ 2332 h 3292"/>
              <a:gd name="T72" fmla="*/ 50 w 3262"/>
              <a:gd name="T73" fmla="*/ 2051 h 3292"/>
              <a:gd name="T74" fmla="*/ 3 w 3262"/>
              <a:gd name="T75" fmla="*/ 1750 h 3292"/>
              <a:gd name="T76" fmla="*/ 13 w 3262"/>
              <a:gd name="T77" fmla="*/ 1439 h 3292"/>
              <a:gd name="T78" fmla="*/ 77 w 3262"/>
              <a:gd name="T79" fmla="*/ 1144 h 3292"/>
              <a:gd name="T80" fmla="*/ 191 w 3262"/>
              <a:gd name="T81" fmla="*/ 871 h 3292"/>
              <a:gd name="T82" fmla="*/ 350 w 3262"/>
              <a:gd name="T83" fmla="*/ 627 h 3292"/>
              <a:gd name="T84" fmla="*/ 547 w 3262"/>
              <a:gd name="T85" fmla="*/ 415 h 3292"/>
              <a:gd name="T86" fmla="*/ 781 w 3262"/>
              <a:gd name="T87" fmla="*/ 241 h 3292"/>
              <a:gd name="T88" fmla="*/ 1042 w 3262"/>
              <a:gd name="T89" fmla="*/ 110 h 3292"/>
              <a:gd name="T90" fmla="*/ 1327 w 3262"/>
              <a:gd name="T91" fmla="*/ 28 h 3292"/>
              <a:gd name="T92" fmla="*/ 1631 w 3262"/>
              <a:gd name="T9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62" h="3292">
                <a:moveTo>
                  <a:pt x="1343" y="1876"/>
                </a:moveTo>
                <a:lnTo>
                  <a:pt x="763" y="2462"/>
                </a:lnTo>
                <a:lnTo>
                  <a:pt x="789" y="2467"/>
                </a:lnTo>
                <a:lnTo>
                  <a:pt x="815" y="2469"/>
                </a:lnTo>
                <a:lnTo>
                  <a:pt x="2446" y="2469"/>
                </a:lnTo>
                <a:lnTo>
                  <a:pt x="2446" y="2469"/>
                </a:lnTo>
                <a:lnTo>
                  <a:pt x="2473" y="2467"/>
                </a:lnTo>
                <a:lnTo>
                  <a:pt x="2500" y="2462"/>
                </a:lnTo>
                <a:lnTo>
                  <a:pt x="1919" y="1876"/>
                </a:lnTo>
                <a:lnTo>
                  <a:pt x="1631" y="2215"/>
                </a:lnTo>
                <a:lnTo>
                  <a:pt x="1343" y="1876"/>
                </a:lnTo>
                <a:close/>
                <a:moveTo>
                  <a:pt x="2650" y="1016"/>
                </a:moveTo>
                <a:lnTo>
                  <a:pt x="2052" y="1719"/>
                </a:lnTo>
                <a:lnTo>
                  <a:pt x="2643" y="2316"/>
                </a:lnTo>
                <a:lnTo>
                  <a:pt x="2649" y="2290"/>
                </a:lnTo>
                <a:lnTo>
                  <a:pt x="2650" y="2262"/>
                </a:lnTo>
                <a:lnTo>
                  <a:pt x="2650" y="1028"/>
                </a:lnTo>
                <a:lnTo>
                  <a:pt x="2650" y="1016"/>
                </a:lnTo>
                <a:close/>
                <a:moveTo>
                  <a:pt x="612" y="1016"/>
                </a:moveTo>
                <a:lnTo>
                  <a:pt x="612" y="1028"/>
                </a:lnTo>
                <a:lnTo>
                  <a:pt x="612" y="2262"/>
                </a:lnTo>
                <a:lnTo>
                  <a:pt x="614" y="2290"/>
                </a:lnTo>
                <a:lnTo>
                  <a:pt x="619" y="2316"/>
                </a:lnTo>
                <a:lnTo>
                  <a:pt x="1210" y="1719"/>
                </a:lnTo>
                <a:lnTo>
                  <a:pt x="612" y="1016"/>
                </a:lnTo>
                <a:close/>
                <a:moveTo>
                  <a:pt x="815" y="823"/>
                </a:moveTo>
                <a:lnTo>
                  <a:pt x="787" y="825"/>
                </a:lnTo>
                <a:lnTo>
                  <a:pt x="759" y="831"/>
                </a:lnTo>
                <a:lnTo>
                  <a:pt x="733" y="840"/>
                </a:lnTo>
                <a:lnTo>
                  <a:pt x="1631" y="1899"/>
                </a:lnTo>
                <a:lnTo>
                  <a:pt x="2529" y="840"/>
                </a:lnTo>
                <a:lnTo>
                  <a:pt x="2503" y="831"/>
                </a:lnTo>
                <a:lnTo>
                  <a:pt x="2475" y="825"/>
                </a:lnTo>
                <a:lnTo>
                  <a:pt x="2446" y="823"/>
                </a:lnTo>
                <a:lnTo>
                  <a:pt x="815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8" name="Freeform 1357"/>
          <p:cNvSpPr>
            <a:spLocks noEditPoints="1"/>
          </p:cNvSpPr>
          <p:nvPr/>
        </p:nvSpPr>
        <p:spPr bwMode="auto">
          <a:xfrm>
            <a:off x="1152415" y="4440487"/>
            <a:ext cx="163496" cy="254817"/>
          </a:xfrm>
          <a:custGeom>
            <a:avLst/>
            <a:gdLst>
              <a:gd name="T0" fmla="*/ 816 w 2218"/>
              <a:gd name="T1" fmla="*/ 2218 h 3461"/>
              <a:gd name="T2" fmla="*/ 506 w 2218"/>
              <a:gd name="T3" fmla="*/ 2421 h 3461"/>
              <a:gd name="T4" fmla="*/ 384 w 2218"/>
              <a:gd name="T5" fmla="*/ 2716 h 3461"/>
              <a:gd name="T6" fmla="*/ 485 w 2218"/>
              <a:gd name="T7" fmla="*/ 3020 h 3461"/>
              <a:gd name="T8" fmla="*/ 760 w 2218"/>
              <a:gd name="T9" fmla="*/ 3228 h 3461"/>
              <a:gd name="T10" fmla="*/ 1166 w 2218"/>
              <a:gd name="T11" fmla="*/ 3288 h 3461"/>
              <a:gd name="T12" fmla="*/ 1541 w 2218"/>
              <a:gd name="T13" fmla="*/ 3215 h 3461"/>
              <a:gd name="T14" fmla="*/ 1763 w 2218"/>
              <a:gd name="T15" fmla="*/ 3051 h 3461"/>
              <a:gd name="T16" fmla="*/ 1853 w 2218"/>
              <a:gd name="T17" fmla="*/ 2820 h 3461"/>
              <a:gd name="T18" fmla="*/ 1814 w 2218"/>
              <a:gd name="T19" fmla="*/ 2541 h 3461"/>
              <a:gd name="T20" fmla="*/ 1620 w 2218"/>
              <a:gd name="T21" fmla="*/ 2341 h 3461"/>
              <a:gd name="T22" fmla="*/ 1294 w 2218"/>
              <a:gd name="T23" fmla="*/ 2171 h 3461"/>
              <a:gd name="T24" fmla="*/ 887 w 2218"/>
              <a:gd name="T25" fmla="*/ 173 h 3461"/>
              <a:gd name="T26" fmla="*/ 683 w 2218"/>
              <a:gd name="T27" fmla="*/ 349 h 3461"/>
              <a:gd name="T28" fmla="*/ 604 w 2218"/>
              <a:gd name="T29" fmla="*/ 660 h 3461"/>
              <a:gd name="T30" fmla="*/ 691 w 2218"/>
              <a:gd name="T31" fmla="*/ 1056 h 3461"/>
              <a:gd name="T32" fmla="*/ 931 w 2218"/>
              <a:gd name="T33" fmla="*/ 1358 h 3461"/>
              <a:gd name="T34" fmla="*/ 1240 w 2218"/>
              <a:gd name="T35" fmla="*/ 1454 h 3461"/>
              <a:gd name="T36" fmla="*/ 1475 w 2218"/>
              <a:gd name="T37" fmla="*/ 1331 h 3461"/>
              <a:gd name="T38" fmla="*/ 1600 w 2218"/>
              <a:gd name="T39" fmla="*/ 1055 h 3461"/>
              <a:gd name="T40" fmla="*/ 1573 w 2218"/>
              <a:gd name="T41" fmla="*/ 673 h 3461"/>
              <a:gd name="T42" fmla="*/ 1375 w 2218"/>
              <a:gd name="T43" fmla="*/ 327 h 3461"/>
              <a:gd name="T44" fmla="*/ 1076 w 2218"/>
              <a:gd name="T45" fmla="*/ 157 h 3461"/>
              <a:gd name="T46" fmla="*/ 1689 w 2218"/>
              <a:gd name="T47" fmla="*/ 195 h 3461"/>
              <a:gd name="T48" fmla="*/ 1898 w 2218"/>
              <a:gd name="T49" fmla="*/ 414 h 3461"/>
              <a:gd name="T50" fmla="*/ 1983 w 2218"/>
              <a:gd name="T51" fmla="*/ 735 h 3461"/>
              <a:gd name="T52" fmla="*/ 1915 w 2218"/>
              <a:gd name="T53" fmla="*/ 1080 h 3461"/>
              <a:gd name="T54" fmla="*/ 1685 w 2218"/>
              <a:gd name="T55" fmla="*/ 1353 h 3461"/>
              <a:gd name="T56" fmla="*/ 1526 w 2218"/>
              <a:gd name="T57" fmla="*/ 1503 h 3461"/>
              <a:gd name="T58" fmla="*/ 1481 w 2218"/>
              <a:gd name="T59" fmla="*/ 1633 h 3461"/>
              <a:gd name="T60" fmla="*/ 1539 w 2218"/>
              <a:gd name="T61" fmla="*/ 1782 h 3461"/>
              <a:gd name="T62" fmla="*/ 1689 w 2218"/>
              <a:gd name="T63" fmla="*/ 1936 h 3461"/>
              <a:gd name="T64" fmla="*/ 1926 w 2218"/>
              <a:gd name="T65" fmla="*/ 2130 h 3461"/>
              <a:gd name="T66" fmla="*/ 2103 w 2218"/>
              <a:gd name="T67" fmla="*/ 2434 h 3461"/>
              <a:gd name="T68" fmla="*/ 2123 w 2218"/>
              <a:gd name="T69" fmla="*/ 2794 h 3461"/>
              <a:gd name="T70" fmla="*/ 1989 w 2218"/>
              <a:gd name="T71" fmla="*/ 3092 h 3461"/>
              <a:gd name="T72" fmla="*/ 1699 w 2218"/>
              <a:gd name="T73" fmla="*/ 3327 h 3461"/>
              <a:gd name="T74" fmla="*/ 1264 w 2218"/>
              <a:gd name="T75" fmla="*/ 3452 h 3461"/>
              <a:gd name="T76" fmla="*/ 777 w 2218"/>
              <a:gd name="T77" fmla="*/ 3437 h 3461"/>
              <a:gd name="T78" fmla="*/ 378 w 2218"/>
              <a:gd name="T79" fmla="*/ 3321 h 3461"/>
              <a:gd name="T80" fmla="*/ 103 w 2218"/>
              <a:gd name="T81" fmla="*/ 3114 h 3461"/>
              <a:gd name="T82" fmla="*/ 0 w 2218"/>
              <a:gd name="T83" fmla="*/ 2832 h 3461"/>
              <a:gd name="T84" fmla="*/ 126 w 2218"/>
              <a:gd name="T85" fmla="*/ 2475 h 3461"/>
              <a:gd name="T86" fmla="*/ 464 w 2218"/>
              <a:gd name="T87" fmla="*/ 2196 h 3461"/>
              <a:gd name="T88" fmla="*/ 953 w 2218"/>
              <a:gd name="T89" fmla="*/ 2063 h 3461"/>
              <a:gd name="T90" fmla="*/ 1172 w 2218"/>
              <a:gd name="T91" fmla="*/ 1995 h 3461"/>
              <a:gd name="T92" fmla="*/ 1083 w 2218"/>
              <a:gd name="T93" fmla="*/ 1762 h 3461"/>
              <a:gd name="T94" fmla="*/ 1089 w 2218"/>
              <a:gd name="T95" fmla="*/ 1564 h 3461"/>
              <a:gd name="T96" fmla="*/ 693 w 2218"/>
              <a:gd name="T97" fmla="*/ 1497 h 3461"/>
              <a:gd name="T98" fmla="*/ 390 w 2218"/>
              <a:gd name="T99" fmla="*/ 1266 h 3461"/>
              <a:gd name="T100" fmla="*/ 241 w 2218"/>
              <a:gd name="T101" fmla="*/ 918 h 3461"/>
              <a:gd name="T102" fmla="*/ 285 w 2218"/>
              <a:gd name="T103" fmla="*/ 530 h 3461"/>
              <a:gd name="T104" fmla="*/ 542 w 2218"/>
              <a:gd name="T105" fmla="*/ 213 h 3461"/>
              <a:gd name="T106" fmla="*/ 933 w 2218"/>
              <a:gd name="T107" fmla="*/ 26 h 3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18" h="3461">
                <a:moveTo>
                  <a:pt x="1157" y="2159"/>
                </a:moveTo>
                <a:lnTo>
                  <a:pt x="1086" y="2161"/>
                </a:lnTo>
                <a:lnTo>
                  <a:pt x="1015" y="2169"/>
                </a:lnTo>
                <a:lnTo>
                  <a:pt x="946" y="2180"/>
                </a:lnTo>
                <a:lnTo>
                  <a:pt x="880" y="2197"/>
                </a:lnTo>
                <a:lnTo>
                  <a:pt x="816" y="2218"/>
                </a:lnTo>
                <a:lnTo>
                  <a:pt x="755" y="2243"/>
                </a:lnTo>
                <a:lnTo>
                  <a:pt x="697" y="2271"/>
                </a:lnTo>
                <a:lnTo>
                  <a:pt x="642" y="2304"/>
                </a:lnTo>
                <a:lnTo>
                  <a:pt x="592" y="2340"/>
                </a:lnTo>
                <a:lnTo>
                  <a:pt x="547" y="2379"/>
                </a:lnTo>
                <a:lnTo>
                  <a:pt x="506" y="2421"/>
                </a:lnTo>
                <a:lnTo>
                  <a:pt x="470" y="2465"/>
                </a:lnTo>
                <a:lnTo>
                  <a:pt x="440" y="2511"/>
                </a:lnTo>
                <a:lnTo>
                  <a:pt x="416" y="2560"/>
                </a:lnTo>
                <a:lnTo>
                  <a:pt x="398" y="2612"/>
                </a:lnTo>
                <a:lnTo>
                  <a:pt x="387" y="2663"/>
                </a:lnTo>
                <a:lnTo>
                  <a:pt x="384" y="2716"/>
                </a:lnTo>
                <a:lnTo>
                  <a:pt x="386" y="2771"/>
                </a:lnTo>
                <a:lnTo>
                  <a:pt x="396" y="2824"/>
                </a:lnTo>
                <a:lnTo>
                  <a:pt x="410" y="2877"/>
                </a:lnTo>
                <a:lnTo>
                  <a:pt x="430" y="2926"/>
                </a:lnTo>
                <a:lnTo>
                  <a:pt x="455" y="2974"/>
                </a:lnTo>
                <a:lnTo>
                  <a:pt x="485" y="3020"/>
                </a:lnTo>
                <a:lnTo>
                  <a:pt x="521" y="3062"/>
                </a:lnTo>
                <a:lnTo>
                  <a:pt x="560" y="3101"/>
                </a:lnTo>
                <a:lnTo>
                  <a:pt x="604" y="3138"/>
                </a:lnTo>
                <a:lnTo>
                  <a:pt x="652" y="3172"/>
                </a:lnTo>
                <a:lnTo>
                  <a:pt x="704" y="3202"/>
                </a:lnTo>
                <a:lnTo>
                  <a:pt x="760" y="3228"/>
                </a:lnTo>
                <a:lnTo>
                  <a:pt x="820" y="3250"/>
                </a:lnTo>
                <a:lnTo>
                  <a:pt x="881" y="3267"/>
                </a:lnTo>
                <a:lnTo>
                  <a:pt x="947" y="3279"/>
                </a:lnTo>
                <a:lnTo>
                  <a:pt x="1015" y="3287"/>
                </a:lnTo>
                <a:lnTo>
                  <a:pt x="1086" y="3290"/>
                </a:lnTo>
                <a:lnTo>
                  <a:pt x="1166" y="3288"/>
                </a:lnTo>
                <a:lnTo>
                  <a:pt x="1239" y="3284"/>
                </a:lnTo>
                <a:lnTo>
                  <a:pt x="1309" y="3276"/>
                </a:lnTo>
                <a:lnTo>
                  <a:pt x="1374" y="3265"/>
                </a:lnTo>
                <a:lnTo>
                  <a:pt x="1434" y="3251"/>
                </a:lnTo>
                <a:lnTo>
                  <a:pt x="1490" y="3234"/>
                </a:lnTo>
                <a:lnTo>
                  <a:pt x="1541" y="3215"/>
                </a:lnTo>
                <a:lnTo>
                  <a:pt x="1588" y="3193"/>
                </a:lnTo>
                <a:lnTo>
                  <a:pt x="1631" y="3169"/>
                </a:lnTo>
                <a:lnTo>
                  <a:pt x="1670" y="3143"/>
                </a:lnTo>
                <a:lnTo>
                  <a:pt x="1704" y="3114"/>
                </a:lnTo>
                <a:lnTo>
                  <a:pt x="1735" y="3083"/>
                </a:lnTo>
                <a:lnTo>
                  <a:pt x="1763" y="3051"/>
                </a:lnTo>
                <a:lnTo>
                  <a:pt x="1786" y="3016"/>
                </a:lnTo>
                <a:lnTo>
                  <a:pt x="1806" y="2980"/>
                </a:lnTo>
                <a:lnTo>
                  <a:pt x="1823" y="2942"/>
                </a:lnTo>
                <a:lnTo>
                  <a:pt x="1836" y="2903"/>
                </a:lnTo>
                <a:lnTo>
                  <a:pt x="1846" y="2862"/>
                </a:lnTo>
                <a:lnTo>
                  <a:pt x="1853" y="2820"/>
                </a:lnTo>
                <a:lnTo>
                  <a:pt x="1858" y="2777"/>
                </a:lnTo>
                <a:lnTo>
                  <a:pt x="1859" y="2733"/>
                </a:lnTo>
                <a:lnTo>
                  <a:pt x="1856" y="2677"/>
                </a:lnTo>
                <a:lnTo>
                  <a:pt x="1846" y="2622"/>
                </a:lnTo>
                <a:lnTo>
                  <a:pt x="1832" y="2580"/>
                </a:lnTo>
                <a:lnTo>
                  <a:pt x="1814" y="2541"/>
                </a:lnTo>
                <a:lnTo>
                  <a:pt x="1792" y="2504"/>
                </a:lnTo>
                <a:lnTo>
                  <a:pt x="1765" y="2469"/>
                </a:lnTo>
                <a:lnTo>
                  <a:pt x="1734" y="2436"/>
                </a:lnTo>
                <a:lnTo>
                  <a:pt x="1700" y="2404"/>
                </a:lnTo>
                <a:lnTo>
                  <a:pt x="1661" y="2373"/>
                </a:lnTo>
                <a:lnTo>
                  <a:pt x="1620" y="2341"/>
                </a:lnTo>
                <a:lnTo>
                  <a:pt x="1574" y="2308"/>
                </a:lnTo>
                <a:lnTo>
                  <a:pt x="1526" y="2274"/>
                </a:lnTo>
                <a:lnTo>
                  <a:pt x="1475" y="2240"/>
                </a:lnTo>
                <a:lnTo>
                  <a:pt x="1421" y="2202"/>
                </a:lnTo>
                <a:lnTo>
                  <a:pt x="1359" y="2184"/>
                </a:lnTo>
                <a:lnTo>
                  <a:pt x="1294" y="2171"/>
                </a:lnTo>
                <a:lnTo>
                  <a:pt x="1226" y="2163"/>
                </a:lnTo>
                <a:lnTo>
                  <a:pt x="1157" y="2159"/>
                </a:lnTo>
                <a:close/>
                <a:moveTo>
                  <a:pt x="1022" y="152"/>
                </a:moveTo>
                <a:lnTo>
                  <a:pt x="974" y="154"/>
                </a:lnTo>
                <a:lnTo>
                  <a:pt x="929" y="160"/>
                </a:lnTo>
                <a:lnTo>
                  <a:pt x="887" y="173"/>
                </a:lnTo>
                <a:lnTo>
                  <a:pt x="846" y="191"/>
                </a:lnTo>
                <a:lnTo>
                  <a:pt x="808" y="214"/>
                </a:lnTo>
                <a:lnTo>
                  <a:pt x="772" y="241"/>
                </a:lnTo>
                <a:lnTo>
                  <a:pt x="740" y="273"/>
                </a:lnTo>
                <a:lnTo>
                  <a:pt x="710" y="310"/>
                </a:lnTo>
                <a:lnTo>
                  <a:pt x="683" y="349"/>
                </a:lnTo>
                <a:lnTo>
                  <a:pt x="661" y="393"/>
                </a:lnTo>
                <a:lnTo>
                  <a:pt x="642" y="441"/>
                </a:lnTo>
                <a:lnTo>
                  <a:pt x="626" y="491"/>
                </a:lnTo>
                <a:lnTo>
                  <a:pt x="615" y="544"/>
                </a:lnTo>
                <a:lnTo>
                  <a:pt x="608" y="601"/>
                </a:lnTo>
                <a:lnTo>
                  <a:pt x="604" y="660"/>
                </a:lnTo>
                <a:lnTo>
                  <a:pt x="605" y="721"/>
                </a:lnTo>
                <a:lnTo>
                  <a:pt x="612" y="784"/>
                </a:lnTo>
                <a:lnTo>
                  <a:pt x="624" y="855"/>
                </a:lnTo>
                <a:lnTo>
                  <a:pt x="641" y="925"/>
                </a:lnTo>
                <a:lnTo>
                  <a:pt x="664" y="993"/>
                </a:lnTo>
                <a:lnTo>
                  <a:pt x="691" y="1056"/>
                </a:lnTo>
                <a:lnTo>
                  <a:pt x="722" y="1117"/>
                </a:lnTo>
                <a:lnTo>
                  <a:pt x="758" y="1175"/>
                </a:lnTo>
                <a:lnTo>
                  <a:pt x="797" y="1227"/>
                </a:lnTo>
                <a:lnTo>
                  <a:pt x="839" y="1276"/>
                </a:lnTo>
                <a:lnTo>
                  <a:pt x="883" y="1320"/>
                </a:lnTo>
                <a:lnTo>
                  <a:pt x="931" y="1358"/>
                </a:lnTo>
                <a:lnTo>
                  <a:pt x="981" y="1391"/>
                </a:lnTo>
                <a:lnTo>
                  <a:pt x="1032" y="1417"/>
                </a:lnTo>
                <a:lnTo>
                  <a:pt x="1085" y="1437"/>
                </a:lnTo>
                <a:lnTo>
                  <a:pt x="1139" y="1450"/>
                </a:lnTo>
                <a:lnTo>
                  <a:pt x="1193" y="1455"/>
                </a:lnTo>
                <a:lnTo>
                  <a:pt x="1240" y="1454"/>
                </a:lnTo>
                <a:lnTo>
                  <a:pt x="1286" y="1446"/>
                </a:lnTo>
                <a:lnTo>
                  <a:pt x="1329" y="1433"/>
                </a:lnTo>
                <a:lnTo>
                  <a:pt x="1369" y="1415"/>
                </a:lnTo>
                <a:lnTo>
                  <a:pt x="1408" y="1392"/>
                </a:lnTo>
                <a:lnTo>
                  <a:pt x="1442" y="1364"/>
                </a:lnTo>
                <a:lnTo>
                  <a:pt x="1475" y="1331"/>
                </a:lnTo>
                <a:lnTo>
                  <a:pt x="1505" y="1294"/>
                </a:lnTo>
                <a:lnTo>
                  <a:pt x="1531" y="1252"/>
                </a:lnTo>
                <a:lnTo>
                  <a:pt x="1554" y="1208"/>
                </a:lnTo>
                <a:lnTo>
                  <a:pt x="1573" y="1160"/>
                </a:lnTo>
                <a:lnTo>
                  <a:pt x="1588" y="1108"/>
                </a:lnTo>
                <a:lnTo>
                  <a:pt x="1600" y="1055"/>
                </a:lnTo>
                <a:lnTo>
                  <a:pt x="1607" y="997"/>
                </a:lnTo>
                <a:lnTo>
                  <a:pt x="1610" y="938"/>
                </a:lnTo>
                <a:lnTo>
                  <a:pt x="1609" y="877"/>
                </a:lnTo>
                <a:lnTo>
                  <a:pt x="1602" y="814"/>
                </a:lnTo>
                <a:lnTo>
                  <a:pt x="1591" y="742"/>
                </a:lnTo>
                <a:lnTo>
                  <a:pt x="1573" y="673"/>
                </a:lnTo>
                <a:lnTo>
                  <a:pt x="1551" y="606"/>
                </a:lnTo>
                <a:lnTo>
                  <a:pt x="1524" y="543"/>
                </a:lnTo>
                <a:lnTo>
                  <a:pt x="1492" y="483"/>
                </a:lnTo>
                <a:lnTo>
                  <a:pt x="1456" y="426"/>
                </a:lnTo>
                <a:lnTo>
                  <a:pt x="1418" y="374"/>
                </a:lnTo>
                <a:lnTo>
                  <a:pt x="1375" y="327"/>
                </a:lnTo>
                <a:lnTo>
                  <a:pt x="1331" y="284"/>
                </a:lnTo>
                <a:lnTo>
                  <a:pt x="1283" y="246"/>
                </a:lnTo>
                <a:lnTo>
                  <a:pt x="1234" y="215"/>
                </a:lnTo>
                <a:lnTo>
                  <a:pt x="1183" y="189"/>
                </a:lnTo>
                <a:lnTo>
                  <a:pt x="1130" y="170"/>
                </a:lnTo>
                <a:lnTo>
                  <a:pt x="1076" y="157"/>
                </a:lnTo>
                <a:lnTo>
                  <a:pt x="1022" y="152"/>
                </a:lnTo>
                <a:close/>
                <a:moveTo>
                  <a:pt x="1155" y="0"/>
                </a:moveTo>
                <a:lnTo>
                  <a:pt x="2218" y="0"/>
                </a:lnTo>
                <a:lnTo>
                  <a:pt x="1980" y="173"/>
                </a:lnTo>
                <a:lnTo>
                  <a:pt x="1642" y="173"/>
                </a:lnTo>
                <a:lnTo>
                  <a:pt x="1689" y="195"/>
                </a:lnTo>
                <a:lnTo>
                  <a:pt x="1732" y="221"/>
                </a:lnTo>
                <a:lnTo>
                  <a:pt x="1771" y="252"/>
                </a:lnTo>
                <a:lnTo>
                  <a:pt x="1808" y="287"/>
                </a:lnTo>
                <a:lnTo>
                  <a:pt x="1841" y="326"/>
                </a:lnTo>
                <a:lnTo>
                  <a:pt x="1871" y="369"/>
                </a:lnTo>
                <a:lnTo>
                  <a:pt x="1898" y="414"/>
                </a:lnTo>
                <a:lnTo>
                  <a:pt x="1920" y="464"/>
                </a:lnTo>
                <a:lnTo>
                  <a:pt x="1940" y="514"/>
                </a:lnTo>
                <a:lnTo>
                  <a:pt x="1956" y="567"/>
                </a:lnTo>
                <a:lnTo>
                  <a:pt x="1969" y="622"/>
                </a:lnTo>
                <a:lnTo>
                  <a:pt x="1978" y="678"/>
                </a:lnTo>
                <a:lnTo>
                  <a:pt x="1983" y="735"/>
                </a:lnTo>
                <a:lnTo>
                  <a:pt x="1985" y="793"/>
                </a:lnTo>
                <a:lnTo>
                  <a:pt x="1982" y="854"/>
                </a:lnTo>
                <a:lnTo>
                  <a:pt x="1973" y="913"/>
                </a:lnTo>
                <a:lnTo>
                  <a:pt x="1958" y="971"/>
                </a:lnTo>
                <a:lnTo>
                  <a:pt x="1939" y="1026"/>
                </a:lnTo>
                <a:lnTo>
                  <a:pt x="1915" y="1080"/>
                </a:lnTo>
                <a:lnTo>
                  <a:pt x="1886" y="1131"/>
                </a:lnTo>
                <a:lnTo>
                  <a:pt x="1852" y="1180"/>
                </a:lnTo>
                <a:lnTo>
                  <a:pt x="1815" y="1227"/>
                </a:lnTo>
                <a:lnTo>
                  <a:pt x="1775" y="1272"/>
                </a:lnTo>
                <a:lnTo>
                  <a:pt x="1731" y="1313"/>
                </a:lnTo>
                <a:lnTo>
                  <a:pt x="1685" y="1353"/>
                </a:lnTo>
                <a:lnTo>
                  <a:pt x="1648" y="1382"/>
                </a:lnTo>
                <a:lnTo>
                  <a:pt x="1615" y="1409"/>
                </a:lnTo>
                <a:lnTo>
                  <a:pt x="1587" y="1436"/>
                </a:lnTo>
                <a:lnTo>
                  <a:pt x="1562" y="1458"/>
                </a:lnTo>
                <a:lnTo>
                  <a:pt x="1543" y="1481"/>
                </a:lnTo>
                <a:lnTo>
                  <a:pt x="1526" y="1503"/>
                </a:lnTo>
                <a:lnTo>
                  <a:pt x="1512" y="1524"/>
                </a:lnTo>
                <a:lnTo>
                  <a:pt x="1502" y="1545"/>
                </a:lnTo>
                <a:lnTo>
                  <a:pt x="1493" y="1565"/>
                </a:lnTo>
                <a:lnTo>
                  <a:pt x="1488" y="1587"/>
                </a:lnTo>
                <a:lnTo>
                  <a:pt x="1484" y="1610"/>
                </a:lnTo>
                <a:lnTo>
                  <a:pt x="1481" y="1633"/>
                </a:lnTo>
                <a:lnTo>
                  <a:pt x="1481" y="1659"/>
                </a:lnTo>
                <a:lnTo>
                  <a:pt x="1484" y="1681"/>
                </a:lnTo>
                <a:lnTo>
                  <a:pt x="1491" y="1705"/>
                </a:lnTo>
                <a:lnTo>
                  <a:pt x="1504" y="1730"/>
                </a:lnTo>
                <a:lnTo>
                  <a:pt x="1519" y="1756"/>
                </a:lnTo>
                <a:lnTo>
                  <a:pt x="1539" y="1782"/>
                </a:lnTo>
                <a:lnTo>
                  <a:pt x="1560" y="1810"/>
                </a:lnTo>
                <a:lnTo>
                  <a:pt x="1585" y="1837"/>
                </a:lnTo>
                <a:lnTo>
                  <a:pt x="1610" y="1863"/>
                </a:lnTo>
                <a:lnTo>
                  <a:pt x="1637" y="1889"/>
                </a:lnTo>
                <a:lnTo>
                  <a:pt x="1663" y="1913"/>
                </a:lnTo>
                <a:lnTo>
                  <a:pt x="1689" y="1936"/>
                </a:lnTo>
                <a:lnTo>
                  <a:pt x="1715" y="1957"/>
                </a:lnTo>
                <a:lnTo>
                  <a:pt x="1739" y="1977"/>
                </a:lnTo>
                <a:lnTo>
                  <a:pt x="1760" y="1992"/>
                </a:lnTo>
                <a:lnTo>
                  <a:pt x="1822" y="2039"/>
                </a:lnTo>
                <a:lnTo>
                  <a:pt x="1877" y="2085"/>
                </a:lnTo>
                <a:lnTo>
                  <a:pt x="1926" y="2130"/>
                </a:lnTo>
                <a:lnTo>
                  <a:pt x="1969" y="2177"/>
                </a:lnTo>
                <a:lnTo>
                  <a:pt x="2006" y="2225"/>
                </a:lnTo>
                <a:lnTo>
                  <a:pt x="2037" y="2274"/>
                </a:lnTo>
                <a:lnTo>
                  <a:pt x="2064" y="2325"/>
                </a:lnTo>
                <a:lnTo>
                  <a:pt x="2086" y="2378"/>
                </a:lnTo>
                <a:lnTo>
                  <a:pt x="2103" y="2434"/>
                </a:lnTo>
                <a:lnTo>
                  <a:pt x="2116" y="2493"/>
                </a:lnTo>
                <a:lnTo>
                  <a:pt x="2125" y="2554"/>
                </a:lnTo>
                <a:lnTo>
                  <a:pt x="2130" y="2619"/>
                </a:lnTo>
                <a:lnTo>
                  <a:pt x="2132" y="2689"/>
                </a:lnTo>
                <a:lnTo>
                  <a:pt x="2130" y="2741"/>
                </a:lnTo>
                <a:lnTo>
                  <a:pt x="2123" y="2794"/>
                </a:lnTo>
                <a:lnTo>
                  <a:pt x="2112" y="2846"/>
                </a:lnTo>
                <a:lnTo>
                  <a:pt x="2096" y="2897"/>
                </a:lnTo>
                <a:lnTo>
                  <a:pt x="2075" y="2948"/>
                </a:lnTo>
                <a:lnTo>
                  <a:pt x="2050" y="2998"/>
                </a:lnTo>
                <a:lnTo>
                  <a:pt x="2022" y="3046"/>
                </a:lnTo>
                <a:lnTo>
                  <a:pt x="1989" y="3092"/>
                </a:lnTo>
                <a:lnTo>
                  <a:pt x="1951" y="3137"/>
                </a:lnTo>
                <a:lnTo>
                  <a:pt x="1908" y="3180"/>
                </a:lnTo>
                <a:lnTo>
                  <a:pt x="1862" y="3220"/>
                </a:lnTo>
                <a:lnTo>
                  <a:pt x="1812" y="3258"/>
                </a:lnTo>
                <a:lnTo>
                  <a:pt x="1757" y="3294"/>
                </a:lnTo>
                <a:lnTo>
                  <a:pt x="1699" y="3327"/>
                </a:lnTo>
                <a:lnTo>
                  <a:pt x="1636" y="3357"/>
                </a:lnTo>
                <a:lnTo>
                  <a:pt x="1570" y="3383"/>
                </a:lnTo>
                <a:lnTo>
                  <a:pt x="1499" y="3406"/>
                </a:lnTo>
                <a:lnTo>
                  <a:pt x="1425" y="3425"/>
                </a:lnTo>
                <a:lnTo>
                  <a:pt x="1346" y="3441"/>
                </a:lnTo>
                <a:lnTo>
                  <a:pt x="1264" y="3452"/>
                </a:lnTo>
                <a:lnTo>
                  <a:pt x="1178" y="3459"/>
                </a:lnTo>
                <a:lnTo>
                  <a:pt x="1088" y="3461"/>
                </a:lnTo>
                <a:lnTo>
                  <a:pt x="1009" y="3459"/>
                </a:lnTo>
                <a:lnTo>
                  <a:pt x="930" y="3455"/>
                </a:lnTo>
                <a:lnTo>
                  <a:pt x="853" y="3448"/>
                </a:lnTo>
                <a:lnTo>
                  <a:pt x="777" y="3437"/>
                </a:lnTo>
                <a:lnTo>
                  <a:pt x="705" y="3424"/>
                </a:lnTo>
                <a:lnTo>
                  <a:pt x="635" y="3409"/>
                </a:lnTo>
                <a:lnTo>
                  <a:pt x="565" y="3390"/>
                </a:lnTo>
                <a:lnTo>
                  <a:pt x="501" y="3370"/>
                </a:lnTo>
                <a:lnTo>
                  <a:pt x="438" y="3346"/>
                </a:lnTo>
                <a:lnTo>
                  <a:pt x="378" y="3321"/>
                </a:lnTo>
                <a:lnTo>
                  <a:pt x="323" y="3291"/>
                </a:lnTo>
                <a:lnTo>
                  <a:pt x="270" y="3261"/>
                </a:lnTo>
                <a:lnTo>
                  <a:pt x="223" y="3228"/>
                </a:lnTo>
                <a:lnTo>
                  <a:pt x="178" y="3192"/>
                </a:lnTo>
                <a:lnTo>
                  <a:pt x="138" y="3154"/>
                </a:lnTo>
                <a:lnTo>
                  <a:pt x="103" y="3114"/>
                </a:lnTo>
                <a:lnTo>
                  <a:pt x="72" y="3072"/>
                </a:lnTo>
                <a:lnTo>
                  <a:pt x="47" y="3028"/>
                </a:lnTo>
                <a:lnTo>
                  <a:pt x="27" y="2981"/>
                </a:lnTo>
                <a:lnTo>
                  <a:pt x="12" y="2933"/>
                </a:lnTo>
                <a:lnTo>
                  <a:pt x="3" y="2883"/>
                </a:lnTo>
                <a:lnTo>
                  <a:pt x="0" y="2832"/>
                </a:lnTo>
                <a:lnTo>
                  <a:pt x="4" y="2770"/>
                </a:lnTo>
                <a:lnTo>
                  <a:pt x="15" y="2709"/>
                </a:lnTo>
                <a:lnTo>
                  <a:pt x="33" y="2648"/>
                </a:lnTo>
                <a:lnTo>
                  <a:pt x="57" y="2589"/>
                </a:lnTo>
                <a:lnTo>
                  <a:pt x="89" y="2531"/>
                </a:lnTo>
                <a:lnTo>
                  <a:pt x="126" y="2475"/>
                </a:lnTo>
                <a:lnTo>
                  <a:pt x="170" y="2422"/>
                </a:lnTo>
                <a:lnTo>
                  <a:pt x="218" y="2369"/>
                </a:lnTo>
                <a:lnTo>
                  <a:pt x="272" y="2321"/>
                </a:lnTo>
                <a:lnTo>
                  <a:pt x="331" y="2276"/>
                </a:lnTo>
                <a:lnTo>
                  <a:pt x="395" y="2234"/>
                </a:lnTo>
                <a:lnTo>
                  <a:pt x="464" y="2196"/>
                </a:lnTo>
                <a:lnTo>
                  <a:pt x="536" y="2161"/>
                </a:lnTo>
                <a:lnTo>
                  <a:pt x="613" y="2132"/>
                </a:lnTo>
                <a:lnTo>
                  <a:pt x="693" y="2106"/>
                </a:lnTo>
                <a:lnTo>
                  <a:pt x="776" y="2087"/>
                </a:lnTo>
                <a:lnTo>
                  <a:pt x="863" y="2072"/>
                </a:lnTo>
                <a:lnTo>
                  <a:pt x="953" y="2063"/>
                </a:lnTo>
                <a:lnTo>
                  <a:pt x="1044" y="2060"/>
                </a:lnTo>
                <a:lnTo>
                  <a:pt x="1107" y="2060"/>
                </a:lnTo>
                <a:lnTo>
                  <a:pt x="1168" y="2058"/>
                </a:lnTo>
                <a:lnTo>
                  <a:pt x="1228" y="2058"/>
                </a:lnTo>
                <a:lnTo>
                  <a:pt x="1199" y="2028"/>
                </a:lnTo>
                <a:lnTo>
                  <a:pt x="1172" y="1995"/>
                </a:lnTo>
                <a:lnTo>
                  <a:pt x="1147" y="1961"/>
                </a:lnTo>
                <a:lnTo>
                  <a:pt x="1126" y="1925"/>
                </a:lnTo>
                <a:lnTo>
                  <a:pt x="1108" y="1887"/>
                </a:lnTo>
                <a:lnTo>
                  <a:pt x="1095" y="1848"/>
                </a:lnTo>
                <a:lnTo>
                  <a:pt x="1087" y="1805"/>
                </a:lnTo>
                <a:lnTo>
                  <a:pt x="1083" y="1762"/>
                </a:lnTo>
                <a:lnTo>
                  <a:pt x="1087" y="1719"/>
                </a:lnTo>
                <a:lnTo>
                  <a:pt x="1094" y="1678"/>
                </a:lnTo>
                <a:lnTo>
                  <a:pt x="1105" y="1637"/>
                </a:lnTo>
                <a:lnTo>
                  <a:pt x="1120" y="1599"/>
                </a:lnTo>
                <a:lnTo>
                  <a:pt x="1137" y="1561"/>
                </a:lnTo>
                <a:lnTo>
                  <a:pt x="1089" y="1564"/>
                </a:lnTo>
                <a:lnTo>
                  <a:pt x="1039" y="1564"/>
                </a:lnTo>
                <a:lnTo>
                  <a:pt x="964" y="1562"/>
                </a:lnTo>
                <a:lnTo>
                  <a:pt x="892" y="1553"/>
                </a:lnTo>
                <a:lnTo>
                  <a:pt x="823" y="1539"/>
                </a:lnTo>
                <a:lnTo>
                  <a:pt x="756" y="1521"/>
                </a:lnTo>
                <a:lnTo>
                  <a:pt x="693" y="1497"/>
                </a:lnTo>
                <a:lnTo>
                  <a:pt x="634" y="1469"/>
                </a:lnTo>
                <a:lnTo>
                  <a:pt x="577" y="1437"/>
                </a:lnTo>
                <a:lnTo>
                  <a:pt x="524" y="1400"/>
                </a:lnTo>
                <a:lnTo>
                  <a:pt x="476" y="1358"/>
                </a:lnTo>
                <a:lnTo>
                  <a:pt x="431" y="1314"/>
                </a:lnTo>
                <a:lnTo>
                  <a:pt x="390" y="1266"/>
                </a:lnTo>
                <a:lnTo>
                  <a:pt x="354" y="1215"/>
                </a:lnTo>
                <a:lnTo>
                  <a:pt x="322" y="1161"/>
                </a:lnTo>
                <a:lnTo>
                  <a:pt x="294" y="1104"/>
                </a:lnTo>
                <a:lnTo>
                  <a:pt x="271" y="1045"/>
                </a:lnTo>
                <a:lnTo>
                  <a:pt x="254" y="983"/>
                </a:lnTo>
                <a:lnTo>
                  <a:pt x="241" y="918"/>
                </a:lnTo>
                <a:lnTo>
                  <a:pt x="232" y="853"/>
                </a:lnTo>
                <a:lnTo>
                  <a:pt x="230" y="785"/>
                </a:lnTo>
                <a:lnTo>
                  <a:pt x="233" y="720"/>
                </a:lnTo>
                <a:lnTo>
                  <a:pt x="244" y="654"/>
                </a:lnTo>
                <a:lnTo>
                  <a:pt x="262" y="591"/>
                </a:lnTo>
                <a:lnTo>
                  <a:pt x="285" y="530"/>
                </a:lnTo>
                <a:lnTo>
                  <a:pt x="316" y="470"/>
                </a:lnTo>
                <a:lnTo>
                  <a:pt x="351" y="413"/>
                </a:lnTo>
                <a:lnTo>
                  <a:pt x="391" y="359"/>
                </a:lnTo>
                <a:lnTo>
                  <a:pt x="437" y="306"/>
                </a:lnTo>
                <a:lnTo>
                  <a:pt x="488" y="258"/>
                </a:lnTo>
                <a:lnTo>
                  <a:pt x="542" y="213"/>
                </a:lnTo>
                <a:lnTo>
                  <a:pt x="599" y="171"/>
                </a:lnTo>
                <a:lnTo>
                  <a:pt x="661" y="133"/>
                </a:lnTo>
                <a:lnTo>
                  <a:pt x="726" y="99"/>
                </a:lnTo>
                <a:lnTo>
                  <a:pt x="793" y="70"/>
                </a:lnTo>
                <a:lnTo>
                  <a:pt x="862" y="46"/>
                </a:lnTo>
                <a:lnTo>
                  <a:pt x="933" y="26"/>
                </a:lnTo>
                <a:lnTo>
                  <a:pt x="1006" y="12"/>
                </a:lnTo>
                <a:lnTo>
                  <a:pt x="1079" y="3"/>
                </a:lnTo>
                <a:lnTo>
                  <a:pt x="115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9" name="Freeform 1362"/>
          <p:cNvSpPr>
            <a:spLocks noEditPoints="1"/>
          </p:cNvSpPr>
          <p:nvPr/>
        </p:nvSpPr>
        <p:spPr bwMode="auto">
          <a:xfrm>
            <a:off x="1583589" y="4440487"/>
            <a:ext cx="300477" cy="254817"/>
          </a:xfrm>
          <a:custGeom>
            <a:avLst/>
            <a:gdLst>
              <a:gd name="T0" fmla="*/ 694 w 3261"/>
              <a:gd name="T1" fmla="*/ 1762 h 2770"/>
              <a:gd name="T2" fmla="*/ 455 w 3261"/>
              <a:gd name="T3" fmla="*/ 1890 h 2770"/>
              <a:gd name="T4" fmla="*/ 321 w 3261"/>
              <a:gd name="T5" fmla="*/ 2084 h 2770"/>
              <a:gd name="T6" fmla="*/ 335 w 3261"/>
              <a:gd name="T7" fmla="*/ 2319 h 2770"/>
              <a:gd name="T8" fmla="*/ 488 w 3261"/>
              <a:gd name="T9" fmla="*/ 2513 h 2770"/>
              <a:gd name="T10" fmla="*/ 746 w 3261"/>
              <a:gd name="T11" fmla="*/ 2622 h 2770"/>
              <a:gd name="T12" fmla="*/ 1059 w 3261"/>
              <a:gd name="T13" fmla="*/ 2620 h 2770"/>
              <a:gd name="T14" fmla="*/ 1290 w 3261"/>
              <a:gd name="T15" fmla="*/ 2549 h 2770"/>
              <a:gd name="T16" fmla="*/ 1428 w 3261"/>
              <a:gd name="T17" fmla="*/ 2423 h 2770"/>
              <a:gd name="T18" fmla="*/ 1487 w 3261"/>
              <a:gd name="T19" fmla="*/ 2260 h 2770"/>
              <a:gd name="T20" fmla="*/ 1471 w 3261"/>
              <a:gd name="T21" fmla="*/ 2064 h 2770"/>
              <a:gd name="T22" fmla="*/ 1365 w 3261"/>
              <a:gd name="T23" fmla="*/ 1924 h 2770"/>
              <a:gd name="T24" fmla="*/ 1184 w 3261"/>
              <a:gd name="T25" fmla="*/ 1792 h 2770"/>
              <a:gd name="T26" fmla="*/ 928 w 3261"/>
              <a:gd name="T27" fmla="*/ 1728 h 2770"/>
              <a:gd name="T28" fmla="*/ 662 w 3261"/>
              <a:gd name="T29" fmla="*/ 163 h 2770"/>
              <a:gd name="T30" fmla="*/ 527 w 3261"/>
              <a:gd name="T31" fmla="*/ 322 h 2770"/>
              <a:gd name="T32" fmla="*/ 486 w 3261"/>
              <a:gd name="T33" fmla="*/ 570 h 2770"/>
              <a:gd name="T34" fmla="*/ 562 w 3261"/>
              <a:gd name="T35" fmla="*/ 860 h 2770"/>
              <a:gd name="T36" fmla="*/ 734 w 3261"/>
              <a:gd name="T37" fmla="*/ 1077 h 2770"/>
              <a:gd name="T38" fmla="*/ 957 w 3261"/>
              <a:gd name="T39" fmla="*/ 1165 h 2770"/>
              <a:gd name="T40" fmla="*/ 1139 w 3261"/>
              <a:gd name="T41" fmla="*/ 1107 h 2770"/>
              <a:gd name="T42" fmla="*/ 1258 w 3261"/>
              <a:gd name="T43" fmla="*/ 944 h 2770"/>
              <a:gd name="T44" fmla="*/ 1293 w 3261"/>
              <a:gd name="T45" fmla="*/ 706 h 2770"/>
              <a:gd name="T46" fmla="*/ 1216 w 3261"/>
              <a:gd name="T47" fmla="*/ 421 h 2770"/>
              <a:gd name="T48" fmla="*/ 1045 w 3261"/>
              <a:gd name="T49" fmla="*/ 208 h 2770"/>
              <a:gd name="T50" fmla="*/ 821 w 3261"/>
              <a:gd name="T51" fmla="*/ 122 h 2770"/>
              <a:gd name="T52" fmla="*/ 3261 w 3261"/>
              <a:gd name="T53" fmla="*/ 820 h 2770"/>
              <a:gd name="T54" fmla="*/ 1835 w 3261"/>
              <a:gd name="T55" fmla="*/ 820 h 2770"/>
              <a:gd name="T56" fmla="*/ 1780 w 3261"/>
              <a:gd name="T57" fmla="*/ 0 h 2770"/>
              <a:gd name="T58" fmla="*/ 1429 w 3261"/>
              <a:gd name="T59" fmla="*/ 208 h 2770"/>
              <a:gd name="T60" fmla="*/ 1553 w 3261"/>
              <a:gd name="T61" fmla="*/ 396 h 2770"/>
              <a:gd name="T62" fmla="*/ 1594 w 3261"/>
              <a:gd name="T63" fmla="*/ 635 h 2770"/>
              <a:gd name="T64" fmla="*/ 1527 w 3261"/>
              <a:gd name="T65" fmla="*/ 885 h 2770"/>
              <a:gd name="T66" fmla="*/ 1353 w 3261"/>
              <a:gd name="T67" fmla="*/ 1083 h 2770"/>
              <a:gd name="T68" fmla="*/ 1232 w 3261"/>
              <a:gd name="T69" fmla="*/ 1193 h 2770"/>
              <a:gd name="T70" fmla="*/ 1192 w 3261"/>
              <a:gd name="T71" fmla="*/ 1286 h 2770"/>
              <a:gd name="T72" fmla="*/ 1210 w 3261"/>
              <a:gd name="T73" fmla="*/ 1389 h 2770"/>
              <a:gd name="T74" fmla="*/ 1306 w 3261"/>
              <a:gd name="T75" fmla="*/ 1504 h 2770"/>
              <a:gd name="T76" fmla="*/ 1414 w 3261"/>
              <a:gd name="T77" fmla="*/ 1594 h 2770"/>
              <a:gd name="T78" fmla="*/ 1622 w 3261"/>
              <a:gd name="T79" fmla="*/ 1797 h 2770"/>
              <a:gd name="T80" fmla="*/ 1706 w 3261"/>
              <a:gd name="T81" fmla="*/ 2036 h 2770"/>
              <a:gd name="T82" fmla="*/ 1694 w 3261"/>
              <a:gd name="T83" fmla="*/ 2284 h 2770"/>
              <a:gd name="T84" fmla="*/ 1586 w 3261"/>
              <a:gd name="T85" fmla="*/ 2488 h 2770"/>
              <a:gd name="T86" fmla="*/ 1383 w 3261"/>
              <a:gd name="T87" fmla="*/ 2652 h 2770"/>
              <a:gd name="T88" fmla="*/ 1090 w 3261"/>
              <a:gd name="T89" fmla="*/ 2752 h 2770"/>
              <a:gd name="T90" fmla="*/ 734 w 3261"/>
              <a:gd name="T91" fmla="*/ 2764 h 2770"/>
              <a:gd name="T92" fmla="*/ 418 w 3261"/>
              <a:gd name="T93" fmla="*/ 2702 h 2770"/>
              <a:gd name="T94" fmla="*/ 171 w 3261"/>
              <a:gd name="T95" fmla="*/ 2578 h 2770"/>
              <a:gd name="T96" fmla="*/ 26 w 3261"/>
              <a:gd name="T97" fmla="*/ 2397 h 2770"/>
              <a:gd name="T98" fmla="*/ 13 w 3261"/>
              <a:gd name="T99" fmla="*/ 2162 h 2770"/>
              <a:gd name="T100" fmla="*/ 151 w 3261"/>
              <a:gd name="T101" fmla="*/ 1922 h 2770"/>
              <a:gd name="T102" fmla="*/ 410 w 3261"/>
              <a:gd name="T103" fmla="*/ 1738 h 2770"/>
              <a:gd name="T104" fmla="*/ 761 w 3261"/>
              <a:gd name="T105" fmla="*/ 1651 h 2770"/>
              <a:gd name="T106" fmla="*/ 962 w 3261"/>
              <a:gd name="T107" fmla="*/ 1622 h 2770"/>
              <a:gd name="T108" fmla="*/ 879 w 3261"/>
              <a:gd name="T109" fmla="*/ 1478 h 2770"/>
              <a:gd name="T110" fmla="*/ 896 w 3261"/>
              <a:gd name="T111" fmla="*/ 1288 h 2770"/>
              <a:gd name="T112" fmla="*/ 710 w 3261"/>
              <a:gd name="T113" fmla="*/ 1242 h 2770"/>
              <a:gd name="T114" fmla="*/ 447 w 3261"/>
              <a:gd name="T115" fmla="*/ 1138 h 2770"/>
              <a:gd name="T116" fmla="*/ 267 w 3261"/>
              <a:gd name="T117" fmla="*/ 944 h 2770"/>
              <a:gd name="T118" fmla="*/ 187 w 3261"/>
              <a:gd name="T119" fmla="*/ 686 h 2770"/>
              <a:gd name="T120" fmla="*/ 234 w 3261"/>
              <a:gd name="T121" fmla="*/ 414 h 2770"/>
              <a:gd name="T122" fmla="*/ 412 w 3261"/>
              <a:gd name="T123" fmla="*/ 188 h 2770"/>
              <a:gd name="T124" fmla="*/ 679 w 3261"/>
              <a:gd name="T125" fmla="*/ 41 h 2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770">
                <a:moveTo>
                  <a:pt x="928" y="1728"/>
                </a:moveTo>
                <a:lnTo>
                  <a:pt x="868" y="1730"/>
                </a:lnTo>
                <a:lnTo>
                  <a:pt x="808" y="1736"/>
                </a:lnTo>
                <a:lnTo>
                  <a:pt x="750" y="1747"/>
                </a:lnTo>
                <a:lnTo>
                  <a:pt x="694" y="1762"/>
                </a:lnTo>
                <a:lnTo>
                  <a:pt x="639" y="1781"/>
                </a:lnTo>
                <a:lnTo>
                  <a:pt x="588" y="1803"/>
                </a:lnTo>
                <a:lnTo>
                  <a:pt x="540" y="1829"/>
                </a:lnTo>
                <a:lnTo>
                  <a:pt x="496" y="1858"/>
                </a:lnTo>
                <a:lnTo>
                  <a:pt x="455" y="1890"/>
                </a:lnTo>
                <a:lnTo>
                  <a:pt x="418" y="1924"/>
                </a:lnTo>
                <a:lnTo>
                  <a:pt x="385" y="1961"/>
                </a:lnTo>
                <a:lnTo>
                  <a:pt x="358" y="2001"/>
                </a:lnTo>
                <a:lnTo>
                  <a:pt x="337" y="2042"/>
                </a:lnTo>
                <a:lnTo>
                  <a:pt x="321" y="2084"/>
                </a:lnTo>
                <a:lnTo>
                  <a:pt x="311" y="2129"/>
                </a:lnTo>
                <a:lnTo>
                  <a:pt x="308" y="2174"/>
                </a:lnTo>
                <a:lnTo>
                  <a:pt x="311" y="2224"/>
                </a:lnTo>
                <a:lnTo>
                  <a:pt x="320" y="2272"/>
                </a:lnTo>
                <a:lnTo>
                  <a:pt x="335" y="2319"/>
                </a:lnTo>
                <a:lnTo>
                  <a:pt x="355" y="2362"/>
                </a:lnTo>
                <a:lnTo>
                  <a:pt x="381" y="2404"/>
                </a:lnTo>
                <a:lnTo>
                  <a:pt x="412" y="2444"/>
                </a:lnTo>
                <a:lnTo>
                  <a:pt x="448" y="2480"/>
                </a:lnTo>
                <a:lnTo>
                  <a:pt x="488" y="2513"/>
                </a:lnTo>
                <a:lnTo>
                  <a:pt x="532" y="2543"/>
                </a:lnTo>
                <a:lnTo>
                  <a:pt x="580" y="2570"/>
                </a:lnTo>
                <a:lnTo>
                  <a:pt x="632" y="2592"/>
                </a:lnTo>
                <a:lnTo>
                  <a:pt x="687" y="2609"/>
                </a:lnTo>
                <a:lnTo>
                  <a:pt x="746" y="2622"/>
                </a:lnTo>
                <a:lnTo>
                  <a:pt x="808" y="2630"/>
                </a:lnTo>
                <a:lnTo>
                  <a:pt x="872" y="2633"/>
                </a:lnTo>
                <a:lnTo>
                  <a:pt x="938" y="2631"/>
                </a:lnTo>
                <a:lnTo>
                  <a:pt x="1001" y="2627"/>
                </a:lnTo>
                <a:lnTo>
                  <a:pt x="1059" y="2620"/>
                </a:lnTo>
                <a:lnTo>
                  <a:pt x="1113" y="2611"/>
                </a:lnTo>
                <a:lnTo>
                  <a:pt x="1163" y="2599"/>
                </a:lnTo>
                <a:lnTo>
                  <a:pt x="1209" y="2584"/>
                </a:lnTo>
                <a:lnTo>
                  <a:pt x="1252" y="2567"/>
                </a:lnTo>
                <a:lnTo>
                  <a:pt x="1290" y="2549"/>
                </a:lnTo>
                <a:lnTo>
                  <a:pt x="1324" y="2527"/>
                </a:lnTo>
                <a:lnTo>
                  <a:pt x="1355" y="2504"/>
                </a:lnTo>
                <a:lnTo>
                  <a:pt x="1383" y="2479"/>
                </a:lnTo>
                <a:lnTo>
                  <a:pt x="1407" y="2452"/>
                </a:lnTo>
                <a:lnTo>
                  <a:pt x="1428" y="2423"/>
                </a:lnTo>
                <a:lnTo>
                  <a:pt x="1445" y="2394"/>
                </a:lnTo>
                <a:lnTo>
                  <a:pt x="1460" y="2362"/>
                </a:lnTo>
                <a:lnTo>
                  <a:pt x="1472" y="2330"/>
                </a:lnTo>
                <a:lnTo>
                  <a:pt x="1481" y="2295"/>
                </a:lnTo>
                <a:lnTo>
                  <a:pt x="1487" y="2260"/>
                </a:lnTo>
                <a:lnTo>
                  <a:pt x="1491" y="2224"/>
                </a:lnTo>
                <a:lnTo>
                  <a:pt x="1492" y="2187"/>
                </a:lnTo>
                <a:lnTo>
                  <a:pt x="1490" y="2142"/>
                </a:lnTo>
                <a:lnTo>
                  <a:pt x="1482" y="2099"/>
                </a:lnTo>
                <a:lnTo>
                  <a:pt x="1471" y="2064"/>
                </a:lnTo>
                <a:lnTo>
                  <a:pt x="1457" y="2033"/>
                </a:lnTo>
                <a:lnTo>
                  <a:pt x="1439" y="2004"/>
                </a:lnTo>
                <a:lnTo>
                  <a:pt x="1417" y="1977"/>
                </a:lnTo>
                <a:lnTo>
                  <a:pt x="1393" y="1949"/>
                </a:lnTo>
                <a:lnTo>
                  <a:pt x="1365" y="1924"/>
                </a:lnTo>
                <a:lnTo>
                  <a:pt x="1334" y="1899"/>
                </a:lnTo>
                <a:lnTo>
                  <a:pt x="1301" y="1874"/>
                </a:lnTo>
                <a:lnTo>
                  <a:pt x="1265" y="1847"/>
                </a:lnTo>
                <a:lnTo>
                  <a:pt x="1225" y="1820"/>
                </a:lnTo>
                <a:lnTo>
                  <a:pt x="1184" y="1792"/>
                </a:lnTo>
                <a:lnTo>
                  <a:pt x="1141" y="1763"/>
                </a:lnTo>
                <a:lnTo>
                  <a:pt x="1091" y="1749"/>
                </a:lnTo>
                <a:lnTo>
                  <a:pt x="1039" y="1737"/>
                </a:lnTo>
                <a:lnTo>
                  <a:pt x="985" y="1730"/>
                </a:lnTo>
                <a:lnTo>
                  <a:pt x="928" y="1728"/>
                </a:lnTo>
                <a:close/>
                <a:moveTo>
                  <a:pt x="821" y="122"/>
                </a:moveTo>
                <a:lnTo>
                  <a:pt x="778" y="123"/>
                </a:lnTo>
                <a:lnTo>
                  <a:pt x="737" y="132"/>
                </a:lnTo>
                <a:lnTo>
                  <a:pt x="699" y="144"/>
                </a:lnTo>
                <a:lnTo>
                  <a:pt x="662" y="163"/>
                </a:lnTo>
                <a:lnTo>
                  <a:pt x="629" y="186"/>
                </a:lnTo>
                <a:lnTo>
                  <a:pt x="599" y="213"/>
                </a:lnTo>
                <a:lnTo>
                  <a:pt x="571" y="246"/>
                </a:lnTo>
                <a:lnTo>
                  <a:pt x="548" y="282"/>
                </a:lnTo>
                <a:lnTo>
                  <a:pt x="527" y="322"/>
                </a:lnTo>
                <a:lnTo>
                  <a:pt x="511" y="366"/>
                </a:lnTo>
                <a:lnTo>
                  <a:pt x="498" y="413"/>
                </a:lnTo>
                <a:lnTo>
                  <a:pt x="490" y="463"/>
                </a:lnTo>
                <a:lnTo>
                  <a:pt x="486" y="516"/>
                </a:lnTo>
                <a:lnTo>
                  <a:pt x="486" y="570"/>
                </a:lnTo>
                <a:lnTo>
                  <a:pt x="491" y="628"/>
                </a:lnTo>
                <a:lnTo>
                  <a:pt x="502" y="689"/>
                </a:lnTo>
                <a:lnTo>
                  <a:pt x="518" y="749"/>
                </a:lnTo>
                <a:lnTo>
                  <a:pt x="538" y="805"/>
                </a:lnTo>
                <a:lnTo>
                  <a:pt x="562" y="860"/>
                </a:lnTo>
                <a:lnTo>
                  <a:pt x="590" y="911"/>
                </a:lnTo>
                <a:lnTo>
                  <a:pt x="621" y="959"/>
                </a:lnTo>
                <a:lnTo>
                  <a:pt x="656" y="1002"/>
                </a:lnTo>
                <a:lnTo>
                  <a:pt x="694" y="1042"/>
                </a:lnTo>
                <a:lnTo>
                  <a:pt x="734" y="1077"/>
                </a:lnTo>
                <a:lnTo>
                  <a:pt x="776" y="1106"/>
                </a:lnTo>
                <a:lnTo>
                  <a:pt x="820" y="1130"/>
                </a:lnTo>
                <a:lnTo>
                  <a:pt x="865" y="1148"/>
                </a:lnTo>
                <a:lnTo>
                  <a:pt x="911" y="1159"/>
                </a:lnTo>
                <a:lnTo>
                  <a:pt x="957" y="1165"/>
                </a:lnTo>
                <a:lnTo>
                  <a:pt x="999" y="1163"/>
                </a:lnTo>
                <a:lnTo>
                  <a:pt x="1037" y="1156"/>
                </a:lnTo>
                <a:lnTo>
                  <a:pt x="1073" y="1144"/>
                </a:lnTo>
                <a:lnTo>
                  <a:pt x="1107" y="1128"/>
                </a:lnTo>
                <a:lnTo>
                  <a:pt x="1139" y="1107"/>
                </a:lnTo>
                <a:lnTo>
                  <a:pt x="1168" y="1082"/>
                </a:lnTo>
                <a:lnTo>
                  <a:pt x="1195" y="1053"/>
                </a:lnTo>
                <a:lnTo>
                  <a:pt x="1219" y="1019"/>
                </a:lnTo>
                <a:lnTo>
                  <a:pt x="1240" y="983"/>
                </a:lnTo>
                <a:lnTo>
                  <a:pt x="1258" y="944"/>
                </a:lnTo>
                <a:lnTo>
                  <a:pt x="1272" y="900"/>
                </a:lnTo>
                <a:lnTo>
                  <a:pt x="1283" y="855"/>
                </a:lnTo>
                <a:lnTo>
                  <a:pt x="1290" y="807"/>
                </a:lnTo>
                <a:lnTo>
                  <a:pt x="1293" y="757"/>
                </a:lnTo>
                <a:lnTo>
                  <a:pt x="1293" y="706"/>
                </a:lnTo>
                <a:lnTo>
                  <a:pt x="1288" y="651"/>
                </a:lnTo>
                <a:lnTo>
                  <a:pt x="1277" y="591"/>
                </a:lnTo>
                <a:lnTo>
                  <a:pt x="1261" y="531"/>
                </a:lnTo>
                <a:lnTo>
                  <a:pt x="1240" y="475"/>
                </a:lnTo>
                <a:lnTo>
                  <a:pt x="1216" y="421"/>
                </a:lnTo>
                <a:lnTo>
                  <a:pt x="1188" y="371"/>
                </a:lnTo>
                <a:lnTo>
                  <a:pt x="1157" y="323"/>
                </a:lnTo>
                <a:lnTo>
                  <a:pt x="1122" y="281"/>
                </a:lnTo>
                <a:lnTo>
                  <a:pt x="1085" y="241"/>
                </a:lnTo>
                <a:lnTo>
                  <a:pt x="1045" y="208"/>
                </a:lnTo>
                <a:lnTo>
                  <a:pt x="1003" y="179"/>
                </a:lnTo>
                <a:lnTo>
                  <a:pt x="958" y="156"/>
                </a:lnTo>
                <a:lnTo>
                  <a:pt x="913" y="139"/>
                </a:lnTo>
                <a:lnTo>
                  <a:pt x="867" y="126"/>
                </a:lnTo>
                <a:lnTo>
                  <a:pt x="821" y="122"/>
                </a:lnTo>
                <a:close/>
                <a:moveTo>
                  <a:pt x="2446" y="0"/>
                </a:moveTo>
                <a:lnTo>
                  <a:pt x="2650" y="0"/>
                </a:lnTo>
                <a:lnTo>
                  <a:pt x="2650" y="615"/>
                </a:lnTo>
                <a:lnTo>
                  <a:pt x="3261" y="615"/>
                </a:lnTo>
                <a:lnTo>
                  <a:pt x="3261" y="820"/>
                </a:lnTo>
                <a:lnTo>
                  <a:pt x="2650" y="820"/>
                </a:lnTo>
                <a:lnTo>
                  <a:pt x="2650" y="1434"/>
                </a:lnTo>
                <a:lnTo>
                  <a:pt x="2446" y="1434"/>
                </a:lnTo>
                <a:lnTo>
                  <a:pt x="2446" y="820"/>
                </a:lnTo>
                <a:lnTo>
                  <a:pt x="1835" y="820"/>
                </a:lnTo>
                <a:lnTo>
                  <a:pt x="1835" y="615"/>
                </a:lnTo>
                <a:lnTo>
                  <a:pt x="2446" y="615"/>
                </a:lnTo>
                <a:lnTo>
                  <a:pt x="2446" y="0"/>
                </a:lnTo>
                <a:close/>
                <a:moveTo>
                  <a:pt x="927" y="0"/>
                </a:moveTo>
                <a:lnTo>
                  <a:pt x="1780" y="0"/>
                </a:lnTo>
                <a:lnTo>
                  <a:pt x="1590" y="140"/>
                </a:lnTo>
                <a:lnTo>
                  <a:pt x="1319" y="140"/>
                </a:lnTo>
                <a:lnTo>
                  <a:pt x="1359" y="158"/>
                </a:lnTo>
                <a:lnTo>
                  <a:pt x="1396" y="181"/>
                </a:lnTo>
                <a:lnTo>
                  <a:pt x="1429" y="208"/>
                </a:lnTo>
                <a:lnTo>
                  <a:pt x="1460" y="239"/>
                </a:lnTo>
                <a:lnTo>
                  <a:pt x="1488" y="274"/>
                </a:lnTo>
                <a:lnTo>
                  <a:pt x="1512" y="312"/>
                </a:lnTo>
                <a:lnTo>
                  <a:pt x="1535" y="352"/>
                </a:lnTo>
                <a:lnTo>
                  <a:pt x="1553" y="396"/>
                </a:lnTo>
                <a:lnTo>
                  <a:pt x="1568" y="441"/>
                </a:lnTo>
                <a:lnTo>
                  <a:pt x="1579" y="488"/>
                </a:lnTo>
                <a:lnTo>
                  <a:pt x="1588" y="536"/>
                </a:lnTo>
                <a:lnTo>
                  <a:pt x="1593" y="585"/>
                </a:lnTo>
                <a:lnTo>
                  <a:pt x="1594" y="635"/>
                </a:lnTo>
                <a:lnTo>
                  <a:pt x="1591" y="688"/>
                </a:lnTo>
                <a:lnTo>
                  <a:pt x="1583" y="740"/>
                </a:lnTo>
                <a:lnTo>
                  <a:pt x="1569" y="790"/>
                </a:lnTo>
                <a:lnTo>
                  <a:pt x="1550" y="839"/>
                </a:lnTo>
                <a:lnTo>
                  <a:pt x="1527" y="885"/>
                </a:lnTo>
                <a:lnTo>
                  <a:pt x="1498" y="929"/>
                </a:lnTo>
                <a:lnTo>
                  <a:pt x="1467" y="971"/>
                </a:lnTo>
                <a:lnTo>
                  <a:pt x="1432" y="1011"/>
                </a:lnTo>
                <a:lnTo>
                  <a:pt x="1394" y="1047"/>
                </a:lnTo>
                <a:lnTo>
                  <a:pt x="1353" y="1083"/>
                </a:lnTo>
                <a:lnTo>
                  <a:pt x="1321" y="1108"/>
                </a:lnTo>
                <a:lnTo>
                  <a:pt x="1293" y="1132"/>
                </a:lnTo>
                <a:lnTo>
                  <a:pt x="1270" y="1153"/>
                </a:lnTo>
                <a:lnTo>
                  <a:pt x="1250" y="1174"/>
                </a:lnTo>
                <a:lnTo>
                  <a:pt x="1232" y="1193"/>
                </a:lnTo>
                <a:lnTo>
                  <a:pt x="1219" y="1211"/>
                </a:lnTo>
                <a:lnTo>
                  <a:pt x="1209" y="1229"/>
                </a:lnTo>
                <a:lnTo>
                  <a:pt x="1201" y="1247"/>
                </a:lnTo>
                <a:lnTo>
                  <a:pt x="1195" y="1266"/>
                </a:lnTo>
                <a:lnTo>
                  <a:pt x="1192" y="1286"/>
                </a:lnTo>
                <a:lnTo>
                  <a:pt x="1190" y="1306"/>
                </a:lnTo>
                <a:lnTo>
                  <a:pt x="1189" y="1328"/>
                </a:lnTo>
                <a:lnTo>
                  <a:pt x="1191" y="1347"/>
                </a:lnTo>
                <a:lnTo>
                  <a:pt x="1199" y="1367"/>
                </a:lnTo>
                <a:lnTo>
                  <a:pt x="1210" y="1389"/>
                </a:lnTo>
                <a:lnTo>
                  <a:pt x="1224" y="1412"/>
                </a:lnTo>
                <a:lnTo>
                  <a:pt x="1243" y="1435"/>
                </a:lnTo>
                <a:lnTo>
                  <a:pt x="1263" y="1458"/>
                </a:lnTo>
                <a:lnTo>
                  <a:pt x="1284" y="1481"/>
                </a:lnTo>
                <a:lnTo>
                  <a:pt x="1306" y="1504"/>
                </a:lnTo>
                <a:lnTo>
                  <a:pt x="1329" y="1526"/>
                </a:lnTo>
                <a:lnTo>
                  <a:pt x="1352" y="1546"/>
                </a:lnTo>
                <a:lnTo>
                  <a:pt x="1374" y="1564"/>
                </a:lnTo>
                <a:lnTo>
                  <a:pt x="1395" y="1580"/>
                </a:lnTo>
                <a:lnTo>
                  <a:pt x="1414" y="1594"/>
                </a:lnTo>
                <a:lnTo>
                  <a:pt x="1467" y="1635"/>
                </a:lnTo>
                <a:lnTo>
                  <a:pt x="1514" y="1674"/>
                </a:lnTo>
                <a:lnTo>
                  <a:pt x="1556" y="1714"/>
                </a:lnTo>
                <a:lnTo>
                  <a:pt x="1592" y="1756"/>
                </a:lnTo>
                <a:lnTo>
                  <a:pt x="1622" y="1797"/>
                </a:lnTo>
                <a:lnTo>
                  <a:pt x="1648" y="1840"/>
                </a:lnTo>
                <a:lnTo>
                  <a:pt x="1668" y="1886"/>
                </a:lnTo>
                <a:lnTo>
                  <a:pt x="1685" y="1933"/>
                </a:lnTo>
                <a:lnTo>
                  <a:pt x="1697" y="1983"/>
                </a:lnTo>
                <a:lnTo>
                  <a:pt x="1706" y="2036"/>
                </a:lnTo>
                <a:lnTo>
                  <a:pt x="1710" y="2092"/>
                </a:lnTo>
                <a:lnTo>
                  <a:pt x="1712" y="2152"/>
                </a:lnTo>
                <a:lnTo>
                  <a:pt x="1710" y="2196"/>
                </a:lnTo>
                <a:lnTo>
                  <a:pt x="1704" y="2240"/>
                </a:lnTo>
                <a:lnTo>
                  <a:pt x="1694" y="2284"/>
                </a:lnTo>
                <a:lnTo>
                  <a:pt x="1680" y="2327"/>
                </a:lnTo>
                <a:lnTo>
                  <a:pt x="1662" y="2369"/>
                </a:lnTo>
                <a:lnTo>
                  <a:pt x="1641" y="2410"/>
                </a:lnTo>
                <a:lnTo>
                  <a:pt x="1615" y="2450"/>
                </a:lnTo>
                <a:lnTo>
                  <a:pt x="1586" y="2488"/>
                </a:lnTo>
                <a:lnTo>
                  <a:pt x="1553" y="2525"/>
                </a:lnTo>
                <a:lnTo>
                  <a:pt x="1515" y="2561"/>
                </a:lnTo>
                <a:lnTo>
                  <a:pt x="1474" y="2594"/>
                </a:lnTo>
                <a:lnTo>
                  <a:pt x="1430" y="2624"/>
                </a:lnTo>
                <a:lnTo>
                  <a:pt x="1383" y="2652"/>
                </a:lnTo>
                <a:lnTo>
                  <a:pt x="1331" y="2679"/>
                </a:lnTo>
                <a:lnTo>
                  <a:pt x="1277" y="2702"/>
                </a:lnTo>
                <a:lnTo>
                  <a:pt x="1217" y="2722"/>
                </a:lnTo>
                <a:lnTo>
                  <a:pt x="1156" y="2738"/>
                </a:lnTo>
                <a:lnTo>
                  <a:pt x="1090" y="2752"/>
                </a:lnTo>
                <a:lnTo>
                  <a:pt x="1022" y="2762"/>
                </a:lnTo>
                <a:lnTo>
                  <a:pt x="949" y="2768"/>
                </a:lnTo>
                <a:lnTo>
                  <a:pt x="874" y="2770"/>
                </a:lnTo>
                <a:lnTo>
                  <a:pt x="803" y="2768"/>
                </a:lnTo>
                <a:lnTo>
                  <a:pt x="734" y="2764"/>
                </a:lnTo>
                <a:lnTo>
                  <a:pt x="666" y="2757"/>
                </a:lnTo>
                <a:lnTo>
                  <a:pt x="601" y="2747"/>
                </a:lnTo>
                <a:lnTo>
                  <a:pt x="537" y="2735"/>
                </a:lnTo>
                <a:lnTo>
                  <a:pt x="476" y="2720"/>
                </a:lnTo>
                <a:lnTo>
                  <a:pt x="418" y="2702"/>
                </a:lnTo>
                <a:lnTo>
                  <a:pt x="361" y="2682"/>
                </a:lnTo>
                <a:lnTo>
                  <a:pt x="309" y="2659"/>
                </a:lnTo>
                <a:lnTo>
                  <a:pt x="259" y="2634"/>
                </a:lnTo>
                <a:lnTo>
                  <a:pt x="213" y="2607"/>
                </a:lnTo>
                <a:lnTo>
                  <a:pt x="171" y="2578"/>
                </a:lnTo>
                <a:lnTo>
                  <a:pt x="132" y="2545"/>
                </a:lnTo>
                <a:lnTo>
                  <a:pt x="99" y="2512"/>
                </a:lnTo>
                <a:lnTo>
                  <a:pt x="70" y="2476"/>
                </a:lnTo>
                <a:lnTo>
                  <a:pt x="45" y="2438"/>
                </a:lnTo>
                <a:lnTo>
                  <a:pt x="26" y="2397"/>
                </a:lnTo>
                <a:lnTo>
                  <a:pt x="12" y="2356"/>
                </a:lnTo>
                <a:lnTo>
                  <a:pt x="3" y="2311"/>
                </a:lnTo>
                <a:lnTo>
                  <a:pt x="0" y="2266"/>
                </a:lnTo>
                <a:lnTo>
                  <a:pt x="3" y="2214"/>
                </a:lnTo>
                <a:lnTo>
                  <a:pt x="13" y="2162"/>
                </a:lnTo>
                <a:lnTo>
                  <a:pt x="29" y="2112"/>
                </a:lnTo>
                <a:lnTo>
                  <a:pt x="51" y="2061"/>
                </a:lnTo>
                <a:lnTo>
                  <a:pt x="79" y="2013"/>
                </a:lnTo>
                <a:lnTo>
                  <a:pt x="112" y="1966"/>
                </a:lnTo>
                <a:lnTo>
                  <a:pt x="151" y="1922"/>
                </a:lnTo>
                <a:lnTo>
                  <a:pt x="194" y="1879"/>
                </a:lnTo>
                <a:lnTo>
                  <a:pt x="242" y="1839"/>
                </a:lnTo>
                <a:lnTo>
                  <a:pt x="294" y="1802"/>
                </a:lnTo>
                <a:lnTo>
                  <a:pt x="350" y="1769"/>
                </a:lnTo>
                <a:lnTo>
                  <a:pt x="410" y="1738"/>
                </a:lnTo>
                <a:lnTo>
                  <a:pt x="475" y="1712"/>
                </a:lnTo>
                <a:lnTo>
                  <a:pt x="542" y="1690"/>
                </a:lnTo>
                <a:lnTo>
                  <a:pt x="612" y="1672"/>
                </a:lnTo>
                <a:lnTo>
                  <a:pt x="684" y="1659"/>
                </a:lnTo>
                <a:lnTo>
                  <a:pt x="761" y="1651"/>
                </a:lnTo>
                <a:lnTo>
                  <a:pt x="838" y="1649"/>
                </a:lnTo>
                <a:lnTo>
                  <a:pt x="889" y="1648"/>
                </a:lnTo>
                <a:lnTo>
                  <a:pt x="937" y="1648"/>
                </a:lnTo>
                <a:lnTo>
                  <a:pt x="987" y="1647"/>
                </a:lnTo>
                <a:lnTo>
                  <a:pt x="962" y="1622"/>
                </a:lnTo>
                <a:lnTo>
                  <a:pt x="941" y="1597"/>
                </a:lnTo>
                <a:lnTo>
                  <a:pt x="921" y="1569"/>
                </a:lnTo>
                <a:lnTo>
                  <a:pt x="904" y="1541"/>
                </a:lnTo>
                <a:lnTo>
                  <a:pt x="890" y="1511"/>
                </a:lnTo>
                <a:lnTo>
                  <a:pt x="879" y="1478"/>
                </a:lnTo>
                <a:lnTo>
                  <a:pt x="872" y="1445"/>
                </a:lnTo>
                <a:lnTo>
                  <a:pt x="870" y="1410"/>
                </a:lnTo>
                <a:lnTo>
                  <a:pt x="873" y="1368"/>
                </a:lnTo>
                <a:lnTo>
                  <a:pt x="882" y="1327"/>
                </a:lnTo>
                <a:lnTo>
                  <a:pt x="896" y="1288"/>
                </a:lnTo>
                <a:lnTo>
                  <a:pt x="913" y="1250"/>
                </a:lnTo>
                <a:lnTo>
                  <a:pt x="874" y="1252"/>
                </a:lnTo>
                <a:lnTo>
                  <a:pt x="834" y="1252"/>
                </a:lnTo>
                <a:lnTo>
                  <a:pt x="771" y="1250"/>
                </a:lnTo>
                <a:lnTo>
                  <a:pt x="710" y="1242"/>
                </a:lnTo>
                <a:lnTo>
                  <a:pt x="651" y="1230"/>
                </a:lnTo>
                <a:lnTo>
                  <a:pt x="595" y="1213"/>
                </a:lnTo>
                <a:lnTo>
                  <a:pt x="543" y="1193"/>
                </a:lnTo>
                <a:lnTo>
                  <a:pt x="493" y="1168"/>
                </a:lnTo>
                <a:lnTo>
                  <a:pt x="447" y="1138"/>
                </a:lnTo>
                <a:lnTo>
                  <a:pt x="403" y="1106"/>
                </a:lnTo>
                <a:lnTo>
                  <a:pt x="363" y="1070"/>
                </a:lnTo>
                <a:lnTo>
                  <a:pt x="327" y="1031"/>
                </a:lnTo>
                <a:lnTo>
                  <a:pt x="295" y="989"/>
                </a:lnTo>
                <a:lnTo>
                  <a:pt x="267" y="944"/>
                </a:lnTo>
                <a:lnTo>
                  <a:pt x="242" y="896"/>
                </a:lnTo>
                <a:lnTo>
                  <a:pt x="222" y="847"/>
                </a:lnTo>
                <a:lnTo>
                  <a:pt x="206" y="795"/>
                </a:lnTo>
                <a:lnTo>
                  <a:pt x="194" y="741"/>
                </a:lnTo>
                <a:lnTo>
                  <a:pt x="187" y="686"/>
                </a:lnTo>
                <a:lnTo>
                  <a:pt x="185" y="629"/>
                </a:lnTo>
                <a:lnTo>
                  <a:pt x="188" y="573"/>
                </a:lnTo>
                <a:lnTo>
                  <a:pt x="198" y="519"/>
                </a:lnTo>
                <a:lnTo>
                  <a:pt x="213" y="465"/>
                </a:lnTo>
                <a:lnTo>
                  <a:pt x="234" y="414"/>
                </a:lnTo>
                <a:lnTo>
                  <a:pt x="261" y="364"/>
                </a:lnTo>
                <a:lnTo>
                  <a:pt x="292" y="316"/>
                </a:lnTo>
                <a:lnTo>
                  <a:pt x="328" y="271"/>
                </a:lnTo>
                <a:lnTo>
                  <a:pt x="368" y="228"/>
                </a:lnTo>
                <a:lnTo>
                  <a:pt x="412" y="188"/>
                </a:lnTo>
                <a:lnTo>
                  <a:pt x="460" y="152"/>
                </a:lnTo>
                <a:lnTo>
                  <a:pt x="511" y="118"/>
                </a:lnTo>
                <a:lnTo>
                  <a:pt x="565" y="88"/>
                </a:lnTo>
                <a:lnTo>
                  <a:pt x="621" y="63"/>
                </a:lnTo>
                <a:lnTo>
                  <a:pt x="679" y="41"/>
                </a:lnTo>
                <a:lnTo>
                  <a:pt x="740" y="24"/>
                </a:lnTo>
                <a:lnTo>
                  <a:pt x="801" y="10"/>
                </a:lnTo>
                <a:lnTo>
                  <a:pt x="863" y="3"/>
                </a:lnTo>
                <a:lnTo>
                  <a:pt x="92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0" name="Freeform 1367"/>
          <p:cNvSpPr>
            <a:spLocks noEditPoints="1"/>
          </p:cNvSpPr>
          <p:nvPr/>
        </p:nvSpPr>
        <p:spPr bwMode="auto">
          <a:xfrm>
            <a:off x="2183615" y="4416184"/>
            <a:ext cx="300477" cy="303423"/>
          </a:xfrm>
          <a:custGeom>
            <a:avLst/>
            <a:gdLst>
              <a:gd name="T0" fmla="*/ 943 w 3262"/>
              <a:gd name="T1" fmla="*/ 2599 h 3292"/>
              <a:gd name="T2" fmla="*/ 1194 w 3262"/>
              <a:gd name="T3" fmla="*/ 2752 h 3292"/>
              <a:gd name="T4" fmla="*/ 1373 w 3262"/>
              <a:gd name="T5" fmla="*/ 2911 h 3292"/>
              <a:gd name="T6" fmla="*/ 1459 w 3262"/>
              <a:gd name="T7" fmla="*/ 3102 h 3292"/>
              <a:gd name="T8" fmla="*/ 544 w 3262"/>
              <a:gd name="T9" fmla="*/ 3292 h 3292"/>
              <a:gd name="T10" fmla="*/ 267 w 3262"/>
              <a:gd name="T11" fmla="*/ 3215 h 3292"/>
              <a:gd name="T12" fmla="*/ 72 w 3262"/>
              <a:gd name="T13" fmla="*/ 3014 h 3292"/>
              <a:gd name="T14" fmla="*/ 95 w 3262"/>
              <a:gd name="T15" fmla="*/ 2771 h 3292"/>
              <a:gd name="T16" fmla="*/ 372 w 3262"/>
              <a:gd name="T17" fmla="*/ 2622 h 3292"/>
              <a:gd name="T18" fmla="*/ 712 w 3262"/>
              <a:gd name="T19" fmla="*/ 2568 h 3292"/>
              <a:gd name="T20" fmla="*/ 203 w 3262"/>
              <a:gd name="T21" fmla="*/ 1855 h 3292"/>
              <a:gd name="T22" fmla="*/ 517 w 3262"/>
              <a:gd name="T23" fmla="*/ 1931 h 3292"/>
              <a:gd name="T24" fmla="*/ 658 w 3262"/>
              <a:gd name="T25" fmla="*/ 2011 h 3292"/>
              <a:gd name="T26" fmla="*/ 645 w 3262"/>
              <a:gd name="T27" fmla="*/ 2225 h 3292"/>
              <a:gd name="T28" fmla="*/ 736 w 3262"/>
              <a:gd name="T29" fmla="*/ 2401 h 3292"/>
              <a:gd name="T30" fmla="*/ 592 w 3262"/>
              <a:gd name="T31" fmla="*/ 2462 h 3292"/>
              <a:gd name="T32" fmla="*/ 153 w 3262"/>
              <a:gd name="T33" fmla="*/ 2531 h 3292"/>
              <a:gd name="T34" fmla="*/ 623 w 3262"/>
              <a:gd name="T35" fmla="*/ 429 h 3292"/>
              <a:gd name="T36" fmla="*/ 881 w 3262"/>
              <a:gd name="T37" fmla="*/ 549 h 3292"/>
              <a:gd name="T38" fmla="*/ 1082 w 3262"/>
              <a:gd name="T39" fmla="*/ 797 h 3292"/>
              <a:gd name="T40" fmla="*/ 1191 w 3262"/>
              <a:gd name="T41" fmla="*/ 1132 h 3292"/>
              <a:gd name="T42" fmla="*/ 1179 w 3262"/>
              <a:gd name="T43" fmla="*/ 1430 h 3292"/>
              <a:gd name="T44" fmla="*/ 1072 w 3262"/>
              <a:gd name="T45" fmla="*/ 1661 h 3292"/>
              <a:gd name="T46" fmla="*/ 889 w 3262"/>
              <a:gd name="T47" fmla="*/ 1796 h 3292"/>
              <a:gd name="T48" fmla="*/ 697 w 3262"/>
              <a:gd name="T49" fmla="*/ 1811 h 3292"/>
              <a:gd name="T50" fmla="*/ 439 w 3262"/>
              <a:gd name="T51" fmla="*/ 1688 h 3292"/>
              <a:gd name="T52" fmla="*/ 236 w 3262"/>
              <a:gd name="T53" fmla="*/ 1435 h 3292"/>
              <a:gd name="T54" fmla="*/ 129 w 3262"/>
              <a:gd name="T55" fmla="*/ 1099 h 3292"/>
              <a:gd name="T56" fmla="*/ 141 w 3262"/>
              <a:gd name="T57" fmla="*/ 802 h 3292"/>
              <a:gd name="T58" fmla="*/ 248 w 3262"/>
              <a:gd name="T59" fmla="*/ 574 h 3292"/>
              <a:gd name="T60" fmla="*/ 431 w 3262"/>
              <a:gd name="T61" fmla="*/ 444 h 3292"/>
              <a:gd name="T62" fmla="*/ 2719 w 3262"/>
              <a:gd name="T63" fmla="*/ 0 h 3292"/>
              <a:gd name="T64" fmla="*/ 2992 w 3262"/>
              <a:gd name="T65" fmla="*/ 75 h 3292"/>
              <a:gd name="T66" fmla="*/ 3187 w 3262"/>
              <a:gd name="T67" fmla="*/ 272 h 3292"/>
              <a:gd name="T68" fmla="*/ 3262 w 3262"/>
              <a:gd name="T69" fmla="*/ 548 h 3292"/>
              <a:gd name="T70" fmla="*/ 2446 w 3262"/>
              <a:gd name="T71" fmla="*/ 823 h 3292"/>
              <a:gd name="T72" fmla="*/ 2650 w 3262"/>
              <a:gd name="T73" fmla="*/ 1646 h 3292"/>
              <a:gd name="T74" fmla="*/ 3250 w 3262"/>
              <a:gd name="T75" fmla="*/ 2860 h 3292"/>
              <a:gd name="T76" fmla="*/ 3122 w 3262"/>
              <a:gd name="T77" fmla="*/ 3110 h 3292"/>
              <a:gd name="T78" fmla="*/ 2889 w 3262"/>
              <a:gd name="T79" fmla="*/ 3263 h 3292"/>
              <a:gd name="T80" fmla="*/ 1749 w 3262"/>
              <a:gd name="T81" fmla="*/ 3239 h 3292"/>
              <a:gd name="T82" fmla="*/ 1740 w 3262"/>
              <a:gd name="T83" fmla="*/ 2924 h 3292"/>
              <a:gd name="T84" fmla="*/ 1623 w 3262"/>
              <a:gd name="T85" fmla="*/ 2638 h 3292"/>
              <a:gd name="T86" fmla="*/ 1360 w 3262"/>
              <a:gd name="T87" fmla="*/ 2390 h 3292"/>
              <a:gd name="T88" fmla="*/ 1236 w 3262"/>
              <a:gd name="T89" fmla="*/ 2288 h 3292"/>
              <a:gd name="T90" fmla="*/ 1115 w 3262"/>
              <a:gd name="T91" fmla="*/ 2157 h 3292"/>
              <a:gd name="T92" fmla="*/ 1060 w 3262"/>
              <a:gd name="T93" fmla="*/ 2034 h 3292"/>
              <a:gd name="T94" fmla="*/ 1078 w 3262"/>
              <a:gd name="T95" fmla="*/ 1919 h 3292"/>
              <a:gd name="T96" fmla="*/ 1155 w 3262"/>
              <a:gd name="T97" fmla="*/ 1813 h 3292"/>
              <a:gd name="T98" fmla="*/ 1324 w 3262"/>
              <a:gd name="T99" fmla="*/ 1669 h 3292"/>
              <a:gd name="T100" fmla="*/ 1509 w 3262"/>
              <a:gd name="T101" fmla="*/ 1442 h 3292"/>
              <a:gd name="T102" fmla="*/ 1597 w 3262"/>
              <a:gd name="T103" fmla="*/ 1168 h 3292"/>
              <a:gd name="T104" fmla="*/ 1573 w 3262"/>
              <a:gd name="T105" fmla="*/ 883 h 3292"/>
              <a:gd name="T106" fmla="*/ 1465 w 3262"/>
              <a:gd name="T107" fmla="*/ 637 h 3292"/>
              <a:gd name="T108" fmla="*/ 1279 w 3262"/>
              <a:gd name="T109" fmla="*/ 468 h 3292"/>
              <a:gd name="T110" fmla="*/ 638 w 3262"/>
              <a:gd name="T111" fmla="*/ 233 h 3292"/>
              <a:gd name="T112" fmla="*/ 293 w 3262"/>
              <a:gd name="T113" fmla="*/ 335 h 3292"/>
              <a:gd name="T114" fmla="*/ 1 w 3262"/>
              <a:gd name="T115" fmla="*/ 533 h 3292"/>
              <a:gd name="T116" fmla="*/ 80 w 3262"/>
              <a:gd name="T117" fmla="*/ 264 h 3292"/>
              <a:gd name="T118" fmla="*/ 274 w 3262"/>
              <a:gd name="T119" fmla="*/ 72 h 3292"/>
              <a:gd name="T120" fmla="*/ 544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712" y="2568"/>
                </a:moveTo>
                <a:lnTo>
                  <a:pt x="772" y="2571"/>
                </a:lnTo>
                <a:lnTo>
                  <a:pt x="832" y="2577"/>
                </a:lnTo>
                <a:lnTo>
                  <a:pt x="888" y="2587"/>
                </a:lnTo>
                <a:lnTo>
                  <a:pt x="943" y="2599"/>
                </a:lnTo>
                <a:lnTo>
                  <a:pt x="996" y="2615"/>
                </a:lnTo>
                <a:lnTo>
                  <a:pt x="1050" y="2652"/>
                </a:lnTo>
                <a:lnTo>
                  <a:pt x="1100" y="2686"/>
                </a:lnTo>
                <a:lnTo>
                  <a:pt x="1149" y="2720"/>
                </a:lnTo>
                <a:lnTo>
                  <a:pt x="1194" y="2752"/>
                </a:lnTo>
                <a:lnTo>
                  <a:pt x="1237" y="2783"/>
                </a:lnTo>
                <a:lnTo>
                  <a:pt x="1276" y="2814"/>
                </a:lnTo>
                <a:lnTo>
                  <a:pt x="1312" y="2846"/>
                </a:lnTo>
                <a:lnTo>
                  <a:pt x="1344" y="2878"/>
                </a:lnTo>
                <a:lnTo>
                  <a:pt x="1373" y="2911"/>
                </a:lnTo>
                <a:lnTo>
                  <a:pt x="1399" y="2945"/>
                </a:lnTo>
                <a:lnTo>
                  <a:pt x="1420" y="2982"/>
                </a:lnTo>
                <a:lnTo>
                  <a:pt x="1438" y="3020"/>
                </a:lnTo>
                <a:lnTo>
                  <a:pt x="1451" y="3063"/>
                </a:lnTo>
                <a:lnTo>
                  <a:pt x="1459" y="3102"/>
                </a:lnTo>
                <a:lnTo>
                  <a:pt x="1463" y="3141"/>
                </a:lnTo>
                <a:lnTo>
                  <a:pt x="1465" y="3180"/>
                </a:lnTo>
                <a:lnTo>
                  <a:pt x="1463" y="3237"/>
                </a:lnTo>
                <a:lnTo>
                  <a:pt x="1456" y="3292"/>
                </a:lnTo>
                <a:lnTo>
                  <a:pt x="544" y="3292"/>
                </a:lnTo>
                <a:lnTo>
                  <a:pt x="484" y="3288"/>
                </a:lnTo>
                <a:lnTo>
                  <a:pt x="427" y="3279"/>
                </a:lnTo>
                <a:lnTo>
                  <a:pt x="370" y="3263"/>
                </a:lnTo>
                <a:lnTo>
                  <a:pt x="318" y="3241"/>
                </a:lnTo>
                <a:lnTo>
                  <a:pt x="267" y="3215"/>
                </a:lnTo>
                <a:lnTo>
                  <a:pt x="221" y="3184"/>
                </a:lnTo>
                <a:lnTo>
                  <a:pt x="177" y="3147"/>
                </a:lnTo>
                <a:lnTo>
                  <a:pt x="137" y="3107"/>
                </a:lnTo>
                <a:lnTo>
                  <a:pt x="102" y="3063"/>
                </a:lnTo>
                <a:lnTo>
                  <a:pt x="72" y="3014"/>
                </a:lnTo>
                <a:lnTo>
                  <a:pt x="46" y="2964"/>
                </a:lnTo>
                <a:lnTo>
                  <a:pt x="26" y="2909"/>
                </a:lnTo>
                <a:lnTo>
                  <a:pt x="11" y="2853"/>
                </a:lnTo>
                <a:lnTo>
                  <a:pt x="51" y="2811"/>
                </a:lnTo>
                <a:lnTo>
                  <a:pt x="95" y="2771"/>
                </a:lnTo>
                <a:lnTo>
                  <a:pt x="144" y="2735"/>
                </a:lnTo>
                <a:lnTo>
                  <a:pt x="196" y="2702"/>
                </a:lnTo>
                <a:lnTo>
                  <a:pt x="252" y="2671"/>
                </a:lnTo>
                <a:lnTo>
                  <a:pt x="311" y="2645"/>
                </a:lnTo>
                <a:lnTo>
                  <a:pt x="372" y="2622"/>
                </a:lnTo>
                <a:lnTo>
                  <a:pt x="437" y="2602"/>
                </a:lnTo>
                <a:lnTo>
                  <a:pt x="503" y="2588"/>
                </a:lnTo>
                <a:lnTo>
                  <a:pt x="572" y="2576"/>
                </a:lnTo>
                <a:lnTo>
                  <a:pt x="642" y="2570"/>
                </a:lnTo>
                <a:lnTo>
                  <a:pt x="712" y="2568"/>
                </a:lnTo>
                <a:close/>
                <a:moveTo>
                  <a:pt x="0" y="1727"/>
                </a:moveTo>
                <a:lnTo>
                  <a:pt x="46" y="1765"/>
                </a:lnTo>
                <a:lnTo>
                  <a:pt x="95" y="1799"/>
                </a:lnTo>
                <a:lnTo>
                  <a:pt x="147" y="1829"/>
                </a:lnTo>
                <a:lnTo>
                  <a:pt x="203" y="1855"/>
                </a:lnTo>
                <a:lnTo>
                  <a:pt x="261" y="1878"/>
                </a:lnTo>
                <a:lnTo>
                  <a:pt x="321" y="1898"/>
                </a:lnTo>
                <a:lnTo>
                  <a:pt x="384" y="1913"/>
                </a:lnTo>
                <a:lnTo>
                  <a:pt x="449" y="1924"/>
                </a:lnTo>
                <a:lnTo>
                  <a:pt x="517" y="1931"/>
                </a:lnTo>
                <a:lnTo>
                  <a:pt x="587" y="1933"/>
                </a:lnTo>
                <a:lnTo>
                  <a:pt x="640" y="1933"/>
                </a:lnTo>
                <a:lnTo>
                  <a:pt x="693" y="1930"/>
                </a:lnTo>
                <a:lnTo>
                  <a:pt x="673" y="1970"/>
                </a:lnTo>
                <a:lnTo>
                  <a:pt x="658" y="2011"/>
                </a:lnTo>
                <a:lnTo>
                  <a:pt x="646" y="2055"/>
                </a:lnTo>
                <a:lnTo>
                  <a:pt x="637" y="2098"/>
                </a:lnTo>
                <a:lnTo>
                  <a:pt x="634" y="2144"/>
                </a:lnTo>
                <a:lnTo>
                  <a:pt x="637" y="2186"/>
                </a:lnTo>
                <a:lnTo>
                  <a:pt x="645" y="2225"/>
                </a:lnTo>
                <a:lnTo>
                  <a:pt x="656" y="2263"/>
                </a:lnTo>
                <a:lnTo>
                  <a:pt x="671" y="2301"/>
                </a:lnTo>
                <a:lnTo>
                  <a:pt x="690" y="2336"/>
                </a:lnTo>
                <a:lnTo>
                  <a:pt x="711" y="2369"/>
                </a:lnTo>
                <a:lnTo>
                  <a:pt x="736" y="2401"/>
                </a:lnTo>
                <a:lnTo>
                  <a:pt x="761" y="2431"/>
                </a:lnTo>
                <a:lnTo>
                  <a:pt x="790" y="2460"/>
                </a:lnTo>
                <a:lnTo>
                  <a:pt x="724" y="2461"/>
                </a:lnTo>
                <a:lnTo>
                  <a:pt x="660" y="2462"/>
                </a:lnTo>
                <a:lnTo>
                  <a:pt x="592" y="2462"/>
                </a:lnTo>
                <a:lnTo>
                  <a:pt x="499" y="2465"/>
                </a:lnTo>
                <a:lnTo>
                  <a:pt x="408" y="2474"/>
                </a:lnTo>
                <a:lnTo>
                  <a:pt x="320" y="2487"/>
                </a:lnTo>
                <a:lnTo>
                  <a:pt x="235" y="2507"/>
                </a:lnTo>
                <a:lnTo>
                  <a:pt x="153" y="2531"/>
                </a:lnTo>
                <a:lnTo>
                  <a:pt x="75" y="2560"/>
                </a:lnTo>
                <a:lnTo>
                  <a:pt x="0" y="2593"/>
                </a:lnTo>
                <a:lnTo>
                  <a:pt x="0" y="1727"/>
                </a:lnTo>
                <a:close/>
                <a:moveTo>
                  <a:pt x="568" y="424"/>
                </a:moveTo>
                <a:lnTo>
                  <a:pt x="623" y="429"/>
                </a:lnTo>
                <a:lnTo>
                  <a:pt x="677" y="441"/>
                </a:lnTo>
                <a:lnTo>
                  <a:pt x="731" y="459"/>
                </a:lnTo>
                <a:lnTo>
                  <a:pt x="782" y="484"/>
                </a:lnTo>
                <a:lnTo>
                  <a:pt x="833" y="514"/>
                </a:lnTo>
                <a:lnTo>
                  <a:pt x="881" y="549"/>
                </a:lnTo>
                <a:lnTo>
                  <a:pt x="927" y="590"/>
                </a:lnTo>
                <a:lnTo>
                  <a:pt x="971" y="636"/>
                </a:lnTo>
                <a:lnTo>
                  <a:pt x="1011" y="685"/>
                </a:lnTo>
                <a:lnTo>
                  <a:pt x="1049" y="739"/>
                </a:lnTo>
                <a:lnTo>
                  <a:pt x="1082" y="797"/>
                </a:lnTo>
                <a:lnTo>
                  <a:pt x="1113" y="859"/>
                </a:lnTo>
                <a:lnTo>
                  <a:pt x="1140" y="923"/>
                </a:lnTo>
                <a:lnTo>
                  <a:pt x="1161" y="990"/>
                </a:lnTo>
                <a:lnTo>
                  <a:pt x="1179" y="1059"/>
                </a:lnTo>
                <a:lnTo>
                  <a:pt x="1191" y="1132"/>
                </a:lnTo>
                <a:lnTo>
                  <a:pt x="1197" y="1195"/>
                </a:lnTo>
                <a:lnTo>
                  <a:pt x="1198" y="1256"/>
                </a:lnTo>
                <a:lnTo>
                  <a:pt x="1196" y="1317"/>
                </a:lnTo>
                <a:lnTo>
                  <a:pt x="1189" y="1375"/>
                </a:lnTo>
                <a:lnTo>
                  <a:pt x="1179" y="1430"/>
                </a:lnTo>
                <a:lnTo>
                  <a:pt x="1164" y="1483"/>
                </a:lnTo>
                <a:lnTo>
                  <a:pt x="1146" y="1532"/>
                </a:lnTo>
                <a:lnTo>
                  <a:pt x="1124" y="1579"/>
                </a:lnTo>
                <a:lnTo>
                  <a:pt x="1100" y="1622"/>
                </a:lnTo>
                <a:lnTo>
                  <a:pt x="1072" y="1661"/>
                </a:lnTo>
                <a:lnTo>
                  <a:pt x="1041" y="1697"/>
                </a:lnTo>
                <a:lnTo>
                  <a:pt x="1007" y="1728"/>
                </a:lnTo>
                <a:lnTo>
                  <a:pt x="970" y="1755"/>
                </a:lnTo>
                <a:lnTo>
                  <a:pt x="931" y="1778"/>
                </a:lnTo>
                <a:lnTo>
                  <a:pt x="889" y="1796"/>
                </a:lnTo>
                <a:lnTo>
                  <a:pt x="845" y="1808"/>
                </a:lnTo>
                <a:lnTo>
                  <a:pt x="799" y="1815"/>
                </a:lnTo>
                <a:lnTo>
                  <a:pt x="752" y="1816"/>
                </a:lnTo>
                <a:lnTo>
                  <a:pt x="751" y="1816"/>
                </a:lnTo>
                <a:lnTo>
                  <a:pt x="697" y="1811"/>
                </a:lnTo>
                <a:lnTo>
                  <a:pt x="643" y="1799"/>
                </a:lnTo>
                <a:lnTo>
                  <a:pt x="589" y="1780"/>
                </a:lnTo>
                <a:lnTo>
                  <a:pt x="537" y="1755"/>
                </a:lnTo>
                <a:lnTo>
                  <a:pt x="487" y="1724"/>
                </a:lnTo>
                <a:lnTo>
                  <a:pt x="439" y="1688"/>
                </a:lnTo>
                <a:lnTo>
                  <a:pt x="393" y="1646"/>
                </a:lnTo>
                <a:lnTo>
                  <a:pt x="349" y="1599"/>
                </a:lnTo>
                <a:lnTo>
                  <a:pt x="309" y="1549"/>
                </a:lnTo>
                <a:lnTo>
                  <a:pt x="271" y="1494"/>
                </a:lnTo>
                <a:lnTo>
                  <a:pt x="236" y="1435"/>
                </a:lnTo>
                <a:lnTo>
                  <a:pt x="207" y="1373"/>
                </a:lnTo>
                <a:lnTo>
                  <a:pt x="180" y="1308"/>
                </a:lnTo>
                <a:lnTo>
                  <a:pt x="159" y="1241"/>
                </a:lnTo>
                <a:lnTo>
                  <a:pt x="141" y="1171"/>
                </a:lnTo>
                <a:lnTo>
                  <a:pt x="129" y="1099"/>
                </a:lnTo>
                <a:lnTo>
                  <a:pt x="123" y="1035"/>
                </a:lnTo>
                <a:lnTo>
                  <a:pt x="121" y="973"/>
                </a:lnTo>
                <a:lnTo>
                  <a:pt x="124" y="914"/>
                </a:lnTo>
                <a:lnTo>
                  <a:pt x="130" y="857"/>
                </a:lnTo>
                <a:lnTo>
                  <a:pt x="141" y="802"/>
                </a:lnTo>
                <a:lnTo>
                  <a:pt x="155" y="749"/>
                </a:lnTo>
                <a:lnTo>
                  <a:pt x="173" y="701"/>
                </a:lnTo>
                <a:lnTo>
                  <a:pt x="194" y="655"/>
                </a:lnTo>
                <a:lnTo>
                  <a:pt x="220" y="613"/>
                </a:lnTo>
                <a:lnTo>
                  <a:pt x="248" y="574"/>
                </a:lnTo>
                <a:lnTo>
                  <a:pt x="279" y="540"/>
                </a:lnTo>
                <a:lnTo>
                  <a:pt x="313" y="509"/>
                </a:lnTo>
                <a:lnTo>
                  <a:pt x="350" y="483"/>
                </a:lnTo>
                <a:lnTo>
                  <a:pt x="389" y="461"/>
                </a:lnTo>
                <a:lnTo>
                  <a:pt x="431" y="444"/>
                </a:lnTo>
                <a:lnTo>
                  <a:pt x="475" y="432"/>
                </a:lnTo>
                <a:lnTo>
                  <a:pt x="521" y="425"/>
                </a:lnTo>
                <a:lnTo>
                  <a:pt x="568" y="424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7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2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9"/>
                </a:lnTo>
                <a:lnTo>
                  <a:pt x="3262" y="548"/>
                </a:lnTo>
                <a:lnTo>
                  <a:pt x="3262" y="823"/>
                </a:lnTo>
                <a:lnTo>
                  <a:pt x="2650" y="823"/>
                </a:lnTo>
                <a:lnTo>
                  <a:pt x="2650" y="205"/>
                </a:lnTo>
                <a:lnTo>
                  <a:pt x="2446" y="205"/>
                </a:lnTo>
                <a:lnTo>
                  <a:pt x="2446" y="823"/>
                </a:lnTo>
                <a:lnTo>
                  <a:pt x="1835" y="823"/>
                </a:lnTo>
                <a:lnTo>
                  <a:pt x="1835" y="1028"/>
                </a:lnTo>
                <a:lnTo>
                  <a:pt x="2446" y="1028"/>
                </a:lnTo>
                <a:lnTo>
                  <a:pt x="2446" y="1646"/>
                </a:lnTo>
                <a:lnTo>
                  <a:pt x="2650" y="1646"/>
                </a:lnTo>
                <a:lnTo>
                  <a:pt x="2650" y="1028"/>
                </a:lnTo>
                <a:lnTo>
                  <a:pt x="3262" y="102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8" y="3289"/>
                </a:lnTo>
                <a:lnTo>
                  <a:pt x="2719" y="3292"/>
                </a:lnTo>
                <a:lnTo>
                  <a:pt x="1738" y="3292"/>
                </a:lnTo>
                <a:lnTo>
                  <a:pt x="1749" y="3239"/>
                </a:lnTo>
                <a:lnTo>
                  <a:pt x="1756" y="3187"/>
                </a:lnTo>
                <a:lnTo>
                  <a:pt x="1758" y="3134"/>
                </a:lnTo>
                <a:lnTo>
                  <a:pt x="1756" y="3060"/>
                </a:lnTo>
                <a:lnTo>
                  <a:pt x="1751" y="2990"/>
                </a:lnTo>
                <a:lnTo>
                  <a:pt x="1740" y="2924"/>
                </a:lnTo>
                <a:lnTo>
                  <a:pt x="1727" y="2861"/>
                </a:lnTo>
                <a:lnTo>
                  <a:pt x="1709" y="2802"/>
                </a:lnTo>
                <a:lnTo>
                  <a:pt x="1685" y="2746"/>
                </a:lnTo>
                <a:lnTo>
                  <a:pt x="1655" y="2691"/>
                </a:lnTo>
                <a:lnTo>
                  <a:pt x="1623" y="2638"/>
                </a:lnTo>
                <a:lnTo>
                  <a:pt x="1583" y="2588"/>
                </a:lnTo>
                <a:lnTo>
                  <a:pt x="1537" y="2538"/>
                </a:lnTo>
                <a:lnTo>
                  <a:pt x="1485" y="2489"/>
                </a:lnTo>
                <a:lnTo>
                  <a:pt x="1425" y="2439"/>
                </a:lnTo>
                <a:lnTo>
                  <a:pt x="1360" y="2390"/>
                </a:lnTo>
                <a:lnTo>
                  <a:pt x="1338" y="2374"/>
                </a:lnTo>
                <a:lnTo>
                  <a:pt x="1314" y="2355"/>
                </a:lnTo>
                <a:lnTo>
                  <a:pt x="1289" y="2335"/>
                </a:lnTo>
                <a:lnTo>
                  <a:pt x="1263" y="2313"/>
                </a:lnTo>
                <a:lnTo>
                  <a:pt x="1236" y="2288"/>
                </a:lnTo>
                <a:lnTo>
                  <a:pt x="1209" y="2263"/>
                </a:lnTo>
                <a:lnTo>
                  <a:pt x="1184" y="2238"/>
                </a:lnTo>
                <a:lnTo>
                  <a:pt x="1159" y="2211"/>
                </a:lnTo>
                <a:lnTo>
                  <a:pt x="1136" y="2184"/>
                </a:lnTo>
                <a:lnTo>
                  <a:pt x="1115" y="2157"/>
                </a:lnTo>
                <a:lnTo>
                  <a:pt x="1097" y="2130"/>
                </a:lnTo>
                <a:lnTo>
                  <a:pt x="1081" y="2104"/>
                </a:lnTo>
                <a:lnTo>
                  <a:pt x="1070" y="2080"/>
                </a:lnTo>
                <a:lnTo>
                  <a:pt x="1062" y="2056"/>
                </a:lnTo>
                <a:lnTo>
                  <a:pt x="1060" y="2034"/>
                </a:lnTo>
                <a:lnTo>
                  <a:pt x="1061" y="2008"/>
                </a:lnTo>
                <a:lnTo>
                  <a:pt x="1062" y="1985"/>
                </a:lnTo>
                <a:lnTo>
                  <a:pt x="1066" y="1962"/>
                </a:lnTo>
                <a:lnTo>
                  <a:pt x="1071" y="1940"/>
                </a:lnTo>
                <a:lnTo>
                  <a:pt x="1078" y="1919"/>
                </a:lnTo>
                <a:lnTo>
                  <a:pt x="1089" y="1899"/>
                </a:lnTo>
                <a:lnTo>
                  <a:pt x="1100" y="1878"/>
                </a:lnTo>
                <a:lnTo>
                  <a:pt x="1115" y="1858"/>
                </a:lnTo>
                <a:lnTo>
                  <a:pt x="1134" y="1836"/>
                </a:lnTo>
                <a:lnTo>
                  <a:pt x="1155" y="1813"/>
                </a:lnTo>
                <a:lnTo>
                  <a:pt x="1180" y="1789"/>
                </a:lnTo>
                <a:lnTo>
                  <a:pt x="1208" y="1764"/>
                </a:lnTo>
                <a:lnTo>
                  <a:pt x="1241" y="1736"/>
                </a:lnTo>
                <a:lnTo>
                  <a:pt x="1279" y="1707"/>
                </a:lnTo>
                <a:lnTo>
                  <a:pt x="1324" y="1669"/>
                </a:lnTo>
                <a:lnTo>
                  <a:pt x="1368" y="1627"/>
                </a:lnTo>
                <a:lnTo>
                  <a:pt x="1408" y="1585"/>
                </a:lnTo>
                <a:lnTo>
                  <a:pt x="1446" y="1539"/>
                </a:lnTo>
                <a:lnTo>
                  <a:pt x="1479" y="1492"/>
                </a:lnTo>
                <a:lnTo>
                  <a:pt x="1509" y="1442"/>
                </a:lnTo>
                <a:lnTo>
                  <a:pt x="1536" y="1392"/>
                </a:lnTo>
                <a:lnTo>
                  <a:pt x="1558" y="1338"/>
                </a:lnTo>
                <a:lnTo>
                  <a:pt x="1576" y="1283"/>
                </a:lnTo>
                <a:lnTo>
                  <a:pt x="1589" y="1227"/>
                </a:lnTo>
                <a:lnTo>
                  <a:pt x="1597" y="1168"/>
                </a:lnTo>
                <a:lnTo>
                  <a:pt x="1600" y="1109"/>
                </a:lnTo>
                <a:lnTo>
                  <a:pt x="1598" y="1051"/>
                </a:lnTo>
                <a:lnTo>
                  <a:pt x="1593" y="994"/>
                </a:lnTo>
                <a:lnTo>
                  <a:pt x="1585" y="938"/>
                </a:lnTo>
                <a:lnTo>
                  <a:pt x="1573" y="883"/>
                </a:lnTo>
                <a:lnTo>
                  <a:pt x="1558" y="830"/>
                </a:lnTo>
                <a:lnTo>
                  <a:pt x="1540" y="778"/>
                </a:lnTo>
                <a:lnTo>
                  <a:pt x="1518" y="729"/>
                </a:lnTo>
                <a:lnTo>
                  <a:pt x="1494" y="681"/>
                </a:lnTo>
                <a:lnTo>
                  <a:pt x="1465" y="637"/>
                </a:lnTo>
                <a:lnTo>
                  <a:pt x="1434" y="596"/>
                </a:lnTo>
                <a:lnTo>
                  <a:pt x="1401" y="558"/>
                </a:lnTo>
                <a:lnTo>
                  <a:pt x="1363" y="524"/>
                </a:lnTo>
                <a:lnTo>
                  <a:pt x="1323" y="493"/>
                </a:lnTo>
                <a:lnTo>
                  <a:pt x="1279" y="468"/>
                </a:lnTo>
                <a:lnTo>
                  <a:pt x="1233" y="447"/>
                </a:lnTo>
                <a:lnTo>
                  <a:pt x="1594" y="447"/>
                </a:lnTo>
                <a:lnTo>
                  <a:pt x="1849" y="230"/>
                </a:lnTo>
                <a:lnTo>
                  <a:pt x="711" y="230"/>
                </a:lnTo>
                <a:lnTo>
                  <a:pt x="638" y="233"/>
                </a:lnTo>
                <a:lnTo>
                  <a:pt x="567" y="242"/>
                </a:lnTo>
                <a:lnTo>
                  <a:pt x="496" y="258"/>
                </a:lnTo>
                <a:lnTo>
                  <a:pt x="427" y="278"/>
                </a:lnTo>
                <a:lnTo>
                  <a:pt x="359" y="304"/>
                </a:lnTo>
                <a:lnTo>
                  <a:pt x="293" y="335"/>
                </a:lnTo>
                <a:lnTo>
                  <a:pt x="229" y="368"/>
                </a:lnTo>
                <a:lnTo>
                  <a:pt x="168" y="407"/>
                </a:lnTo>
                <a:lnTo>
                  <a:pt x="108" y="446"/>
                </a:lnTo>
                <a:lnTo>
                  <a:pt x="53" y="489"/>
                </a:lnTo>
                <a:lnTo>
                  <a:pt x="1" y="533"/>
                </a:lnTo>
                <a:lnTo>
                  <a:pt x="5" y="475"/>
                </a:lnTo>
                <a:lnTo>
                  <a:pt x="15" y="419"/>
                </a:lnTo>
                <a:lnTo>
                  <a:pt x="32" y="364"/>
                </a:lnTo>
                <a:lnTo>
                  <a:pt x="53" y="313"/>
                </a:lnTo>
                <a:lnTo>
                  <a:pt x="80" y="264"/>
                </a:lnTo>
                <a:lnTo>
                  <a:pt x="110" y="218"/>
                </a:lnTo>
                <a:lnTo>
                  <a:pt x="146" y="175"/>
                </a:lnTo>
                <a:lnTo>
                  <a:pt x="185" y="137"/>
                </a:lnTo>
                <a:lnTo>
                  <a:pt x="228" y="102"/>
                </a:lnTo>
                <a:lnTo>
                  <a:pt x="274" y="72"/>
                </a:lnTo>
                <a:lnTo>
                  <a:pt x="323" y="47"/>
                </a:lnTo>
                <a:lnTo>
                  <a:pt x="375" y="26"/>
                </a:lnTo>
                <a:lnTo>
                  <a:pt x="430" y="12"/>
                </a:lnTo>
                <a:lnTo>
                  <a:pt x="486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1" name="Freeform 1372"/>
          <p:cNvSpPr>
            <a:spLocks noEditPoints="1"/>
          </p:cNvSpPr>
          <p:nvPr/>
        </p:nvSpPr>
        <p:spPr bwMode="auto">
          <a:xfrm>
            <a:off x="2783642" y="4416184"/>
            <a:ext cx="300477" cy="303423"/>
          </a:xfrm>
          <a:custGeom>
            <a:avLst/>
            <a:gdLst>
              <a:gd name="T0" fmla="*/ 1068 w 3262"/>
              <a:gd name="T1" fmla="*/ 2226 h 3292"/>
              <a:gd name="T2" fmla="*/ 1286 w 3262"/>
              <a:gd name="T3" fmla="*/ 2388 h 3292"/>
              <a:gd name="T4" fmla="*/ 1389 w 3262"/>
              <a:gd name="T5" fmla="*/ 2585 h 3292"/>
              <a:gd name="T6" fmla="*/ 1360 w 3262"/>
              <a:gd name="T7" fmla="*/ 2808 h 3292"/>
              <a:gd name="T8" fmla="*/ 1220 w 3262"/>
              <a:gd name="T9" fmla="*/ 2974 h 3292"/>
              <a:gd name="T10" fmla="*/ 949 w 3262"/>
              <a:gd name="T11" fmla="*/ 3067 h 3292"/>
              <a:gd name="T12" fmla="*/ 525 w 3262"/>
              <a:gd name="T13" fmla="*/ 2854 h 3292"/>
              <a:gd name="T14" fmla="*/ 251 w 3262"/>
              <a:gd name="T15" fmla="*/ 2447 h 3292"/>
              <a:gd name="T16" fmla="*/ 472 w 3262"/>
              <a:gd name="T17" fmla="*/ 2241 h 3292"/>
              <a:gd name="T18" fmla="*/ 811 w 3262"/>
              <a:gd name="T19" fmla="*/ 2161 h 3292"/>
              <a:gd name="T20" fmla="*/ 155 w 3262"/>
              <a:gd name="T21" fmla="*/ 1382 h 3292"/>
              <a:gd name="T22" fmla="*/ 365 w 3262"/>
              <a:gd name="T23" fmla="*/ 1606 h 3292"/>
              <a:gd name="T24" fmla="*/ 699 w 3262"/>
              <a:gd name="T25" fmla="*/ 1690 h 3292"/>
              <a:gd name="T26" fmla="*/ 735 w 3262"/>
              <a:gd name="T27" fmla="*/ 1847 h 3292"/>
              <a:gd name="T28" fmla="*/ 793 w 3262"/>
              <a:gd name="T29" fmla="*/ 2000 h 3292"/>
              <a:gd name="T30" fmla="*/ 704 w 3262"/>
              <a:gd name="T31" fmla="*/ 2064 h 3292"/>
              <a:gd name="T32" fmla="*/ 377 w 3262"/>
              <a:gd name="T33" fmla="*/ 2121 h 3292"/>
              <a:gd name="T34" fmla="*/ 90 w 3262"/>
              <a:gd name="T35" fmla="*/ 2186 h 3292"/>
              <a:gd name="T36" fmla="*/ 0 w 3262"/>
              <a:gd name="T37" fmla="*/ 1646 h 3292"/>
              <a:gd name="T38" fmla="*/ 84 w 3262"/>
              <a:gd name="T39" fmla="*/ 1123 h 3292"/>
              <a:gd name="T40" fmla="*/ 2243 w 3262"/>
              <a:gd name="T41" fmla="*/ 1646 h 3292"/>
              <a:gd name="T42" fmla="*/ 2446 w 3262"/>
              <a:gd name="T43" fmla="*/ 617 h 3292"/>
              <a:gd name="T44" fmla="*/ 897 w 3262"/>
              <a:gd name="T45" fmla="*/ 611 h 3292"/>
              <a:gd name="T46" fmla="*/ 1099 w 3262"/>
              <a:gd name="T47" fmla="*/ 858 h 3292"/>
              <a:gd name="T48" fmla="*/ 1172 w 3262"/>
              <a:gd name="T49" fmla="*/ 1202 h 3292"/>
              <a:gd name="T50" fmla="*/ 1097 w 3262"/>
              <a:gd name="T51" fmla="*/ 1456 h 3292"/>
              <a:gd name="T52" fmla="*/ 899 w 3262"/>
              <a:gd name="T53" fmla="*/ 1563 h 3292"/>
              <a:gd name="T54" fmla="*/ 632 w 3262"/>
              <a:gd name="T55" fmla="*/ 1487 h 3292"/>
              <a:gd name="T56" fmla="*/ 436 w 3262"/>
              <a:gd name="T57" fmla="*/ 1236 h 3292"/>
              <a:gd name="T58" fmla="*/ 388 w 3262"/>
              <a:gd name="T59" fmla="*/ 896 h 3292"/>
              <a:gd name="T60" fmla="*/ 497 w 3262"/>
              <a:gd name="T61" fmla="*/ 645 h 3292"/>
              <a:gd name="T62" fmla="*/ 719 w 3262"/>
              <a:gd name="T63" fmla="*/ 553 h 3292"/>
              <a:gd name="T64" fmla="*/ 2033 w 3262"/>
              <a:gd name="T65" fmla="*/ 49 h 3292"/>
              <a:gd name="T66" fmla="*/ 2563 w 3262"/>
              <a:gd name="T67" fmla="*/ 294 h 3292"/>
              <a:gd name="T68" fmla="*/ 2969 w 3262"/>
              <a:gd name="T69" fmla="*/ 705 h 3292"/>
              <a:gd name="T70" fmla="*/ 3212 w 3262"/>
              <a:gd name="T71" fmla="*/ 1240 h 3292"/>
              <a:gd name="T72" fmla="*/ 3250 w 3262"/>
              <a:gd name="T73" fmla="*/ 1852 h 3292"/>
              <a:gd name="T74" fmla="*/ 3071 w 3262"/>
              <a:gd name="T75" fmla="*/ 2419 h 3292"/>
              <a:gd name="T76" fmla="*/ 2714 w 3262"/>
              <a:gd name="T77" fmla="*/ 2876 h 3292"/>
              <a:gd name="T78" fmla="*/ 2220 w 3262"/>
              <a:gd name="T79" fmla="*/ 3180 h 3292"/>
              <a:gd name="T80" fmla="*/ 1631 w 3262"/>
              <a:gd name="T81" fmla="*/ 3292 h 3292"/>
              <a:gd name="T82" fmla="*/ 1054 w 3262"/>
              <a:gd name="T83" fmla="*/ 3186 h 3292"/>
              <a:gd name="T84" fmla="*/ 1405 w 3262"/>
              <a:gd name="T85" fmla="*/ 3028 h 3292"/>
              <a:gd name="T86" fmla="*/ 1605 w 3262"/>
              <a:gd name="T87" fmla="*/ 2782 h 3292"/>
              <a:gd name="T88" fmla="*/ 1642 w 3262"/>
              <a:gd name="T89" fmla="*/ 2501 h 3292"/>
              <a:gd name="T90" fmla="*/ 1577 w 3262"/>
              <a:gd name="T91" fmla="*/ 2271 h 3292"/>
              <a:gd name="T92" fmla="*/ 1378 w 3262"/>
              <a:gd name="T93" fmla="*/ 2059 h 3292"/>
              <a:gd name="T94" fmla="*/ 1217 w 3262"/>
              <a:gd name="T95" fmla="*/ 1933 h 3292"/>
              <a:gd name="T96" fmla="*/ 1099 w 3262"/>
              <a:gd name="T97" fmla="*/ 1805 h 3292"/>
              <a:gd name="T98" fmla="*/ 1100 w 3262"/>
              <a:gd name="T99" fmla="*/ 1685 h 3292"/>
              <a:gd name="T100" fmla="*/ 1192 w 3262"/>
              <a:gd name="T101" fmla="*/ 1568 h 3292"/>
              <a:gd name="T102" fmla="*/ 1398 w 3262"/>
              <a:gd name="T103" fmla="*/ 1368 h 3292"/>
              <a:gd name="T104" fmla="*/ 1494 w 3262"/>
              <a:gd name="T105" fmla="*/ 1079 h 3292"/>
              <a:gd name="T106" fmla="*/ 1423 w 3262"/>
              <a:gd name="T107" fmla="*/ 782 h 3292"/>
              <a:gd name="T108" fmla="*/ 1476 w 3262"/>
              <a:gd name="T109" fmla="*/ 612 h 3292"/>
              <a:gd name="T110" fmla="*/ 562 w 3262"/>
              <a:gd name="T111" fmla="*/ 467 h 3292"/>
              <a:gd name="T112" fmla="*/ 722 w 3262"/>
              <a:gd name="T113" fmla="*/ 278 h 3292"/>
              <a:gd name="T114" fmla="*/ 1240 w 3262"/>
              <a:gd name="T115" fmla="*/ 4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811" y="2161"/>
                </a:moveTo>
                <a:lnTo>
                  <a:pt x="868" y="2164"/>
                </a:lnTo>
                <a:lnTo>
                  <a:pt x="922" y="2170"/>
                </a:lnTo>
                <a:lnTo>
                  <a:pt x="974" y="2182"/>
                </a:lnTo>
                <a:lnTo>
                  <a:pt x="1024" y="2195"/>
                </a:lnTo>
                <a:lnTo>
                  <a:pt x="1068" y="2226"/>
                </a:lnTo>
                <a:lnTo>
                  <a:pt x="1110" y="2255"/>
                </a:lnTo>
                <a:lnTo>
                  <a:pt x="1150" y="2282"/>
                </a:lnTo>
                <a:lnTo>
                  <a:pt x="1188" y="2309"/>
                </a:lnTo>
                <a:lnTo>
                  <a:pt x="1224" y="2336"/>
                </a:lnTo>
                <a:lnTo>
                  <a:pt x="1256" y="2361"/>
                </a:lnTo>
                <a:lnTo>
                  <a:pt x="1286" y="2388"/>
                </a:lnTo>
                <a:lnTo>
                  <a:pt x="1313" y="2416"/>
                </a:lnTo>
                <a:lnTo>
                  <a:pt x="1335" y="2444"/>
                </a:lnTo>
                <a:lnTo>
                  <a:pt x="1355" y="2474"/>
                </a:lnTo>
                <a:lnTo>
                  <a:pt x="1371" y="2506"/>
                </a:lnTo>
                <a:lnTo>
                  <a:pt x="1382" y="2541"/>
                </a:lnTo>
                <a:lnTo>
                  <a:pt x="1389" y="2585"/>
                </a:lnTo>
                <a:lnTo>
                  <a:pt x="1393" y="2630"/>
                </a:lnTo>
                <a:lnTo>
                  <a:pt x="1391" y="2667"/>
                </a:lnTo>
                <a:lnTo>
                  <a:pt x="1387" y="2704"/>
                </a:lnTo>
                <a:lnTo>
                  <a:pt x="1380" y="2739"/>
                </a:lnTo>
                <a:lnTo>
                  <a:pt x="1371" y="2775"/>
                </a:lnTo>
                <a:lnTo>
                  <a:pt x="1360" y="2808"/>
                </a:lnTo>
                <a:lnTo>
                  <a:pt x="1344" y="2840"/>
                </a:lnTo>
                <a:lnTo>
                  <a:pt x="1326" y="2870"/>
                </a:lnTo>
                <a:lnTo>
                  <a:pt x="1305" y="2899"/>
                </a:lnTo>
                <a:lnTo>
                  <a:pt x="1280" y="2925"/>
                </a:lnTo>
                <a:lnTo>
                  <a:pt x="1251" y="2951"/>
                </a:lnTo>
                <a:lnTo>
                  <a:pt x="1220" y="2974"/>
                </a:lnTo>
                <a:lnTo>
                  <a:pt x="1185" y="2996"/>
                </a:lnTo>
                <a:lnTo>
                  <a:pt x="1145" y="3014"/>
                </a:lnTo>
                <a:lnTo>
                  <a:pt x="1102" y="3031"/>
                </a:lnTo>
                <a:lnTo>
                  <a:pt x="1056" y="3045"/>
                </a:lnTo>
                <a:lnTo>
                  <a:pt x="1005" y="3058"/>
                </a:lnTo>
                <a:lnTo>
                  <a:pt x="949" y="3067"/>
                </a:lnTo>
                <a:lnTo>
                  <a:pt x="890" y="3073"/>
                </a:lnTo>
                <a:lnTo>
                  <a:pt x="826" y="3077"/>
                </a:lnTo>
                <a:lnTo>
                  <a:pt x="746" y="3028"/>
                </a:lnTo>
                <a:lnTo>
                  <a:pt x="669" y="2975"/>
                </a:lnTo>
                <a:lnTo>
                  <a:pt x="594" y="2916"/>
                </a:lnTo>
                <a:lnTo>
                  <a:pt x="525" y="2854"/>
                </a:lnTo>
                <a:lnTo>
                  <a:pt x="457" y="2789"/>
                </a:lnTo>
                <a:lnTo>
                  <a:pt x="395" y="2719"/>
                </a:lnTo>
                <a:lnTo>
                  <a:pt x="336" y="2645"/>
                </a:lnTo>
                <a:lnTo>
                  <a:pt x="281" y="2569"/>
                </a:lnTo>
                <a:lnTo>
                  <a:pt x="230" y="2490"/>
                </a:lnTo>
                <a:lnTo>
                  <a:pt x="251" y="2447"/>
                </a:lnTo>
                <a:lnTo>
                  <a:pt x="276" y="2406"/>
                </a:lnTo>
                <a:lnTo>
                  <a:pt x="307" y="2368"/>
                </a:lnTo>
                <a:lnTo>
                  <a:pt x="342" y="2332"/>
                </a:lnTo>
                <a:lnTo>
                  <a:pt x="382" y="2298"/>
                </a:lnTo>
                <a:lnTo>
                  <a:pt x="425" y="2268"/>
                </a:lnTo>
                <a:lnTo>
                  <a:pt x="472" y="2241"/>
                </a:lnTo>
                <a:lnTo>
                  <a:pt x="523" y="2217"/>
                </a:lnTo>
                <a:lnTo>
                  <a:pt x="576" y="2197"/>
                </a:lnTo>
                <a:lnTo>
                  <a:pt x="631" y="2181"/>
                </a:lnTo>
                <a:lnTo>
                  <a:pt x="690" y="2169"/>
                </a:lnTo>
                <a:lnTo>
                  <a:pt x="750" y="2163"/>
                </a:lnTo>
                <a:lnTo>
                  <a:pt x="811" y="2161"/>
                </a:lnTo>
                <a:close/>
                <a:moveTo>
                  <a:pt x="84" y="1123"/>
                </a:moveTo>
                <a:lnTo>
                  <a:pt x="90" y="1179"/>
                </a:lnTo>
                <a:lnTo>
                  <a:pt x="100" y="1233"/>
                </a:lnTo>
                <a:lnTo>
                  <a:pt x="115" y="1285"/>
                </a:lnTo>
                <a:lnTo>
                  <a:pt x="133" y="1335"/>
                </a:lnTo>
                <a:lnTo>
                  <a:pt x="155" y="1382"/>
                </a:lnTo>
                <a:lnTo>
                  <a:pt x="181" y="1427"/>
                </a:lnTo>
                <a:lnTo>
                  <a:pt x="211" y="1469"/>
                </a:lnTo>
                <a:lnTo>
                  <a:pt x="243" y="1508"/>
                </a:lnTo>
                <a:lnTo>
                  <a:pt x="281" y="1544"/>
                </a:lnTo>
                <a:lnTo>
                  <a:pt x="321" y="1577"/>
                </a:lnTo>
                <a:lnTo>
                  <a:pt x="365" y="1606"/>
                </a:lnTo>
                <a:lnTo>
                  <a:pt x="412" y="1630"/>
                </a:lnTo>
                <a:lnTo>
                  <a:pt x="463" y="1651"/>
                </a:lnTo>
                <a:lnTo>
                  <a:pt x="518" y="1667"/>
                </a:lnTo>
                <a:lnTo>
                  <a:pt x="575" y="1680"/>
                </a:lnTo>
                <a:lnTo>
                  <a:pt x="635" y="1687"/>
                </a:lnTo>
                <a:lnTo>
                  <a:pt x="699" y="1690"/>
                </a:lnTo>
                <a:lnTo>
                  <a:pt x="739" y="1689"/>
                </a:lnTo>
                <a:lnTo>
                  <a:pt x="778" y="1686"/>
                </a:lnTo>
                <a:lnTo>
                  <a:pt x="760" y="1724"/>
                </a:lnTo>
                <a:lnTo>
                  <a:pt x="747" y="1764"/>
                </a:lnTo>
                <a:lnTo>
                  <a:pt x="738" y="1805"/>
                </a:lnTo>
                <a:lnTo>
                  <a:pt x="735" y="1847"/>
                </a:lnTo>
                <a:lnTo>
                  <a:pt x="737" y="1878"/>
                </a:lnTo>
                <a:lnTo>
                  <a:pt x="742" y="1906"/>
                </a:lnTo>
                <a:lnTo>
                  <a:pt x="751" y="1932"/>
                </a:lnTo>
                <a:lnTo>
                  <a:pt x="762" y="1956"/>
                </a:lnTo>
                <a:lnTo>
                  <a:pt x="777" y="1978"/>
                </a:lnTo>
                <a:lnTo>
                  <a:pt x="793" y="2000"/>
                </a:lnTo>
                <a:lnTo>
                  <a:pt x="811" y="2021"/>
                </a:lnTo>
                <a:lnTo>
                  <a:pt x="831" y="2041"/>
                </a:lnTo>
                <a:lnTo>
                  <a:pt x="852" y="2062"/>
                </a:lnTo>
                <a:lnTo>
                  <a:pt x="803" y="2063"/>
                </a:lnTo>
                <a:lnTo>
                  <a:pt x="754" y="2063"/>
                </a:lnTo>
                <a:lnTo>
                  <a:pt x="704" y="2064"/>
                </a:lnTo>
                <a:lnTo>
                  <a:pt x="704" y="2064"/>
                </a:lnTo>
                <a:lnTo>
                  <a:pt x="633" y="2066"/>
                </a:lnTo>
                <a:lnTo>
                  <a:pt x="566" y="2073"/>
                </a:lnTo>
                <a:lnTo>
                  <a:pt x="500" y="2085"/>
                </a:lnTo>
                <a:lnTo>
                  <a:pt x="437" y="2100"/>
                </a:lnTo>
                <a:lnTo>
                  <a:pt x="377" y="2121"/>
                </a:lnTo>
                <a:lnTo>
                  <a:pt x="319" y="2144"/>
                </a:lnTo>
                <a:lnTo>
                  <a:pt x="265" y="2170"/>
                </a:lnTo>
                <a:lnTo>
                  <a:pt x="214" y="2200"/>
                </a:lnTo>
                <a:lnTo>
                  <a:pt x="166" y="2233"/>
                </a:lnTo>
                <a:lnTo>
                  <a:pt x="122" y="2269"/>
                </a:lnTo>
                <a:lnTo>
                  <a:pt x="90" y="2186"/>
                </a:lnTo>
                <a:lnTo>
                  <a:pt x="63" y="2100"/>
                </a:lnTo>
                <a:lnTo>
                  <a:pt x="41" y="2012"/>
                </a:lnTo>
                <a:lnTo>
                  <a:pt x="24" y="1923"/>
                </a:lnTo>
                <a:lnTo>
                  <a:pt x="10" y="1832"/>
                </a:lnTo>
                <a:lnTo>
                  <a:pt x="3" y="1740"/>
                </a:lnTo>
                <a:lnTo>
                  <a:pt x="0" y="1646"/>
                </a:lnTo>
                <a:lnTo>
                  <a:pt x="3" y="1555"/>
                </a:lnTo>
                <a:lnTo>
                  <a:pt x="10" y="1465"/>
                </a:lnTo>
                <a:lnTo>
                  <a:pt x="21" y="1377"/>
                </a:lnTo>
                <a:lnTo>
                  <a:pt x="38" y="1292"/>
                </a:lnTo>
                <a:lnTo>
                  <a:pt x="59" y="1206"/>
                </a:lnTo>
                <a:lnTo>
                  <a:pt x="84" y="1123"/>
                </a:lnTo>
                <a:close/>
                <a:moveTo>
                  <a:pt x="2243" y="617"/>
                </a:moveTo>
                <a:lnTo>
                  <a:pt x="2243" y="1028"/>
                </a:lnTo>
                <a:lnTo>
                  <a:pt x="1835" y="1028"/>
                </a:lnTo>
                <a:lnTo>
                  <a:pt x="1835" y="1234"/>
                </a:lnTo>
                <a:lnTo>
                  <a:pt x="2243" y="1234"/>
                </a:lnTo>
                <a:lnTo>
                  <a:pt x="2243" y="1646"/>
                </a:lnTo>
                <a:lnTo>
                  <a:pt x="2446" y="1646"/>
                </a:lnTo>
                <a:lnTo>
                  <a:pt x="2446" y="1234"/>
                </a:lnTo>
                <a:lnTo>
                  <a:pt x="2855" y="1234"/>
                </a:lnTo>
                <a:lnTo>
                  <a:pt x="2855" y="1028"/>
                </a:lnTo>
                <a:lnTo>
                  <a:pt x="2446" y="1028"/>
                </a:lnTo>
                <a:lnTo>
                  <a:pt x="2446" y="617"/>
                </a:lnTo>
                <a:lnTo>
                  <a:pt x="2243" y="617"/>
                </a:lnTo>
                <a:close/>
                <a:moveTo>
                  <a:pt x="719" y="553"/>
                </a:moveTo>
                <a:lnTo>
                  <a:pt x="765" y="558"/>
                </a:lnTo>
                <a:lnTo>
                  <a:pt x="811" y="570"/>
                </a:lnTo>
                <a:lnTo>
                  <a:pt x="854" y="587"/>
                </a:lnTo>
                <a:lnTo>
                  <a:pt x="897" y="611"/>
                </a:lnTo>
                <a:lnTo>
                  <a:pt x="937" y="641"/>
                </a:lnTo>
                <a:lnTo>
                  <a:pt x="975" y="676"/>
                </a:lnTo>
                <a:lnTo>
                  <a:pt x="1011" y="715"/>
                </a:lnTo>
                <a:lnTo>
                  <a:pt x="1043" y="759"/>
                </a:lnTo>
                <a:lnTo>
                  <a:pt x="1072" y="806"/>
                </a:lnTo>
                <a:lnTo>
                  <a:pt x="1099" y="858"/>
                </a:lnTo>
                <a:lnTo>
                  <a:pt x="1121" y="913"/>
                </a:lnTo>
                <a:lnTo>
                  <a:pt x="1140" y="969"/>
                </a:lnTo>
                <a:lnTo>
                  <a:pt x="1155" y="1029"/>
                </a:lnTo>
                <a:lnTo>
                  <a:pt x="1165" y="1091"/>
                </a:lnTo>
                <a:lnTo>
                  <a:pt x="1170" y="1148"/>
                </a:lnTo>
                <a:lnTo>
                  <a:pt x="1172" y="1202"/>
                </a:lnTo>
                <a:lnTo>
                  <a:pt x="1168" y="1252"/>
                </a:lnTo>
                <a:lnTo>
                  <a:pt x="1162" y="1301"/>
                </a:lnTo>
                <a:lnTo>
                  <a:pt x="1151" y="1344"/>
                </a:lnTo>
                <a:lnTo>
                  <a:pt x="1137" y="1386"/>
                </a:lnTo>
                <a:lnTo>
                  <a:pt x="1118" y="1423"/>
                </a:lnTo>
                <a:lnTo>
                  <a:pt x="1097" y="1456"/>
                </a:lnTo>
                <a:lnTo>
                  <a:pt x="1071" y="1485"/>
                </a:lnTo>
                <a:lnTo>
                  <a:pt x="1043" y="1509"/>
                </a:lnTo>
                <a:lnTo>
                  <a:pt x="1011" y="1529"/>
                </a:lnTo>
                <a:lnTo>
                  <a:pt x="977" y="1546"/>
                </a:lnTo>
                <a:lnTo>
                  <a:pt x="939" y="1556"/>
                </a:lnTo>
                <a:lnTo>
                  <a:pt x="899" y="1563"/>
                </a:lnTo>
                <a:lnTo>
                  <a:pt x="856" y="1564"/>
                </a:lnTo>
                <a:lnTo>
                  <a:pt x="809" y="1559"/>
                </a:lnTo>
                <a:lnTo>
                  <a:pt x="763" y="1550"/>
                </a:lnTo>
                <a:lnTo>
                  <a:pt x="718" y="1533"/>
                </a:lnTo>
                <a:lnTo>
                  <a:pt x="674" y="1513"/>
                </a:lnTo>
                <a:lnTo>
                  <a:pt x="632" y="1487"/>
                </a:lnTo>
                <a:lnTo>
                  <a:pt x="592" y="1455"/>
                </a:lnTo>
                <a:lnTo>
                  <a:pt x="555" y="1420"/>
                </a:lnTo>
                <a:lnTo>
                  <a:pt x="520" y="1379"/>
                </a:lnTo>
                <a:lnTo>
                  <a:pt x="488" y="1336"/>
                </a:lnTo>
                <a:lnTo>
                  <a:pt x="459" y="1287"/>
                </a:lnTo>
                <a:lnTo>
                  <a:pt x="436" y="1236"/>
                </a:lnTo>
                <a:lnTo>
                  <a:pt x="415" y="1181"/>
                </a:lnTo>
                <a:lnTo>
                  <a:pt x="400" y="1123"/>
                </a:lnTo>
                <a:lnTo>
                  <a:pt x="389" y="1061"/>
                </a:lnTo>
                <a:lnTo>
                  <a:pt x="384" y="1004"/>
                </a:lnTo>
                <a:lnTo>
                  <a:pt x="384" y="949"/>
                </a:lnTo>
                <a:lnTo>
                  <a:pt x="388" y="896"/>
                </a:lnTo>
                <a:lnTo>
                  <a:pt x="396" y="845"/>
                </a:lnTo>
                <a:lnTo>
                  <a:pt x="409" y="799"/>
                </a:lnTo>
                <a:lnTo>
                  <a:pt x="426" y="755"/>
                </a:lnTo>
                <a:lnTo>
                  <a:pt x="446" y="714"/>
                </a:lnTo>
                <a:lnTo>
                  <a:pt x="470" y="677"/>
                </a:lnTo>
                <a:lnTo>
                  <a:pt x="497" y="645"/>
                </a:lnTo>
                <a:lnTo>
                  <a:pt x="527" y="617"/>
                </a:lnTo>
                <a:lnTo>
                  <a:pt x="561" y="593"/>
                </a:lnTo>
                <a:lnTo>
                  <a:pt x="596" y="575"/>
                </a:lnTo>
                <a:lnTo>
                  <a:pt x="635" y="562"/>
                </a:lnTo>
                <a:lnTo>
                  <a:pt x="676" y="554"/>
                </a:lnTo>
                <a:lnTo>
                  <a:pt x="719" y="55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8"/>
                </a:lnTo>
                <a:lnTo>
                  <a:pt x="1631" y="3292"/>
                </a:lnTo>
                <a:lnTo>
                  <a:pt x="1531" y="3289"/>
                </a:lnTo>
                <a:lnTo>
                  <a:pt x="1431" y="3280"/>
                </a:lnTo>
                <a:lnTo>
                  <a:pt x="1333" y="3264"/>
                </a:lnTo>
                <a:lnTo>
                  <a:pt x="1238" y="3243"/>
                </a:lnTo>
                <a:lnTo>
                  <a:pt x="1145" y="3217"/>
                </a:lnTo>
                <a:lnTo>
                  <a:pt x="1054" y="3186"/>
                </a:lnTo>
                <a:lnTo>
                  <a:pt x="1121" y="3167"/>
                </a:lnTo>
                <a:lnTo>
                  <a:pt x="1186" y="3145"/>
                </a:lnTo>
                <a:lnTo>
                  <a:pt x="1247" y="3121"/>
                </a:lnTo>
                <a:lnTo>
                  <a:pt x="1303" y="3093"/>
                </a:lnTo>
                <a:lnTo>
                  <a:pt x="1356" y="3062"/>
                </a:lnTo>
                <a:lnTo>
                  <a:pt x="1405" y="3028"/>
                </a:lnTo>
                <a:lnTo>
                  <a:pt x="1449" y="2991"/>
                </a:lnTo>
                <a:lnTo>
                  <a:pt x="1490" y="2953"/>
                </a:lnTo>
                <a:lnTo>
                  <a:pt x="1526" y="2912"/>
                </a:lnTo>
                <a:lnTo>
                  <a:pt x="1556" y="2871"/>
                </a:lnTo>
                <a:lnTo>
                  <a:pt x="1584" y="2826"/>
                </a:lnTo>
                <a:lnTo>
                  <a:pt x="1605" y="2782"/>
                </a:lnTo>
                <a:lnTo>
                  <a:pt x="1623" y="2735"/>
                </a:lnTo>
                <a:lnTo>
                  <a:pt x="1636" y="2689"/>
                </a:lnTo>
                <a:lnTo>
                  <a:pt x="1643" y="2642"/>
                </a:lnTo>
                <a:lnTo>
                  <a:pt x="1646" y="2595"/>
                </a:lnTo>
                <a:lnTo>
                  <a:pt x="1645" y="2546"/>
                </a:lnTo>
                <a:lnTo>
                  <a:pt x="1642" y="2501"/>
                </a:lnTo>
                <a:lnTo>
                  <a:pt x="1638" y="2459"/>
                </a:lnTo>
                <a:lnTo>
                  <a:pt x="1631" y="2417"/>
                </a:lnTo>
                <a:lnTo>
                  <a:pt x="1622" y="2379"/>
                </a:lnTo>
                <a:lnTo>
                  <a:pt x="1610" y="2342"/>
                </a:lnTo>
                <a:lnTo>
                  <a:pt x="1595" y="2306"/>
                </a:lnTo>
                <a:lnTo>
                  <a:pt x="1577" y="2271"/>
                </a:lnTo>
                <a:lnTo>
                  <a:pt x="1554" y="2237"/>
                </a:lnTo>
                <a:lnTo>
                  <a:pt x="1528" y="2202"/>
                </a:lnTo>
                <a:lnTo>
                  <a:pt x="1498" y="2167"/>
                </a:lnTo>
                <a:lnTo>
                  <a:pt x="1463" y="2132"/>
                </a:lnTo>
                <a:lnTo>
                  <a:pt x="1423" y="2096"/>
                </a:lnTo>
                <a:lnTo>
                  <a:pt x="1378" y="2059"/>
                </a:lnTo>
                <a:lnTo>
                  <a:pt x="1328" y="2020"/>
                </a:lnTo>
                <a:lnTo>
                  <a:pt x="1310" y="2005"/>
                </a:lnTo>
                <a:lnTo>
                  <a:pt x="1288" y="1990"/>
                </a:lnTo>
                <a:lnTo>
                  <a:pt x="1265" y="1971"/>
                </a:lnTo>
                <a:lnTo>
                  <a:pt x="1241" y="1953"/>
                </a:lnTo>
                <a:lnTo>
                  <a:pt x="1217" y="1933"/>
                </a:lnTo>
                <a:lnTo>
                  <a:pt x="1192" y="1911"/>
                </a:lnTo>
                <a:lnTo>
                  <a:pt x="1168" y="1891"/>
                </a:lnTo>
                <a:lnTo>
                  <a:pt x="1147" y="1869"/>
                </a:lnTo>
                <a:lnTo>
                  <a:pt x="1128" y="1847"/>
                </a:lnTo>
                <a:lnTo>
                  <a:pt x="1111" y="1825"/>
                </a:lnTo>
                <a:lnTo>
                  <a:pt x="1099" y="1805"/>
                </a:lnTo>
                <a:lnTo>
                  <a:pt x="1091" y="1784"/>
                </a:lnTo>
                <a:lnTo>
                  <a:pt x="1088" y="1766"/>
                </a:lnTo>
                <a:lnTo>
                  <a:pt x="1089" y="1744"/>
                </a:lnTo>
                <a:lnTo>
                  <a:pt x="1091" y="1723"/>
                </a:lnTo>
                <a:lnTo>
                  <a:pt x="1095" y="1704"/>
                </a:lnTo>
                <a:lnTo>
                  <a:pt x="1100" y="1685"/>
                </a:lnTo>
                <a:lnTo>
                  <a:pt x="1108" y="1666"/>
                </a:lnTo>
                <a:lnTo>
                  <a:pt x="1118" y="1649"/>
                </a:lnTo>
                <a:lnTo>
                  <a:pt x="1132" y="1630"/>
                </a:lnTo>
                <a:lnTo>
                  <a:pt x="1148" y="1611"/>
                </a:lnTo>
                <a:lnTo>
                  <a:pt x="1168" y="1590"/>
                </a:lnTo>
                <a:lnTo>
                  <a:pt x="1192" y="1568"/>
                </a:lnTo>
                <a:lnTo>
                  <a:pt x="1220" y="1545"/>
                </a:lnTo>
                <a:lnTo>
                  <a:pt x="1252" y="1519"/>
                </a:lnTo>
                <a:lnTo>
                  <a:pt x="1293" y="1485"/>
                </a:lnTo>
                <a:lnTo>
                  <a:pt x="1331" y="1448"/>
                </a:lnTo>
                <a:lnTo>
                  <a:pt x="1367" y="1409"/>
                </a:lnTo>
                <a:lnTo>
                  <a:pt x="1398" y="1368"/>
                </a:lnTo>
                <a:lnTo>
                  <a:pt x="1426" y="1326"/>
                </a:lnTo>
                <a:lnTo>
                  <a:pt x="1449" y="1280"/>
                </a:lnTo>
                <a:lnTo>
                  <a:pt x="1468" y="1233"/>
                </a:lnTo>
                <a:lnTo>
                  <a:pt x="1482" y="1183"/>
                </a:lnTo>
                <a:lnTo>
                  <a:pt x="1491" y="1132"/>
                </a:lnTo>
                <a:lnTo>
                  <a:pt x="1494" y="1079"/>
                </a:lnTo>
                <a:lnTo>
                  <a:pt x="1492" y="1025"/>
                </a:lnTo>
                <a:lnTo>
                  <a:pt x="1486" y="972"/>
                </a:lnTo>
                <a:lnTo>
                  <a:pt x="1475" y="922"/>
                </a:lnTo>
                <a:lnTo>
                  <a:pt x="1462" y="872"/>
                </a:lnTo>
                <a:lnTo>
                  <a:pt x="1445" y="826"/>
                </a:lnTo>
                <a:lnTo>
                  <a:pt x="1423" y="782"/>
                </a:lnTo>
                <a:lnTo>
                  <a:pt x="1399" y="741"/>
                </a:lnTo>
                <a:lnTo>
                  <a:pt x="1369" y="703"/>
                </a:lnTo>
                <a:lnTo>
                  <a:pt x="1337" y="669"/>
                </a:lnTo>
                <a:lnTo>
                  <a:pt x="1301" y="638"/>
                </a:lnTo>
                <a:lnTo>
                  <a:pt x="1262" y="612"/>
                </a:lnTo>
                <a:lnTo>
                  <a:pt x="1476" y="612"/>
                </a:lnTo>
                <a:lnTo>
                  <a:pt x="1659" y="419"/>
                </a:lnTo>
                <a:lnTo>
                  <a:pt x="842" y="419"/>
                </a:lnTo>
                <a:lnTo>
                  <a:pt x="768" y="422"/>
                </a:lnTo>
                <a:lnTo>
                  <a:pt x="698" y="431"/>
                </a:lnTo>
                <a:lnTo>
                  <a:pt x="628" y="447"/>
                </a:lnTo>
                <a:lnTo>
                  <a:pt x="562" y="467"/>
                </a:lnTo>
                <a:lnTo>
                  <a:pt x="498" y="493"/>
                </a:lnTo>
                <a:lnTo>
                  <a:pt x="438" y="524"/>
                </a:lnTo>
                <a:lnTo>
                  <a:pt x="503" y="456"/>
                </a:lnTo>
                <a:lnTo>
                  <a:pt x="573" y="393"/>
                </a:lnTo>
                <a:lnTo>
                  <a:pt x="646" y="334"/>
                </a:lnTo>
                <a:lnTo>
                  <a:pt x="722" y="278"/>
                </a:lnTo>
                <a:lnTo>
                  <a:pt x="801" y="228"/>
                </a:lnTo>
                <a:lnTo>
                  <a:pt x="884" y="182"/>
                </a:lnTo>
                <a:lnTo>
                  <a:pt x="969" y="140"/>
                </a:lnTo>
                <a:lnTo>
                  <a:pt x="1057" y="104"/>
                </a:lnTo>
                <a:lnTo>
                  <a:pt x="1148" y="73"/>
                </a:lnTo>
                <a:lnTo>
                  <a:pt x="1240" y="47"/>
                </a:lnTo>
                <a:lnTo>
                  <a:pt x="1335" y="26"/>
                </a:lnTo>
                <a:lnTo>
                  <a:pt x="1432" y="11"/>
                </a:lnTo>
                <a:lnTo>
                  <a:pt x="1531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2" name="Freeform 1377"/>
          <p:cNvSpPr>
            <a:spLocks noEditPoints="1"/>
          </p:cNvSpPr>
          <p:nvPr/>
        </p:nvSpPr>
        <p:spPr bwMode="auto">
          <a:xfrm>
            <a:off x="3383668" y="4437910"/>
            <a:ext cx="300476" cy="259971"/>
          </a:xfrm>
          <a:custGeom>
            <a:avLst/>
            <a:gdLst>
              <a:gd name="T0" fmla="*/ 1462 w 3261"/>
              <a:gd name="T1" fmla="*/ 1882 h 2823"/>
              <a:gd name="T2" fmla="*/ 3261 w 3261"/>
              <a:gd name="T3" fmla="*/ 1882 h 2823"/>
              <a:gd name="T4" fmla="*/ 2718 w 3261"/>
              <a:gd name="T5" fmla="*/ 2823 h 2823"/>
              <a:gd name="T6" fmla="*/ 919 w 3261"/>
              <a:gd name="T7" fmla="*/ 2823 h 2823"/>
              <a:gd name="T8" fmla="*/ 1462 w 3261"/>
              <a:gd name="T9" fmla="*/ 1882 h 2823"/>
              <a:gd name="T10" fmla="*/ 932 w 3261"/>
              <a:gd name="T11" fmla="*/ 267 h 2823"/>
              <a:gd name="T12" fmla="*/ 1476 w 3261"/>
              <a:gd name="T13" fmla="*/ 1208 h 2823"/>
              <a:gd name="T14" fmla="*/ 544 w 3261"/>
              <a:gd name="T15" fmla="*/ 2823 h 2823"/>
              <a:gd name="T16" fmla="*/ 0 w 3261"/>
              <a:gd name="T17" fmla="*/ 1882 h 2823"/>
              <a:gd name="T18" fmla="*/ 932 w 3261"/>
              <a:gd name="T19" fmla="*/ 267 h 2823"/>
              <a:gd name="T20" fmla="*/ 1087 w 3261"/>
              <a:gd name="T21" fmla="*/ 0 h 2823"/>
              <a:gd name="T22" fmla="*/ 2174 w 3261"/>
              <a:gd name="T23" fmla="*/ 0 h 2823"/>
              <a:gd name="T24" fmla="*/ 3107 w 3261"/>
              <a:gd name="T25" fmla="*/ 1615 h 2823"/>
              <a:gd name="T26" fmla="*/ 2020 w 3261"/>
              <a:gd name="T27" fmla="*/ 1615 h 2823"/>
              <a:gd name="T28" fmla="*/ 1087 w 3261"/>
              <a:gd name="T29" fmla="*/ 0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61" h="2823">
                <a:moveTo>
                  <a:pt x="1462" y="1882"/>
                </a:moveTo>
                <a:lnTo>
                  <a:pt x="3261" y="1882"/>
                </a:lnTo>
                <a:lnTo>
                  <a:pt x="2718" y="2823"/>
                </a:lnTo>
                <a:lnTo>
                  <a:pt x="919" y="2823"/>
                </a:lnTo>
                <a:lnTo>
                  <a:pt x="1462" y="1882"/>
                </a:lnTo>
                <a:close/>
                <a:moveTo>
                  <a:pt x="932" y="267"/>
                </a:moveTo>
                <a:lnTo>
                  <a:pt x="1476" y="1208"/>
                </a:lnTo>
                <a:lnTo>
                  <a:pt x="544" y="2823"/>
                </a:lnTo>
                <a:lnTo>
                  <a:pt x="0" y="1882"/>
                </a:lnTo>
                <a:lnTo>
                  <a:pt x="932" y="267"/>
                </a:lnTo>
                <a:close/>
                <a:moveTo>
                  <a:pt x="1087" y="0"/>
                </a:moveTo>
                <a:lnTo>
                  <a:pt x="2174" y="0"/>
                </a:lnTo>
                <a:lnTo>
                  <a:pt x="3107" y="1615"/>
                </a:lnTo>
                <a:lnTo>
                  <a:pt x="2020" y="1615"/>
                </a:lnTo>
                <a:lnTo>
                  <a:pt x="108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3" name="Freeform 1382"/>
          <p:cNvSpPr/>
          <p:nvPr/>
        </p:nvSpPr>
        <p:spPr bwMode="auto">
          <a:xfrm>
            <a:off x="3944798" y="4446011"/>
            <a:ext cx="133301" cy="243770"/>
          </a:xfrm>
          <a:custGeom>
            <a:avLst/>
            <a:gdLst>
              <a:gd name="T0" fmla="*/ 1164 w 1811"/>
              <a:gd name="T1" fmla="*/ 0 h 3308"/>
              <a:gd name="T2" fmla="*/ 1811 w 1811"/>
              <a:gd name="T3" fmla="*/ 0 h 3308"/>
              <a:gd name="T4" fmla="*/ 1811 w 1811"/>
              <a:gd name="T5" fmla="*/ 509 h 3308"/>
              <a:gd name="T6" fmla="*/ 1164 w 1811"/>
              <a:gd name="T7" fmla="*/ 509 h 3308"/>
              <a:gd name="T8" fmla="*/ 1139 w 1811"/>
              <a:gd name="T9" fmla="*/ 511 h 3308"/>
              <a:gd name="T10" fmla="*/ 1115 w 1811"/>
              <a:gd name="T11" fmla="*/ 518 h 3308"/>
              <a:gd name="T12" fmla="*/ 1093 w 1811"/>
              <a:gd name="T13" fmla="*/ 531 h 3308"/>
              <a:gd name="T14" fmla="*/ 1074 w 1811"/>
              <a:gd name="T15" fmla="*/ 546 h 3308"/>
              <a:gd name="T16" fmla="*/ 1058 w 1811"/>
              <a:gd name="T17" fmla="*/ 565 h 3308"/>
              <a:gd name="T18" fmla="*/ 1045 w 1811"/>
              <a:gd name="T19" fmla="*/ 587 h 3308"/>
              <a:gd name="T20" fmla="*/ 1038 w 1811"/>
              <a:gd name="T21" fmla="*/ 611 h 3308"/>
              <a:gd name="T22" fmla="*/ 1036 w 1811"/>
              <a:gd name="T23" fmla="*/ 636 h 3308"/>
              <a:gd name="T24" fmla="*/ 1036 w 1811"/>
              <a:gd name="T25" fmla="*/ 1018 h 3308"/>
              <a:gd name="T26" fmla="*/ 1747 w 1811"/>
              <a:gd name="T27" fmla="*/ 1018 h 3308"/>
              <a:gd name="T28" fmla="*/ 1618 w 1811"/>
              <a:gd name="T29" fmla="*/ 1527 h 3308"/>
              <a:gd name="T30" fmla="*/ 1036 w 1811"/>
              <a:gd name="T31" fmla="*/ 1527 h 3308"/>
              <a:gd name="T32" fmla="*/ 1036 w 1811"/>
              <a:gd name="T33" fmla="*/ 3308 h 3308"/>
              <a:gd name="T34" fmla="*/ 517 w 1811"/>
              <a:gd name="T35" fmla="*/ 3308 h 3308"/>
              <a:gd name="T36" fmla="*/ 517 w 1811"/>
              <a:gd name="T37" fmla="*/ 1527 h 3308"/>
              <a:gd name="T38" fmla="*/ 0 w 1811"/>
              <a:gd name="T39" fmla="*/ 1527 h 3308"/>
              <a:gd name="T40" fmla="*/ 0 w 1811"/>
              <a:gd name="T41" fmla="*/ 1018 h 3308"/>
              <a:gd name="T42" fmla="*/ 517 w 1811"/>
              <a:gd name="T43" fmla="*/ 1018 h 3308"/>
              <a:gd name="T44" fmla="*/ 517 w 1811"/>
              <a:gd name="T45" fmla="*/ 636 h 3308"/>
              <a:gd name="T46" fmla="*/ 522 w 1811"/>
              <a:gd name="T47" fmla="*/ 571 h 3308"/>
              <a:gd name="T48" fmla="*/ 531 w 1811"/>
              <a:gd name="T49" fmla="*/ 508 h 3308"/>
              <a:gd name="T50" fmla="*/ 547 w 1811"/>
              <a:gd name="T51" fmla="*/ 447 h 3308"/>
              <a:gd name="T52" fmla="*/ 569 w 1811"/>
              <a:gd name="T53" fmla="*/ 389 h 3308"/>
              <a:gd name="T54" fmla="*/ 596 w 1811"/>
              <a:gd name="T55" fmla="*/ 333 h 3308"/>
              <a:gd name="T56" fmla="*/ 628 w 1811"/>
              <a:gd name="T57" fmla="*/ 280 h 3308"/>
              <a:gd name="T58" fmla="*/ 666 w 1811"/>
              <a:gd name="T59" fmla="*/ 231 h 3308"/>
              <a:gd name="T60" fmla="*/ 707 w 1811"/>
              <a:gd name="T61" fmla="*/ 187 h 3308"/>
              <a:gd name="T62" fmla="*/ 753 w 1811"/>
              <a:gd name="T63" fmla="*/ 145 h 3308"/>
              <a:gd name="T64" fmla="*/ 803 w 1811"/>
              <a:gd name="T65" fmla="*/ 109 h 3308"/>
              <a:gd name="T66" fmla="*/ 857 w 1811"/>
              <a:gd name="T67" fmla="*/ 77 h 3308"/>
              <a:gd name="T68" fmla="*/ 913 w 1811"/>
              <a:gd name="T69" fmla="*/ 50 h 3308"/>
              <a:gd name="T70" fmla="*/ 973 w 1811"/>
              <a:gd name="T71" fmla="*/ 28 h 3308"/>
              <a:gd name="T72" fmla="*/ 1035 w 1811"/>
              <a:gd name="T73" fmla="*/ 13 h 3308"/>
              <a:gd name="T74" fmla="*/ 1099 w 1811"/>
              <a:gd name="T75" fmla="*/ 3 h 3308"/>
              <a:gd name="T76" fmla="*/ 1164 w 1811"/>
              <a:gd name="T77" fmla="*/ 0 h 3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11" h="3308">
                <a:moveTo>
                  <a:pt x="1164" y="0"/>
                </a:moveTo>
                <a:lnTo>
                  <a:pt x="1811" y="0"/>
                </a:lnTo>
                <a:lnTo>
                  <a:pt x="1811" y="509"/>
                </a:lnTo>
                <a:lnTo>
                  <a:pt x="1164" y="509"/>
                </a:lnTo>
                <a:lnTo>
                  <a:pt x="1139" y="511"/>
                </a:lnTo>
                <a:lnTo>
                  <a:pt x="1115" y="518"/>
                </a:lnTo>
                <a:lnTo>
                  <a:pt x="1093" y="531"/>
                </a:lnTo>
                <a:lnTo>
                  <a:pt x="1074" y="546"/>
                </a:lnTo>
                <a:lnTo>
                  <a:pt x="1058" y="565"/>
                </a:lnTo>
                <a:lnTo>
                  <a:pt x="1045" y="587"/>
                </a:lnTo>
                <a:lnTo>
                  <a:pt x="1038" y="611"/>
                </a:lnTo>
                <a:lnTo>
                  <a:pt x="1036" y="636"/>
                </a:lnTo>
                <a:lnTo>
                  <a:pt x="1036" y="1018"/>
                </a:lnTo>
                <a:lnTo>
                  <a:pt x="1747" y="1018"/>
                </a:lnTo>
                <a:lnTo>
                  <a:pt x="1618" y="1527"/>
                </a:lnTo>
                <a:lnTo>
                  <a:pt x="1036" y="1527"/>
                </a:lnTo>
                <a:lnTo>
                  <a:pt x="1036" y="3308"/>
                </a:lnTo>
                <a:lnTo>
                  <a:pt x="517" y="3308"/>
                </a:lnTo>
                <a:lnTo>
                  <a:pt x="517" y="1527"/>
                </a:lnTo>
                <a:lnTo>
                  <a:pt x="0" y="1527"/>
                </a:lnTo>
                <a:lnTo>
                  <a:pt x="0" y="1018"/>
                </a:lnTo>
                <a:lnTo>
                  <a:pt x="517" y="1018"/>
                </a:lnTo>
                <a:lnTo>
                  <a:pt x="517" y="636"/>
                </a:lnTo>
                <a:lnTo>
                  <a:pt x="522" y="571"/>
                </a:lnTo>
                <a:lnTo>
                  <a:pt x="531" y="508"/>
                </a:lnTo>
                <a:lnTo>
                  <a:pt x="547" y="447"/>
                </a:lnTo>
                <a:lnTo>
                  <a:pt x="569" y="389"/>
                </a:lnTo>
                <a:lnTo>
                  <a:pt x="596" y="333"/>
                </a:lnTo>
                <a:lnTo>
                  <a:pt x="628" y="280"/>
                </a:lnTo>
                <a:lnTo>
                  <a:pt x="666" y="231"/>
                </a:lnTo>
                <a:lnTo>
                  <a:pt x="707" y="187"/>
                </a:lnTo>
                <a:lnTo>
                  <a:pt x="753" y="145"/>
                </a:lnTo>
                <a:lnTo>
                  <a:pt x="803" y="109"/>
                </a:lnTo>
                <a:lnTo>
                  <a:pt x="857" y="77"/>
                </a:lnTo>
                <a:lnTo>
                  <a:pt x="913" y="50"/>
                </a:lnTo>
                <a:lnTo>
                  <a:pt x="973" y="28"/>
                </a:lnTo>
                <a:lnTo>
                  <a:pt x="1035" y="13"/>
                </a:lnTo>
                <a:lnTo>
                  <a:pt x="1099" y="3"/>
                </a:lnTo>
                <a:lnTo>
                  <a:pt x="116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4" name="Freeform 1387"/>
          <p:cNvSpPr/>
          <p:nvPr/>
        </p:nvSpPr>
        <p:spPr bwMode="auto">
          <a:xfrm>
            <a:off x="4338752" y="4416184"/>
            <a:ext cx="300477" cy="303423"/>
          </a:xfrm>
          <a:custGeom>
            <a:avLst/>
            <a:gdLst>
              <a:gd name="T0" fmla="*/ 2719 w 3262"/>
              <a:gd name="T1" fmla="*/ 0 h 3292"/>
              <a:gd name="T2" fmla="*/ 2835 w 3262"/>
              <a:gd name="T3" fmla="*/ 12 h 3292"/>
              <a:gd name="T4" fmla="*/ 2943 w 3262"/>
              <a:gd name="T5" fmla="*/ 48 h 3292"/>
              <a:gd name="T6" fmla="*/ 3040 w 3262"/>
              <a:gd name="T7" fmla="*/ 105 h 3292"/>
              <a:gd name="T8" fmla="*/ 3122 w 3262"/>
              <a:gd name="T9" fmla="*/ 180 h 3292"/>
              <a:gd name="T10" fmla="*/ 3187 w 3262"/>
              <a:gd name="T11" fmla="*/ 271 h 3292"/>
              <a:gd name="T12" fmla="*/ 3234 w 3262"/>
              <a:gd name="T13" fmla="*/ 375 h 3292"/>
              <a:gd name="T14" fmla="*/ 3259 w 3262"/>
              <a:gd name="T15" fmla="*/ 488 h 3292"/>
              <a:gd name="T16" fmla="*/ 3262 w 3262"/>
              <a:gd name="T17" fmla="*/ 2743 h 3292"/>
              <a:gd name="T18" fmla="*/ 3250 w 3262"/>
              <a:gd name="T19" fmla="*/ 2860 h 3292"/>
              <a:gd name="T20" fmla="*/ 3214 w 3262"/>
              <a:gd name="T21" fmla="*/ 2970 h 3292"/>
              <a:gd name="T22" fmla="*/ 3156 w 3262"/>
              <a:gd name="T23" fmla="*/ 3067 h 3292"/>
              <a:gd name="T24" fmla="*/ 3083 w 3262"/>
              <a:gd name="T25" fmla="*/ 3150 h 3292"/>
              <a:gd name="T26" fmla="*/ 2993 w 3262"/>
              <a:gd name="T27" fmla="*/ 3217 h 3292"/>
              <a:gd name="T28" fmla="*/ 2890 w 3262"/>
              <a:gd name="T29" fmla="*/ 3264 h 3292"/>
              <a:gd name="T30" fmla="*/ 2778 w 3262"/>
              <a:gd name="T31" fmla="*/ 3289 h 3292"/>
              <a:gd name="T32" fmla="*/ 2039 w 3262"/>
              <a:gd name="T33" fmla="*/ 3292 h 3292"/>
              <a:gd name="T34" fmla="*/ 2498 w 3262"/>
              <a:gd name="T35" fmla="*/ 1851 h 3292"/>
              <a:gd name="T36" fmla="*/ 2039 w 3262"/>
              <a:gd name="T37" fmla="*/ 1439 h 3292"/>
              <a:gd name="T38" fmla="*/ 2041 w 3262"/>
              <a:gd name="T39" fmla="*/ 1108 h 3292"/>
              <a:gd name="T40" fmla="*/ 2061 w 3262"/>
              <a:gd name="T41" fmla="*/ 1066 h 3292"/>
              <a:gd name="T42" fmla="*/ 2095 w 3262"/>
              <a:gd name="T43" fmla="*/ 1039 h 3292"/>
              <a:gd name="T44" fmla="*/ 2140 w 3262"/>
              <a:gd name="T45" fmla="*/ 1028 h 3292"/>
              <a:gd name="T46" fmla="*/ 2650 w 3262"/>
              <a:gd name="T47" fmla="*/ 617 h 3292"/>
              <a:gd name="T48" fmla="*/ 2085 w 3262"/>
              <a:gd name="T49" fmla="*/ 620 h 3292"/>
              <a:gd name="T50" fmla="*/ 1980 w 3262"/>
              <a:gd name="T51" fmla="*/ 643 h 3292"/>
              <a:gd name="T52" fmla="*/ 1884 w 3262"/>
              <a:gd name="T53" fmla="*/ 687 h 3292"/>
              <a:gd name="T54" fmla="*/ 1799 w 3262"/>
              <a:gd name="T55" fmla="*/ 749 h 3292"/>
              <a:gd name="T56" fmla="*/ 1729 w 3262"/>
              <a:gd name="T57" fmla="*/ 828 h 3292"/>
              <a:gd name="T58" fmla="*/ 1676 w 3262"/>
              <a:gd name="T59" fmla="*/ 919 h 3292"/>
              <a:gd name="T60" fmla="*/ 1642 w 3262"/>
              <a:gd name="T61" fmla="*/ 1021 h 3292"/>
              <a:gd name="T62" fmla="*/ 1631 w 3262"/>
              <a:gd name="T63" fmla="*/ 1132 h 3292"/>
              <a:gd name="T64" fmla="*/ 1224 w 3262"/>
              <a:gd name="T65" fmla="*/ 1439 h 3292"/>
              <a:gd name="T66" fmla="*/ 1631 w 3262"/>
              <a:gd name="T67" fmla="*/ 1851 h 3292"/>
              <a:gd name="T68" fmla="*/ 543 w 3262"/>
              <a:gd name="T69" fmla="*/ 3292 h 3292"/>
              <a:gd name="T70" fmla="*/ 427 w 3262"/>
              <a:gd name="T71" fmla="*/ 3279 h 3292"/>
              <a:gd name="T72" fmla="*/ 319 w 3262"/>
              <a:gd name="T73" fmla="*/ 3242 h 3292"/>
              <a:gd name="T74" fmla="*/ 223 w 3262"/>
              <a:gd name="T75" fmla="*/ 3186 h 3292"/>
              <a:gd name="T76" fmla="*/ 140 w 3262"/>
              <a:gd name="T77" fmla="*/ 3110 h 3292"/>
              <a:gd name="T78" fmla="*/ 75 w 3262"/>
              <a:gd name="T79" fmla="*/ 3020 h 3292"/>
              <a:gd name="T80" fmla="*/ 28 w 3262"/>
              <a:gd name="T81" fmla="*/ 2916 h 3292"/>
              <a:gd name="T82" fmla="*/ 3 w 3262"/>
              <a:gd name="T83" fmla="*/ 2802 h 3292"/>
              <a:gd name="T84" fmla="*/ 0 w 3262"/>
              <a:gd name="T85" fmla="*/ 548 h 3292"/>
              <a:gd name="T86" fmla="*/ 12 w 3262"/>
              <a:gd name="T87" fmla="*/ 430 h 3292"/>
              <a:gd name="T88" fmla="*/ 48 w 3262"/>
              <a:gd name="T89" fmla="*/ 322 h 3292"/>
              <a:gd name="T90" fmla="*/ 105 w 3262"/>
              <a:gd name="T91" fmla="*/ 224 h 3292"/>
              <a:gd name="T92" fmla="*/ 179 w 3262"/>
              <a:gd name="T93" fmla="*/ 141 h 3292"/>
              <a:gd name="T94" fmla="*/ 269 w 3262"/>
              <a:gd name="T95" fmla="*/ 74 h 3292"/>
              <a:gd name="T96" fmla="*/ 371 w 3262"/>
              <a:gd name="T97" fmla="*/ 28 h 3292"/>
              <a:gd name="T98" fmla="*/ 484 w 3262"/>
              <a:gd name="T9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2" h="3292">
                <a:moveTo>
                  <a:pt x="543" y="0"/>
                </a:moveTo>
                <a:lnTo>
                  <a:pt x="2719" y="0"/>
                </a:lnTo>
                <a:lnTo>
                  <a:pt x="2778" y="3"/>
                </a:lnTo>
                <a:lnTo>
                  <a:pt x="2835" y="12"/>
                </a:lnTo>
                <a:lnTo>
                  <a:pt x="2890" y="28"/>
                </a:lnTo>
                <a:lnTo>
                  <a:pt x="2943" y="48"/>
                </a:lnTo>
                <a:lnTo>
                  <a:pt x="2993" y="74"/>
                </a:lnTo>
                <a:lnTo>
                  <a:pt x="3040" y="105"/>
                </a:lnTo>
                <a:lnTo>
                  <a:pt x="3083" y="141"/>
                </a:lnTo>
                <a:lnTo>
                  <a:pt x="3122" y="180"/>
                </a:lnTo>
                <a:lnTo>
                  <a:pt x="3156" y="224"/>
                </a:lnTo>
                <a:lnTo>
                  <a:pt x="3187" y="271"/>
                </a:lnTo>
                <a:lnTo>
                  <a:pt x="3214" y="322"/>
                </a:lnTo>
                <a:lnTo>
                  <a:pt x="3234" y="375"/>
                </a:lnTo>
                <a:lnTo>
                  <a:pt x="3250" y="430"/>
                </a:lnTo>
                <a:lnTo>
                  <a:pt x="3259" y="488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70"/>
                </a:lnTo>
                <a:lnTo>
                  <a:pt x="3187" y="3020"/>
                </a:lnTo>
                <a:lnTo>
                  <a:pt x="3156" y="3067"/>
                </a:lnTo>
                <a:lnTo>
                  <a:pt x="3122" y="3110"/>
                </a:lnTo>
                <a:lnTo>
                  <a:pt x="3083" y="3150"/>
                </a:lnTo>
                <a:lnTo>
                  <a:pt x="3040" y="3186"/>
                </a:lnTo>
                <a:lnTo>
                  <a:pt x="2993" y="3217"/>
                </a:lnTo>
                <a:lnTo>
                  <a:pt x="2943" y="3242"/>
                </a:lnTo>
                <a:lnTo>
                  <a:pt x="2890" y="3264"/>
                </a:lnTo>
                <a:lnTo>
                  <a:pt x="2835" y="3279"/>
                </a:lnTo>
                <a:lnTo>
                  <a:pt x="2778" y="3289"/>
                </a:lnTo>
                <a:lnTo>
                  <a:pt x="2719" y="3292"/>
                </a:lnTo>
                <a:lnTo>
                  <a:pt x="2039" y="3292"/>
                </a:lnTo>
                <a:lnTo>
                  <a:pt x="2039" y="1851"/>
                </a:lnTo>
                <a:lnTo>
                  <a:pt x="2498" y="1851"/>
                </a:lnTo>
                <a:lnTo>
                  <a:pt x="2600" y="1439"/>
                </a:lnTo>
                <a:lnTo>
                  <a:pt x="2039" y="1439"/>
                </a:lnTo>
                <a:lnTo>
                  <a:pt x="2039" y="1132"/>
                </a:lnTo>
                <a:lnTo>
                  <a:pt x="2041" y="1108"/>
                </a:lnTo>
                <a:lnTo>
                  <a:pt x="2049" y="1086"/>
                </a:lnTo>
                <a:lnTo>
                  <a:pt x="2061" y="1066"/>
                </a:lnTo>
                <a:lnTo>
                  <a:pt x="2077" y="1051"/>
                </a:lnTo>
                <a:lnTo>
                  <a:pt x="2095" y="1039"/>
                </a:lnTo>
                <a:lnTo>
                  <a:pt x="2117" y="1031"/>
                </a:lnTo>
                <a:lnTo>
                  <a:pt x="2140" y="1028"/>
                </a:lnTo>
                <a:lnTo>
                  <a:pt x="2650" y="1028"/>
                </a:lnTo>
                <a:lnTo>
                  <a:pt x="2650" y="617"/>
                </a:lnTo>
                <a:lnTo>
                  <a:pt x="2140" y="617"/>
                </a:lnTo>
                <a:lnTo>
                  <a:pt x="2085" y="620"/>
                </a:lnTo>
                <a:lnTo>
                  <a:pt x="2031" y="629"/>
                </a:lnTo>
                <a:lnTo>
                  <a:pt x="1980" y="643"/>
                </a:lnTo>
                <a:lnTo>
                  <a:pt x="1930" y="663"/>
                </a:lnTo>
                <a:lnTo>
                  <a:pt x="1884" y="687"/>
                </a:lnTo>
                <a:lnTo>
                  <a:pt x="1840" y="716"/>
                </a:lnTo>
                <a:lnTo>
                  <a:pt x="1799" y="749"/>
                </a:lnTo>
                <a:lnTo>
                  <a:pt x="1762" y="787"/>
                </a:lnTo>
                <a:lnTo>
                  <a:pt x="1729" y="828"/>
                </a:lnTo>
                <a:lnTo>
                  <a:pt x="1700" y="871"/>
                </a:lnTo>
                <a:lnTo>
                  <a:pt x="1676" y="919"/>
                </a:lnTo>
                <a:lnTo>
                  <a:pt x="1656" y="968"/>
                </a:lnTo>
                <a:lnTo>
                  <a:pt x="1642" y="1021"/>
                </a:lnTo>
                <a:lnTo>
                  <a:pt x="1634" y="1075"/>
                </a:lnTo>
                <a:lnTo>
                  <a:pt x="1631" y="1132"/>
                </a:lnTo>
                <a:lnTo>
                  <a:pt x="1631" y="1439"/>
                </a:lnTo>
                <a:lnTo>
                  <a:pt x="1224" y="1439"/>
                </a:lnTo>
                <a:lnTo>
                  <a:pt x="1224" y="1851"/>
                </a:lnTo>
                <a:lnTo>
                  <a:pt x="1631" y="1851"/>
                </a:lnTo>
                <a:lnTo>
                  <a:pt x="1631" y="3292"/>
                </a:lnTo>
                <a:lnTo>
                  <a:pt x="543" y="3292"/>
                </a:lnTo>
                <a:lnTo>
                  <a:pt x="484" y="3289"/>
                </a:lnTo>
                <a:lnTo>
                  <a:pt x="427" y="3279"/>
                </a:lnTo>
                <a:lnTo>
                  <a:pt x="371" y="3264"/>
                </a:lnTo>
                <a:lnTo>
                  <a:pt x="319" y="3242"/>
                </a:lnTo>
                <a:lnTo>
                  <a:pt x="269" y="3217"/>
                </a:lnTo>
                <a:lnTo>
                  <a:pt x="223" y="3186"/>
                </a:lnTo>
                <a:lnTo>
                  <a:pt x="179" y="3150"/>
                </a:lnTo>
                <a:lnTo>
                  <a:pt x="140" y="3110"/>
                </a:lnTo>
                <a:lnTo>
                  <a:pt x="105" y="3067"/>
                </a:lnTo>
                <a:lnTo>
                  <a:pt x="75" y="3020"/>
                </a:lnTo>
                <a:lnTo>
                  <a:pt x="48" y="2970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8"/>
                </a:lnTo>
                <a:lnTo>
                  <a:pt x="12" y="430"/>
                </a:lnTo>
                <a:lnTo>
                  <a:pt x="28" y="375"/>
                </a:lnTo>
                <a:lnTo>
                  <a:pt x="48" y="322"/>
                </a:lnTo>
                <a:lnTo>
                  <a:pt x="75" y="271"/>
                </a:lnTo>
                <a:lnTo>
                  <a:pt x="105" y="224"/>
                </a:lnTo>
                <a:lnTo>
                  <a:pt x="140" y="180"/>
                </a:lnTo>
                <a:lnTo>
                  <a:pt x="179" y="141"/>
                </a:lnTo>
                <a:lnTo>
                  <a:pt x="223" y="105"/>
                </a:lnTo>
                <a:lnTo>
                  <a:pt x="269" y="74"/>
                </a:lnTo>
                <a:lnTo>
                  <a:pt x="319" y="48"/>
                </a:lnTo>
                <a:lnTo>
                  <a:pt x="371" y="28"/>
                </a:lnTo>
                <a:lnTo>
                  <a:pt x="427" y="12"/>
                </a:lnTo>
                <a:lnTo>
                  <a:pt x="484" y="3"/>
                </a:lnTo>
                <a:lnTo>
                  <a:pt x="54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5" name="Freeform 1392"/>
          <p:cNvSpPr/>
          <p:nvPr/>
        </p:nvSpPr>
        <p:spPr bwMode="auto">
          <a:xfrm>
            <a:off x="4938778" y="4416184"/>
            <a:ext cx="300477" cy="303423"/>
          </a:xfrm>
          <a:custGeom>
            <a:avLst/>
            <a:gdLst>
              <a:gd name="T0" fmla="*/ 1734 w 3262"/>
              <a:gd name="T1" fmla="*/ 3 h 3292"/>
              <a:gd name="T2" fmla="*/ 2033 w 3262"/>
              <a:gd name="T3" fmla="*/ 49 h 3292"/>
              <a:gd name="T4" fmla="*/ 2310 w 3262"/>
              <a:gd name="T5" fmla="*/ 148 h 3292"/>
              <a:gd name="T6" fmla="*/ 2563 w 3262"/>
              <a:gd name="T7" fmla="*/ 294 h 3292"/>
              <a:gd name="T8" fmla="*/ 2784 w 3262"/>
              <a:gd name="T9" fmla="*/ 482 h 3292"/>
              <a:gd name="T10" fmla="*/ 2969 w 3262"/>
              <a:gd name="T11" fmla="*/ 705 h 3292"/>
              <a:gd name="T12" fmla="*/ 3113 w 3262"/>
              <a:gd name="T13" fmla="*/ 960 h 3292"/>
              <a:gd name="T14" fmla="*/ 3212 w 3262"/>
              <a:gd name="T15" fmla="*/ 1240 h 3292"/>
              <a:gd name="T16" fmla="*/ 3259 w 3262"/>
              <a:gd name="T17" fmla="*/ 1541 h 3292"/>
              <a:gd name="T18" fmla="*/ 3250 w 3262"/>
              <a:gd name="T19" fmla="*/ 1851 h 3292"/>
              <a:gd name="T20" fmla="*/ 3185 w 3262"/>
              <a:gd name="T21" fmla="*/ 2146 h 3292"/>
              <a:gd name="T22" fmla="*/ 3072 w 3262"/>
              <a:gd name="T23" fmla="*/ 2417 h 3292"/>
              <a:gd name="T24" fmla="*/ 2914 w 3262"/>
              <a:gd name="T25" fmla="*/ 2662 h 3292"/>
              <a:gd name="T26" fmla="*/ 2718 w 3262"/>
              <a:gd name="T27" fmla="*/ 2874 h 3292"/>
              <a:gd name="T28" fmla="*/ 2486 w 3262"/>
              <a:gd name="T29" fmla="*/ 3047 h 3292"/>
              <a:gd name="T30" fmla="*/ 2225 w 3262"/>
              <a:gd name="T31" fmla="*/ 3178 h 3292"/>
              <a:gd name="T32" fmla="*/ 2039 w 3262"/>
              <a:gd name="T33" fmla="*/ 2057 h 3292"/>
              <a:gd name="T34" fmla="*/ 2039 w 3262"/>
              <a:gd name="T35" fmla="*/ 1646 h 3292"/>
              <a:gd name="T36" fmla="*/ 2049 w 3262"/>
              <a:gd name="T37" fmla="*/ 1292 h 3292"/>
              <a:gd name="T38" fmla="*/ 2095 w 3262"/>
              <a:gd name="T39" fmla="*/ 1244 h 3292"/>
              <a:gd name="T40" fmla="*/ 2650 w 3262"/>
              <a:gd name="T41" fmla="*/ 1234 h 3292"/>
              <a:gd name="T42" fmla="*/ 2085 w 3262"/>
              <a:gd name="T43" fmla="*/ 826 h 3292"/>
              <a:gd name="T44" fmla="*/ 1931 w 3262"/>
              <a:gd name="T45" fmla="*/ 868 h 3292"/>
              <a:gd name="T46" fmla="*/ 1800 w 3262"/>
              <a:gd name="T47" fmla="*/ 955 h 3292"/>
              <a:gd name="T48" fmla="*/ 1700 w 3262"/>
              <a:gd name="T49" fmla="*/ 1078 h 3292"/>
              <a:gd name="T50" fmla="*/ 1643 w 3262"/>
              <a:gd name="T51" fmla="*/ 1227 h 3292"/>
              <a:gd name="T52" fmla="*/ 1631 w 3262"/>
              <a:gd name="T53" fmla="*/ 1646 h 3292"/>
              <a:gd name="T54" fmla="*/ 1631 w 3262"/>
              <a:gd name="T55" fmla="*/ 2057 h 3292"/>
              <a:gd name="T56" fmla="*/ 1426 w 3262"/>
              <a:gd name="T57" fmla="*/ 3279 h 3292"/>
              <a:gd name="T58" fmla="*/ 1135 w 3262"/>
              <a:gd name="T59" fmla="*/ 3213 h 3292"/>
              <a:gd name="T60" fmla="*/ 865 w 3262"/>
              <a:gd name="T61" fmla="*/ 3099 h 3292"/>
              <a:gd name="T62" fmla="*/ 622 w 3262"/>
              <a:gd name="T63" fmla="*/ 2939 h 3292"/>
              <a:gd name="T64" fmla="*/ 411 w 3262"/>
              <a:gd name="T65" fmla="*/ 2738 h 3292"/>
              <a:gd name="T66" fmla="*/ 239 w 3262"/>
              <a:gd name="T67" fmla="*/ 2504 h 3292"/>
              <a:gd name="T68" fmla="*/ 109 w 3262"/>
              <a:gd name="T69" fmla="*/ 2241 h 3292"/>
              <a:gd name="T70" fmla="*/ 29 w 3262"/>
              <a:gd name="T71" fmla="*/ 1953 h 3292"/>
              <a:gd name="T72" fmla="*/ 0 w 3262"/>
              <a:gd name="T73" fmla="*/ 1646 h 3292"/>
              <a:gd name="T74" fmla="*/ 29 w 3262"/>
              <a:gd name="T75" fmla="*/ 1339 h 3292"/>
              <a:gd name="T76" fmla="*/ 109 w 3262"/>
              <a:gd name="T77" fmla="*/ 1051 h 3292"/>
              <a:gd name="T78" fmla="*/ 239 w 3262"/>
              <a:gd name="T79" fmla="*/ 787 h 3292"/>
              <a:gd name="T80" fmla="*/ 411 w 3262"/>
              <a:gd name="T81" fmla="*/ 552 h 3292"/>
              <a:gd name="T82" fmla="*/ 622 w 3262"/>
              <a:gd name="T83" fmla="*/ 353 h 3292"/>
              <a:gd name="T84" fmla="*/ 865 w 3262"/>
              <a:gd name="T85" fmla="*/ 193 h 3292"/>
              <a:gd name="T86" fmla="*/ 1135 w 3262"/>
              <a:gd name="T87" fmla="*/ 77 h 3292"/>
              <a:gd name="T88" fmla="*/ 1426 w 3262"/>
              <a:gd name="T89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49"/>
                </a:lnTo>
                <a:lnTo>
                  <a:pt x="3250" y="1851"/>
                </a:lnTo>
                <a:lnTo>
                  <a:pt x="3233" y="1951"/>
                </a:lnTo>
                <a:lnTo>
                  <a:pt x="3213" y="2050"/>
                </a:lnTo>
                <a:lnTo>
                  <a:pt x="3185" y="2146"/>
                </a:lnTo>
                <a:lnTo>
                  <a:pt x="3152" y="2239"/>
                </a:lnTo>
                <a:lnTo>
                  <a:pt x="3115" y="2329"/>
                </a:lnTo>
                <a:lnTo>
                  <a:pt x="3072" y="2417"/>
                </a:lnTo>
                <a:lnTo>
                  <a:pt x="3023" y="2502"/>
                </a:lnTo>
                <a:lnTo>
                  <a:pt x="2971" y="2584"/>
                </a:lnTo>
                <a:lnTo>
                  <a:pt x="2914" y="2662"/>
                </a:lnTo>
                <a:lnTo>
                  <a:pt x="2853" y="2736"/>
                </a:lnTo>
                <a:lnTo>
                  <a:pt x="2787" y="2807"/>
                </a:lnTo>
                <a:lnTo>
                  <a:pt x="2718" y="2874"/>
                </a:lnTo>
                <a:lnTo>
                  <a:pt x="2644" y="2936"/>
                </a:lnTo>
                <a:lnTo>
                  <a:pt x="2566" y="2995"/>
                </a:lnTo>
                <a:lnTo>
                  <a:pt x="2486" y="3047"/>
                </a:lnTo>
                <a:lnTo>
                  <a:pt x="2402" y="3097"/>
                </a:lnTo>
                <a:lnTo>
                  <a:pt x="2315" y="3140"/>
                </a:lnTo>
                <a:lnTo>
                  <a:pt x="2225" y="3178"/>
                </a:lnTo>
                <a:lnTo>
                  <a:pt x="2133" y="3212"/>
                </a:lnTo>
                <a:lnTo>
                  <a:pt x="2039" y="3240"/>
                </a:lnTo>
                <a:lnTo>
                  <a:pt x="2039" y="2057"/>
                </a:lnTo>
                <a:lnTo>
                  <a:pt x="2498" y="2057"/>
                </a:lnTo>
                <a:lnTo>
                  <a:pt x="2600" y="1646"/>
                </a:lnTo>
                <a:lnTo>
                  <a:pt x="2039" y="1646"/>
                </a:lnTo>
                <a:lnTo>
                  <a:pt x="2039" y="1337"/>
                </a:lnTo>
                <a:lnTo>
                  <a:pt x="2041" y="1313"/>
                </a:lnTo>
                <a:lnTo>
                  <a:pt x="2049" y="1292"/>
                </a:lnTo>
                <a:lnTo>
                  <a:pt x="2061" y="1273"/>
                </a:lnTo>
                <a:lnTo>
                  <a:pt x="2077" y="1256"/>
                </a:lnTo>
                <a:lnTo>
                  <a:pt x="2095" y="1244"/>
                </a:lnTo>
                <a:lnTo>
                  <a:pt x="2117" y="1237"/>
                </a:lnTo>
                <a:lnTo>
                  <a:pt x="2140" y="1234"/>
                </a:lnTo>
                <a:lnTo>
                  <a:pt x="2650" y="1234"/>
                </a:lnTo>
                <a:lnTo>
                  <a:pt x="2650" y="823"/>
                </a:lnTo>
                <a:lnTo>
                  <a:pt x="2140" y="823"/>
                </a:lnTo>
                <a:lnTo>
                  <a:pt x="2085" y="826"/>
                </a:lnTo>
                <a:lnTo>
                  <a:pt x="2031" y="834"/>
                </a:lnTo>
                <a:lnTo>
                  <a:pt x="1980" y="849"/>
                </a:lnTo>
                <a:lnTo>
                  <a:pt x="1931" y="868"/>
                </a:lnTo>
                <a:lnTo>
                  <a:pt x="1884" y="893"/>
                </a:lnTo>
                <a:lnTo>
                  <a:pt x="1840" y="922"/>
                </a:lnTo>
                <a:lnTo>
                  <a:pt x="1800" y="955"/>
                </a:lnTo>
                <a:lnTo>
                  <a:pt x="1762" y="992"/>
                </a:lnTo>
                <a:lnTo>
                  <a:pt x="1729" y="1033"/>
                </a:lnTo>
                <a:lnTo>
                  <a:pt x="1700" y="1078"/>
                </a:lnTo>
                <a:lnTo>
                  <a:pt x="1677" y="1124"/>
                </a:lnTo>
                <a:lnTo>
                  <a:pt x="1658" y="1175"/>
                </a:lnTo>
                <a:lnTo>
                  <a:pt x="1643" y="1227"/>
                </a:lnTo>
                <a:lnTo>
                  <a:pt x="1634" y="1281"/>
                </a:lnTo>
                <a:lnTo>
                  <a:pt x="1631" y="1337"/>
                </a:lnTo>
                <a:lnTo>
                  <a:pt x="1631" y="1646"/>
                </a:lnTo>
                <a:lnTo>
                  <a:pt x="1224" y="1646"/>
                </a:lnTo>
                <a:lnTo>
                  <a:pt x="1224" y="2057"/>
                </a:lnTo>
                <a:lnTo>
                  <a:pt x="1631" y="2057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6" name="Freeform 1397"/>
          <p:cNvSpPr>
            <a:spLocks noEditPoints="1"/>
          </p:cNvSpPr>
          <p:nvPr/>
        </p:nvSpPr>
        <p:spPr bwMode="auto">
          <a:xfrm>
            <a:off x="5538803" y="4416184"/>
            <a:ext cx="300477" cy="303423"/>
          </a:xfrm>
          <a:custGeom>
            <a:avLst/>
            <a:gdLst>
              <a:gd name="T0" fmla="*/ 714 w 3262"/>
              <a:gd name="T1" fmla="*/ 1726 h 3292"/>
              <a:gd name="T2" fmla="*/ 645 w 3262"/>
              <a:gd name="T3" fmla="*/ 1796 h 3292"/>
              <a:gd name="T4" fmla="*/ 635 w 3262"/>
              <a:gd name="T5" fmla="*/ 1895 h 3292"/>
              <a:gd name="T6" fmla="*/ 754 w 3262"/>
              <a:gd name="T7" fmla="*/ 2179 h 3292"/>
              <a:gd name="T8" fmla="*/ 944 w 3262"/>
              <a:gd name="T9" fmla="*/ 2409 h 3292"/>
              <a:gd name="T10" fmla="*/ 1191 w 3262"/>
              <a:gd name="T11" fmla="*/ 2574 h 3292"/>
              <a:gd name="T12" fmla="*/ 1477 w 3262"/>
              <a:gd name="T13" fmla="*/ 2663 h 3292"/>
              <a:gd name="T14" fmla="*/ 1785 w 3262"/>
              <a:gd name="T15" fmla="*/ 2663 h 3292"/>
              <a:gd name="T16" fmla="*/ 2072 w 3262"/>
              <a:gd name="T17" fmla="*/ 2574 h 3292"/>
              <a:gd name="T18" fmla="*/ 2317 w 3262"/>
              <a:gd name="T19" fmla="*/ 2409 h 3292"/>
              <a:gd name="T20" fmla="*/ 2508 w 3262"/>
              <a:gd name="T21" fmla="*/ 2179 h 3292"/>
              <a:gd name="T22" fmla="*/ 2626 w 3262"/>
              <a:gd name="T23" fmla="*/ 1895 h 3292"/>
              <a:gd name="T24" fmla="*/ 2611 w 3262"/>
              <a:gd name="T25" fmla="*/ 1785 h 3292"/>
              <a:gd name="T26" fmla="*/ 2523 w 3262"/>
              <a:gd name="T27" fmla="*/ 1718 h 3292"/>
              <a:gd name="T28" fmla="*/ 2434 w 3262"/>
              <a:gd name="T29" fmla="*/ 1723 h 3292"/>
              <a:gd name="T30" fmla="*/ 2357 w 3262"/>
              <a:gd name="T31" fmla="*/ 1796 h 3292"/>
              <a:gd name="T32" fmla="*/ 2280 w 3262"/>
              <a:gd name="T33" fmla="*/ 1997 h 3292"/>
              <a:gd name="T34" fmla="*/ 2130 w 3262"/>
              <a:gd name="T35" fmla="*/ 2188 h 3292"/>
              <a:gd name="T36" fmla="*/ 1930 w 3262"/>
              <a:gd name="T37" fmla="*/ 2320 h 3292"/>
              <a:gd name="T38" fmla="*/ 1694 w 3262"/>
              <a:gd name="T39" fmla="*/ 2381 h 3292"/>
              <a:gd name="T40" fmla="*/ 1447 w 3262"/>
              <a:gd name="T41" fmla="*/ 2359 h 3292"/>
              <a:gd name="T42" fmla="*/ 1227 w 3262"/>
              <a:gd name="T43" fmla="*/ 2262 h 3292"/>
              <a:gd name="T44" fmla="*/ 1050 w 3262"/>
              <a:gd name="T45" fmla="*/ 2099 h 3292"/>
              <a:gd name="T46" fmla="*/ 933 w 3262"/>
              <a:gd name="T47" fmla="*/ 1883 h 3292"/>
              <a:gd name="T48" fmla="*/ 873 w 3262"/>
              <a:gd name="T49" fmla="*/ 1752 h 3292"/>
              <a:gd name="T50" fmla="*/ 775 w 3262"/>
              <a:gd name="T51" fmla="*/ 1713 h 3292"/>
              <a:gd name="T52" fmla="*/ 1836 w 3262"/>
              <a:gd name="T53" fmla="*/ 12 h 3292"/>
              <a:gd name="T54" fmla="*/ 2220 w 3262"/>
              <a:gd name="T55" fmla="*/ 110 h 3292"/>
              <a:gd name="T56" fmla="*/ 2563 w 3262"/>
              <a:gd name="T57" fmla="*/ 294 h 3292"/>
              <a:gd name="T58" fmla="*/ 2851 w 3262"/>
              <a:gd name="T59" fmla="*/ 552 h 3292"/>
              <a:gd name="T60" fmla="*/ 3071 w 3262"/>
              <a:gd name="T61" fmla="*/ 871 h 3292"/>
              <a:gd name="T62" fmla="*/ 3212 w 3262"/>
              <a:gd name="T63" fmla="*/ 1240 h 3292"/>
              <a:gd name="T64" fmla="*/ 3262 w 3262"/>
              <a:gd name="T65" fmla="*/ 1646 h 3292"/>
              <a:gd name="T66" fmla="*/ 3212 w 3262"/>
              <a:gd name="T67" fmla="*/ 2051 h 3292"/>
              <a:gd name="T68" fmla="*/ 3071 w 3262"/>
              <a:gd name="T69" fmla="*/ 2419 h 3292"/>
              <a:gd name="T70" fmla="*/ 2851 w 3262"/>
              <a:gd name="T71" fmla="*/ 2738 h 3292"/>
              <a:gd name="T72" fmla="*/ 2563 w 3262"/>
              <a:gd name="T73" fmla="*/ 2997 h 3292"/>
              <a:gd name="T74" fmla="*/ 2220 w 3262"/>
              <a:gd name="T75" fmla="*/ 3180 h 3292"/>
              <a:gd name="T76" fmla="*/ 1836 w 3262"/>
              <a:gd name="T77" fmla="*/ 3279 h 3292"/>
              <a:gd name="T78" fmla="*/ 1426 w 3262"/>
              <a:gd name="T79" fmla="*/ 3279 h 3292"/>
              <a:gd name="T80" fmla="*/ 1042 w 3262"/>
              <a:gd name="T81" fmla="*/ 3180 h 3292"/>
              <a:gd name="T82" fmla="*/ 699 w 3262"/>
              <a:gd name="T83" fmla="*/ 2997 h 3292"/>
              <a:gd name="T84" fmla="*/ 411 w 3262"/>
              <a:gd name="T85" fmla="*/ 2738 h 3292"/>
              <a:gd name="T86" fmla="*/ 191 w 3262"/>
              <a:gd name="T87" fmla="*/ 2419 h 3292"/>
              <a:gd name="T88" fmla="*/ 50 w 3262"/>
              <a:gd name="T89" fmla="*/ 2051 h 3292"/>
              <a:gd name="T90" fmla="*/ 0 w 3262"/>
              <a:gd name="T91" fmla="*/ 1646 h 3292"/>
              <a:gd name="T92" fmla="*/ 50 w 3262"/>
              <a:gd name="T93" fmla="*/ 1240 h 3292"/>
              <a:gd name="T94" fmla="*/ 191 w 3262"/>
              <a:gd name="T95" fmla="*/ 871 h 3292"/>
              <a:gd name="T96" fmla="*/ 411 w 3262"/>
              <a:gd name="T97" fmla="*/ 552 h 3292"/>
              <a:gd name="T98" fmla="*/ 699 w 3262"/>
              <a:gd name="T99" fmla="*/ 294 h 3292"/>
              <a:gd name="T100" fmla="*/ 1042 w 3262"/>
              <a:gd name="T101" fmla="*/ 110 h 3292"/>
              <a:gd name="T102" fmla="*/ 1426 w 3262"/>
              <a:gd name="T103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2" h="3292">
                <a:moveTo>
                  <a:pt x="775" y="1713"/>
                </a:moveTo>
                <a:lnTo>
                  <a:pt x="756" y="1714"/>
                </a:lnTo>
                <a:lnTo>
                  <a:pt x="739" y="1718"/>
                </a:lnTo>
                <a:lnTo>
                  <a:pt x="714" y="1726"/>
                </a:lnTo>
                <a:lnTo>
                  <a:pt x="693" y="1740"/>
                </a:lnTo>
                <a:lnTo>
                  <a:pt x="673" y="1755"/>
                </a:lnTo>
                <a:lnTo>
                  <a:pt x="657" y="1774"/>
                </a:lnTo>
                <a:lnTo>
                  <a:pt x="645" y="1796"/>
                </a:lnTo>
                <a:lnTo>
                  <a:pt x="636" y="1819"/>
                </a:lnTo>
                <a:lnTo>
                  <a:pt x="631" y="1844"/>
                </a:lnTo>
                <a:lnTo>
                  <a:pt x="631" y="1869"/>
                </a:lnTo>
                <a:lnTo>
                  <a:pt x="635" y="1895"/>
                </a:lnTo>
                <a:lnTo>
                  <a:pt x="658" y="1970"/>
                </a:lnTo>
                <a:lnTo>
                  <a:pt x="684" y="2042"/>
                </a:lnTo>
                <a:lnTo>
                  <a:pt x="717" y="2113"/>
                </a:lnTo>
                <a:lnTo>
                  <a:pt x="754" y="2179"/>
                </a:lnTo>
                <a:lnTo>
                  <a:pt x="796" y="2242"/>
                </a:lnTo>
                <a:lnTo>
                  <a:pt x="841" y="2302"/>
                </a:lnTo>
                <a:lnTo>
                  <a:pt x="891" y="2357"/>
                </a:lnTo>
                <a:lnTo>
                  <a:pt x="944" y="2409"/>
                </a:lnTo>
                <a:lnTo>
                  <a:pt x="1002" y="2456"/>
                </a:lnTo>
                <a:lnTo>
                  <a:pt x="1061" y="2501"/>
                </a:lnTo>
                <a:lnTo>
                  <a:pt x="1124" y="2540"/>
                </a:lnTo>
                <a:lnTo>
                  <a:pt x="1191" y="2574"/>
                </a:lnTo>
                <a:lnTo>
                  <a:pt x="1258" y="2604"/>
                </a:lnTo>
                <a:lnTo>
                  <a:pt x="1330" y="2629"/>
                </a:lnTo>
                <a:lnTo>
                  <a:pt x="1403" y="2649"/>
                </a:lnTo>
                <a:lnTo>
                  <a:pt x="1477" y="2663"/>
                </a:lnTo>
                <a:lnTo>
                  <a:pt x="1553" y="2671"/>
                </a:lnTo>
                <a:lnTo>
                  <a:pt x="1631" y="2674"/>
                </a:lnTo>
                <a:lnTo>
                  <a:pt x="1709" y="2671"/>
                </a:lnTo>
                <a:lnTo>
                  <a:pt x="1785" y="2663"/>
                </a:lnTo>
                <a:lnTo>
                  <a:pt x="1860" y="2649"/>
                </a:lnTo>
                <a:lnTo>
                  <a:pt x="1933" y="2629"/>
                </a:lnTo>
                <a:lnTo>
                  <a:pt x="2003" y="2604"/>
                </a:lnTo>
                <a:lnTo>
                  <a:pt x="2072" y="2574"/>
                </a:lnTo>
                <a:lnTo>
                  <a:pt x="2137" y="2540"/>
                </a:lnTo>
                <a:lnTo>
                  <a:pt x="2201" y="2501"/>
                </a:lnTo>
                <a:lnTo>
                  <a:pt x="2261" y="2456"/>
                </a:lnTo>
                <a:lnTo>
                  <a:pt x="2317" y="2409"/>
                </a:lnTo>
                <a:lnTo>
                  <a:pt x="2371" y="2357"/>
                </a:lnTo>
                <a:lnTo>
                  <a:pt x="2421" y="2302"/>
                </a:lnTo>
                <a:lnTo>
                  <a:pt x="2467" y="2242"/>
                </a:lnTo>
                <a:lnTo>
                  <a:pt x="2508" y="2179"/>
                </a:lnTo>
                <a:lnTo>
                  <a:pt x="2545" y="2113"/>
                </a:lnTo>
                <a:lnTo>
                  <a:pt x="2577" y="2042"/>
                </a:lnTo>
                <a:lnTo>
                  <a:pt x="2605" y="1970"/>
                </a:lnTo>
                <a:lnTo>
                  <a:pt x="2626" y="1895"/>
                </a:lnTo>
                <a:lnTo>
                  <a:pt x="2632" y="1867"/>
                </a:lnTo>
                <a:lnTo>
                  <a:pt x="2631" y="1839"/>
                </a:lnTo>
                <a:lnTo>
                  <a:pt x="2623" y="1811"/>
                </a:lnTo>
                <a:lnTo>
                  <a:pt x="2611" y="1785"/>
                </a:lnTo>
                <a:lnTo>
                  <a:pt x="2595" y="1761"/>
                </a:lnTo>
                <a:lnTo>
                  <a:pt x="2574" y="1742"/>
                </a:lnTo>
                <a:lnTo>
                  <a:pt x="2550" y="1727"/>
                </a:lnTo>
                <a:lnTo>
                  <a:pt x="2523" y="1718"/>
                </a:lnTo>
                <a:lnTo>
                  <a:pt x="2506" y="1714"/>
                </a:lnTo>
                <a:lnTo>
                  <a:pt x="2487" y="1713"/>
                </a:lnTo>
                <a:lnTo>
                  <a:pt x="2460" y="1716"/>
                </a:lnTo>
                <a:lnTo>
                  <a:pt x="2434" y="1723"/>
                </a:lnTo>
                <a:lnTo>
                  <a:pt x="2410" y="1736"/>
                </a:lnTo>
                <a:lnTo>
                  <a:pt x="2389" y="1752"/>
                </a:lnTo>
                <a:lnTo>
                  <a:pt x="2371" y="1773"/>
                </a:lnTo>
                <a:lnTo>
                  <a:pt x="2357" y="1796"/>
                </a:lnTo>
                <a:lnTo>
                  <a:pt x="2348" y="1822"/>
                </a:lnTo>
                <a:lnTo>
                  <a:pt x="2330" y="1883"/>
                </a:lnTo>
                <a:lnTo>
                  <a:pt x="2306" y="1941"/>
                </a:lnTo>
                <a:lnTo>
                  <a:pt x="2280" y="1997"/>
                </a:lnTo>
                <a:lnTo>
                  <a:pt x="2248" y="2050"/>
                </a:lnTo>
                <a:lnTo>
                  <a:pt x="2212" y="2099"/>
                </a:lnTo>
                <a:lnTo>
                  <a:pt x="2173" y="2145"/>
                </a:lnTo>
                <a:lnTo>
                  <a:pt x="2130" y="2188"/>
                </a:lnTo>
                <a:lnTo>
                  <a:pt x="2084" y="2227"/>
                </a:lnTo>
                <a:lnTo>
                  <a:pt x="2035" y="2262"/>
                </a:lnTo>
                <a:lnTo>
                  <a:pt x="1984" y="2293"/>
                </a:lnTo>
                <a:lnTo>
                  <a:pt x="1930" y="2320"/>
                </a:lnTo>
                <a:lnTo>
                  <a:pt x="1873" y="2342"/>
                </a:lnTo>
                <a:lnTo>
                  <a:pt x="1815" y="2359"/>
                </a:lnTo>
                <a:lnTo>
                  <a:pt x="1756" y="2373"/>
                </a:lnTo>
                <a:lnTo>
                  <a:pt x="1694" y="2381"/>
                </a:lnTo>
                <a:lnTo>
                  <a:pt x="1631" y="2383"/>
                </a:lnTo>
                <a:lnTo>
                  <a:pt x="1568" y="2381"/>
                </a:lnTo>
                <a:lnTo>
                  <a:pt x="1507" y="2373"/>
                </a:lnTo>
                <a:lnTo>
                  <a:pt x="1447" y="2359"/>
                </a:lnTo>
                <a:lnTo>
                  <a:pt x="1388" y="2342"/>
                </a:lnTo>
                <a:lnTo>
                  <a:pt x="1332" y="2320"/>
                </a:lnTo>
                <a:lnTo>
                  <a:pt x="1278" y="2293"/>
                </a:lnTo>
                <a:lnTo>
                  <a:pt x="1227" y="2262"/>
                </a:lnTo>
                <a:lnTo>
                  <a:pt x="1178" y="2227"/>
                </a:lnTo>
                <a:lnTo>
                  <a:pt x="1132" y="2188"/>
                </a:lnTo>
                <a:lnTo>
                  <a:pt x="1090" y="2145"/>
                </a:lnTo>
                <a:lnTo>
                  <a:pt x="1050" y="2099"/>
                </a:lnTo>
                <a:lnTo>
                  <a:pt x="1015" y="2050"/>
                </a:lnTo>
                <a:lnTo>
                  <a:pt x="983" y="1997"/>
                </a:lnTo>
                <a:lnTo>
                  <a:pt x="956" y="1941"/>
                </a:lnTo>
                <a:lnTo>
                  <a:pt x="933" y="1883"/>
                </a:lnTo>
                <a:lnTo>
                  <a:pt x="915" y="1822"/>
                </a:lnTo>
                <a:lnTo>
                  <a:pt x="904" y="1796"/>
                </a:lnTo>
                <a:lnTo>
                  <a:pt x="891" y="1773"/>
                </a:lnTo>
                <a:lnTo>
                  <a:pt x="873" y="1752"/>
                </a:lnTo>
                <a:lnTo>
                  <a:pt x="852" y="1736"/>
                </a:lnTo>
                <a:lnTo>
                  <a:pt x="829" y="1723"/>
                </a:lnTo>
                <a:lnTo>
                  <a:pt x="802" y="1716"/>
                </a:lnTo>
                <a:lnTo>
                  <a:pt x="775" y="171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7" name="Freeform 254"/>
          <p:cNvSpPr>
            <a:spLocks noEditPoints="1"/>
          </p:cNvSpPr>
          <p:nvPr/>
        </p:nvSpPr>
        <p:spPr bwMode="auto">
          <a:xfrm>
            <a:off x="6126115" y="4416304"/>
            <a:ext cx="352448" cy="285930"/>
          </a:xfrm>
          <a:custGeom>
            <a:avLst/>
            <a:gdLst>
              <a:gd name="T0" fmla="*/ 1426 w 3261"/>
              <a:gd name="T1" fmla="*/ 1833 h 2648"/>
              <a:gd name="T2" fmla="*/ 1835 w 3261"/>
              <a:gd name="T3" fmla="*/ 1833 h 2648"/>
              <a:gd name="T4" fmla="*/ 1631 w 3261"/>
              <a:gd name="T5" fmla="*/ 0 h 2648"/>
              <a:gd name="T6" fmla="*/ 1812 w 3261"/>
              <a:gd name="T7" fmla="*/ 27 h 2648"/>
              <a:gd name="T8" fmla="*/ 1970 w 3261"/>
              <a:gd name="T9" fmla="*/ 103 h 2648"/>
              <a:gd name="T10" fmla="*/ 2100 w 3261"/>
              <a:gd name="T11" fmla="*/ 220 h 2648"/>
              <a:gd name="T12" fmla="*/ 2192 w 3261"/>
              <a:gd name="T13" fmla="*/ 369 h 2648"/>
              <a:gd name="T14" fmla="*/ 2299 w 3261"/>
              <a:gd name="T15" fmla="*/ 409 h 2648"/>
              <a:gd name="T16" fmla="*/ 2453 w 3261"/>
              <a:gd name="T17" fmla="*/ 419 h 2648"/>
              <a:gd name="T18" fmla="*/ 2601 w 3261"/>
              <a:gd name="T19" fmla="*/ 476 h 2648"/>
              <a:gd name="T20" fmla="*/ 2722 w 3261"/>
              <a:gd name="T21" fmla="*/ 576 h 2648"/>
              <a:gd name="T22" fmla="*/ 2808 w 3261"/>
              <a:gd name="T23" fmla="*/ 706 h 2648"/>
              <a:gd name="T24" fmla="*/ 2850 w 3261"/>
              <a:gd name="T25" fmla="*/ 861 h 2648"/>
              <a:gd name="T26" fmla="*/ 2841 w 3261"/>
              <a:gd name="T27" fmla="*/ 1026 h 2648"/>
              <a:gd name="T28" fmla="*/ 2996 w 3261"/>
              <a:gd name="T29" fmla="*/ 1080 h 2648"/>
              <a:gd name="T30" fmla="*/ 3123 w 3261"/>
              <a:gd name="T31" fmla="*/ 1179 h 2648"/>
              <a:gd name="T32" fmla="*/ 3214 w 3261"/>
              <a:gd name="T33" fmla="*/ 1312 h 2648"/>
              <a:gd name="T34" fmla="*/ 3258 w 3261"/>
              <a:gd name="T35" fmla="*/ 1470 h 2648"/>
              <a:gd name="T36" fmla="*/ 3249 w 3261"/>
              <a:gd name="T37" fmla="*/ 1637 h 2648"/>
              <a:gd name="T38" fmla="*/ 3192 w 3261"/>
              <a:gd name="T39" fmla="*/ 1784 h 2648"/>
              <a:gd name="T40" fmla="*/ 3093 w 3261"/>
              <a:gd name="T41" fmla="*/ 1906 h 2648"/>
              <a:gd name="T42" fmla="*/ 2962 w 3261"/>
              <a:gd name="T43" fmla="*/ 1992 h 2648"/>
              <a:gd name="T44" fmla="*/ 2807 w 3261"/>
              <a:gd name="T45" fmla="*/ 2034 h 2648"/>
              <a:gd name="T46" fmla="*/ 2038 w 3261"/>
              <a:gd name="T47" fmla="*/ 2648 h 2648"/>
              <a:gd name="T48" fmla="*/ 815 w 3261"/>
              <a:gd name="T49" fmla="*/ 2037 h 2648"/>
              <a:gd name="T50" fmla="*/ 609 w 3261"/>
              <a:gd name="T51" fmla="*/ 2011 h 2648"/>
              <a:gd name="T52" fmla="*/ 423 w 3261"/>
              <a:gd name="T53" fmla="*/ 1937 h 2648"/>
              <a:gd name="T54" fmla="*/ 263 w 3261"/>
              <a:gd name="T55" fmla="*/ 1821 h 2648"/>
              <a:gd name="T56" fmla="*/ 134 w 3261"/>
              <a:gd name="T57" fmla="*/ 1671 h 2648"/>
              <a:gd name="T58" fmla="*/ 46 w 3261"/>
              <a:gd name="T59" fmla="*/ 1492 h 2648"/>
              <a:gd name="T60" fmla="*/ 3 w 3261"/>
              <a:gd name="T61" fmla="*/ 1292 h 2648"/>
              <a:gd name="T62" fmla="*/ 12 w 3261"/>
              <a:gd name="T63" fmla="*/ 1083 h 2648"/>
              <a:gd name="T64" fmla="*/ 70 w 3261"/>
              <a:gd name="T65" fmla="*/ 890 h 2648"/>
              <a:gd name="T66" fmla="*/ 174 w 3261"/>
              <a:gd name="T67" fmla="*/ 720 h 2648"/>
              <a:gd name="T68" fmla="*/ 313 w 3261"/>
              <a:gd name="T69" fmla="*/ 581 h 2648"/>
              <a:gd name="T70" fmla="*/ 483 w 3261"/>
              <a:gd name="T71" fmla="*/ 477 h 2648"/>
              <a:gd name="T72" fmla="*/ 676 w 3261"/>
              <a:gd name="T73" fmla="*/ 419 h 2648"/>
              <a:gd name="T74" fmla="*/ 874 w 3261"/>
              <a:gd name="T75" fmla="*/ 409 h 2648"/>
              <a:gd name="T76" fmla="*/ 1044 w 3261"/>
              <a:gd name="T77" fmla="*/ 439 h 2648"/>
              <a:gd name="T78" fmla="*/ 1112 w 3261"/>
              <a:gd name="T79" fmla="*/ 287 h 2648"/>
              <a:gd name="T80" fmla="*/ 1218 w 3261"/>
              <a:gd name="T81" fmla="*/ 161 h 2648"/>
              <a:gd name="T82" fmla="*/ 1355 w 3261"/>
              <a:gd name="T83" fmla="*/ 65 h 2648"/>
              <a:gd name="T84" fmla="*/ 1514 w 3261"/>
              <a:gd name="T85" fmla="*/ 11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2648">
                <a:moveTo>
                  <a:pt x="1631" y="1120"/>
                </a:moveTo>
                <a:lnTo>
                  <a:pt x="917" y="1833"/>
                </a:lnTo>
                <a:lnTo>
                  <a:pt x="1426" y="1833"/>
                </a:lnTo>
                <a:lnTo>
                  <a:pt x="1426" y="2444"/>
                </a:lnTo>
                <a:lnTo>
                  <a:pt x="1835" y="2444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7"/>
                </a:lnTo>
                <a:lnTo>
                  <a:pt x="1920" y="73"/>
                </a:lnTo>
                <a:lnTo>
                  <a:pt x="1970" y="103"/>
                </a:lnTo>
                <a:lnTo>
                  <a:pt x="2017" y="137"/>
                </a:lnTo>
                <a:lnTo>
                  <a:pt x="2060" y="177"/>
                </a:lnTo>
                <a:lnTo>
                  <a:pt x="2100" y="220"/>
                </a:lnTo>
                <a:lnTo>
                  <a:pt x="2136" y="266"/>
                </a:lnTo>
                <a:lnTo>
                  <a:pt x="2166" y="316"/>
                </a:lnTo>
                <a:lnTo>
                  <a:pt x="2192" y="369"/>
                </a:lnTo>
                <a:lnTo>
                  <a:pt x="2213" y="424"/>
                </a:lnTo>
                <a:lnTo>
                  <a:pt x="2255" y="415"/>
                </a:lnTo>
                <a:lnTo>
                  <a:pt x="2299" y="409"/>
                </a:lnTo>
                <a:lnTo>
                  <a:pt x="2343" y="407"/>
                </a:lnTo>
                <a:lnTo>
                  <a:pt x="2400" y="410"/>
                </a:lnTo>
                <a:lnTo>
                  <a:pt x="2453" y="419"/>
                </a:lnTo>
                <a:lnTo>
                  <a:pt x="2505" y="433"/>
                </a:lnTo>
                <a:lnTo>
                  <a:pt x="2554" y="452"/>
                </a:lnTo>
                <a:lnTo>
                  <a:pt x="2601" y="476"/>
                </a:lnTo>
                <a:lnTo>
                  <a:pt x="2645" y="506"/>
                </a:lnTo>
                <a:lnTo>
                  <a:pt x="2686" y="539"/>
                </a:lnTo>
                <a:lnTo>
                  <a:pt x="2722" y="576"/>
                </a:lnTo>
                <a:lnTo>
                  <a:pt x="2755" y="616"/>
                </a:lnTo>
                <a:lnTo>
                  <a:pt x="2784" y="659"/>
                </a:lnTo>
                <a:lnTo>
                  <a:pt x="2808" y="706"/>
                </a:lnTo>
                <a:lnTo>
                  <a:pt x="2827" y="755"/>
                </a:lnTo>
                <a:lnTo>
                  <a:pt x="2841" y="807"/>
                </a:lnTo>
                <a:lnTo>
                  <a:pt x="2850" y="861"/>
                </a:lnTo>
                <a:lnTo>
                  <a:pt x="2853" y="917"/>
                </a:lnTo>
                <a:lnTo>
                  <a:pt x="2850" y="972"/>
                </a:lnTo>
                <a:lnTo>
                  <a:pt x="2841" y="1026"/>
                </a:lnTo>
                <a:lnTo>
                  <a:pt x="2895" y="1039"/>
                </a:lnTo>
                <a:lnTo>
                  <a:pt x="2947" y="1057"/>
                </a:lnTo>
                <a:lnTo>
                  <a:pt x="2996" y="1080"/>
                </a:lnTo>
                <a:lnTo>
                  <a:pt x="3042" y="1109"/>
                </a:lnTo>
                <a:lnTo>
                  <a:pt x="3084" y="1141"/>
                </a:lnTo>
                <a:lnTo>
                  <a:pt x="3123" y="1179"/>
                </a:lnTo>
                <a:lnTo>
                  <a:pt x="3157" y="1220"/>
                </a:lnTo>
                <a:lnTo>
                  <a:pt x="3188" y="1265"/>
                </a:lnTo>
                <a:lnTo>
                  <a:pt x="3214" y="1312"/>
                </a:lnTo>
                <a:lnTo>
                  <a:pt x="3234" y="1362"/>
                </a:lnTo>
                <a:lnTo>
                  <a:pt x="3249" y="1415"/>
                </a:lnTo>
                <a:lnTo>
                  <a:pt x="3258" y="1470"/>
                </a:lnTo>
                <a:lnTo>
                  <a:pt x="3261" y="1528"/>
                </a:lnTo>
                <a:lnTo>
                  <a:pt x="3258" y="1583"/>
                </a:lnTo>
                <a:lnTo>
                  <a:pt x="3249" y="1637"/>
                </a:lnTo>
                <a:lnTo>
                  <a:pt x="3235" y="1689"/>
                </a:lnTo>
                <a:lnTo>
                  <a:pt x="3216" y="1738"/>
                </a:lnTo>
                <a:lnTo>
                  <a:pt x="3192" y="1784"/>
                </a:lnTo>
                <a:lnTo>
                  <a:pt x="3162" y="1828"/>
                </a:lnTo>
                <a:lnTo>
                  <a:pt x="3129" y="1869"/>
                </a:lnTo>
                <a:lnTo>
                  <a:pt x="3093" y="1906"/>
                </a:lnTo>
                <a:lnTo>
                  <a:pt x="3052" y="1939"/>
                </a:lnTo>
                <a:lnTo>
                  <a:pt x="3009" y="1967"/>
                </a:lnTo>
                <a:lnTo>
                  <a:pt x="2962" y="1992"/>
                </a:lnTo>
                <a:lnTo>
                  <a:pt x="2913" y="2011"/>
                </a:lnTo>
                <a:lnTo>
                  <a:pt x="2860" y="2025"/>
                </a:lnTo>
                <a:lnTo>
                  <a:pt x="2807" y="2034"/>
                </a:lnTo>
                <a:lnTo>
                  <a:pt x="2751" y="2037"/>
                </a:lnTo>
                <a:lnTo>
                  <a:pt x="2038" y="2037"/>
                </a:lnTo>
                <a:lnTo>
                  <a:pt x="2038" y="2648"/>
                </a:lnTo>
                <a:lnTo>
                  <a:pt x="1222" y="2648"/>
                </a:lnTo>
                <a:lnTo>
                  <a:pt x="1222" y="2037"/>
                </a:lnTo>
                <a:lnTo>
                  <a:pt x="815" y="2037"/>
                </a:lnTo>
                <a:lnTo>
                  <a:pt x="745" y="2034"/>
                </a:lnTo>
                <a:lnTo>
                  <a:pt x="676" y="2025"/>
                </a:lnTo>
                <a:lnTo>
                  <a:pt x="609" y="2011"/>
                </a:lnTo>
                <a:lnTo>
                  <a:pt x="545" y="1991"/>
                </a:lnTo>
                <a:lnTo>
                  <a:pt x="483" y="1966"/>
                </a:lnTo>
                <a:lnTo>
                  <a:pt x="423" y="1937"/>
                </a:lnTo>
                <a:lnTo>
                  <a:pt x="366" y="1903"/>
                </a:lnTo>
                <a:lnTo>
                  <a:pt x="313" y="1864"/>
                </a:lnTo>
                <a:lnTo>
                  <a:pt x="263" y="1821"/>
                </a:lnTo>
                <a:lnTo>
                  <a:pt x="216" y="1774"/>
                </a:lnTo>
                <a:lnTo>
                  <a:pt x="174" y="1724"/>
                </a:lnTo>
                <a:lnTo>
                  <a:pt x="134" y="1671"/>
                </a:lnTo>
                <a:lnTo>
                  <a:pt x="100" y="1614"/>
                </a:lnTo>
                <a:lnTo>
                  <a:pt x="70" y="1555"/>
                </a:lnTo>
                <a:lnTo>
                  <a:pt x="46" y="1492"/>
                </a:lnTo>
                <a:lnTo>
                  <a:pt x="26" y="1427"/>
                </a:lnTo>
                <a:lnTo>
                  <a:pt x="12" y="1361"/>
                </a:lnTo>
                <a:lnTo>
                  <a:pt x="3" y="1292"/>
                </a:lnTo>
                <a:lnTo>
                  <a:pt x="0" y="1222"/>
                </a:lnTo>
                <a:lnTo>
                  <a:pt x="3" y="1151"/>
                </a:lnTo>
                <a:lnTo>
                  <a:pt x="12" y="1083"/>
                </a:lnTo>
                <a:lnTo>
                  <a:pt x="26" y="1016"/>
                </a:lnTo>
                <a:lnTo>
                  <a:pt x="46" y="952"/>
                </a:lnTo>
                <a:lnTo>
                  <a:pt x="70" y="890"/>
                </a:lnTo>
                <a:lnTo>
                  <a:pt x="100" y="831"/>
                </a:lnTo>
                <a:lnTo>
                  <a:pt x="134" y="773"/>
                </a:lnTo>
                <a:lnTo>
                  <a:pt x="174" y="720"/>
                </a:lnTo>
                <a:lnTo>
                  <a:pt x="216" y="670"/>
                </a:lnTo>
                <a:lnTo>
                  <a:pt x="263" y="623"/>
                </a:lnTo>
                <a:lnTo>
                  <a:pt x="313" y="581"/>
                </a:lnTo>
                <a:lnTo>
                  <a:pt x="366" y="542"/>
                </a:lnTo>
                <a:lnTo>
                  <a:pt x="423" y="508"/>
                </a:lnTo>
                <a:lnTo>
                  <a:pt x="483" y="477"/>
                </a:lnTo>
                <a:lnTo>
                  <a:pt x="545" y="453"/>
                </a:lnTo>
                <a:lnTo>
                  <a:pt x="609" y="433"/>
                </a:lnTo>
                <a:lnTo>
                  <a:pt x="676" y="419"/>
                </a:lnTo>
                <a:lnTo>
                  <a:pt x="745" y="410"/>
                </a:lnTo>
                <a:lnTo>
                  <a:pt x="815" y="407"/>
                </a:lnTo>
                <a:lnTo>
                  <a:pt x="874" y="409"/>
                </a:lnTo>
                <a:lnTo>
                  <a:pt x="932" y="415"/>
                </a:lnTo>
                <a:lnTo>
                  <a:pt x="989" y="426"/>
                </a:lnTo>
                <a:lnTo>
                  <a:pt x="1044" y="439"/>
                </a:lnTo>
                <a:lnTo>
                  <a:pt x="1062" y="386"/>
                </a:lnTo>
                <a:lnTo>
                  <a:pt x="1085" y="335"/>
                </a:lnTo>
                <a:lnTo>
                  <a:pt x="1112" y="287"/>
                </a:lnTo>
                <a:lnTo>
                  <a:pt x="1143" y="242"/>
                </a:lnTo>
                <a:lnTo>
                  <a:pt x="1179" y="199"/>
                </a:lnTo>
                <a:lnTo>
                  <a:pt x="1218" y="161"/>
                </a:lnTo>
                <a:lnTo>
                  <a:pt x="1261" y="124"/>
                </a:lnTo>
                <a:lnTo>
                  <a:pt x="1306" y="93"/>
                </a:lnTo>
                <a:lnTo>
                  <a:pt x="1355" y="65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8" name="Freeform 259"/>
          <p:cNvSpPr>
            <a:spLocks noEditPoints="1"/>
          </p:cNvSpPr>
          <p:nvPr/>
        </p:nvSpPr>
        <p:spPr bwMode="auto">
          <a:xfrm>
            <a:off x="6706825" y="4447833"/>
            <a:ext cx="352448" cy="222872"/>
          </a:xfrm>
          <a:custGeom>
            <a:avLst/>
            <a:gdLst>
              <a:gd name="T0" fmla="*/ 1325 w 3261"/>
              <a:gd name="T1" fmla="*/ 1445 h 2064"/>
              <a:gd name="T2" fmla="*/ 815 w 3261"/>
              <a:gd name="T3" fmla="*/ 1342 h 2064"/>
              <a:gd name="T4" fmla="*/ 2242 w 3261"/>
              <a:gd name="T5" fmla="*/ 929 h 2064"/>
              <a:gd name="T6" fmla="*/ 1631 w 3261"/>
              <a:gd name="T7" fmla="*/ 0 h 2064"/>
              <a:gd name="T8" fmla="*/ 1753 w 3261"/>
              <a:gd name="T9" fmla="*/ 12 h 2064"/>
              <a:gd name="T10" fmla="*/ 1867 w 3261"/>
              <a:gd name="T11" fmla="*/ 48 h 2064"/>
              <a:gd name="T12" fmla="*/ 1970 w 3261"/>
              <a:gd name="T13" fmla="*/ 104 h 2064"/>
              <a:gd name="T14" fmla="*/ 2060 w 3261"/>
              <a:gd name="T15" fmla="*/ 179 h 2064"/>
              <a:gd name="T16" fmla="*/ 2136 w 3261"/>
              <a:gd name="T17" fmla="*/ 269 h 2064"/>
              <a:gd name="T18" fmla="*/ 2192 w 3261"/>
              <a:gd name="T19" fmla="*/ 373 h 2064"/>
              <a:gd name="T20" fmla="*/ 2255 w 3261"/>
              <a:gd name="T21" fmla="*/ 421 h 2064"/>
              <a:gd name="T22" fmla="*/ 2343 w 3261"/>
              <a:gd name="T23" fmla="*/ 413 h 2064"/>
              <a:gd name="T24" fmla="*/ 2453 w 3261"/>
              <a:gd name="T25" fmla="*/ 425 h 2064"/>
              <a:gd name="T26" fmla="*/ 2554 w 3261"/>
              <a:gd name="T27" fmla="*/ 459 h 2064"/>
              <a:gd name="T28" fmla="*/ 2645 w 3261"/>
              <a:gd name="T29" fmla="*/ 512 h 2064"/>
              <a:gd name="T30" fmla="*/ 2722 w 3261"/>
              <a:gd name="T31" fmla="*/ 583 h 2064"/>
              <a:gd name="T32" fmla="*/ 2784 w 3261"/>
              <a:gd name="T33" fmla="*/ 668 h 2064"/>
              <a:gd name="T34" fmla="*/ 2827 w 3261"/>
              <a:gd name="T35" fmla="*/ 766 h 2064"/>
              <a:gd name="T36" fmla="*/ 2850 w 3261"/>
              <a:gd name="T37" fmla="*/ 872 h 2064"/>
              <a:gd name="T38" fmla="*/ 2850 w 3261"/>
              <a:gd name="T39" fmla="*/ 985 h 2064"/>
              <a:gd name="T40" fmla="*/ 2895 w 3261"/>
              <a:gd name="T41" fmla="*/ 1053 h 2064"/>
              <a:gd name="T42" fmla="*/ 2996 w 3261"/>
              <a:gd name="T43" fmla="*/ 1095 h 2064"/>
              <a:gd name="T44" fmla="*/ 3084 w 3261"/>
              <a:gd name="T45" fmla="*/ 1157 h 2064"/>
              <a:gd name="T46" fmla="*/ 3157 w 3261"/>
              <a:gd name="T47" fmla="*/ 1236 h 2064"/>
              <a:gd name="T48" fmla="*/ 3214 w 3261"/>
              <a:gd name="T49" fmla="*/ 1330 h 2064"/>
              <a:gd name="T50" fmla="*/ 3249 w 3261"/>
              <a:gd name="T51" fmla="*/ 1435 h 2064"/>
              <a:gd name="T52" fmla="*/ 3261 w 3261"/>
              <a:gd name="T53" fmla="*/ 1549 h 2064"/>
              <a:gd name="T54" fmla="*/ 3249 w 3261"/>
              <a:gd name="T55" fmla="*/ 1659 h 2064"/>
              <a:gd name="T56" fmla="*/ 3216 w 3261"/>
              <a:gd name="T57" fmla="*/ 1761 h 2064"/>
              <a:gd name="T58" fmla="*/ 3162 w 3261"/>
              <a:gd name="T59" fmla="*/ 1854 h 2064"/>
              <a:gd name="T60" fmla="*/ 3093 w 3261"/>
              <a:gd name="T61" fmla="*/ 1932 h 2064"/>
              <a:gd name="T62" fmla="*/ 3009 w 3261"/>
              <a:gd name="T63" fmla="*/ 1994 h 2064"/>
              <a:gd name="T64" fmla="*/ 2913 w 3261"/>
              <a:gd name="T65" fmla="*/ 2039 h 2064"/>
              <a:gd name="T66" fmla="*/ 2807 w 3261"/>
              <a:gd name="T67" fmla="*/ 2061 h 2064"/>
              <a:gd name="T68" fmla="*/ 815 w 3261"/>
              <a:gd name="T69" fmla="*/ 2064 h 2064"/>
              <a:gd name="T70" fmla="*/ 676 w 3261"/>
              <a:gd name="T71" fmla="*/ 2053 h 2064"/>
              <a:gd name="T72" fmla="*/ 545 w 3261"/>
              <a:gd name="T73" fmla="*/ 2018 h 2064"/>
              <a:gd name="T74" fmla="*/ 423 w 3261"/>
              <a:gd name="T75" fmla="*/ 1962 h 2064"/>
              <a:gd name="T76" fmla="*/ 313 w 3261"/>
              <a:gd name="T77" fmla="*/ 1889 h 2064"/>
              <a:gd name="T78" fmla="*/ 216 w 3261"/>
              <a:gd name="T79" fmla="*/ 1799 h 2064"/>
              <a:gd name="T80" fmla="*/ 134 w 3261"/>
              <a:gd name="T81" fmla="*/ 1693 h 2064"/>
              <a:gd name="T82" fmla="*/ 70 w 3261"/>
              <a:gd name="T83" fmla="*/ 1576 h 2064"/>
              <a:gd name="T84" fmla="*/ 26 w 3261"/>
              <a:gd name="T85" fmla="*/ 1447 h 2064"/>
              <a:gd name="T86" fmla="*/ 3 w 3261"/>
              <a:gd name="T87" fmla="*/ 1310 h 2064"/>
              <a:gd name="T88" fmla="*/ 3 w 3261"/>
              <a:gd name="T89" fmla="*/ 1167 h 2064"/>
              <a:gd name="T90" fmla="*/ 26 w 3261"/>
              <a:gd name="T91" fmla="*/ 1030 h 2064"/>
              <a:gd name="T92" fmla="*/ 70 w 3261"/>
              <a:gd name="T93" fmla="*/ 902 h 2064"/>
              <a:gd name="T94" fmla="*/ 134 w 3261"/>
              <a:gd name="T95" fmla="*/ 784 h 2064"/>
              <a:gd name="T96" fmla="*/ 216 w 3261"/>
              <a:gd name="T97" fmla="*/ 678 h 2064"/>
              <a:gd name="T98" fmla="*/ 313 w 3261"/>
              <a:gd name="T99" fmla="*/ 588 h 2064"/>
              <a:gd name="T100" fmla="*/ 423 w 3261"/>
              <a:gd name="T101" fmla="*/ 514 h 2064"/>
              <a:gd name="T102" fmla="*/ 545 w 3261"/>
              <a:gd name="T103" fmla="*/ 459 h 2064"/>
              <a:gd name="T104" fmla="*/ 676 w 3261"/>
              <a:gd name="T105" fmla="*/ 424 h 2064"/>
              <a:gd name="T106" fmla="*/ 815 w 3261"/>
              <a:gd name="T107" fmla="*/ 413 h 2064"/>
              <a:gd name="T108" fmla="*/ 932 w 3261"/>
              <a:gd name="T109" fmla="*/ 421 h 2064"/>
              <a:gd name="T110" fmla="*/ 1044 w 3261"/>
              <a:gd name="T111" fmla="*/ 445 h 2064"/>
              <a:gd name="T112" fmla="*/ 1085 w 3261"/>
              <a:gd name="T113" fmla="*/ 340 h 2064"/>
              <a:gd name="T114" fmla="*/ 1143 w 3261"/>
              <a:gd name="T115" fmla="*/ 244 h 2064"/>
              <a:gd name="T116" fmla="*/ 1218 w 3261"/>
              <a:gd name="T117" fmla="*/ 162 h 2064"/>
              <a:gd name="T118" fmla="*/ 1306 w 3261"/>
              <a:gd name="T119" fmla="*/ 94 h 2064"/>
              <a:gd name="T120" fmla="*/ 1405 w 3261"/>
              <a:gd name="T121" fmla="*/ 43 h 2064"/>
              <a:gd name="T122" fmla="*/ 1514 w 3261"/>
              <a:gd name="T123" fmla="*/ 11 h 2064"/>
              <a:gd name="T124" fmla="*/ 1631 w 3261"/>
              <a:gd name="T125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064">
                <a:moveTo>
                  <a:pt x="2038" y="722"/>
                </a:moveTo>
                <a:lnTo>
                  <a:pt x="1325" y="1445"/>
                </a:lnTo>
                <a:lnTo>
                  <a:pt x="1019" y="1136"/>
                </a:lnTo>
                <a:lnTo>
                  <a:pt x="815" y="1342"/>
                </a:lnTo>
                <a:lnTo>
                  <a:pt x="1325" y="1858"/>
                </a:lnTo>
                <a:lnTo>
                  <a:pt x="2242" y="929"/>
                </a:lnTo>
                <a:lnTo>
                  <a:pt x="2038" y="722"/>
                </a:lnTo>
                <a:close/>
                <a:moveTo>
                  <a:pt x="1631" y="0"/>
                </a:moveTo>
                <a:lnTo>
                  <a:pt x="1693" y="3"/>
                </a:lnTo>
                <a:lnTo>
                  <a:pt x="1753" y="12"/>
                </a:lnTo>
                <a:lnTo>
                  <a:pt x="1812" y="27"/>
                </a:lnTo>
                <a:lnTo>
                  <a:pt x="1867" y="48"/>
                </a:lnTo>
                <a:lnTo>
                  <a:pt x="1920" y="73"/>
                </a:lnTo>
                <a:lnTo>
                  <a:pt x="1970" y="104"/>
                </a:lnTo>
                <a:lnTo>
                  <a:pt x="2017" y="139"/>
                </a:lnTo>
                <a:lnTo>
                  <a:pt x="2060" y="179"/>
                </a:lnTo>
                <a:lnTo>
                  <a:pt x="2100" y="223"/>
                </a:lnTo>
                <a:lnTo>
                  <a:pt x="2136" y="269"/>
                </a:lnTo>
                <a:lnTo>
                  <a:pt x="2166" y="320"/>
                </a:lnTo>
                <a:lnTo>
                  <a:pt x="2192" y="373"/>
                </a:lnTo>
                <a:lnTo>
                  <a:pt x="2213" y="430"/>
                </a:lnTo>
                <a:lnTo>
                  <a:pt x="2255" y="421"/>
                </a:lnTo>
                <a:lnTo>
                  <a:pt x="2299" y="415"/>
                </a:lnTo>
                <a:lnTo>
                  <a:pt x="2343" y="413"/>
                </a:lnTo>
                <a:lnTo>
                  <a:pt x="2400" y="416"/>
                </a:lnTo>
                <a:lnTo>
                  <a:pt x="2453" y="425"/>
                </a:lnTo>
                <a:lnTo>
                  <a:pt x="2505" y="439"/>
                </a:lnTo>
                <a:lnTo>
                  <a:pt x="2554" y="459"/>
                </a:lnTo>
                <a:lnTo>
                  <a:pt x="2601" y="483"/>
                </a:lnTo>
                <a:lnTo>
                  <a:pt x="2645" y="512"/>
                </a:lnTo>
                <a:lnTo>
                  <a:pt x="2686" y="546"/>
                </a:lnTo>
                <a:lnTo>
                  <a:pt x="2722" y="583"/>
                </a:lnTo>
                <a:lnTo>
                  <a:pt x="2755" y="624"/>
                </a:lnTo>
                <a:lnTo>
                  <a:pt x="2784" y="668"/>
                </a:lnTo>
                <a:lnTo>
                  <a:pt x="2808" y="716"/>
                </a:lnTo>
                <a:lnTo>
                  <a:pt x="2827" y="766"/>
                </a:lnTo>
                <a:lnTo>
                  <a:pt x="2841" y="818"/>
                </a:lnTo>
                <a:lnTo>
                  <a:pt x="2850" y="872"/>
                </a:lnTo>
                <a:lnTo>
                  <a:pt x="2853" y="929"/>
                </a:lnTo>
                <a:lnTo>
                  <a:pt x="2850" y="985"/>
                </a:lnTo>
                <a:lnTo>
                  <a:pt x="2841" y="1040"/>
                </a:lnTo>
                <a:lnTo>
                  <a:pt x="2895" y="1053"/>
                </a:lnTo>
                <a:lnTo>
                  <a:pt x="2947" y="1072"/>
                </a:lnTo>
                <a:lnTo>
                  <a:pt x="2996" y="1095"/>
                </a:lnTo>
                <a:lnTo>
                  <a:pt x="3042" y="1124"/>
                </a:lnTo>
                <a:lnTo>
                  <a:pt x="3084" y="1157"/>
                </a:lnTo>
                <a:lnTo>
                  <a:pt x="3123" y="1195"/>
                </a:lnTo>
                <a:lnTo>
                  <a:pt x="3157" y="1236"/>
                </a:lnTo>
                <a:lnTo>
                  <a:pt x="3188" y="1281"/>
                </a:lnTo>
                <a:lnTo>
                  <a:pt x="3214" y="1330"/>
                </a:lnTo>
                <a:lnTo>
                  <a:pt x="3234" y="1381"/>
                </a:lnTo>
                <a:lnTo>
                  <a:pt x="3249" y="1435"/>
                </a:lnTo>
                <a:lnTo>
                  <a:pt x="3258" y="1491"/>
                </a:lnTo>
                <a:lnTo>
                  <a:pt x="3261" y="1549"/>
                </a:lnTo>
                <a:lnTo>
                  <a:pt x="3258" y="1604"/>
                </a:lnTo>
                <a:lnTo>
                  <a:pt x="3249" y="1659"/>
                </a:lnTo>
                <a:lnTo>
                  <a:pt x="3235" y="1711"/>
                </a:lnTo>
                <a:lnTo>
                  <a:pt x="3216" y="1761"/>
                </a:lnTo>
                <a:lnTo>
                  <a:pt x="3192" y="1809"/>
                </a:lnTo>
                <a:lnTo>
                  <a:pt x="3162" y="1854"/>
                </a:lnTo>
                <a:lnTo>
                  <a:pt x="3129" y="1894"/>
                </a:lnTo>
                <a:lnTo>
                  <a:pt x="3093" y="1932"/>
                </a:lnTo>
                <a:lnTo>
                  <a:pt x="3052" y="1964"/>
                </a:lnTo>
                <a:lnTo>
                  <a:pt x="3009" y="1994"/>
                </a:lnTo>
                <a:lnTo>
                  <a:pt x="2962" y="2018"/>
                </a:lnTo>
                <a:lnTo>
                  <a:pt x="2913" y="2039"/>
                </a:lnTo>
                <a:lnTo>
                  <a:pt x="2860" y="2053"/>
                </a:lnTo>
                <a:lnTo>
                  <a:pt x="2807" y="2061"/>
                </a:lnTo>
                <a:lnTo>
                  <a:pt x="2751" y="2064"/>
                </a:lnTo>
                <a:lnTo>
                  <a:pt x="815" y="2064"/>
                </a:lnTo>
                <a:lnTo>
                  <a:pt x="745" y="2061"/>
                </a:lnTo>
                <a:lnTo>
                  <a:pt x="676" y="2053"/>
                </a:lnTo>
                <a:lnTo>
                  <a:pt x="609" y="2038"/>
                </a:lnTo>
                <a:lnTo>
                  <a:pt x="545" y="2018"/>
                </a:lnTo>
                <a:lnTo>
                  <a:pt x="483" y="1993"/>
                </a:lnTo>
                <a:lnTo>
                  <a:pt x="423" y="1962"/>
                </a:lnTo>
                <a:lnTo>
                  <a:pt x="366" y="1928"/>
                </a:lnTo>
                <a:lnTo>
                  <a:pt x="313" y="1889"/>
                </a:lnTo>
                <a:lnTo>
                  <a:pt x="263" y="1845"/>
                </a:lnTo>
                <a:lnTo>
                  <a:pt x="216" y="1799"/>
                </a:lnTo>
                <a:lnTo>
                  <a:pt x="174" y="1748"/>
                </a:lnTo>
                <a:lnTo>
                  <a:pt x="134" y="1693"/>
                </a:lnTo>
                <a:lnTo>
                  <a:pt x="100" y="1636"/>
                </a:lnTo>
                <a:lnTo>
                  <a:pt x="70" y="1576"/>
                </a:lnTo>
                <a:lnTo>
                  <a:pt x="46" y="1513"/>
                </a:lnTo>
                <a:lnTo>
                  <a:pt x="26" y="1447"/>
                </a:lnTo>
                <a:lnTo>
                  <a:pt x="12" y="1380"/>
                </a:lnTo>
                <a:lnTo>
                  <a:pt x="3" y="1310"/>
                </a:lnTo>
                <a:lnTo>
                  <a:pt x="0" y="1238"/>
                </a:lnTo>
                <a:lnTo>
                  <a:pt x="3" y="1167"/>
                </a:lnTo>
                <a:lnTo>
                  <a:pt x="12" y="1097"/>
                </a:lnTo>
                <a:lnTo>
                  <a:pt x="26" y="1030"/>
                </a:lnTo>
                <a:lnTo>
                  <a:pt x="46" y="965"/>
                </a:lnTo>
                <a:lnTo>
                  <a:pt x="70" y="902"/>
                </a:lnTo>
                <a:lnTo>
                  <a:pt x="100" y="841"/>
                </a:lnTo>
                <a:lnTo>
                  <a:pt x="134" y="784"/>
                </a:lnTo>
                <a:lnTo>
                  <a:pt x="174" y="729"/>
                </a:lnTo>
                <a:lnTo>
                  <a:pt x="216" y="678"/>
                </a:lnTo>
                <a:lnTo>
                  <a:pt x="263" y="631"/>
                </a:lnTo>
                <a:lnTo>
                  <a:pt x="313" y="588"/>
                </a:lnTo>
                <a:lnTo>
                  <a:pt x="366" y="549"/>
                </a:lnTo>
                <a:lnTo>
                  <a:pt x="423" y="514"/>
                </a:lnTo>
                <a:lnTo>
                  <a:pt x="483" y="484"/>
                </a:lnTo>
                <a:lnTo>
                  <a:pt x="545" y="459"/>
                </a:lnTo>
                <a:lnTo>
                  <a:pt x="609" y="439"/>
                </a:lnTo>
                <a:lnTo>
                  <a:pt x="676" y="424"/>
                </a:lnTo>
                <a:lnTo>
                  <a:pt x="745" y="416"/>
                </a:lnTo>
                <a:lnTo>
                  <a:pt x="815" y="413"/>
                </a:lnTo>
                <a:lnTo>
                  <a:pt x="874" y="415"/>
                </a:lnTo>
                <a:lnTo>
                  <a:pt x="932" y="421"/>
                </a:lnTo>
                <a:lnTo>
                  <a:pt x="989" y="431"/>
                </a:lnTo>
                <a:lnTo>
                  <a:pt x="1044" y="445"/>
                </a:lnTo>
                <a:lnTo>
                  <a:pt x="1062" y="391"/>
                </a:lnTo>
                <a:lnTo>
                  <a:pt x="1085" y="340"/>
                </a:lnTo>
                <a:lnTo>
                  <a:pt x="1112" y="291"/>
                </a:lnTo>
                <a:lnTo>
                  <a:pt x="1143" y="244"/>
                </a:lnTo>
                <a:lnTo>
                  <a:pt x="1179" y="201"/>
                </a:lnTo>
                <a:lnTo>
                  <a:pt x="1218" y="162"/>
                </a:lnTo>
                <a:lnTo>
                  <a:pt x="1261" y="126"/>
                </a:lnTo>
                <a:lnTo>
                  <a:pt x="1306" y="94"/>
                </a:lnTo>
                <a:lnTo>
                  <a:pt x="1355" y="66"/>
                </a:lnTo>
                <a:lnTo>
                  <a:pt x="1405" y="43"/>
                </a:lnTo>
                <a:lnTo>
                  <a:pt x="1459" y="24"/>
                </a:lnTo>
                <a:lnTo>
                  <a:pt x="1514" y="11"/>
                </a:lnTo>
                <a:lnTo>
                  <a:pt x="1572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9" name="Freeform 264"/>
          <p:cNvSpPr>
            <a:spLocks noEditPoints="1"/>
          </p:cNvSpPr>
          <p:nvPr/>
        </p:nvSpPr>
        <p:spPr bwMode="auto">
          <a:xfrm>
            <a:off x="7233106" y="4405505"/>
            <a:ext cx="352448" cy="307527"/>
          </a:xfrm>
          <a:custGeom>
            <a:avLst/>
            <a:gdLst>
              <a:gd name="T0" fmla="*/ 0 w 3261"/>
              <a:gd name="T1" fmla="*/ 2648 h 2852"/>
              <a:gd name="T2" fmla="*/ 3261 w 3261"/>
              <a:gd name="T3" fmla="*/ 2648 h 2852"/>
              <a:gd name="T4" fmla="*/ 3261 w 3261"/>
              <a:gd name="T5" fmla="*/ 2852 h 2852"/>
              <a:gd name="T6" fmla="*/ 0 w 3261"/>
              <a:gd name="T7" fmla="*/ 2852 h 2852"/>
              <a:gd name="T8" fmla="*/ 0 w 3261"/>
              <a:gd name="T9" fmla="*/ 2648 h 2852"/>
              <a:gd name="T10" fmla="*/ 407 w 3261"/>
              <a:gd name="T11" fmla="*/ 1425 h 2852"/>
              <a:gd name="T12" fmla="*/ 917 w 3261"/>
              <a:gd name="T13" fmla="*/ 1425 h 2852"/>
              <a:gd name="T14" fmla="*/ 1631 w 3261"/>
              <a:gd name="T15" fmla="*/ 2140 h 2852"/>
              <a:gd name="T16" fmla="*/ 2343 w 3261"/>
              <a:gd name="T17" fmla="*/ 1425 h 2852"/>
              <a:gd name="T18" fmla="*/ 2853 w 3261"/>
              <a:gd name="T19" fmla="*/ 1425 h 2852"/>
              <a:gd name="T20" fmla="*/ 3261 w 3261"/>
              <a:gd name="T21" fmla="*/ 2241 h 2852"/>
              <a:gd name="T22" fmla="*/ 3261 w 3261"/>
              <a:gd name="T23" fmla="*/ 2445 h 2852"/>
              <a:gd name="T24" fmla="*/ 0 w 3261"/>
              <a:gd name="T25" fmla="*/ 2445 h 2852"/>
              <a:gd name="T26" fmla="*/ 0 w 3261"/>
              <a:gd name="T27" fmla="*/ 2241 h 2852"/>
              <a:gd name="T28" fmla="*/ 407 w 3261"/>
              <a:gd name="T29" fmla="*/ 1425 h 2852"/>
              <a:gd name="T30" fmla="*/ 1426 w 3261"/>
              <a:gd name="T31" fmla="*/ 0 h 2852"/>
              <a:gd name="T32" fmla="*/ 1835 w 3261"/>
              <a:gd name="T33" fmla="*/ 0 h 2852"/>
              <a:gd name="T34" fmla="*/ 1835 w 3261"/>
              <a:gd name="T35" fmla="*/ 815 h 2852"/>
              <a:gd name="T36" fmla="*/ 2547 w 3261"/>
              <a:gd name="T37" fmla="*/ 815 h 2852"/>
              <a:gd name="T38" fmla="*/ 1631 w 3261"/>
              <a:gd name="T39" fmla="*/ 1731 h 2852"/>
              <a:gd name="T40" fmla="*/ 714 w 3261"/>
              <a:gd name="T41" fmla="*/ 815 h 2852"/>
              <a:gd name="T42" fmla="*/ 1426 w 3261"/>
              <a:gd name="T43" fmla="*/ 815 h 2852"/>
              <a:gd name="T44" fmla="*/ 1426 w 3261"/>
              <a:gd name="T45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61" h="2852">
                <a:moveTo>
                  <a:pt x="0" y="2648"/>
                </a:moveTo>
                <a:lnTo>
                  <a:pt x="3261" y="2648"/>
                </a:lnTo>
                <a:lnTo>
                  <a:pt x="3261" y="2852"/>
                </a:lnTo>
                <a:lnTo>
                  <a:pt x="0" y="2852"/>
                </a:lnTo>
                <a:lnTo>
                  <a:pt x="0" y="2648"/>
                </a:lnTo>
                <a:close/>
                <a:moveTo>
                  <a:pt x="407" y="1425"/>
                </a:moveTo>
                <a:lnTo>
                  <a:pt x="917" y="1425"/>
                </a:lnTo>
                <a:lnTo>
                  <a:pt x="1631" y="2140"/>
                </a:lnTo>
                <a:lnTo>
                  <a:pt x="2343" y="1425"/>
                </a:lnTo>
                <a:lnTo>
                  <a:pt x="2853" y="1425"/>
                </a:lnTo>
                <a:lnTo>
                  <a:pt x="3261" y="2241"/>
                </a:lnTo>
                <a:lnTo>
                  <a:pt x="3261" y="2445"/>
                </a:lnTo>
                <a:lnTo>
                  <a:pt x="0" y="2445"/>
                </a:lnTo>
                <a:lnTo>
                  <a:pt x="0" y="2241"/>
                </a:lnTo>
                <a:lnTo>
                  <a:pt x="407" y="1425"/>
                </a:lnTo>
                <a:close/>
                <a:moveTo>
                  <a:pt x="1426" y="0"/>
                </a:moveTo>
                <a:lnTo>
                  <a:pt x="1835" y="0"/>
                </a:lnTo>
                <a:lnTo>
                  <a:pt x="1835" y="815"/>
                </a:lnTo>
                <a:lnTo>
                  <a:pt x="2547" y="815"/>
                </a:lnTo>
                <a:lnTo>
                  <a:pt x="1631" y="1731"/>
                </a:lnTo>
                <a:lnTo>
                  <a:pt x="714" y="815"/>
                </a:lnTo>
                <a:lnTo>
                  <a:pt x="1426" y="815"/>
                </a:lnTo>
                <a:lnTo>
                  <a:pt x="142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00" name="Freeform 269"/>
          <p:cNvSpPr>
            <a:spLocks noEditPoints="1"/>
          </p:cNvSpPr>
          <p:nvPr/>
        </p:nvSpPr>
        <p:spPr bwMode="auto">
          <a:xfrm>
            <a:off x="7802929" y="4399025"/>
            <a:ext cx="352448" cy="320486"/>
          </a:xfrm>
          <a:custGeom>
            <a:avLst/>
            <a:gdLst>
              <a:gd name="T0" fmla="*/ 0 w 3261"/>
              <a:gd name="T1" fmla="*/ 2765 h 2969"/>
              <a:gd name="T2" fmla="*/ 3261 w 3261"/>
              <a:gd name="T3" fmla="*/ 2765 h 2969"/>
              <a:gd name="T4" fmla="*/ 3261 w 3261"/>
              <a:gd name="T5" fmla="*/ 2969 h 2969"/>
              <a:gd name="T6" fmla="*/ 0 w 3261"/>
              <a:gd name="T7" fmla="*/ 2969 h 2969"/>
              <a:gd name="T8" fmla="*/ 0 w 3261"/>
              <a:gd name="T9" fmla="*/ 2765 h 2969"/>
              <a:gd name="T10" fmla="*/ 407 w 3261"/>
              <a:gd name="T11" fmla="*/ 1536 h 2969"/>
              <a:gd name="T12" fmla="*/ 1222 w 3261"/>
              <a:gd name="T13" fmla="*/ 1536 h 2969"/>
              <a:gd name="T14" fmla="*/ 1222 w 3261"/>
              <a:gd name="T15" fmla="*/ 1946 h 2969"/>
              <a:gd name="T16" fmla="*/ 2038 w 3261"/>
              <a:gd name="T17" fmla="*/ 1946 h 2969"/>
              <a:gd name="T18" fmla="*/ 2038 w 3261"/>
              <a:gd name="T19" fmla="*/ 1536 h 2969"/>
              <a:gd name="T20" fmla="*/ 2853 w 3261"/>
              <a:gd name="T21" fmla="*/ 1536 h 2969"/>
              <a:gd name="T22" fmla="*/ 3261 w 3261"/>
              <a:gd name="T23" fmla="*/ 2355 h 2969"/>
              <a:gd name="T24" fmla="*/ 3261 w 3261"/>
              <a:gd name="T25" fmla="*/ 2560 h 2969"/>
              <a:gd name="T26" fmla="*/ 0 w 3261"/>
              <a:gd name="T27" fmla="*/ 2560 h 2969"/>
              <a:gd name="T28" fmla="*/ 0 w 3261"/>
              <a:gd name="T29" fmla="*/ 2355 h 2969"/>
              <a:gd name="T30" fmla="*/ 407 w 3261"/>
              <a:gd name="T31" fmla="*/ 1536 h 2969"/>
              <a:gd name="T32" fmla="*/ 1631 w 3261"/>
              <a:gd name="T33" fmla="*/ 0 h 2969"/>
              <a:gd name="T34" fmla="*/ 2547 w 3261"/>
              <a:gd name="T35" fmla="*/ 922 h 2969"/>
              <a:gd name="T36" fmla="*/ 1835 w 3261"/>
              <a:gd name="T37" fmla="*/ 922 h 2969"/>
              <a:gd name="T38" fmla="*/ 1835 w 3261"/>
              <a:gd name="T39" fmla="*/ 1741 h 2969"/>
              <a:gd name="T40" fmla="*/ 1426 w 3261"/>
              <a:gd name="T41" fmla="*/ 1741 h 2969"/>
              <a:gd name="T42" fmla="*/ 1426 w 3261"/>
              <a:gd name="T43" fmla="*/ 922 h 2969"/>
              <a:gd name="T44" fmla="*/ 714 w 3261"/>
              <a:gd name="T45" fmla="*/ 922 h 2969"/>
              <a:gd name="T46" fmla="*/ 1631 w 3261"/>
              <a:gd name="T47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61" h="2969">
                <a:moveTo>
                  <a:pt x="0" y="2765"/>
                </a:moveTo>
                <a:lnTo>
                  <a:pt x="3261" y="2765"/>
                </a:lnTo>
                <a:lnTo>
                  <a:pt x="3261" y="2969"/>
                </a:lnTo>
                <a:lnTo>
                  <a:pt x="0" y="2969"/>
                </a:lnTo>
                <a:lnTo>
                  <a:pt x="0" y="2765"/>
                </a:lnTo>
                <a:close/>
                <a:moveTo>
                  <a:pt x="407" y="1536"/>
                </a:moveTo>
                <a:lnTo>
                  <a:pt x="1222" y="1536"/>
                </a:lnTo>
                <a:lnTo>
                  <a:pt x="1222" y="1946"/>
                </a:lnTo>
                <a:lnTo>
                  <a:pt x="2038" y="1946"/>
                </a:lnTo>
                <a:lnTo>
                  <a:pt x="2038" y="1536"/>
                </a:lnTo>
                <a:lnTo>
                  <a:pt x="2853" y="1536"/>
                </a:lnTo>
                <a:lnTo>
                  <a:pt x="3261" y="2355"/>
                </a:lnTo>
                <a:lnTo>
                  <a:pt x="3261" y="2560"/>
                </a:lnTo>
                <a:lnTo>
                  <a:pt x="0" y="2560"/>
                </a:lnTo>
                <a:lnTo>
                  <a:pt x="0" y="2355"/>
                </a:lnTo>
                <a:lnTo>
                  <a:pt x="407" y="1536"/>
                </a:lnTo>
                <a:close/>
                <a:moveTo>
                  <a:pt x="1631" y="0"/>
                </a:moveTo>
                <a:lnTo>
                  <a:pt x="2547" y="922"/>
                </a:lnTo>
                <a:lnTo>
                  <a:pt x="1835" y="922"/>
                </a:lnTo>
                <a:lnTo>
                  <a:pt x="1835" y="1741"/>
                </a:lnTo>
                <a:lnTo>
                  <a:pt x="1426" y="1741"/>
                </a:lnTo>
                <a:lnTo>
                  <a:pt x="1426" y="922"/>
                </a:lnTo>
                <a:lnTo>
                  <a:pt x="714" y="92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01" name="Freeform 274"/>
          <p:cNvSpPr>
            <a:spLocks noEditPoints="1"/>
          </p:cNvSpPr>
          <p:nvPr/>
        </p:nvSpPr>
        <p:spPr bwMode="auto">
          <a:xfrm>
            <a:off x="8306597" y="4405505"/>
            <a:ext cx="331716" cy="307527"/>
          </a:xfrm>
          <a:custGeom>
            <a:avLst/>
            <a:gdLst>
              <a:gd name="T0" fmla="*/ 2765 w 3456"/>
              <a:gd name="T1" fmla="*/ 2520 h 3208"/>
              <a:gd name="T2" fmla="*/ 2765 w 3456"/>
              <a:gd name="T3" fmla="*/ 2749 h 3208"/>
              <a:gd name="T4" fmla="*/ 3226 w 3456"/>
              <a:gd name="T5" fmla="*/ 2749 h 3208"/>
              <a:gd name="T6" fmla="*/ 3226 w 3456"/>
              <a:gd name="T7" fmla="*/ 2520 h 3208"/>
              <a:gd name="T8" fmla="*/ 2765 w 3456"/>
              <a:gd name="T9" fmla="*/ 2520 h 3208"/>
              <a:gd name="T10" fmla="*/ 0 w 3456"/>
              <a:gd name="T11" fmla="*/ 2291 h 3208"/>
              <a:gd name="T12" fmla="*/ 3456 w 3456"/>
              <a:gd name="T13" fmla="*/ 2291 h 3208"/>
              <a:gd name="T14" fmla="*/ 3456 w 3456"/>
              <a:gd name="T15" fmla="*/ 3208 h 3208"/>
              <a:gd name="T16" fmla="*/ 0 w 3456"/>
              <a:gd name="T17" fmla="*/ 3208 h 3208"/>
              <a:gd name="T18" fmla="*/ 0 w 3456"/>
              <a:gd name="T19" fmla="*/ 2291 h 3208"/>
              <a:gd name="T20" fmla="*/ 1382 w 3456"/>
              <a:gd name="T21" fmla="*/ 0 h 3208"/>
              <a:gd name="T22" fmla="*/ 2074 w 3456"/>
              <a:gd name="T23" fmla="*/ 0 h 3208"/>
              <a:gd name="T24" fmla="*/ 2074 w 3456"/>
              <a:gd name="T25" fmla="*/ 1374 h 3208"/>
              <a:gd name="T26" fmla="*/ 2650 w 3456"/>
              <a:gd name="T27" fmla="*/ 1374 h 3208"/>
              <a:gd name="T28" fmla="*/ 1728 w 3456"/>
              <a:gd name="T29" fmla="*/ 2291 h 3208"/>
              <a:gd name="T30" fmla="*/ 806 w 3456"/>
              <a:gd name="T31" fmla="*/ 1374 h 3208"/>
              <a:gd name="T32" fmla="*/ 1382 w 3456"/>
              <a:gd name="T33" fmla="*/ 1374 h 3208"/>
              <a:gd name="T34" fmla="*/ 1382 w 3456"/>
              <a:gd name="T35" fmla="*/ 0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56" h="3208">
                <a:moveTo>
                  <a:pt x="2765" y="2520"/>
                </a:moveTo>
                <a:lnTo>
                  <a:pt x="2765" y="2749"/>
                </a:lnTo>
                <a:lnTo>
                  <a:pt x="3226" y="2749"/>
                </a:lnTo>
                <a:lnTo>
                  <a:pt x="3226" y="2520"/>
                </a:lnTo>
                <a:lnTo>
                  <a:pt x="2765" y="2520"/>
                </a:lnTo>
                <a:close/>
                <a:moveTo>
                  <a:pt x="0" y="2291"/>
                </a:moveTo>
                <a:lnTo>
                  <a:pt x="3456" y="2291"/>
                </a:lnTo>
                <a:lnTo>
                  <a:pt x="3456" y="3208"/>
                </a:lnTo>
                <a:lnTo>
                  <a:pt x="0" y="3208"/>
                </a:lnTo>
                <a:lnTo>
                  <a:pt x="0" y="2291"/>
                </a:lnTo>
                <a:close/>
                <a:moveTo>
                  <a:pt x="1382" y="0"/>
                </a:moveTo>
                <a:lnTo>
                  <a:pt x="2074" y="0"/>
                </a:lnTo>
                <a:lnTo>
                  <a:pt x="2074" y="1374"/>
                </a:lnTo>
                <a:lnTo>
                  <a:pt x="2650" y="1374"/>
                </a:lnTo>
                <a:lnTo>
                  <a:pt x="1728" y="2291"/>
                </a:lnTo>
                <a:lnTo>
                  <a:pt x="806" y="1374"/>
                </a:lnTo>
                <a:lnTo>
                  <a:pt x="1382" y="1374"/>
                </a:lnTo>
                <a:lnTo>
                  <a:pt x="138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669519" y="465853"/>
            <a:ext cx="349600" cy="318752"/>
          </a:xfrm>
          <a:custGeom>
            <a:avLst/>
            <a:gdLst>
              <a:gd name="T0" fmla="*/ 1631 w 3261"/>
              <a:gd name="T1" fmla="*/ 822 h 2973"/>
              <a:gd name="T2" fmla="*/ 2853 w 3261"/>
              <a:gd name="T3" fmla="*/ 1744 h 2973"/>
              <a:gd name="T4" fmla="*/ 2853 w 3261"/>
              <a:gd name="T5" fmla="*/ 2973 h 2973"/>
              <a:gd name="T6" fmla="*/ 2038 w 3261"/>
              <a:gd name="T7" fmla="*/ 2973 h 2973"/>
              <a:gd name="T8" fmla="*/ 2038 w 3261"/>
              <a:gd name="T9" fmla="*/ 2154 h 2973"/>
              <a:gd name="T10" fmla="*/ 1222 w 3261"/>
              <a:gd name="T11" fmla="*/ 2154 h 2973"/>
              <a:gd name="T12" fmla="*/ 1222 w 3261"/>
              <a:gd name="T13" fmla="*/ 2973 h 2973"/>
              <a:gd name="T14" fmla="*/ 407 w 3261"/>
              <a:gd name="T15" fmla="*/ 2973 h 2973"/>
              <a:gd name="T16" fmla="*/ 407 w 3261"/>
              <a:gd name="T17" fmla="*/ 1744 h 2973"/>
              <a:gd name="T18" fmla="*/ 1631 w 3261"/>
              <a:gd name="T19" fmla="*/ 822 h 2973"/>
              <a:gd name="T20" fmla="*/ 1631 w 3261"/>
              <a:gd name="T21" fmla="*/ 0 h 2973"/>
              <a:gd name="T22" fmla="*/ 3261 w 3261"/>
              <a:gd name="T23" fmla="*/ 1272 h 2973"/>
              <a:gd name="T24" fmla="*/ 3261 w 3261"/>
              <a:gd name="T25" fmla="*/ 1790 h 2973"/>
              <a:gd name="T26" fmla="*/ 1631 w 3261"/>
              <a:gd name="T27" fmla="*/ 519 h 2973"/>
              <a:gd name="T28" fmla="*/ 0 w 3261"/>
              <a:gd name="T29" fmla="*/ 1790 h 2973"/>
              <a:gd name="T30" fmla="*/ 0 w 3261"/>
              <a:gd name="T31" fmla="*/ 1272 h 2973"/>
              <a:gd name="T32" fmla="*/ 1631 w 3261"/>
              <a:gd name="T33" fmla="*/ 0 h 2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73">
                <a:moveTo>
                  <a:pt x="1631" y="822"/>
                </a:moveTo>
                <a:lnTo>
                  <a:pt x="2853" y="1744"/>
                </a:lnTo>
                <a:lnTo>
                  <a:pt x="2853" y="2973"/>
                </a:lnTo>
                <a:lnTo>
                  <a:pt x="2038" y="2973"/>
                </a:lnTo>
                <a:lnTo>
                  <a:pt x="2038" y="2154"/>
                </a:lnTo>
                <a:lnTo>
                  <a:pt x="1222" y="2154"/>
                </a:lnTo>
                <a:lnTo>
                  <a:pt x="1222" y="2973"/>
                </a:lnTo>
                <a:lnTo>
                  <a:pt x="407" y="2973"/>
                </a:lnTo>
                <a:lnTo>
                  <a:pt x="407" y="1744"/>
                </a:lnTo>
                <a:lnTo>
                  <a:pt x="1631" y="822"/>
                </a:lnTo>
                <a:close/>
                <a:moveTo>
                  <a:pt x="1631" y="0"/>
                </a:moveTo>
                <a:lnTo>
                  <a:pt x="3261" y="1272"/>
                </a:lnTo>
                <a:lnTo>
                  <a:pt x="3261" y="1790"/>
                </a:lnTo>
                <a:lnTo>
                  <a:pt x="1631" y="519"/>
                </a:lnTo>
                <a:lnTo>
                  <a:pt x="0" y="1790"/>
                </a:lnTo>
                <a:lnTo>
                  <a:pt x="0" y="127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" name="Freeform 11"/>
          <p:cNvSpPr/>
          <p:nvPr/>
        </p:nvSpPr>
        <p:spPr bwMode="auto">
          <a:xfrm>
            <a:off x="1207847" y="476992"/>
            <a:ext cx="349599" cy="296474"/>
          </a:xfrm>
          <a:custGeom>
            <a:avLst/>
            <a:gdLst>
              <a:gd name="T0" fmla="*/ 1631 w 3261"/>
              <a:gd name="T1" fmla="*/ 0 h 2765"/>
              <a:gd name="T2" fmla="*/ 1631 w 3261"/>
              <a:gd name="T3" fmla="*/ 0 h 2765"/>
              <a:gd name="T4" fmla="*/ 2242 w 3261"/>
              <a:gd name="T5" fmla="*/ 615 h 2765"/>
              <a:gd name="T6" fmla="*/ 2242 w 3261"/>
              <a:gd name="T7" fmla="*/ 103 h 2765"/>
              <a:gd name="T8" fmla="*/ 2650 w 3261"/>
              <a:gd name="T9" fmla="*/ 103 h 2765"/>
              <a:gd name="T10" fmla="*/ 2650 w 3261"/>
              <a:gd name="T11" fmla="*/ 1024 h 2765"/>
              <a:gd name="T12" fmla="*/ 3261 w 3261"/>
              <a:gd name="T13" fmla="*/ 1640 h 2765"/>
              <a:gd name="T14" fmla="*/ 3261 w 3261"/>
              <a:gd name="T15" fmla="*/ 1742 h 2765"/>
              <a:gd name="T16" fmla="*/ 2853 w 3261"/>
              <a:gd name="T17" fmla="*/ 1742 h 2765"/>
              <a:gd name="T18" fmla="*/ 2853 w 3261"/>
              <a:gd name="T19" fmla="*/ 2765 h 2765"/>
              <a:gd name="T20" fmla="*/ 1835 w 3261"/>
              <a:gd name="T21" fmla="*/ 2765 h 2765"/>
              <a:gd name="T22" fmla="*/ 1835 w 3261"/>
              <a:gd name="T23" fmla="*/ 2151 h 2765"/>
              <a:gd name="T24" fmla="*/ 1426 w 3261"/>
              <a:gd name="T25" fmla="*/ 2151 h 2765"/>
              <a:gd name="T26" fmla="*/ 1426 w 3261"/>
              <a:gd name="T27" fmla="*/ 2765 h 2765"/>
              <a:gd name="T28" fmla="*/ 407 w 3261"/>
              <a:gd name="T29" fmla="*/ 2765 h 2765"/>
              <a:gd name="T30" fmla="*/ 407 w 3261"/>
              <a:gd name="T31" fmla="*/ 1742 h 2765"/>
              <a:gd name="T32" fmla="*/ 0 w 3261"/>
              <a:gd name="T33" fmla="*/ 1742 h 2765"/>
              <a:gd name="T34" fmla="*/ 0 w 3261"/>
              <a:gd name="T35" fmla="*/ 1640 h 2765"/>
              <a:gd name="T36" fmla="*/ 1631 w 3261"/>
              <a:gd name="T37" fmla="*/ 0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61" h="2765">
                <a:moveTo>
                  <a:pt x="1631" y="0"/>
                </a:moveTo>
                <a:lnTo>
                  <a:pt x="1631" y="0"/>
                </a:lnTo>
                <a:lnTo>
                  <a:pt x="2242" y="615"/>
                </a:lnTo>
                <a:lnTo>
                  <a:pt x="2242" y="103"/>
                </a:lnTo>
                <a:lnTo>
                  <a:pt x="2650" y="103"/>
                </a:lnTo>
                <a:lnTo>
                  <a:pt x="2650" y="1024"/>
                </a:lnTo>
                <a:lnTo>
                  <a:pt x="3261" y="1640"/>
                </a:lnTo>
                <a:lnTo>
                  <a:pt x="3261" y="1742"/>
                </a:lnTo>
                <a:lnTo>
                  <a:pt x="2853" y="1742"/>
                </a:lnTo>
                <a:lnTo>
                  <a:pt x="2853" y="2765"/>
                </a:lnTo>
                <a:lnTo>
                  <a:pt x="1835" y="2765"/>
                </a:lnTo>
                <a:lnTo>
                  <a:pt x="1835" y="2151"/>
                </a:lnTo>
                <a:lnTo>
                  <a:pt x="1426" y="2151"/>
                </a:lnTo>
                <a:lnTo>
                  <a:pt x="1426" y="2765"/>
                </a:lnTo>
                <a:lnTo>
                  <a:pt x="407" y="2765"/>
                </a:lnTo>
                <a:lnTo>
                  <a:pt x="407" y="1742"/>
                </a:lnTo>
                <a:lnTo>
                  <a:pt x="0" y="1742"/>
                </a:lnTo>
                <a:lnTo>
                  <a:pt x="0" y="1640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" name="Freeform 16"/>
          <p:cNvSpPr>
            <a:spLocks noEditPoints="1"/>
          </p:cNvSpPr>
          <p:nvPr/>
        </p:nvSpPr>
        <p:spPr bwMode="auto">
          <a:xfrm>
            <a:off x="1746174" y="466281"/>
            <a:ext cx="349600" cy="317896"/>
          </a:xfrm>
          <a:custGeom>
            <a:avLst/>
            <a:gdLst>
              <a:gd name="T0" fmla="*/ 1631 w 3261"/>
              <a:gd name="T1" fmla="*/ 922 h 2969"/>
              <a:gd name="T2" fmla="*/ 1598 w 3261"/>
              <a:gd name="T3" fmla="*/ 924 h 2969"/>
              <a:gd name="T4" fmla="*/ 1566 w 3261"/>
              <a:gd name="T5" fmla="*/ 932 h 2969"/>
              <a:gd name="T6" fmla="*/ 1537 w 3261"/>
              <a:gd name="T7" fmla="*/ 944 h 2969"/>
              <a:gd name="T8" fmla="*/ 1510 w 3261"/>
              <a:gd name="T9" fmla="*/ 961 h 2969"/>
              <a:gd name="T10" fmla="*/ 1486 w 3261"/>
              <a:gd name="T11" fmla="*/ 982 h 2969"/>
              <a:gd name="T12" fmla="*/ 1466 w 3261"/>
              <a:gd name="T13" fmla="*/ 1006 h 2969"/>
              <a:gd name="T14" fmla="*/ 1449 w 3261"/>
              <a:gd name="T15" fmla="*/ 1033 h 2969"/>
              <a:gd name="T16" fmla="*/ 1437 w 3261"/>
              <a:gd name="T17" fmla="*/ 1062 h 2969"/>
              <a:gd name="T18" fmla="*/ 1429 w 3261"/>
              <a:gd name="T19" fmla="*/ 1094 h 2969"/>
              <a:gd name="T20" fmla="*/ 1426 w 3261"/>
              <a:gd name="T21" fmla="*/ 1127 h 2969"/>
              <a:gd name="T22" fmla="*/ 1429 w 3261"/>
              <a:gd name="T23" fmla="*/ 1160 h 2969"/>
              <a:gd name="T24" fmla="*/ 1437 w 3261"/>
              <a:gd name="T25" fmla="*/ 1191 h 2969"/>
              <a:gd name="T26" fmla="*/ 1449 w 3261"/>
              <a:gd name="T27" fmla="*/ 1221 h 2969"/>
              <a:gd name="T28" fmla="*/ 1466 w 3261"/>
              <a:gd name="T29" fmla="*/ 1248 h 2969"/>
              <a:gd name="T30" fmla="*/ 1486 w 3261"/>
              <a:gd name="T31" fmla="*/ 1272 h 2969"/>
              <a:gd name="T32" fmla="*/ 1510 w 3261"/>
              <a:gd name="T33" fmla="*/ 1292 h 2969"/>
              <a:gd name="T34" fmla="*/ 1537 w 3261"/>
              <a:gd name="T35" fmla="*/ 1308 h 2969"/>
              <a:gd name="T36" fmla="*/ 1566 w 3261"/>
              <a:gd name="T37" fmla="*/ 1322 h 2969"/>
              <a:gd name="T38" fmla="*/ 1598 w 3261"/>
              <a:gd name="T39" fmla="*/ 1329 h 2969"/>
              <a:gd name="T40" fmla="*/ 1631 w 3261"/>
              <a:gd name="T41" fmla="*/ 1332 h 2969"/>
              <a:gd name="T42" fmla="*/ 1664 w 3261"/>
              <a:gd name="T43" fmla="*/ 1329 h 2969"/>
              <a:gd name="T44" fmla="*/ 1695 w 3261"/>
              <a:gd name="T45" fmla="*/ 1322 h 2969"/>
              <a:gd name="T46" fmla="*/ 1724 w 3261"/>
              <a:gd name="T47" fmla="*/ 1308 h 2969"/>
              <a:gd name="T48" fmla="*/ 1751 w 3261"/>
              <a:gd name="T49" fmla="*/ 1292 h 2969"/>
              <a:gd name="T50" fmla="*/ 1774 w 3261"/>
              <a:gd name="T51" fmla="*/ 1272 h 2969"/>
              <a:gd name="T52" fmla="*/ 1796 w 3261"/>
              <a:gd name="T53" fmla="*/ 1248 h 2969"/>
              <a:gd name="T54" fmla="*/ 1812 w 3261"/>
              <a:gd name="T55" fmla="*/ 1221 h 2969"/>
              <a:gd name="T56" fmla="*/ 1824 w 3261"/>
              <a:gd name="T57" fmla="*/ 1191 h 2969"/>
              <a:gd name="T58" fmla="*/ 1832 w 3261"/>
              <a:gd name="T59" fmla="*/ 1160 h 2969"/>
              <a:gd name="T60" fmla="*/ 1835 w 3261"/>
              <a:gd name="T61" fmla="*/ 1127 h 2969"/>
              <a:gd name="T62" fmla="*/ 1832 w 3261"/>
              <a:gd name="T63" fmla="*/ 1094 h 2969"/>
              <a:gd name="T64" fmla="*/ 1824 w 3261"/>
              <a:gd name="T65" fmla="*/ 1062 h 2969"/>
              <a:gd name="T66" fmla="*/ 1812 w 3261"/>
              <a:gd name="T67" fmla="*/ 1033 h 2969"/>
              <a:gd name="T68" fmla="*/ 1796 w 3261"/>
              <a:gd name="T69" fmla="*/ 1006 h 2969"/>
              <a:gd name="T70" fmla="*/ 1774 w 3261"/>
              <a:gd name="T71" fmla="*/ 982 h 2969"/>
              <a:gd name="T72" fmla="*/ 1751 w 3261"/>
              <a:gd name="T73" fmla="*/ 961 h 2969"/>
              <a:gd name="T74" fmla="*/ 1724 w 3261"/>
              <a:gd name="T75" fmla="*/ 944 h 2969"/>
              <a:gd name="T76" fmla="*/ 1695 w 3261"/>
              <a:gd name="T77" fmla="*/ 932 h 2969"/>
              <a:gd name="T78" fmla="*/ 1664 w 3261"/>
              <a:gd name="T79" fmla="*/ 924 h 2969"/>
              <a:gd name="T80" fmla="*/ 1631 w 3261"/>
              <a:gd name="T81" fmla="*/ 922 h 2969"/>
              <a:gd name="T82" fmla="*/ 1631 w 3261"/>
              <a:gd name="T83" fmla="*/ 0 h 2969"/>
              <a:gd name="T84" fmla="*/ 3261 w 3261"/>
              <a:gd name="T85" fmla="*/ 1639 h 2969"/>
              <a:gd name="T86" fmla="*/ 2955 w 3261"/>
              <a:gd name="T87" fmla="*/ 1946 h 2969"/>
              <a:gd name="T88" fmla="*/ 2650 w 3261"/>
              <a:gd name="T89" fmla="*/ 1639 h 2969"/>
              <a:gd name="T90" fmla="*/ 2650 w 3261"/>
              <a:gd name="T91" fmla="*/ 2969 h 2969"/>
              <a:gd name="T92" fmla="*/ 1835 w 3261"/>
              <a:gd name="T93" fmla="*/ 2969 h 2969"/>
              <a:gd name="T94" fmla="*/ 1835 w 3261"/>
              <a:gd name="T95" fmla="*/ 2355 h 2969"/>
              <a:gd name="T96" fmla="*/ 1426 w 3261"/>
              <a:gd name="T97" fmla="*/ 2355 h 2969"/>
              <a:gd name="T98" fmla="*/ 1426 w 3261"/>
              <a:gd name="T99" fmla="*/ 2969 h 2969"/>
              <a:gd name="T100" fmla="*/ 611 w 3261"/>
              <a:gd name="T101" fmla="*/ 2969 h 2969"/>
              <a:gd name="T102" fmla="*/ 611 w 3261"/>
              <a:gd name="T103" fmla="*/ 1639 h 2969"/>
              <a:gd name="T104" fmla="*/ 306 w 3261"/>
              <a:gd name="T105" fmla="*/ 1946 h 2969"/>
              <a:gd name="T106" fmla="*/ 0 w 3261"/>
              <a:gd name="T107" fmla="*/ 1639 h 2969"/>
              <a:gd name="T108" fmla="*/ 1631 w 3261"/>
              <a:gd name="T109" fmla="*/ 0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969">
                <a:moveTo>
                  <a:pt x="1631" y="922"/>
                </a:moveTo>
                <a:lnTo>
                  <a:pt x="1598" y="924"/>
                </a:lnTo>
                <a:lnTo>
                  <a:pt x="1566" y="932"/>
                </a:lnTo>
                <a:lnTo>
                  <a:pt x="1537" y="944"/>
                </a:lnTo>
                <a:lnTo>
                  <a:pt x="1510" y="961"/>
                </a:lnTo>
                <a:lnTo>
                  <a:pt x="1486" y="982"/>
                </a:lnTo>
                <a:lnTo>
                  <a:pt x="1466" y="1006"/>
                </a:lnTo>
                <a:lnTo>
                  <a:pt x="1449" y="1033"/>
                </a:lnTo>
                <a:lnTo>
                  <a:pt x="1437" y="1062"/>
                </a:lnTo>
                <a:lnTo>
                  <a:pt x="1429" y="1094"/>
                </a:lnTo>
                <a:lnTo>
                  <a:pt x="1426" y="1127"/>
                </a:lnTo>
                <a:lnTo>
                  <a:pt x="1429" y="1160"/>
                </a:lnTo>
                <a:lnTo>
                  <a:pt x="1437" y="1191"/>
                </a:lnTo>
                <a:lnTo>
                  <a:pt x="1449" y="1221"/>
                </a:lnTo>
                <a:lnTo>
                  <a:pt x="1466" y="1248"/>
                </a:lnTo>
                <a:lnTo>
                  <a:pt x="1486" y="1272"/>
                </a:lnTo>
                <a:lnTo>
                  <a:pt x="1510" y="1292"/>
                </a:lnTo>
                <a:lnTo>
                  <a:pt x="1537" y="1308"/>
                </a:lnTo>
                <a:lnTo>
                  <a:pt x="1566" y="1322"/>
                </a:lnTo>
                <a:lnTo>
                  <a:pt x="1598" y="1329"/>
                </a:lnTo>
                <a:lnTo>
                  <a:pt x="1631" y="1332"/>
                </a:lnTo>
                <a:lnTo>
                  <a:pt x="1664" y="1329"/>
                </a:lnTo>
                <a:lnTo>
                  <a:pt x="1695" y="1322"/>
                </a:lnTo>
                <a:lnTo>
                  <a:pt x="1724" y="1308"/>
                </a:lnTo>
                <a:lnTo>
                  <a:pt x="1751" y="1292"/>
                </a:lnTo>
                <a:lnTo>
                  <a:pt x="1774" y="1272"/>
                </a:lnTo>
                <a:lnTo>
                  <a:pt x="1796" y="1248"/>
                </a:lnTo>
                <a:lnTo>
                  <a:pt x="1812" y="1221"/>
                </a:lnTo>
                <a:lnTo>
                  <a:pt x="1824" y="1191"/>
                </a:lnTo>
                <a:lnTo>
                  <a:pt x="1832" y="1160"/>
                </a:lnTo>
                <a:lnTo>
                  <a:pt x="1835" y="1127"/>
                </a:lnTo>
                <a:lnTo>
                  <a:pt x="1832" y="1094"/>
                </a:lnTo>
                <a:lnTo>
                  <a:pt x="1824" y="1062"/>
                </a:lnTo>
                <a:lnTo>
                  <a:pt x="1812" y="1033"/>
                </a:lnTo>
                <a:lnTo>
                  <a:pt x="1796" y="1006"/>
                </a:lnTo>
                <a:lnTo>
                  <a:pt x="1774" y="982"/>
                </a:lnTo>
                <a:lnTo>
                  <a:pt x="1751" y="961"/>
                </a:lnTo>
                <a:lnTo>
                  <a:pt x="1724" y="944"/>
                </a:lnTo>
                <a:lnTo>
                  <a:pt x="1695" y="932"/>
                </a:lnTo>
                <a:lnTo>
                  <a:pt x="1664" y="924"/>
                </a:lnTo>
                <a:lnTo>
                  <a:pt x="1631" y="922"/>
                </a:lnTo>
                <a:close/>
                <a:moveTo>
                  <a:pt x="1631" y="0"/>
                </a:moveTo>
                <a:lnTo>
                  <a:pt x="3261" y="1639"/>
                </a:lnTo>
                <a:lnTo>
                  <a:pt x="2955" y="1946"/>
                </a:lnTo>
                <a:lnTo>
                  <a:pt x="2650" y="1639"/>
                </a:lnTo>
                <a:lnTo>
                  <a:pt x="2650" y="2969"/>
                </a:lnTo>
                <a:lnTo>
                  <a:pt x="1835" y="2969"/>
                </a:lnTo>
                <a:lnTo>
                  <a:pt x="1835" y="2355"/>
                </a:lnTo>
                <a:lnTo>
                  <a:pt x="1426" y="2355"/>
                </a:lnTo>
                <a:lnTo>
                  <a:pt x="1426" y="2969"/>
                </a:lnTo>
                <a:lnTo>
                  <a:pt x="611" y="2969"/>
                </a:lnTo>
                <a:lnTo>
                  <a:pt x="611" y="1639"/>
                </a:lnTo>
                <a:lnTo>
                  <a:pt x="306" y="1946"/>
                </a:lnTo>
                <a:lnTo>
                  <a:pt x="0" y="1639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" name="Freeform 21"/>
          <p:cNvSpPr>
            <a:spLocks noEditPoints="1"/>
          </p:cNvSpPr>
          <p:nvPr/>
        </p:nvSpPr>
        <p:spPr bwMode="auto">
          <a:xfrm>
            <a:off x="2284501" y="448715"/>
            <a:ext cx="349600" cy="353027"/>
          </a:xfrm>
          <a:custGeom>
            <a:avLst/>
            <a:gdLst>
              <a:gd name="T0" fmla="*/ 1019 w 3262"/>
              <a:gd name="T1" fmla="*/ 2057 h 3292"/>
              <a:gd name="T2" fmla="*/ 1019 w 3262"/>
              <a:gd name="T3" fmla="*/ 2469 h 3292"/>
              <a:gd name="T4" fmla="*/ 1427 w 3262"/>
              <a:gd name="T5" fmla="*/ 2469 h 3292"/>
              <a:gd name="T6" fmla="*/ 1427 w 3262"/>
              <a:gd name="T7" fmla="*/ 2057 h 3292"/>
              <a:gd name="T8" fmla="*/ 1019 w 3262"/>
              <a:gd name="T9" fmla="*/ 2057 h 3292"/>
              <a:gd name="T10" fmla="*/ 204 w 3262"/>
              <a:gd name="T11" fmla="*/ 2057 h 3292"/>
              <a:gd name="T12" fmla="*/ 204 w 3262"/>
              <a:gd name="T13" fmla="*/ 2469 h 3292"/>
              <a:gd name="T14" fmla="*/ 612 w 3262"/>
              <a:gd name="T15" fmla="*/ 2469 h 3292"/>
              <a:gd name="T16" fmla="*/ 612 w 3262"/>
              <a:gd name="T17" fmla="*/ 2057 h 3292"/>
              <a:gd name="T18" fmla="*/ 204 w 3262"/>
              <a:gd name="T19" fmla="*/ 2057 h 3292"/>
              <a:gd name="T20" fmla="*/ 1835 w 3262"/>
              <a:gd name="T21" fmla="*/ 1439 h 3292"/>
              <a:gd name="T22" fmla="*/ 3262 w 3262"/>
              <a:gd name="T23" fmla="*/ 1439 h 3292"/>
              <a:gd name="T24" fmla="*/ 3262 w 3262"/>
              <a:gd name="T25" fmla="*/ 3292 h 3292"/>
              <a:gd name="T26" fmla="*/ 2855 w 3262"/>
              <a:gd name="T27" fmla="*/ 3292 h 3292"/>
              <a:gd name="T28" fmla="*/ 2855 w 3262"/>
              <a:gd name="T29" fmla="*/ 2469 h 3292"/>
              <a:gd name="T30" fmla="*/ 2243 w 3262"/>
              <a:gd name="T31" fmla="*/ 2469 h 3292"/>
              <a:gd name="T32" fmla="*/ 2243 w 3262"/>
              <a:gd name="T33" fmla="*/ 3292 h 3292"/>
              <a:gd name="T34" fmla="*/ 1835 w 3262"/>
              <a:gd name="T35" fmla="*/ 3292 h 3292"/>
              <a:gd name="T36" fmla="*/ 1835 w 3262"/>
              <a:gd name="T37" fmla="*/ 1439 h 3292"/>
              <a:gd name="T38" fmla="*/ 1019 w 3262"/>
              <a:gd name="T39" fmla="*/ 1234 h 3292"/>
              <a:gd name="T40" fmla="*/ 1019 w 3262"/>
              <a:gd name="T41" fmla="*/ 1646 h 3292"/>
              <a:gd name="T42" fmla="*/ 1427 w 3262"/>
              <a:gd name="T43" fmla="*/ 1646 h 3292"/>
              <a:gd name="T44" fmla="*/ 1427 w 3262"/>
              <a:gd name="T45" fmla="*/ 1234 h 3292"/>
              <a:gd name="T46" fmla="*/ 1019 w 3262"/>
              <a:gd name="T47" fmla="*/ 1234 h 3292"/>
              <a:gd name="T48" fmla="*/ 204 w 3262"/>
              <a:gd name="T49" fmla="*/ 1234 h 3292"/>
              <a:gd name="T50" fmla="*/ 204 w 3262"/>
              <a:gd name="T51" fmla="*/ 1646 h 3292"/>
              <a:gd name="T52" fmla="*/ 612 w 3262"/>
              <a:gd name="T53" fmla="*/ 1646 h 3292"/>
              <a:gd name="T54" fmla="*/ 612 w 3262"/>
              <a:gd name="T55" fmla="*/ 1234 h 3292"/>
              <a:gd name="T56" fmla="*/ 204 w 3262"/>
              <a:gd name="T57" fmla="*/ 1234 h 3292"/>
              <a:gd name="T58" fmla="*/ 1835 w 3262"/>
              <a:gd name="T59" fmla="*/ 1028 h 3292"/>
              <a:gd name="T60" fmla="*/ 3262 w 3262"/>
              <a:gd name="T61" fmla="*/ 1028 h 3292"/>
              <a:gd name="T62" fmla="*/ 3262 w 3262"/>
              <a:gd name="T63" fmla="*/ 1234 h 3292"/>
              <a:gd name="T64" fmla="*/ 1835 w 3262"/>
              <a:gd name="T65" fmla="*/ 1234 h 3292"/>
              <a:gd name="T66" fmla="*/ 1835 w 3262"/>
              <a:gd name="T67" fmla="*/ 1028 h 3292"/>
              <a:gd name="T68" fmla="*/ 1019 w 3262"/>
              <a:gd name="T69" fmla="*/ 411 h 3292"/>
              <a:gd name="T70" fmla="*/ 1019 w 3262"/>
              <a:gd name="T71" fmla="*/ 823 h 3292"/>
              <a:gd name="T72" fmla="*/ 1427 w 3262"/>
              <a:gd name="T73" fmla="*/ 823 h 3292"/>
              <a:gd name="T74" fmla="*/ 1427 w 3262"/>
              <a:gd name="T75" fmla="*/ 411 h 3292"/>
              <a:gd name="T76" fmla="*/ 1019 w 3262"/>
              <a:gd name="T77" fmla="*/ 411 h 3292"/>
              <a:gd name="T78" fmla="*/ 204 w 3262"/>
              <a:gd name="T79" fmla="*/ 411 h 3292"/>
              <a:gd name="T80" fmla="*/ 204 w 3262"/>
              <a:gd name="T81" fmla="*/ 823 h 3292"/>
              <a:gd name="T82" fmla="*/ 612 w 3262"/>
              <a:gd name="T83" fmla="*/ 823 h 3292"/>
              <a:gd name="T84" fmla="*/ 612 w 3262"/>
              <a:gd name="T85" fmla="*/ 411 h 3292"/>
              <a:gd name="T86" fmla="*/ 204 w 3262"/>
              <a:gd name="T87" fmla="*/ 411 h 3292"/>
              <a:gd name="T88" fmla="*/ 0 w 3262"/>
              <a:gd name="T89" fmla="*/ 0 h 3292"/>
              <a:gd name="T90" fmla="*/ 1631 w 3262"/>
              <a:gd name="T91" fmla="*/ 0 h 3292"/>
              <a:gd name="T92" fmla="*/ 1631 w 3262"/>
              <a:gd name="T93" fmla="*/ 3292 h 3292"/>
              <a:gd name="T94" fmla="*/ 0 w 3262"/>
              <a:gd name="T95" fmla="*/ 3292 h 3292"/>
              <a:gd name="T96" fmla="*/ 0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1019" y="2469"/>
                </a:lnTo>
                <a:lnTo>
                  <a:pt x="1427" y="2469"/>
                </a:lnTo>
                <a:lnTo>
                  <a:pt x="1427" y="2057"/>
                </a:lnTo>
                <a:lnTo>
                  <a:pt x="1019" y="2057"/>
                </a:lnTo>
                <a:close/>
                <a:moveTo>
                  <a:pt x="204" y="2057"/>
                </a:moveTo>
                <a:lnTo>
                  <a:pt x="204" y="2469"/>
                </a:lnTo>
                <a:lnTo>
                  <a:pt x="612" y="2469"/>
                </a:lnTo>
                <a:lnTo>
                  <a:pt x="612" y="2057"/>
                </a:lnTo>
                <a:lnTo>
                  <a:pt x="204" y="2057"/>
                </a:lnTo>
                <a:close/>
                <a:moveTo>
                  <a:pt x="1835" y="1439"/>
                </a:moveTo>
                <a:lnTo>
                  <a:pt x="3262" y="1439"/>
                </a:lnTo>
                <a:lnTo>
                  <a:pt x="3262" y="3292"/>
                </a:lnTo>
                <a:lnTo>
                  <a:pt x="2855" y="3292"/>
                </a:lnTo>
                <a:lnTo>
                  <a:pt x="2855" y="2469"/>
                </a:lnTo>
                <a:lnTo>
                  <a:pt x="2243" y="2469"/>
                </a:lnTo>
                <a:lnTo>
                  <a:pt x="2243" y="3292"/>
                </a:lnTo>
                <a:lnTo>
                  <a:pt x="1835" y="3292"/>
                </a:lnTo>
                <a:lnTo>
                  <a:pt x="1835" y="1439"/>
                </a:lnTo>
                <a:close/>
                <a:moveTo>
                  <a:pt x="1019" y="1234"/>
                </a:moveTo>
                <a:lnTo>
                  <a:pt x="1019" y="1646"/>
                </a:lnTo>
                <a:lnTo>
                  <a:pt x="1427" y="1646"/>
                </a:lnTo>
                <a:lnTo>
                  <a:pt x="1427" y="1234"/>
                </a:lnTo>
                <a:lnTo>
                  <a:pt x="1019" y="1234"/>
                </a:lnTo>
                <a:close/>
                <a:moveTo>
                  <a:pt x="204" y="1234"/>
                </a:moveTo>
                <a:lnTo>
                  <a:pt x="204" y="1646"/>
                </a:lnTo>
                <a:lnTo>
                  <a:pt x="612" y="1646"/>
                </a:lnTo>
                <a:lnTo>
                  <a:pt x="612" y="1234"/>
                </a:lnTo>
                <a:lnTo>
                  <a:pt x="204" y="1234"/>
                </a:lnTo>
                <a:close/>
                <a:moveTo>
                  <a:pt x="1835" y="1028"/>
                </a:moveTo>
                <a:lnTo>
                  <a:pt x="3262" y="1028"/>
                </a:lnTo>
                <a:lnTo>
                  <a:pt x="3262" y="1234"/>
                </a:lnTo>
                <a:lnTo>
                  <a:pt x="1835" y="1234"/>
                </a:lnTo>
                <a:lnTo>
                  <a:pt x="1835" y="1028"/>
                </a:lnTo>
                <a:close/>
                <a:moveTo>
                  <a:pt x="1019" y="411"/>
                </a:moveTo>
                <a:lnTo>
                  <a:pt x="1019" y="823"/>
                </a:lnTo>
                <a:lnTo>
                  <a:pt x="1427" y="823"/>
                </a:lnTo>
                <a:lnTo>
                  <a:pt x="1427" y="411"/>
                </a:lnTo>
                <a:lnTo>
                  <a:pt x="1019" y="411"/>
                </a:lnTo>
                <a:close/>
                <a:moveTo>
                  <a:pt x="204" y="411"/>
                </a:moveTo>
                <a:lnTo>
                  <a:pt x="204" y="823"/>
                </a:lnTo>
                <a:lnTo>
                  <a:pt x="612" y="823"/>
                </a:lnTo>
                <a:lnTo>
                  <a:pt x="612" y="411"/>
                </a:lnTo>
                <a:lnTo>
                  <a:pt x="204" y="411"/>
                </a:lnTo>
                <a:close/>
                <a:moveTo>
                  <a:pt x="0" y="0"/>
                </a:moveTo>
                <a:lnTo>
                  <a:pt x="1631" y="0"/>
                </a:lnTo>
                <a:lnTo>
                  <a:pt x="1631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" name="Freeform 26"/>
          <p:cNvSpPr>
            <a:spLocks noEditPoints="1"/>
          </p:cNvSpPr>
          <p:nvPr/>
        </p:nvSpPr>
        <p:spPr bwMode="auto">
          <a:xfrm>
            <a:off x="2822828" y="494557"/>
            <a:ext cx="349599" cy="261343"/>
          </a:xfrm>
          <a:custGeom>
            <a:avLst/>
            <a:gdLst>
              <a:gd name="T0" fmla="*/ 1631 w 3261"/>
              <a:gd name="T1" fmla="*/ 1832 h 2443"/>
              <a:gd name="T2" fmla="*/ 2242 w 3261"/>
              <a:gd name="T3" fmla="*/ 1832 h 2443"/>
              <a:gd name="T4" fmla="*/ 2242 w 3261"/>
              <a:gd name="T5" fmla="*/ 2036 h 2443"/>
              <a:gd name="T6" fmla="*/ 1631 w 3261"/>
              <a:gd name="T7" fmla="*/ 2036 h 2443"/>
              <a:gd name="T8" fmla="*/ 1631 w 3261"/>
              <a:gd name="T9" fmla="*/ 1832 h 2443"/>
              <a:gd name="T10" fmla="*/ 1631 w 3261"/>
              <a:gd name="T11" fmla="*/ 1424 h 2443"/>
              <a:gd name="T12" fmla="*/ 2446 w 3261"/>
              <a:gd name="T13" fmla="*/ 1424 h 2443"/>
              <a:gd name="T14" fmla="*/ 2446 w 3261"/>
              <a:gd name="T15" fmla="*/ 1629 h 2443"/>
              <a:gd name="T16" fmla="*/ 1631 w 3261"/>
              <a:gd name="T17" fmla="*/ 1629 h 2443"/>
              <a:gd name="T18" fmla="*/ 1631 w 3261"/>
              <a:gd name="T19" fmla="*/ 1424 h 2443"/>
              <a:gd name="T20" fmla="*/ 1631 w 3261"/>
              <a:gd name="T21" fmla="*/ 1017 h 2443"/>
              <a:gd name="T22" fmla="*/ 2446 w 3261"/>
              <a:gd name="T23" fmla="*/ 1017 h 2443"/>
              <a:gd name="T24" fmla="*/ 2446 w 3261"/>
              <a:gd name="T25" fmla="*/ 1221 h 2443"/>
              <a:gd name="T26" fmla="*/ 1631 w 3261"/>
              <a:gd name="T27" fmla="*/ 1221 h 2443"/>
              <a:gd name="T28" fmla="*/ 1631 w 3261"/>
              <a:gd name="T29" fmla="*/ 1017 h 2443"/>
              <a:gd name="T30" fmla="*/ 407 w 3261"/>
              <a:gd name="T31" fmla="*/ 1017 h 2443"/>
              <a:gd name="T32" fmla="*/ 1426 w 3261"/>
              <a:gd name="T33" fmla="*/ 1017 h 2443"/>
              <a:gd name="T34" fmla="*/ 1426 w 3261"/>
              <a:gd name="T35" fmla="*/ 2036 h 2443"/>
              <a:gd name="T36" fmla="*/ 407 w 3261"/>
              <a:gd name="T37" fmla="*/ 2036 h 2443"/>
              <a:gd name="T38" fmla="*/ 407 w 3261"/>
              <a:gd name="T39" fmla="*/ 1017 h 2443"/>
              <a:gd name="T40" fmla="*/ 407 w 3261"/>
              <a:gd name="T41" fmla="*/ 611 h 2443"/>
              <a:gd name="T42" fmla="*/ 2446 w 3261"/>
              <a:gd name="T43" fmla="*/ 611 h 2443"/>
              <a:gd name="T44" fmla="*/ 2446 w 3261"/>
              <a:gd name="T45" fmla="*/ 814 h 2443"/>
              <a:gd name="T46" fmla="*/ 407 w 3261"/>
              <a:gd name="T47" fmla="*/ 814 h 2443"/>
              <a:gd name="T48" fmla="*/ 407 w 3261"/>
              <a:gd name="T49" fmla="*/ 611 h 2443"/>
              <a:gd name="T50" fmla="*/ 204 w 3261"/>
              <a:gd name="T51" fmla="*/ 204 h 2443"/>
              <a:gd name="T52" fmla="*/ 204 w 3261"/>
              <a:gd name="T53" fmla="*/ 2239 h 2443"/>
              <a:gd name="T54" fmla="*/ 2650 w 3261"/>
              <a:gd name="T55" fmla="*/ 2239 h 2443"/>
              <a:gd name="T56" fmla="*/ 2650 w 3261"/>
              <a:gd name="T57" fmla="*/ 204 h 2443"/>
              <a:gd name="T58" fmla="*/ 204 w 3261"/>
              <a:gd name="T59" fmla="*/ 204 h 2443"/>
              <a:gd name="T60" fmla="*/ 0 w 3261"/>
              <a:gd name="T61" fmla="*/ 0 h 2443"/>
              <a:gd name="T62" fmla="*/ 2853 w 3261"/>
              <a:gd name="T63" fmla="*/ 0 h 2443"/>
              <a:gd name="T64" fmla="*/ 2853 w 3261"/>
              <a:gd name="T65" fmla="*/ 407 h 2443"/>
              <a:gd name="T66" fmla="*/ 3261 w 3261"/>
              <a:gd name="T67" fmla="*/ 407 h 2443"/>
              <a:gd name="T68" fmla="*/ 3261 w 3261"/>
              <a:gd name="T69" fmla="*/ 2137 h 2443"/>
              <a:gd name="T70" fmla="*/ 3258 w 3261"/>
              <a:gd name="T71" fmla="*/ 2179 h 2443"/>
              <a:gd name="T72" fmla="*/ 3250 w 3261"/>
              <a:gd name="T73" fmla="*/ 2218 h 2443"/>
              <a:gd name="T74" fmla="*/ 3237 w 3261"/>
              <a:gd name="T75" fmla="*/ 2256 h 2443"/>
              <a:gd name="T76" fmla="*/ 3220 w 3261"/>
              <a:gd name="T77" fmla="*/ 2291 h 2443"/>
              <a:gd name="T78" fmla="*/ 3198 w 3261"/>
              <a:gd name="T79" fmla="*/ 2324 h 2443"/>
              <a:gd name="T80" fmla="*/ 3171 w 3261"/>
              <a:gd name="T81" fmla="*/ 2353 h 2443"/>
              <a:gd name="T82" fmla="*/ 3142 w 3261"/>
              <a:gd name="T83" fmla="*/ 2379 h 2443"/>
              <a:gd name="T84" fmla="*/ 3109 w 3261"/>
              <a:gd name="T85" fmla="*/ 2401 h 2443"/>
              <a:gd name="T86" fmla="*/ 3074 w 3261"/>
              <a:gd name="T87" fmla="*/ 2419 h 2443"/>
              <a:gd name="T88" fmla="*/ 3037 w 3261"/>
              <a:gd name="T89" fmla="*/ 2432 h 2443"/>
              <a:gd name="T90" fmla="*/ 2997 w 3261"/>
              <a:gd name="T91" fmla="*/ 2440 h 2443"/>
              <a:gd name="T92" fmla="*/ 2955 w 3261"/>
              <a:gd name="T93" fmla="*/ 2443 h 2443"/>
              <a:gd name="T94" fmla="*/ 204 w 3261"/>
              <a:gd name="T95" fmla="*/ 2443 h 2443"/>
              <a:gd name="T96" fmla="*/ 171 w 3261"/>
              <a:gd name="T97" fmla="*/ 2440 h 2443"/>
              <a:gd name="T98" fmla="*/ 140 w 3261"/>
              <a:gd name="T99" fmla="*/ 2432 h 2443"/>
              <a:gd name="T100" fmla="*/ 110 w 3261"/>
              <a:gd name="T101" fmla="*/ 2420 h 2443"/>
              <a:gd name="T102" fmla="*/ 83 w 3261"/>
              <a:gd name="T103" fmla="*/ 2404 h 2443"/>
              <a:gd name="T104" fmla="*/ 60 w 3261"/>
              <a:gd name="T105" fmla="*/ 2383 h 2443"/>
              <a:gd name="T106" fmla="*/ 39 w 3261"/>
              <a:gd name="T107" fmla="*/ 2360 h 2443"/>
              <a:gd name="T108" fmla="*/ 23 w 3261"/>
              <a:gd name="T109" fmla="*/ 2333 h 2443"/>
              <a:gd name="T110" fmla="*/ 10 w 3261"/>
              <a:gd name="T111" fmla="*/ 2304 h 2443"/>
              <a:gd name="T112" fmla="*/ 3 w 3261"/>
              <a:gd name="T113" fmla="*/ 2272 h 2443"/>
              <a:gd name="T114" fmla="*/ 0 w 3261"/>
              <a:gd name="T115" fmla="*/ 2239 h 2443"/>
              <a:gd name="T116" fmla="*/ 0 w 3261"/>
              <a:gd name="T11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443">
                <a:moveTo>
                  <a:pt x="1631" y="1832"/>
                </a:moveTo>
                <a:lnTo>
                  <a:pt x="2242" y="1832"/>
                </a:lnTo>
                <a:lnTo>
                  <a:pt x="2242" y="2036"/>
                </a:lnTo>
                <a:lnTo>
                  <a:pt x="1631" y="2036"/>
                </a:lnTo>
                <a:lnTo>
                  <a:pt x="1631" y="1832"/>
                </a:lnTo>
                <a:close/>
                <a:moveTo>
                  <a:pt x="1631" y="1424"/>
                </a:moveTo>
                <a:lnTo>
                  <a:pt x="2446" y="1424"/>
                </a:lnTo>
                <a:lnTo>
                  <a:pt x="2446" y="1629"/>
                </a:lnTo>
                <a:lnTo>
                  <a:pt x="1631" y="1629"/>
                </a:lnTo>
                <a:lnTo>
                  <a:pt x="1631" y="1424"/>
                </a:lnTo>
                <a:close/>
                <a:moveTo>
                  <a:pt x="1631" y="1017"/>
                </a:moveTo>
                <a:lnTo>
                  <a:pt x="2446" y="1017"/>
                </a:lnTo>
                <a:lnTo>
                  <a:pt x="2446" y="1221"/>
                </a:lnTo>
                <a:lnTo>
                  <a:pt x="1631" y="1221"/>
                </a:lnTo>
                <a:lnTo>
                  <a:pt x="1631" y="1017"/>
                </a:lnTo>
                <a:close/>
                <a:moveTo>
                  <a:pt x="407" y="1017"/>
                </a:moveTo>
                <a:lnTo>
                  <a:pt x="1426" y="1017"/>
                </a:lnTo>
                <a:lnTo>
                  <a:pt x="1426" y="2036"/>
                </a:lnTo>
                <a:lnTo>
                  <a:pt x="407" y="2036"/>
                </a:lnTo>
                <a:lnTo>
                  <a:pt x="407" y="1017"/>
                </a:lnTo>
                <a:close/>
                <a:moveTo>
                  <a:pt x="407" y="611"/>
                </a:moveTo>
                <a:lnTo>
                  <a:pt x="2446" y="611"/>
                </a:lnTo>
                <a:lnTo>
                  <a:pt x="2446" y="814"/>
                </a:lnTo>
                <a:lnTo>
                  <a:pt x="407" y="814"/>
                </a:lnTo>
                <a:lnTo>
                  <a:pt x="407" y="611"/>
                </a:lnTo>
                <a:close/>
                <a:moveTo>
                  <a:pt x="204" y="204"/>
                </a:moveTo>
                <a:lnTo>
                  <a:pt x="204" y="2239"/>
                </a:lnTo>
                <a:lnTo>
                  <a:pt x="2650" y="2239"/>
                </a:lnTo>
                <a:lnTo>
                  <a:pt x="2650" y="204"/>
                </a:lnTo>
                <a:lnTo>
                  <a:pt x="204" y="204"/>
                </a:lnTo>
                <a:close/>
                <a:moveTo>
                  <a:pt x="0" y="0"/>
                </a:moveTo>
                <a:lnTo>
                  <a:pt x="2853" y="0"/>
                </a:lnTo>
                <a:lnTo>
                  <a:pt x="2853" y="407"/>
                </a:lnTo>
                <a:lnTo>
                  <a:pt x="3261" y="407"/>
                </a:lnTo>
                <a:lnTo>
                  <a:pt x="3261" y="2137"/>
                </a:lnTo>
                <a:lnTo>
                  <a:pt x="3258" y="2179"/>
                </a:lnTo>
                <a:lnTo>
                  <a:pt x="3250" y="2218"/>
                </a:lnTo>
                <a:lnTo>
                  <a:pt x="3237" y="2256"/>
                </a:lnTo>
                <a:lnTo>
                  <a:pt x="3220" y="2291"/>
                </a:lnTo>
                <a:lnTo>
                  <a:pt x="3198" y="2324"/>
                </a:lnTo>
                <a:lnTo>
                  <a:pt x="3171" y="2353"/>
                </a:lnTo>
                <a:lnTo>
                  <a:pt x="3142" y="2379"/>
                </a:lnTo>
                <a:lnTo>
                  <a:pt x="3109" y="2401"/>
                </a:lnTo>
                <a:lnTo>
                  <a:pt x="3074" y="2419"/>
                </a:lnTo>
                <a:lnTo>
                  <a:pt x="3037" y="2432"/>
                </a:lnTo>
                <a:lnTo>
                  <a:pt x="2997" y="2440"/>
                </a:lnTo>
                <a:lnTo>
                  <a:pt x="2955" y="2443"/>
                </a:lnTo>
                <a:lnTo>
                  <a:pt x="204" y="2443"/>
                </a:lnTo>
                <a:lnTo>
                  <a:pt x="171" y="2440"/>
                </a:lnTo>
                <a:lnTo>
                  <a:pt x="140" y="2432"/>
                </a:lnTo>
                <a:lnTo>
                  <a:pt x="110" y="2420"/>
                </a:lnTo>
                <a:lnTo>
                  <a:pt x="83" y="2404"/>
                </a:lnTo>
                <a:lnTo>
                  <a:pt x="60" y="2383"/>
                </a:lnTo>
                <a:lnTo>
                  <a:pt x="39" y="2360"/>
                </a:lnTo>
                <a:lnTo>
                  <a:pt x="23" y="2333"/>
                </a:lnTo>
                <a:lnTo>
                  <a:pt x="10" y="2304"/>
                </a:lnTo>
                <a:lnTo>
                  <a:pt x="3" y="2272"/>
                </a:lnTo>
                <a:lnTo>
                  <a:pt x="0" y="2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" name="Freeform 31"/>
          <p:cNvSpPr>
            <a:spLocks noEditPoints="1"/>
          </p:cNvSpPr>
          <p:nvPr/>
        </p:nvSpPr>
        <p:spPr bwMode="auto">
          <a:xfrm>
            <a:off x="3361155" y="448715"/>
            <a:ext cx="349600" cy="353027"/>
          </a:xfrm>
          <a:custGeom>
            <a:avLst/>
            <a:gdLst>
              <a:gd name="T0" fmla="*/ 2104 w 3262"/>
              <a:gd name="T1" fmla="*/ 991 h 3292"/>
              <a:gd name="T2" fmla="*/ 676 w 3262"/>
              <a:gd name="T3" fmla="*/ 2432 h 3292"/>
              <a:gd name="T4" fmla="*/ 852 w 3262"/>
              <a:gd name="T5" fmla="*/ 2608 h 3292"/>
              <a:gd name="T6" fmla="*/ 2280 w 3262"/>
              <a:gd name="T7" fmla="*/ 1169 h 3292"/>
              <a:gd name="T8" fmla="*/ 2104 w 3262"/>
              <a:gd name="T9" fmla="*/ 991 h 3292"/>
              <a:gd name="T10" fmla="*/ 2089 w 3262"/>
              <a:gd name="T11" fmla="*/ 462 h 3292"/>
              <a:gd name="T12" fmla="*/ 2803 w 3262"/>
              <a:gd name="T13" fmla="*/ 1182 h 3292"/>
              <a:gd name="T14" fmla="*/ 918 w 3262"/>
              <a:gd name="T15" fmla="*/ 3085 h 3292"/>
              <a:gd name="T16" fmla="*/ 0 w 3262"/>
              <a:gd name="T17" fmla="*/ 3292 h 3292"/>
              <a:gd name="T18" fmla="*/ 204 w 3262"/>
              <a:gd name="T19" fmla="*/ 2366 h 3292"/>
              <a:gd name="T20" fmla="*/ 2089 w 3262"/>
              <a:gd name="T21" fmla="*/ 462 h 3292"/>
              <a:gd name="T22" fmla="*/ 2752 w 3262"/>
              <a:gd name="T23" fmla="*/ 0 h 3292"/>
              <a:gd name="T24" fmla="*/ 2752 w 3262"/>
              <a:gd name="T25" fmla="*/ 0 h 3292"/>
              <a:gd name="T26" fmla="*/ 2808 w 3262"/>
              <a:gd name="T27" fmla="*/ 3 h 3292"/>
              <a:gd name="T28" fmla="*/ 2862 w 3262"/>
              <a:gd name="T29" fmla="*/ 11 h 3292"/>
              <a:gd name="T30" fmla="*/ 2913 w 3262"/>
              <a:gd name="T31" fmla="*/ 25 h 3292"/>
              <a:gd name="T32" fmla="*/ 2963 w 3262"/>
              <a:gd name="T33" fmla="*/ 45 h 3292"/>
              <a:gd name="T34" fmla="*/ 3009 w 3262"/>
              <a:gd name="T35" fmla="*/ 70 h 3292"/>
              <a:gd name="T36" fmla="*/ 3053 w 3262"/>
              <a:gd name="T37" fmla="*/ 99 h 3292"/>
              <a:gd name="T38" fmla="*/ 3094 w 3262"/>
              <a:gd name="T39" fmla="*/ 132 h 3292"/>
              <a:gd name="T40" fmla="*/ 3131 w 3262"/>
              <a:gd name="T41" fmla="*/ 169 h 3292"/>
              <a:gd name="T42" fmla="*/ 3164 w 3262"/>
              <a:gd name="T43" fmla="*/ 210 h 3292"/>
              <a:gd name="T44" fmla="*/ 3192 w 3262"/>
              <a:gd name="T45" fmla="*/ 255 h 3292"/>
              <a:gd name="T46" fmla="*/ 3217 w 3262"/>
              <a:gd name="T47" fmla="*/ 301 h 3292"/>
              <a:gd name="T48" fmla="*/ 3236 w 3262"/>
              <a:gd name="T49" fmla="*/ 351 h 3292"/>
              <a:gd name="T50" fmla="*/ 3251 w 3262"/>
              <a:gd name="T51" fmla="*/ 403 h 3292"/>
              <a:gd name="T52" fmla="*/ 3259 w 3262"/>
              <a:gd name="T53" fmla="*/ 458 h 3292"/>
              <a:gd name="T54" fmla="*/ 3262 w 3262"/>
              <a:gd name="T55" fmla="*/ 514 h 3292"/>
              <a:gd name="T56" fmla="*/ 3259 w 3262"/>
              <a:gd name="T57" fmla="*/ 571 h 3292"/>
              <a:gd name="T58" fmla="*/ 3250 w 3262"/>
              <a:gd name="T59" fmla="*/ 627 h 3292"/>
              <a:gd name="T60" fmla="*/ 3235 w 3262"/>
              <a:gd name="T61" fmla="*/ 679 h 3292"/>
              <a:gd name="T62" fmla="*/ 3215 w 3262"/>
              <a:gd name="T63" fmla="*/ 730 h 3292"/>
              <a:gd name="T64" fmla="*/ 3190 w 3262"/>
              <a:gd name="T65" fmla="*/ 778 h 3292"/>
              <a:gd name="T66" fmla="*/ 3161 w 3262"/>
              <a:gd name="T67" fmla="*/ 823 h 3292"/>
              <a:gd name="T68" fmla="*/ 2956 w 3262"/>
              <a:gd name="T69" fmla="*/ 1028 h 3292"/>
              <a:gd name="T70" fmla="*/ 2243 w 3262"/>
              <a:gd name="T71" fmla="*/ 308 h 3292"/>
              <a:gd name="T72" fmla="*/ 2446 w 3262"/>
              <a:gd name="T73" fmla="*/ 103 h 3292"/>
              <a:gd name="T74" fmla="*/ 2490 w 3262"/>
              <a:gd name="T75" fmla="*/ 72 h 3292"/>
              <a:gd name="T76" fmla="*/ 2538 w 3262"/>
              <a:gd name="T77" fmla="*/ 47 h 3292"/>
              <a:gd name="T78" fmla="*/ 2589 w 3262"/>
              <a:gd name="T79" fmla="*/ 26 h 3292"/>
              <a:gd name="T80" fmla="*/ 2641 w 3262"/>
              <a:gd name="T81" fmla="*/ 12 h 3292"/>
              <a:gd name="T82" fmla="*/ 2696 w 3262"/>
              <a:gd name="T83" fmla="*/ 3 h 3292"/>
              <a:gd name="T84" fmla="*/ 2752 w 3262"/>
              <a:gd name="T8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2" h="3292">
                <a:moveTo>
                  <a:pt x="2104" y="991"/>
                </a:moveTo>
                <a:lnTo>
                  <a:pt x="676" y="2432"/>
                </a:lnTo>
                <a:lnTo>
                  <a:pt x="852" y="2608"/>
                </a:lnTo>
                <a:lnTo>
                  <a:pt x="2280" y="1169"/>
                </a:lnTo>
                <a:lnTo>
                  <a:pt x="2104" y="991"/>
                </a:lnTo>
                <a:close/>
                <a:moveTo>
                  <a:pt x="2089" y="462"/>
                </a:moveTo>
                <a:lnTo>
                  <a:pt x="2803" y="1182"/>
                </a:lnTo>
                <a:lnTo>
                  <a:pt x="918" y="3085"/>
                </a:lnTo>
                <a:lnTo>
                  <a:pt x="0" y="3292"/>
                </a:lnTo>
                <a:lnTo>
                  <a:pt x="204" y="2366"/>
                </a:lnTo>
                <a:lnTo>
                  <a:pt x="2089" y="462"/>
                </a:lnTo>
                <a:close/>
                <a:moveTo>
                  <a:pt x="2752" y="0"/>
                </a:moveTo>
                <a:lnTo>
                  <a:pt x="2752" y="0"/>
                </a:lnTo>
                <a:lnTo>
                  <a:pt x="2808" y="3"/>
                </a:lnTo>
                <a:lnTo>
                  <a:pt x="2862" y="11"/>
                </a:lnTo>
                <a:lnTo>
                  <a:pt x="2913" y="25"/>
                </a:lnTo>
                <a:lnTo>
                  <a:pt x="2963" y="45"/>
                </a:lnTo>
                <a:lnTo>
                  <a:pt x="3009" y="70"/>
                </a:lnTo>
                <a:lnTo>
                  <a:pt x="3053" y="99"/>
                </a:lnTo>
                <a:lnTo>
                  <a:pt x="3094" y="132"/>
                </a:lnTo>
                <a:lnTo>
                  <a:pt x="3131" y="169"/>
                </a:lnTo>
                <a:lnTo>
                  <a:pt x="3164" y="210"/>
                </a:lnTo>
                <a:lnTo>
                  <a:pt x="3192" y="255"/>
                </a:lnTo>
                <a:lnTo>
                  <a:pt x="3217" y="301"/>
                </a:lnTo>
                <a:lnTo>
                  <a:pt x="3236" y="351"/>
                </a:lnTo>
                <a:lnTo>
                  <a:pt x="3251" y="403"/>
                </a:lnTo>
                <a:lnTo>
                  <a:pt x="3259" y="458"/>
                </a:lnTo>
                <a:lnTo>
                  <a:pt x="3262" y="514"/>
                </a:lnTo>
                <a:lnTo>
                  <a:pt x="3259" y="571"/>
                </a:lnTo>
                <a:lnTo>
                  <a:pt x="3250" y="627"/>
                </a:lnTo>
                <a:lnTo>
                  <a:pt x="3235" y="679"/>
                </a:lnTo>
                <a:lnTo>
                  <a:pt x="3215" y="730"/>
                </a:lnTo>
                <a:lnTo>
                  <a:pt x="3190" y="778"/>
                </a:lnTo>
                <a:lnTo>
                  <a:pt x="3161" y="823"/>
                </a:lnTo>
                <a:lnTo>
                  <a:pt x="2956" y="1028"/>
                </a:lnTo>
                <a:lnTo>
                  <a:pt x="2243" y="308"/>
                </a:lnTo>
                <a:lnTo>
                  <a:pt x="2446" y="103"/>
                </a:lnTo>
                <a:lnTo>
                  <a:pt x="2490" y="72"/>
                </a:lnTo>
                <a:lnTo>
                  <a:pt x="2538" y="47"/>
                </a:lnTo>
                <a:lnTo>
                  <a:pt x="2589" y="26"/>
                </a:lnTo>
                <a:lnTo>
                  <a:pt x="2641" y="12"/>
                </a:lnTo>
                <a:lnTo>
                  <a:pt x="2696" y="3"/>
                </a:lnTo>
                <a:lnTo>
                  <a:pt x="275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" name="Freeform 36"/>
          <p:cNvSpPr>
            <a:spLocks noEditPoints="1"/>
          </p:cNvSpPr>
          <p:nvPr/>
        </p:nvSpPr>
        <p:spPr bwMode="auto">
          <a:xfrm>
            <a:off x="3899483" y="448715"/>
            <a:ext cx="349600" cy="353027"/>
          </a:xfrm>
          <a:custGeom>
            <a:avLst/>
            <a:gdLst>
              <a:gd name="T0" fmla="*/ 2855 w 3262"/>
              <a:gd name="T1" fmla="*/ 205 h 3292"/>
              <a:gd name="T2" fmla="*/ 3058 w 3262"/>
              <a:gd name="T3" fmla="*/ 411 h 3292"/>
              <a:gd name="T4" fmla="*/ 1631 w 3262"/>
              <a:gd name="T5" fmla="*/ 1851 h 3292"/>
              <a:gd name="T6" fmla="*/ 1224 w 3262"/>
              <a:gd name="T7" fmla="*/ 2057 h 3292"/>
              <a:gd name="T8" fmla="*/ 1427 w 3262"/>
              <a:gd name="T9" fmla="*/ 1646 h 3292"/>
              <a:gd name="T10" fmla="*/ 2855 w 3262"/>
              <a:gd name="T11" fmla="*/ 205 h 3292"/>
              <a:gd name="T12" fmla="*/ 1835 w 3262"/>
              <a:gd name="T13" fmla="*/ 0 h 3292"/>
              <a:gd name="T14" fmla="*/ 2446 w 3262"/>
              <a:gd name="T15" fmla="*/ 0 h 3292"/>
              <a:gd name="T16" fmla="*/ 1224 w 3262"/>
              <a:gd name="T17" fmla="*/ 1234 h 3292"/>
              <a:gd name="T18" fmla="*/ 815 w 3262"/>
              <a:gd name="T19" fmla="*/ 1485 h 3292"/>
              <a:gd name="T20" fmla="*/ 500 w 3262"/>
              <a:gd name="T21" fmla="*/ 2361 h 3292"/>
              <a:gd name="T22" fmla="*/ 561 w 3262"/>
              <a:gd name="T23" fmla="*/ 2392 h 3292"/>
              <a:gd name="T24" fmla="*/ 616 w 3262"/>
              <a:gd name="T25" fmla="*/ 2424 h 3292"/>
              <a:gd name="T26" fmla="*/ 666 w 3262"/>
              <a:gd name="T27" fmla="*/ 2458 h 3292"/>
              <a:gd name="T28" fmla="*/ 711 w 3262"/>
              <a:gd name="T29" fmla="*/ 2494 h 3292"/>
              <a:gd name="T30" fmla="*/ 753 w 3262"/>
              <a:gd name="T31" fmla="*/ 2532 h 3292"/>
              <a:gd name="T32" fmla="*/ 791 w 3262"/>
              <a:gd name="T33" fmla="*/ 2574 h 3292"/>
              <a:gd name="T34" fmla="*/ 827 w 3262"/>
              <a:gd name="T35" fmla="*/ 2620 h 3292"/>
              <a:gd name="T36" fmla="*/ 859 w 3262"/>
              <a:gd name="T37" fmla="*/ 2670 h 3292"/>
              <a:gd name="T38" fmla="*/ 891 w 3262"/>
              <a:gd name="T39" fmla="*/ 2726 h 3292"/>
              <a:gd name="T40" fmla="*/ 922 w 3262"/>
              <a:gd name="T41" fmla="*/ 2787 h 3292"/>
              <a:gd name="T42" fmla="*/ 1791 w 3262"/>
              <a:gd name="T43" fmla="*/ 2469 h 3292"/>
              <a:gd name="T44" fmla="*/ 2039 w 3262"/>
              <a:gd name="T45" fmla="*/ 2057 h 3292"/>
              <a:gd name="T46" fmla="*/ 3262 w 3262"/>
              <a:gd name="T47" fmla="*/ 823 h 3292"/>
              <a:gd name="T48" fmla="*/ 3262 w 3262"/>
              <a:gd name="T49" fmla="*/ 1439 h 3292"/>
              <a:gd name="T50" fmla="*/ 2039 w 3262"/>
              <a:gd name="T51" fmla="*/ 2674 h 3292"/>
              <a:gd name="T52" fmla="*/ 0 w 3262"/>
              <a:gd name="T53" fmla="*/ 3292 h 3292"/>
              <a:gd name="T54" fmla="*/ 612 w 3262"/>
              <a:gd name="T55" fmla="*/ 1234 h 3292"/>
              <a:gd name="T56" fmla="*/ 1835 w 3262"/>
              <a:gd name="T5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62" h="3292">
                <a:moveTo>
                  <a:pt x="2855" y="205"/>
                </a:moveTo>
                <a:lnTo>
                  <a:pt x="3058" y="411"/>
                </a:lnTo>
                <a:lnTo>
                  <a:pt x="1631" y="1851"/>
                </a:lnTo>
                <a:lnTo>
                  <a:pt x="1224" y="2057"/>
                </a:lnTo>
                <a:lnTo>
                  <a:pt x="1427" y="1646"/>
                </a:lnTo>
                <a:lnTo>
                  <a:pt x="2855" y="205"/>
                </a:lnTo>
                <a:close/>
                <a:moveTo>
                  <a:pt x="1835" y="0"/>
                </a:moveTo>
                <a:lnTo>
                  <a:pt x="2446" y="0"/>
                </a:lnTo>
                <a:lnTo>
                  <a:pt x="1224" y="1234"/>
                </a:lnTo>
                <a:lnTo>
                  <a:pt x="815" y="1485"/>
                </a:lnTo>
                <a:lnTo>
                  <a:pt x="500" y="2361"/>
                </a:lnTo>
                <a:lnTo>
                  <a:pt x="561" y="2392"/>
                </a:lnTo>
                <a:lnTo>
                  <a:pt x="616" y="2424"/>
                </a:lnTo>
                <a:lnTo>
                  <a:pt x="666" y="2458"/>
                </a:lnTo>
                <a:lnTo>
                  <a:pt x="711" y="2494"/>
                </a:lnTo>
                <a:lnTo>
                  <a:pt x="753" y="2532"/>
                </a:lnTo>
                <a:lnTo>
                  <a:pt x="791" y="2574"/>
                </a:lnTo>
                <a:lnTo>
                  <a:pt x="827" y="2620"/>
                </a:lnTo>
                <a:lnTo>
                  <a:pt x="859" y="2670"/>
                </a:lnTo>
                <a:lnTo>
                  <a:pt x="891" y="2726"/>
                </a:lnTo>
                <a:lnTo>
                  <a:pt x="922" y="2787"/>
                </a:lnTo>
                <a:lnTo>
                  <a:pt x="1791" y="2469"/>
                </a:lnTo>
                <a:lnTo>
                  <a:pt x="2039" y="2057"/>
                </a:lnTo>
                <a:lnTo>
                  <a:pt x="3262" y="823"/>
                </a:lnTo>
                <a:lnTo>
                  <a:pt x="3262" y="1439"/>
                </a:lnTo>
                <a:lnTo>
                  <a:pt x="2039" y="2674"/>
                </a:lnTo>
                <a:lnTo>
                  <a:pt x="0" y="3292"/>
                </a:lnTo>
                <a:lnTo>
                  <a:pt x="612" y="1234"/>
                </a:lnTo>
                <a:lnTo>
                  <a:pt x="183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" name="Freeform 41"/>
          <p:cNvSpPr/>
          <p:nvPr/>
        </p:nvSpPr>
        <p:spPr bwMode="auto">
          <a:xfrm>
            <a:off x="4437810" y="448715"/>
            <a:ext cx="349600" cy="353027"/>
          </a:xfrm>
          <a:custGeom>
            <a:avLst/>
            <a:gdLst>
              <a:gd name="T0" fmla="*/ 3262 w 3262"/>
              <a:gd name="T1" fmla="*/ 0 h 3292"/>
              <a:gd name="T2" fmla="*/ 3130 w 3262"/>
              <a:gd name="T3" fmla="*/ 117 h 3292"/>
              <a:gd name="T4" fmla="*/ 3005 w 3262"/>
              <a:gd name="T5" fmla="*/ 249 h 3292"/>
              <a:gd name="T6" fmla="*/ 2887 w 3262"/>
              <a:gd name="T7" fmla="*/ 390 h 3292"/>
              <a:gd name="T8" fmla="*/ 2775 w 3262"/>
              <a:gd name="T9" fmla="*/ 542 h 3292"/>
              <a:gd name="T10" fmla="*/ 2668 w 3262"/>
              <a:gd name="T11" fmla="*/ 699 h 3292"/>
              <a:gd name="T12" fmla="*/ 2566 w 3262"/>
              <a:gd name="T13" fmla="*/ 861 h 3292"/>
              <a:gd name="T14" fmla="*/ 2469 w 3262"/>
              <a:gd name="T15" fmla="*/ 1024 h 3292"/>
              <a:gd name="T16" fmla="*/ 2374 w 3262"/>
              <a:gd name="T17" fmla="*/ 1186 h 3292"/>
              <a:gd name="T18" fmla="*/ 2283 w 3262"/>
              <a:gd name="T19" fmla="*/ 1346 h 3292"/>
              <a:gd name="T20" fmla="*/ 2193 w 3262"/>
              <a:gd name="T21" fmla="*/ 1501 h 3292"/>
              <a:gd name="T22" fmla="*/ 2105 w 3262"/>
              <a:gd name="T23" fmla="*/ 1647 h 3292"/>
              <a:gd name="T24" fmla="*/ 2018 w 3262"/>
              <a:gd name="T25" fmla="*/ 1784 h 3292"/>
              <a:gd name="T26" fmla="*/ 1931 w 3262"/>
              <a:gd name="T27" fmla="*/ 1908 h 3292"/>
              <a:gd name="T28" fmla="*/ 1843 w 3262"/>
              <a:gd name="T29" fmla="*/ 2018 h 3292"/>
              <a:gd name="T30" fmla="*/ 1755 w 3262"/>
              <a:gd name="T31" fmla="*/ 2109 h 3292"/>
              <a:gd name="T32" fmla="*/ 1665 w 3262"/>
              <a:gd name="T33" fmla="*/ 2182 h 3292"/>
              <a:gd name="T34" fmla="*/ 1572 w 3262"/>
              <a:gd name="T35" fmla="*/ 2232 h 3292"/>
              <a:gd name="T36" fmla="*/ 1476 w 3262"/>
              <a:gd name="T37" fmla="*/ 2259 h 3292"/>
              <a:gd name="T38" fmla="*/ 815 w 3262"/>
              <a:gd name="T39" fmla="*/ 2262 h 3292"/>
              <a:gd name="T40" fmla="*/ 0 w 3262"/>
              <a:gd name="T41" fmla="*/ 3292 h 3292"/>
              <a:gd name="T42" fmla="*/ 58 w 3262"/>
              <a:gd name="T43" fmla="*/ 3123 h 3292"/>
              <a:gd name="T44" fmla="*/ 125 w 3262"/>
              <a:gd name="T45" fmla="*/ 2945 h 3292"/>
              <a:gd name="T46" fmla="*/ 198 w 3262"/>
              <a:gd name="T47" fmla="*/ 2761 h 3292"/>
              <a:gd name="T48" fmla="*/ 280 w 3262"/>
              <a:gd name="T49" fmla="*/ 2571 h 3292"/>
              <a:gd name="T50" fmla="*/ 370 w 3262"/>
              <a:gd name="T51" fmla="*/ 2378 h 3292"/>
              <a:gd name="T52" fmla="*/ 468 w 3262"/>
              <a:gd name="T53" fmla="*/ 2183 h 3292"/>
              <a:gd name="T54" fmla="*/ 574 w 3262"/>
              <a:gd name="T55" fmla="*/ 1988 h 3292"/>
              <a:gd name="T56" fmla="*/ 688 w 3262"/>
              <a:gd name="T57" fmla="*/ 1792 h 3292"/>
              <a:gd name="T58" fmla="*/ 809 w 3262"/>
              <a:gd name="T59" fmla="*/ 1599 h 3292"/>
              <a:gd name="T60" fmla="*/ 940 w 3262"/>
              <a:gd name="T61" fmla="*/ 1410 h 3292"/>
              <a:gd name="T62" fmla="*/ 1078 w 3262"/>
              <a:gd name="T63" fmla="*/ 1228 h 3292"/>
              <a:gd name="T64" fmla="*/ 1225 w 3262"/>
              <a:gd name="T65" fmla="*/ 1051 h 3292"/>
              <a:gd name="T66" fmla="*/ 1379 w 3262"/>
              <a:gd name="T67" fmla="*/ 883 h 3292"/>
              <a:gd name="T68" fmla="*/ 1542 w 3262"/>
              <a:gd name="T69" fmla="*/ 725 h 3292"/>
              <a:gd name="T70" fmla="*/ 1713 w 3262"/>
              <a:gd name="T71" fmla="*/ 579 h 3292"/>
              <a:gd name="T72" fmla="*/ 1892 w 3262"/>
              <a:gd name="T73" fmla="*/ 445 h 3292"/>
              <a:gd name="T74" fmla="*/ 2080 w 3262"/>
              <a:gd name="T75" fmla="*/ 326 h 3292"/>
              <a:gd name="T76" fmla="*/ 2276 w 3262"/>
              <a:gd name="T77" fmla="*/ 224 h 3292"/>
              <a:gd name="T78" fmla="*/ 2480 w 3262"/>
              <a:gd name="T79" fmla="*/ 138 h 3292"/>
              <a:gd name="T80" fmla="*/ 2693 w 3262"/>
              <a:gd name="T81" fmla="*/ 72 h 3292"/>
              <a:gd name="T82" fmla="*/ 2914 w 3262"/>
              <a:gd name="T83" fmla="*/ 26 h 3292"/>
              <a:gd name="T84" fmla="*/ 3144 w 3262"/>
              <a:gd name="T8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2" h="3292">
                <a:moveTo>
                  <a:pt x="3262" y="0"/>
                </a:moveTo>
                <a:lnTo>
                  <a:pt x="3262" y="0"/>
                </a:lnTo>
                <a:lnTo>
                  <a:pt x="3195" y="56"/>
                </a:lnTo>
                <a:lnTo>
                  <a:pt x="3130" y="117"/>
                </a:lnTo>
                <a:lnTo>
                  <a:pt x="3066" y="181"/>
                </a:lnTo>
                <a:lnTo>
                  <a:pt x="3005" y="249"/>
                </a:lnTo>
                <a:lnTo>
                  <a:pt x="2946" y="318"/>
                </a:lnTo>
                <a:lnTo>
                  <a:pt x="2887" y="390"/>
                </a:lnTo>
                <a:lnTo>
                  <a:pt x="2830" y="465"/>
                </a:lnTo>
                <a:lnTo>
                  <a:pt x="2775" y="542"/>
                </a:lnTo>
                <a:lnTo>
                  <a:pt x="2721" y="619"/>
                </a:lnTo>
                <a:lnTo>
                  <a:pt x="2668" y="699"/>
                </a:lnTo>
                <a:lnTo>
                  <a:pt x="2617" y="779"/>
                </a:lnTo>
                <a:lnTo>
                  <a:pt x="2566" y="861"/>
                </a:lnTo>
                <a:lnTo>
                  <a:pt x="2517" y="943"/>
                </a:lnTo>
                <a:lnTo>
                  <a:pt x="2469" y="1024"/>
                </a:lnTo>
                <a:lnTo>
                  <a:pt x="2421" y="1106"/>
                </a:lnTo>
                <a:lnTo>
                  <a:pt x="2374" y="1186"/>
                </a:lnTo>
                <a:lnTo>
                  <a:pt x="2328" y="1267"/>
                </a:lnTo>
                <a:lnTo>
                  <a:pt x="2283" y="1346"/>
                </a:lnTo>
                <a:lnTo>
                  <a:pt x="2238" y="1425"/>
                </a:lnTo>
                <a:lnTo>
                  <a:pt x="2193" y="1501"/>
                </a:lnTo>
                <a:lnTo>
                  <a:pt x="2149" y="1576"/>
                </a:lnTo>
                <a:lnTo>
                  <a:pt x="2105" y="1647"/>
                </a:lnTo>
                <a:lnTo>
                  <a:pt x="2061" y="1717"/>
                </a:lnTo>
                <a:lnTo>
                  <a:pt x="2018" y="1784"/>
                </a:lnTo>
                <a:lnTo>
                  <a:pt x="1974" y="1847"/>
                </a:lnTo>
                <a:lnTo>
                  <a:pt x="1931" y="1908"/>
                </a:lnTo>
                <a:lnTo>
                  <a:pt x="1887" y="1965"/>
                </a:lnTo>
                <a:lnTo>
                  <a:pt x="1843" y="2018"/>
                </a:lnTo>
                <a:lnTo>
                  <a:pt x="1799" y="2066"/>
                </a:lnTo>
                <a:lnTo>
                  <a:pt x="1755" y="2109"/>
                </a:lnTo>
                <a:lnTo>
                  <a:pt x="1710" y="2149"/>
                </a:lnTo>
                <a:lnTo>
                  <a:pt x="1665" y="2182"/>
                </a:lnTo>
                <a:lnTo>
                  <a:pt x="1619" y="2211"/>
                </a:lnTo>
                <a:lnTo>
                  <a:pt x="1572" y="2232"/>
                </a:lnTo>
                <a:lnTo>
                  <a:pt x="1524" y="2249"/>
                </a:lnTo>
                <a:lnTo>
                  <a:pt x="1476" y="2259"/>
                </a:lnTo>
                <a:lnTo>
                  <a:pt x="1427" y="2262"/>
                </a:lnTo>
                <a:lnTo>
                  <a:pt x="815" y="2262"/>
                </a:lnTo>
                <a:lnTo>
                  <a:pt x="204" y="3292"/>
                </a:lnTo>
                <a:lnTo>
                  <a:pt x="0" y="3292"/>
                </a:lnTo>
                <a:lnTo>
                  <a:pt x="29" y="3208"/>
                </a:lnTo>
                <a:lnTo>
                  <a:pt x="58" y="3123"/>
                </a:lnTo>
                <a:lnTo>
                  <a:pt x="90" y="3035"/>
                </a:lnTo>
                <a:lnTo>
                  <a:pt x="125" y="2945"/>
                </a:lnTo>
                <a:lnTo>
                  <a:pt x="161" y="2854"/>
                </a:lnTo>
                <a:lnTo>
                  <a:pt x="198" y="2761"/>
                </a:lnTo>
                <a:lnTo>
                  <a:pt x="238" y="2666"/>
                </a:lnTo>
                <a:lnTo>
                  <a:pt x="280" y="2571"/>
                </a:lnTo>
                <a:lnTo>
                  <a:pt x="324" y="2475"/>
                </a:lnTo>
                <a:lnTo>
                  <a:pt x="370" y="2378"/>
                </a:lnTo>
                <a:lnTo>
                  <a:pt x="418" y="2281"/>
                </a:lnTo>
                <a:lnTo>
                  <a:pt x="468" y="2183"/>
                </a:lnTo>
                <a:lnTo>
                  <a:pt x="520" y="2085"/>
                </a:lnTo>
                <a:lnTo>
                  <a:pt x="574" y="1988"/>
                </a:lnTo>
                <a:lnTo>
                  <a:pt x="630" y="1890"/>
                </a:lnTo>
                <a:lnTo>
                  <a:pt x="688" y="1792"/>
                </a:lnTo>
                <a:lnTo>
                  <a:pt x="748" y="1695"/>
                </a:lnTo>
                <a:lnTo>
                  <a:pt x="809" y="1599"/>
                </a:lnTo>
                <a:lnTo>
                  <a:pt x="874" y="1504"/>
                </a:lnTo>
                <a:lnTo>
                  <a:pt x="940" y="1410"/>
                </a:lnTo>
                <a:lnTo>
                  <a:pt x="1008" y="1318"/>
                </a:lnTo>
                <a:lnTo>
                  <a:pt x="1078" y="1228"/>
                </a:lnTo>
                <a:lnTo>
                  <a:pt x="1150" y="1139"/>
                </a:lnTo>
                <a:lnTo>
                  <a:pt x="1225" y="1051"/>
                </a:lnTo>
                <a:lnTo>
                  <a:pt x="1300" y="966"/>
                </a:lnTo>
                <a:lnTo>
                  <a:pt x="1379" y="883"/>
                </a:lnTo>
                <a:lnTo>
                  <a:pt x="1459" y="803"/>
                </a:lnTo>
                <a:lnTo>
                  <a:pt x="1542" y="725"/>
                </a:lnTo>
                <a:lnTo>
                  <a:pt x="1626" y="650"/>
                </a:lnTo>
                <a:lnTo>
                  <a:pt x="1713" y="579"/>
                </a:lnTo>
                <a:lnTo>
                  <a:pt x="1802" y="510"/>
                </a:lnTo>
                <a:lnTo>
                  <a:pt x="1892" y="445"/>
                </a:lnTo>
                <a:lnTo>
                  <a:pt x="1985" y="384"/>
                </a:lnTo>
                <a:lnTo>
                  <a:pt x="2080" y="326"/>
                </a:lnTo>
                <a:lnTo>
                  <a:pt x="2176" y="272"/>
                </a:lnTo>
                <a:lnTo>
                  <a:pt x="2276" y="224"/>
                </a:lnTo>
                <a:lnTo>
                  <a:pt x="2377" y="178"/>
                </a:lnTo>
                <a:lnTo>
                  <a:pt x="2480" y="138"/>
                </a:lnTo>
                <a:lnTo>
                  <a:pt x="2586" y="102"/>
                </a:lnTo>
                <a:lnTo>
                  <a:pt x="2693" y="72"/>
                </a:lnTo>
                <a:lnTo>
                  <a:pt x="2802" y="46"/>
                </a:lnTo>
                <a:lnTo>
                  <a:pt x="2914" y="26"/>
                </a:lnTo>
                <a:lnTo>
                  <a:pt x="3028" y="11"/>
                </a:lnTo>
                <a:lnTo>
                  <a:pt x="3144" y="3"/>
                </a:lnTo>
                <a:lnTo>
                  <a:pt x="326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0" name="Group 44"/>
          <p:cNvGrpSpPr>
            <a:grpSpLocks noChangeAspect="1"/>
          </p:cNvGrpSpPr>
          <p:nvPr/>
        </p:nvGrpSpPr>
        <p:grpSpPr bwMode="auto">
          <a:xfrm>
            <a:off x="4976138" y="448715"/>
            <a:ext cx="349600" cy="353027"/>
            <a:chOff x="4079" y="733"/>
            <a:chExt cx="408" cy="412"/>
          </a:xfrm>
          <a:solidFill>
            <a:srgbClr val="FFFFFF"/>
          </a:solidFill>
        </p:grpSpPr>
        <p:sp>
          <p:nvSpPr>
            <p:cNvPr id="11" name="Freeform 46"/>
            <p:cNvSpPr/>
            <p:nvPr/>
          </p:nvSpPr>
          <p:spPr bwMode="auto">
            <a:xfrm>
              <a:off x="4232" y="733"/>
              <a:ext cx="255" cy="258"/>
            </a:xfrm>
            <a:custGeom>
              <a:avLst/>
              <a:gdLst>
                <a:gd name="T0" fmla="*/ 0 w 2038"/>
                <a:gd name="T1" fmla="*/ 0 h 2057"/>
                <a:gd name="T2" fmla="*/ 0 w 2038"/>
                <a:gd name="T3" fmla="*/ 0 h 2057"/>
                <a:gd name="T4" fmla="*/ 115 w 2038"/>
                <a:gd name="T5" fmla="*/ 3 h 2057"/>
                <a:gd name="T6" fmla="*/ 229 w 2038"/>
                <a:gd name="T7" fmla="*/ 12 h 2057"/>
                <a:gd name="T8" fmla="*/ 341 w 2038"/>
                <a:gd name="T9" fmla="*/ 29 h 2057"/>
                <a:gd name="T10" fmla="*/ 451 w 2038"/>
                <a:gd name="T11" fmla="*/ 50 h 2057"/>
                <a:gd name="T12" fmla="*/ 559 w 2038"/>
                <a:gd name="T13" fmla="*/ 78 h 2057"/>
                <a:gd name="T14" fmla="*/ 665 w 2038"/>
                <a:gd name="T15" fmla="*/ 111 h 2057"/>
                <a:gd name="T16" fmla="*/ 767 w 2038"/>
                <a:gd name="T17" fmla="*/ 150 h 2057"/>
                <a:gd name="T18" fmla="*/ 867 w 2038"/>
                <a:gd name="T19" fmla="*/ 195 h 2057"/>
                <a:gd name="T20" fmla="*/ 965 w 2038"/>
                <a:gd name="T21" fmla="*/ 244 h 2057"/>
                <a:gd name="T22" fmla="*/ 1060 w 2038"/>
                <a:gd name="T23" fmla="*/ 299 h 2057"/>
                <a:gd name="T24" fmla="*/ 1150 w 2038"/>
                <a:gd name="T25" fmla="*/ 358 h 2057"/>
                <a:gd name="T26" fmla="*/ 1238 w 2038"/>
                <a:gd name="T27" fmla="*/ 423 h 2057"/>
                <a:gd name="T28" fmla="*/ 1322 w 2038"/>
                <a:gd name="T29" fmla="*/ 491 h 2057"/>
                <a:gd name="T30" fmla="*/ 1402 w 2038"/>
                <a:gd name="T31" fmla="*/ 565 h 2057"/>
                <a:gd name="T32" fmla="*/ 1478 w 2038"/>
                <a:gd name="T33" fmla="*/ 641 h 2057"/>
                <a:gd name="T34" fmla="*/ 1551 w 2038"/>
                <a:gd name="T35" fmla="*/ 723 h 2057"/>
                <a:gd name="T36" fmla="*/ 1618 w 2038"/>
                <a:gd name="T37" fmla="*/ 807 h 2057"/>
                <a:gd name="T38" fmla="*/ 1682 w 2038"/>
                <a:gd name="T39" fmla="*/ 895 h 2057"/>
                <a:gd name="T40" fmla="*/ 1741 w 2038"/>
                <a:gd name="T41" fmla="*/ 987 h 2057"/>
                <a:gd name="T42" fmla="*/ 1795 w 2038"/>
                <a:gd name="T43" fmla="*/ 1082 h 2057"/>
                <a:gd name="T44" fmla="*/ 1844 w 2038"/>
                <a:gd name="T45" fmla="*/ 1180 h 2057"/>
                <a:gd name="T46" fmla="*/ 1888 w 2038"/>
                <a:gd name="T47" fmla="*/ 1281 h 2057"/>
                <a:gd name="T48" fmla="*/ 1926 w 2038"/>
                <a:gd name="T49" fmla="*/ 1386 h 2057"/>
                <a:gd name="T50" fmla="*/ 1960 w 2038"/>
                <a:gd name="T51" fmla="*/ 1492 h 2057"/>
                <a:gd name="T52" fmla="*/ 1988 w 2038"/>
                <a:gd name="T53" fmla="*/ 1601 h 2057"/>
                <a:gd name="T54" fmla="*/ 2009 w 2038"/>
                <a:gd name="T55" fmla="*/ 1712 h 2057"/>
                <a:gd name="T56" fmla="*/ 2025 w 2038"/>
                <a:gd name="T57" fmla="*/ 1825 h 2057"/>
                <a:gd name="T58" fmla="*/ 2035 w 2038"/>
                <a:gd name="T59" fmla="*/ 1940 h 2057"/>
                <a:gd name="T60" fmla="*/ 2038 w 2038"/>
                <a:gd name="T61" fmla="*/ 2057 h 2057"/>
                <a:gd name="T62" fmla="*/ 1732 w 2038"/>
                <a:gd name="T63" fmla="*/ 2057 h 2057"/>
                <a:gd name="T64" fmla="*/ 1729 w 2038"/>
                <a:gd name="T65" fmla="*/ 1957 h 2057"/>
                <a:gd name="T66" fmla="*/ 1721 w 2038"/>
                <a:gd name="T67" fmla="*/ 1856 h 2057"/>
                <a:gd name="T68" fmla="*/ 1707 w 2038"/>
                <a:gd name="T69" fmla="*/ 1758 h 2057"/>
                <a:gd name="T70" fmla="*/ 1688 w 2038"/>
                <a:gd name="T71" fmla="*/ 1660 h 2057"/>
                <a:gd name="T72" fmla="*/ 1662 w 2038"/>
                <a:gd name="T73" fmla="*/ 1564 h 2057"/>
                <a:gd name="T74" fmla="*/ 1632 w 2038"/>
                <a:gd name="T75" fmla="*/ 1469 h 2057"/>
                <a:gd name="T76" fmla="*/ 1596 w 2038"/>
                <a:gd name="T77" fmla="*/ 1376 h 2057"/>
                <a:gd name="T78" fmla="*/ 1556 w 2038"/>
                <a:gd name="T79" fmla="*/ 1288 h 2057"/>
                <a:gd name="T80" fmla="*/ 1512 w 2038"/>
                <a:gd name="T81" fmla="*/ 1203 h 2057"/>
                <a:gd name="T82" fmla="*/ 1464 w 2038"/>
                <a:gd name="T83" fmla="*/ 1121 h 2057"/>
                <a:gd name="T84" fmla="*/ 1411 w 2038"/>
                <a:gd name="T85" fmla="*/ 1041 h 2057"/>
                <a:gd name="T86" fmla="*/ 1352 w 2038"/>
                <a:gd name="T87" fmla="*/ 964 h 2057"/>
                <a:gd name="T88" fmla="*/ 1291 w 2038"/>
                <a:gd name="T89" fmla="*/ 891 h 2057"/>
                <a:gd name="T90" fmla="*/ 1224 w 2038"/>
                <a:gd name="T91" fmla="*/ 821 h 2057"/>
                <a:gd name="T92" fmla="*/ 1155 w 2038"/>
                <a:gd name="T93" fmla="*/ 754 h 2057"/>
                <a:gd name="T94" fmla="*/ 1082 w 2038"/>
                <a:gd name="T95" fmla="*/ 692 h 2057"/>
                <a:gd name="T96" fmla="*/ 1005 w 2038"/>
                <a:gd name="T97" fmla="*/ 633 h 2057"/>
                <a:gd name="T98" fmla="*/ 927 w 2038"/>
                <a:gd name="T99" fmla="*/ 579 h 2057"/>
                <a:gd name="T100" fmla="*/ 845 w 2038"/>
                <a:gd name="T101" fmla="*/ 530 h 2057"/>
                <a:gd name="T102" fmla="*/ 761 w 2038"/>
                <a:gd name="T103" fmla="*/ 485 h 2057"/>
                <a:gd name="T104" fmla="*/ 674 w 2038"/>
                <a:gd name="T105" fmla="*/ 446 h 2057"/>
                <a:gd name="T106" fmla="*/ 581 w 2038"/>
                <a:gd name="T107" fmla="*/ 410 h 2057"/>
                <a:gd name="T108" fmla="*/ 488 w 2038"/>
                <a:gd name="T109" fmla="*/ 379 h 2057"/>
                <a:gd name="T110" fmla="*/ 393 w 2038"/>
                <a:gd name="T111" fmla="*/ 353 h 2057"/>
                <a:gd name="T112" fmla="*/ 295 w 2038"/>
                <a:gd name="T113" fmla="*/ 333 h 2057"/>
                <a:gd name="T114" fmla="*/ 198 w 2038"/>
                <a:gd name="T115" fmla="*/ 320 h 2057"/>
                <a:gd name="T116" fmla="*/ 99 w 2038"/>
                <a:gd name="T117" fmla="*/ 310 h 2057"/>
                <a:gd name="T118" fmla="*/ 0 w 2038"/>
                <a:gd name="T119" fmla="*/ 308 h 2057"/>
                <a:gd name="T120" fmla="*/ 0 w 2038"/>
                <a:gd name="T121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8" h="2057">
                  <a:moveTo>
                    <a:pt x="0" y="0"/>
                  </a:moveTo>
                  <a:lnTo>
                    <a:pt x="0" y="0"/>
                  </a:lnTo>
                  <a:lnTo>
                    <a:pt x="115" y="3"/>
                  </a:lnTo>
                  <a:lnTo>
                    <a:pt x="229" y="12"/>
                  </a:lnTo>
                  <a:lnTo>
                    <a:pt x="341" y="29"/>
                  </a:lnTo>
                  <a:lnTo>
                    <a:pt x="451" y="50"/>
                  </a:lnTo>
                  <a:lnTo>
                    <a:pt x="559" y="78"/>
                  </a:lnTo>
                  <a:lnTo>
                    <a:pt x="665" y="111"/>
                  </a:lnTo>
                  <a:lnTo>
                    <a:pt x="767" y="150"/>
                  </a:lnTo>
                  <a:lnTo>
                    <a:pt x="867" y="195"/>
                  </a:lnTo>
                  <a:lnTo>
                    <a:pt x="965" y="244"/>
                  </a:lnTo>
                  <a:lnTo>
                    <a:pt x="1060" y="299"/>
                  </a:lnTo>
                  <a:lnTo>
                    <a:pt x="1150" y="358"/>
                  </a:lnTo>
                  <a:lnTo>
                    <a:pt x="1238" y="423"/>
                  </a:lnTo>
                  <a:lnTo>
                    <a:pt x="1322" y="491"/>
                  </a:lnTo>
                  <a:lnTo>
                    <a:pt x="1402" y="565"/>
                  </a:lnTo>
                  <a:lnTo>
                    <a:pt x="1478" y="641"/>
                  </a:lnTo>
                  <a:lnTo>
                    <a:pt x="1551" y="723"/>
                  </a:lnTo>
                  <a:lnTo>
                    <a:pt x="1618" y="807"/>
                  </a:lnTo>
                  <a:lnTo>
                    <a:pt x="1682" y="895"/>
                  </a:lnTo>
                  <a:lnTo>
                    <a:pt x="1741" y="987"/>
                  </a:lnTo>
                  <a:lnTo>
                    <a:pt x="1795" y="1082"/>
                  </a:lnTo>
                  <a:lnTo>
                    <a:pt x="1844" y="1180"/>
                  </a:lnTo>
                  <a:lnTo>
                    <a:pt x="1888" y="1281"/>
                  </a:lnTo>
                  <a:lnTo>
                    <a:pt x="1926" y="1386"/>
                  </a:lnTo>
                  <a:lnTo>
                    <a:pt x="1960" y="1492"/>
                  </a:lnTo>
                  <a:lnTo>
                    <a:pt x="1988" y="1601"/>
                  </a:lnTo>
                  <a:lnTo>
                    <a:pt x="2009" y="1712"/>
                  </a:lnTo>
                  <a:lnTo>
                    <a:pt x="2025" y="1825"/>
                  </a:lnTo>
                  <a:lnTo>
                    <a:pt x="2035" y="1940"/>
                  </a:lnTo>
                  <a:lnTo>
                    <a:pt x="2038" y="2057"/>
                  </a:lnTo>
                  <a:lnTo>
                    <a:pt x="1732" y="2057"/>
                  </a:lnTo>
                  <a:lnTo>
                    <a:pt x="1729" y="1957"/>
                  </a:lnTo>
                  <a:lnTo>
                    <a:pt x="1721" y="1856"/>
                  </a:lnTo>
                  <a:lnTo>
                    <a:pt x="1707" y="1758"/>
                  </a:lnTo>
                  <a:lnTo>
                    <a:pt x="1688" y="1660"/>
                  </a:lnTo>
                  <a:lnTo>
                    <a:pt x="1662" y="1564"/>
                  </a:lnTo>
                  <a:lnTo>
                    <a:pt x="1632" y="1469"/>
                  </a:lnTo>
                  <a:lnTo>
                    <a:pt x="1596" y="1376"/>
                  </a:lnTo>
                  <a:lnTo>
                    <a:pt x="1556" y="1288"/>
                  </a:lnTo>
                  <a:lnTo>
                    <a:pt x="1512" y="1203"/>
                  </a:lnTo>
                  <a:lnTo>
                    <a:pt x="1464" y="1121"/>
                  </a:lnTo>
                  <a:lnTo>
                    <a:pt x="1411" y="1041"/>
                  </a:lnTo>
                  <a:lnTo>
                    <a:pt x="1352" y="964"/>
                  </a:lnTo>
                  <a:lnTo>
                    <a:pt x="1291" y="891"/>
                  </a:lnTo>
                  <a:lnTo>
                    <a:pt x="1224" y="821"/>
                  </a:lnTo>
                  <a:lnTo>
                    <a:pt x="1155" y="754"/>
                  </a:lnTo>
                  <a:lnTo>
                    <a:pt x="1082" y="692"/>
                  </a:lnTo>
                  <a:lnTo>
                    <a:pt x="1005" y="633"/>
                  </a:lnTo>
                  <a:lnTo>
                    <a:pt x="927" y="579"/>
                  </a:lnTo>
                  <a:lnTo>
                    <a:pt x="845" y="530"/>
                  </a:lnTo>
                  <a:lnTo>
                    <a:pt x="761" y="485"/>
                  </a:lnTo>
                  <a:lnTo>
                    <a:pt x="674" y="446"/>
                  </a:lnTo>
                  <a:lnTo>
                    <a:pt x="581" y="410"/>
                  </a:lnTo>
                  <a:lnTo>
                    <a:pt x="488" y="379"/>
                  </a:lnTo>
                  <a:lnTo>
                    <a:pt x="393" y="353"/>
                  </a:lnTo>
                  <a:lnTo>
                    <a:pt x="295" y="333"/>
                  </a:lnTo>
                  <a:lnTo>
                    <a:pt x="198" y="320"/>
                  </a:lnTo>
                  <a:lnTo>
                    <a:pt x="99" y="310"/>
                  </a:lnTo>
                  <a:lnTo>
                    <a:pt x="0" y="3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" name="Freeform 47"/>
            <p:cNvSpPr/>
            <p:nvPr/>
          </p:nvSpPr>
          <p:spPr bwMode="auto">
            <a:xfrm>
              <a:off x="4232" y="811"/>
              <a:ext cx="178" cy="180"/>
            </a:xfrm>
            <a:custGeom>
              <a:avLst/>
              <a:gdLst>
                <a:gd name="T0" fmla="*/ 0 w 1426"/>
                <a:gd name="T1" fmla="*/ 0 h 1440"/>
                <a:gd name="T2" fmla="*/ 93 w 1426"/>
                <a:gd name="T3" fmla="*/ 3 h 1440"/>
                <a:gd name="T4" fmla="*/ 185 w 1426"/>
                <a:gd name="T5" fmla="*/ 12 h 1440"/>
                <a:gd name="T6" fmla="*/ 276 w 1426"/>
                <a:gd name="T7" fmla="*/ 27 h 1440"/>
                <a:gd name="T8" fmla="*/ 364 w 1426"/>
                <a:gd name="T9" fmla="*/ 48 h 1440"/>
                <a:gd name="T10" fmla="*/ 450 w 1426"/>
                <a:gd name="T11" fmla="*/ 74 h 1440"/>
                <a:gd name="T12" fmla="*/ 534 w 1426"/>
                <a:gd name="T13" fmla="*/ 105 h 1440"/>
                <a:gd name="T14" fmla="*/ 616 w 1426"/>
                <a:gd name="T15" fmla="*/ 141 h 1440"/>
                <a:gd name="T16" fmla="*/ 694 w 1426"/>
                <a:gd name="T17" fmla="*/ 182 h 1440"/>
                <a:gd name="T18" fmla="*/ 769 w 1426"/>
                <a:gd name="T19" fmla="*/ 227 h 1440"/>
                <a:gd name="T20" fmla="*/ 842 w 1426"/>
                <a:gd name="T21" fmla="*/ 278 h 1440"/>
                <a:gd name="T22" fmla="*/ 911 w 1426"/>
                <a:gd name="T23" fmla="*/ 332 h 1440"/>
                <a:gd name="T24" fmla="*/ 977 w 1426"/>
                <a:gd name="T25" fmla="*/ 391 h 1440"/>
                <a:gd name="T26" fmla="*/ 1039 w 1426"/>
                <a:gd name="T27" fmla="*/ 454 h 1440"/>
                <a:gd name="T28" fmla="*/ 1097 w 1426"/>
                <a:gd name="T29" fmla="*/ 520 h 1440"/>
                <a:gd name="T30" fmla="*/ 1151 w 1426"/>
                <a:gd name="T31" fmla="*/ 590 h 1440"/>
                <a:gd name="T32" fmla="*/ 1201 w 1426"/>
                <a:gd name="T33" fmla="*/ 662 h 1440"/>
                <a:gd name="T34" fmla="*/ 1246 w 1426"/>
                <a:gd name="T35" fmla="*/ 739 h 1440"/>
                <a:gd name="T36" fmla="*/ 1287 w 1426"/>
                <a:gd name="T37" fmla="*/ 818 h 1440"/>
                <a:gd name="T38" fmla="*/ 1323 w 1426"/>
                <a:gd name="T39" fmla="*/ 900 h 1440"/>
                <a:gd name="T40" fmla="*/ 1353 w 1426"/>
                <a:gd name="T41" fmla="*/ 984 h 1440"/>
                <a:gd name="T42" fmla="*/ 1379 w 1426"/>
                <a:gd name="T43" fmla="*/ 1072 h 1440"/>
                <a:gd name="T44" fmla="*/ 1399 w 1426"/>
                <a:gd name="T45" fmla="*/ 1161 h 1440"/>
                <a:gd name="T46" fmla="*/ 1415 w 1426"/>
                <a:gd name="T47" fmla="*/ 1252 h 1440"/>
                <a:gd name="T48" fmla="*/ 1423 w 1426"/>
                <a:gd name="T49" fmla="*/ 1346 h 1440"/>
                <a:gd name="T50" fmla="*/ 1426 w 1426"/>
                <a:gd name="T51" fmla="*/ 1440 h 1440"/>
                <a:gd name="T52" fmla="*/ 1121 w 1426"/>
                <a:gd name="T53" fmla="*/ 1440 h 1440"/>
                <a:gd name="T54" fmla="*/ 1118 w 1426"/>
                <a:gd name="T55" fmla="*/ 1358 h 1440"/>
                <a:gd name="T56" fmla="*/ 1109 w 1426"/>
                <a:gd name="T57" fmla="*/ 1278 h 1440"/>
                <a:gd name="T58" fmla="*/ 1094 w 1426"/>
                <a:gd name="T59" fmla="*/ 1198 h 1440"/>
                <a:gd name="T60" fmla="*/ 1075 w 1426"/>
                <a:gd name="T61" fmla="*/ 1120 h 1440"/>
                <a:gd name="T62" fmla="*/ 1050 w 1426"/>
                <a:gd name="T63" fmla="*/ 1044 h 1440"/>
                <a:gd name="T64" fmla="*/ 1020 w 1426"/>
                <a:gd name="T65" fmla="*/ 970 h 1440"/>
                <a:gd name="T66" fmla="*/ 984 w 1426"/>
                <a:gd name="T67" fmla="*/ 899 h 1440"/>
                <a:gd name="T68" fmla="*/ 944 w 1426"/>
                <a:gd name="T69" fmla="*/ 829 h 1440"/>
                <a:gd name="T70" fmla="*/ 898 w 1426"/>
                <a:gd name="T71" fmla="*/ 763 h 1440"/>
                <a:gd name="T72" fmla="*/ 848 w 1426"/>
                <a:gd name="T73" fmla="*/ 699 h 1440"/>
                <a:gd name="T74" fmla="*/ 792 w 1426"/>
                <a:gd name="T75" fmla="*/ 639 h 1440"/>
                <a:gd name="T76" fmla="*/ 732 w 1426"/>
                <a:gd name="T77" fmla="*/ 584 h 1440"/>
                <a:gd name="T78" fmla="*/ 670 w 1426"/>
                <a:gd name="T79" fmla="*/ 533 h 1440"/>
                <a:gd name="T80" fmla="*/ 604 w 1426"/>
                <a:gd name="T81" fmla="*/ 487 h 1440"/>
                <a:gd name="T82" fmla="*/ 536 w 1426"/>
                <a:gd name="T83" fmla="*/ 445 h 1440"/>
                <a:gd name="T84" fmla="*/ 465 w 1426"/>
                <a:gd name="T85" fmla="*/ 410 h 1440"/>
                <a:gd name="T86" fmla="*/ 392 w 1426"/>
                <a:gd name="T87" fmla="*/ 379 h 1440"/>
                <a:gd name="T88" fmla="*/ 317 w 1426"/>
                <a:gd name="T89" fmla="*/ 354 h 1440"/>
                <a:gd name="T90" fmla="*/ 239 w 1426"/>
                <a:gd name="T91" fmla="*/ 335 h 1440"/>
                <a:gd name="T92" fmla="*/ 160 w 1426"/>
                <a:gd name="T93" fmla="*/ 320 h 1440"/>
                <a:gd name="T94" fmla="*/ 81 w 1426"/>
                <a:gd name="T95" fmla="*/ 311 h 1440"/>
                <a:gd name="T96" fmla="*/ 0 w 1426"/>
                <a:gd name="T97" fmla="*/ 309 h 1440"/>
                <a:gd name="T98" fmla="*/ 0 w 1426"/>
                <a:gd name="T99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6" h="1440">
                  <a:moveTo>
                    <a:pt x="0" y="0"/>
                  </a:moveTo>
                  <a:lnTo>
                    <a:pt x="93" y="3"/>
                  </a:lnTo>
                  <a:lnTo>
                    <a:pt x="185" y="12"/>
                  </a:lnTo>
                  <a:lnTo>
                    <a:pt x="276" y="27"/>
                  </a:lnTo>
                  <a:lnTo>
                    <a:pt x="364" y="48"/>
                  </a:lnTo>
                  <a:lnTo>
                    <a:pt x="450" y="74"/>
                  </a:lnTo>
                  <a:lnTo>
                    <a:pt x="534" y="105"/>
                  </a:lnTo>
                  <a:lnTo>
                    <a:pt x="616" y="141"/>
                  </a:lnTo>
                  <a:lnTo>
                    <a:pt x="694" y="182"/>
                  </a:lnTo>
                  <a:lnTo>
                    <a:pt x="769" y="227"/>
                  </a:lnTo>
                  <a:lnTo>
                    <a:pt x="842" y="278"/>
                  </a:lnTo>
                  <a:lnTo>
                    <a:pt x="911" y="332"/>
                  </a:lnTo>
                  <a:lnTo>
                    <a:pt x="977" y="391"/>
                  </a:lnTo>
                  <a:lnTo>
                    <a:pt x="1039" y="454"/>
                  </a:lnTo>
                  <a:lnTo>
                    <a:pt x="1097" y="520"/>
                  </a:lnTo>
                  <a:lnTo>
                    <a:pt x="1151" y="590"/>
                  </a:lnTo>
                  <a:lnTo>
                    <a:pt x="1201" y="662"/>
                  </a:lnTo>
                  <a:lnTo>
                    <a:pt x="1246" y="739"/>
                  </a:lnTo>
                  <a:lnTo>
                    <a:pt x="1287" y="818"/>
                  </a:lnTo>
                  <a:lnTo>
                    <a:pt x="1323" y="900"/>
                  </a:lnTo>
                  <a:lnTo>
                    <a:pt x="1353" y="984"/>
                  </a:lnTo>
                  <a:lnTo>
                    <a:pt x="1379" y="1072"/>
                  </a:lnTo>
                  <a:lnTo>
                    <a:pt x="1399" y="1161"/>
                  </a:lnTo>
                  <a:lnTo>
                    <a:pt x="1415" y="1252"/>
                  </a:lnTo>
                  <a:lnTo>
                    <a:pt x="1423" y="1346"/>
                  </a:lnTo>
                  <a:lnTo>
                    <a:pt x="1426" y="1440"/>
                  </a:lnTo>
                  <a:lnTo>
                    <a:pt x="1121" y="1440"/>
                  </a:lnTo>
                  <a:lnTo>
                    <a:pt x="1118" y="1358"/>
                  </a:lnTo>
                  <a:lnTo>
                    <a:pt x="1109" y="1278"/>
                  </a:lnTo>
                  <a:lnTo>
                    <a:pt x="1094" y="1198"/>
                  </a:lnTo>
                  <a:lnTo>
                    <a:pt x="1075" y="1120"/>
                  </a:lnTo>
                  <a:lnTo>
                    <a:pt x="1050" y="1044"/>
                  </a:lnTo>
                  <a:lnTo>
                    <a:pt x="1020" y="970"/>
                  </a:lnTo>
                  <a:lnTo>
                    <a:pt x="984" y="899"/>
                  </a:lnTo>
                  <a:lnTo>
                    <a:pt x="944" y="829"/>
                  </a:lnTo>
                  <a:lnTo>
                    <a:pt x="898" y="763"/>
                  </a:lnTo>
                  <a:lnTo>
                    <a:pt x="848" y="699"/>
                  </a:lnTo>
                  <a:lnTo>
                    <a:pt x="792" y="639"/>
                  </a:lnTo>
                  <a:lnTo>
                    <a:pt x="732" y="584"/>
                  </a:lnTo>
                  <a:lnTo>
                    <a:pt x="670" y="533"/>
                  </a:lnTo>
                  <a:lnTo>
                    <a:pt x="604" y="487"/>
                  </a:lnTo>
                  <a:lnTo>
                    <a:pt x="536" y="445"/>
                  </a:lnTo>
                  <a:lnTo>
                    <a:pt x="465" y="410"/>
                  </a:lnTo>
                  <a:lnTo>
                    <a:pt x="392" y="379"/>
                  </a:lnTo>
                  <a:lnTo>
                    <a:pt x="317" y="354"/>
                  </a:lnTo>
                  <a:lnTo>
                    <a:pt x="239" y="335"/>
                  </a:lnTo>
                  <a:lnTo>
                    <a:pt x="160" y="320"/>
                  </a:lnTo>
                  <a:lnTo>
                    <a:pt x="81" y="311"/>
                  </a:lnTo>
                  <a:lnTo>
                    <a:pt x="0" y="3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" name="Freeform 48"/>
            <p:cNvSpPr/>
            <p:nvPr/>
          </p:nvSpPr>
          <p:spPr bwMode="auto">
            <a:xfrm>
              <a:off x="4079" y="888"/>
              <a:ext cx="255" cy="257"/>
            </a:xfrm>
            <a:custGeom>
              <a:avLst/>
              <a:gdLst>
                <a:gd name="T0" fmla="*/ 1529 w 2039"/>
                <a:gd name="T1" fmla="*/ 0 h 2058"/>
                <a:gd name="T2" fmla="*/ 2039 w 2039"/>
                <a:gd name="T3" fmla="*/ 514 h 2058"/>
                <a:gd name="T4" fmla="*/ 1835 w 2039"/>
                <a:gd name="T5" fmla="*/ 721 h 2058"/>
                <a:gd name="T6" fmla="*/ 1631 w 2039"/>
                <a:gd name="T7" fmla="*/ 1440 h 2058"/>
                <a:gd name="T8" fmla="*/ 306 w 2039"/>
                <a:gd name="T9" fmla="*/ 2058 h 2058"/>
                <a:gd name="T10" fmla="*/ 225 w 2039"/>
                <a:gd name="T11" fmla="*/ 1976 h 2058"/>
                <a:gd name="T12" fmla="*/ 967 w 2039"/>
                <a:gd name="T13" fmla="*/ 1228 h 2058"/>
                <a:gd name="T14" fmla="*/ 992 w 2039"/>
                <a:gd name="T15" fmla="*/ 1233 h 2058"/>
                <a:gd name="T16" fmla="*/ 1019 w 2039"/>
                <a:gd name="T17" fmla="*/ 1235 h 2058"/>
                <a:gd name="T18" fmla="*/ 1053 w 2039"/>
                <a:gd name="T19" fmla="*/ 1232 h 2058"/>
                <a:gd name="T20" fmla="*/ 1084 w 2039"/>
                <a:gd name="T21" fmla="*/ 1225 h 2058"/>
                <a:gd name="T22" fmla="*/ 1113 w 2039"/>
                <a:gd name="T23" fmla="*/ 1212 h 2058"/>
                <a:gd name="T24" fmla="*/ 1140 w 2039"/>
                <a:gd name="T25" fmla="*/ 1195 h 2058"/>
                <a:gd name="T26" fmla="*/ 1163 w 2039"/>
                <a:gd name="T27" fmla="*/ 1174 h 2058"/>
                <a:gd name="T28" fmla="*/ 1184 w 2039"/>
                <a:gd name="T29" fmla="*/ 1150 h 2058"/>
                <a:gd name="T30" fmla="*/ 1200 w 2039"/>
                <a:gd name="T31" fmla="*/ 1123 h 2058"/>
                <a:gd name="T32" fmla="*/ 1212 w 2039"/>
                <a:gd name="T33" fmla="*/ 1093 h 2058"/>
                <a:gd name="T34" fmla="*/ 1221 w 2039"/>
                <a:gd name="T35" fmla="*/ 1062 h 2058"/>
                <a:gd name="T36" fmla="*/ 1224 w 2039"/>
                <a:gd name="T37" fmla="*/ 1028 h 2058"/>
                <a:gd name="T38" fmla="*/ 1221 w 2039"/>
                <a:gd name="T39" fmla="*/ 995 h 2058"/>
                <a:gd name="T40" fmla="*/ 1212 w 2039"/>
                <a:gd name="T41" fmla="*/ 963 h 2058"/>
                <a:gd name="T42" fmla="*/ 1200 w 2039"/>
                <a:gd name="T43" fmla="*/ 934 h 2058"/>
                <a:gd name="T44" fmla="*/ 1184 w 2039"/>
                <a:gd name="T45" fmla="*/ 908 h 2058"/>
                <a:gd name="T46" fmla="*/ 1163 w 2039"/>
                <a:gd name="T47" fmla="*/ 884 h 2058"/>
                <a:gd name="T48" fmla="*/ 1140 w 2039"/>
                <a:gd name="T49" fmla="*/ 863 h 2058"/>
                <a:gd name="T50" fmla="*/ 1113 w 2039"/>
                <a:gd name="T51" fmla="*/ 846 h 2058"/>
                <a:gd name="T52" fmla="*/ 1084 w 2039"/>
                <a:gd name="T53" fmla="*/ 833 h 2058"/>
                <a:gd name="T54" fmla="*/ 1053 w 2039"/>
                <a:gd name="T55" fmla="*/ 826 h 2058"/>
                <a:gd name="T56" fmla="*/ 1019 w 2039"/>
                <a:gd name="T57" fmla="*/ 823 h 2058"/>
                <a:gd name="T58" fmla="*/ 986 w 2039"/>
                <a:gd name="T59" fmla="*/ 826 h 2058"/>
                <a:gd name="T60" fmla="*/ 955 w 2039"/>
                <a:gd name="T61" fmla="*/ 833 h 2058"/>
                <a:gd name="T62" fmla="*/ 926 w 2039"/>
                <a:gd name="T63" fmla="*/ 846 h 2058"/>
                <a:gd name="T64" fmla="*/ 899 w 2039"/>
                <a:gd name="T65" fmla="*/ 863 h 2058"/>
                <a:gd name="T66" fmla="*/ 876 w 2039"/>
                <a:gd name="T67" fmla="*/ 884 h 2058"/>
                <a:gd name="T68" fmla="*/ 855 w 2039"/>
                <a:gd name="T69" fmla="*/ 908 h 2058"/>
                <a:gd name="T70" fmla="*/ 838 w 2039"/>
                <a:gd name="T71" fmla="*/ 934 h 2058"/>
                <a:gd name="T72" fmla="*/ 826 w 2039"/>
                <a:gd name="T73" fmla="*/ 963 h 2058"/>
                <a:gd name="T74" fmla="*/ 819 w 2039"/>
                <a:gd name="T75" fmla="*/ 995 h 2058"/>
                <a:gd name="T76" fmla="*/ 815 w 2039"/>
                <a:gd name="T77" fmla="*/ 1028 h 2058"/>
                <a:gd name="T78" fmla="*/ 817 w 2039"/>
                <a:gd name="T79" fmla="*/ 1056 h 2058"/>
                <a:gd name="T80" fmla="*/ 823 w 2039"/>
                <a:gd name="T81" fmla="*/ 1082 h 2058"/>
                <a:gd name="T82" fmla="*/ 81 w 2039"/>
                <a:gd name="T83" fmla="*/ 1831 h 2058"/>
                <a:gd name="T84" fmla="*/ 0 w 2039"/>
                <a:gd name="T85" fmla="*/ 1749 h 2058"/>
                <a:gd name="T86" fmla="*/ 612 w 2039"/>
                <a:gd name="T87" fmla="*/ 412 h 2058"/>
                <a:gd name="T88" fmla="*/ 1325 w 2039"/>
                <a:gd name="T89" fmla="*/ 206 h 2058"/>
                <a:gd name="T90" fmla="*/ 1529 w 2039"/>
                <a:gd name="T91" fmla="*/ 0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9" h="2058">
                  <a:moveTo>
                    <a:pt x="1529" y="0"/>
                  </a:moveTo>
                  <a:lnTo>
                    <a:pt x="2039" y="514"/>
                  </a:lnTo>
                  <a:lnTo>
                    <a:pt x="1835" y="721"/>
                  </a:lnTo>
                  <a:lnTo>
                    <a:pt x="1631" y="1440"/>
                  </a:lnTo>
                  <a:lnTo>
                    <a:pt x="306" y="2058"/>
                  </a:lnTo>
                  <a:lnTo>
                    <a:pt x="225" y="1976"/>
                  </a:lnTo>
                  <a:lnTo>
                    <a:pt x="967" y="1228"/>
                  </a:lnTo>
                  <a:lnTo>
                    <a:pt x="992" y="1233"/>
                  </a:lnTo>
                  <a:lnTo>
                    <a:pt x="1019" y="1235"/>
                  </a:lnTo>
                  <a:lnTo>
                    <a:pt x="1053" y="1232"/>
                  </a:lnTo>
                  <a:lnTo>
                    <a:pt x="1084" y="1225"/>
                  </a:lnTo>
                  <a:lnTo>
                    <a:pt x="1113" y="1212"/>
                  </a:lnTo>
                  <a:lnTo>
                    <a:pt x="1140" y="1195"/>
                  </a:lnTo>
                  <a:lnTo>
                    <a:pt x="1163" y="1174"/>
                  </a:lnTo>
                  <a:lnTo>
                    <a:pt x="1184" y="1150"/>
                  </a:lnTo>
                  <a:lnTo>
                    <a:pt x="1200" y="1123"/>
                  </a:lnTo>
                  <a:lnTo>
                    <a:pt x="1212" y="1093"/>
                  </a:lnTo>
                  <a:lnTo>
                    <a:pt x="1221" y="1062"/>
                  </a:lnTo>
                  <a:lnTo>
                    <a:pt x="1224" y="1028"/>
                  </a:lnTo>
                  <a:lnTo>
                    <a:pt x="1221" y="995"/>
                  </a:lnTo>
                  <a:lnTo>
                    <a:pt x="1212" y="963"/>
                  </a:lnTo>
                  <a:lnTo>
                    <a:pt x="1200" y="934"/>
                  </a:lnTo>
                  <a:lnTo>
                    <a:pt x="1184" y="908"/>
                  </a:lnTo>
                  <a:lnTo>
                    <a:pt x="1163" y="884"/>
                  </a:lnTo>
                  <a:lnTo>
                    <a:pt x="1140" y="863"/>
                  </a:lnTo>
                  <a:lnTo>
                    <a:pt x="1113" y="846"/>
                  </a:lnTo>
                  <a:lnTo>
                    <a:pt x="1084" y="833"/>
                  </a:lnTo>
                  <a:lnTo>
                    <a:pt x="1053" y="826"/>
                  </a:lnTo>
                  <a:lnTo>
                    <a:pt x="1019" y="823"/>
                  </a:lnTo>
                  <a:lnTo>
                    <a:pt x="986" y="826"/>
                  </a:lnTo>
                  <a:lnTo>
                    <a:pt x="955" y="833"/>
                  </a:lnTo>
                  <a:lnTo>
                    <a:pt x="926" y="846"/>
                  </a:lnTo>
                  <a:lnTo>
                    <a:pt x="899" y="863"/>
                  </a:lnTo>
                  <a:lnTo>
                    <a:pt x="876" y="884"/>
                  </a:lnTo>
                  <a:lnTo>
                    <a:pt x="855" y="908"/>
                  </a:lnTo>
                  <a:lnTo>
                    <a:pt x="838" y="934"/>
                  </a:lnTo>
                  <a:lnTo>
                    <a:pt x="826" y="963"/>
                  </a:lnTo>
                  <a:lnTo>
                    <a:pt x="819" y="995"/>
                  </a:lnTo>
                  <a:lnTo>
                    <a:pt x="815" y="1028"/>
                  </a:lnTo>
                  <a:lnTo>
                    <a:pt x="817" y="1056"/>
                  </a:lnTo>
                  <a:lnTo>
                    <a:pt x="823" y="1082"/>
                  </a:lnTo>
                  <a:lnTo>
                    <a:pt x="81" y="1831"/>
                  </a:lnTo>
                  <a:lnTo>
                    <a:pt x="0" y="1749"/>
                  </a:lnTo>
                  <a:lnTo>
                    <a:pt x="612" y="412"/>
                  </a:lnTo>
                  <a:lnTo>
                    <a:pt x="1325" y="206"/>
                  </a:lnTo>
                  <a:lnTo>
                    <a:pt x="15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4" name="Group 51"/>
          <p:cNvGrpSpPr>
            <a:grpSpLocks noChangeAspect="1"/>
          </p:cNvGrpSpPr>
          <p:nvPr/>
        </p:nvGrpSpPr>
        <p:grpSpPr bwMode="auto">
          <a:xfrm>
            <a:off x="5514465" y="448715"/>
            <a:ext cx="349600" cy="353027"/>
            <a:chOff x="4202" y="526"/>
            <a:chExt cx="408" cy="412"/>
          </a:xfrm>
          <a:solidFill>
            <a:srgbClr val="FFFFFF"/>
          </a:solidFill>
        </p:grpSpPr>
        <p:sp>
          <p:nvSpPr>
            <p:cNvPr id="15" name="Freeform 53"/>
            <p:cNvSpPr/>
            <p:nvPr/>
          </p:nvSpPr>
          <p:spPr bwMode="auto">
            <a:xfrm>
              <a:off x="4467" y="526"/>
              <a:ext cx="143" cy="144"/>
            </a:xfrm>
            <a:custGeom>
              <a:avLst/>
              <a:gdLst>
                <a:gd name="T0" fmla="*/ 168 w 1139"/>
                <a:gd name="T1" fmla="*/ 0 h 1149"/>
                <a:gd name="T2" fmla="*/ 168 w 1139"/>
                <a:gd name="T3" fmla="*/ 0 h 1149"/>
                <a:gd name="T4" fmla="*/ 182 w 1139"/>
                <a:gd name="T5" fmla="*/ 2 h 1149"/>
                <a:gd name="T6" fmla="*/ 195 w 1139"/>
                <a:gd name="T7" fmla="*/ 8 h 1149"/>
                <a:gd name="T8" fmla="*/ 209 w 1139"/>
                <a:gd name="T9" fmla="*/ 18 h 1149"/>
                <a:gd name="T10" fmla="*/ 1120 w 1139"/>
                <a:gd name="T11" fmla="*/ 937 h 1149"/>
                <a:gd name="T12" fmla="*/ 1131 w 1139"/>
                <a:gd name="T13" fmla="*/ 951 h 1149"/>
                <a:gd name="T14" fmla="*/ 1137 w 1139"/>
                <a:gd name="T15" fmla="*/ 965 h 1149"/>
                <a:gd name="T16" fmla="*/ 1139 w 1139"/>
                <a:gd name="T17" fmla="*/ 980 h 1149"/>
                <a:gd name="T18" fmla="*/ 1137 w 1139"/>
                <a:gd name="T19" fmla="*/ 993 h 1149"/>
                <a:gd name="T20" fmla="*/ 1131 w 1139"/>
                <a:gd name="T21" fmla="*/ 1006 h 1149"/>
                <a:gd name="T22" fmla="*/ 1119 w 1139"/>
                <a:gd name="T23" fmla="*/ 1017 h 1149"/>
                <a:gd name="T24" fmla="*/ 1105 w 1139"/>
                <a:gd name="T25" fmla="*/ 1026 h 1149"/>
                <a:gd name="T26" fmla="*/ 851 w 1139"/>
                <a:gd name="T27" fmla="*/ 1149 h 1149"/>
                <a:gd name="T28" fmla="*/ 0 w 1139"/>
                <a:gd name="T29" fmla="*/ 290 h 1149"/>
                <a:gd name="T30" fmla="*/ 122 w 1139"/>
                <a:gd name="T31" fmla="*/ 33 h 1149"/>
                <a:gd name="T32" fmla="*/ 131 w 1139"/>
                <a:gd name="T33" fmla="*/ 18 h 1149"/>
                <a:gd name="T34" fmla="*/ 142 w 1139"/>
                <a:gd name="T35" fmla="*/ 8 h 1149"/>
                <a:gd name="T36" fmla="*/ 155 w 1139"/>
                <a:gd name="T37" fmla="*/ 2 h 1149"/>
                <a:gd name="T38" fmla="*/ 168 w 1139"/>
                <a:gd name="T39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39" h="1149">
                  <a:moveTo>
                    <a:pt x="168" y="0"/>
                  </a:moveTo>
                  <a:lnTo>
                    <a:pt x="168" y="0"/>
                  </a:lnTo>
                  <a:lnTo>
                    <a:pt x="182" y="2"/>
                  </a:lnTo>
                  <a:lnTo>
                    <a:pt x="195" y="8"/>
                  </a:lnTo>
                  <a:lnTo>
                    <a:pt x="209" y="18"/>
                  </a:lnTo>
                  <a:lnTo>
                    <a:pt x="1120" y="937"/>
                  </a:lnTo>
                  <a:lnTo>
                    <a:pt x="1131" y="951"/>
                  </a:lnTo>
                  <a:lnTo>
                    <a:pt x="1137" y="965"/>
                  </a:lnTo>
                  <a:lnTo>
                    <a:pt x="1139" y="980"/>
                  </a:lnTo>
                  <a:lnTo>
                    <a:pt x="1137" y="993"/>
                  </a:lnTo>
                  <a:lnTo>
                    <a:pt x="1131" y="1006"/>
                  </a:lnTo>
                  <a:lnTo>
                    <a:pt x="1119" y="1017"/>
                  </a:lnTo>
                  <a:lnTo>
                    <a:pt x="1105" y="1026"/>
                  </a:lnTo>
                  <a:lnTo>
                    <a:pt x="851" y="1149"/>
                  </a:lnTo>
                  <a:lnTo>
                    <a:pt x="0" y="290"/>
                  </a:lnTo>
                  <a:lnTo>
                    <a:pt x="122" y="33"/>
                  </a:lnTo>
                  <a:lnTo>
                    <a:pt x="131" y="18"/>
                  </a:lnTo>
                  <a:lnTo>
                    <a:pt x="142" y="8"/>
                  </a:lnTo>
                  <a:lnTo>
                    <a:pt x="155" y="2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" name="Freeform 54"/>
            <p:cNvSpPr/>
            <p:nvPr/>
          </p:nvSpPr>
          <p:spPr bwMode="auto">
            <a:xfrm>
              <a:off x="4202" y="581"/>
              <a:ext cx="354" cy="357"/>
            </a:xfrm>
            <a:custGeom>
              <a:avLst/>
              <a:gdLst>
                <a:gd name="T0" fmla="*/ 2760 w 2831"/>
                <a:gd name="T1" fmla="*/ 1726 h 2858"/>
                <a:gd name="T2" fmla="*/ 2750 w 2831"/>
                <a:gd name="T3" fmla="*/ 1778 h 2858"/>
                <a:gd name="T4" fmla="*/ 2724 w 2831"/>
                <a:gd name="T5" fmla="*/ 1820 h 2858"/>
                <a:gd name="T6" fmla="*/ 2669 w 2831"/>
                <a:gd name="T7" fmla="*/ 1845 h 2858"/>
                <a:gd name="T8" fmla="*/ 2492 w 2831"/>
                <a:gd name="T9" fmla="*/ 1887 h 2858"/>
                <a:gd name="T10" fmla="*/ 2229 w 2831"/>
                <a:gd name="T11" fmla="*/ 1966 h 2858"/>
                <a:gd name="T12" fmla="*/ 1975 w 2831"/>
                <a:gd name="T13" fmla="*/ 2059 h 2858"/>
                <a:gd name="T14" fmla="*/ 1728 w 2831"/>
                <a:gd name="T15" fmla="*/ 2162 h 2858"/>
                <a:gd name="T16" fmla="*/ 1496 w 2831"/>
                <a:gd name="T17" fmla="*/ 2271 h 2858"/>
                <a:gd name="T18" fmla="*/ 1280 w 2831"/>
                <a:gd name="T19" fmla="*/ 2383 h 2858"/>
                <a:gd name="T20" fmla="*/ 1085 w 2831"/>
                <a:gd name="T21" fmla="*/ 2491 h 2858"/>
                <a:gd name="T22" fmla="*/ 912 w 2831"/>
                <a:gd name="T23" fmla="*/ 2594 h 2858"/>
                <a:gd name="T24" fmla="*/ 765 w 2831"/>
                <a:gd name="T25" fmla="*/ 2686 h 2858"/>
                <a:gd name="T26" fmla="*/ 649 w 2831"/>
                <a:gd name="T27" fmla="*/ 2762 h 2858"/>
                <a:gd name="T28" fmla="*/ 566 w 2831"/>
                <a:gd name="T29" fmla="*/ 2818 h 2858"/>
                <a:gd name="T30" fmla="*/ 519 w 2831"/>
                <a:gd name="T31" fmla="*/ 2851 h 2858"/>
                <a:gd name="T32" fmla="*/ 327 w 2831"/>
                <a:gd name="T33" fmla="*/ 2673 h 2858"/>
                <a:gd name="T34" fmla="*/ 1256 w 2831"/>
                <a:gd name="T35" fmla="*/ 1821 h 2858"/>
                <a:gd name="T36" fmla="*/ 1367 w 2831"/>
                <a:gd name="T37" fmla="*/ 1826 h 2858"/>
                <a:gd name="T38" fmla="*/ 1479 w 2831"/>
                <a:gd name="T39" fmla="*/ 1787 h 2858"/>
                <a:gd name="T40" fmla="*/ 1567 w 2831"/>
                <a:gd name="T41" fmla="*/ 1709 h 2858"/>
                <a:gd name="T42" fmla="*/ 1621 w 2831"/>
                <a:gd name="T43" fmla="*/ 1602 h 2858"/>
                <a:gd name="T44" fmla="*/ 1628 w 2831"/>
                <a:gd name="T45" fmla="*/ 1478 h 2858"/>
                <a:gd name="T46" fmla="*/ 1589 w 2831"/>
                <a:gd name="T47" fmla="*/ 1365 h 2858"/>
                <a:gd name="T48" fmla="*/ 1512 w 2831"/>
                <a:gd name="T49" fmla="*/ 1276 h 2858"/>
                <a:gd name="T50" fmla="*/ 1407 w 2831"/>
                <a:gd name="T51" fmla="*/ 1222 h 2858"/>
                <a:gd name="T52" fmla="*/ 1284 w 2831"/>
                <a:gd name="T53" fmla="*/ 1214 h 2858"/>
                <a:gd name="T54" fmla="*/ 1170 w 2831"/>
                <a:gd name="T55" fmla="*/ 1254 h 2858"/>
                <a:gd name="T56" fmla="*/ 1084 w 2831"/>
                <a:gd name="T57" fmla="*/ 1332 h 2858"/>
                <a:gd name="T58" fmla="*/ 1030 w 2831"/>
                <a:gd name="T59" fmla="*/ 1438 h 2858"/>
                <a:gd name="T60" fmla="*/ 1021 w 2831"/>
                <a:gd name="T61" fmla="*/ 1556 h 2858"/>
                <a:gd name="T62" fmla="*/ 1050 w 2831"/>
                <a:gd name="T63" fmla="*/ 1653 h 2858"/>
                <a:gd name="T64" fmla="*/ 2 w 2831"/>
                <a:gd name="T65" fmla="*/ 2341 h 2858"/>
                <a:gd name="T66" fmla="*/ 26 w 2831"/>
                <a:gd name="T67" fmla="*/ 2306 h 2858"/>
                <a:gd name="T68" fmla="*/ 75 w 2831"/>
                <a:gd name="T69" fmla="*/ 2235 h 2858"/>
                <a:gd name="T70" fmla="*/ 144 w 2831"/>
                <a:gd name="T71" fmla="*/ 2128 h 2858"/>
                <a:gd name="T72" fmla="*/ 230 w 2831"/>
                <a:gd name="T73" fmla="*/ 1990 h 2858"/>
                <a:gd name="T74" fmla="*/ 328 w 2831"/>
                <a:gd name="T75" fmla="*/ 1824 h 2858"/>
                <a:gd name="T76" fmla="*/ 435 w 2831"/>
                <a:gd name="T77" fmla="*/ 1634 h 2858"/>
                <a:gd name="T78" fmla="*/ 544 w 2831"/>
                <a:gd name="T79" fmla="*/ 1422 h 2858"/>
                <a:gd name="T80" fmla="*/ 654 w 2831"/>
                <a:gd name="T81" fmla="*/ 1193 h 2858"/>
                <a:gd name="T82" fmla="*/ 759 w 2831"/>
                <a:gd name="T83" fmla="*/ 949 h 2858"/>
                <a:gd name="T84" fmla="*/ 855 w 2831"/>
                <a:gd name="T85" fmla="*/ 694 h 2858"/>
                <a:gd name="T86" fmla="*/ 938 w 2831"/>
                <a:gd name="T87" fmla="*/ 431 h 2858"/>
                <a:gd name="T88" fmla="*/ 1004 w 2831"/>
                <a:gd name="T89" fmla="*/ 164 h 2858"/>
                <a:gd name="T90" fmla="*/ 1018 w 2831"/>
                <a:gd name="T91" fmla="*/ 123 h 2858"/>
                <a:gd name="T92" fmla="*/ 1055 w 2831"/>
                <a:gd name="T93" fmla="*/ 88 h 2858"/>
                <a:gd name="T94" fmla="*/ 1103 w 2831"/>
                <a:gd name="T95" fmla="*/ 74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1" h="2858">
                  <a:moveTo>
                    <a:pt x="1960" y="0"/>
                  </a:moveTo>
                  <a:lnTo>
                    <a:pt x="2831" y="879"/>
                  </a:lnTo>
                  <a:lnTo>
                    <a:pt x="2760" y="1726"/>
                  </a:lnTo>
                  <a:lnTo>
                    <a:pt x="2758" y="1745"/>
                  </a:lnTo>
                  <a:lnTo>
                    <a:pt x="2754" y="1762"/>
                  </a:lnTo>
                  <a:lnTo>
                    <a:pt x="2750" y="1778"/>
                  </a:lnTo>
                  <a:lnTo>
                    <a:pt x="2744" y="1793"/>
                  </a:lnTo>
                  <a:lnTo>
                    <a:pt x="2735" y="1808"/>
                  </a:lnTo>
                  <a:lnTo>
                    <a:pt x="2724" y="1820"/>
                  </a:lnTo>
                  <a:lnTo>
                    <a:pt x="2709" y="1830"/>
                  </a:lnTo>
                  <a:lnTo>
                    <a:pt x="2691" y="1839"/>
                  </a:lnTo>
                  <a:lnTo>
                    <a:pt x="2669" y="1845"/>
                  </a:lnTo>
                  <a:lnTo>
                    <a:pt x="2668" y="1845"/>
                  </a:lnTo>
                  <a:lnTo>
                    <a:pt x="2580" y="1866"/>
                  </a:lnTo>
                  <a:lnTo>
                    <a:pt x="2492" y="1887"/>
                  </a:lnTo>
                  <a:lnTo>
                    <a:pt x="2404" y="1911"/>
                  </a:lnTo>
                  <a:lnTo>
                    <a:pt x="2316" y="1938"/>
                  </a:lnTo>
                  <a:lnTo>
                    <a:pt x="2229" y="1966"/>
                  </a:lnTo>
                  <a:lnTo>
                    <a:pt x="2144" y="1995"/>
                  </a:lnTo>
                  <a:lnTo>
                    <a:pt x="2059" y="2026"/>
                  </a:lnTo>
                  <a:lnTo>
                    <a:pt x="1975" y="2059"/>
                  </a:lnTo>
                  <a:lnTo>
                    <a:pt x="1891" y="2092"/>
                  </a:lnTo>
                  <a:lnTo>
                    <a:pt x="1809" y="2127"/>
                  </a:lnTo>
                  <a:lnTo>
                    <a:pt x="1728" y="2162"/>
                  </a:lnTo>
                  <a:lnTo>
                    <a:pt x="1649" y="2198"/>
                  </a:lnTo>
                  <a:lnTo>
                    <a:pt x="1572" y="2234"/>
                  </a:lnTo>
                  <a:lnTo>
                    <a:pt x="1496" y="2271"/>
                  </a:lnTo>
                  <a:lnTo>
                    <a:pt x="1422" y="2309"/>
                  </a:lnTo>
                  <a:lnTo>
                    <a:pt x="1351" y="2346"/>
                  </a:lnTo>
                  <a:lnTo>
                    <a:pt x="1280" y="2383"/>
                  </a:lnTo>
                  <a:lnTo>
                    <a:pt x="1212" y="2419"/>
                  </a:lnTo>
                  <a:lnTo>
                    <a:pt x="1147" y="2456"/>
                  </a:lnTo>
                  <a:lnTo>
                    <a:pt x="1085" y="2491"/>
                  </a:lnTo>
                  <a:lnTo>
                    <a:pt x="1024" y="2526"/>
                  </a:lnTo>
                  <a:lnTo>
                    <a:pt x="966" y="2561"/>
                  </a:lnTo>
                  <a:lnTo>
                    <a:pt x="912" y="2594"/>
                  </a:lnTo>
                  <a:lnTo>
                    <a:pt x="859" y="2626"/>
                  </a:lnTo>
                  <a:lnTo>
                    <a:pt x="810" y="2657"/>
                  </a:lnTo>
                  <a:lnTo>
                    <a:pt x="765" y="2686"/>
                  </a:lnTo>
                  <a:lnTo>
                    <a:pt x="723" y="2712"/>
                  </a:lnTo>
                  <a:lnTo>
                    <a:pt x="684" y="2738"/>
                  </a:lnTo>
                  <a:lnTo>
                    <a:pt x="649" y="2762"/>
                  </a:lnTo>
                  <a:lnTo>
                    <a:pt x="617" y="2783"/>
                  </a:lnTo>
                  <a:lnTo>
                    <a:pt x="589" y="2801"/>
                  </a:lnTo>
                  <a:lnTo>
                    <a:pt x="566" y="2818"/>
                  </a:lnTo>
                  <a:lnTo>
                    <a:pt x="546" y="2832"/>
                  </a:lnTo>
                  <a:lnTo>
                    <a:pt x="530" y="2842"/>
                  </a:lnTo>
                  <a:lnTo>
                    <a:pt x="519" y="2851"/>
                  </a:lnTo>
                  <a:lnTo>
                    <a:pt x="513" y="2856"/>
                  </a:lnTo>
                  <a:lnTo>
                    <a:pt x="510" y="2858"/>
                  </a:lnTo>
                  <a:lnTo>
                    <a:pt x="327" y="2673"/>
                  </a:lnTo>
                  <a:lnTo>
                    <a:pt x="1193" y="1798"/>
                  </a:lnTo>
                  <a:lnTo>
                    <a:pt x="1225" y="1812"/>
                  </a:lnTo>
                  <a:lnTo>
                    <a:pt x="1256" y="1821"/>
                  </a:lnTo>
                  <a:lnTo>
                    <a:pt x="1290" y="1827"/>
                  </a:lnTo>
                  <a:lnTo>
                    <a:pt x="1325" y="1829"/>
                  </a:lnTo>
                  <a:lnTo>
                    <a:pt x="1367" y="1826"/>
                  </a:lnTo>
                  <a:lnTo>
                    <a:pt x="1407" y="1818"/>
                  </a:lnTo>
                  <a:lnTo>
                    <a:pt x="1445" y="1805"/>
                  </a:lnTo>
                  <a:lnTo>
                    <a:pt x="1479" y="1787"/>
                  </a:lnTo>
                  <a:lnTo>
                    <a:pt x="1512" y="1764"/>
                  </a:lnTo>
                  <a:lnTo>
                    <a:pt x="1542" y="1738"/>
                  </a:lnTo>
                  <a:lnTo>
                    <a:pt x="1567" y="1709"/>
                  </a:lnTo>
                  <a:lnTo>
                    <a:pt x="1589" y="1675"/>
                  </a:lnTo>
                  <a:lnTo>
                    <a:pt x="1607" y="1640"/>
                  </a:lnTo>
                  <a:lnTo>
                    <a:pt x="1621" y="1602"/>
                  </a:lnTo>
                  <a:lnTo>
                    <a:pt x="1628" y="1562"/>
                  </a:lnTo>
                  <a:lnTo>
                    <a:pt x="1631" y="1521"/>
                  </a:lnTo>
                  <a:lnTo>
                    <a:pt x="1628" y="1478"/>
                  </a:lnTo>
                  <a:lnTo>
                    <a:pt x="1621" y="1438"/>
                  </a:lnTo>
                  <a:lnTo>
                    <a:pt x="1607" y="1400"/>
                  </a:lnTo>
                  <a:lnTo>
                    <a:pt x="1589" y="1365"/>
                  </a:lnTo>
                  <a:lnTo>
                    <a:pt x="1567" y="1332"/>
                  </a:lnTo>
                  <a:lnTo>
                    <a:pt x="1542" y="1302"/>
                  </a:lnTo>
                  <a:lnTo>
                    <a:pt x="1512" y="1276"/>
                  </a:lnTo>
                  <a:lnTo>
                    <a:pt x="1479" y="1254"/>
                  </a:lnTo>
                  <a:lnTo>
                    <a:pt x="1445" y="1236"/>
                  </a:lnTo>
                  <a:lnTo>
                    <a:pt x="1407" y="1222"/>
                  </a:lnTo>
                  <a:lnTo>
                    <a:pt x="1367" y="1214"/>
                  </a:lnTo>
                  <a:lnTo>
                    <a:pt x="1325" y="1212"/>
                  </a:lnTo>
                  <a:lnTo>
                    <a:pt x="1284" y="1214"/>
                  </a:lnTo>
                  <a:lnTo>
                    <a:pt x="1244" y="1222"/>
                  </a:lnTo>
                  <a:lnTo>
                    <a:pt x="1206" y="1236"/>
                  </a:lnTo>
                  <a:lnTo>
                    <a:pt x="1170" y="1254"/>
                  </a:lnTo>
                  <a:lnTo>
                    <a:pt x="1139" y="1276"/>
                  </a:lnTo>
                  <a:lnTo>
                    <a:pt x="1109" y="1302"/>
                  </a:lnTo>
                  <a:lnTo>
                    <a:pt x="1084" y="1332"/>
                  </a:lnTo>
                  <a:lnTo>
                    <a:pt x="1061" y="1365"/>
                  </a:lnTo>
                  <a:lnTo>
                    <a:pt x="1044" y="1400"/>
                  </a:lnTo>
                  <a:lnTo>
                    <a:pt x="1030" y="1438"/>
                  </a:lnTo>
                  <a:lnTo>
                    <a:pt x="1022" y="1478"/>
                  </a:lnTo>
                  <a:lnTo>
                    <a:pt x="1019" y="1521"/>
                  </a:lnTo>
                  <a:lnTo>
                    <a:pt x="1021" y="1556"/>
                  </a:lnTo>
                  <a:lnTo>
                    <a:pt x="1027" y="1590"/>
                  </a:lnTo>
                  <a:lnTo>
                    <a:pt x="1036" y="1622"/>
                  </a:lnTo>
                  <a:lnTo>
                    <a:pt x="1050" y="1653"/>
                  </a:lnTo>
                  <a:lnTo>
                    <a:pt x="183" y="2527"/>
                  </a:lnTo>
                  <a:lnTo>
                    <a:pt x="0" y="2344"/>
                  </a:lnTo>
                  <a:lnTo>
                    <a:pt x="2" y="2341"/>
                  </a:lnTo>
                  <a:lnTo>
                    <a:pt x="7" y="2334"/>
                  </a:lnTo>
                  <a:lnTo>
                    <a:pt x="14" y="2323"/>
                  </a:lnTo>
                  <a:lnTo>
                    <a:pt x="26" y="2306"/>
                  </a:lnTo>
                  <a:lnTo>
                    <a:pt x="39" y="2287"/>
                  </a:lnTo>
                  <a:lnTo>
                    <a:pt x="55" y="2263"/>
                  </a:lnTo>
                  <a:lnTo>
                    <a:pt x="75" y="2235"/>
                  </a:lnTo>
                  <a:lnTo>
                    <a:pt x="95" y="2203"/>
                  </a:lnTo>
                  <a:lnTo>
                    <a:pt x="119" y="2167"/>
                  </a:lnTo>
                  <a:lnTo>
                    <a:pt x="144" y="2128"/>
                  </a:lnTo>
                  <a:lnTo>
                    <a:pt x="171" y="2085"/>
                  </a:lnTo>
                  <a:lnTo>
                    <a:pt x="199" y="2039"/>
                  </a:lnTo>
                  <a:lnTo>
                    <a:pt x="230" y="1990"/>
                  </a:lnTo>
                  <a:lnTo>
                    <a:pt x="262" y="1938"/>
                  </a:lnTo>
                  <a:lnTo>
                    <a:pt x="295" y="1882"/>
                  </a:lnTo>
                  <a:lnTo>
                    <a:pt x="328" y="1824"/>
                  </a:lnTo>
                  <a:lnTo>
                    <a:pt x="363" y="1763"/>
                  </a:lnTo>
                  <a:lnTo>
                    <a:pt x="398" y="1700"/>
                  </a:lnTo>
                  <a:lnTo>
                    <a:pt x="435" y="1634"/>
                  </a:lnTo>
                  <a:lnTo>
                    <a:pt x="471" y="1566"/>
                  </a:lnTo>
                  <a:lnTo>
                    <a:pt x="507" y="1495"/>
                  </a:lnTo>
                  <a:lnTo>
                    <a:pt x="544" y="1422"/>
                  </a:lnTo>
                  <a:lnTo>
                    <a:pt x="581" y="1348"/>
                  </a:lnTo>
                  <a:lnTo>
                    <a:pt x="618" y="1272"/>
                  </a:lnTo>
                  <a:lnTo>
                    <a:pt x="654" y="1193"/>
                  </a:lnTo>
                  <a:lnTo>
                    <a:pt x="690" y="1113"/>
                  </a:lnTo>
                  <a:lnTo>
                    <a:pt x="724" y="1032"/>
                  </a:lnTo>
                  <a:lnTo>
                    <a:pt x="759" y="949"/>
                  </a:lnTo>
                  <a:lnTo>
                    <a:pt x="792" y="865"/>
                  </a:lnTo>
                  <a:lnTo>
                    <a:pt x="825" y="780"/>
                  </a:lnTo>
                  <a:lnTo>
                    <a:pt x="855" y="694"/>
                  </a:lnTo>
                  <a:lnTo>
                    <a:pt x="884" y="607"/>
                  </a:lnTo>
                  <a:lnTo>
                    <a:pt x="912" y="520"/>
                  </a:lnTo>
                  <a:lnTo>
                    <a:pt x="938" y="431"/>
                  </a:lnTo>
                  <a:lnTo>
                    <a:pt x="962" y="342"/>
                  </a:lnTo>
                  <a:lnTo>
                    <a:pt x="983" y="253"/>
                  </a:lnTo>
                  <a:lnTo>
                    <a:pt x="1004" y="164"/>
                  </a:lnTo>
                  <a:lnTo>
                    <a:pt x="1004" y="164"/>
                  </a:lnTo>
                  <a:lnTo>
                    <a:pt x="1010" y="142"/>
                  </a:lnTo>
                  <a:lnTo>
                    <a:pt x="1018" y="123"/>
                  </a:lnTo>
                  <a:lnTo>
                    <a:pt x="1028" y="109"/>
                  </a:lnTo>
                  <a:lnTo>
                    <a:pt x="1041" y="97"/>
                  </a:lnTo>
                  <a:lnTo>
                    <a:pt x="1055" y="88"/>
                  </a:lnTo>
                  <a:lnTo>
                    <a:pt x="1069" y="82"/>
                  </a:lnTo>
                  <a:lnTo>
                    <a:pt x="1086" y="77"/>
                  </a:lnTo>
                  <a:lnTo>
                    <a:pt x="1103" y="74"/>
                  </a:lnTo>
                  <a:lnTo>
                    <a:pt x="1121" y="72"/>
                  </a:lnTo>
                  <a:lnTo>
                    <a:pt x="19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" name="Freeform 59"/>
          <p:cNvSpPr>
            <a:spLocks noEditPoints="1"/>
          </p:cNvSpPr>
          <p:nvPr/>
        </p:nvSpPr>
        <p:spPr bwMode="auto">
          <a:xfrm>
            <a:off x="6052793" y="448715"/>
            <a:ext cx="349600" cy="353027"/>
          </a:xfrm>
          <a:custGeom>
            <a:avLst/>
            <a:gdLst>
              <a:gd name="T0" fmla="*/ 204 w 3262"/>
              <a:gd name="T1" fmla="*/ 2735 h 3292"/>
              <a:gd name="T2" fmla="*/ 551 w 3262"/>
              <a:gd name="T3" fmla="*/ 3086 h 3292"/>
              <a:gd name="T4" fmla="*/ 1699 w 3262"/>
              <a:gd name="T5" fmla="*/ 1225 h 3292"/>
              <a:gd name="T6" fmla="*/ 2899 w 3262"/>
              <a:gd name="T7" fmla="*/ 2 h 3292"/>
              <a:gd name="T8" fmla="*/ 2987 w 3262"/>
              <a:gd name="T9" fmla="*/ 21 h 3292"/>
              <a:gd name="T10" fmla="*/ 3068 w 3262"/>
              <a:gd name="T11" fmla="*/ 61 h 3292"/>
              <a:gd name="T12" fmla="*/ 3142 w 3262"/>
              <a:gd name="T13" fmla="*/ 120 h 3292"/>
              <a:gd name="T14" fmla="*/ 3200 w 3262"/>
              <a:gd name="T15" fmla="*/ 195 h 3292"/>
              <a:gd name="T16" fmla="*/ 3240 w 3262"/>
              <a:gd name="T17" fmla="*/ 277 h 3292"/>
              <a:gd name="T18" fmla="*/ 3260 w 3262"/>
              <a:gd name="T19" fmla="*/ 366 h 3292"/>
              <a:gd name="T20" fmla="*/ 3260 w 3262"/>
              <a:gd name="T21" fmla="*/ 456 h 3292"/>
              <a:gd name="T22" fmla="*/ 3240 w 3262"/>
              <a:gd name="T23" fmla="*/ 545 h 3292"/>
              <a:gd name="T24" fmla="*/ 3200 w 3262"/>
              <a:gd name="T25" fmla="*/ 628 h 3292"/>
              <a:gd name="T26" fmla="*/ 3142 w 3262"/>
              <a:gd name="T27" fmla="*/ 702 h 3292"/>
              <a:gd name="T28" fmla="*/ 2980 w 3262"/>
              <a:gd name="T29" fmla="*/ 1646 h 3292"/>
              <a:gd name="T30" fmla="*/ 2209 w 3262"/>
              <a:gd name="T31" fmla="*/ 1740 h 3292"/>
              <a:gd name="T32" fmla="*/ 688 w 3262"/>
              <a:gd name="T33" fmla="*/ 3272 h 3292"/>
              <a:gd name="T34" fmla="*/ 647 w 3262"/>
              <a:gd name="T35" fmla="*/ 3290 h 3292"/>
              <a:gd name="T36" fmla="*/ 102 w 3262"/>
              <a:gd name="T37" fmla="*/ 3292 h 3292"/>
              <a:gd name="T38" fmla="*/ 57 w 3262"/>
              <a:gd name="T39" fmla="*/ 3282 h 3292"/>
              <a:gd name="T40" fmla="*/ 22 w 3262"/>
              <a:gd name="T41" fmla="*/ 3253 h 3292"/>
              <a:gd name="T42" fmla="*/ 3 w 3262"/>
              <a:gd name="T43" fmla="*/ 3212 h 3292"/>
              <a:gd name="T44" fmla="*/ 0 w 3262"/>
              <a:gd name="T45" fmla="*/ 2674 h 3292"/>
              <a:gd name="T46" fmla="*/ 0 w 3262"/>
              <a:gd name="T47" fmla="*/ 2654 h 3292"/>
              <a:gd name="T48" fmla="*/ 10 w 3262"/>
              <a:gd name="T49" fmla="*/ 2615 h 3292"/>
              <a:gd name="T50" fmla="*/ 34 w 3262"/>
              <a:gd name="T51" fmla="*/ 2579 h 3292"/>
              <a:gd name="T52" fmla="*/ 1199 w 3262"/>
              <a:gd name="T53" fmla="*/ 719 h 3292"/>
              <a:gd name="T54" fmla="*/ 2018 w 3262"/>
              <a:gd name="T55" fmla="*/ 673 h 3292"/>
              <a:gd name="T56" fmla="*/ 2601 w 3262"/>
              <a:gd name="T57" fmla="*/ 88 h 3292"/>
              <a:gd name="T58" fmla="*/ 2680 w 3262"/>
              <a:gd name="T59" fmla="*/ 39 h 3292"/>
              <a:gd name="T60" fmla="*/ 2766 w 3262"/>
              <a:gd name="T61" fmla="*/ 9 h 3292"/>
              <a:gd name="T62" fmla="*/ 2854 w 3262"/>
              <a:gd name="T6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62" h="3292">
                <a:moveTo>
                  <a:pt x="1699" y="1225"/>
                </a:moveTo>
                <a:lnTo>
                  <a:pt x="204" y="2735"/>
                </a:lnTo>
                <a:lnTo>
                  <a:pt x="204" y="3086"/>
                </a:lnTo>
                <a:lnTo>
                  <a:pt x="551" y="3086"/>
                </a:lnTo>
                <a:lnTo>
                  <a:pt x="2047" y="1577"/>
                </a:lnTo>
                <a:lnTo>
                  <a:pt x="1699" y="1225"/>
                </a:lnTo>
                <a:close/>
                <a:moveTo>
                  <a:pt x="2854" y="0"/>
                </a:moveTo>
                <a:lnTo>
                  <a:pt x="2899" y="2"/>
                </a:lnTo>
                <a:lnTo>
                  <a:pt x="2943" y="9"/>
                </a:lnTo>
                <a:lnTo>
                  <a:pt x="2987" y="21"/>
                </a:lnTo>
                <a:lnTo>
                  <a:pt x="3029" y="39"/>
                </a:lnTo>
                <a:lnTo>
                  <a:pt x="3068" y="61"/>
                </a:lnTo>
                <a:lnTo>
                  <a:pt x="3106" y="88"/>
                </a:lnTo>
                <a:lnTo>
                  <a:pt x="3142" y="120"/>
                </a:lnTo>
                <a:lnTo>
                  <a:pt x="3174" y="156"/>
                </a:lnTo>
                <a:lnTo>
                  <a:pt x="3200" y="195"/>
                </a:lnTo>
                <a:lnTo>
                  <a:pt x="3223" y="235"/>
                </a:lnTo>
                <a:lnTo>
                  <a:pt x="3240" y="277"/>
                </a:lnTo>
                <a:lnTo>
                  <a:pt x="3252" y="322"/>
                </a:lnTo>
                <a:lnTo>
                  <a:pt x="3260" y="366"/>
                </a:lnTo>
                <a:lnTo>
                  <a:pt x="3262" y="411"/>
                </a:lnTo>
                <a:lnTo>
                  <a:pt x="3260" y="456"/>
                </a:lnTo>
                <a:lnTo>
                  <a:pt x="3252" y="501"/>
                </a:lnTo>
                <a:lnTo>
                  <a:pt x="3240" y="545"/>
                </a:lnTo>
                <a:lnTo>
                  <a:pt x="3223" y="587"/>
                </a:lnTo>
                <a:lnTo>
                  <a:pt x="3200" y="628"/>
                </a:lnTo>
                <a:lnTo>
                  <a:pt x="3174" y="666"/>
                </a:lnTo>
                <a:lnTo>
                  <a:pt x="3142" y="702"/>
                </a:lnTo>
                <a:lnTo>
                  <a:pt x="2594" y="1255"/>
                </a:lnTo>
                <a:lnTo>
                  <a:pt x="2980" y="1646"/>
                </a:lnTo>
                <a:lnTo>
                  <a:pt x="2549" y="2082"/>
                </a:lnTo>
                <a:lnTo>
                  <a:pt x="2209" y="1740"/>
                </a:lnTo>
                <a:lnTo>
                  <a:pt x="706" y="3258"/>
                </a:lnTo>
                <a:lnTo>
                  <a:pt x="688" y="3272"/>
                </a:lnTo>
                <a:lnTo>
                  <a:pt x="668" y="3284"/>
                </a:lnTo>
                <a:lnTo>
                  <a:pt x="647" y="3290"/>
                </a:lnTo>
                <a:lnTo>
                  <a:pt x="624" y="3292"/>
                </a:lnTo>
                <a:lnTo>
                  <a:pt x="102" y="3292"/>
                </a:lnTo>
                <a:lnTo>
                  <a:pt x="79" y="3289"/>
                </a:lnTo>
                <a:lnTo>
                  <a:pt x="57" y="3282"/>
                </a:lnTo>
                <a:lnTo>
                  <a:pt x="38" y="3269"/>
                </a:lnTo>
                <a:lnTo>
                  <a:pt x="22" y="3253"/>
                </a:lnTo>
                <a:lnTo>
                  <a:pt x="10" y="3234"/>
                </a:lnTo>
                <a:lnTo>
                  <a:pt x="3" y="3212"/>
                </a:lnTo>
                <a:lnTo>
                  <a:pt x="0" y="3189"/>
                </a:lnTo>
                <a:lnTo>
                  <a:pt x="0" y="2674"/>
                </a:lnTo>
                <a:lnTo>
                  <a:pt x="1" y="2674"/>
                </a:lnTo>
                <a:lnTo>
                  <a:pt x="0" y="2654"/>
                </a:lnTo>
                <a:lnTo>
                  <a:pt x="3" y="2634"/>
                </a:lnTo>
                <a:lnTo>
                  <a:pt x="10" y="2615"/>
                </a:lnTo>
                <a:lnTo>
                  <a:pt x="20" y="2596"/>
                </a:lnTo>
                <a:lnTo>
                  <a:pt x="34" y="2579"/>
                </a:lnTo>
                <a:lnTo>
                  <a:pt x="1538" y="1061"/>
                </a:lnTo>
                <a:lnTo>
                  <a:pt x="1199" y="719"/>
                </a:lnTo>
                <a:lnTo>
                  <a:pt x="1631" y="283"/>
                </a:lnTo>
                <a:lnTo>
                  <a:pt x="2018" y="673"/>
                </a:lnTo>
                <a:lnTo>
                  <a:pt x="2566" y="120"/>
                </a:lnTo>
                <a:lnTo>
                  <a:pt x="2601" y="88"/>
                </a:lnTo>
                <a:lnTo>
                  <a:pt x="2640" y="61"/>
                </a:lnTo>
                <a:lnTo>
                  <a:pt x="2680" y="39"/>
                </a:lnTo>
                <a:lnTo>
                  <a:pt x="2722" y="21"/>
                </a:lnTo>
                <a:lnTo>
                  <a:pt x="2766" y="9"/>
                </a:lnTo>
                <a:lnTo>
                  <a:pt x="2810" y="2"/>
                </a:lnTo>
                <a:lnTo>
                  <a:pt x="285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" name="Freeform 64"/>
          <p:cNvSpPr>
            <a:spLocks noEditPoints="1"/>
          </p:cNvSpPr>
          <p:nvPr/>
        </p:nvSpPr>
        <p:spPr bwMode="auto">
          <a:xfrm>
            <a:off x="6591120" y="460711"/>
            <a:ext cx="349600" cy="329035"/>
          </a:xfrm>
          <a:custGeom>
            <a:avLst/>
            <a:gdLst>
              <a:gd name="T0" fmla="*/ 204 w 3261"/>
              <a:gd name="T1" fmla="*/ 409 h 3072"/>
              <a:gd name="T2" fmla="*/ 2446 w 3261"/>
              <a:gd name="T3" fmla="*/ 205 h 3072"/>
              <a:gd name="T4" fmla="*/ 204 w 3261"/>
              <a:gd name="T5" fmla="*/ 0 h 3072"/>
              <a:gd name="T6" fmla="*/ 2479 w 3261"/>
              <a:gd name="T7" fmla="*/ 3 h 3072"/>
              <a:gd name="T8" fmla="*/ 2539 w 3261"/>
              <a:gd name="T9" fmla="*/ 23 h 3072"/>
              <a:gd name="T10" fmla="*/ 2589 w 3261"/>
              <a:gd name="T11" fmla="*/ 61 h 3072"/>
              <a:gd name="T12" fmla="*/ 2627 w 3261"/>
              <a:gd name="T13" fmla="*/ 111 h 3072"/>
              <a:gd name="T14" fmla="*/ 2647 w 3261"/>
              <a:gd name="T15" fmla="*/ 171 h 3072"/>
              <a:gd name="T16" fmla="*/ 2650 w 3261"/>
              <a:gd name="T17" fmla="*/ 409 h 3072"/>
              <a:gd name="T18" fmla="*/ 3261 w 3261"/>
              <a:gd name="T19" fmla="*/ 1639 h 3072"/>
              <a:gd name="T20" fmla="*/ 1426 w 3261"/>
              <a:gd name="T21" fmla="*/ 1844 h 3072"/>
              <a:gd name="T22" fmla="*/ 1552 w 3261"/>
              <a:gd name="T23" fmla="*/ 1846 h 3072"/>
              <a:gd name="T24" fmla="*/ 1593 w 3261"/>
              <a:gd name="T25" fmla="*/ 1866 h 3072"/>
              <a:gd name="T26" fmla="*/ 1620 w 3261"/>
              <a:gd name="T27" fmla="*/ 1900 h 3072"/>
              <a:gd name="T28" fmla="*/ 1631 w 3261"/>
              <a:gd name="T29" fmla="*/ 1945 h 3072"/>
              <a:gd name="T30" fmla="*/ 1628 w 3261"/>
              <a:gd name="T31" fmla="*/ 2993 h 3072"/>
              <a:gd name="T32" fmla="*/ 1608 w 3261"/>
              <a:gd name="T33" fmla="*/ 3034 h 3072"/>
              <a:gd name="T34" fmla="*/ 1574 w 3261"/>
              <a:gd name="T35" fmla="*/ 3062 h 3072"/>
              <a:gd name="T36" fmla="*/ 1529 w 3261"/>
              <a:gd name="T37" fmla="*/ 3072 h 3072"/>
              <a:gd name="T38" fmla="*/ 1098 w 3261"/>
              <a:gd name="T39" fmla="*/ 3069 h 3072"/>
              <a:gd name="T40" fmla="*/ 1057 w 3261"/>
              <a:gd name="T41" fmla="*/ 3050 h 3072"/>
              <a:gd name="T42" fmla="*/ 1030 w 3261"/>
              <a:gd name="T43" fmla="*/ 3015 h 3072"/>
              <a:gd name="T44" fmla="*/ 1019 w 3261"/>
              <a:gd name="T45" fmla="*/ 2969 h 3072"/>
              <a:gd name="T46" fmla="*/ 1022 w 3261"/>
              <a:gd name="T47" fmla="*/ 1922 h 3072"/>
              <a:gd name="T48" fmla="*/ 1042 w 3261"/>
              <a:gd name="T49" fmla="*/ 1882 h 3072"/>
              <a:gd name="T50" fmla="*/ 1076 w 3261"/>
              <a:gd name="T51" fmla="*/ 1854 h 3072"/>
              <a:gd name="T52" fmla="*/ 1121 w 3261"/>
              <a:gd name="T53" fmla="*/ 1844 h 3072"/>
              <a:gd name="T54" fmla="*/ 1222 w 3261"/>
              <a:gd name="T55" fmla="*/ 1433 h 3072"/>
              <a:gd name="T56" fmla="*/ 3057 w 3261"/>
              <a:gd name="T57" fmla="*/ 614 h 3072"/>
              <a:gd name="T58" fmla="*/ 2650 w 3261"/>
              <a:gd name="T59" fmla="*/ 819 h 3072"/>
              <a:gd name="T60" fmla="*/ 2640 w 3261"/>
              <a:gd name="T61" fmla="*/ 883 h 3072"/>
              <a:gd name="T62" fmla="*/ 2610 w 3261"/>
              <a:gd name="T63" fmla="*/ 940 h 3072"/>
              <a:gd name="T64" fmla="*/ 2566 w 3261"/>
              <a:gd name="T65" fmla="*/ 984 h 3072"/>
              <a:gd name="T66" fmla="*/ 2510 w 3261"/>
              <a:gd name="T67" fmla="*/ 1014 h 3072"/>
              <a:gd name="T68" fmla="*/ 2446 w 3261"/>
              <a:gd name="T69" fmla="*/ 1024 h 3072"/>
              <a:gd name="T70" fmla="*/ 171 w 3261"/>
              <a:gd name="T71" fmla="*/ 1022 h 3072"/>
              <a:gd name="T72" fmla="*/ 110 w 3261"/>
              <a:gd name="T73" fmla="*/ 1001 h 3072"/>
              <a:gd name="T74" fmla="*/ 60 w 3261"/>
              <a:gd name="T75" fmla="*/ 964 h 3072"/>
              <a:gd name="T76" fmla="*/ 23 w 3261"/>
              <a:gd name="T77" fmla="*/ 913 h 3072"/>
              <a:gd name="T78" fmla="*/ 3 w 3261"/>
              <a:gd name="T79" fmla="*/ 852 h 3072"/>
              <a:gd name="T80" fmla="*/ 0 w 3261"/>
              <a:gd name="T81" fmla="*/ 205 h 3072"/>
              <a:gd name="T82" fmla="*/ 10 w 3261"/>
              <a:gd name="T83" fmla="*/ 140 h 3072"/>
              <a:gd name="T84" fmla="*/ 39 w 3261"/>
              <a:gd name="T85" fmla="*/ 84 h 3072"/>
              <a:gd name="T86" fmla="*/ 83 w 3261"/>
              <a:gd name="T87" fmla="*/ 39 h 3072"/>
              <a:gd name="T88" fmla="*/ 140 w 3261"/>
              <a:gd name="T89" fmla="*/ 10 h 3072"/>
              <a:gd name="T90" fmla="*/ 204 w 3261"/>
              <a:gd name="T91" fmla="*/ 0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61" h="3072">
                <a:moveTo>
                  <a:pt x="204" y="205"/>
                </a:moveTo>
                <a:lnTo>
                  <a:pt x="204" y="409"/>
                </a:lnTo>
                <a:lnTo>
                  <a:pt x="2446" y="409"/>
                </a:lnTo>
                <a:lnTo>
                  <a:pt x="2446" y="205"/>
                </a:lnTo>
                <a:lnTo>
                  <a:pt x="204" y="205"/>
                </a:lnTo>
                <a:close/>
                <a:moveTo>
                  <a:pt x="204" y="0"/>
                </a:moveTo>
                <a:lnTo>
                  <a:pt x="2446" y="0"/>
                </a:lnTo>
                <a:lnTo>
                  <a:pt x="2479" y="3"/>
                </a:lnTo>
                <a:lnTo>
                  <a:pt x="2510" y="10"/>
                </a:lnTo>
                <a:lnTo>
                  <a:pt x="2539" y="23"/>
                </a:lnTo>
                <a:lnTo>
                  <a:pt x="2566" y="39"/>
                </a:lnTo>
                <a:lnTo>
                  <a:pt x="2589" y="61"/>
                </a:lnTo>
                <a:lnTo>
                  <a:pt x="2610" y="84"/>
                </a:lnTo>
                <a:lnTo>
                  <a:pt x="2627" y="111"/>
                </a:lnTo>
                <a:lnTo>
                  <a:pt x="2640" y="140"/>
                </a:lnTo>
                <a:lnTo>
                  <a:pt x="2647" y="171"/>
                </a:lnTo>
                <a:lnTo>
                  <a:pt x="2650" y="205"/>
                </a:lnTo>
                <a:lnTo>
                  <a:pt x="2650" y="409"/>
                </a:lnTo>
                <a:lnTo>
                  <a:pt x="3261" y="409"/>
                </a:lnTo>
                <a:lnTo>
                  <a:pt x="3261" y="1639"/>
                </a:lnTo>
                <a:lnTo>
                  <a:pt x="1426" y="1639"/>
                </a:lnTo>
                <a:lnTo>
                  <a:pt x="1426" y="1844"/>
                </a:lnTo>
                <a:lnTo>
                  <a:pt x="1529" y="1844"/>
                </a:lnTo>
                <a:lnTo>
                  <a:pt x="1552" y="1846"/>
                </a:lnTo>
                <a:lnTo>
                  <a:pt x="1574" y="1854"/>
                </a:lnTo>
                <a:lnTo>
                  <a:pt x="1593" y="1866"/>
                </a:lnTo>
                <a:lnTo>
                  <a:pt x="1608" y="1882"/>
                </a:lnTo>
                <a:lnTo>
                  <a:pt x="1620" y="1900"/>
                </a:lnTo>
                <a:lnTo>
                  <a:pt x="1628" y="1922"/>
                </a:lnTo>
                <a:lnTo>
                  <a:pt x="1631" y="1945"/>
                </a:lnTo>
                <a:lnTo>
                  <a:pt x="1631" y="2969"/>
                </a:lnTo>
                <a:lnTo>
                  <a:pt x="1628" y="2993"/>
                </a:lnTo>
                <a:lnTo>
                  <a:pt x="1620" y="3015"/>
                </a:lnTo>
                <a:lnTo>
                  <a:pt x="1608" y="3034"/>
                </a:lnTo>
                <a:lnTo>
                  <a:pt x="1593" y="3050"/>
                </a:lnTo>
                <a:lnTo>
                  <a:pt x="1574" y="3062"/>
                </a:lnTo>
                <a:lnTo>
                  <a:pt x="1552" y="3069"/>
                </a:lnTo>
                <a:lnTo>
                  <a:pt x="1529" y="3072"/>
                </a:lnTo>
                <a:lnTo>
                  <a:pt x="1121" y="3072"/>
                </a:lnTo>
                <a:lnTo>
                  <a:pt x="1098" y="3069"/>
                </a:lnTo>
                <a:lnTo>
                  <a:pt x="1076" y="3062"/>
                </a:lnTo>
                <a:lnTo>
                  <a:pt x="1057" y="3050"/>
                </a:lnTo>
                <a:lnTo>
                  <a:pt x="1042" y="3034"/>
                </a:lnTo>
                <a:lnTo>
                  <a:pt x="1030" y="3015"/>
                </a:lnTo>
                <a:lnTo>
                  <a:pt x="1022" y="2993"/>
                </a:lnTo>
                <a:lnTo>
                  <a:pt x="1019" y="2969"/>
                </a:lnTo>
                <a:lnTo>
                  <a:pt x="1019" y="1945"/>
                </a:lnTo>
                <a:lnTo>
                  <a:pt x="1022" y="1922"/>
                </a:lnTo>
                <a:lnTo>
                  <a:pt x="1030" y="1900"/>
                </a:lnTo>
                <a:lnTo>
                  <a:pt x="1042" y="1882"/>
                </a:lnTo>
                <a:lnTo>
                  <a:pt x="1057" y="1866"/>
                </a:lnTo>
                <a:lnTo>
                  <a:pt x="1076" y="1854"/>
                </a:lnTo>
                <a:lnTo>
                  <a:pt x="1098" y="1846"/>
                </a:lnTo>
                <a:lnTo>
                  <a:pt x="1121" y="1844"/>
                </a:lnTo>
                <a:lnTo>
                  <a:pt x="1222" y="1844"/>
                </a:lnTo>
                <a:lnTo>
                  <a:pt x="1222" y="1433"/>
                </a:lnTo>
                <a:lnTo>
                  <a:pt x="3057" y="1433"/>
                </a:lnTo>
                <a:lnTo>
                  <a:pt x="3057" y="614"/>
                </a:lnTo>
                <a:lnTo>
                  <a:pt x="2650" y="614"/>
                </a:lnTo>
                <a:lnTo>
                  <a:pt x="2650" y="819"/>
                </a:lnTo>
                <a:lnTo>
                  <a:pt x="2647" y="852"/>
                </a:lnTo>
                <a:lnTo>
                  <a:pt x="2640" y="883"/>
                </a:lnTo>
                <a:lnTo>
                  <a:pt x="2627" y="913"/>
                </a:lnTo>
                <a:lnTo>
                  <a:pt x="2610" y="940"/>
                </a:lnTo>
                <a:lnTo>
                  <a:pt x="2589" y="964"/>
                </a:lnTo>
                <a:lnTo>
                  <a:pt x="2566" y="984"/>
                </a:lnTo>
                <a:lnTo>
                  <a:pt x="2539" y="1001"/>
                </a:lnTo>
                <a:lnTo>
                  <a:pt x="2510" y="1014"/>
                </a:lnTo>
                <a:lnTo>
                  <a:pt x="2479" y="1022"/>
                </a:lnTo>
                <a:lnTo>
                  <a:pt x="2446" y="1024"/>
                </a:lnTo>
                <a:lnTo>
                  <a:pt x="204" y="1024"/>
                </a:lnTo>
                <a:lnTo>
                  <a:pt x="171" y="1022"/>
                </a:lnTo>
                <a:lnTo>
                  <a:pt x="140" y="1014"/>
                </a:lnTo>
                <a:lnTo>
                  <a:pt x="110" y="1001"/>
                </a:lnTo>
                <a:lnTo>
                  <a:pt x="83" y="984"/>
                </a:lnTo>
                <a:lnTo>
                  <a:pt x="60" y="964"/>
                </a:lnTo>
                <a:lnTo>
                  <a:pt x="39" y="940"/>
                </a:lnTo>
                <a:lnTo>
                  <a:pt x="23" y="913"/>
                </a:lnTo>
                <a:lnTo>
                  <a:pt x="10" y="883"/>
                </a:lnTo>
                <a:lnTo>
                  <a:pt x="3" y="852"/>
                </a:lnTo>
                <a:lnTo>
                  <a:pt x="0" y="819"/>
                </a:lnTo>
                <a:lnTo>
                  <a:pt x="0" y="205"/>
                </a:lnTo>
                <a:lnTo>
                  <a:pt x="3" y="171"/>
                </a:lnTo>
                <a:lnTo>
                  <a:pt x="10" y="140"/>
                </a:lnTo>
                <a:lnTo>
                  <a:pt x="23" y="111"/>
                </a:lnTo>
                <a:lnTo>
                  <a:pt x="39" y="84"/>
                </a:lnTo>
                <a:lnTo>
                  <a:pt x="60" y="61"/>
                </a:lnTo>
                <a:lnTo>
                  <a:pt x="83" y="39"/>
                </a:lnTo>
                <a:lnTo>
                  <a:pt x="110" y="23"/>
                </a:lnTo>
                <a:lnTo>
                  <a:pt x="140" y="10"/>
                </a:lnTo>
                <a:lnTo>
                  <a:pt x="171" y="3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9" name="Freeform 69"/>
          <p:cNvSpPr>
            <a:spLocks noEditPoints="1"/>
          </p:cNvSpPr>
          <p:nvPr/>
        </p:nvSpPr>
        <p:spPr bwMode="auto">
          <a:xfrm>
            <a:off x="7129448" y="448715"/>
            <a:ext cx="262200" cy="353027"/>
          </a:xfrm>
          <a:custGeom>
            <a:avLst/>
            <a:gdLst>
              <a:gd name="T0" fmla="*/ 1874 w 2452"/>
              <a:gd name="T1" fmla="*/ 1507 h 3292"/>
              <a:gd name="T2" fmla="*/ 1889 w 2452"/>
              <a:gd name="T3" fmla="*/ 1698 h 3292"/>
              <a:gd name="T4" fmla="*/ 1871 w 2452"/>
              <a:gd name="T5" fmla="*/ 1900 h 3292"/>
              <a:gd name="T6" fmla="*/ 1807 w 2452"/>
              <a:gd name="T7" fmla="*/ 2106 h 3292"/>
              <a:gd name="T8" fmla="*/ 1695 w 2452"/>
              <a:gd name="T9" fmla="*/ 2303 h 3292"/>
              <a:gd name="T10" fmla="*/ 1545 w 2452"/>
              <a:gd name="T11" fmla="*/ 2467 h 3292"/>
              <a:gd name="T12" fmla="*/ 1364 w 2452"/>
              <a:gd name="T13" fmla="*/ 2595 h 3292"/>
              <a:gd name="T14" fmla="*/ 1161 w 2452"/>
              <a:gd name="T15" fmla="*/ 2682 h 3292"/>
              <a:gd name="T16" fmla="*/ 943 w 2452"/>
              <a:gd name="T17" fmla="*/ 2723 h 3292"/>
              <a:gd name="T18" fmla="*/ 739 w 2452"/>
              <a:gd name="T19" fmla="*/ 2717 h 3292"/>
              <a:gd name="T20" fmla="*/ 908 w 2452"/>
              <a:gd name="T21" fmla="*/ 2814 h 3292"/>
              <a:gd name="T22" fmla="*/ 1095 w 2452"/>
              <a:gd name="T23" fmla="*/ 2870 h 3292"/>
              <a:gd name="T24" fmla="*/ 1290 w 2452"/>
              <a:gd name="T25" fmla="*/ 2878 h 3292"/>
              <a:gd name="T26" fmla="*/ 1477 w 2452"/>
              <a:gd name="T27" fmla="*/ 2840 h 3292"/>
              <a:gd name="T28" fmla="*/ 1649 w 2452"/>
              <a:gd name="T29" fmla="*/ 2760 h 3292"/>
              <a:gd name="T30" fmla="*/ 1799 w 2452"/>
              <a:gd name="T31" fmla="*/ 2644 h 3292"/>
              <a:gd name="T32" fmla="*/ 1919 w 2452"/>
              <a:gd name="T33" fmla="*/ 2496 h 3292"/>
              <a:gd name="T34" fmla="*/ 2006 w 2452"/>
              <a:gd name="T35" fmla="*/ 2311 h 3292"/>
              <a:gd name="T36" fmla="*/ 2041 w 2452"/>
              <a:gd name="T37" fmla="*/ 2117 h 3292"/>
              <a:gd name="T38" fmla="*/ 2034 w 2452"/>
              <a:gd name="T39" fmla="*/ 1930 h 3292"/>
              <a:gd name="T40" fmla="*/ 2001 w 2452"/>
              <a:gd name="T41" fmla="*/ 1759 h 3292"/>
              <a:gd name="T42" fmla="*/ 1935 w 2452"/>
              <a:gd name="T43" fmla="*/ 1570 h 3292"/>
              <a:gd name="T44" fmla="*/ 1226 w 2452"/>
              <a:gd name="T45" fmla="*/ 0 h 3292"/>
              <a:gd name="T46" fmla="*/ 1412 w 2452"/>
              <a:gd name="T47" fmla="*/ 167 h 3292"/>
              <a:gd name="T48" fmla="*/ 1682 w 2452"/>
              <a:gd name="T49" fmla="*/ 442 h 3292"/>
              <a:gd name="T50" fmla="*/ 1928 w 2452"/>
              <a:gd name="T51" fmla="*/ 741 h 3292"/>
              <a:gd name="T52" fmla="*/ 2140 w 2452"/>
              <a:gd name="T53" fmla="*/ 1063 h 3292"/>
              <a:gd name="T54" fmla="*/ 2310 w 2452"/>
              <a:gd name="T55" fmla="*/ 1404 h 3292"/>
              <a:gd name="T56" fmla="*/ 2402 w 2452"/>
              <a:gd name="T57" fmla="*/ 1679 h 3292"/>
              <a:gd name="T58" fmla="*/ 2446 w 2452"/>
              <a:gd name="T59" fmla="*/ 1919 h 3292"/>
              <a:gd name="T60" fmla="*/ 2448 w 2452"/>
              <a:gd name="T61" fmla="*/ 2162 h 3292"/>
              <a:gd name="T62" fmla="*/ 2406 w 2452"/>
              <a:gd name="T63" fmla="*/ 2401 h 3292"/>
              <a:gd name="T64" fmla="*/ 2314 w 2452"/>
              <a:gd name="T65" fmla="*/ 2631 h 3292"/>
              <a:gd name="T66" fmla="*/ 2183 w 2452"/>
              <a:gd name="T67" fmla="*/ 2830 h 3292"/>
              <a:gd name="T68" fmla="*/ 2019 w 2452"/>
              <a:gd name="T69" fmla="*/ 2999 h 3292"/>
              <a:gd name="T70" fmla="*/ 1827 w 2452"/>
              <a:gd name="T71" fmla="*/ 3132 h 3292"/>
              <a:gd name="T72" fmla="*/ 1613 w 2452"/>
              <a:gd name="T73" fmla="*/ 3228 h 3292"/>
              <a:gd name="T74" fmla="*/ 1385 w 2452"/>
              <a:gd name="T75" fmla="*/ 3281 h 3292"/>
              <a:gd name="T76" fmla="*/ 1146 w 2452"/>
              <a:gd name="T77" fmla="*/ 3289 h 3292"/>
              <a:gd name="T78" fmla="*/ 914 w 2452"/>
              <a:gd name="T79" fmla="*/ 3251 h 3292"/>
              <a:gd name="T80" fmla="*/ 694 w 2452"/>
              <a:gd name="T81" fmla="*/ 3168 h 3292"/>
              <a:gd name="T82" fmla="*/ 494 w 2452"/>
              <a:gd name="T83" fmla="*/ 3047 h 3292"/>
              <a:gd name="T84" fmla="*/ 320 w 2452"/>
              <a:gd name="T85" fmla="*/ 2890 h 3292"/>
              <a:gd name="T86" fmla="*/ 177 w 2452"/>
              <a:gd name="T87" fmla="*/ 2701 h 3292"/>
              <a:gd name="T88" fmla="*/ 71 w 2452"/>
              <a:gd name="T89" fmla="*/ 2479 h 3292"/>
              <a:gd name="T90" fmla="*/ 12 w 2452"/>
              <a:gd name="T91" fmla="*/ 2243 h 3292"/>
              <a:gd name="T92" fmla="*/ 1 w 2452"/>
              <a:gd name="T93" fmla="*/ 2001 h 3292"/>
              <a:gd name="T94" fmla="*/ 31 w 2452"/>
              <a:gd name="T95" fmla="*/ 1758 h 3292"/>
              <a:gd name="T96" fmla="*/ 98 w 2452"/>
              <a:gd name="T97" fmla="*/ 1521 h 3292"/>
              <a:gd name="T98" fmla="*/ 250 w 2452"/>
              <a:gd name="T99" fmla="*/ 1175 h 3292"/>
              <a:gd name="T100" fmla="*/ 449 w 2452"/>
              <a:gd name="T101" fmla="*/ 846 h 3292"/>
              <a:gd name="T102" fmla="*/ 686 w 2452"/>
              <a:gd name="T103" fmla="*/ 539 h 3292"/>
              <a:gd name="T104" fmla="*/ 948 w 2452"/>
              <a:gd name="T105" fmla="*/ 256 h 3292"/>
              <a:gd name="T106" fmla="*/ 1226 w 245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52" h="3292">
                <a:moveTo>
                  <a:pt x="1851" y="1390"/>
                </a:moveTo>
                <a:lnTo>
                  <a:pt x="1864" y="1448"/>
                </a:lnTo>
                <a:lnTo>
                  <a:pt x="1874" y="1507"/>
                </a:lnTo>
                <a:lnTo>
                  <a:pt x="1882" y="1569"/>
                </a:lnTo>
                <a:lnTo>
                  <a:pt x="1887" y="1633"/>
                </a:lnTo>
                <a:lnTo>
                  <a:pt x="1889" y="1698"/>
                </a:lnTo>
                <a:lnTo>
                  <a:pt x="1887" y="1765"/>
                </a:lnTo>
                <a:lnTo>
                  <a:pt x="1881" y="1832"/>
                </a:lnTo>
                <a:lnTo>
                  <a:pt x="1871" y="1900"/>
                </a:lnTo>
                <a:lnTo>
                  <a:pt x="1855" y="1969"/>
                </a:lnTo>
                <a:lnTo>
                  <a:pt x="1834" y="2037"/>
                </a:lnTo>
                <a:lnTo>
                  <a:pt x="1807" y="2106"/>
                </a:lnTo>
                <a:lnTo>
                  <a:pt x="1774" y="2176"/>
                </a:lnTo>
                <a:lnTo>
                  <a:pt x="1737" y="2241"/>
                </a:lnTo>
                <a:lnTo>
                  <a:pt x="1695" y="2303"/>
                </a:lnTo>
                <a:lnTo>
                  <a:pt x="1649" y="2360"/>
                </a:lnTo>
                <a:lnTo>
                  <a:pt x="1599" y="2415"/>
                </a:lnTo>
                <a:lnTo>
                  <a:pt x="1545" y="2467"/>
                </a:lnTo>
                <a:lnTo>
                  <a:pt x="1488" y="2513"/>
                </a:lnTo>
                <a:lnTo>
                  <a:pt x="1428" y="2557"/>
                </a:lnTo>
                <a:lnTo>
                  <a:pt x="1364" y="2595"/>
                </a:lnTo>
                <a:lnTo>
                  <a:pt x="1298" y="2628"/>
                </a:lnTo>
                <a:lnTo>
                  <a:pt x="1231" y="2657"/>
                </a:lnTo>
                <a:lnTo>
                  <a:pt x="1161" y="2682"/>
                </a:lnTo>
                <a:lnTo>
                  <a:pt x="1090" y="2700"/>
                </a:lnTo>
                <a:lnTo>
                  <a:pt x="1017" y="2715"/>
                </a:lnTo>
                <a:lnTo>
                  <a:pt x="943" y="2723"/>
                </a:lnTo>
                <a:lnTo>
                  <a:pt x="868" y="2726"/>
                </a:lnTo>
                <a:lnTo>
                  <a:pt x="803" y="2724"/>
                </a:lnTo>
                <a:lnTo>
                  <a:pt x="739" y="2717"/>
                </a:lnTo>
                <a:lnTo>
                  <a:pt x="793" y="2754"/>
                </a:lnTo>
                <a:lnTo>
                  <a:pt x="849" y="2786"/>
                </a:lnTo>
                <a:lnTo>
                  <a:pt x="908" y="2814"/>
                </a:lnTo>
                <a:lnTo>
                  <a:pt x="968" y="2838"/>
                </a:lnTo>
                <a:lnTo>
                  <a:pt x="1031" y="2856"/>
                </a:lnTo>
                <a:lnTo>
                  <a:pt x="1095" y="2870"/>
                </a:lnTo>
                <a:lnTo>
                  <a:pt x="1161" y="2878"/>
                </a:lnTo>
                <a:lnTo>
                  <a:pt x="1226" y="2880"/>
                </a:lnTo>
                <a:lnTo>
                  <a:pt x="1290" y="2878"/>
                </a:lnTo>
                <a:lnTo>
                  <a:pt x="1354" y="2870"/>
                </a:lnTo>
                <a:lnTo>
                  <a:pt x="1416" y="2857"/>
                </a:lnTo>
                <a:lnTo>
                  <a:pt x="1477" y="2840"/>
                </a:lnTo>
                <a:lnTo>
                  <a:pt x="1536" y="2818"/>
                </a:lnTo>
                <a:lnTo>
                  <a:pt x="1593" y="2791"/>
                </a:lnTo>
                <a:lnTo>
                  <a:pt x="1649" y="2760"/>
                </a:lnTo>
                <a:lnTo>
                  <a:pt x="1702" y="2725"/>
                </a:lnTo>
                <a:lnTo>
                  <a:pt x="1752" y="2687"/>
                </a:lnTo>
                <a:lnTo>
                  <a:pt x="1799" y="2644"/>
                </a:lnTo>
                <a:lnTo>
                  <a:pt x="1843" y="2598"/>
                </a:lnTo>
                <a:lnTo>
                  <a:pt x="1883" y="2548"/>
                </a:lnTo>
                <a:lnTo>
                  <a:pt x="1919" y="2496"/>
                </a:lnTo>
                <a:lnTo>
                  <a:pt x="1952" y="2440"/>
                </a:lnTo>
                <a:lnTo>
                  <a:pt x="1982" y="2375"/>
                </a:lnTo>
                <a:lnTo>
                  <a:pt x="2006" y="2311"/>
                </a:lnTo>
                <a:lnTo>
                  <a:pt x="2022" y="2246"/>
                </a:lnTo>
                <a:lnTo>
                  <a:pt x="2034" y="2181"/>
                </a:lnTo>
                <a:lnTo>
                  <a:pt x="2041" y="2117"/>
                </a:lnTo>
                <a:lnTo>
                  <a:pt x="2043" y="2053"/>
                </a:lnTo>
                <a:lnTo>
                  <a:pt x="2041" y="1991"/>
                </a:lnTo>
                <a:lnTo>
                  <a:pt x="2034" y="1930"/>
                </a:lnTo>
                <a:lnTo>
                  <a:pt x="2026" y="1871"/>
                </a:lnTo>
                <a:lnTo>
                  <a:pt x="2014" y="1814"/>
                </a:lnTo>
                <a:lnTo>
                  <a:pt x="2001" y="1759"/>
                </a:lnTo>
                <a:lnTo>
                  <a:pt x="1985" y="1708"/>
                </a:lnTo>
                <a:lnTo>
                  <a:pt x="1969" y="1659"/>
                </a:lnTo>
                <a:lnTo>
                  <a:pt x="1935" y="1570"/>
                </a:lnTo>
                <a:lnTo>
                  <a:pt x="1896" y="1480"/>
                </a:lnTo>
                <a:lnTo>
                  <a:pt x="1851" y="1390"/>
                </a:lnTo>
                <a:close/>
                <a:moveTo>
                  <a:pt x="1226" y="0"/>
                </a:moveTo>
                <a:lnTo>
                  <a:pt x="1226" y="0"/>
                </a:lnTo>
                <a:lnTo>
                  <a:pt x="1320" y="81"/>
                </a:lnTo>
                <a:lnTo>
                  <a:pt x="1412" y="167"/>
                </a:lnTo>
                <a:lnTo>
                  <a:pt x="1504" y="256"/>
                </a:lnTo>
                <a:lnTo>
                  <a:pt x="1594" y="347"/>
                </a:lnTo>
                <a:lnTo>
                  <a:pt x="1682" y="442"/>
                </a:lnTo>
                <a:lnTo>
                  <a:pt x="1766" y="539"/>
                </a:lnTo>
                <a:lnTo>
                  <a:pt x="1848" y="639"/>
                </a:lnTo>
                <a:lnTo>
                  <a:pt x="1928" y="741"/>
                </a:lnTo>
                <a:lnTo>
                  <a:pt x="2003" y="846"/>
                </a:lnTo>
                <a:lnTo>
                  <a:pt x="2073" y="954"/>
                </a:lnTo>
                <a:lnTo>
                  <a:pt x="2140" y="1063"/>
                </a:lnTo>
                <a:lnTo>
                  <a:pt x="2202" y="1175"/>
                </a:lnTo>
                <a:lnTo>
                  <a:pt x="2259" y="1288"/>
                </a:lnTo>
                <a:lnTo>
                  <a:pt x="2310" y="1404"/>
                </a:lnTo>
                <a:lnTo>
                  <a:pt x="2354" y="1521"/>
                </a:lnTo>
                <a:lnTo>
                  <a:pt x="2381" y="1599"/>
                </a:lnTo>
                <a:lnTo>
                  <a:pt x="2402" y="1679"/>
                </a:lnTo>
                <a:lnTo>
                  <a:pt x="2421" y="1758"/>
                </a:lnTo>
                <a:lnTo>
                  <a:pt x="2435" y="1839"/>
                </a:lnTo>
                <a:lnTo>
                  <a:pt x="2446" y="1919"/>
                </a:lnTo>
                <a:lnTo>
                  <a:pt x="2451" y="2001"/>
                </a:lnTo>
                <a:lnTo>
                  <a:pt x="2452" y="2082"/>
                </a:lnTo>
                <a:lnTo>
                  <a:pt x="2448" y="2162"/>
                </a:lnTo>
                <a:lnTo>
                  <a:pt x="2439" y="2243"/>
                </a:lnTo>
                <a:lnTo>
                  <a:pt x="2425" y="2322"/>
                </a:lnTo>
                <a:lnTo>
                  <a:pt x="2406" y="2401"/>
                </a:lnTo>
                <a:lnTo>
                  <a:pt x="2381" y="2479"/>
                </a:lnTo>
                <a:lnTo>
                  <a:pt x="2351" y="2556"/>
                </a:lnTo>
                <a:lnTo>
                  <a:pt x="2314" y="2631"/>
                </a:lnTo>
                <a:lnTo>
                  <a:pt x="2275" y="2701"/>
                </a:lnTo>
                <a:lnTo>
                  <a:pt x="2232" y="2767"/>
                </a:lnTo>
                <a:lnTo>
                  <a:pt x="2183" y="2830"/>
                </a:lnTo>
                <a:lnTo>
                  <a:pt x="2132" y="2890"/>
                </a:lnTo>
                <a:lnTo>
                  <a:pt x="2078" y="2946"/>
                </a:lnTo>
                <a:lnTo>
                  <a:pt x="2019" y="2999"/>
                </a:lnTo>
                <a:lnTo>
                  <a:pt x="1958" y="3047"/>
                </a:lnTo>
                <a:lnTo>
                  <a:pt x="1894" y="3092"/>
                </a:lnTo>
                <a:lnTo>
                  <a:pt x="1827" y="3132"/>
                </a:lnTo>
                <a:lnTo>
                  <a:pt x="1758" y="3168"/>
                </a:lnTo>
                <a:lnTo>
                  <a:pt x="1687" y="3200"/>
                </a:lnTo>
                <a:lnTo>
                  <a:pt x="1613" y="3228"/>
                </a:lnTo>
                <a:lnTo>
                  <a:pt x="1539" y="3251"/>
                </a:lnTo>
                <a:lnTo>
                  <a:pt x="1462" y="3268"/>
                </a:lnTo>
                <a:lnTo>
                  <a:pt x="1385" y="3281"/>
                </a:lnTo>
                <a:lnTo>
                  <a:pt x="1306" y="3289"/>
                </a:lnTo>
                <a:lnTo>
                  <a:pt x="1226" y="3292"/>
                </a:lnTo>
                <a:lnTo>
                  <a:pt x="1146" y="3289"/>
                </a:lnTo>
                <a:lnTo>
                  <a:pt x="1068" y="3281"/>
                </a:lnTo>
                <a:lnTo>
                  <a:pt x="990" y="3268"/>
                </a:lnTo>
                <a:lnTo>
                  <a:pt x="914" y="3251"/>
                </a:lnTo>
                <a:lnTo>
                  <a:pt x="839" y="3228"/>
                </a:lnTo>
                <a:lnTo>
                  <a:pt x="765" y="3200"/>
                </a:lnTo>
                <a:lnTo>
                  <a:pt x="694" y="3168"/>
                </a:lnTo>
                <a:lnTo>
                  <a:pt x="625" y="3132"/>
                </a:lnTo>
                <a:lnTo>
                  <a:pt x="558" y="3092"/>
                </a:lnTo>
                <a:lnTo>
                  <a:pt x="494" y="3047"/>
                </a:lnTo>
                <a:lnTo>
                  <a:pt x="433" y="2999"/>
                </a:lnTo>
                <a:lnTo>
                  <a:pt x="374" y="2946"/>
                </a:lnTo>
                <a:lnTo>
                  <a:pt x="320" y="2890"/>
                </a:lnTo>
                <a:lnTo>
                  <a:pt x="268" y="2830"/>
                </a:lnTo>
                <a:lnTo>
                  <a:pt x="221" y="2767"/>
                </a:lnTo>
                <a:lnTo>
                  <a:pt x="177" y="2701"/>
                </a:lnTo>
                <a:lnTo>
                  <a:pt x="138" y="2631"/>
                </a:lnTo>
                <a:lnTo>
                  <a:pt x="102" y="2556"/>
                </a:lnTo>
                <a:lnTo>
                  <a:pt x="71" y="2479"/>
                </a:lnTo>
                <a:lnTo>
                  <a:pt x="46" y="2401"/>
                </a:lnTo>
                <a:lnTo>
                  <a:pt x="27" y="2322"/>
                </a:lnTo>
                <a:lnTo>
                  <a:pt x="12" y="2243"/>
                </a:lnTo>
                <a:lnTo>
                  <a:pt x="4" y="2162"/>
                </a:lnTo>
                <a:lnTo>
                  <a:pt x="0" y="2082"/>
                </a:lnTo>
                <a:lnTo>
                  <a:pt x="1" y="2001"/>
                </a:lnTo>
                <a:lnTo>
                  <a:pt x="6" y="1921"/>
                </a:lnTo>
                <a:lnTo>
                  <a:pt x="16" y="1839"/>
                </a:lnTo>
                <a:lnTo>
                  <a:pt x="31" y="1758"/>
                </a:lnTo>
                <a:lnTo>
                  <a:pt x="49" y="1679"/>
                </a:lnTo>
                <a:lnTo>
                  <a:pt x="71" y="1599"/>
                </a:lnTo>
                <a:lnTo>
                  <a:pt x="98" y="1521"/>
                </a:lnTo>
                <a:lnTo>
                  <a:pt x="143" y="1404"/>
                </a:lnTo>
                <a:lnTo>
                  <a:pt x="193" y="1288"/>
                </a:lnTo>
                <a:lnTo>
                  <a:pt x="250" y="1175"/>
                </a:lnTo>
                <a:lnTo>
                  <a:pt x="313" y="1063"/>
                </a:lnTo>
                <a:lnTo>
                  <a:pt x="378" y="954"/>
                </a:lnTo>
                <a:lnTo>
                  <a:pt x="449" y="846"/>
                </a:lnTo>
                <a:lnTo>
                  <a:pt x="524" y="741"/>
                </a:lnTo>
                <a:lnTo>
                  <a:pt x="603" y="639"/>
                </a:lnTo>
                <a:lnTo>
                  <a:pt x="686" y="539"/>
                </a:lnTo>
                <a:lnTo>
                  <a:pt x="770" y="442"/>
                </a:lnTo>
                <a:lnTo>
                  <a:pt x="857" y="347"/>
                </a:lnTo>
                <a:lnTo>
                  <a:pt x="948" y="256"/>
                </a:lnTo>
                <a:lnTo>
                  <a:pt x="1039" y="167"/>
                </a:lnTo>
                <a:lnTo>
                  <a:pt x="1132" y="81"/>
                </a:lnTo>
                <a:lnTo>
                  <a:pt x="122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20" name="Group 72"/>
          <p:cNvGrpSpPr>
            <a:grpSpLocks noChangeAspect="1"/>
          </p:cNvGrpSpPr>
          <p:nvPr/>
        </p:nvGrpSpPr>
        <p:grpSpPr bwMode="auto">
          <a:xfrm>
            <a:off x="7580375" y="448715"/>
            <a:ext cx="393300" cy="353027"/>
            <a:chOff x="5937" y="771"/>
            <a:chExt cx="459" cy="412"/>
          </a:xfrm>
          <a:solidFill>
            <a:srgbClr val="FFFFFF"/>
          </a:solidFill>
        </p:grpSpPr>
        <p:sp>
          <p:nvSpPr>
            <p:cNvPr id="21" name="Freeform 74"/>
            <p:cNvSpPr>
              <a:spLocks noEditPoints="1"/>
            </p:cNvSpPr>
            <p:nvPr/>
          </p:nvSpPr>
          <p:spPr bwMode="auto">
            <a:xfrm>
              <a:off x="5937" y="771"/>
              <a:ext cx="459" cy="412"/>
            </a:xfrm>
            <a:custGeom>
              <a:avLst/>
              <a:gdLst>
                <a:gd name="T0" fmla="*/ 612 w 3670"/>
                <a:gd name="T1" fmla="*/ 617 h 3293"/>
                <a:gd name="T2" fmla="*/ 612 w 3670"/>
                <a:gd name="T3" fmla="*/ 3087 h 3293"/>
                <a:gd name="T4" fmla="*/ 3466 w 3670"/>
                <a:gd name="T5" fmla="*/ 3087 h 3293"/>
                <a:gd name="T6" fmla="*/ 3466 w 3670"/>
                <a:gd name="T7" fmla="*/ 617 h 3293"/>
                <a:gd name="T8" fmla="*/ 204 w 3670"/>
                <a:gd name="T9" fmla="*/ 206 h 3293"/>
                <a:gd name="T10" fmla="*/ 204 w 3670"/>
                <a:gd name="T11" fmla="*/ 206 h 3293"/>
                <a:gd name="T12" fmla="*/ 204 w 3670"/>
                <a:gd name="T13" fmla="*/ 2675 h 3293"/>
                <a:gd name="T14" fmla="*/ 408 w 3670"/>
                <a:gd name="T15" fmla="*/ 2675 h 3293"/>
                <a:gd name="T16" fmla="*/ 411 w 3670"/>
                <a:gd name="T17" fmla="*/ 580 h 3293"/>
                <a:gd name="T18" fmla="*/ 436 w 3670"/>
                <a:gd name="T19" fmla="*/ 513 h 3293"/>
                <a:gd name="T20" fmla="*/ 480 w 3670"/>
                <a:gd name="T21" fmla="*/ 460 h 3293"/>
                <a:gd name="T22" fmla="*/ 541 w 3670"/>
                <a:gd name="T23" fmla="*/ 424 h 3293"/>
                <a:gd name="T24" fmla="*/ 612 w 3670"/>
                <a:gd name="T25" fmla="*/ 411 h 3293"/>
                <a:gd name="T26" fmla="*/ 3059 w 3670"/>
                <a:gd name="T27" fmla="*/ 206 h 3293"/>
                <a:gd name="T28" fmla="*/ 204 w 3670"/>
                <a:gd name="T29" fmla="*/ 206 h 3293"/>
                <a:gd name="T30" fmla="*/ 3059 w 3670"/>
                <a:gd name="T31" fmla="*/ 0 h 3293"/>
                <a:gd name="T32" fmla="*/ 3129 w 3670"/>
                <a:gd name="T33" fmla="*/ 12 h 3293"/>
                <a:gd name="T34" fmla="*/ 3190 w 3670"/>
                <a:gd name="T35" fmla="*/ 48 h 3293"/>
                <a:gd name="T36" fmla="*/ 3235 w 3670"/>
                <a:gd name="T37" fmla="*/ 102 h 3293"/>
                <a:gd name="T38" fmla="*/ 3259 w 3670"/>
                <a:gd name="T39" fmla="*/ 168 h 3293"/>
                <a:gd name="T40" fmla="*/ 3263 w 3670"/>
                <a:gd name="T41" fmla="*/ 411 h 3293"/>
                <a:gd name="T42" fmla="*/ 3503 w 3670"/>
                <a:gd name="T43" fmla="*/ 415 h 3293"/>
                <a:gd name="T44" fmla="*/ 3569 w 3670"/>
                <a:gd name="T45" fmla="*/ 440 h 3293"/>
                <a:gd name="T46" fmla="*/ 3622 w 3670"/>
                <a:gd name="T47" fmla="*/ 485 h 3293"/>
                <a:gd name="T48" fmla="*/ 3658 w 3670"/>
                <a:gd name="T49" fmla="*/ 546 h 3293"/>
                <a:gd name="T50" fmla="*/ 3670 w 3670"/>
                <a:gd name="T51" fmla="*/ 617 h 3293"/>
                <a:gd name="T52" fmla="*/ 3667 w 3670"/>
                <a:gd name="T53" fmla="*/ 3123 h 3293"/>
                <a:gd name="T54" fmla="*/ 3642 w 3670"/>
                <a:gd name="T55" fmla="*/ 3191 h 3293"/>
                <a:gd name="T56" fmla="*/ 3597 w 3670"/>
                <a:gd name="T57" fmla="*/ 3244 h 3293"/>
                <a:gd name="T58" fmla="*/ 3537 w 3670"/>
                <a:gd name="T59" fmla="*/ 3279 h 3293"/>
                <a:gd name="T60" fmla="*/ 3466 w 3670"/>
                <a:gd name="T61" fmla="*/ 3293 h 3293"/>
                <a:gd name="T62" fmla="*/ 576 w 3670"/>
                <a:gd name="T63" fmla="*/ 3289 h 3293"/>
                <a:gd name="T64" fmla="*/ 510 w 3670"/>
                <a:gd name="T65" fmla="*/ 3264 h 3293"/>
                <a:gd name="T66" fmla="*/ 456 w 3670"/>
                <a:gd name="T67" fmla="*/ 3219 h 3293"/>
                <a:gd name="T68" fmla="*/ 420 w 3670"/>
                <a:gd name="T69" fmla="*/ 3158 h 3293"/>
                <a:gd name="T70" fmla="*/ 408 w 3670"/>
                <a:gd name="T71" fmla="*/ 3087 h 3293"/>
                <a:gd name="T72" fmla="*/ 204 w 3670"/>
                <a:gd name="T73" fmla="*/ 2881 h 3293"/>
                <a:gd name="T74" fmla="*/ 133 w 3670"/>
                <a:gd name="T75" fmla="*/ 2868 h 3293"/>
                <a:gd name="T76" fmla="*/ 73 w 3670"/>
                <a:gd name="T77" fmla="*/ 2833 h 3293"/>
                <a:gd name="T78" fmla="*/ 28 w 3670"/>
                <a:gd name="T79" fmla="*/ 2778 h 3293"/>
                <a:gd name="T80" fmla="*/ 3 w 3670"/>
                <a:gd name="T81" fmla="*/ 2712 h 3293"/>
                <a:gd name="T82" fmla="*/ 0 w 3670"/>
                <a:gd name="T83" fmla="*/ 206 h 3293"/>
                <a:gd name="T84" fmla="*/ 12 w 3670"/>
                <a:gd name="T85" fmla="*/ 133 h 3293"/>
                <a:gd name="T86" fmla="*/ 48 w 3670"/>
                <a:gd name="T87" fmla="*/ 73 h 3293"/>
                <a:gd name="T88" fmla="*/ 101 w 3670"/>
                <a:gd name="T89" fmla="*/ 28 h 3293"/>
                <a:gd name="T90" fmla="*/ 167 w 3670"/>
                <a:gd name="T91" fmla="*/ 3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70" h="3293">
                  <a:moveTo>
                    <a:pt x="612" y="617"/>
                  </a:moveTo>
                  <a:lnTo>
                    <a:pt x="612" y="617"/>
                  </a:lnTo>
                  <a:lnTo>
                    <a:pt x="612" y="3087"/>
                  </a:lnTo>
                  <a:lnTo>
                    <a:pt x="612" y="3087"/>
                  </a:lnTo>
                  <a:lnTo>
                    <a:pt x="3466" y="3087"/>
                  </a:lnTo>
                  <a:lnTo>
                    <a:pt x="3466" y="3087"/>
                  </a:lnTo>
                  <a:lnTo>
                    <a:pt x="3466" y="617"/>
                  </a:lnTo>
                  <a:lnTo>
                    <a:pt x="3466" y="617"/>
                  </a:lnTo>
                  <a:lnTo>
                    <a:pt x="612" y="617"/>
                  </a:lnTo>
                  <a:close/>
                  <a:moveTo>
                    <a:pt x="204" y="206"/>
                  </a:moveTo>
                  <a:lnTo>
                    <a:pt x="204" y="206"/>
                  </a:lnTo>
                  <a:lnTo>
                    <a:pt x="204" y="206"/>
                  </a:lnTo>
                  <a:lnTo>
                    <a:pt x="204" y="2674"/>
                  </a:lnTo>
                  <a:lnTo>
                    <a:pt x="204" y="2675"/>
                  </a:lnTo>
                  <a:lnTo>
                    <a:pt x="204" y="2675"/>
                  </a:lnTo>
                  <a:lnTo>
                    <a:pt x="408" y="2675"/>
                  </a:lnTo>
                  <a:lnTo>
                    <a:pt x="408" y="617"/>
                  </a:lnTo>
                  <a:lnTo>
                    <a:pt x="411" y="580"/>
                  </a:lnTo>
                  <a:lnTo>
                    <a:pt x="420" y="546"/>
                  </a:lnTo>
                  <a:lnTo>
                    <a:pt x="436" y="513"/>
                  </a:lnTo>
                  <a:lnTo>
                    <a:pt x="456" y="485"/>
                  </a:lnTo>
                  <a:lnTo>
                    <a:pt x="480" y="460"/>
                  </a:lnTo>
                  <a:lnTo>
                    <a:pt x="510" y="440"/>
                  </a:lnTo>
                  <a:lnTo>
                    <a:pt x="541" y="424"/>
                  </a:lnTo>
                  <a:lnTo>
                    <a:pt x="576" y="415"/>
                  </a:lnTo>
                  <a:lnTo>
                    <a:pt x="612" y="411"/>
                  </a:lnTo>
                  <a:lnTo>
                    <a:pt x="3059" y="411"/>
                  </a:lnTo>
                  <a:lnTo>
                    <a:pt x="3059" y="206"/>
                  </a:lnTo>
                  <a:lnTo>
                    <a:pt x="3059" y="206"/>
                  </a:lnTo>
                  <a:lnTo>
                    <a:pt x="204" y="206"/>
                  </a:lnTo>
                  <a:close/>
                  <a:moveTo>
                    <a:pt x="204" y="0"/>
                  </a:moveTo>
                  <a:lnTo>
                    <a:pt x="3059" y="0"/>
                  </a:lnTo>
                  <a:lnTo>
                    <a:pt x="3096" y="3"/>
                  </a:lnTo>
                  <a:lnTo>
                    <a:pt x="3129" y="12"/>
                  </a:lnTo>
                  <a:lnTo>
                    <a:pt x="3162" y="28"/>
                  </a:lnTo>
                  <a:lnTo>
                    <a:pt x="3190" y="48"/>
                  </a:lnTo>
                  <a:lnTo>
                    <a:pt x="3214" y="73"/>
                  </a:lnTo>
                  <a:lnTo>
                    <a:pt x="3235" y="102"/>
                  </a:lnTo>
                  <a:lnTo>
                    <a:pt x="3250" y="133"/>
                  </a:lnTo>
                  <a:lnTo>
                    <a:pt x="3259" y="168"/>
                  </a:lnTo>
                  <a:lnTo>
                    <a:pt x="3263" y="206"/>
                  </a:lnTo>
                  <a:lnTo>
                    <a:pt x="3263" y="411"/>
                  </a:lnTo>
                  <a:lnTo>
                    <a:pt x="3466" y="411"/>
                  </a:lnTo>
                  <a:lnTo>
                    <a:pt x="3503" y="415"/>
                  </a:lnTo>
                  <a:lnTo>
                    <a:pt x="3537" y="424"/>
                  </a:lnTo>
                  <a:lnTo>
                    <a:pt x="3569" y="440"/>
                  </a:lnTo>
                  <a:lnTo>
                    <a:pt x="3597" y="460"/>
                  </a:lnTo>
                  <a:lnTo>
                    <a:pt x="3622" y="485"/>
                  </a:lnTo>
                  <a:lnTo>
                    <a:pt x="3642" y="513"/>
                  </a:lnTo>
                  <a:lnTo>
                    <a:pt x="3658" y="546"/>
                  </a:lnTo>
                  <a:lnTo>
                    <a:pt x="3667" y="580"/>
                  </a:lnTo>
                  <a:lnTo>
                    <a:pt x="3670" y="617"/>
                  </a:lnTo>
                  <a:lnTo>
                    <a:pt x="3670" y="3087"/>
                  </a:lnTo>
                  <a:lnTo>
                    <a:pt x="3667" y="3123"/>
                  </a:lnTo>
                  <a:lnTo>
                    <a:pt x="3658" y="3158"/>
                  </a:lnTo>
                  <a:lnTo>
                    <a:pt x="3642" y="3191"/>
                  </a:lnTo>
                  <a:lnTo>
                    <a:pt x="3622" y="3219"/>
                  </a:lnTo>
                  <a:lnTo>
                    <a:pt x="3597" y="3244"/>
                  </a:lnTo>
                  <a:lnTo>
                    <a:pt x="3569" y="3264"/>
                  </a:lnTo>
                  <a:lnTo>
                    <a:pt x="3537" y="3279"/>
                  </a:lnTo>
                  <a:lnTo>
                    <a:pt x="3503" y="3289"/>
                  </a:lnTo>
                  <a:lnTo>
                    <a:pt x="3466" y="3293"/>
                  </a:lnTo>
                  <a:lnTo>
                    <a:pt x="612" y="3293"/>
                  </a:lnTo>
                  <a:lnTo>
                    <a:pt x="576" y="3289"/>
                  </a:lnTo>
                  <a:lnTo>
                    <a:pt x="541" y="3279"/>
                  </a:lnTo>
                  <a:lnTo>
                    <a:pt x="510" y="3264"/>
                  </a:lnTo>
                  <a:lnTo>
                    <a:pt x="480" y="3244"/>
                  </a:lnTo>
                  <a:lnTo>
                    <a:pt x="456" y="3219"/>
                  </a:lnTo>
                  <a:lnTo>
                    <a:pt x="436" y="3191"/>
                  </a:lnTo>
                  <a:lnTo>
                    <a:pt x="420" y="3158"/>
                  </a:lnTo>
                  <a:lnTo>
                    <a:pt x="411" y="3123"/>
                  </a:lnTo>
                  <a:lnTo>
                    <a:pt x="408" y="3087"/>
                  </a:lnTo>
                  <a:lnTo>
                    <a:pt x="408" y="2881"/>
                  </a:lnTo>
                  <a:lnTo>
                    <a:pt x="204" y="2881"/>
                  </a:lnTo>
                  <a:lnTo>
                    <a:pt x="167" y="2878"/>
                  </a:lnTo>
                  <a:lnTo>
                    <a:pt x="133" y="2868"/>
                  </a:lnTo>
                  <a:lnTo>
                    <a:pt x="101" y="2853"/>
                  </a:lnTo>
                  <a:lnTo>
                    <a:pt x="73" y="2833"/>
                  </a:lnTo>
                  <a:lnTo>
                    <a:pt x="48" y="2808"/>
                  </a:lnTo>
                  <a:lnTo>
                    <a:pt x="28" y="2778"/>
                  </a:lnTo>
                  <a:lnTo>
                    <a:pt x="12" y="2747"/>
                  </a:lnTo>
                  <a:lnTo>
                    <a:pt x="3" y="2712"/>
                  </a:lnTo>
                  <a:lnTo>
                    <a:pt x="0" y="2675"/>
                  </a:lnTo>
                  <a:lnTo>
                    <a:pt x="0" y="206"/>
                  </a:lnTo>
                  <a:lnTo>
                    <a:pt x="3" y="168"/>
                  </a:lnTo>
                  <a:lnTo>
                    <a:pt x="12" y="133"/>
                  </a:lnTo>
                  <a:lnTo>
                    <a:pt x="28" y="102"/>
                  </a:lnTo>
                  <a:lnTo>
                    <a:pt x="48" y="73"/>
                  </a:lnTo>
                  <a:lnTo>
                    <a:pt x="73" y="48"/>
                  </a:lnTo>
                  <a:lnTo>
                    <a:pt x="101" y="28"/>
                  </a:lnTo>
                  <a:lnTo>
                    <a:pt x="133" y="12"/>
                  </a:lnTo>
                  <a:lnTo>
                    <a:pt x="167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2" name="Freeform 75"/>
            <p:cNvSpPr/>
            <p:nvPr/>
          </p:nvSpPr>
          <p:spPr bwMode="auto">
            <a:xfrm>
              <a:off x="6243" y="874"/>
              <a:ext cx="76" cy="77"/>
            </a:xfrm>
            <a:custGeom>
              <a:avLst/>
              <a:gdLst>
                <a:gd name="T0" fmla="*/ 306 w 612"/>
                <a:gd name="T1" fmla="*/ 0 h 617"/>
                <a:gd name="T2" fmla="*/ 351 w 612"/>
                <a:gd name="T3" fmla="*/ 3 h 617"/>
                <a:gd name="T4" fmla="*/ 394 w 612"/>
                <a:gd name="T5" fmla="*/ 13 h 617"/>
                <a:gd name="T6" fmla="*/ 435 w 612"/>
                <a:gd name="T7" fmla="*/ 28 h 617"/>
                <a:gd name="T8" fmla="*/ 473 w 612"/>
                <a:gd name="T9" fmla="*/ 49 h 617"/>
                <a:gd name="T10" fmla="*/ 506 w 612"/>
                <a:gd name="T11" fmla="*/ 75 h 617"/>
                <a:gd name="T12" fmla="*/ 537 w 612"/>
                <a:gd name="T13" fmla="*/ 106 h 617"/>
                <a:gd name="T14" fmla="*/ 562 w 612"/>
                <a:gd name="T15" fmla="*/ 140 h 617"/>
                <a:gd name="T16" fmla="*/ 584 w 612"/>
                <a:gd name="T17" fmla="*/ 178 h 617"/>
                <a:gd name="T18" fmla="*/ 598 w 612"/>
                <a:gd name="T19" fmla="*/ 219 h 617"/>
                <a:gd name="T20" fmla="*/ 608 w 612"/>
                <a:gd name="T21" fmla="*/ 263 h 617"/>
                <a:gd name="T22" fmla="*/ 612 w 612"/>
                <a:gd name="T23" fmla="*/ 308 h 617"/>
                <a:gd name="T24" fmla="*/ 608 w 612"/>
                <a:gd name="T25" fmla="*/ 355 h 617"/>
                <a:gd name="T26" fmla="*/ 598 w 612"/>
                <a:gd name="T27" fmla="*/ 398 h 617"/>
                <a:gd name="T28" fmla="*/ 584 w 612"/>
                <a:gd name="T29" fmla="*/ 438 h 617"/>
                <a:gd name="T30" fmla="*/ 562 w 612"/>
                <a:gd name="T31" fmla="*/ 477 h 617"/>
                <a:gd name="T32" fmla="*/ 537 w 612"/>
                <a:gd name="T33" fmla="*/ 511 h 617"/>
                <a:gd name="T34" fmla="*/ 506 w 612"/>
                <a:gd name="T35" fmla="*/ 541 h 617"/>
                <a:gd name="T36" fmla="*/ 473 w 612"/>
                <a:gd name="T37" fmla="*/ 567 h 617"/>
                <a:gd name="T38" fmla="*/ 435 w 612"/>
                <a:gd name="T39" fmla="*/ 589 h 617"/>
                <a:gd name="T40" fmla="*/ 394 w 612"/>
                <a:gd name="T41" fmla="*/ 604 h 617"/>
                <a:gd name="T42" fmla="*/ 351 w 612"/>
                <a:gd name="T43" fmla="*/ 614 h 617"/>
                <a:gd name="T44" fmla="*/ 306 w 612"/>
                <a:gd name="T45" fmla="*/ 617 h 617"/>
                <a:gd name="T46" fmla="*/ 261 w 612"/>
                <a:gd name="T47" fmla="*/ 614 h 617"/>
                <a:gd name="T48" fmla="*/ 217 w 612"/>
                <a:gd name="T49" fmla="*/ 604 h 617"/>
                <a:gd name="T50" fmla="*/ 177 w 612"/>
                <a:gd name="T51" fmla="*/ 589 h 617"/>
                <a:gd name="T52" fmla="*/ 139 w 612"/>
                <a:gd name="T53" fmla="*/ 567 h 617"/>
                <a:gd name="T54" fmla="*/ 105 w 612"/>
                <a:gd name="T55" fmla="*/ 541 h 617"/>
                <a:gd name="T56" fmla="*/ 75 w 612"/>
                <a:gd name="T57" fmla="*/ 511 h 617"/>
                <a:gd name="T58" fmla="*/ 49 w 612"/>
                <a:gd name="T59" fmla="*/ 477 h 617"/>
                <a:gd name="T60" fmla="*/ 28 w 612"/>
                <a:gd name="T61" fmla="*/ 438 h 617"/>
                <a:gd name="T62" fmla="*/ 13 w 612"/>
                <a:gd name="T63" fmla="*/ 398 h 617"/>
                <a:gd name="T64" fmla="*/ 4 w 612"/>
                <a:gd name="T65" fmla="*/ 355 h 617"/>
                <a:gd name="T66" fmla="*/ 0 w 612"/>
                <a:gd name="T67" fmla="*/ 308 h 617"/>
                <a:gd name="T68" fmla="*/ 4 w 612"/>
                <a:gd name="T69" fmla="*/ 263 h 617"/>
                <a:gd name="T70" fmla="*/ 13 w 612"/>
                <a:gd name="T71" fmla="*/ 219 h 617"/>
                <a:gd name="T72" fmla="*/ 28 w 612"/>
                <a:gd name="T73" fmla="*/ 178 h 617"/>
                <a:gd name="T74" fmla="*/ 49 w 612"/>
                <a:gd name="T75" fmla="*/ 140 h 617"/>
                <a:gd name="T76" fmla="*/ 75 w 612"/>
                <a:gd name="T77" fmla="*/ 106 h 617"/>
                <a:gd name="T78" fmla="*/ 105 w 612"/>
                <a:gd name="T79" fmla="*/ 75 h 617"/>
                <a:gd name="T80" fmla="*/ 139 w 612"/>
                <a:gd name="T81" fmla="*/ 49 h 617"/>
                <a:gd name="T82" fmla="*/ 177 w 612"/>
                <a:gd name="T83" fmla="*/ 28 h 617"/>
                <a:gd name="T84" fmla="*/ 217 w 612"/>
                <a:gd name="T85" fmla="*/ 13 h 617"/>
                <a:gd name="T86" fmla="*/ 261 w 612"/>
                <a:gd name="T87" fmla="*/ 3 h 617"/>
                <a:gd name="T88" fmla="*/ 306 w 612"/>
                <a:gd name="T8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2" h="617">
                  <a:moveTo>
                    <a:pt x="306" y="0"/>
                  </a:moveTo>
                  <a:lnTo>
                    <a:pt x="351" y="3"/>
                  </a:lnTo>
                  <a:lnTo>
                    <a:pt x="394" y="13"/>
                  </a:lnTo>
                  <a:lnTo>
                    <a:pt x="435" y="28"/>
                  </a:lnTo>
                  <a:lnTo>
                    <a:pt x="473" y="49"/>
                  </a:lnTo>
                  <a:lnTo>
                    <a:pt x="506" y="75"/>
                  </a:lnTo>
                  <a:lnTo>
                    <a:pt x="537" y="106"/>
                  </a:lnTo>
                  <a:lnTo>
                    <a:pt x="562" y="140"/>
                  </a:lnTo>
                  <a:lnTo>
                    <a:pt x="584" y="178"/>
                  </a:lnTo>
                  <a:lnTo>
                    <a:pt x="598" y="219"/>
                  </a:lnTo>
                  <a:lnTo>
                    <a:pt x="608" y="263"/>
                  </a:lnTo>
                  <a:lnTo>
                    <a:pt x="612" y="308"/>
                  </a:lnTo>
                  <a:lnTo>
                    <a:pt x="608" y="355"/>
                  </a:lnTo>
                  <a:lnTo>
                    <a:pt x="598" y="398"/>
                  </a:lnTo>
                  <a:lnTo>
                    <a:pt x="584" y="438"/>
                  </a:lnTo>
                  <a:lnTo>
                    <a:pt x="562" y="477"/>
                  </a:lnTo>
                  <a:lnTo>
                    <a:pt x="537" y="511"/>
                  </a:lnTo>
                  <a:lnTo>
                    <a:pt x="506" y="541"/>
                  </a:lnTo>
                  <a:lnTo>
                    <a:pt x="473" y="567"/>
                  </a:lnTo>
                  <a:lnTo>
                    <a:pt x="435" y="589"/>
                  </a:lnTo>
                  <a:lnTo>
                    <a:pt x="394" y="604"/>
                  </a:lnTo>
                  <a:lnTo>
                    <a:pt x="351" y="614"/>
                  </a:lnTo>
                  <a:lnTo>
                    <a:pt x="306" y="617"/>
                  </a:lnTo>
                  <a:lnTo>
                    <a:pt x="261" y="614"/>
                  </a:lnTo>
                  <a:lnTo>
                    <a:pt x="217" y="604"/>
                  </a:lnTo>
                  <a:lnTo>
                    <a:pt x="177" y="589"/>
                  </a:lnTo>
                  <a:lnTo>
                    <a:pt x="139" y="567"/>
                  </a:lnTo>
                  <a:lnTo>
                    <a:pt x="105" y="541"/>
                  </a:lnTo>
                  <a:lnTo>
                    <a:pt x="75" y="511"/>
                  </a:lnTo>
                  <a:lnTo>
                    <a:pt x="49" y="477"/>
                  </a:lnTo>
                  <a:lnTo>
                    <a:pt x="28" y="438"/>
                  </a:lnTo>
                  <a:lnTo>
                    <a:pt x="13" y="398"/>
                  </a:lnTo>
                  <a:lnTo>
                    <a:pt x="4" y="355"/>
                  </a:lnTo>
                  <a:lnTo>
                    <a:pt x="0" y="308"/>
                  </a:lnTo>
                  <a:lnTo>
                    <a:pt x="4" y="263"/>
                  </a:lnTo>
                  <a:lnTo>
                    <a:pt x="13" y="219"/>
                  </a:lnTo>
                  <a:lnTo>
                    <a:pt x="28" y="178"/>
                  </a:lnTo>
                  <a:lnTo>
                    <a:pt x="49" y="140"/>
                  </a:lnTo>
                  <a:lnTo>
                    <a:pt x="75" y="106"/>
                  </a:lnTo>
                  <a:lnTo>
                    <a:pt x="105" y="75"/>
                  </a:lnTo>
                  <a:lnTo>
                    <a:pt x="139" y="49"/>
                  </a:lnTo>
                  <a:lnTo>
                    <a:pt x="177" y="28"/>
                  </a:lnTo>
                  <a:lnTo>
                    <a:pt x="217" y="13"/>
                  </a:lnTo>
                  <a:lnTo>
                    <a:pt x="261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" name="Freeform 76"/>
            <p:cNvSpPr/>
            <p:nvPr/>
          </p:nvSpPr>
          <p:spPr bwMode="auto">
            <a:xfrm>
              <a:off x="6039" y="926"/>
              <a:ext cx="306" cy="206"/>
            </a:xfrm>
            <a:custGeom>
              <a:avLst/>
              <a:gdLst>
                <a:gd name="T0" fmla="*/ 715 w 2448"/>
                <a:gd name="T1" fmla="*/ 0 h 1647"/>
                <a:gd name="T2" fmla="*/ 1530 w 2448"/>
                <a:gd name="T3" fmla="*/ 1029 h 1647"/>
                <a:gd name="T4" fmla="*/ 1734 w 2448"/>
                <a:gd name="T5" fmla="*/ 1029 h 1647"/>
                <a:gd name="T6" fmla="*/ 2448 w 2448"/>
                <a:gd name="T7" fmla="*/ 412 h 1647"/>
                <a:gd name="T8" fmla="*/ 2448 w 2448"/>
                <a:gd name="T9" fmla="*/ 1647 h 1647"/>
                <a:gd name="T10" fmla="*/ 0 w 2448"/>
                <a:gd name="T11" fmla="*/ 1647 h 1647"/>
                <a:gd name="T12" fmla="*/ 0 w 2448"/>
                <a:gd name="T13" fmla="*/ 1235 h 1647"/>
                <a:gd name="T14" fmla="*/ 715 w 2448"/>
                <a:gd name="T15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8" h="1647">
                  <a:moveTo>
                    <a:pt x="715" y="0"/>
                  </a:moveTo>
                  <a:lnTo>
                    <a:pt x="1530" y="1029"/>
                  </a:lnTo>
                  <a:lnTo>
                    <a:pt x="1734" y="1029"/>
                  </a:lnTo>
                  <a:lnTo>
                    <a:pt x="2448" y="412"/>
                  </a:lnTo>
                  <a:lnTo>
                    <a:pt x="2448" y="1647"/>
                  </a:lnTo>
                  <a:lnTo>
                    <a:pt x="0" y="1647"/>
                  </a:lnTo>
                  <a:lnTo>
                    <a:pt x="0" y="1235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4" name="Group 79"/>
          <p:cNvGrpSpPr>
            <a:grpSpLocks noChangeAspect="1"/>
          </p:cNvGrpSpPr>
          <p:nvPr/>
        </p:nvGrpSpPr>
        <p:grpSpPr bwMode="auto">
          <a:xfrm>
            <a:off x="8162400" y="472707"/>
            <a:ext cx="349600" cy="305043"/>
            <a:chOff x="6468" y="776"/>
            <a:chExt cx="408" cy="356"/>
          </a:xfrm>
          <a:solidFill>
            <a:srgbClr val="FFFFFF"/>
          </a:solidFill>
        </p:grpSpPr>
        <p:sp>
          <p:nvSpPr>
            <p:cNvPr id="25" name="Freeform 81"/>
            <p:cNvSpPr>
              <a:spLocks noEditPoints="1"/>
            </p:cNvSpPr>
            <p:nvPr/>
          </p:nvSpPr>
          <p:spPr bwMode="auto">
            <a:xfrm>
              <a:off x="6468" y="776"/>
              <a:ext cx="408" cy="356"/>
            </a:xfrm>
            <a:custGeom>
              <a:avLst/>
              <a:gdLst>
                <a:gd name="T0" fmla="*/ 205 w 3261"/>
                <a:gd name="T1" fmla="*/ 204 h 2852"/>
                <a:gd name="T2" fmla="*/ 204 w 3261"/>
                <a:gd name="T3" fmla="*/ 205 h 2852"/>
                <a:gd name="T4" fmla="*/ 204 w 3261"/>
                <a:gd name="T5" fmla="*/ 2648 h 2852"/>
                <a:gd name="T6" fmla="*/ 204 w 3261"/>
                <a:gd name="T7" fmla="*/ 2648 h 2852"/>
                <a:gd name="T8" fmla="*/ 205 w 3261"/>
                <a:gd name="T9" fmla="*/ 2648 h 2852"/>
                <a:gd name="T10" fmla="*/ 3057 w 3261"/>
                <a:gd name="T11" fmla="*/ 2648 h 2852"/>
                <a:gd name="T12" fmla="*/ 3057 w 3261"/>
                <a:gd name="T13" fmla="*/ 2648 h 2852"/>
                <a:gd name="T14" fmla="*/ 3057 w 3261"/>
                <a:gd name="T15" fmla="*/ 205 h 2852"/>
                <a:gd name="T16" fmla="*/ 3057 w 3261"/>
                <a:gd name="T17" fmla="*/ 204 h 2852"/>
                <a:gd name="T18" fmla="*/ 205 w 3261"/>
                <a:gd name="T19" fmla="*/ 204 h 2852"/>
                <a:gd name="T20" fmla="*/ 204 w 3261"/>
                <a:gd name="T21" fmla="*/ 0 h 2852"/>
                <a:gd name="T22" fmla="*/ 3057 w 3261"/>
                <a:gd name="T23" fmla="*/ 0 h 2852"/>
                <a:gd name="T24" fmla="*/ 3090 w 3261"/>
                <a:gd name="T25" fmla="*/ 3 h 2852"/>
                <a:gd name="T26" fmla="*/ 3121 w 3261"/>
                <a:gd name="T27" fmla="*/ 10 h 2852"/>
                <a:gd name="T28" fmla="*/ 3150 w 3261"/>
                <a:gd name="T29" fmla="*/ 23 h 2852"/>
                <a:gd name="T30" fmla="*/ 3178 w 3261"/>
                <a:gd name="T31" fmla="*/ 39 h 2852"/>
                <a:gd name="T32" fmla="*/ 3202 w 3261"/>
                <a:gd name="T33" fmla="*/ 60 h 2852"/>
                <a:gd name="T34" fmla="*/ 3222 w 3261"/>
                <a:gd name="T35" fmla="*/ 83 h 2852"/>
                <a:gd name="T36" fmla="*/ 3238 w 3261"/>
                <a:gd name="T37" fmla="*/ 110 h 2852"/>
                <a:gd name="T38" fmla="*/ 3251 w 3261"/>
                <a:gd name="T39" fmla="*/ 139 h 2852"/>
                <a:gd name="T40" fmla="*/ 3259 w 3261"/>
                <a:gd name="T41" fmla="*/ 171 h 2852"/>
                <a:gd name="T42" fmla="*/ 3261 w 3261"/>
                <a:gd name="T43" fmla="*/ 204 h 2852"/>
                <a:gd name="T44" fmla="*/ 3261 w 3261"/>
                <a:gd name="T45" fmla="*/ 2648 h 2852"/>
                <a:gd name="T46" fmla="*/ 3259 w 3261"/>
                <a:gd name="T47" fmla="*/ 2681 h 2852"/>
                <a:gd name="T48" fmla="*/ 3251 w 3261"/>
                <a:gd name="T49" fmla="*/ 2712 h 2852"/>
                <a:gd name="T50" fmla="*/ 3238 w 3261"/>
                <a:gd name="T51" fmla="*/ 2741 h 2852"/>
                <a:gd name="T52" fmla="*/ 3222 w 3261"/>
                <a:gd name="T53" fmla="*/ 2769 h 2852"/>
                <a:gd name="T54" fmla="*/ 3202 w 3261"/>
                <a:gd name="T55" fmla="*/ 2793 h 2852"/>
                <a:gd name="T56" fmla="*/ 3178 w 3261"/>
                <a:gd name="T57" fmla="*/ 2813 h 2852"/>
                <a:gd name="T58" fmla="*/ 3150 w 3261"/>
                <a:gd name="T59" fmla="*/ 2829 h 2852"/>
                <a:gd name="T60" fmla="*/ 3121 w 3261"/>
                <a:gd name="T61" fmla="*/ 2842 h 2852"/>
                <a:gd name="T62" fmla="*/ 3090 w 3261"/>
                <a:gd name="T63" fmla="*/ 2850 h 2852"/>
                <a:gd name="T64" fmla="*/ 3057 w 3261"/>
                <a:gd name="T65" fmla="*/ 2852 h 2852"/>
                <a:gd name="T66" fmla="*/ 204 w 3261"/>
                <a:gd name="T67" fmla="*/ 2852 h 2852"/>
                <a:gd name="T68" fmla="*/ 171 w 3261"/>
                <a:gd name="T69" fmla="*/ 2850 h 2852"/>
                <a:gd name="T70" fmla="*/ 140 w 3261"/>
                <a:gd name="T71" fmla="*/ 2842 h 2852"/>
                <a:gd name="T72" fmla="*/ 110 w 3261"/>
                <a:gd name="T73" fmla="*/ 2829 h 2852"/>
                <a:gd name="T74" fmla="*/ 83 w 3261"/>
                <a:gd name="T75" fmla="*/ 2813 h 2852"/>
                <a:gd name="T76" fmla="*/ 60 w 3261"/>
                <a:gd name="T77" fmla="*/ 2793 h 2852"/>
                <a:gd name="T78" fmla="*/ 39 w 3261"/>
                <a:gd name="T79" fmla="*/ 2769 h 2852"/>
                <a:gd name="T80" fmla="*/ 23 w 3261"/>
                <a:gd name="T81" fmla="*/ 2741 h 2852"/>
                <a:gd name="T82" fmla="*/ 10 w 3261"/>
                <a:gd name="T83" fmla="*/ 2712 h 2852"/>
                <a:gd name="T84" fmla="*/ 3 w 3261"/>
                <a:gd name="T85" fmla="*/ 2681 h 2852"/>
                <a:gd name="T86" fmla="*/ 0 w 3261"/>
                <a:gd name="T87" fmla="*/ 2648 h 2852"/>
                <a:gd name="T88" fmla="*/ 0 w 3261"/>
                <a:gd name="T89" fmla="*/ 204 h 2852"/>
                <a:gd name="T90" fmla="*/ 3 w 3261"/>
                <a:gd name="T91" fmla="*/ 171 h 2852"/>
                <a:gd name="T92" fmla="*/ 10 w 3261"/>
                <a:gd name="T93" fmla="*/ 139 h 2852"/>
                <a:gd name="T94" fmla="*/ 23 w 3261"/>
                <a:gd name="T95" fmla="*/ 110 h 2852"/>
                <a:gd name="T96" fmla="*/ 39 w 3261"/>
                <a:gd name="T97" fmla="*/ 83 h 2852"/>
                <a:gd name="T98" fmla="*/ 60 w 3261"/>
                <a:gd name="T99" fmla="*/ 60 h 2852"/>
                <a:gd name="T100" fmla="*/ 83 w 3261"/>
                <a:gd name="T101" fmla="*/ 39 h 2852"/>
                <a:gd name="T102" fmla="*/ 110 w 3261"/>
                <a:gd name="T103" fmla="*/ 23 h 2852"/>
                <a:gd name="T104" fmla="*/ 140 w 3261"/>
                <a:gd name="T105" fmla="*/ 10 h 2852"/>
                <a:gd name="T106" fmla="*/ 171 w 3261"/>
                <a:gd name="T107" fmla="*/ 3 h 2852"/>
                <a:gd name="T108" fmla="*/ 204 w 3261"/>
                <a:gd name="T109" fmla="*/ 0 h 2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61" h="2852">
                  <a:moveTo>
                    <a:pt x="205" y="204"/>
                  </a:moveTo>
                  <a:lnTo>
                    <a:pt x="204" y="205"/>
                  </a:lnTo>
                  <a:lnTo>
                    <a:pt x="204" y="2648"/>
                  </a:lnTo>
                  <a:lnTo>
                    <a:pt x="204" y="2648"/>
                  </a:lnTo>
                  <a:lnTo>
                    <a:pt x="205" y="2648"/>
                  </a:lnTo>
                  <a:lnTo>
                    <a:pt x="3057" y="2648"/>
                  </a:lnTo>
                  <a:lnTo>
                    <a:pt x="3057" y="2648"/>
                  </a:lnTo>
                  <a:lnTo>
                    <a:pt x="3057" y="205"/>
                  </a:lnTo>
                  <a:lnTo>
                    <a:pt x="3057" y="204"/>
                  </a:lnTo>
                  <a:lnTo>
                    <a:pt x="205" y="204"/>
                  </a:lnTo>
                  <a:close/>
                  <a:moveTo>
                    <a:pt x="204" y="0"/>
                  </a:moveTo>
                  <a:lnTo>
                    <a:pt x="3057" y="0"/>
                  </a:lnTo>
                  <a:lnTo>
                    <a:pt x="3090" y="3"/>
                  </a:lnTo>
                  <a:lnTo>
                    <a:pt x="3121" y="10"/>
                  </a:lnTo>
                  <a:lnTo>
                    <a:pt x="3150" y="23"/>
                  </a:lnTo>
                  <a:lnTo>
                    <a:pt x="3178" y="39"/>
                  </a:lnTo>
                  <a:lnTo>
                    <a:pt x="3202" y="60"/>
                  </a:lnTo>
                  <a:lnTo>
                    <a:pt x="3222" y="83"/>
                  </a:lnTo>
                  <a:lnTo>
                    <a:pt x="3238" y="110"/>
                  </a:lnTo>
                  <a:lnTo>
                    <a:pt x="3251" y="139"/>
                  </a:lnTo>
                  <a:lnTo>
                    <a:pt x="3259" y="171"/>
                  </a:lnTo>
                  <a:lnTo>
                    <a:pt x="3261" y="204"/>
                  </a:lnTo>
                  <a:lnTo>
                    <a:pt x="3261" y="2648"/>
                  </a:lnTo>
                  <a:lnTo>
                    <a:pt x="3259" y="2681"/>
                  </a:lnTo>
                  <a:lnTo>
                    <a:pt x="3251" y="2712"/>
                  </a:lnTo>
                  <a:lnTo>
                    <a:pt x="3238" y="2741"/>
                  </a:lnTo>
                  <a:lnTo>
                    <a:pt x="3222" y="2769"/>
                  </a:lnTo>
                  <a:lnTo>
                    <a:pt x="3202" y="2793"/>
                  </a:lnTo>
                  <a:lnTo>
                    <a:pt x="3178" y="2813"/>
                  </a:lnTo>
                  <a:lnTo>
                    <a:pt x="3150" y="2829"/>
                  </a:lnTo>
                  <a:lnTo>
                    <a:pt x="3121" y="2842"/>
                  </a:lnTo>
                  <a:lnTo>
                    <a:pt x="3090" y="2850"/>
                  </a:lnTo>
                  <a:lnTo>
                    <a:pt x="3057" y="2852"/>
                  </a:lnTo>
                  <a:lnTo>
                    <a:pt x="204" y="2852"/>
                  </a:lnTo>
                  <a:lnTo>
                    <a:pt x="171" y="2850"/>
                  </a:lnTo>
                  <a:lnTo>
                    <a:pt x="140" y="2842"/>
                  </a:lnTo>
                  <a:lnTo>
                    <a:pt x="110" y="2829"/>
                  </a:lnTo>
                  <a:lnTo>
                    <a:pt x="83" y="2813"/>
                  </a:lnTo>
                  <a:lnTo>
                    <a:pt x="60" y="2793"/>
                  </a:lnTo>
                  <a:lnTo>
                    <a:pt x="39" y="2769"/>
                  </a:lnTo>
                  <a:lnTo>
                    <a:pt x="23" y="2741"/>
                  </a:lnTo>
                  <a:lnTo>
                    <a:pt x="10" y="2712"/>
                  </a:lnTo>
                  <a:lnTo>
                    <a:pt x="3" y="2681"/>
                  </a:lnTo>
                  <a:lnTo>
                    <a:pt x="0" y="2648"/>
                  </a:lnTo>
                  <a:lnTo>
                    <a:pt x="0" y="204"/>
                  </a:lnTo>
                  <a:lnTo>
                    <a:pt x="3" y="171"/>
                  </a:lnTo>
                  <a:lnTo>
                    <a:pt x="10" y="139"/>
                  </a:lnTo>
                  <a:lnTo>
                    <a:pt x="23" y="110"/>
                  </a:lnTo>
                  <a:lnTo>
                    <a:pt x="39" y="83"/>
                  </a:lnTo>
                  <a:lnTo>
                    <a:pt x="60" y="60"/>
                  </a:lnTo>
                  <a:lnTo>
                    <a:pt x="83" y="39"/>
                  </a:lnTo>
                  <a:lnTo>
                    <a:pt x="110" y="23"/>
                  </a:lnTo>
                  <a:lnTo>
                    <a:pt x="140" y="10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" name="Freeform 82"/>
            <p:cNvSpPr/>
            <p:nvPr/>
          </p:nvSpPr>
          <p:spPr bwMode="auto">
            <a:xfrm>
              <a:off x="6723" y="826"/>
              <a:ext cx="76" cy="77"/>
            </a:xfrm>
            <a:custGeom>
              <a:avLst/>
              <a:gdLst>
                <a:gd name="T0" fmla="*/ 305 w 612"/>
                <a:gd name="T1" fmla="*/ 0 h 611"/>
                <a:gd name="T2" fmla="*/ 348 w 612"/>
                <a:gd name="T3" fmla="*/ 3 h 611"/>
                <a:gd name="T4" fmla="*/ 387 w 612"/>
                <a:gd name="T5" fmla="*/ 11 h 611"/>
                <a:gd name="T6" fmla="*/ 425 w 612"/>
                <a:gd name="T7" fmla="*/ 24 h 611"/>
                <a:gd name="T8" fmla="*/ 460 w 612"/>
                <a:gd name="T9" fmla="*/ 42 h 611"/>
                <a:gd name="T10" fmla="*/ 493 w 612"/>
                <a:gd name="T11" fmla="*/ 64 h 611"/>
                <a:gd name="T12" fmla="*/ 522 w 612"/>
                <a:gd name="T13" fmla="*/ 90 h 611"/>
                <a:gd name="T14" fmla="*/ 548 w 612"/>
                <a:gd name="T15" fmla="*/ 120 h 611"/>
                <a:gd name="T16" fmla="*/ 570 w 612"/>
                <a:gd name="T17" fmla="*/ 152 h 611"/>
                <a:gd name="T18" fmla="*/ 588 w 612"/>
                <a:gd name="T19" fmla="*/ 187 h 611"/>
                <a:gd name="T20" fmla="*/ 601 w 612"/>
                <a:gd name="T21" fmla="*/ 225 h 611"/>
                <a:gd name="T22" fmla="*/ 609 w 612"/>
                <a:gd name="T23" fmla="*/ 264 h 611"/>
                <a:gd name="T24" fmla="*/ 612 w 612"/>
                <a:gd name="T25" fmla="*/ 306 h 611"/>
                <a:gd name="T26" fmla="*/ 609 w 612"/>
                <a:gd name="T27" fmla="*/ 347 h 611"/>
                <a:gd name="T28" fmla="*/ 601 w 612"/>
                <a:gd name="T29" fmla="*/ 387 h 611"/>
                <a:gd name="T30" fmla="*/ 588 w 612"/>
                <a:gd name="T31" fmla="*/ 425 h 611"/>
                <a:gd name="T32" fmla="*/ 570 w 612"/>
                <a:gd name="T33" fmla="*/ 461 h 611"/>
                <a:gd name="T34" fmla="*/ 548 w 612"/>
                <a:gd name="T35" fmla="*/ 493 h 611"/>
                <a:gd name="T36" fmla="*/ 522 w 612"/>
                <a:gd name="T37" fmla="*/ 522 h 611"/>
                <a:gd name="T38" fmla="*/ 493 w 612"/>
                <a:gd name="T39" fmla="*/ 548 h 611"/>
                <a:gd name="T40" fmla="*/ 460 w 612"/>
                <a:gd name="T41" fmla="*/ 570 h 611"/>
                <a:gd name="T42" fmla="*/ 425 w 612"/>
                <a:gd name="T43" fmla="*/ 588 h 611"/>
                <a:gd name="T44" fmla="*/ 387 w 612"/>
                <a:gd name="T45" fmla="*/ 601 h 611"/>
                <a:gd name="T46" fmla="*/ 348 w 612"/>
                <a:gd name="T47" fmla="*/ 609 h 611"/>
                <a:gd name="T48" fmla="*/ 305 w 612"/>
                <a:gd name="T49" fmla="*/ 611 h 611"/>
                <a:gd name="T50" fmla="*/ 264 w 612"/>
                <a:gd name="T51" fmla="*/ 609 h 611"/>
                <a:gd name="T52" fmla="*/ 224 w 612"/>
                <a:gd name="T53" fmla="*/ 601 h 611"/>
                <a:gd name="T54" fmla="*/ 187 w 612"/>
                <a:gd name="T55" fmla="*/ 588 h 611"/>
                <a:gd name="T56" fmla="*/ 152 w 612"/>
                <a:gd name="T57" fmla="*/ 570 h 611"/>
                <a:gd name="T58" fmla="*/ 119 w 612"/>
                <a:gd name="T59" fmla="*/ 548 h 611"/>
                <a:gd name="T60" fmla="*/ 90 w 612"/>
                <a:gd name="T61" fmla="*/ 522 h 611"/>
                <a:gd name="T62" fmla="*/ 64 w 612"/>
                <a:gd name="T63" fmla="*/ 493 h 611"/>
                <a:gd name="T64" fmla="*/ 42 w 612"/>
                <a:gd name="T65" fmla="*/ 461 h 611"/>
                <a:gd name="T66" fmla="*/ 24 w 612"/>
                <a:gd name="T67" fmla="*/ 425 h 611"/>
                <a:gd name="T68" fmla="*/ 11 w 612"/>
                <a:gd name="T69" fmla="*/ 387 h 611"/>
                <a:gd name="T70" fmla="*/ 3 w 612"/>
                <a:gd name="T71" fmla="*/ 347 h 611"/>
                <a:gd name="T72" fmla="*/ 0 w 612"/>
                <a:gd name="T73" fmla="*/ 306 h 611"/>
                <a:gd name="T74" fmla="*/ 3 w 612"/>
                <a:gd name="T75" fmla="*/ 264 h 611"/>
                <a:gd name="T76" fmla="*/ 11 w 612"/>
                <a:gd name="T77" fmla="*/ 225 h 611"/>
                <a:gd name="T78" fmla="*/ 24 w 612"/>
                <a:gd name="T79" fmla="*/ 187 h 611"/>
                <a:gd name="T80" fmla="*/ 42 w 612"/>
                <a:gd name="T81" fmla="*/ 152 h 611"/>
                <a:gd name="T82" fmla="*/ 64 w 612"/>
                <a:gd name="T83" fmla="*/ 120 h 611"/>
                <a:gd name="T84" fmla="*/ 90 w 612"/>
                <a:gd name="T85" fmla="*/ 90 h 611"/>
                <a:gd name="T86" fmla="*/ 119 w 612"/>
                <a:gd name="T87" fmla="*/ 64 h 611"/>
                <a:gd name="T88" fmla="*/ 152 w 612"/>
                <a:gd name="T89" fmla="*/ 42 h 611"/>
                <a:gd name="T90" fmla="*/ 187 w 612"/>
                <a:gd name="T91" fmla="*/ 24 h 611"/>
                <a:gd name="T92" fmla="*/ 224 w 612"/>
                <a:gd name="T93" fmla="*/ 11 h 611"/>
                <a:gd name="T94" fmla="*/ 264 w 612"/>
                <a:gd name="T95" fmla="*/ 3 h 611"/>
                <a:gd name="T96" fmla="*/ 305 w 612"/>
                <a:gd name="T97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2" h="611">
                  <a:moveTo>
                    <a:pt x="305" y="0"/>
                  </a:moveTo>
                  <a:lnTo>
                    <a:pt x="348" y="3"/>
                  </a:lnTo>
                  <a:lnTo>
                    <a:pt x="387" y="11"/>
                  </a:lnTo>
                  <a:lnTo>
                    <a:pt x="425" y="24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90"/>
                  </a:lnTo>
                  <a:lnTo>
                    <a:pt x="548" y="120"/>
                  </a:lnTo>
                  <a:lnTo>
                    <a:pt x="570" y="152"/>
                  </a:lnTo>
                  <a:lnTo>
                    <a:pt x="588" y="187"/>
                  </a:lnTo>
                  <a:lnTo>
                    <a:pt x="601" y="225"/>
                  </a:lnTo>
                  <a:lnTo>
                    <a:pt x="609" y="264"/>
                  </a:lnTo>
                  <a:lnTo>
                    <a:pt x="612" y="306"/>
                  </a:lnTo>
                  <a:lnTo>
                    <a:pt x="609" y="347"/>
                  </a:lnTo>
                  <a:lnTo>
                    <a:pt x="601" y="387"/>
                  </a:lnTo>
                  <a:lnTo>
                    <a:pt x="588" y="425"/>
                  </a:lnTo>
                  <a:lnTo>
                    <a:pt x="570" y="461"/>
                  </a:lnTo>
                  <a:lnTo>
                    <a:pt x="548" y="493"/>
                  </a:lnTo>
                  <a:lnTo>
                    <a:pt x="522" y="522"/>
                  </a:lnTo>
                  <a:lnTo>
                    <a:pt x="493" y="548"/>
                  </a:lnTo>
                  <a:lnTo>
                    <a:pt x="460" y="570"/>
                  </a:lnTo>
                  <a:lnTo>
                    <a:pt x="425" y="588"/>
                  </a:lnTo>
                  <a:lnTo>
                    <a:pt x="387" y="601"/>
                  </a:lnTo>
                  <a:lnTo>
                    <a:pt x="348" y="609"/>
                  </a:lnTo>
                  <a:lnTo>
                    <a:pt x="305" y="611"/>
                  </a:lnTo>
                  <a:lnTo>
                    <a:pt x="264" y="609"/>
                  </a:lnTo>
                  <a:lnTo>
                    <a:pt x="224" y="601"/>
                  </a:lnTo>
                  <a:lnTo>
                    <a:pt x="187" y="588"/>
                  </a:lnTo>
                  <a:lnTo>
                    <a:pt x="152" y="570"/>
                  </a:lnTo>
                  <a:lnTo>
                    <a:pt x="119" y="548"/>
                  </a:lnTo>
                  <a:lnTo>
                    <a:pt x="90" y="522"/>
                  </a:lnTo>
                  <a:lnTo>
                    <a:pt x="64" y="493"/>
                  </a:lnTo>
                  <a:lnTo>
                    <a:pt x="42" y="461"/>
                  </a:lnTo>
                  <a:lnTo>
                    <a:pt x="24" y="425"/>
                  </a:lnTo>
                  <a:lnTo>
                    <a:pt x="11" y="387"/>
                  </a:lnTo>
                  <a:lnTo>
                    <a:pt x="3" y="347"/>
                  </a:lnTo>
                  <a:lnTo>
                    <a:pt x="0" y="306"/>
                  </a:lnTo>
                  <a:lnTo>
                    <a:pt x="3" y="264"/>
                  </a:lnTo>
                  <a:lnTo>
                    <a:pt x="11" y="225"/>
                  </a:lnTo>
                  <a:lnTo>
                    <a:pt x="24" y="187"/>
                  </a:lnTo>
                  <a:lnTo>
                    <a:pt x="42" y="152"/>
                  </a:lnTo>
                  <a:lnTo>
                    <a:pt x="64" y="120"/>
                  </a:lnTo>
                  <a:lnTo>
                    <a:pt x="90" y="90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" name="Freeform 83"/>
            <p:cNvSpPr/>
            <p:nvPr/>
          </p:nvSpPr>
          <p:spPr bwMode="auto">
            <a:xfrm>
              <a:off x="6519" y="877"/>
              <a:ext cx="306" cy="204"/>
            </a:xfrm>
            <a:custGeom>
              <a:avLst/>
              <a:gdLst>
                <a:gd name="T0" fmla="*/ 714 w 2446"/>
                <a:gd name="T1" fmla="*/ 0 h 1630"/>
                <a:gd name="T2" fmla="*/ 1529 w 2446"/>
                <a:gd name="T3" fmla="*/ 1019 h 1630"/>
                <a:gd name="T4" fmla="*/ 1733 w 2446"/>
                <a:gd name="T5" fmla="*/ 1019 h 1630"/>
                <a:gd name="T6" fmla="*/ 2446 w 2446"/>
                <a:gd name="T7" fmla="*/ 407 h 1630"/>
                <a:gd name="T8" fmla="*/ 2446 w 2446"/>
                <a:gd name="T9" fmla="*/ 1630 h 1630"/>
                <a:gd name="T10" fmla="*/ 0 w 2446"/>
                <a:gd name="T11" fmla="*/ 1630 h 1630"/>
                <a:gd name="T12" fmla="*/ 0 w 2446"/>
                <a:gd name="T13" fmla="*/ 1222 h 1630"/>
                <a:gd name="T14" fmla="*/ 714 w 2446"/>
                <a:gd name="T1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6" h="1630">
                  <a:moveTo>
                    <a:pt x="714" y="0"/>
                  </a:moveTo>
                  <a:lnTo>
                    <a:pt x="1529" y="1019"/>
                  </a:lnTo>
                  <a:lnTo>
                    <a:pt x="1733" y="1019"/>
                  </a:lnTo>
                  <a:lnTo>
                    <a:pt x="2446" y="407"/>
                  </a:lnTo>
                  <a:lnTo>
                    <a:pt x="2446" y="1630"/>
                  </a:lnTo>
                  <a:lnTo>
                    <a:pt x="0" y="1630"/>
                  </a:lnTo>
                  <a:lnTo>
                    <a:pt x="0" y="1222"/>
                  </a:lnTo>
                  <a:lnTo>
                    <a:pt x="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8" name="Freeform 88"/>
          <p:cNvSpPr>
            <a:spLocks noEditPoints="1"/>
          </p:cNvSpPr>
          <p:nvPr/>
        </p:nvSpPr>
        <p:spPr bwMode="auto">
          <a:xfrm>
            <a:off x="667752" y="1134512"/>
            <a:ext cx="349599" cy="283622"/>
          </a:xfrm>
          <a:custGeom>
            <a:avLst/>
            <a:gdLst>
              <a:gd name="T0" fmla="*/ 1817 w 3261"/>
              <a:gd name="T1" fmla="*/ 893 h 2648"/>
              <a:gd name="T2" fmla="*/ 2031 w 3261"/>
              <a:gd name="T3" fmla="*/ 1001 h 2648"/>
              <a:gd name="T4" fmla="*/ 2192 w 3261"/>
              <a:gd name="T5" fmla="*/ 1177 h 2648"/>
              <a:gd name="T6" fmla="*/ 2281 w 3261"/>
              <a:gd name="T7" fmla="*/ 1402 h 2648"/>
              <a:gd name="T8" fmla="*/ 2281 w 3261"/>
              <a:gd name="T9" fmla="*/ 1653 h 2648"/>
              <a:gd name="T10" fmla="*/ 2192 w 3261"/>
              <a:gd name="T11" fmla="*/ 1879 h 2648"/>
              <a:gd name="T12" fmla="*/ 2031 w 3261"/>
              <a:gd name="T13" fmla="*/ 2054 h 2648"/>
              <a:gd name="T14" fmla="*/ 1817 w 3261"/>
              <a:gd name="T15" fmla="*/ 2163 h 2648"/>
              <a:gd name="T16" fmla="*/ 1567 w 3261"/>
              <a:gd name="T17" fmla="*/ 2186 h 2648"/>
              <a:gd name="T18" fmla="*/ 1332 w 3261"/>
              <a:gd name="T19" fmla="*/ 2118 h 2648"/>
              <a:gd name="T20" fmla="*/ 1141 w 3261"/>
              <a:gd name="T21" fmla="*/ 1974 h 2648"/>
              <a:gd name="T22" fmla="*/ 1015 w 3261"/>
              <a:gd name="T23" fmla="*/ 1771 h 2648"/>
              <a:gd name="T24" fmla="*/ 969 w 3261"/>
              <a:gd name="T25" fmla="*/ 1528 h 2648"/>
              <a:gd name="T26" fmla="*/ 1015 w 3261"/>
              <a:gd name="T27" fmla="*/ 1284 h 2648"/>
              <a:gd name="T28" fmla="*/ 1141 w 3261"/>
              <a:gd name="T29" fmla="*/ 1081 h 2648"/>
              <a:gd name="T30" fmla="*/ 1332 w 3261"/>
              <a:gd name="T31" fmla="*/ 937 h 2648"/>
              <a:gd name="T32" fmla="*/ 1567 w 3261"/>
              <a:gd name="T33" fmla="*/ 869 h 2648"/>
              <a:gd name="T34" fmla="*/ 3057 w 3261"/>
              <a:gd name="T35" fmla="*/ 1018 h 2648"/>
              <a:gd name="T36" fmla="*/ 1557 w 3261"/>
              <a:gd name="T37" fmla="*/ 627 h 2648"/>
              <a:gd name="T38" fmla="*/ 1279 w 3261"/>
              <a:gd name="T39" fmla="*/ 695 h 2648"/>
              <a:gd name="T40" fmla="*/ 1042 w 3261"/>
              <a:gd name="T41" fmla="*/ 842 h 2648"/>
              <a:gd name="T42" fmla="*/ 861 w 3261"/>
              <a:gd name="T43" fmla="*/ 1051 h 2648"/>
              <a:gd name="T44" fmla="*/ 753 w 3261"/>
              <a:gd name="T45" fmla="*/ 1310 h 2648"/>
              <a:gd name="T46" fmla="*/ 729 w 3261"/>
              <a:gd name="T47" fmla="*/ 1602 h 2648"/>
              <a:gd name="T48" fmla="*/ 797 w 3261"/>
              <a:gd name="T49" fmla="*/ 1880 h 2648"/>
              <a:gd name="T50" fmla="*/ 943 w 3261"/>
              <a:gd name="T51" fmla="*/ 2116 h 2648"/>
              <a:gd name="T52" fmla="*/ 1154 w 3261"/>
              <a:gd name="T53" fmla="*/ 2296 h 2648"/>
              <a:gd name="T54" fmla="*/ 1413 w 3261"/>
              <a:gd name="T55" fmla="*/ 2405 h 2648"/>
              <a:gd name="T56" fmla="*/ 1705 w 3261"/>
              <a:gd name="T57" fmla="*/ 2428 h 2648"/>
              <a:gd name="T58" fmla="*/ 1982 w 3261"/>
              <a:gd name="T59" fmla="*/ 2360 h 2648"/>
              <a:gd name="T60" fmla="*/ 2219 w 3261"/>
              <a:gd name="T61" fmla="*/ 2214 h 2648"/>
              <a:gd name="T62" fmla="*/ 2400 w 3261"/>
              <a:gd name="T63" fmla="*/ 2004 h 2648"/>
              <a:gd name="T64" fmla="*/ 2509 w 3261"/>
              <a:gd name="T65" fmla="*/ 1745 h 2648"/>
              <a:gd name="T66" fmla="*/ 2532 w 3261"/>
              <a:gd name="T67" fmla="*/ 1453 h 2648"/>
              <a:gd name="T68" fmla="*/ 2464 w 3261"/>
              <a:gd name="T69" fmla="*/ 1176 h 2648"/>
              <a:gd name="T70" fmla="*/ 2317 w 3261"/>
              <a:gd name="T71" fmla="*/ 940 h 2648"/>
              <a:gd name="T72" fmla="*/ 2107 w 3261"/>
              <a:gd name="T73" fmla="*/ 759 h 2648"/>
              <a:gd name="T74" fmla="*/ 1848 w 3261"/>
              <a:gd name="T75" fmla="*/ 650 h 2648"/>
              <a:gd name="T76" fmla="*/ 1222 w 3261"/>
              <a:gd name="T77" fmla="*/ 0 h 2648"/>
              <a:gd name="T78" fmla="*/ 2133 w 3261"/>
              <a:gd name="T79" fmla="*/ 18 h 2648"/>
              <a:gd name="T80" fmla="*/ 2223 w 3261"/>
              <a:gd name="T81" fmla="*/ 89 h 2648"/>
              <a:gd name="T82" fmla="*/ 2283 w 3261"/>
              <a:gd name="T83" fmla="*/ 201 h 2648"/>
              <a:gd name="T84" fmla="*/ 2325 w 3261"/>
              <a:gd name="T85" fmla="*/ 336 h 2648"/>
              <a:gd name="T86" fmla="*/ 3090 w 3261"/>
              <a:gd name="T87" fmla="*/ 410 h 2648"/>
              <a:gd name="T88" fmla="*/ 3202 w 3261"/>
              <a:gd name="T89" fmla="*/ 467 h 2648"/>
              <a:gd name="T90" fmla="*/ 3259 w 3261"/>
              <a:gd name="T91" fmla="*/ 578 h 2648"/>
              <a:gd name="T92" fmla="*/ 3251 w 3261"/>
              <a:gd name="T93" fmla="*/ 2508 h 2648"/>
              <a:gd name="T94" fmla="*/ 3178 w 3261"/>
              <a:gd name="T95" fmla="*/ 2609 h 2648"/>
              <a:gd name="T96" fmla="*/ 3057 w 3261"/>
              <a:gd name="T97" fmla="*/ 2648 h 2648"/>
              <a:gd name="T98" fmla="*/ 110 w 3261"/>
              <a:gd name="T99" fmla="*/ 2625 h 2648"/>
              <a:gd name="T100" fmla="*/ 23 w 3261"/>
              <a:gd name="T101" fmla="*/ 2537 h 2648"/>
              <a:gd name="T102" fmla="*/ 0 w 3261"/>
              <a:gd name="T103" fmla="*/ 611 h 2648"/>
              <a:gd name="T104" fmla="*/ 39 w 3261"/>
              <a:gd name="T105" fmla="*/ 491 h 2648"/>
              <a:gd name="T106" fmla="*/ 140 w 3261"/>
              <a:gd name="T107" fmla="*/ 417 h 2648"/>
              <a:gd name="T108" fmla="*/ 926 w 3261"/>
              <a:gd name="T109" fmla="*/ 371 h 2648"/>
              <a:gd name="T110" fmla="*/ 965 w 3261"/>
              <a:gd name="T111" fmla="*/ 233 h 2648"/>
              <a:gd name="T112" fmla="*/ 1021 w 3261"/>
              <a:gd name="T113" fmla="*/ 114 h 2648"/>
              <a:gd name="T114" fmla="*/ 1102 w 3261"/>
              <a:gd name="T115" fmla="*/ 31 h 2648"/>
              <a:gd name="T116" fmla="*/ 1222 w 3261"/>
              <a:gd name="T11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648">
                <a:moveTo>
                  <a:pt x="1631" y="866"/>
                </a:moveTo>
                <a:lnTo>
                  <a:pt x="1694" y="869"/>
                </a:lnTo>
                <a:lnTo>
                  <a:pt x="1756" y="878"/>
                </a:lnTo>
                <a:lnTo>
                  <a:pt x="1817" y="893"/>
                </a:lnTo>
                <a:lnTo>
                  <a:pt x="1875" y="912"/>
                </a:lnTo>
                <a:lnTo>
                  <a:pt x="1930" y="937"/>
                </a:lnTo>
                <a:lnTo>
                  <a:pt x="1982" y="967"/>
                </a:lnTo>
                <a:lnTo>
                  <a:pt x="2031" y="1001"/>
                </a:lnTo>
                <a:lnTo>
                  <a:pt x="2078" y="1039"/>
                </a:lnTo>
                <a:lnTo>
                  <a:pt x="2120" y="1081"/>
                </a:lnTo>
                <a:lnTo>
                  <a:pt x="2158" y="1127"/>
                </a:lnTo>
                <a:lnTo>
                  <a:pt x="2192" y="1177"/>
                </a:lnTo>
                <a:lnTo>
                  <a:pt x="2222" y="1229"/>
                </a:lnTo>
                <a:lnTo>
                  <a:pt x="2246" y="1284"/>
                </a:lnTo>
                <a:lnTo>
                  <a:pt x="2266" y="1342"/>
                </a:lnTo>
                <a:lnTo>
                  <a:pt x="2281" y="1402"/>
                </a:lnTo>
                <a:lnTo>
                  <a:pt x="2290" y="1463"/>
                </a:lnTo>
                <a:lnTo>
                  <a:pt x="2293" y="1528"/>
                </a:lnTo>
                <a:lnTo>
                  <a:pt x="2290" y="1592"/>
                </a:lnTo>
                <a:lnTo>
                  <a:pt x="2281" y="1653"/>
                </a:lnTo>
                <a:lnTo>
                  <a:pt x="2266" y="1713"/>
                </a:lnTo>
                <a:lnTo>
                  <a:pt x="2246" y="1771"/>
                </a:lnTo>
                <a:lnTo>
                  <a:pt x="2222" y="1826"/>
                </a:lnTo>
                <a:lnTo>
                  <a:pt x="2192" y="1879"/>
                </a:lnTo>
                <a:lnTo>
                  <a:pt x="2158" y="1928"/>
                </a:lnTo>
                <a:lnTo>
                  <a:pt x="2120" y="1974"/>
                </a:lnTo>
                <a:lnTo>
                  <a:pt x="2078" y="2016"/>
                </a:lnTo>
                <a:lnTo>
                  <a:pt x="2031" y="2054"/>
                </a:lnTo>
                <a:lnTo>
                  <a:pt x="1982" y="2088"/>
                </a:lnTo>
                <a:lnTo>
                  <a:pt x="1930" y="2118"/>
                </a:lnTo>
                <a:lnTo>
                  <a:pt x="1875" y="2143"/>
                </a:lnTo>
                <a:lnTo>
                  <a:pt x="1817" y="2163"/>
                </a:lnTo>
                <a:lnTo>
                  <a:pt x="1756" y="2177"/>
                </a:lnTo>
                <a:lnTo>
                  <a:pt x="1694" y="2186"/>
                </a:lnTo>
                <a:lnTo>
                  <a:pt x="1631" y="2189"/>
                </a:lnTo>
                <a:lnTo>
                  <a:pt x="1567" y="2186"/>
                </a:lnTo>
                <a:lnTo>
                  <a:pt x="1504" y="2177"/>
                </a:lnTo>
                <a:lnTo>
                  <a:pt x="1444" y="2163"/>
                </a:lnTo>
                <a:lnTo>
                  <a:pt x="1387" y="2143"/>
                </a:lnTo>
                <a:lnTo>
                  <a:pt x="1332" y="2118"/>
                </a:lnTo>
                <a:lnTo>
                  <a:pt x="1279" y="2088"/>
                </a:lnTo>
                <a:lnTo>
                  <a:pt x="1229" y="2054"/>
                </a:lnTo>
                <a:lnTo>
                  <a:pt x="1183" y="2016"/>
                </a:lnTo>
                <a:lnTo>
                  <a:pt x="1141" y="1974"/>
                </a:lnTo>
                <a:lnTo>
                  <a:pt x="1103" y="1928"/>
                </a:lnTo>
                <a:lnTo>
                  <a:pt x="1069" y="1879"/>
                </a:lnTo>
                <a:lnTo>
                  <a:pt x="1039" y="1826"/>
                </a:lnTo>
                <a:lnTo>
                  <a:pt x="1015" y="1771"/>
                </a:lnTo>
                <a:lnTo>
                  <a:pt x="995" y="1713"/>
                </a:lnTo>
                <a:lnTo>
                  <a:pt x="980" y="1653"/>
                </a:lnTo>
                <a:lnTo>
                  <a:pt x="972" y="1592"/>
                </a:lnTo>
                <a:lnTo>
                  <a:pt x="969" y="1528"/>
                </a:lnTo>
                <a:lnTo>
                  <a:pt x="972" y="1463"/>
                </a:lnTo>
                <a:lnTo>
                  <a:pt x="980" y="1402"/>
                </a:lnTo>
                <a:lnTo>
                  <a:pt x="995" y="1342"/>
                </a:lnTo>
                <a:lnTo>
                  <a:pt x="1015" y="1284"/>
                </a:lnTo>
                <a:lnTo>
                  <a:pt x="1039" y="1229"/>
                </a:lnTo>
                <a:lnTo>
                  <a:pt x="1069" y="1177"/>
                </a:lnTo>
                <a:lnTo>
                  <a:pt x="1103" y="1127"/>
                </a:lnTo>
                <a:lnTo>
                  <a:pt x="1141" y="1081"/>
                </a:lnTo>
                <a:lnTo>
                  <a:pt x="1183" y="1039"/>
                </a:lnTo>
                <a:lnTo>
                  <a:pt x="1229" y="1001"/>
                </a:lnTo>
                <a:lnTo>
                  <a:pt x="1279" y="967"/>
                </a:lnTo>
                <a:lnTo>
                  <a:pt x="1332" y="937"/>
                </a:lnTo>
                <a:lnTo>
                  <a:pt x="1387" y="912"/>
                </a:lnTo>
                <a:lnTo>
                  <a:pt x="1444" y="893"/>
                </a:lnTo>
                <a:lnTo>
                  <a:pt x="1504" y="878"/>
                </a:lnTo>
                <a:lnTo>
                  <a:pt x="1567" y="869"/>
                </a:lnTo>
                <a:lnTo>
                  <a:pt x="1631" y="866"/>
                </a:lnTo>
                <a:close/>
                <a:moveTo>
                  <a:pt x="2650" y="814"/>
                </a:moveTo>
                <a:lnTo>
                  <a:pt x="2650" y="1018"/>
                </a:lnTo>
                <a:lnTo>
                  <a:pt x="3057" y="1018"/>
                </a:lnTo>
                <a:lnTo>
                  <a:pt x="3057" y="814"/>
                </a:lnTo>
                <a:lnTo>
                  <a:pt x="2650" y="814"/>
                </a:lnTo>
                <a:close/>
                <a:moveTo>
                  <a:pt x="1631" y="624"/>
                </a:moveTo>
                <a:lnTo>
                  <a:pt x="1557" y="627"/>
                </a:lnTo>
                <a:lnTo>
                  <a:pt x="1484" y="636"/>
                </a:lnTo>
                <a:lnTo>
                  <a:pt x="1413" y="650"/>
                </a:lnTo>
                <a:lnTo>
                  <a:pt x="1345" y="670"/>
                </a:lnTo>
                <a:lnTo>
                  <a:pt x="1279" y="695"/>
                </a:lnTo>
                <a:lnTo>
                  <a:pt x="1215" y="725"/>
                </a:lnTo>
                <a:lnTo>
                  <a:pt x="1154" y="759"/>
                </a:lnTo>
                <a:lnTo>
                  <a:pt x="1096" y="798"/>
                </a:lnTo>
                <a:lnTo>
                  <a:pt x="1042" y="842"/>
                </a:lnTo>
                <a:lnTo>
                  <a:pt x="991" y="889"/>
                </a:lnTo>
                <a:lnTo>
                  <a:pt x="943" y="940"/>
                </a:lnTo>
                <a:lnTo>
                  <a:pt x="900" y="994"/>
                </a:lnTo>
                <a:lnTo>
                  <a:pt x="861" y="1051"/>
                </a:lnTo>
                <a:lnTo>
                  <a:pt x="827" y="1112"/>
                </a:lnTo>
                <a:lnTo>
                  <a:pt x="797" y="1176"/>
                </a:lnTo>
                <a:lnTo>
                  <a:pt x="772" y="1242"/>
                </a:lnTo>
                <a:lnTo>
                  <a:pt x="753" y="1310"/>
                </a:lnTo>
                <a:lnTo>
                  <a:pt x="738" y="1381"/>
                </a:lnTo>
                <a:lnTo>
                  <a:pt x="729" y="1453"/>
                </a:lnTo>
                <a:lnTo>
                  <a:pt x="726" y="1528"/>
                </a:lnTo>
                <a:lnTo>
                  <a:pt x="729" y="1602"/>
                </a:lnTo>
                <a:lnTo>
                  <a:pt x="738" y="1674"/>
                </a:lnTo>
                <a:lnTo>
                  <a:pt x="753" y="1745"/>
                </a:lnTo>
                <a:lnTo>
                  <a:pt x="772" y="1813"/>
                </a:lnTo>
                <a:lnTo>
                  <a:pt x="797" y="1880"/>
                </a:lnTo>
                <a:lnTo>
                  <a:pt x="827" y="1943"/>
                </a:lnTo>
                <a:lnTo>
                  <a:pt x="861" y="2004"/>
                </a:lnTo>
                <a:lnTo>
                  <a:pt x="900" y="2061"/>
                </a:lnTo>
                <a:lnTo>
                  <a:pt x="943" y="2116"/>
                </a:lnTo>
                <a:lnTo>
                  <a:pt x="991" y="2166"/>
                </a:lnTo>
                <a:lnTo>
                  <a:pt x="1042" y="2214"/>
                </a:lnTo>
                <a:lnTo>
                  <a:pt x="1096" y="2257"/>
                </a:lnTo>
                <a:lnTo>
                  <a:pt x="1154" y="2296"/>
                </a:lnTo>
                <a:lnTo>
                  <a:pt x="1215" y="2331"/>
                </a:lnTo>
                <a:lnTo>
                  <a:pt x="1279" y="2360"/>
                </a:lnTo>
                <a:lnTo>
                  <a:pt x="1345" y="2385"/>
                </a:lnTo>
                <a:lnTo>
                  <a:pt x="1413" y="2405"/>
                </a:lnTo>
                <a:lnTo>
                  <a:pt x="1484" y="2419"/>
                </a:lnTo>
                <a:lnTo>
                  <a:pt x="1557" y="2428"/>
                </a:lnTo>
                <a:lnTo>
                  <a:pt x="1631" y="2431"/>
                </a:lnTo>
                <a:lnTo>
                  <a:pt x="1705" y="2428"/>
                </a:lnTo>
                <a:lnTo>
                  <a:pt x="1777" y="2419"/>
                </a:lnTo>
                <a:lnTo>
                  <a:pt x="1848" y="2405"/>
                </a:lnTo>
                <a:lnTo>
                  <a:pt x="1916" y="2385"/>
                </a:lnTo>
                <a:lnTo>
                  <a:pt x="1982" y="2360"/>
                </a:lnTo>
                <a:lnTo>
                  <a:pt x="2046" y="2331"/>
                </a:lnTo>
                <a:lnTo>
                  <a:pt x="2107" y="2296"/>
                </a:lnTo>
                <a:lnTo>
                  <a:pt x="2165" y="2257"/>
                </a:lnTo>
                <a:lnTo>
                  <a:pt x="2219" y="2214"/>
                </a:lnTo>
                <a:lnTo>
                  <a:pt x="2270" y="2166"/>
                </a:lnTo>
                <a:lnTo>
                  <a:pt x="2317" y="2116"/>
                </a:lnTo>
                <a:lnTo>
                  <a:pt x="2361" y="2061"/>
                </a:lnTo>
                <a:lnTo>
                  <a:pt x="2400" y="2004"/>
                </a:lnTo>
                <a:lnTo>
                  <a:pt x="2434" y="1943"/>
                </a:lnTo>
                <a:lnTo>
                  <a:pt x="2464" y="1880"/>
                </a:lnTo>
                <a:lnTo>
                  <a:pt x="2489" y="1813"/>
                </a:lnTo>
                <a:lnTo>
                  <a:pt x="2509" y="1745"/>
                </a:lnTo>
                <a:lnTo>
                  <a:pt x="2523" y="1674"/>
                </a:lnTo>
                <a:lnTo>
                  <a:pt x="2532" y="1602"/>
                </a:lnTo>
                <a:lnTo>
                  <a:pt x="2535" y="1528"/>
                </a:lnTo>
                <a:lnTo>
                  <a:pt x="2532" y="1453"/>
                </a:lnTo>
                <a:lnTo>
                  <a:pt x="2523" y="1381"/>
                </a:lnTo>
                <a:lnTo>
                  <a:pt x="2509" y="1310"/>
                </a:lnTo>
                <a:lnTo>
                  <a:pt x="2489" y="1242"/>
                </a:lnTo>
                <a:lnTo>
                  <a:pt x="2464" y="1176"/>
                </a:lnTo>
                <a:lnTo>
                  <a:pt x="2434" y="1112"/>
                </a:lnTo>
                <a:lnTo>
                  <a:pt x="2400" y="1051"/>
                </a:lnTo>
                <a:lnTo>
                  <a:pt x="2361" y="994"/>
                </a:lnTo>
                <a:lnTo>
                  <a:pt x="2317" y="940"/>
                </a:lnTo>
                <a:lnTo>
                  <a:pt x="2270" y="889"/>
                </a:lnTo>
                <a:lnTo>
                  <a:pt x="2219" y="842"/>
                </a:lnTo>
                <a:lnTo>
                  <a:pt x="2165" y="798"/>
                </a:lnTo>
                <a:lnTo>
                  <a:pt x="2107" y="759"/>
                </a:lnTo>
                <a:lnTo>
                  <a:pt x="2046" y="725"/>
                </a:lnTo>
                <a:lnTo>
                  <a:pt x="1982" y="695"/>
                </a:lnTo>
                <a:lnTo>
                  <a:pt x="1916" y="670"/>
                </a:lnTo>
                <a:lnTo>
                  <a:pt x="1848" y="650"/>
                </a:lnTo>
                <a:lnTo>
                  <a:pt x="1777" y="636"/>
                </a:lnTo>
                <a:lnTo>
                  <a:pt x="1705" y="627"/>
                </a:lnTo>
                <a:lnTo>
                  <a:pt x="1631" y="624"/>
                </a:lnTo>
                <a:close/>
                <a:moveTo>
                  <a:pt x="1222" y="0"/>
                </a:moveTo>
                <a:lnTo>
                  <a:pt x="2038" y="0"/>
                </a:lnTo>
                <a:lnTo>
                  <a:pt x="2073" y="2"/>
                </a:lnTo>
                <a:lnTo>
                  <a:pt x="2104" y="8"/>
                </a:lnTo>
                <a:lnTo>
                  <a:pt x="2133" y="18"/>
                </a:lnTo>
                <a:lnTo>
                  <a:pt x="2159" y="31"/>
                </a:lnTo>
                <a:lnTo>
                  <a:pt x="2182" y="47"/>
                </a:lnTo>
                <a:lnTo>
                  <a:pt x="2204" y="67"/>
                </a:lnTo>
                <a:lnTo>
                  <a:pt x="2223" y="89"/>
                </a:lnTo>
                <a:lnTo>
                  <a:pt x="2240" y="114"/>
                </a:lnTo>
                <a:lnTo>
                  <a:pt x="2256" y="141"/>
                </a:lnTo>
                <a:lnTo>
                  <a:pt x="2270" y="170"/>
                </a:lnTo>
                <a:lnTo>
                  <a:pt x="2283" y="201"/>
                </a:lnTo>
                <a:lnTo>
                  <a:pt x="2295" y="233"/>
                </a:lnTo>
                <a:lnTo>
                  <a:pt x="2306" y="266"/>
                </a:lnTo>
                <a:lnTo>
                  <a:pt x="2316" y="301"/>
                </a:lnTo>
                <a:lnTo>
                  <a:pt x="2325" y="336"/>
                </a:lnTo>
                <a:lnTo>
                  <a:pt x="2334" y="371"/>
                </a:lnTo>
                <a:lnTo>
                  <a:pt x="2343" y="407"/>
                </a:lnTo>
                <a:lnTo>
                  <a:pt x="3057" y="407"/>
                </a:lnTo>
                <a:lnTo>
                  <a:pt x="3090" y="410"/>
                </a:lnTo>
                <a:lnTo>
                  <a:pt x="3121" y="417"/>
                </a:lnTo>
                <a:lnTo>
                  <a:pt x="3150" y="430"/>
                </a:lnTo>
                <a:lnTo>
                  <a:pt x="3178" y="446"/>
                </a:lnTo>
                <a:lnTo>
                  <a:pt x="3202" y="467"/>
                </a:lnTo>
                <a:lnTo>
                  <a:pt x="3222" y="491"/>
                </a:lnTo>
                <a:lnTo>
                  <a:pt x="3238" y="518"/>
                </a:lnTo>
                <a:lnTo>
                  <a:pt x="3251" y="547"/>
                </a:lnTo>
                <a:lnTo>
                  <a:pt x="3259" y="578"/>
                </a:lnTo>
                <a:lnTo>
                  <a:pt x="3261" y="611"/>
                </a:lnTo>
                <a:lnTo>
                  <a:pt x="3261" y="2444"/>
                </a:lnTo>
                <a:lnTo>
                  <a:pt x="3259" y="2477"/>
                </a:lnTo>
                <a:lnTo>
                  <a:pt x="3251" y="2508"/>
                </a:lnTo>
                <a:lnTo>
                  <a:pt x="3238" y="2537"/>
                </a:lnTo>
                <a:lnTo>
                  <a:pt x="3222" y="2565"/>
                </a:lnTo>
                <a:lnTo>
                  <a:pt x="3202" y="2588"/>
                </a:lnTo>
                <a:lnTo>
                  <a:pt x="3178" y="2609"/>
                </a:lnTo>
                <a:lnTo>
                  <a:pt x="3150" y="2625"/>
                </a:lnTo>
                <a:lnTo>
                  <a:pt x="3121" y="2638"/>
                </a:lnTo>
                <a:lnTo>
                  <a:pt x="3090" y="2645"/>
                </a:lnTo>
                <a:lnTo>
                  <a:pt x="3057" y="2648"/>
                </a:lnTo>
                <a:lnTo>
                  <a:pt x="204" y="2648"/>
                </a:lnTo>
                <a:lnTo>
                  <a:pt x="171" y="2645"/>
                </a:lnTo>
                <a:lnTo>
                  <a:pt x="140" y="2638"/>
                </a:lnTo>
                <a:lnTo>
                  <a:pt x="110" y="2625"/>
                </a:lnTo>
                <a:lnTo>
                  <a:pt x="83" y="2609"/>
                </a:lnTo>
                <a:lnTo>
                  <a:pt x="60" y="2588"/>
                </a:lnTo>
                <a:lnTo>
                  <a:pt x="39" y="2565"/>
                </a:lnTo>
                <a:lnTo>
                  <a:pt x="23" y="2537"/>
                </a:lnTo>
                <a:lnTo>
                  <a:pt x="10" y="2508"/>
                </a:lnTo>
                <a:lnTo>
                  <a:pt x="3" y="2477"/>
                </a:lnTo>
                <a:lnTo>
                  <a:pt x="0" y="2444"/>
                </a:lnTo>
                <a:lnTo>
                  <a:pt x="0" y="611"/>
                </a:lnTo>
                <a:lnTo>
                  <a:pt x="3" y="578"/>
                </a:lnTo>
                <a:lnTo>
                  <a:pt x="10" y="547"/>
                </a:lnTo>
                <a:lnTo>
                  <a:pt x="23" y="518"/>
                </a:lnTo>
                <a:lnTo>
                  <a:pt x="39" y="491"/>
                </a:lnTo>
                <a:lnTo>
                  <a:pt x="60" y="467"/>
                </a:lnTo>
                <a:lnTo>
                  <a:pt x="83" y="446"/>
                </a:lnTo>
                <a:lnTo>
                  <a:pt x="110" y="430"/>
                </a:lnTo>
                <a:lnTo>
                  <a:pt x="140" y="417"/>
                </a:lnTo>
                <a:lnTo>
                  <a:pt x="171" y="410"/>
                </a:lnTo>
                <a:lnTo>
                  <a:pt x="204" y="407"/>
                </a:lnTo>
                <a:lnTo>
                  <a:pt x="917" y="407"/>
                </a:lnTo>
                <a:lnTo>
                  <a:pt x="926" y="371"/>
                </a:lnTo>
                <a:lnTo>
                  <a:pt x="935" y="336"/>
                </a:lnTo>
                <a:lnTo>
                  <a:pt x="944" y="301"/>
                </a:lnTo>
                <a:lnTo>
                  <a:pt x="955" y="266"/>
                </a:lnTo>
                <a:lnTo>
                  <a:pt x="965" y="233"/>
                </a:lnTo>
                <a:lnTo>
                  <a:pt x="978" y="201"/>
                </a:lnTo>
                <a:lnTo>
                  <a:pt x="991" y="170"/>
                </a:lnTo>
                <a:lnTo>
                  <a:pt x="1005" y="141"/>
                </a:lnTo>
                <a:lnTo>
                  <a:pt x="1021" y="114"/>
                </a:lnTo>
                <a:lnTo>
                  <a:pt x="1038" y="89"/>
                </a:lnTo>
                <a:lnTo>
                  <a:pt x="1058" y="67"/>
                </a:lnTo>
                <a:lnTo>
                  <a:pt x="1079" y="47"/>
                </a:lnTo>
                <a:lnTo>
                  <a:pt x="1102" y="31"/>
                </a:lnTo>
                <a:lnTo>
                  <a:pt x="1128" y="18"/>
                </a:lnTo>
                <a:lnTo>
                  <a:pt x="1157" y="8"/>
                </a:lnTo>
                <a:lnTo>
                  <a:pt x="1188" y="2"/>
                </a:lnTo>
                <a:lnTo>
                  <a:pt x="122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29" name="Group 91"/>
          <p:cNvGrpSpPr>
            <a:grpSpLocks noChangeAspect="1"/>
          </p:cNvGrpSpPr>
          <p:nvPr/>
        </p:nvGrpSpPr>
        <p:grpSpPr bwMode="auto">
          <a:xfrm>
            <a:off x="1219059" y="1099810"/>
            <a:ext cx="349600" cy="353027"/>
            <a:chOff x="4578" y="1723"/>
            <a:chExt cx="408" cy="412"/>
          </a:xfrm>
          <a:solidFill>
            <a:srgbClr val="FFFFFF"/>
          </a:solidFill>
        </p:grpSpPr>
        <p:sp>
          <p:nvSpPr>
            <p:cNvPr id="30" name="Freeform 93"/>
            <p:cNvSpPr/>
            <p:nvPr/>
          </p:nvSpPr>
          <p:spPr bwMode="auto">
            <a:xfrm>
              <a:off x="4667" y="1955"/>
              <a:ext cx="38" cy="180"/>
            </a:xfrm>
            <a:custGeom>
              <a:avLst/>
              <a:gdLst>
                <a:gd name="T0" fmla="*/ 0 w 306"/>
                <a:gd name="T1" fmla="*/ 0 h 1441"/>
                <a:gd name="T2" fmla="*/ 205 w 306"/>
                <a:gd name="T3" fmla="*/ 0 h 1441"/>
                <a:gd name="T4" fmla="*/ 227 w 306"/>
                <a:gd name="T5" fmla="*/ 3 h 1441"/>
                <a:gd name="T6" fmla="*/ 249 w 306"/>
                <a:gd name="T7" fmla="*/ 11 h 1441"/>
                <a:gd name="T8" fmla="*/ 268 w 306"/>
                <a:gd name="T9" fmla="*/ 23 h 1441"/>
                <a:gd name="T10" fmla="*/ 284 w 306"/>
                <a:gd name="T11" fmla="*/ 39 h 1441"/>
                <a:gd name="T12" fmla="*/ 296 w 306"/>
                <a:gd name="T13" fmla="*/ 58 h 1441"/>
                <a:gd name="T14" fmla="*/ 304 w 306"/>
                <a:gd name="T15" fmla="*/ 80 h 1441"/>
                <a:gd name="T16" fmla="*/ 306 w 306"/>
                <a:gd name="T17" fmla="*/ 104 h 1441"/>
                <a:gd name="T18" fmla="*/ 306 w 306"/>
                <a:gd name="T19" fmla="*/ 1338 h 1441"/>
                <a:gd name="T20" fmla="*/ 304 w 306"/>
                <a:gd name="T21" fmla="*/ 1361 h 1441"/>
                <a:gd name="T22" fmla="*/ 296 w 306"/>
                <a:gd name="T23" fmla="*/ 1383 h 1441"/>
                <a:gd name="T24" fmla="*/ 284 w 306"/>
                <a:gd name="T25" fmla="*/ 1402 h 1441"/>
                <a:gd name="T26" fmla="*/ 268 w 306"/>
                <a:gd name="T27" fmla="*/ 1418 h 1441"/>
                <a:gd name="T28" fmla="*/ 249 w 306"/>
                <a:gd name="T29" fmla="*/ 1431 h 1441"/>
                <a:gd name="T30" fmla="*/ 227 w 306"/>
                <a:gd name="T31" fmla="*/ 1438 h 1441"/>
                <a:gd name="T32" fmla="*/ 205 w 306"/>
                <a:gd name="T33" fmla="*/ 1441 h 1441"/>
                <a:gd name="T34" fmla="*/ 0 w 306"/>
                <a:gd name="T35" fmla="*/ 1441 h 1441"/>
                <a:gd name="T36" fmla="*/ 0 w 306"/>
                <a:gd name="T3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" h="1441">
                  <a:moveTo>
                    <a:pt x="0" y="0"/>
                  </a:moveTo>
                  <a:lnTo>
                    <a:pt x="205" y="0"/>
                  </a:lnTo>
                  <a:lnTo>
                    <a:pt x="227" y="3"/>
                  </a:lnTo>
                  <a:lnTo>
                    <a:pt x="249" y="11"/>
                  </a:lnTo>
                  <a:lnTo>
                    <a:pt x="268" y="23"/>
                  </a:lnTo>
                  <a:lnTo>
                    <a:pt x="284" y="39"/>
                  </a:lnTo>
                  <a:lnTo>
                    <a:pt x="296" y="58"/>
                  </a:lnTo>
                  <a:lnTo>
                    <a:pt x="304" y="80"/>
                  </a:lnTo>
                  <a:lnTo>
                    <a:pt x="306" y="104"/>
                  </a:lnTo>
                  <a:lnTo>
                    <a:pt x="306" y="1338"/>
                  </a:lnTo>
                  <a:lnTo>
                    <a:pt x="304" y="1361"/>
                  </a:lnTo>
                  <a:lnTo>
                    <a:pt x="296" y="1383"/>
                  </a:lnTo>
                  <a:lnTo>
                    <a:pt x="284" y="1402"/>
                  </a:lnTo>
                  <a:lnTo>
                    <a:pt x="268" y="1418"/>
                  </a:lnTo>
                  <a:lnTo>
                    <a:pt x="249" y="1431"/>
                  </a:lnTo>
                  <a:lnTo>
                    <a:pt x="227" y="1438"/>
                  </a:lnTo>
                  <a:lnTo>
                    <a:pt x="205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1" name="Freeform 94"/>
            <p:cNvSpPr/>
            <p:nvPr/>
          </p:nvSpPr>
          <p:spPr bwMode="auto">
            <a:xfrm>
              <a:off x="4858" y="1955"/>
              <a:ext cx="38" cy="180"/>
            </a:xfrm>
            <a:custGeom>
              <a:avLst/>
              <a:gdLst>
                <a:gd name="T0" fmla="*/ 102 w 306"/>
                <a:gd name="T1" fmla="*/ 0 h 1441"/>
                <a:gd name="T2" fmla="*/ 306 w 306"/>
                <a:gd name="T3" fmla="*/ 0 h 1441"/>
                <a:gd name="T4" fmla="*/ 306 w 306"/>
                <a:gd name="T5" fmla="*/ 1441 h 1441"/>
                <a:gd name="T6" fmla="*/ 102 w 306"/>
                <a:gd name="T7" fmla="*/ 1441 h 1441"/>
                <a:gd name="T8" fmla="*/ 79 w 306"/>
                <a:gd name="T9" fmla="*/ 1438 h 1441"/>
                <a:gd name="T10" fmla="*/ 57 w 306"/>
                <a:gd name="T11" fmla="*/ 1431 h 1441"/>
                <a:gd name="T12" fmla="*/ 38 w 306"/>
                <a:gd name="T13" fmla="*/ 1418 h 1441"/>
                <a:gd name="T14" fmla="*/ 22 w 306"/>
                <a:gd name="T15" fmla="*/ 1402 h 1441"/>
                <a:gd name="T16" fmla="*/ 10 w 306"/>
                <a:gd name="T17" fmla="*/ 1383 h 1441"/>
                <a:gd name="T18" fmla="*/ 2 w 306"/>
                <a:gd name="T19" fmla="*/ 1361 h 1441"/>
                <a:gd name="T20" fmla="*/ 0 w 306"/>
                <a:gd name="T21" fmla="*/ 1338 h 1441"/>
                <a:gd name="T22" fmla="*/ 0 w 306"/>
                <a:gd name="T23" fmla="*/ 104 h 1441"/>
                <a:gd name="T24" fmla="*/ 2 w 306"/>
                <a:gd name="T25" fmla="*/ 80 h 1441"/>
                <a:gd name="T26" fmla="*/ 10 w 306"/>
                <a:gd name="T27" fmla="*/ 58 h 1441"/>
                <a:gd name="T28" fmla="*/ 22 w 306"/>
                <a:gd name="T29" fmla="*/ 39 h 1441"/>
                <a:gd name="T30" fmla="*/ 38 w 306"/>
                <a:gd name="T31" fmla="*/ 23 h 1441"/>
                <a:gd name="T32" fmla="*/ 57 w 306"/>
                <a:gd name="T33" fmla="*/ 11 h 1441"/>
                <a:gd name="T34" fmla="*/ 79 w 306"/>
                <a:gd name="T35" fmla="*/ 3 h 1441"/>
                <a:gd name="T36" fmla="*/ 102 w 306"/>
                <a:gd name="T3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" h="1441">
                  <a:moveTo>
                    <a:pt x="102" y="0"/>
                  </a:moveTo>
                  <a:lnTo>
                    <a:pt x="306" y="0"/>
                  </a:lnTo>
                  <a:lnTo>
                    <a:pt x="306" y="1441"/>
                  </a:lnTo>
                  <a:lnTo>
                    <a:pt x="102" y="1441"/>
                  </a:lnTo>
                  <a:lnTo>
                    <a:pt x="79" y="1438"/>
                  </a:lnTo>
                  <a:lnTo>
                    <a:pt x="57" y="1431"/>
                  </a:lnTo>
                  <a:lnTo>
                    <a:pt x="38" y="1418"/>
                  </a:lnTo>
                  <a:lnTo>
                    <a:pt x="22" y="1402"/>
                  </a:lnTo>
                  <a:lnTo>
                    <a:pt x="10" y="1383"/>
                  </a:lnTo>
                  <a:lnTo>
                    <a:pt x="2" y="1361"/>
                  </a:lnTo>
                  <a:lnTo>
                    <a:pt x="0" y="1338"/>
                  </a:lnTo>
                  <a:lnTo>
                    <a:pt x="0" y="104"/>
                  </a:lnTo>
                  <a:lnTo>
                    <a:pt x="2" y="80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2" name="Freeform 95"/>
            <p:cNvSpPr/>
            <p:nvPr/>
          </p:nvSpPr>
          <p:spPr bwMode="auto">
            <a:xfrm>
              <a:off x="4578" y="1723"/>
              <a:ext cx="408" cy="411"/>
            </a:xfrm>
            <a:custGeom>
              <a:avLst/>
              <a:gdLst>
                <a:gd name="T0" fmla="*/ 1734 w 3262"/>
                <a:gd name="T1" fmla="*/ 3 h 3285"/>
                <a:gd name="T2" fmla="*/ 2033 w 3262"/>
                <a:gd name="T3" fmla="*/ 49 h 3285"/>
                <a:gd name="T4" fmla="*/ 2310 w 3262"/>
                <a:gd name="T5" fmla="*/ 148 h 3285"/>
                <a:gd name="T6" fmla="*/ 2563 w 3262"/>
                <a:gd name="T7" fmla="*/ 294 h 3285"/>
                <a:gd name="T8" fmla="*/ 2784 w 3262"/>
                <a:gd name="T9" fmla="*/ 482 h 3285"/>
                <a:gd name="T10" fmla="*/ 2969 w 3262"/>
                <a:gd name="T11" fmla="*/ 705 h 3285"/>
                <a:gd name="T12" fmla="*/ 3113 w 3262"/>
                <a:gd name="T13" fmla="*/ 960 h 3285"/>
                <a:gd name="T14" fmla="*/ 3212 w 3262"/>
                <a:gd name="T15" fmla="*/ 1240 h 3285"/>
                <a:gd name="T16" fmla="*/ 3259 w 3262"/>
                <a:gd name="T17" fmla="*/ 1541 h 3285"/>
                <a:gd name="T18" fmla="*/ 3251 w 3262"/>
                <a:gd name="T19" fmla="*/ 1840 h 3285"/>
                <a:gd name="T20" fmla="*/ 3193 w 3262"/>
                <a:gd name="T21" fmla="*/ 2119 h 3285"/>
                <a:gd name="T22" fmla="*/ 3217 w 3262"/>
                <a:gd name="T23" fmla="*/ 2320 h 3285"/>
                <a:gd name="T24" fmla="*/ 3259 w 3262"/>
                <a:gd name="T25" fmla="*/ 2506 h 3285"/>
                <a:gd name="T26" fmla="*/ 3250 w 3262"/>
                <a:gd name="T27" fmla="*/ 2704 h 3285"/>
                <a:gd name="T28" fmla="*/ 3189 w 3262"/>
                <a:gd name="T29" fmla="*/ 2887 h 3285"/>
                <a:gd name="T30" fmla="*/ 3086 w 3262"/>
                <a:gd name="T31" fmla="*/ 3045 h 3285"/>
                <a:gd name="T32" fmla="*/ 2946 w 3262"/>
                <a:gd name="T33" fmla="*/ 3170 h 3285"/>
                <a:gd name="T34" fmla="*/ 2776 w 3262"/>
                <a:gd name="T35" fmla="*/ 3254 h 3285"/>
                <a:gd name="T36" fmla="*/ 2650 w 3262"/>
                <a:gd name="T37" fmla="*/ 1859 h 3285"/>
                <a:gd name="T38" fmla="*/ 2825 w 3262"/>
                <a:gd name="T39" fmla="*/ 1907 h 3285"/>
                <a:gd name="T40" fmla="*/ 2945 w 3262"/>
                <a:gd name="T41" fmla="*/ 1876 h 3285"/>
                <a:gd name="T42" fmla="*/ 2953 w 3262"/>
                <a:gd name="T43" fmla="*/ 1606 h 3285"/>
                <a:gd name="T44" fmla="*/ 2909 w 3262"/>
                <a:gd name="T45" fmla="*/ 1341 h 3285"/>
                <a:gd name="T46" fmla="*/ 2816 w 3262"/>
                <a:gd name="T47" fmla="*/ 1097 h 3285"/>
                <a:gd name="T48" fmla="*/ 2680 w 3262"/>
                <a:gd name="T49" fmla="*/ 880 h 3285"/>
                <a:gd name="T50" fmla="*/ 2506 w 3262"/>
                <a:gd name="T51" fmla="*/ 693 h 3285"/>
                <a:gd name="T52" fmla="*/ 2300 w 3262"/>
                <a:gd name="T53" fmla="*/ 542 h 3285"/>
                <a:gd name="T54" fmla="*/ 2066 w 3262"/>
                <a:gd name="T55" fmla="*/ 433 h 3285"/>
                <a:gd name="T56" fmla="*/ 1811 w 3262"/>
                <a:gd name="T57" fmla="*/ 371 h 3285"/>
                <a:gd name="T58" fmla="*/ 1541 w 3262"/>
                <a:gd name="T59" fmla="*/ 363 h 3285"/>
                <a:gd name="T60" fmla="*/ 1279 w 3262"/>
                <a:gd name="T61" fmla="*/ 408 h 3285"/>
                <a:gd name="T62" fmla="*/ 1037 w 3262"/>
                <a:gd name="T63" fmla="*/ 502 h 3285"/>
                <a:gd name="T64" fmla="*/ 822 w 3262"/>
                <a:gd name="T65" fmla="*/ 638 h 3285"/>
                <a:gd name="T66" fmla="*/ 636 w 3262"/>
                <a:gd name="T67" fmla="*/ 813 h 3285"/>
                <a:gd name="T68" fmla="*/ 487 w 3262"/>
                <a:gd name="T69" fmla="*/ 1022 h 3285"/>
                <a:gd name="T70" fmla="*/ 380 w 3262"/>
                <a:gd name="T71" fmla="*/ 1257 h 3285"/>
                <a:gd name="T72" fmla="*/ 318 w 3262"/>
                <a:gd name="T73" fmla="*/ 1516 h 3285"/>
                <a:gd name="T74" fmla="*/ 309 w 3262"/>
                <a:gd name="T75" fmla="*/ 1787 h 3285"/>
                <a:gd name="T76" fmla="*/ 384 w 3262"/>
                <a:gd name="T77" fmla="*/ 1933 h 3285"/>
                <a:gd name="T78" fmla="*/ 551 w 3262"/>
                <a:gd name="T79" fmla="*/ 1870 h 3285"/>
                <a:gd name="T80" fmla="*/ 548 w 3262"/>
                <a:gd name="T81" fmla="*/ 3272 h 3285"/>
                <a:gd name="T82" fmla="*/ 370 w 3262"/>
                <a:gd name="T83" fmla="*/ 3203 h 3285"/>
                <a:gd name="T84" fmla="*/ 219 w 3262"/>
                <a:gd name="T85" fmla="*/ 3091 h 3285"/>
                <a:gd name="T86" fmla="*/ 102 w 3262"/>
                <a:gd name="T87" fmla="*/ 2943 h 3285"/>
                <a:gd name="T88" fmla="*/ 27 w 3262"/>
                <a:gd name="T89" fmla="*/ 2767 h 3285"/>
                <a:gd name="T90" fmla="*/ 0 w 3262"/>
                <a:gd name="T91" fmla="*/ 2571 h 3285"/>
                <a:gd name="T92" fmla="*/ 26 w 3262"/>
                <a:gd name="T93" fmla="*/ 2380 h 3285"/>
                <a:gd name="T94" fmla="*/ 97 w 3262"/>
                <a:gd name="T95" fmla="*/ 2208 h 3285"/>
                <a:gd name="T96" fmla="*/ 26 w 3262"/>
                <a:gd name="T97" fmla="*/ 1935 h 3285"/>
                <a:gd name="T98" fmla="*/ 0 w 3262"/>
                <a:gd name="T99" fmla="*/ 1646 h 3285"/>
                <a:gd name="T100" fmla="*/ 29 w 3262"/>
                <a:gd name="T101" fmla="*/ 1339 h 3285"/>
                <a:gd name="T102" fmla="*/ 109 w 3262"/>
                <a:gd name="T103" fmla="*/ 1051 h 3285"/>
                <a:gd name="T104" fmla="*/ 239 w 3262"/>
                <a:gd name="T105" fmla="*/ 787 h 3285"/>
                <a:gd name="T106" fmla="*/ 411 w 3262"/>
                <a:gd name="T107" fmla="*/ 552 h 3285"/>
                <a:gd name="T108" fmla="*/ 622 w 3262"/>
                <a:gd name="T109" fmla="*/ 353 h 3285"/>
                <a:gd name="T110" fmla="*/ 865 w 3262"/>
                <a:gd name="T111" fmla="*/ 193 h 3285"/>
                <a:gd name="T112" fmla="*/ 1135 w 3262"/>
                <a:gd name="T113" fmla="*/ 77 h 3285"/>
                <a:gd name="T114" fmla="*/ 1426 w 3262"/>
                <a:gd name="T115" fmla="*/ 12 h 3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62" h="3285">
                  <a:moveTo>
                    <a:pt x="1631" y="0"/>
                  </a:moveTo>
                  <a:lnTo>
                    <a:pt x="1631" y="0"/>
                  </a:lnTo>
                  <a:lnTo>
                    <a:pt x="1734" y="3"/>
                  </a:lnTo>
                  <a:lnTo>
                    <a:pt x="1836" y="12"/>
                  </a:lnTo>
                  <a:lnTo>
                    <a:pt x="1935" y="28"/>
                  </a:lnTo>
                  <a:lnTo>
                    <a:pt x="2033" y="49"/>
                  </a:lnTo>
                  <a:lnTo>
                    <a:pt x="2128" y="77"/>
                  </a:lnTo>
                  <a:lnTo>
                    <a:pt x="2220" y="110"/>
                  </a:lnTo>
                  <a:lnTo>
                    <a:pt x="2310" y="148"/>
                  </a:lnTo>
                  <a:lnTo>
                    <a:pt x="2397" y="193"/>
                  </a:lnTo>
                  <a:lnTo>
                    <a:pt x="2482" y="241"/>
                  </a:lnTo>
                  <a:lnTo>
                    <a:pt x="2563" y="294"/>
                  </a:lnTo>
                  <a:lnTo>
                    <a:pt x="2640" y="353"/>
                  </a:lnTo>
                  <a:lnTo>
                    <a:pt x="2714" y="415"/>
                  </a:lnTo>
                  <a:lnTo>
                    <a:pt x="2784" y="482"/>
                  </a:lnTo>
                  <a:lnTo>
                    <a:pt x="2851" y="552"/>
                  </a:lnTo>
                  <a:lnTo>
                    <a:pt x="2912" y="627"/>
                  </a:lnTo>
                  <a:lnTo>
                    <a:pt x="2969" y="705"/>
                  </a:lnTo>
                  <a:lnTo>
                    <a:pt x="3022" y="787"/>
                  </a:lnTo>
                  <a:lnTo>
                    <a:pt x="3071" y="871"/>
                  </a:lnTo>
                  <a:lnTo>
                    <a:pt x="3113" y="960"/>
                  </a:lnTo>
                  <a:lnTo>
                    <a:pt x="3152" y="1051"/>
                  </a:lnTo>
                  <a:lnTo>
                    <a:pt x="3185" y="1144"/>
                  </a:lnTo>
                  <a:lnTo>
                    <a:pt x="3212" y="1240"/>
                  </a:lnTo>
                  <a:lnTo>
                    <a:pt x="3233" y="1339"/>
                  </a:lnTo>
                  <a:lnTo>
                    <a:pt x="3250" y="1439"/>
                  </a:lnTo>
                  <a:lnTo>
                    <a:pt x="3259" y="1541"/>
                  </a:lnTo>
                  <a:lnTo>
                    <a:pt x="3262" y="1646"/>
                  </a:lnTo>
                  <a:lnTo>
                    <a:pt x="3259" y="1744"/>
                  </a:lnTo>
                  <a:lnTo>
                    <a:pt x="3251" y="1840"/>
                  </a:lnTo>
                  <a:lnTo>
                    <a:pt x="3236" y="1935"/>
                  </a:lnTo>
                  <a:lnTo>
                    <a:pt x="3218" y="2028"/>
                  </a:lnTo>
                  <a:lnTo>
                    <a:pt x="3193" y="2119"/>
                  </a:lnTo>
                  <a:lnTo>
                    <a:pt x="3165" y="2208"/>
                  </a:lnTo>
                  <a:lnTo>
                    <a:pt x="3193" y="2262"/>
                  </a:lnTo>
                  <a:lnTo>
                    <a:pt x="3217" y="2320"/>
                  </a:lnTo>
                  <a:lnTo>
                    <a:pt x="3236" y="2380"/>
                  </a:lnTo>
                  <a:lnTo>
                    <a:pt x="3251" y="2442"/>
                  </a:lnTo>
                  <a:lnTo>
                    <a:pt x="3259" y="2506"/>
                  </a:lnTo>
                  <a:lnTo>
                    <a:pt x="3262" y="2571"/>
                  </a:lnTo>
                  <a:lnTo>
                    <a:pt x="3259" y="2638"/>
                  </a:lnTo>
                  <a:lnTo>
                    <a:pt x="3250" y="2704"/>
                  </a:lnTo>
                  <a:lnTo>
                    <a:pt x="3235" y="2767"/>
                  </a:lnTo>
                  <a:lnTo>
                    <a:pt x="3215" y="2829"/>
                  </a:lnTo>
                  <a:lnTo>
                    <a:pt x="3189" y="2887"/>
                  </a:lnTo>
                  <a:lnTo>
                    <a:pt x="3160" y="2943"/>
                  </a:lnTo>
                  <a:lnTo>
                    <a:pt x="3125" y="2996"/>
                  </a:lnTo>
                  <a:lnTo>
                    <a:pt x="3086" y="3045"/>
                  </a:lnTo>
                  <a:lnTo>
                    <a:pt x="3043" y="3091"/>
                  </a:lnTo>
                  <a:lnTo>
                    <a:pt x="2996" y="3133"/>
                  </a:lnTo>
                  <a:lnTo>
                    <a:pt x="2946" y="3170"/>
                  </a:lnTo>
                  <a:lnTo>
                    <a:pt x="2891" y="3203"/>
                  </a:lnTo>
                  <a:lnTo>
                    <a:pt x="2835" y="3231"/>
                  </a:lnTo>
                  <a:lnTo>
                    <a:pt x="2776" y="3254"/>
                  </a:lnTo>
                  <a:lnTo>
                    <a:pt x="2714" y="3272"/>
                  </a:lnTo>
                  <a:lnTo>
                    <a:pt x="2650" y="3285"/>
                  </a:lnTo>
                  <a:lnTo>
                    <a:pt x="2650" y="1859"/>
                  </a:lnTo>
                  <a:lnTo>
                    <a:pt x="2710" y="1870"/>
                  </a:lnTo>
                  <a:lnTo>
                    <a:pt x="2769" y="1886"/>
                  </a:lnTo>
                  <a:lnTo>
                    <a:pt x="2825" y="1907"/>
                  </a:lnTo>
                  <a:lnTo>
                    <a:pt x="2878" y="1933"/>
                  </a:lnTo>
                  <a:lnTo>
                    <a:pt x="2930" y="1963"/>
                  </a:lnTo>
                  <a:lnTo>
                    <a:pt x="2945" y="1876"/>
                  </a:lnTo>
                  <a:lnTo>
                    <a:pt x="2953" y="1787"/>
                  </a:lnTo>
                  <a:lnTo>
                    <a:pt x="2956" y="1696"/>
                  </a:lnTo>
                  <a:lnTo>
                    <a:pt x="2953" y="1606"/>
                  </a:lnTo>
                  <a:lnTo>
                    <a:pt x="2944" y="1516"/>
                  </a:lnTo>
                  <a:lnTo>
                    <a:pt x="2929" y="1428"/>
                  </a:lnTo>
                  <a:lnTo>
                    <a:pt x="2909" y="1341"/>
                  </a:lnTo>
                  <a:lnTo>
                    <a:pt x="2883" y="1257"/>
                  </a:lnTo>
                  <a:lnTo>
                    <a:pt x="2852" y="1176"/>
                  </a:lnTo>
                  <a:lnTo>
                    <a:pt x="2816" y="1097"/>
                  </a:lnTo>
                  <a:lnTo>
                    <a:pt x="2775" y="1022"/>
                  </a:lnTo>
                  <a:lnTo>
                    <a:pt x="2730" y="950"/>
                  </a:lnTo>
                  <a:lnTo>
                    <a:pt x="2680" y="880"/>
                  </a:lnTo>
                  <a:lnTo>
                    <a:pt x="2625" y="813"/>
                  </a:lnTo>
                  <a:lnTo>
                    <a:pt x="2568" y="751"/>
                  </a:lnTo>
                  <a:lnTo>
                    <a:pt x="2506" y="693"/>
                  </a:lnTo>
                  <a:lnTo>
                    <a:pt x="2440" y="638"/>
                  </a:lnTo>
                  <a:lnTo>
                    <a:pt x="2372" y="588"/>
                  </a:lnTo>
                  <a:lnTo>
                    <a:pt x="2300" y="542"/>
                  </a:lnTo>
                  <a:lnTo>
                    <a:pt x="2224" y="502"/>
                  </a:lnTo>
                  <a:lnTo>
                    <a:pt x="2147" y="464"/>
                  </a:lnTo>
                  <a:lnTo>
                    <a:pt x="2066" y="433"/>
                  </a:lnTo>
                  <a:lnTo>
                    <a:pt x="1983" y="408"/>
                  </a:lnTo>
                  <a:lnTo>
                    <a:pt x="1898" y="387"/>
                  </a:lnTo>
                  <a:lnTo>
                    <a:pt x="1811" y="371"/>
                  </a:lnTo>
                  <a:lnTo>
                    <a:pt x="1722" y="363"/>
                  </a:lnTo>
                  <a:lnTo>
                    <a:pt x="1631" y="360"/>
                  </a:lnTo>
                  <a:lnTo>
                    <a:pt x="1541" y="363"/>
                  </a:lnTo>
                  <a:lnTo>
                    <a:pt x="1451" y="371"/>
                  </a:lnTo>
                  <a:lnTo>
                    <a:pt x="1364" y="387"/>
                  </a:lnTo>
                  <a:lnTo>
                    <a:pt x="1279" y="408"/>
                  </a:lnTo>
                  <a:lnTo>
                    <a:pt x="1196" y="433"/>
                  </a:lnTo>
                  <a:lnTo>
                    <a:pt x="1115" y="464"/>
                  </a:lnTo>
                  <a:lnTo>
                    <a:pt x="1037" y="502"/>
                  </a:lnTo>
                  <a:lnTo>
                    <a:pt x="963" y="542"/>
                  </a:lnTo>
                  <a:lnTo>
                    <a:pt x="890" y="588"/>
                  </a:lnTo>
                  <a:lnTo>
                    <a:pt x="822" y="638"/>
                  </a:lnTo>
                  <a:lnTo>
                    <a:pt x="756" y="693"/>
                  </a:lnTo>
                  <a:lnTo>
                    <a:pt x="694" y="751"/>
                  </a:lnTo>
                  <a:lnTo>
                    <a:pt x="636" y="813"/>
                  </a:lnTo>
                  <a:lnTo>
                    <a:pt x="582" y="880"/>
                  </a:lnTo>
                  <a:lnTo>
                    <a:pt x="532" y="950"/>
                  </a:lnTo>
                  <a:lnTo>
                    <a:pt x="487" y="1022"/>
                  </a:lnTo>
                  <a:lnTo>
                    <a:pt x="446" y="1097"/>
                  </a:lnTo>
                  <a:lnTo>
                    <a:pt x="410" y="1176"/>
                  </a:lnTo>
                  <a:lnTo>
                    <a:pt x="380" y="1257"/>
                  </a:lnTo>
                  <a:lnTo>
                    <a:pt x="353" y="1341"/>
                  </a:lnTo>
                  <a:lnTo>
                    <a:pt x="333" y="1428"/>
                  </a:lnTo>
                  <a:lnTo>
                    <a:pt x="318" y="1516"/>
                  </a:lnTo>
                  <a:lnTo>
                    <a:pt x="309" y="1606"/>
                  </a:lnTo>
                  <a:lnTo>
                    <a:pt x="306" y="1696"/>
                  </a:lnTo>
                  <a:lnTo>
                    <a:pt x="309" y="1787"/>
                  </a:lnTo>
                  <a:lnTo>
                    <a:pt x="318" y="1876"/>
                  </a:lnTo>
                  <a:lnTo>
                    <a:pt x="333" y="1963"/>
                  </a:lnTo>
                  <a:lnTo>
                    <a:pt x="384" y="1933"/>
                  </a:lnTo>
                  <a:lnTo>
                    <a:pt x="437" y="1907"/>
                  </a:lnTo>
                  <a:lnTo>
                    <a:pt x="493" y="1886"/>
                  </a:lnTo>
                  <a:lnTo>
                    <a:pt x="551" y="1870"/>
                  </a:lnTo>
                  <a:lnTo>
                    <a:pt x="612" y="1859"/>
                  </a:lnTo>
                  <a:lnTo>
                    <a:pt x="612" y="3285"/>
                  </a:lnTo>
                  <a:lnTo>
                    <a:pt x="548" y="3272"/>
                  </a:lnTo>
                  <a:lnTo>
                    <a:pt x="486" y="3254"/>
                  </a:lnTo>
                  <a:lnTo>
                    <a:pt x="427" y="3231"/>
                  </a:lnTo>
                  <a:lnTo>
                    <a:pt x="370" y="3203"/>
                  </a:lnTo>
                  <a:lnTo>
                    <a:pt x="317" y="3170"/>
                  </a:lnTo>
                  <a:lnTo>
                    <a:pt x="266" y="3133"/>
                  </a:lnTo>
                  <a:lnTo>
                    <a:pt x="219" y="3091"/>
                  </a:lnTo>
                  <a:lnTo>
                    <a:pt x="176" y="3045"/>
                  </a:lnTo>
                  <a:lnTo>
                    <a:pt x="137" y="2996"/>
                  </a:lnTo>
                  <a:lnTo>
                    <a:pt x="102" y="2943"/>
                  </a:lnTo>
                  <a:lnTo>
                    <a:pt x="73" y="2887"/>
                  </a:lnTo>
                  <a:lnTo>
                    <a:pt x="47" y="2829"/>
                  </a:lnTo>
                  <a:lnTo>
                    <a:pt x="27" y="2767"/>
                  </a:lnTo>
                  <a:lnTo>
                    <a:pt x="12" y="2704"/>
                  </a:lnTo>
                  <a:lnTo>
                    <a:pt x="3" y="2638"/>
                  </a:lnTo>
                  <a:lnTo>
                    <a:pt x="0" y="2571"/>
                  </a:lnTo>
                  <a:lnTo>
                    <a:pt x="3" y="2506"/>
                  </a:lnTo>
                  <a:lnTo>
                    <a:pt x="11" y="2442"/>
                  </a:lnTo>
                  <a:lnTo>
                    <a:pt x="26" y="2380"/>
                  </a:lnTo>
                  <a:lnTo>
                    <a:pt x="45" y="2320"/>
                  </a:lnTo>
                  <a:lnTo>
                    <a:pt x="69" y="2262"/>
                  </a:lnTo>
                  <a:lnTo>
                    <a:pt x="97" y="2208"/>
                  </a:lnTo>
                  <a:lnTo>
                    <a:pt x="69" y="2119"/>
                  </a:lnTo>
                  <a:lnTo>
                    <a:pt x="44" y="2028"/>
                  </a:lnTo>
                  <a:lnTo>
                    <a:pt x="26" y="1935"/>
                  </a:lnTo>
                  <a:lnTo>
                    <a:pt x="11" y="1840"/>
                  </a:lnTo>
                  <a:lnTo>
                    <a:pt x="3" y="1744"/>
                  </a:lnTo>
                  <a:lnTo>
                    <a:pt x="0" y="1646"/>
                  </a:lnTo>
                  <a:lnTo>
                    <a:pt x="3" y="1541"/>
                  </a:lnTo>
                  <a:lnTo>
                    <a:pt x="13" y="1439"/>
                  </a:lnTo>
                  <a:lnTo>
                    <a:pt x="29" y="1339"/>
                  </a:lnTo>
                  <a:lnTo>
                    <a:pt x="50" y="1240"/>
                  </a:lnTo>
                  <a:lnTo>
                    <a:pt x="77" y="1144"/>
                  </a:lnTo>
                  <a:lnTo>
                    <a:pt x="109" y="1051"/>
                  </a:lnTo>
                  <a:lnTo>
                    <a:pt x="148" y="960"/>
                  </a:lnTo>
                  <a:lnTo>
                    <a:pt x="191" y="871"/>
                  </a:lnTo>
                  <a:lnTo>
                    <a:pt x="239" y="787"/>
                  </a:lnTo>
                  <a:lnTo>
                    <a:pt x="293" y="705"/>
                  </a:lnTo>
                  <a:lnTo>
                    <a:pt x="350" y="627"/>
                  </a:lnTo>
                  <a:lnTo>
                    <a:pt x="411" y="552"/>
                  </a:lnTo>
                  <a:lnTo>
                    <a:pt x="478" y="482"/>
                  </a:lnTo>
                  <a:lnTo>
                    <a:pt x="547" y="415"/>
                  </a:lnTo>
                  <a:lnTo>
                    <a:pt x="622" y="353"/>
                  </a:lnTo>
                  <a:lnTo>
                    <a:pt x="699" y="294"/>
                  </a:lnTo>
                  <a:lnTo>
                    <a:pt x="781" y="241"/>
                  </a:lnTo>
                  <a:lnTo>
                    <a:pt x="865" y="193"/>
                  </a:lnTo>
                  <a:lnTo>
                    <a:pt x="952" y="148"/>
                  </a:lnTo>
                  <a:lnTo>
                    <a:pt x="1042" y="110"/>
                  </a:lnTo>
                  <a:lnTo>
                    <a:pt x="1135" y="77"/>
                  </a:lnTo>
                  <a:lnTo>
                    <a:pt x="1230" y="49"/>
                  </a:lnTo>
                  <a:lnTo>
                    <a:pt x="1327" y="28"/>
                  </a:lnTo>
                  <a:lnTo>
                    <a:pt x="1426" y="12"/>
                  </a:lnTo>
                  <a:lnTo>
                    <a:pt x="1528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33" name="Freeform 100"/>
          <p:cNvSpPr/>
          <p:nvPr/>
        </p:nvSpPr>
        <p:spPr bwMode="auto">
          <a:xfrm>
            <a:off x="1770366" y="1099810"/>
            <a:ext cx="349600" cy="353027"/>
          </a:xfrm>
          <a:custGeom>
            <a:avLst/>
            <a:gdLst>
              <a:gd name="T0" fmla="*/ 3262 w 3262"/>
              <a:gd name="T1" fmla="*/ 0 h 3292"/>
              <a:gd name="T2" fmla="*/ 3259 w 3262"/>
              <a:gd name="T3" fmla="*/ 2415 h 3292"/>
              <a:gd name="T4" fmla="*/ 3233 w 3262"/>
              <a:gd name="T5" fmla="*/ 2510 h 3292"/>
              <a:gd name="T6" fmla="*/ 3185 w 3262"/>
              <a:gd name="T7" fmla="*/ 2598 h 3292"/>
              <a:gd name="T8" fmla="*/ 3117 w 3262"/>
              <a:gd name="T9" fmla="*/ 2677 h 3292"/>
              <a:gd name="T10" fmla="*/ 3030 w 3262"/>
              <a:gd name="T11" fmla="*/ 2746 h 3292"/>
              <a:gd name="T12" fmla="*/ 2927 w 3262"/>
              <a:gd name="T13" fmla="*/ 2801 h 3292"/>
              <a:gd name="T14" fmla="*/ 2811 w 3262"/>
              <a:gd name="T15" fmla="*/ 2844 h 3292"/>
              <a:gd name="T16" fmla="*/ 2684 w 3262"/>
              <a:gd name="T17" fmla="*/ 2871 h 3292"/>
              <a:gd name="T18" fmla="*/ 2549 w 3262"/>
              <a:gd name="T19" fmla="*/ 2880 h 3292"/>
              <a:gd name="T20" fmla="*/ 2413 w 3262"/>
              <a:gd name="T21" fmla="*/ 2871 h 3292"/>
              <a:gd name="T22" fmla="*/ 2286 w 3262"/>
              <a:gd name="T23" fmla="*/ 2844 h 3292"/>
              <a:gd name="T24" fmla="*/ 2170 w 3262"/>
              <a:gd name="T25" fmla="*/ 2801 h 3292"/>
              <a:gd name="T26" fmla="*/ 2067 w 3262"/>
              <a:gd name="T27" fmla="*/ 2746 h 3292"/>
              <a:gd name="T28" fmla="*/ 1980 w 3262"/>
              <a:gd name="T29" fmla="*/ 2677 h 3292"/>
              <a:gd name="T30" fmla="*/ 1911 w 3262"/>
              <a:gd name="T31" fmla="*/ 2598 h 3292"/>
              <a:gd name="T32" fmla="*/ 1863 w 3262"/>
              <a:gd name="T33" fmla="*/ 2510 h 3292"/>
              <a:gd name="T34" fmla="*/ 1839 w 3262"/>
              <a:gd name="T35" fmla="*/ 2415 h 3292"/>
              <a:gd name="T36" fmla="*/ 1839 w 3262"/>
              <a:gd name="T37" fmla="*/ 2316 h 3292"/>
              <a:gd name="T38" fmla="*/ 1863 w 3262"/>
              <a:gd name="T39" fmla="*/ 2221 h 3292"/>
              <a:gd name="T40" fmla="*/ 1911 w 3262"/>
              <a:gd name="T41" fmla="*/ 2133 h 3292"/>
              <a:gd name="T42" fmla="*/ 1980 w 3262"/>
              <a:gd name="T43" fmla="*/ 2055 h 3292"/>
              <a:gd name="T44" fmla="*/ 2067 w 3262"/>
              <a:gd name="T45" fmla="*/ 1986 h 3292"/>
              <a:gd name="T46" fmla="*/ 2170 w 3262"/>
              <a:gd name="T47" fmla="*/ 1930 h 3292"/>
              <a:gd name="T48" fmla="*/ 2286 w 3262"/>
              <a:gd name="T49" fmla="*/ 1887 h 3292"/>
              <a:gd name="T50" fmla="*/ 2413 w 3262"/>
              <a:gd name="T51" fmla="*/ 1861 h 3292"/>
              <a:gd name="T52" fmla="*/ 2549 w 3262"/>
              <a:gd name="T53" fmla="*/ 1851 h 3292"/>
              <a:gd name="T54" fmla="*/ 2694 w 3262"/>
              <a:gd name="T55" fmla="*/ 1862 h 3292"/>
              <a:gd name="T56" fmla="*/ 2829 w 3262"/>
              <a:gd name="T57" fmla="*/ 1893 h 3292"/>
              <a:gd name="T58" fmla="*/ 2952 w 3262"/>
              <a:gd name="T59" fmla="*/ 1941 h 3292"/>
              <a:gd name="T60" fmla="*/ 3058 w 3262"/>
              <a:gd name="T61" fmla="*/ 2006 h 3292"/>
              <a:gd name="T62" fmla="*/ 1427 w 3262"/>
              <a:gd name="T63" fmla="*/ 1188 h 3292"/>
              <a:gd name="T64" fmla="*/ 1424 w 3262"/>
              <a:gd name="T65" fmla="*/ 2827 h 3292"/>
              <a:gd name="T66" fmla="*/ 1399 w 3262"/>
              <a:gd name="T67" fmla="*/ 2921 h 3292"/>
              <a:gd name="T68" fmla="*/ 1351 w 3262"/>
              <a:gd name="T69" fmla="*/ 3009 h 3292"/>
              <a:gd name="T70" fmla="*/ 1282 w 3262"/>
              <a:gd name="T71" fmla="*/ 3089 h 3292"/>
              <a:gd name="T72" fmla="*/ 1195 w 3262"/>
              <a:gd name="T73" fmla="*/ 3157 h 3292"/>
              <a:gd name="T74" fmla="*/ 1093 w 3262"/>
              <a:gd name="T75" fmla="*/ 3213 h 3292"/>
              <a:gd name="T76" fmla="*/ 976 w 3262"/>
              <a:gd name="T77" fmla="*/ 3256 h 3292"/>
              <a:gd name="T78" fmla="*/ 849 w 3262"/>
              <a:gd name="T79" fmla="*/ 3283 h 3292"/>
              <a:gd name="T80" fmla="*/ 713 w 3262"/>
              <a:gd name="T81" fmla="*/ 3292 h 3292"/>
              <a:gd name="T82" fmla="*/ 578 w 3262"/>
              <a:gd name="T83" fmla="*/ 3283 h 3292"/>
              <a:gd name="T84" fmla="*/ 451 w 3262"/>
              <a:gd name="T85" fmla="*/ 3256 h 3292"/>
              <a:gd name="T86" fmla="*/ 335 w 3262"/>
              <a:gd name="T87" fmla="*/ 3213 h 3292"/>
              <a:gd name="T88" fmla="*/ 232 w 3262"/>
              <a:gd name="T89" fmla="*/ 3157 h 3292"/>
              <a:gd name="T90" fmla="*/ 145 w 3262"/>
              <a:gd name="T91" fmla="*/ 3089 h 3292"/>
              <a:gd name="T92" fmla="*/ 77 w 3262"/>
              <a:gd name="T93" fmla="*/ 3009 h 3292"/>
              <a:gd name="T94" fmla="*/ 29 w 3262"/>
              <a:gd name="T95" fmla="*/ 2921 h 3292"/>
              <a:gd name="T96" fmla="*/ 3 w 3262"/>
              <a:gd name="T97" fmla="*/ 2827 h 3292"/>
              <a:gd name="T98" fmla="*/ 3 w 3262"/>
              <a:gd name="T99" fmla="*/ 2728 h 3292"/>
              <a:gd name="T100" fmla="*/ 29 w 3262"/>
              <a:gd name="T101" fmla="*/ 2633 h 3292"/>
              <a:gd name="T102" fmla="*/ 77 w 3262"/>
              <a:gd name="T103" fmla="*/ 2545 h 3292"/>
              <a:gd name="T104" fmla="*/ 145 w 3262"/>
              <a:gd name="T105" fmla="*/ 2466 h 3292"/>
              <a:gd name="T106" fmla="*/ 232 w 3262"/>
              <a:gd name="T107" fmla="*/ 2398 h 3292"/>
              <a:gd name="T108" fmla="*/ 335 w 3262"/>
              <a:gd name="T109" fmla="*/ 2341 h 3292"/>
              <a:gd name="T110" fmla="*/ 451 w 3262"/>
              <a:gd name="T111" fmla="*/ 2298 h 3292"/>
              <a:gd name="T112" fmla="*/ 578 w 3262"/>
              <a:gd name="T113" fmla="*/ 2272 h 3292"/>
              <a:gd name="T114" fmla="*/ 713 w 3262"/>
              <a:gd name="T115" fmla="*/ 2262 h 3292"/>
              <a:gd name="T116" fmla="*/ 859 w 3262"/>
              <a:gd name="T117" fmla="*/ 2274 h 3292"/>
              <a:gd name="T118" fmla="*/ 994 w 3262"/>
              <a:gd name="T119" fmla="*/ 2305 h 3292"/>
              <a:gd name="T120" fmla="*/ 1117 w 3262"/>
              <a:gd name="T121" fmla="*/ 2353 h 3292"/>
              <a:gd name="T122" fmla="*/ 1224 w 3262"/>
              <a:gd name="T123" fmla="*/ 2417 h 3292"/>
              <a:gd name="T124" fmla="*/ 3058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3058" y="0"/>
                </a:moveTo>
                <a:lnTo>
                  <a:pt x="3262" y="0"/>
                </a:lnTo>
                <a:lnTo>
                  <a:pt x="3262" y="2366"/>
                </a:lnTo>
                <a:lnTo>
                  <a:pt x="3259" y="2415"/>
                </a:lnTo>
                <a:lnTo>
                  <a:pt x="3249" y="2464"/>
                </a:lnTo>
                <a:lnTo>
                  <a:pt x="3233" y="2510"/>
                </a:lnTo>
                <a:lnTo>
                  <a:pt x="3212" y="2555"/>
                </a:lnTo>
                <a:lnTo>
                  <a:pt x="3185" y="2598"/>
                </a:lnTo>
                <a:lnTo>
                  <a:pt x="3153" y="2638"/>
                </a:lnTo>
                <a:lnTo>
                  <a:pt x="3117" y="2677"/>
                </a:lnTo>
                <a:lnTo>
                  <a:pt x="3076" y="2713"/>
                </a:lnTo>
                <a:lnTo>
                  <a:pt x="3030" y="2746"/>
                </a:lnTo>
                <a:lnTo>
                  <a:pt x="2980" y="2776"/>
                </a:lnTo>
                <a:lnTo>
                  <a:pt x="2927" y="2801"/>
                </a:lnTo>
                <a:lnTo>
                  <a:pt x="2871" y="2825"/>
                </a:lnTo>
                <a:lnTo>
                  <a:pt x="2811" y="2844"/>
                </a:lnTo>
                <a:lnTo>
                  <a:pt x="2749" y="2859"/>
                </a:lnTo>
                <a:lnTo>
                  <a:pt x="2684" y="2871"/>
                </a:lnTo>
                <a:lnTo>
                  <a:pt x="2617" y="2878"/>
                </a:lnTo>
                <a:lnTo>
                  <a:pt x="2549" y="2880"/>
                </a:lnTo>
                <a:lnTo>
                  <a:pt x="2480" y="2878"/>
                </a:lnTo>
                <a:lnTo>
                  <a:pt x="2413" y="2871"/>
                </a:lnTo>
                <a:lnTo>
                  <a:pt x="2348" y="2859"/>
                </a:lnTo>
                <a:lnTo>
                  <a:pt x="2286" y="2844"/>
                </a:lnTo>
                <a:lnTo>
                  <a:pt x="2226" y="2825"/>
                </a:lnTo>
                <a:lnTo>
                  <a:pt x="2170" y="2801"/>
                </a:lnTo>
                <a:lnTo>
                  <a:pt x="2117" y="2776"/>
                </a:lnTo>
                <a:lnTo>
                  <a:pt x="2067" y="2746"/>
                </a:lnTo>
                <a:lnTo>
                  <a:pt x="2022" y="2713"/>
                </a:lnTo>
                <a:lnTo>
                  <a:pt x="1980" y="2677"/>
                </a:lnTo>
                <a:lnTo>
                  <a:pt x="1944" y="2638"/>
                </a:lnTo>
                <a:lnTo>
                  <a:pt x="1911" y="2598"/>
                </a:lnTo>
                <a:lnTo>
                  <a:pt x="1885" y="2555"/>
                </a:lnTo>
                <a:lnTo>
                  <a:pt x="1863" y="2510"/>
                </a:lnTo>
                <a:lnTo>
                  <a:pt x="1848" y="2464"/>
                </a:lnTo>
                <a:lnTo>
                  <a:pt x="1839" y="2415"/>
                </a:lnTo>
                <a:lnTo>
                  <a:pt x="1835" y="2366"/>
                </a:lnTo>
                <a:lnTo>
                  <a:pt x="1839" y="2316"/>
                </a:lnTo>
                <a:lnTo>
                  <a:pt x="1848" y="2269"/>
                </a:lnTo>
                <a:lnTo>
                  <a:pt x="1863" y="2221"/>
                </a:lnTo>
                <a:lnTo>
                  <a:pt x="1885" y="2177"/>
                </a:lnTo>
                <a:lnTo>
                  <a:pt x="1911" y="2133"/>
                </a:lnTo>
                <a:lnTo>
                  <a:pt x="1944" y="2093"/>
                </a:lnTo>
                <a:lnTo>
                  <a:pt x="1980" y="2055"/>
                </a:lnTo>
                <a:lnTo>
                  <a:pt x="2022" y="2019"/>
                </a:lnTo>
                <a:lnTo>
                  <a:pt x="2067" y="1986"/>
                </a:lnTo>
                <a:lnTo>
                  <a:pt x="2117" y="1957"/>
                </a:lnTo>
                <a:lnTo>
                  <a:pt x="2170" y="1930"/>
                </a:lnTo>
                <a:lnTo>
                  <a:pt x="2226" y="1907"/>
                </a:lnTo>
                <a:lnTo>
                  <a:pt x="2286" y="1887"/>
                </a:lnTo>
                <a:lnTo>
                  <a:pt x="2348" y="1872"/>
                </a:lnTo>
                <a:lnTo>
                  <a:pt x="2413" y="1861"/>
                </a:lnTo>
                <a:lnTo>
                  <a:pt x="2480" y="1853"/>
                </a:lnTo>
                <a:lnTo>
                  <a:pt x="2549" y="1851"/>
                </a:lnTo>
                <a:lnTo>
                  <a:pt x="2622" y="1854"/>
                </a:lnTo>
                <a:lnTo>
                  <a:pt x="2694" y="1862"/>
                </a:lnTo>
                <a:lnTo>
                  <a:pt x="2764" y="1875"/>
                </a:lnTo>
                <a:lnTo>
                  <a:pt x="2829" y="1893"/>
                </a:lnTo>
                <a:lnTo>
                  <a:pt x="2892" y="1915"/>
                </a:lnTo>
                <a:lnTo>
                  <a:pt x="2952" y="1941"/>
                </a:lnTo>
                <a:lnTo>
                  <a:pt x="3007" y="1972"/>
                </a:lnTo>
                <a:lnTo>
                  <a:pt x="3058" y="2006"/>
                </a:lnTo>
                <a:lnTo>
                  <a:pt x="3058" y="823"/>
                </a:lnTo>
                <a:lnTo>
                  <a:pt x="1427" y="1188"/>
                </a:lnTo>
                <a:lnTo>
                  <a:pt x="1427" y="2778"/>
                </a:lnTo>
                <a:lnTo>
                  <a:pt x="1424" y="2827"/>
                </a:lnTo>
                <a:lnTo>
                  <a:pt x="1414" y="2875"/>
                </a:lnTo>
                <a:lnTo>
                  <a:pt x="1399" y="2921"/>
                </a:lnTo>
                <a:lnTo>
                  <a:pt x="1377" y="2967"/>
                </a:lnTo>
                <a:lnTo>
                  <a:pt x="1351" y="3009"/>
                </a:lnTo>
                <a:lnTo>
                  <a:pt x="1319" y="3050"/>
                </a:lnTo>
                <a:lnTo>
                  <a:pt x="1282" y="3089"/>
                </a:lnTo>
                <a:lnTo>
                  <a:pt x="1240" y="3125"/>
                </a:lnTo>
                <a:lnTo>
                  <a:pt x="1195" y="3157"/>
                </a:lnTo>
                <a:lnTo>
                  <a:pt x="1145" y="3187"/>
                </a:lnTo>
                <a:lnTo>
                  <a:pt x="1093" y="3213"/>
                </a:lnTo>
                <a:lnTo>
                  <a:pt x="1035" y="3236"/>
                </a:lnTo>
                <a:lnTo>
                  <a:pt x="976" y="3256"/>
                </a:lnTo>
                <a:lnTo>
                  <a:pt x="914" y="3271"/>
                </a:lnTo>
                <a:lnTo>
                  <a:pt x="849" y="3283"/>
                </a:lnTo>
                <a:lnTo>
                  <a:pt x="783" y="3289"/>
                </a:lnTo>
                <a:lnTo>
                  <a:pt x="713" y="3292"/>
                </a:lnTo>
                <a:lnTo>
                  <a:pt x="645" y="3289"/>
                </a:lnTo>
                <a:lnTo>
                  <a:pt x="578" y="3283"/>
                </a:lnTo>
                <a:lnTo>
                  <a:pt x="514" y="3271"/>
                </a:lnTo>
                <a:lnTo>
                  <a:pt x="451" y="3256"/>
                </a:lnTo>
                <a:lnTo>
                  <a:pt x="392" y="3236"/>
                </a:lnTo>
                <a:lnTo>
                  <a:pt x="335" y="3213"/>
                </a:lnTo>
                <a:lnTo>
                  <a:pt x="282" y="3187"/>
                </a:lnTo>
                <a:lnTo>
                  <a:pt x="232" y="3157"/>
                </a:lnTo>
                <a:lnTo>
                  <a:pt x="187" y="3125"/>
                </a:lnTo>
                <a:lnTo>
                  <a:pt x="145" y="3089"/>
                </a:lnTo>
                <a:lnTo>
                  <a:pt x="108" y="3050"/>
                </a:lnTo>
                <a:lnTo>
                  <a:pt x="77" y="3009"/>
                </a:lnTo>
                <a:lnTo>
                  <a:pt x="50" y="2967"/>
                </a:lnTo>
                <a:lnTo>
                  <a:pt x="29" y="2921"/>
                </a:lnTo>
                <a:lnTo>
                  <a:pt x="13" y="2875"/>
                </a:lnTo>
                <a:lnTo>
                  <a:pt x="3" y="2827"/>
                </a:lnTo>
                <a:lnTo>
                  <a:pt x="0" y="2778"/>
                </a:lnTo>
                <a:lnTo>
                  <a:pt x="3" y="2728"/>
                </a:lnTo>
                <a:lnTo>
                  <a:pt x="13" y="2680"/>
                </a:lnTo>
                <a:lnTo>
                  <a:pt x="29" y="2633"/>
                </a:lnTo>
                <a:lnTo>
                  <a:pt x="50" y="2588"/>
                </a:lnTo>
                <a:lnTo>
                  <a:pt x="77" y="2545"/>
                </a:lnTo>
                <a:lnTo>
                  <a:pt x="108" y="2504"/>
                </a:lnTo>
                <a:lnTo>
                  <a:pt x="145" y="2466"/>
                </a:lnTo>
                <a:lnTo>
                  <a:pt x="187" y="2431"/>
                </a:lnTo>
                <a:lnTo>
                  <a:pt x="232" y="2398"/>
                </a:lnTo>
                <a:lnTo>
                  <a:pt x="282" y="2368"/>
                </a:lnTo>
                <a:lnTo>
                  <a:pt x="335" y="2341"/>
                </a:lnTo>
                <a:lnTo>
                  <a:pt x="392" y="2318"/>
                </a:lnTo>
                <a:lnTo>
                  <a:pt x="451" y="2298"/>
                </a:lnTo>
                <a:lnTo>
                  <a:pt x="514" y="2283"/>
                </a:lnTo>
                <a:lnTo>
                  <a:pt x="578" y="2272"/>
                </a:lnTo>
                <a:lnTo>
                  <a:pt x="645" y="2265"/>
                </a:lnTo>
                <a:lnTo>
                  <a:pt x="713" y="2262"/>
                </a:lnTo>
                <a:lnTo>
                  <a:pt x="788" y="2265"/>
                </a:lnTo>
                <a:lnTo>
                  <a:pt x="859" y="2274"/>
                </a:lnTo>
                <a:lnTo>
                  <a:pt x="929" y="2286"/>
                </a:lnTo>
                <a:lnTo>
                  <a:pt x="994" y="2305"/>
                </a:lnTo>
                <a:lnTo>
                  <a:pt x="1058" y="2326"/>
                </a:lnTo>
                <a:lnTo>
                  <a:pt x="1117" y="2353"/>
                </a:lnTo>
                <a:lnTo>
                  <a:pt x="1173" y="2383"/>
                </a:lnTo>
                <a:lnTo>
                  <a:pt x="1224" y="2417"/>
                </a:lnTo>
                <a:lnTo>
                  <a:pt x="1224" y="411"/>
                </a:lnTo>
                <a:lnTo>
                  <a:pt x="305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4" name="Freeform 105"/>
          <p:cNvSpPr>
            <a:spLocks noEditPoints="1"/>
          </p:cNvSpPr>
          <p:nvPr/>
        </p:nvSpPr>
        <p:spPr bwMode="auto">
          <a:xfrm>
            <a:off x="2321672" y="1145652"/>
            <a:ext cx="349599" cy="261343"/>
          </a:xfrm>
          <a:custGeom>
            <a:avLst/>
            <a:gdLst>
              <a:gd name="T0" fmla="*/ 1222 w 3261"/>
              <a:gd name="T1" fmla="*/ 1832 h 2443"/>
              <a:gd name="T2" fmla="*/ 1222 w 3261"/>
              <a:gd name="T3" fmla="*/ 611 h 2443"/>
              <a:gd name="T4" fmla="*/ 1829 w 3261"/>
              <a:gd name="T5" fmla="*/ 2 h 2443"/>
              <a:gd name="T6" fmla="*/ 2216 w 3261"/>
              <a:gd name="T7" fmla="*/ 15 h 2443"/>
              <a:gd name="T8" fmla="*/ 2591 w 3261"/>
              <a:gd name="T9" fmla="*/ 41 h 2443"/>
              <a:gd name="T10" fmla="*/ 2951 w 3261"/>
              <a:gd name="T11" fmla="*/ 79 h 2443"/>
              <a:gd name="T12" fmla="*/ 3155 w 3261"/>
              <a:gd name="T13" fmla="*/ 233 h 2443"/>
              <a:gd name="T14" fmla="*/ 3207 w 3261"/>
              <a:gd name="T15" fmla="*/ 502 h 2443"/>
              <a:gd name="T16" fmla="*/ 3241 w 3261"/>
              <a:gd name="T17" fmla="*/ 783 h 2443"/>
              <a:gd name="T18" fmla="*/ 3259 w 3261"/>
              <a:gd name="T19" fmla="*/ 1073 h 2443"/>
              <a:gd name="T20" fmla="*/ 3259 w 3261"/>
              <a:gd name="T21" fmla="*/ 1369 h 2443"/>
              <a:gd name="T22" fmla="*/ 3241 w 3261"/>
              <a:gd name="T23" fmla="*/ 1660 h 2443"/>
              <a:gd name="T24" fmla="*/ 3207 w 3261"/>
              <a:gd name="T25" fmla="*/ 1941 h 2443"/>
              <a:gd name="T26" fmla="*/ 3155 w 3261"/>
              <a:gd name="T27" fmla="*/ 2210 h 2443"/>
              <a:gd name="T28" fmla="*/ 2951 w 3261"/>
              <a:gd name="T29" fmla="*/ 2364 h 2443"/>
              <a:gd name="T30" fmla="*/ 2591 w 3261"/>
              <a:gd name="T31" fmla="*/ 2402 h 2443"/>
              <a:gd name="T32" fmla="*/ 2216 w 3261"/>
              <a:gd name="T33" fmla="*/ 2428 h 2443"/>
              <a:gd name="T34" fmla="*/ 1829 w 3261"/>
              <a:gd name="T35" fmla="*/ 2441 h 2443"/>
              <a:gd name="T36" fmla="*/ 1432 w 3261"/>
              <a:gd name="T37" fmla="*/ 2441 h 2443"/>
              <a:gd name="T38" fmla="*/ 1045 w 3261"/>
              <a:gd name="T39" fmla="*/ 2428 h 2443"/>
              <a:gd name="T40" fmla="*/ 670 w 3261"/>
              <a:gd name="T41" fmla="*/ 2402 h 2443"/>
              <a:gd name="T42" fmla="*/ 310 w 3261"/>
              <a:gd name="T43" fmla="*/ 2364 h 2443"/>
              <a:gd name="T44" fmla="*/ 105 w 3261"/>
              <a:gd name="T45" fmla="*/ 2210 h 2443"/>
              <a:gd name="T46" fmla="*/ 55 w 3261"/>
              <a:gd name="T47" fmla="*/ 1941 h 2443"/>
              <a:gd name="T48" fmla="*/ 20 w 3261"/>
              <a:gd name="T49" fmla="*/ 1660 h 2443"/>
              <a:gd name="T50" fmla="*/ 2 w 3261"/>
              <a:gd name="T51" fmla="*/ 1369 h 2443"/>
              <a:gd name="T52" fmla="*/ 2 w 3261"/>
              <a:gd name="T53" fmla="*/ 1073 h 2443"/>
              <a:gd name="T54" fmla="*/ 20 w 3261"/>
              <a:gd name="T55" fmla="*/ 783 h 2443"/>
              <a:gd name="T56" fmla="*/ 54 w 3261"/>
              <a:gd name="T57" fmla="*/ 502 h 2443"/>
              <a:gd name="T58" fmla="*/ 105 w 3261"/>
              <a:gd name="T59" fmla="*/ 233 h 2443"/>
              <a:gd name="T60" fmla="*/ 310 w 3261"/>
              <a:gd name="T61" fmla="*/ 79 h 2443"/>
              <a:gd name="T62" fmla="*/ 670 w 3261"/>
              <a:gd name="T63" fmla="*/ 41 h 2443"/>
              <a:gd name="T64" fmla="*/ 1045 w 3261"/>
              <a:gd name="T65" fmla="*/ 15 h 2443"/>
              <a:gd name="T66" fmla="*/ 1432 w 3261"/>
              <a:gd name="T67" fmla="*/ 2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1" h="2443">
                <a:moveTo>
                  <a:pt x="1222" y="611"/>
                </a:moveTo>
                <a:lnTo>
                  <a:pt x="1222" y="1832"/>
                </a:lnTo>
                <a:lnTo>
                  <a:pt x="2242" y="1221"/>
                </a:lnTo>
                <a:lnTo>
                  <a:pt x="1222" y="611"/>
                </a:lnTo>
                <a:close/>
                <a:moveTo>
                  <a:pt x="1631" y="0"/>
                </a:moveTo>
                <a:lnTo>
                  <a:pt x="1829" y="2"/>
                </a:lnTo>
                <a:lnTo>
                  <a:pt x="2024" y="7"/>
                </a:lnTo>
                <a:lnTo>
                  <a:pt x="2216" y="15"/>
                </a:lnTo>
                <a:lnTo>
                  <a:pt x="2406" y="26"/>
                </a:lnTo>
                <a:lnTo>
                  <a:pt x="2591" y="41"/>
                </a:lnTo>
                <a:lnTo>
                  <a:pt x="2773" y="58"/>
                </a:lnTo>
                <a:lnTo>
                  <a:pt x="2951" y="79"/>
                </a:lnTo>
                <a:lnTo>
                  <a:pt x="3124" y="102"/>
                </a:lnTo>
                <a:lnTo>
                  <a:pt x="3155" y="233"/>
                </a:lnTo>
                <a:lnTo>
                  <a:pt x="3183" y="366"/>
                </a:lnTo>
                <a:lnTo>
                  <a:pt x="3207" y="502"/>
                </a:lnTo>
                <a:lnTo>
                  <a:pt x="3226" y="641"/>
                </a:lnTo>
                <a:lnTo>
                  <a:pt x="3241" y="783"/>
                </a:lnTo>
                <a:lnTo>
                  <a:pt x="3252" y="926"/>
                </a:lnTo>
                <a:lnTo>
                  <a:pt x="3259" y="1073"/>
                </a:lnTo>
                <a:lnTo>
                  <a:pt x="3261" y="1221"/>
                </a:lnTo>
                <a:lnTo>
                  <a:pt x="3259" y="1369"/>
                </a:lnTo>
                <a:lnTo>
                  <a:pt x="3252" y="1516"/>
                </a:lnTo>
                <a:lnTo>
                  <a:pt x="3241" y="1660"/>
                </a:lnTo>
                <a:lnTo>
                  <a:pt x="3226" y="1801"/>
                </a:lnTo>
                <a:lnTo>
                  <a:pt x="3207" y="1941"/>
                </a:lnTo>
                <a:lnTo>
                  <a:pt x="3183" y="2077"/>
                </a:lnTo>
                <a:lnTo>
                  <a:pt x="3155" y="2210"/>
                </a:lnTo>
                <a:lnTo>
                  <a:pt x="3124" y="2341"/>
                </a:lnTo>
                <a:lnTo>
                  <a:pt x="2951" y="2364"/>
                </a:lnTo>
                <a:lnTo>
                  <a:pt x="2773" y="2384"/>
                </a:lnTo>
                <a:lnTo>
                  <a:pt x="2591" y="2402"/>
                </a:lnTo>
                <a:lnTo>
                  <a:pt x="2406" y="2416"/>
                </a:lnTo>
                <a:lnTo>
                  <a:pt x="2216" y="2428"/>
                </a:lnTo>
                <a:lnTo>
                  <a:pt x="2024" y="2436"/>
                </a:lnTo>
                <a:lnTo>
                  <a:pt x="1829" y="2441"/>
                </a:lnTo>
                <a:lnTo>
                  <a:pt x="1631" y="2443"/>
                </a:lnTo>
                <a:lnTo>
                  <a:pt x="1432" y="2441"/>
                </a:lnTo>
                <a:lnTo>
                  <a:pt x="1237" y="2436"/>
                </a:lnTo>
                <a:lnTo>
                  <a:pt x="1045" y="2428"/>
                </a:lnTo>
                <a:lnTo>
                  <a:pt x="856" y="2416"/>
                </a:lnTo>
                <a:lnTo>
                  <a:pt x="670" y="2402"/>
                </a:lnTo>
                <a:lnTo>
                  <a:pt x="488" y="2384"/>
                </a:lnTo>
                <a:lnTo>
                  <a:pt x="310" y="2364"/>
                </a:lnTo>
                <a:lnTo>
                  <a:pt x="136" y="2341"/>
                </a:lnTo>
                <a:lnTo>
                  <a:pt x="105" y="2210"/>
                </a:lnTo>
                <a:lnTo>
                  <a:pt x="78" y="2077"/>
                </a:lnTo>
                <a:lnTo>
                  <a:pt x="55" y="1941"/>
                </a:lnTo>
                <a:lnTo>
                  <a:pt x="35" y="1801"/>
                </a:lnTo>
                <a:lnTo>
                  <a:pt x="20" y="1660"/>
                </a:lnTo>
                <a:lnTo>
                  <a:pt x="9" y="1516"/>
                </a:lnTo>
                <a:lnTo>
                  <a:pt x="2" y="1369"/>
                </a:lnTo>
                <a:lnTo>
                  <a:pt x="0" y="1221"/>
                </a:lnTo>
                <a:lnTo>
                  <a:pt x="2" y="1073"/>
                </a:lnTo>
                <a:lnTo>
                  <a:pt x="9" y="926"/>
                </a:lnTo>
                <a:lnTo>
                  <a:pt x="20" y="783"/>
                </a:lnTo>
                <a:lnTo>
                  <a:pt x="35" y="641"/>
                </a:lnTo>
                <a:lnTo>
                  <a:pt x="54" y="502"/>
                </a:lnTo>
                <a:lnTo>
                  <a:pt x="78" y="366"/>
                </a:lnTo>
                <a:lnTo>
                  <a:pt x="105" y="233"/>
                </a:lnTo>
                <a:lnTo>
                  <a:pt x="136" y="102"/>
                </a:lnTo>
                <a:lnTo>
                  <a:pt x="310" y="79"/>
                </a:lnTo>
                <a:lnTo>
                  <a:pt x="488" y="58"/>
                </a:lnTo>
                <a:lnTo>
                  <a:pt x="670" y="41"/>
                </a:lnTo>
                <a:lnTo>
                  <a:pt x="856" y="26"/>
                </a:lnTo>
                <a:lnTo>
                  <a:pt x="1045" y="15"/>
                </a:lnTo>
                <a:lnTo>
                  <a:pt x="1237" y="7"/>
                </a:lnTo>
                <a:lnTo>
                  <a:pt x="1432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5" name="Freeform 110"/>
          <p:cNvSpPr>
            <a:spLocks noEditPoints="1"/>
          </p:cNvSpPr>
          <p:nvPr/>
        </p:nvSpPr>
        <p:spPr bwMode="auto">
          <a:xfrm>
            <a:off x="2872979" y="1145652"/>
            <a:ext cx="349599" cy="261343"/>
          </a:xfrm>
          <a:custGeom>
            <a:avLst/>
            <a:gdLst>
              <a:gd name="T0" fmla="*/ 2650 w 3261"/>
              <a:gd name="T1" fmla="*/ 1832 h 2443"/>
              <a:gd name="T2" fmla="*/ 2650 w 3261"/>
              <a:gd name="T3" fmla="*/ 2239 h 2443"/>
              <a:gd name="T4" fmla="*/ 3057 w 3261"/>
              <a:gd name="T5" fmla="*/ 2239 h 2443"/>
              <a:gd name="T6" fmla="*/ 3057 w 3261"/>
              <a:gd name="T7" fmla="*/ 1832 h 2443"/>
              <a:gd name="T8" fmla="*/ 2650 w 3261"/>
              <a:gd name="T9" fmla="*/ 1832 h 2443"/>
              <a:gd name="T10" fmla="*/ 204 w 3261"/>
              <a:gd name="T11" fmla="*/ 1832 h 2443"/>
              <a:gd name="T12" fmla="*/ 204 w 3261"/>
              <a:gd name="T13" fmla="*/ 2239 h 2443"/>
              <a:gd name="T14" fmla="*/ 611 w 3261"/>
              <a:gd name="T15" fmla="*/ 2239 h 2443"/>
              <a:gd name="T16" fmla="*/ 611 w 3261"/>
              <a:gd name="T17" fmla="*/ 1832 h 2443"/>
              <a:gd name="T18" fmla="*/ 204 w 3261"/>
              <a:gd name="T19" fmla="*/ 1832 h 2443"/>
              <a:gd name="T20" fmla="*/ 2650 w 3261"/>
              <a:gd name="T21" fmla="*/ 1017 h 2443"/>
              <a:gd name="T22" fmla="*/ 2650 w 3261"/>
              <a:gd name="T23" fmla="*/ 1424 h 2443"/>
              <a:gd name="T24" fmla="*/ 3057 w 3261"/>
              <a:gd name="T25" fmla="*/ 1424 h 2443"/>
              <a:gd name="T26" fmla="*/ 3057 w 3261"/>
              <a:gd name="T27" fmla="*/ 1017 h 2443"/>
              <a:gd name="T28" fmla="*/ 2650 w 3261"/>
              <a:gd name="T29" fmla="*/ 1017 h 2443"/>
              <a:gd name="T30" fmla="*/ 204 w 3261"/>
              <a:gd name="T31" fmla="*/ 1017 h 2443"/>
              <a:gd name="T32" fmla="*/ 204 w 3261"/>
              <a:gd name="T33" fmla="*/ 1424 h 2443"/>
              <a:gd name="T34" fmla="*/ 611 w 3261"/>
              <a:gd name="T35" fmla="*/ 1424 h 2443"/>
              <a:gd name="T36" fmla="*/ 611 w 3261"/>
              <a:gd name="T37" fmla="*/ 1017 h 2443"/>
              <a:gd name="T38" fmla="*/ 204 w 3261"/>
              <a:gd name="T39" fmla="*/ 1017 h 2443"/>
              <a:gd name="T40" fmla="*/ 1222 w 3261"/>
              <a:gd name="T41" fmla="*/ 611 h 2443"/>
              <a:gd name="T42" fmla="*/ 2038 w 3261"/>
              <a:gd name="T43" fmla="*/ 1221 h 2443"/>
              <a:gd name="T44" fmla="*/ 1222 w 3261"/>
              <a:gd name="T45" fmla="*/ 1832 h 2443"/>
              <a:gd name="T46" fmla="*/ 1222 w 3261"/>
              <a:gd name="T47" fmla="*/ 611 h 2443"/>
              <a:gd name="T48" fmla="*/ 2650 w 3261"/>
              <a:gd name="T49" fmla="*/ 204 h 2443"/>
              <a:gd name="T50" fmla="*/ 2650 w 3261"/>
              <a:gd name="T51" fmla="*/ 611 h 2443"/>
              <a:gd name="T52" fmla="*/ 3057 w 3261"/>
              <a:gd name="T53" fmla="*/ 611 h 2443"/>
              <a:gd name="T54" fmla="*/ 3057 w 3261"/>
              <a:gd name="T55" fmla="*/ 204 h 2443"/>
              <a:gd name="T56" fmla="*/ 2650 w 3261"/>
              <a:gd name="T57" fmla="*/ 204 h 2443"/>
              <a:gd name="T58" fmla="*/ 815 w 3261"/>
              <a:gd name="T59" fmla="*/ 204 h 2443"/>
              <a:gd name="T60" fmla="*/ 815 w 3261"/>
              <a:gd name="T61" fmla="*/ 2239 h 2443"/>
              <a:gd name="T62" fmla="*/ 2446 w 3261"/>
              <a:gd name="T63" fmla="*/ 2239 h 2443"/>
              <a:gd name="T64" fmla="*/ 2446 w 3261"/>
              <a:gd name="T65" fmla="*/ 204 h 2443"/>
              <a:gd name="T66" fmla="*/ 815 w 3261"/>
              <a:gd name="T67" fmla="*/ 204 h 2443"/>
              <a:gd name="T68" fmla="*/ 204 w 3261"/>
              <a:gd name="T69" fmla="*/ 204 h 2443"/>
              <a:gd name="T70" fmla="*/ 204 w 3261"/>
              <a:gd name="T71" fmla="*/ 611 h 2443"/>
              <a:gd name="T72" fmla="*/ 611 w 3261"/>
              <a:gd name="T73" fmla="*/ 611 h 2443"/>
              <a:gd name="T74" fmla="*/ 611 w 3261"/>
              <a:gd name="T75" fmla="*/ 204 h 2443"/>
              <a:gd name="T76" fmla="*/ 204 w 3261"/>
              <a:gd name="T77" fmla="*/ 204 h 2443"/>
              <a:gd name="T78" fmla="*/ 0 w 3261"/>
              <a:gd name="T79" fmla="*/ 0 h 2443"/>
              <a:gd name="T80" fmla="*/ 3261 w 3261"/>
              <a:gd name="T81" fmla="*/ 0 h 2443"/>
              <a:gd name="T82" fmla="*/ 3261 w 3261"/>
              <a:gd name="T83" fmla="*/ 2443 h 2443"/>
              <a:gd name="T84" fmla="*/ 0 w 3261"/>
              <a:gd name="T85" fmla="*/ 2443 h 2443"/>
              <a:gd name="T86" fmla="*/ 0 w 3261"/>
              <a:gd name="T87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61" h="2443">
                <a:moveTo>
                  <a:pt x="2650" y="1832"/>
                </a:moveTo>
                <a:lnTo>
                  <a:pt x="2650" y="2239"/>
                </a:lnTo>
                <a:lnTo>
                  <a:pt x="3057" y="2239"/>
                </a:lnTo>
                <a:lnTo>
                  <a:pt x="3057" y="1832"/>
                </a:lnTo>
                <a:lnTo>
                  <a:pt x="2650" y="1832"/>
                </a:lnTo>
                <a:close/>
                <a:moveTo>
                  <a:pt x="204" y="1832"/>
                </a:moveTo>
                <a:lnTo>
                  <a:pt x="204" y="2239"/>
                </a:lnTo>
                <a:lnTo>
                  <a:pt x="611" y="2239"/>
                </a:lnTo>
                <a:lnTo>
                  <a:pt x="611" y="1832"/>
                </a:lnTo>
                <a:lnTo>
                  <a:pt x="204" y="1832"/>
                </a:lnTo>
                <a:close/>
                <a:moveTo>
                  <a:pt x="2650" y="1017"/>
                </a:moveTo>
                <a:lnTo>
                  <a:pt x="2650" y="1424"/>
                </a:lnTo>
                <a:lnTo>
                  <a:pt x="3057" y="1424"/>
                </a:lnTo>
                <a:lnTo>
                  <a:pt x="3057" y="1017"/>
                </a:lnTo>
                <a:lnTo>
                  <a:pt x="2650" y="1017"/>
                </a:lnTo>
                <a:close/>
                <a:moveTo>
                  <a:pt x="204" y="1017"/>
                </a:moveTo>
                <a:lnTo>
                  <a:pt x="204" y="1424"/>
                </a:lnTo>
                <a:lnTo>
                  <a:pt x="611" y="1424"/>
                </a:lnTo>
                <a:lnTo>
                  <a:pt x="611" y="1017"/>
                </a:lnTo>
                <a:lnTo>
                  <a:pt x="204" y="1017"/>
                </a:lnTo>
                <a:close/>
                <a:moveTo>
                  <a:pt x="1222" y="611"/>
                </a:moveTo>
                <a:lnTo>
                  <a:pt x="2038" y="1221"/>
                </a:lnTo>
                <a:lnTo>
                  <a:pt x="1222" y="1832"/>
                </a:lnTo>
                <a:lnTo>
                  <a:pt x="1222" y="611"/>
                </a:lnTo>
                <a:close/>
                <a:moveTo>
                  <a:pt x="2650" y="204"/>
                </a:moveTo>
                <a:lnTo>
                  <a:pt x="2650" y="611"/>
                </a:lnTo>
                <a:lnTo>
                  <a:pt x="3057" y="611"/>
                </a:lnTo>
                <a:lnTo>
                  <a:pt x="3057" y="204"/>
                </a:lnTo>
                <a:lnTo>
                  <a:pt x="2650" y="204"/>
                </a:lnTo>
                <a:close/>
                <a:moveTo>
                  <a:pt x="815" y="204"/>
                </a:moveTo>
                <a:lnTo>
                  <a:pt x="815" y="2239"/>
                </a:lnTo>
                <a:lnTo>
                  <a:pt x="2446" y="2239"/>
                </a:lnTo>
                <a:lnTo>
                  <a:pt x="2446" y="204"/>
                </a:lnTo>
                <a:lnTo>
                  <a:pt x="815" y="204"/>
                </a:lnTo>
                <a:close/>
                <a:moveTo>
                  <a:pt x="204" y="204"/>
                </a:moveTo>
                <a:lnTo>
                  <a:pt x="204" y="611"/>
                </a:lnTo>
                <a:lnTo>
                  <a:pt x="611" y="611"/>
                </a:lnTo>
                <a:lnTo>
                  <a:pt x="611" y="204"/>
                </a:lnTo>
                <a:lnTo>
                  <a:pt x="204" y="204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2443"/>
                </a:lnTo>
                <a:lnTo>
                  <a:pt x="0" y="24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6" name="Freeform 115"/>
          <p:cNvSpPr>
            <a:spLocks noEditPoints="1"/>
          </p:cNvSpPr>
          <p:nvPr/>
        </p:nvSpPr>
        <p:spPr bwMode="auto">
          <a:xfrm>
            <a:off x="3424285" y="1099810"/>
            <a:ext cx="349600" cy="353027"/>
          </a:xfrm>
          <a:custGeom>
            <a:avLst/>
            <a:gdLst>
              <a:gd name="T0" fmla="*/ 2361 w 3262"/>
              <a:gd name="T1" fmla="*/ 2327 h 3292"/>
              <a:gd name="T2" fmla="*/ 2245 w 3262"/>
              <a:gd name="T3" fmla="*/ 2530 h 3292"/>
              <a:gd name="T4" fmla="*/ 2306 w 3262"/>
              <a:gd name="T5" fmla="*/ 2760 h 3292"/>
              <a:gd name="T6" fmla="*/ 2507 w 3262"/>
              <a:gd name="T7" fmla="*/ 2878 h 3292"/>
              <a:gd name="T8" fmla="*/ 2735 w 3262"/>
              <a:gd name="T9" fmla="*/ 2816 h 3292"/>
              <a:gd name="T10" fmla="*/ 2852 w 3262"/>
              <a:gd name="T11" fmla="*/ 2613 h 3292"/>
              <a:gd name="T12" fmla="*/ 2790 w 3262"/>
              <a:gd name="T13" fmla="*/ 2383 h 3292"/>
              <a:gd name="T14" fmla="*/ 2590 w 3262"/>
              <a:gd name="T15" fmla="*/ 2265 h 3292"/>
              <a:gd name="T16" fmla="*/ 1170 w 3262"/>
              <a:gd name="T17" fmla="*/ 2305 h 3292"/>
              <a:gd name="T18" fmla="*/ 1030 w 3262"/>
              <a:gd name="T19" fmla="*/ 2490 h 3292"/>
              <a:gd name="T20" fmla="*/ 1061 w 3262"/>
              <a:gd name="T21" fmla="*/ 2727 h 3292"/>
              <a:gd name="T22" fmla="*/ 1244 w 3262"/>
              <a:gd name="T23" fmla="*/ 2870 h 3292"/>
              <a:gd name="T24" fmla="*/ 1479 w 3262"/>
              <a:gd name="T25" fmla="*/ 2839 h 3292"/>
              <a:gd name="T26" fmla="*/ 1621 w 3262"/>
              <a:gd name="T27" fmla="*/ 2654 h 3292"/>
              <a:gd name="T28" fmla="*/ 1589 w 3262"/>
              <a:gd name="T29" fmla="*/ 2415 h 3292"/>
              <a:gd name="T30" fmla="*/ 1407 w 3262"/>
              <a:gd name="T31" fmla="*/ 2274 h 3292"/>
              <a:gd name="T32" fmla="*/ 1818 w 3262"/>
              <a:gd name="T33" fmla="*/ 1670 h 3292"/>
              <a:gd name="T34" fmla="*/ 1655 w 3262"/>
              <a:gd name="T35" fmla="*/ 1834 h 3292"/>
              <a:gd name="T36" fmla="*/ 1655 w 3262"/>
              <a:gd name="T37" fmla="*/ 2074 h 3292"/>
              <a:gd name="T38" fmla="*/ 1818 w 3262"/>
              <a:gd name="T39" fmla="*/ 2239 h 3292"/>
              <a:gd name="T40" fmla="*/ 2056 w 3262"/>
              <a:gd name="T41" fmla="*/ 2239 h 3292"/>
              <a:gd name="T42" fmla="*/ 2218 w 3262"/>
              <a:gd name="T43" fmla="*/ 2074 h 3292"/>
              <a:gd name="T44" fmla="*/ 2218 w 3262"/>
              <a:gd name="T45" fmla="*/ 1834 h 3292"/>
              <a:gd name="T46" fmla="*/ 2056 w 3262"/>
              <a:gd name="T47" fmla="*/ 1670 h 3292"/>
              <a:gd name="T48" fmla="*/ 2467 w 3262"/>
              <a:gd name="T49" fmla="*/ 1040 h 3292"/>
              <a:gd name="T50" fmla="*/ 2285 w 3262"/>
              <a:gd name="T51" fmla="*/ 1181 h 3292"/>
              <a:gd name="T52" fmla="*/ 2253 w 3262"/>
              <a:gd name="T53" fmla="*/ 1419 h 3292"/>
              <a:gd name="T54" fmla="*/ 2394 w 3262"/>
              <a:gd name="T55" fmla="*/ 1603 h 3292"/>
              <a:gd name="T56" fmla="*/ 2630 w 3262"/>
              <a:gd name="T57" fmla="*/ 1634 h 3292"/>
              <a:gd name="T58" fmla="*/ 2813 w 3262"/>
              <a:gd name="T59" fmla="*/ 1493 h 3292"/>
              <a:gd name="T60" fmla="*/ 2843 w 3262"/>
              <a:gd name="T61" fmla="*/ 1254 h 3292"/>
              <a:gd name="T62" fmla="*/ 2703 w 3262"/>
              <a:gd name="T63" fmla="*/ 1071 h 3292"/>
              <a:gd name="T64" fmla="*/ 1284 w 3262"/>
              <a:gd name="T65" fmla="*/ 1031 h 3292"/>
              <a:gd name="T66" fmla="*/ 1084 w 3262"/>
              <a:gd name="T67" fmla="*/ 1148 h 3292"/>
              <a:gd name="T68" fmla="*/ 1022 w 3262"/>
              <a:gd name="T69" fmla="*/ 1379 h 3292"/>
              <a:gd name="T70" fmla="*/ 1139 w 3262"/>
              <a:gd name="T71" fmla="*/ 1582 h 3292"/>
              <a:gd name="T72" fmla="*/ 1367 w 3262"/>
              <a:gd name="T73" fmla="*/ 1643 h 3292"/>
              <a:gd name="T74" fmla="*/ 1567 w 3262"/>
              <a:gd name="T75" fmla="*/ 1526 h 3292"/>
              <a:gd name="T76" fmla="*/ 1628 w 3262"/>
              <a:gd name="T77" fmla="*/ 1295 h 3292"/>
              <a:gd name="T78" fmla="*/ 1512 w 3262"/>
              <a:gd name="T79" fmla="*/ 1092 h 3292"/>
              <a:gd name="T80" fmla="*/ 1121 w 3262"/>
              <a:gd name="T81" fmla="*/ 617 h 3292"/>
              <a:gd name="T82" fmla="*/ 3009 w 3262"/>
              <a:gd name="T83" fmla="*/ 687 h 3292"/>
              <a:gd name="T84" fmla="*/ 3217 w 3262"/>
              <a:gd name="T85" fmla="*/ 919 h 3292"/>
              <a:gd name="T86" fmla="*/ 3259 w 3262"/>
              <a:gd name="T87" fmla="*/ 2833 h 3292"/>
              <a:gd name="T88" fmla="*/ 3130 w 3262"/>
              <a:gd name="T89" fmla="*/ 3122 h 3292"/>
              <a:gd name="T90" fmla="*/ 2861 w 3262"/>
              <a:gd name="T91" fmla="*/ 3280 h 3292"/>
              <a:gd name="T92" fmla="*/ 961 w 3262"/>
              <a:gd name="T93" fmla="*/ 3265 h 3292"/>
              <a:gd name="T94" fmla="*/ 710 w 3262"/>
              <a:gd name="T95" fmla="*/ 3080 h 3292"/>
              <a:gd name="T96" fmla="*/ 612 w 3262"/>
              <a:gd name="T97" fmla="*/ 2778 h 3292"/>
              <a:gd name="T98" fmla="*/ 681 w 3262"/>
              <a:gd name="T99" fmla="*/ 872 h 3292"/>
              <a:gd name="T100" fmla="*/ 912 w 3262"/>
              <a:gd name="T101" fmla="*/ 663 h 3292"/>
              <a:gd name="T102" fmla="*/ 2140 w 3262"/>
              <a:gd name="T103" fmla="*/ 0 h 3292"/>
              <a:gd name="T104" fmla="*/ 2443 w 3262"/>
              <a:gd name="T105" fmla="*/ 101 h 3292"/>
              <a:gd name="T106" fmla="*/ 2626 w 3262"/>
              <a:gd name="T107" fmla="*/ 358 h 3292"/>
              <a:gd name="T108" fmla="*/ 491 w 3262"/>
              <a:gd name="T109" fmla="*/ 451 h 3292"/>
              <a:gd name="T110" fmla="*/ 407 w 3262"/>
              <a:gd name="T111" fmla="*/ 617 h 3292"/>
              <a:gd name="T112" fmla="*/ 172 w 3262"/>
              <a:gd name="T113" fmla="*/ 2544 h 3292"/>
              <a:gd name="T114" fmla="*/ 12 w 3262"/>
              <a:gd name="T115" fmla="*/ 2272 h 3292"/>
              <a:gd name="T116" fmla="*/ 27 w 3262"/>
              <a:gd name="T117" fmla="*/ 352 h 3292"/>
              <a:gd name="T118" fmla="*/ 210 w 3262"/>
              <a:gd name="T119" fmla="*/ 99 h 3292"/>
              <a:gd name="T120" fmla="*/ 510 w 3262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2549" y="2262"/>
                </a:moveTo>
                <a:lnTo>
                  <a:pt x="2507" y="2265"/>
                </a:lnTo>
                <a:lnTo>
                  <a:pt x="2467" y="2274"/>
                </a:lnTo>
                <a:lnTo>
                  <a:pt x="2429" y="2287"/>
                </a:lnTo>
                <a:lnTo>
                  <a:pt x="2394" y="2305"/>
                </a:lnTo>
                <a:lnTo>
                  <a:pt x="2361" y="2327"/>
                </a:lnTo>
                <a:lnTo>
                  <a:pt x="2332" y="2353"/>
                </a:lnTo>
                <a:lnTo>
                  <a:pt x="2306" y="2383"/>
                </a:lnTo>
                <a:lnTo>
                  <a:pt x="2285" y="2415"/>
                </a:lnTo>
                <a:lnTo>
                  <a:pt x="2266" y="2451"/>
                </a:lnTo>
                <a:lnTo>
                  <a:pt x="2253" y="2490"/>
                </a:lnTo>
                <a:lnTo>
                  <a:pt x="2245" y="2530"/>
                </a:lnTo>
                <a:lnTo>
                  <a:pt x="2243" y="2571"/>
                </a:lnTo>
                <a:lnTo>
                  <a:pt x="2245" y="2613"/>
                </a:lnTo>
                <a:lnTo>
                  <a:pt x="2253" y="2654"/>
                </a:lnTo>
                <a:lnTo>
                  <a:pt x="2266" y="2692"/>
                </a:lnTo>
                <a:lnTo>
                  <a:pt x="2285" y="2727"/>
                </a:lnTo>
                <a:lnTo>
                  <a:pt x="2306" y="2760"/>
                </a:lnTo>
                <a:lnTo>
                  <a:pt x="2332" y="2790"/>
                </a:lnTo>
                <a:lnTo>
                  <a:pt x="2361" y="2816"/>
                </a:lnTo>
                <a:lnTo>
                  <a:pt x="2394" y="2839"/>
                </a:lnTo>
                <a:lnTo>
                  <a:pt x="2429" y="2856"/>
                </a:lnTo>
                <a:lnTo>
                  <a:pt x="2467" y="2870"/>
                </a:lnTo>
                <a:lnTo>
                  <a:pt x="2507" y="2878"/>
                </a:lnTo>
                <a:lnTo>
                  <a:pt x="2549" y="2880"/>
                </a:lnTo>
                <a:lnTo>
                  <a:pt x="2590" y="2878"/>
                </a:lnTo>
                <a:lnTo>
                  <a:pt x="2630" y="2870"/>
                </a:lnTo>
                <a:lnTo>
                  <a:pt x="2667" y="2856"/>
                </a:lnTo>
                <a:lnTo>
                  <a:pt x="2703" y="2839"/>
                </a:lnTo>
                <a:lnTo>
                  <a:pt x="2735" y="2816"/>
                </a:lnTo>
                <a:lnTo>
                  <a:pt x="2765" y="2790"/>
                </a:lnTo>
                <a:lnTo>
                  <a:pt x="2790" y="2760"/>
                </a:lnTo>
                <a:lnTo>
                  <a:pt x="2813" y="2727"/>
                </a:lnTo>
                <a:lnTo>
                  <a:pt x="2830" y="2692"/>
                </a:lnTo>
                <a:lnTo>
                  <a:pt x="2843" y="2654"/>
                </a:lnTo>
                <a:lnTo>
                  <a:pt x="2852" y="2613"/>
                </a:lnTo>
                <a:lnTo>
                  <a:pt x="2855" y="2571"/>
                </a:lnTo>
                <a:lnTo>
                  <a:pt x="2852" y="2530"/>
                </a:lnTo>
                <a:lnTo>
                  <a:pt x="2843" y="2490"/>
                </a:lnTo>
                <a:lnTo>
                  <a:pt x="2830" y="2451"/>
                </a:lnTo>
                <a:lnTo>
                  <a:pt x="2813" y="2415"/>
                </a:lnTo>
                <a:lnTo>
                  <a:pt x="2790" y="2383"/>
                </a:lnTo>
                <a:lnTo>
                  <a:pt x="2765" y="2353"/>
                </a:lnTo>
                <a:lnTo>
                  <a:pt x="2735" y="2327"/>
                </a:lnTo>
                <a:lnTo>
                  <a:pt x="2703" y="2305"/>
                </a:lnTo>
                <a:lnTo>
                  <a:pt x="2667" y="2287"/>
                </a:lnTo>
                <a:lnTo>
                  <a:pt x="2630" y="2274"/>
                </a:lnTo>
                <a:lnTo>
                  <a:pt x="2590" y="2265"/>
                </a:lnTo>
                <a:lnTo>
                  <a:pt x="2549" y="2262"/>
                </a:lnTo>
                <a:close/>
                <a:moveTo>
                  <a:pt x="1325" y="2262"/>
                </a:moveTo>
                <a:lnTo>
                  <a:pt x="1284" y="2265"/>
                </a:lnTo>
                <a:lnTo>
                  <a:pt x="1244" y="2274"/>
                </a:lnTo>
                <a:lnTo>
                  <a:pt x="1206" y="2287"/>
                </a:lnTo>
                <a:lnTo>
                  <a:pt x="1170" y="2305"/>
                </a:lnTo>
                <a:lnTo>
                  <a:pt x="1139" y="2327"/>
                </a:lnTo>
                <a:lnTo>
                  <a:pt x="1109" y="2353"/>
                </a:lnTo>
                <a:lnTo>
                  <a:pt x="1084" y="2383"/>
                </a:lnTo>
                <a:lnTo>
                  <a:pt x="1061" y="2415"/>
                </a:lnTo>
                <a:lnTo>
                  <a:pt x="1044" y="2451"/>
                </a:lnTo>
                <a:lnTo>
                  <a:pt x="1030" y="2490"/>
                </a:lnTo>
                <a:lnTo>
                  <a:pt x="1022" y="2530"/>
                </a:lnTo>
                <a:lnTo>
                  <a:pt x="1019" y="2571"/>
                </a:lnTo>
                <a:lnTo>
                  <a:pt x="1022" y="2613"/>
                </a:lnTo>
                <a:lnTo>
                  <a:pt x="1030" y="2654"/>
                </a:lnTo>
                <a:lnTo>
                  <a:pt x="1044" y="2692"/>
                </a:lnTo>
                <a:lnTo>
                  <a:pt x="1061" y="2727"/>
                </a:lnTo>
                <a:lnTo>
                  <a:pt x="1084" y="2760"/>
                </a:lnTo>
                <a:lnTo>
                  <a:pt x="1109" y="2790"/>
                </a:lnTo>
                <a:lnTo>
                  <a:pt x="1139" y="2816"/>
                </a:lnTo>
                <a:lnTo>
                  <a:pt x="1170" y="2839"/>
                </a:lnTo>
                <a:lnTo>
                  <a:pt x="1206" y="2856"/>
                </a:lnTo>
                <a:lnTo>
                  <a:pt x="1244" y="2870"/>
                </a:lnTo>
                <a:lnTo>
                  <a:pt x="1284" y="2878"/>
                </a:lnTo>
                <a:lnTo>
                  <a:pt x="1325" y="2880"/>
                </a:lnTo>
                <a:lnTo>
                  <a:pt x="1367" y="2878"/>
                </a:lnTo>
                <a:lnTo>
                  <a:pt x="1407" y="2870"/>
                </a:lnTo>
                <a:lnTo>
                  <a:pt x="1445" y="2856"/>
                </a:lnTo>
                <a:lnTo>
                  <a:pt x="1479" y="2839"/>
                </a:lnTo>
                <a:lnTo>
                  <a:pt x="1512" y="2816"/>
                </a:lnTo>
                <a:lnTo>
                  <a:pt x="1542" y="2790"/>
                </a:lnTo>
                <a:lnTo>
                  <a:pt x="1567" y="2760"/>
                </a:lnTo>
                <a:lnTo>
                  <a:pt x="1589" y="2727"/>
                </a:lnTo>
                <a:lnTo>
                  <a:pt x="1607" y="2692"/>
                </a:lnTo>
                <a:lnTo>
                  <a:pt x="1621" y="2654"/>
                </a:lnTo>
                <a:lnTo>
                  <a:pt x="1628" y="2613"/>
                </a:lnTo>
                <a:lnTo>
                  <a:pt x="1631" y="2571"/>
                </a:lnTo>
                <a:lnTo>
                  <a:pt x="1628" y="2530"/>
                </a:lnTo>
                <a:lnTo>
                  <a:pt x="1621" y="2490"/>
                </a:lnTo>
                <a:lnTo>
                  <a:pt x="1607" y="2451"/>
                </a:lnTo>
                <a:lnTo>
                  <a:pt x="1589" y="2415"/>
                </a:lnTo>
                <a:lnTo>
                  <a:pt x="1567" y="2383"/>
                </a:lnTo>
                <a:lnTo>
                  <a:pt x="1542" y="2353"/>
                </a:lnTo>
                <a:lnTo>
                  <a:pt x="1512" y="2327"/>
                </a:lnTo>
                <a:lnTo>
                  <a:pt x="1479" y="2305"/>
                </a:lnTo>
                <a:lnTo>
                  <a:pt x="1445" y="2287"/>
                </a:lnTo>
                <a:lnTo>
                  <a:pt x="1407" y="2274"/>
                </a:lnTo>
                <a:lnTo>
                  <a:pt x="1367" y="2265"/>
                </a:lnTo>
                <a:lnTo>
                  <a:pt x="1325" y="2262"/>
                </a:lnTo>
                <a:close/>
                <a:moveTo>
                  <a:pt x="1937" y="1646"/>
                </a:moveTo>
                <a:lnTo>
                  <a:pt x="1895" y="1649"/>
                </a:lnTo>
                <a:lnTo>
                  <a:pt x="1855" y="1657"/>
                </a:lnTo>
                <a:lnTo>
                  <a:pt x="1818" y="1670"/>
                </a:lnTo>
                <a:lnTo>
                  <a:pt x="1782" y="1688"/>
                </a:lnTo>
                <a:lnTo>
                  <a:pt x="1750" y="1710"/>
                </a:lnTo>
                <a:lnTo>
                  <a:pt x="1721" y="1736"/>
                </a:lnTo>
                <a:lnTo>
                  <a:pt x="1694" y="1766"/>
                </a:lnTo>
                <a:lnTo>
                  <a:pt x="1673" y="1799"/>
                </a:lnTo>
                <a:lnTo>
                  <a:pt x="1655" y="1834"/>
                </a:lnTo>
                <a:lnTo>
                  <a:pt x="1642" y="1872"/>
                </a:lnTo>
                <a:lnTo>
                  <a:pt x="1634" y="1912"/>
                </a:lnTo>
                <a:lnTo>
                  <a:pt x="1631" y="1955"/>
                </a:lnTo>
                <a:lnTo>
                  <a:pt x="1634" y="1996"/>
                </a:lnTo>
                <a:lnTo>
                  <a:pt x="1642" y="2036"/>
                </a:lnTo>
                <a:lnTo>
                  <a:pt x="1655" y="2074"/>
                </a:lnTo>
                <a:lnTo>
                  <a:pt x="1673" y="2109"/>
                </a:lnTo>
                <a:lnTo>
                  <a:pt x="1694" y="2143"/>
                </a:lnTo>
                <a:lnTo>
                  <a:pt x="1721" y="2172"/>
                </a:lnTo>
                <a:lnTo>
                  <a:pt x="1750" y="2198"/>
                </a:lnTo>
                <a:lnTo>
                  <a:pt x="1782" y="2221"/>
                </a:lnTo>
                <a:lnTo>
                  <a:pt x="1818" y="2239"/>
                </a:lnTo>
                <a:lnTo>
                  <a:pt x="1855" y="2252"/>
                </a:lnTo>
                <a:lnTo>
                  <a:pt x="1895" y="2260"/>
                </a:lnTo>
                <a:lnTo>
                  <a:pt x="1937" y="2262"/>
                </a:lnTo>
                <a:lnTo>
                  <a:pt x="1978" y="2260"/>
                </a:lnTo>
                <a:lnTo>
                  <a:pt x="2018" y="2252"/>
                </a:lnTo>
                <a:lnTo>
                  <a:pt x="2056" y="2239"/>
                </a:lnTo>
                <a:lnTo>
                  <a:pt x="2091" y="2221"/>
                </a:lnTo>
                <a:lnTo>
                  <a:pt x="2124" y="2198"/>
                </a:lnTo>
                <a:lnTo>
                  <a:pt x="2153" y="2172"/>
                </a:lnTo>
                <a:lnTo>
                  <a:pt x="2179" y="2143"/>
                </a:lnTo>
                <a:lnTo>
                  <a:pt x="2201" y="2109"/>
                </a:lnTo>
                <a:lnTo>
                  <a:pt x="2218" y="2074"/>
                </a:lnTo>
                <a:lnTo>
                  <a:pt x="2232" y="2036"/>
                </a:lnTo>
                <a:lnTo>
                  <a:pt x="2240" y="1996"/>
                </a:lnTo>
                <a:lnTo>
                  <a:pt x="2243" y="1955"/>
                </a:lnTo>
                <a:lnTo>
                  <a:pt x="2240" y="1912"/>
                </a:lnTo>
                <a:lnTo>
                  <a:pt x="2232" y="1872"/>
                </a:lnTo>
                <a:lnTo>
                  <a:pt x="2218" y="1834"/>
                </a:lnTo>
                <a:lnTo>
                  <a:pt x="2201" y="1799"/>
                </a:lnTo>
                <a:lnTo>
                  <a:pt x="2179" y="1766"/>
                </a:lnTo>
                <a:lnTo>
                  <a:pt x="2153" y="1736"/>
                </a:lnTo>
                <a:lnTo>
                  <a:pt x="2124" y="1710"/>
                </a:lnTo>
                <a:lnTo>
                  <a:pt x="2091" y="1688"/>
                </a:lnTo>
                <a:lnTo>
                  <a:pt x="2056" y="1670"/>
                </a:lnTo>
                <a:lnTo>
                  <a:pt x="2018" y="1657"/>
                </a:lnTo>
                <a:lnTo>
                  <a:pt x="1978" y="1649"/>
                </a:lnTo>
                <a:lnTo>
                  <a:pt x="1937" y="1646"/>
                </a:lnTo>
                <a:close/>
                <a:moveTo>
                  <a:pt x="2549" y="1028"/>
                </a:moveTo>
                <a:lnTo>
                  <a:pt x="2507" y="1031"/>
                </a:lnTo>
                <a:lnTo>
                  <a:pt x="2467" y="1040"/>
                </a:lnTo>
                <a:lnTo>
                  <a:pt x="2429" y="1053"/>
                </a:lnTo>
                <a:lnTo>
                  <a:pt x="2394" y="1071"/>
                </a:lnTo>
                <a:lnTo>
                  <a:pt x="2361" y="1092"/>
                </a:lnTo>
                <a:lnTo>
                  <a:pt x="2332" y="1119"/>
                </a:lnTo>
                <a:lnTo>
                  <a:pt x="2306" y="1148"/>
                </a:lnTo>
                <a:lnTo>
                  <a:pt x="2285" y="1181"/>
                </a:lnTo>
                <a:lnTo>
                  <a:pt x="2266" y="1217"/>
                </a:lnTo>
                <a:lnTo>
                  <a:pt x="2253" y="1254"/>
                </a:lnTo>
                <a:lnTo>
                  <a:pt x="2245" y="1295"/>
                </a:lnTo>
                <a:lnTo>
                  <a:pt x="2243" y="1337"/>
                </a:lnTo>
                <a:lnTo>
                  <a:pt x="2245" y="1379"/>
                </a:lnTo>
                <a:lnTo>
                  <a:pt x="2253" y="1419"/>
                </a:lnTo>
                <a:lnTo>
                  <a:pt x="2266" y="1457"/>
                </a:lnTo>
                <a:lnTo>
                  <a:pt x="2285" y="1493"/>
                </a:lnTo>
                <a:lnTo>
                  <a:pt x="2306" y="1526"/>
                </a:lnTo>
                <a:lnTo>
                  <a:pt x="2332" y="1555"/>
                </a:lnTo>
                <a:lnTo>
                  <a:pt x="2361" y="1582"/>
                </a:lnTo>
                <a:lnTo>
                  <a:pt x="2394" y="1603"/>
                </a:lnTo>
                <a:lnTo>
                  <a:pt x="2429" y="1621"/>
                </a:lnTo>
                <a:lnTo>
                  <a:pt x="2467" y="1634"/>
                </a:lnTo>
                <a:lnTo>
                  <a:pt x="2507" y="1643"/>
                </a:lnTo>
                <a:lnTo>
                  <a:pt x="2549" y="1646"/>
                </a:lnTo>
                <a:lnTo>
                  <a:pt x="2590" y="1643"/>
                </a:lnTo>
                <a:lnTo>
                  <a:pt x="2630" y="1634"/>
                </a:lnTo>
                <a:lnTo>
                  <a:pt x="2667" y="1621"/>
                </a:lnTo>
                <a:lnTo>
                  <a:pt x="2703" y="1603"/>
                </a:lnTo>
                <a:lnTo>
                  <a:pt x="2735" y="1582"/>
                </a:lnTo>
                <a:lnTo>
                  <a:pt x="2765" y="1555"/>
                </a:lnTo>
                <a:lnTo>
                  <a:pt x="2790" y="1526"/>
                </a:lnTo>
                <a:lnTo>
                  <a:pt x="2813" y="1493"/>
                </a:lnTo>
                <a:lnTo>
                  <a:pt x="2830" y="1457"/>
                </a:lnTo>
                <a:lnTo>
                  <a:pt x="2843" y="1419"/>
                </a:lnTo>
                <a:lnTo>
                  <a:pt x="2852" y="1379"/>
                </a:lnTo>
                <a:lnTo>
                  <a:pt x="2855" y="1337"/>
                </a:lnTo>
                <a:lnTo>
                  <a:pt x="2852" y="1295"/>
                </a:lnTo>
                <a:lnTo>
                  <a:pt x="2843" y="1254"/>
                </a:lnTo>
                <a:lnTo>
                  <a:pt x="2830" y="1217"/>
                </a:lnTo>
                <a:lnTo>
                  <a:pt x="2813" y="1181"/>
                </a:lnTo>
                <a:lnTo>
                  <a:pt x="2790" y="1148"/>
                </a:lnTo>
                <a:lnTo>
                  <a:pt x="2765" y="1119"/>
                </a:lnTo>
                <a:lnTo>
                  <a:pt x="2735" y="1092"/>
                </a:lnTo>
                <a:lnTo>
                  <a:pt x="2703" y="1071"/>
                </a:lnTo>
                <a:lnTo>
                  <a:pt x="2667" y="1053"/>
                </a:lnTo>
                <a:lnTo>
                  <a:pt x="2630" y="1040"/>
                </a:lnTo>
                <a:lnTo>
                  <a:pt x="2590" y="1031"/>
                </a:lnTo>
                <a:lnTo>
                  <a:pt x="2549" y="1028"/>
                </a:lnTo>
                <a:close/>
                <a:moveTo>
                  <a:pt x="1325" y="1028"/>
                </a:moveTo>
                <a:lnTo>
                  <a:pt x="1284" y="1031"/>
                </a:lnTo>
                <a:lnTo>
                  <a:pt x="1244" y="1040"/>
                </a:lnTo>
                <a:lnTo>
                  <a:pt x="1206" y="1053"/>
                </a:lnTo>
                <a:lnTo>
                  <a:pt x="1170" y="1071"/>
                </a:lnTo>
                <a:lnTo>
                  <a:pt x="1139" y="1092"/>
                </a:lnTo>
                <a:lnTo>
                  <a:pt x="1109" y="1119"/>
                </a:lnTo>
                <a:lnTo>
                  <a:pt x="1084" y="1148"/>
                </a:lnTo>
                <a:lnTo>
                  <a:pt x="1061" y="1181"/>
                </a:lnTo>
                <a:lnTo>
                  <a:pt x="1044" y="1217"/>
                </a:lnTo>
                <a:lnTo>
                  <a:pt x="1030" y="1254"/>
                </a:lnTo>
                <a:lnTo>
                  <a:pt x="1022" y="1295"/>
                </a:lnTo>
                <a:lnTo>
                  <a:pt x="1019" y="1337"/>
                </a:lnTo>
                <a:lnTo>
                  <a:pt x="1022" y="1379"/>
                </a:lnTo>
                <a:lnTo>
                  <a:pt x="1030" y="1419"/>
                </a:lnTo>
                <a:lnTo>
                  <a:pt x="1044" y="1457"/>
                </a:lnTo>
                <a:lnTo>
                  <a:pt x="1061" y="1493"/>
                </a:lnTo>
                <a:lnTo>
                  <a:pt x="1084" y="1526"/>
                </a:lnTo>
                <a:lnTo>
                  <a:pt x="1109" y="1555"/>
                </a:lnTo>
                <a:lnTo>
                  <a:pt x="1139" y="1582"/>
                </a:lnTo>
                <a:lnTo>
                  <a:pt x="1170" y="1603"/>
                </a:lnTo>
                <a:lnTo>
                  <a:pt x="1206" y="1621"/>
                </a:lnTo>
                <a:lnTo>
                  <a:pt x="1244" y="1634"/>
                </a:lnTo>
                <a:lnTo>
                  <a:pt x="1284" y="1643"/>
                </a:lnTo>
                <a:lnTo>
                  <a:pt x="1325" y="1646"/>
                </a:lnTo>
                <a:lnTo>
                  <a:pt x="1367" y="1643"/>
                </a:lnTo>
                <a:lnTo>
                  <a:pt x="1407" y="1634"/>
                </a:lnTo>
                <a:lnTo>
                  <a:pt x="1445" y="1621"/>
                </a:lnTo>
                <a:lnTo>
                  <a:pt x="1479" y="1603"/>
                </a:lnTo>
                <a:lnTo>
                  <a:pt x="1512" y="1582"/>
                </a:lnTo>
                <a:lnTo>
                  <a:pt x="1542" y="1555"/>
                </a:lnTo>
                <a:lnTo>
                  <a:pt x="1567" y="1526"/>
                </a:lnTo>
                <a:lnTo>
                  <a:pt x="1589" y="1493"/>
                </a:lnTo>
                <a:lnTo>
                  <a:pt x="1607" y="1457"/>
                </a:lnTo>
                <a:lnTo>
                  <a:pt x="1621" y="1419"/>
                </a:lnTo>
                <a:lnTo>
                  <a:pt x="1628" y="1379"/>
                </a:lnTo>
                <a:lnTo>
                  <a:pt x="1631" y="1337"/>
                </a:lnTo>
                <a:lnTo>
                  <a:pt x="1628" y="1295"/>
                </a:lnTo>
                <a:lnTo>
                  <a:pt x="1621" y="1254"/>
                </a:lnTo>
                <a:lnTo>
                  <a:pt x="1607" y="1217"/>
                </a:lnTo>
                <a:lnTo>
                  <a:pt x="1589" y="1181"/>
                </a:lnTo>
                <a:lnTo>
                  <a:pt x="1567" y="1148"/>
                </a:lnTo>
                <a:lnTo>
                  <a:pt x="1542" y="1119"/>
                </a:lnTo>
                <a:lnTo>
                  <a:pt x="1512" y="1092"/>
                </a:lnTo>
                <a:lnTo>
                  <a:pt x="1479" y="1071"/>
                </a:lnTo>
                <a:lnTo>
                  <a:pt x="1445" y="1053"/>
                </a:lnTo>
                <a:lnTo>
                  <a:pt x="1407" y="1040"/>
                </a:lnTo>
                <a:lnTo>
                  <a:pt x="1367" y="1031"/>
                </a:lnTo>
                <a:lnTo>
                  <a:pt x="1325" y="1028"/>
                </a:lnTo>
                <a:close/>
                <a:moveTo>
                  <a:pt x="1121" y="617"/>
                </a:moveTo>
                <a:lnTo>
                  <a:pt x="2752" y="617"/>
                </a:lnTo>
                <a:lnTo>
                  <a:pt x="2808" y="620"/>
                </a:lnTo>
                <a:lnTo>
                  <a:pt x="2861" y="629"/>
                </a:lnTo>
                <a:lnTo>
                  <a:pt x="2913" y="643"/>
                </a:lnTo>
                <a:lnTo>
                  <a:pt x="2962" y="663"/>
                </a:lnTo>
                <a:lnTo>
                  <a:pt x="3009" y="687"/>
                </a:lnTo>
                <a:lnTo>
                  <a:pt x="3053" y="716"/>
                </a:lnTo>
                <a:lnTo>
                  <a:pt x="3093" y="749"/>
                </a:lnTo>
                <a:lnTo>
                  <a:pt x="3130" y="787"/>
                </a:lnTo>
                <a:lnTo>
                  <a:pt x="3164" y="828"/>
                </a:lnTo>
                <a:lnTo>
                  <a:pt x="3192" y="872"/>
                </a:lnTo>
                <a:lnTo>
                  <a:pt x="3217" y="919"/>
                </a:lnTo>
                <a:lnTo>
                  <a:pt x="3236" y="969"/>
                </a:lnTo>
                <a:lnTo>
                  <a:pt x="3250" y="1021"/>
                </a:lnTo>
                <a:lnTo>
                  <a:pt x="3259" y="1076"/>
                </a:lnTo>
                <a:lnTo>
                  <a:pt x="3262" y="1132"/>
                </a:lnTo>
                <a:lnTo>
                  <a:pt x="3262" y="2778"/>
                </a:lnTo>
                <a:lnTo>
                  <a:pt x="3259" y="2833"/>
                </a:lnTo>
                <a:lnTo>
                  <a:pt x="3250" y="2887"/>
                </a:lnTo>
                <a:lnTo>
                  <a:pt x="3236" y="2940"/>
                </a:lnTo>
                <a:lnTo>
                  <a:pt x="3217" y="2989"/>
                </a:lnTo>
                <a:lnTo>
                  <a:pt x="3192" y="3037"/>
                </a:lnTo>
                <a:lnTo>
                  <a:pt x="3164" y="3080"/>
                </a:lnTo>
                <a:lnTo>
                  <a:pt x="3130" y="3122"/>
                </a:lnTo>
                <a:lnTo>
                  <a:pt x="3093" y="3159"/>
                </a:lnTo>
                <a:lnTo>
                  <a:pt x="3053" y="3192"/>
                </a:lnTo>
                <a:lnTo>
                  <a:pt x="3009" y="3221"/>
                </a:lnTo>
                <a:lnTo>
                  <a:pt x="2962" y="3245"/>
                </a:lnTo>
                <a:lnTo>
                  <a:pt x="2913" y="3265"/>
                </a:lnTo>
                <a:lnTo>
                  <a:pt x="2861" y="3280"/>
                </a:lnTo>
                <a:lnTo>
                  <a:pt x="2808" y="3289"/>
                </a:lnTo>
                <a:lnTo>
                  <a:pt x="2752" y="3292"/>
                </a:lnTo>
                <a:lnTo>
                  <a:pt x="1121" y="3292"/>
                </a:lnTo>
                <a:lnTo>
                  <a:pt x="1066" y="3289"/>
                </a:lnTo>
                <a:lnTo>
                  <a:pt x="1013" y="3280"/>
                </a:lnTo>
                <a:lnTo>
                  <a:pt x="961" y="3265"/>
                </a:lnTo>
                <a:lnTo>
                  <a:pt x="912" y="3245"/>
                </a:lnTo>
                <a:lnTo>
                  <a:pt x="865" y="3221"/>
                </a:lnTo>
                <a:lnTo>
                  <a:pt x="821" y="3192"/>
                </a:lnTo>
                <a:lnTo>
                  <a:pt x="781" y="3159"/>
                </a:lnTo>
                <a:lnTo>
                  <a:pt x="744" y="3122"/>
                </a:lnTo>
                <a:lnTo>
                  <a:pt x="710" y="3080"/>
                </a:lnTo>
                <a:lnTo>
                  <a:pt x="681" y="3037"/>
                </a:lnTo>
                <a:lnTo>
                  <a:pt x="657" y="2989"/>
                </a:lnTo>
                <a:lnTo>
                  <a:pt x="637" y="2940"/>
                </a:lnTo>
                <a:lnTo>
                  <a:pt x="624" y="2887"/>
                </a:lnTo>
                <a:lnTo>
                  <a:pt x="615" y="2833"/>
                </a:lnTo>
                <a:lnTo>
                  <a:pt x="612" y="2778"/>
                </a:lnTo>
                <a:lnTo>
                  <a:pt x="612" y="1132"/>
                </a:lnTo>
                <a:lnTo>
                  <a:pt x="615" y="1076"/>
                </a:lnTo>
                <a:lnTo>
                  <a:pt x="624" y="1021"/>
                </a:lnTo>
                <a:lnTo>
                  <a:pt x="637" y="969"/>
                </a:lnTo>
                <a:lnTo>
                  <a:pt x="657" y="919"/>
                </a:lnTo>
                <a:lnTo>
                  <a:pt x="681" y="872"/>
                </a:lnTo>
                <a:lnTo>
                  <a:pt x="710" y="828"/>
                </a:lnTo>
                <a:lnTo>
                  <a:pt x="744" y="787"/>
                </a:lnTo>
                <a:lnTo>
                  <a:pt x="781" y="749"/>
                </a:lnTo>
                <a:lnTo>
                  <a:pt x="821" y="716"/>
                </a:lnTo>
                <a:lnTo>
                  <a:pt x="865" y="687"/>
                </a:lnTo>
                <a:lnTo>
                  <a:pt x="912" y="663"/>
                </a:lnTo>
                <a:lnTo>
                  <a:pt x="961" y="643"/>
                </a:lnTo>
                <a:lnTo>
                  <a:pt x="1013" y="629"/>
                </a:lnTo>
                <a:lnTo>
                  <a:pt x="1066" y="620"/>
                </a:lnTo>
                <a:lnTo>
                  <a:pt x="1121" y="617"/>
                </a:lnTo>
                <a:close/>
                <a:moveTo>
                  <a:pt x="510" y="0"/>
                </a:moveTo>
                <a:lnTo>
                  <a:pt x="2140" y="0"/>
                </a:lnTo>
                <a:lnTo>
                  <a:pt x="2197" y="3"/>
                </a:lnTo>
                <a:lnTo>
                  <a:pt x="2251" y="12"/>
                </a:lnTo>
                <a:lnTo>
                  <a:pt x="2303" y="26"/>
                </a:lnTo>
                <a:lnTo>
                  <a:pt x="2352" y="46"/>
                </a:lnTo>
                <a:lnTo>
                  <a:pt x="2399" y="71"/>
                </a:lnTo>
                <a:lnTo>
                  <a:pt x="2443" y="101"/>
                </a:lnTo>
                <a:lnTo>
                  <a:pt x="2484" y="135"/>
                </a:lnTo>
                <a:lnTo>
                  <a:pt x="2521" y="173"/>
                </a:lnTo>
                <a:lnTo>
                  <a:pt x="2555" y="214"/>
                </a:lnTo>
                <a:lnTo>
                  <a:pt x="2583" y="260"/>
                </a:lnTo>
                <a:lnTo>
                  <a:pt x="2607" y="307"/>
                </a:lnTo>
                <a:lnTo>
                  <a:pt x="2626" y="358"/>
                </a:lnTo>
                <a:lnTo>
                  <a:pt x="2640" y="411"/>
                </a:lnTo>
                <a:lnTo>
                  <a:pt x="612" y="411"/>
                </a:lnTo>
                <a:lnTo>
                  <a:pt x="579" y="414"/>
                </a:lnTo>
                <a:lnTo>
                  <a:pt x="547" y="421"/>
                </a:lnTo>
                <a:lnTo>
                  <a:pt x="519" y="434"/>
                </a:lnTo>
                <a:lnTo>
                  <a:pt x="491" y="451"/>
                </a:lnTo>
                <a:lnTo>
                  <a:pt x="468" y="472"/>
                </a:lnTo>
                <a:lnTo>
                  <a:pt x="447" y="495"/>
                </a:lnTo>
                <a:lnTo>
                  <a:pt x="431" y="522"/>
                </a:lnTo>
                <a:lnTo>
                  <a:pt x="418" y="552"/>
                </a:lnTo>
                <a:lnTo>
                  <a:pt x="410" y="583"/>
                </a:lnTo>
                <a:lnTo>
                  <a:pt x="407" y="617"/>
                </a:lnTo>
                <a:lnTo>
                  <a:pt x="407" y="2664"/>
                </a:lnTo>
                <a:lnTo>
                  <a:pt x="355" y="2650"/>
                </a:lnTo>
                <a:lnTo>
                  <a:pt x="305" y="2631"/>
                </a:lnTo>
                <a:lnTo>
                  <a:pt x="258" y="2606"/>
                </a:lnTo>
                <a:lnTo>
                  <a:pt x="213" y="2577"/>
                </a:lnTo>
                <a:lnTo>
                  <a:pt x="172" y="2544"/>
                </a:lnTo>
                <a:lnTo>
                  <a:pt x="134" y="2507"/>
                </a:lnTo>
                <a:lnTo>
                  <a:pt x="100" y="2466"/>
                </a:lnTo>
                <a:lnTo>
                  <a:pt x="72" y="2421"/>
                </a:lnTo>
                <a:lnTo>
                  <a:pt x="47" y="2374"/>
                </a:lnTo>
                <a:lnTo>
                  <a:pt x="27" y="2323"/>
                </a:lnTo>
                <a:lnTo>
                  <a:pt x="12" y="2272"/>
                </a:lnTo>
                <a:lnTo>
                  <a:pt x="3" y="2217"/>
                </a:lnTo>
                <a:lnTo>
                  <a:pt x="0" y="2160"/>
                </a:lnTo>
                <a:lnTo>
                  <a:pt x="0" y="514"/>
                </a:lnTo>
                <a:lnTo>
                  <a:pt x="3" y="458"/>
                </a:lnTo>
                <a:lnTo>
                  <a:pt x="12" y="403"/>
                </a:lnTo>
                <a:lnTo>
                  <a:pt x="27" y="352"/>
                </a:lnTo>
                <a:lnTo>
                  <a:pt x="46" y="302"/>
                </a:lnTo>
                <a:lnTo>
                  <a:pt x="70" y="255"/>
                </a:lnTo>
                <a:lnTo>
                  <a:pt x="99" y="210"/>
                </a:lnTo>
                <a:lnTo>
                  <a:pt x="132" y="170"/>
                </a:lnTo>
                <a:lnTo>
                  <a:pt x="169" y="133"/>
                </a:lnTo>
                <a:lnTo>
                  <a:pt x="210" y="99"/>
                </a:lnTo>
                <a:lnTo>
                  <a:pt x="253" y="70"/>
                </a:lnTo>
                <a:lnTo>
                  <a:pt x="300" y="45"/>
                </a:lnTo>
                <a:lnTo>
                  <a:pt x="349" y="25"/>
                </a:lnTo>
                <a:lnTo>
                  <a:pt x="401" y="11"/>
                </a:lnTo>
                <a:lnTo>
                  <a:pt x="454" y="3"/>
                </a:lnTo>
                <a:lnTo>
                  <a:pt x="51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7" name="Freeform 120"/>
          <p:cNvSpPr>
            <a:spLocks noEditPoints="1"/>
          </p:cNvSpPr>
          <p:nvPr/>
        </p:nvSpPr>
        <p:spPr bwMode="auto">
          <a:xfrm>
            <a:off x="3975592" y="1145652"/>
            <a:ext cx="349599" cy="261343"/>
          </a:xfrm>
          <a:custGeom>
            <a:avLst/>
            <a:gdLst>
              <a:gd name="T0" fmla="*/ 2038 w 3261"/>
              <a:gd name="T1" fmla="*/ 2036 h 2443"/>
              <a:gd name="T2" fmla="*/ 204 w 3261"/>
              <a:gd name="T3" fmla="*/ 1017 h 2443"/>
              <a:gd name="T4" fmla="*/ 2306 w 3261"/>
              <a:gd name="T5" fmla="*/ 1029 h 2443"/>
              <a:gd name="T6" fmla="*/ 2386 w 3261"/>
              <a:gd name="T7" fmla="*/ 1078 h 2443"/>
              <a:gd name="T8" fmla="*/ 2435 w 3261"/>
              <a:gd name="T9" fmla="*/ 1157 h 2443"/>
              <a:gd name="T10" fmla="*/ 2446 w 3261"/>
              <a:gd name="T11" fmla="*/ 1527 h 2443"/>
              <a:gd name="T12" fmla="*/ 2446 w 3261"/>
              <a:gd name="T13" fmla="*/ 1934 h 2443"/>
              <a:gd name="T14" fmla="*/ 2435 w 3261"/>
              <a:gd name="T15" fmla="*/ 2304 h 2443"/>
              <a:gd name="T16" fmla="*/ 2386 w 3261"/>
              <a:gd name="T17" fmla="*/ 2383 h 2443"/>
              <a:gd name="T18" fmla="*/ 2306 w 3261"/>
              <a:gd name="T19" fmla="*/ 2432 h 2443"/>
              <a:gd name="T20" fmla="*/ 204 w 3261"/>
              <a:gd name="T21" fmla="*/ 2443 h 2443"/>
              <a:gd name="T22" fmla="*/ 110 w 3261"/>
              <a:gd name="T23" fmla="*/ 2420 h 2443"/>
              <a:gd name="T24" fmla="*/ 39 w 3261"/>
              <a:gd name="T25" fmla="*/ 2359 h 2443"/>
              <a:gd name="T26" fmla="*/ 3 w 3261"/>
              <a:gd name="T27" fmla="*/ 2271 h 2443"/>
              <a:gd name="T28" fmla="*/ 3 w 3261"/>
              <a:gd name="T29" fmla="*/ 1188 h 2443"/>
              <a:gd name="T30" fmla="*/ 39 w 3261"/>
              <a:gd name="T31" fmla="*/ 1102 h 2443"/>
              <a:gd name="T32" fmla="*/ 110 w 3261"/>
              <a:gd name="T33" fmla="*/ 1041 h 2443"/>
              <a:gd name="T34" fmla="*/ 204 w 3261"/>
              <a:gd name="T35" fmla="*/ 1017 h 2443"/>
              <a:gd name="T36" fmla="*/ 1842 w 3261"/>
              <a:gd name="T37" fmla="*/ 12 h 2443"/>
              <a:gd name="T38" fmla="*/ 1989 w 3261"/>
              <a:gd name="T39" fmla="*/ 69 h 2443"/>
              <a:gd name="T40" fmla="*/ 2111 w 3261"/>
              <a:gd name="T41" fmla="*/ 167 h 2443"/>
              <a:gd name="T42" fmla="*/ 2197 w 3261"/>
              <a:gd name="T43" fmla="*/ 299 h 2443"/>
              <a:gd name="T44" fmla="*/ 2239 w 3261"/>
              <a:gd name="T45" fmla="*/ 453 h 2443"/>
              <a:gd name="T46" fmla="*/ 2230 w 3261"/>
              <a:gd name="T47" fmla="*/ 618 h 2443"/>
              <a:gd name="T48" fmla="*/ 2172 w 3261"/>
              <a:gd name="T49" fmla="*/ 766 h 2443"/>
              <a:gd name="T50" fmla="*/ 2074 w 3261"/>
              <a:gd name="T51" fmla="*/ 886 h 2443"/>
              <a:gd name="T52" fmla="*/ 1943 w 3261"/>
              <a:gd name="T53" fmla="*/ 972 h 2443"/>
              <a:gd name="T54" fmla="*/ 1787 w 3261"/>
              <a:gd name="T55" fmla="*/ 1014 h 2443"/>
              <a:gd name="T56" fmla="*/ 1623 w 3261"/>
              <a:gd name="T57" fmla="*/ 1006 h 2443"/>
              <a:gd name="T58" fmla="*/ 1475 w 3261"/>
              <a:gd name="T59" fmla="*/ 948 h 2443"/>
              <a:gd name="T60" fmla="*/ 1354 w 3261"/>
              <a:gd name="T61" fmla="*/ 850 h 2443"/>
              <a:gd name="T62" fmla="*/ 1269 w 3261"/>
              <a:gd name="T63" fmla="*/ 719 h 2443"/>
              <a:gd name="T64" fmla="*/ 1225 w 3261"/>
              <a:gd name="T65" fmla="*/ 564 h 2443"/>
              <a:gd name="T66" fmla="*/ 1234 w 3261"/>
              <a:gd name="T67" fmla="*/ 400 h 2443"/>
              <a:gd name="T68" fmla="*/ 1293 w 3261"/>
              <a:gd name="T69" fmla="*/ 252 h 2443"/>
              <a:gd name="T70" fmla="*/ 1391 w 3261"/>
              <a:gd name="T71" fmla="*/ 131 h 2443"/>
              <a:gd name="T72" fmla="*/ 1522 w 3261"/>
              <a:gd name="T73" fmla="*/ 45 h 2443"/>
              <a:gd name="T74" fmla="*/ 1677 w 3261"/>
              <a:gd name="T75" fmla="*/ 3 h 2443"/>
              <a:gd name="T76" fmla="*/ 565 w 3261"/>
              <a:gd name="T77" fmla="*/ 3 h 2443"/>
              <a:gd name="T78" fmla="*/ 720 w 3261"/>
              <a:gd name="T79" fmla="*/ 45 h 2443"/>
              <a:gd name="T80" fmla="*/ 851 w 3261"/>
              <a:gd name="T81" fmla="*/ 131 h 2443"/>
              <a:gd name="T82" fmla="*/ 949 w 3261"/>
              <a:gd name="T83" fmla="*/ 252 h 2443"/>
              <a:gd name="T84" fmla="*/ 1008 w 3261"/>
              <a:gd name="T85" fmla="*/ 400 h 2443"/>
              <a:gd name="T86" fmla="*/ 1016 w 3261"/>
              <a:gd name="T87" fmla="*/ 564 h 2443"/>
              <a:gd name="T88" fmla="*/ 974 w 3261"/>
              <a:gd name="T89" fmla="*/ 719 h 2443"/>
              <a:gd name="T90" fmla="*/ 888 w 3261"/>
              <a:gd name="T91" fmla="*/ 850 h 2443"/>
              <a:gd name="T92" fmla="*/ 767 w 3261"/>
              <a:gd name="T93" fmla="*/ 948 h 2443"/>
              <a:gd name="T94" fmla="*/ 619 w 3261"/>
              <a:gd name="T95" fmla="*/ 1006 h 2443"/>
              <a:gd name="T96" fmla="*/ 454 w 3261"/>
              <a:gd name="T97" fmla="*/ 1014 h 2443"/>
              <a:gd name="T98" fmla="*/ 299 w 3261"/>
              <a:gd name="T99" fmla="*/ 972 h 2443"/>
              <a:gd name="T100" fmla="*/ 169 w 3261"/>
              <a:gd name="T101" fmla="*/ 886 h 2443"/>
              <a:gd name="T102" fmla="*/ 69 w 3261"/>
              <a:gd name="T103" fmla="*/ 766 h 2443"/>
              <a:gd name="T104" fmla="*/ 12 w 3261"/>
              <a:gd name="T105" fmla="*/ 618 h 2443"/>
              <a:gd name="T106" fmla="*/ 3 w 3261"/>
              <a:gd name="T107" fmla="*/ 453 h 2443"/>
              <a:gd name="T108" fmla="*/ 45 w 3261"/>
              <a:gd name="T109" fmla="*/ 299 h 2443"/>
              <a:gd name="T110" fmla="*/ 131 w 3261"/>
              <a:gd name="T111" fmla="*/ 167 h 2443"/>
              <a:gd name="T112" fmla="*/ 252 w 3261"/>
              <a:gd name="T113" fmla="*/ 69 h 2443"/>
              <a:gd name="T114" fmla="*/ 400 w 3261"/>
              <a:gd name="T115" fmla="*/ 12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443">
                <a:moveTo>
                  <a:pt x="407" y="1424"/>
                </a:moveTo>
                <a:lnTo>
                  <a:pt x="407" y="2036"/>
                </a:lnTo>
                <a:lnTo>
                  <a:pt x="2038" y="2036"/>
                </a:lnTo>
                <a:lnTo>
                  <a:pt x="2038" y="1424"/>
                </a:lnTo>
                <a:lnTo>
                  <a:pt x="407" y="1424"/>
                </a:lnTo>
                <a:close/>
                <a:moveTo>
                  <a:pt x="204" y="1017"/>
                </a:moveTo>
                <a:lnTo>
                  <a:pt x="2242" y="1017"/>
                </a:lnTo>
                <a:lnTo>
                  <a:pt x="2275" y="1020"/>
                </a:lnTo>
                <a:lnTo>
                  <a:pt x="2306" y="1029"/>
                </a:lnTo>
                <a:lnTo>
                  <a:pt x="2335" y="1041"/>
                </a:lnTo>
                <a:lnTo>
                  <a:pt x="2363" y="1058"/>
                </a:lnTo>
                <a:lnTo>
                  <a:pt x="2386" y="1078"/>
                </a:lnTo>
                <a:lnTo>
                  <a:pt x="2407" y="1102"/>
                </a:lnTo>
                <a:lnTo>
                  <a:pt x="2423" y="1128"/>
                </a:lnTo>
                <a:lnTo>
                  <a:pt x="2435" y="1157"/>
                </a:lnTo>
                <a:lnTo>
                  <a:pt x="2443" y="1188"/>
                </a:lnTo>
                <a:lnTo>
                  <a:pt x="2446" y="1221"/>
                </a:lnTo>
                <a:lnTo>
                  <a:pt x="2446" y="1527"/>
                </a:lnTo>
                <a:lnTo>
                  <a:pt x="3261" y="1017"/>
                </a:lnTo>
                <a:lnTo>
                  <a:pt x="3261" y="2443"/>
                </a:lnTo>
                <a:lnTo>
                  <a:pt x="2446" y="1934"/>
                </a:lnTo>
                <a:lnTo>
                  <a:pt x="2446" y="2239"/>
                </a:lnTo>
                <a:lnTo>
                  <a:pt x="2443" y="2271"/>
                </a:lnTo>
                <a:lnTo>
                  <a:pt x="2435" y="2304"/>
                </a:lnTo>
                <a:lnTo>
                  <a:pt x="2423" y="2333"/>
                </a:lnTo>
                <a:lnTo>
                  <a:pt x="2407" y="2359"/>
                </a:lnTo>
                <a:lnTo>
                  <a:pt x="2386" y="2383"/>
                </a:lnTo>
                <a:lnTo>
                  <a:pt x="2363" y="2403"/>
                </a:lnTo>
                <a:lnTo>
                  <a:pt x="2335" y="2420"/>
                </a:lnTo>
                <a:lnTo>
                  <a:pt x="2306" y="2432"/>
                </a:lnTo>
                <a:lnTo>
                  <a:pt x="2275" y="2440"/>
                </a:lnTo>
                <a:lnTo>
                  <a:pt x="2242" y="2443"/>
                </a:lnTo>
                <a:lnTo>
                  <a:pt x="204" y="2443"/>
                </a:lnTo>
                <a:lnTo>
                  <a:pt x="171" y="2440"/>
                </a:lnTo>
                <a:lnTo>
                  <a:pt x="140" y="2432"/>
                </a:lnTo>
                <a:lnTo>
                  <a:pt x="110" y="2420"/>
                </a:lnTo>
                <a:lnTo>
                  <a:pt x="83" y="2403"/>
                </a:lnTo>
                <a:lnTo>
                  <a:pt x="60" y="2383"/>
                </a:lnTo>
                <a:lnTo>
                  <a:pt x="39" y="2359"/>
                </a:lnTo>
                <a:lnTo>
                  <a:pt x="23" y="2333"/>
                </a:lnTo>
                <a:lnTo>
                  <a:pt x="10" y="2304"/>
                </a:lnTo>
                <a:lnTo>
                  <a:pt x="3" y="2271"/>
                </a:lnTo>
                <a:lnTo>
                  <a:pt x="0" y="2239"/>
                </a:lnTo>
                <a:lnTo>
                  <a:pt x="0" y="1221"/>
                </a:lnTo>
                <a:lnTo>
                  <a:pt x="3" y="1188"/>
                </a:lnTo>
                <a:lnTo>
                  <a:pt x="10" y="1157"/>
                </a:lnTo>
                <a:lnTo>
                  <a:pt x="23" y="1128"/>
                </a:lnTo>
                <a:lnTo>
                  <a:pt x="39" y="1102"/>
                </a:lnTo>
                <a:lnTo>
                  <a:pt x="60" y="1078"/>
                </a:lnTo>
                <a:lnTo>
                  <a:pt x="83" y="1058"/>
                </a:lnTo>
                <a:lnTo>
                  <a:pt x="110" y="1041"/>
                </a:lnTo>
                <a:lnTo>
                  <a:pt x="140" y="1029"/>
                </a:lnTo>
                <a:lnTo>
                  <a:pt x="171" y="1020"/>
                </a:lnTo>
                <a:lnTo>
                  <a:pt x="204" y="1017"/>
                </a:lnTo>
                <a:close/>
                <a:moveTo>
                  <a:pt x="1732" y="0"/>
                </a:moveTo>
                <a:lnTo>
                  <a:pt x="1787" y="3"/>
                </a:lnTo>
                <a:lnTo>
                  <a:pt x="1842" y="12"/>
                </a:lnTo>
                <a:lnTo>
                  <a:pt x="1894" y="26"/>
                </a:lnTo>
                <a:lnTo>
                  <a:pt x="1943" y="45"/>
                </a:lnTo>
                <a:lnTo>
                  <a:pt x="1989" y="69"/>
                </a:lnTo>
                <a:lnTo>
                  <a:pt x="2033" y="98"/>
                </a:lnTo>
                <a:lnTo>
                  <a:pt x="2074" y="131"/>
                </a:lnTo>
                <a:lnTo>
                  <a:pt x="2111" y="167"/>
                </a:lnTo>
                <a:lnTo>
                  <a:pt x="2144" y="209"/>
                </a:lnTo>
                <a:lnTo>
                  <a:pt x="2172" y="252"/>
                </a:lnTo>
                <a:lnTo>
                  <a:pt x="2197" y="299"/>
                </a:lnTo>
                <a:lnTo>
                  <a:pt x="2216" y="348"/>
                </a:lnTo>
                <a:lnTo>
                  <a:pt x="2230" y="400"/>
                </a:lnTo>
                <a:lnTo>
                  <a:pt x="2239" y="453"/>
                </a:lnTo>
                <a:lnTo>
                  <a:pt x="2242" y="509"/>
                </a:lnTo>
                <a:lnTo>
                  <a:pt x="2239" y="564"/>
                </a:lnTo>
                <a:lnTo>
                  <a:pt x="2230" y="618"/>
                </a:lnTo>
                <a:lnTo>
                  <a:pt x="2216" y="670"/>
                </a:lnTo>
                <a:lnTo>
                  <a:pt x="2197" y="719"/>
                </a:lnTo>
                <a:lnTo>
                  <a:pt x="2172" y="766"/>
                </a:lnTo>
                <a:lnTo>
                  <a:pt x="2144" y="809"/>
                </a:lnTo>
                <a:lnTo>
                  <a:pt x="2111" y="850"/>
                </a:lnTo>
                <a:lnTo>
                  <a:pt x="2074" y="886"/>
                </a:lnTo>
                <a:lnTo>
                  <a:pt x="2033" y="919"/>
                </a:lnTo>
                <a:lnTo>
                  <a:pt x="1989" y="948"/>
                </a:lnTo>
                <a:lnTo>
                  <a:pt x="1943" y="972"/>
                </a:lnTo>
                <a:lnTo>
                  <a:pt x="1894" y="991"/>
                </a:lnTo>
                <a:lnTo>
                  <a:pt x="1842" y="1006"/>
                </a:lnTo>
                <a:lnTo>
                  <a:pt x="1787" y="1014"/>
                </a:lnTo>
                <a:lnTo>
                  <a:pt x="1732" y="1017"/>
                </a:lnTo>
                <a:lnTo>
                  <a:pt x="1677" y="1014"/>
                </a:lnTo>
                <a:lnTo>
                  <a:pt x="1623" y="1006"/>
                </a:lnTo>
                <a:lnTo>
                  <a:pt x="1572" y="991"/>
                </a:lnTo>
                <a:lnTo>
                  <a:pt x="1522" y="972"/>
                </a:lnTo>
                <a:lnTo>
                  <a:pt x="1475" y="948"/>
                </a:lnTo>
                <a:lnTo>
                  <a:pt x="1431" y="919"/>
                </a:lnTo>
                <a:lnTo>
                  <a:pt x="1391" y="886"/>
                </a:lnTo>
                <a:lnTo>
                  <a:pt x="1354" y="850"/>
                </a:lnTo>
                <a:lnTo>
                  <a:pt x="1321" y="809"/>
                </a:lnTo>
                <a:lnTo>
                  <a:pt x="1293" y="766"/>
                </a:lnTo>
                <a:lnTo>
                  <a:pt x="1269" y="719"/>
                </a:lnTo>
                <a:lnTo>
                  <a:pt x="1249" y="670"/>
                </a:lnTo>
                <a:lnTo>
                  <a:pt x="1234" y="618"/>
                </a:lnTo>
                <a:lnTo>
                  <a:pt x="1225" y="564"/>
                </a:lnTo>
                <a:lnTo>
                  <a:pt x="1222" y="509"/>
                </a:lnTo>
                <a:lnTo>
                  <a:pt x="1225" y="453"/>
                </a:lnTo>
                <a:lnTo>
                  <a:pt x="1234" y="400"/>
                </a:lnTo>
                <a:lnTo>
                  <a:pt x="1249" y="348"/>
                </a:lnTo>
                <a:lnTo>
                  <a:pt x="1269" y="299"/>
                </a:lnTo>
                <a:lnTo>
                  <a:pt x="1293" y="252"/>
                </a:lnTo>
                <a:lnTo>
                  <a:pt x="1321" y="209"/>
                </a:lnTo>
                <a:lnTo>
                  <a:pt x="1354" y="167"/>
                </a:lnTo>
                <a:lnTo>
                  <a:pt x="1391" y="131"/>
                </a:lnTo>
                <a:lnTo>
                  <a:pt x="1431" y="98"/>
                </a:lnTo>
                <a:lnTo>
                  <a:pt x="1475" y="69"/>
                </a:lnTo>
                <a:lnTo>
                  <a:pt x="1522" y="45"/>
                </a:lnTo>
                <a:lnTo>
                  <a:pt x="1572" y="26"/>
                </a:lnTo>
                <a:lnTo>
                  <a:pt x="1623" y="12"/>
                </a:lnTo>
                <a:lnTo>
                  <a:pt x="1677" y="3"/>
                </a:lnTo>
                <a:lnTo>
                  <a:pt x="1732" y="0"/>
                </a:lnTo>
                <a:close/>
                <a:moveTo>
                  <a:pt x="510" y="0"/>
                </a:moveTo>
                <a:lnTo>
                  <a:pt x="565" y="3"/>
                </a:lnTo>
                <a:lnTo>
                  <a:pt x="619" y="12"/>
                </a:lnTo>
                <a:lnTo>
                  <a:pt x="670" y="26"/>
                </a:lnTo>
                <a:lnTo>
                  <a:pt x="720" y="45"/>
                </a:lnTo>
                <a:lnTo>
                  <a:pt x="767" y="69"/>
                </a:lnTo>
                <a:lnTo>
                  <a:pt x="811" y="98"/>
                </a:lnTo>
                <a:lnTo>
                  <a:pt x="851" y="131"/>
                </a:lnTo>
                <a:lnTo>
                  <a:pt x="888" y="167"/>
                </a:lnTo>
                <a:lnTo>
                  <a:pt x="920" y="209"/>
                </a:lnTo>
                <a:lnTo>
                  <a:pt x="949" y="252"/>
                </a:lnTo>
                <a:lnTo>
                  <a:pt x="974" y="299"/>
                </a:lnTo>
                <a:lnTo>
                  <a:pt x="994" y="348"/>
                </a:lnTo>
                <a:lnTo>
                  <a:pt x="1008" y="400"/>
                </a:lnTo>
                <a:lnTo>
                  <a:pt x="1016" y="453"/>
                </a:lnTo>
                <a:lnTo>
                  <a:pt x="1019" y="509"/>
                </a:lnTo>
                <a:lnTo>
                  <a:pt x="1016" y="564"/>
                </a:lnTo>
                <a:lnTo>
                  <a:pt x="1008" y="618"/>
                </a:lnTo>
                <a:lnTo>
                  <a:pt x="994" y="670"/>
                </a:lnTo>
                <a:lnTo>
                  <a:pt x="974" y="719"/>
                </a:lnTo>
                <a:lnTo>
                  <a:pt x="949" y="766"/>
                </a:lnTo>
                <a:lnTo>
                  <a:pt x="920" y="809"/>
                </a:lnTo>
                <a:lnTo>
                  <a:pt x="888" y="850"/>
                </a:lnTo>
                <a:lnTo>
                  <a:pt x="851" y="886"/>
                </a:lnTo>
                <a:lnTo>
                  <a:pt x="811" y="919"/>
                </a:lnTo>
                <a:lnTo>
                  <a:pt x="767" y="948"/>
                </a:lnTo>
                <a:lnTo>
                  <a:pt x="720" y="972"/>
                </a:lnTo>
                <a:lnTo>
                  <a:pt x="670" y="991"/>
                </a:lnTo>
                <a:lnTo>
                  <a:pt x="619" y="1006"/>
                </a:lnTo>
                <a:lnTo>
                  <a:pt x="565" y="1014"/>
                </a:lnTo>
                <a:lnTo>
                  <a:pt x="510" y="1017"/>
                </a:lnTo>
                <a:lnTo>
                  <a:pt x="454" y="1014"/>
                </a:lnTo>
                <a:lnTo>
                  <a:pt x="400" y="1006"/>
                </a:lnTo>
                <a:lnTo>
                  <a:pt x="348" y="991"/>
                </a:lnTo>
                <a:lnTo>
                  <a:pt x="299" y="972"/>
                </a:lnTo>
                <a:lnTo>
                  <a:pt x="252" y="948"/>
                </a:lnTo>
                <a:lnTo>
                  <a:pt x="209" y="919"/>
                </a:lnTo>
                <a:lnTo>
                  <a:pt x="169" y="886"/>
                </a:lnTo>
                <a:lnTo>
                  <a:pt x="131" y="850"/>
                </a:lnTo>
                <a:lnTo>
                  <a:pt x="98" y="809"/>
                </a:lnTo>
                <a:lnTo>
                  <a:pt x="69" y="766"/>
                </a:lnTo>
                <a:lnTo>
                  <a:pt x="45" y="719"/>
                </a:lnTo>
                <a:lnTo>
                  <a:pt x="26" y="670"/>
                </a:lnTo>
                <a:lnTo>
                  <a:pt x="12" y="618"/>
                </a:lnTo>
                <a:lnTo>
                  <a:pt x="3" y="564"/>
                </a:lnTo>
                <a:lnTo>
                  <a:pt x="0" y="509"/>
                </a:lnTo>
                <a:lnTo>
                  <a:pt x="3" y="453"/>
                </a:lnTo>
                <a:lnTo>
                  <a:pt x="12" y="400"/>
                </a:lnTo>
                <a:lnTo>
                  <a:pt x="26" y="348"/>
                </a:lnTo>
                <a:lnTo>
                  <a:pt x="45" y="299"/>
                </a:lnTo>
                <a:lnTo>
                  <a:pt x="69" y="252"/>
                </a:lnTo>
                <a:lnTo>
                  <a:pt x="98" y="209"/>
                </a:lnTo>
                <a:lnTo>
                  <a:pt x="131" y="167"/>
                </a:lnTo>
                <a:lnTo>
                  <a:pt x="169" y="131"/>
                </a:lnTo>
                <a:lnTo>
                  <a:pt x="209" y="98"/>
                </a:lnTo>
                <a:lnTo>
                  <a:pt x="252" y="69"/>
                </a:lnTo>
                <a:lnTo>
                  <a:pt x="299" y="45"/>
                </a:lnTo>
                <a:lnTo>
                  <a:pt x="348" y="26"/>
                </a:lnTo>
                <a:lnTo>
                  <a:pt x="400" y="12"/>
                </a:lnTo>
                <a:lnTo>
                  <a:pt x="454" y="3"/>
                </a:lnTo>
                <a:lnTo>
                  <a:pt x="51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8" name="Freeform 125"/>
          <p:cNvSpPr/>
          <p:nvPr/>
        </p:nvSpPr>
        <p:spPr bwMode="auto">
          <a:xfrm>
            <a:off x="4526898" y="1099810"/>
            <a:ext cx="306757" cy="353027"/>
          </a:xfrm>
          <a:custGeom>
            <a:avLst/>
            <a:gdLst>
              <a:gd name="T0" fmla="*/ 1456 w 2869"/>
              <a:gd name="T1" fmla="*/ 43 h 3292"/>
              <a:gd name="T2" fmla="*/ 1532 w 2869"/>
              <a:gd name="T3" fmla="*/ 181 h 3292"/>
              <a:gd name="T4" fmla="*/ 1626 w 2869"/>
              <a:gd name="T5" fmla="*/ 331 h 3292"/>
              <a:gd name="T6" fmla="*/ 1745 w 2869"/>
              <a:gd name="T7" fmla="*/ 493 h 3292"/>
              <a:gd name="T8" fmla="*/ 1896 w 2869"/>
              <a:gd name="T9" fmla="*/ 667 h 3292"/>
              <a:gd name="T10" fmla="*/ 2086 w 2869"/>
              <a:gd name="T11" fmla="*/ 853 h 3292"/>
              <a:gd name="T12" fmla="*/ 2323 w 2869"/>
              <a:gd name="T13" fmla="*/ 1050 h 3292"/>
              <a:gd name="T14" fmla="*/ 2550 w 2869"/>
              <a:gd name="T15" fmla="*/ 1234 h 3292"/>
              <a:gd name="T16" fmla="*/ 2706 w 2869"/>
              <a:gd name="T17" fmla="*/ 1410 h 3292"/>
              <a:gd name="T18" fmla="*/ 2808 w 2869"/>
              <a:gd name="T19" fmla="*/ 1589 h 3292"/>
              <a:gd name="T20" fmla="*/ 2859 w 2869"/>
              <a:gd name="T21" fmla="*/ 1767 h 3292"/>
              <a:gd name="T22" fmla="*/ 2866 w 2869"/>
              <a:gd name="T23" fmla="*/ 1937 h 3292"/>
              <a:gd name="T24" fmla="*/ 2831 w 2869"/>
              <a:gd name="T25" fmla="*/ 2096 h 3292"/>
              <a:gd name="T26" fmla="*/ 2761 w 2869"/>
              <a:gd name="T27" fmla="*/ 2240 h 3292"/>
              <a:gd name="T28" fmla="*/ 2659 w 2869"/>
              <a:gd name="T29" fmla="*/ 2364 h 3292"/>
              <a:gd name="T30" fmla="*/ 2531 w 2869"/>
              <a:gd name="T31" fmla="*/ 2464 h 3292"/>
              <a:gd name="T32" fmla="*/ 2382 w 2869"/>
              <a:gd name="T33" fmla="*/ 2534 h 3292"/>
              <a:gd name="T34" fmla="*/ 2216 w 2869"/>
              <a:gd name="T35" fmla="*/ 2572 h 3292"/>
              <a:gd name="T36" fmla="*/ 2037 w 2869"/>
              <a:gd name="T37" fmla="*/ 2572 h 3292"/>
              <a:gd name="T38" fmla="*/ 1851 w 2869"/>
              <a:gd name="T39" fmla="*/ 2531 h 3292"/>
              <a:gd name="T40" fmla="*/ 1663 w 2869"/>
              <a:gd name="T41" fmla="*/ 2443 h 3292"/>
              <a:gd name="T42" fmla="*/ 1633 w 2869"/>
              <a:gd name="T43" fmla="*/ 2557 h 3292"/>
              <a:gd name="T44" fmla="*/ 1708 w 2869"/>
              <a:gd name="T45" fmla="*/ 2763 h 3292"/>
              <a:gd name="T46" fmla="*/ 1808 w 2869"/>
              <a:gd name="T47" fmla="*/ 2937 h 3292"/>
              <a:gd name="T48" fmla="*/ 1924 w 2869"/>
              <a:gd name="T49" fmla="*/ 3073 h 3292"/>
              <a:gd name="T50" fmla="*/ 2049 w 2869"/>
              <a:gd name="T51" fmla="*/ 3170 h 3292"/>
              <a:gd name="T52" fmla="*/ 819 w 2869"/>
              <a:gd name="T53" fmla="*/ 3170 h 3292"/>
              <a:gd name="T54" fmla="*/ 945 w 2869"/>
              <a:gd name="T55" fmla="*/ 3073 h 3292"/>
              <a:gd name="T56" fmla="*/ 1061 w 2869"/>
              <a:gd name="T57" fmla="*/ 2937 h 3292"/>
              <a:gd name="T58" fmla="*/ 1161 w 2869"/>
              <a:gd name="T59" fmla="*/ 2763 h 3292"/>
              <a:gd name="T60" fmla="*/ 1236 w 2869"/>
              <a:gd name="T61" fmla="*/ 2557 h 3292"/>
              <a:gd name="T62" fmla="*/ 1206 w 2869"/>
              <a:gd name="T63" fmla="*/ 2443 h 3292"/>
              <a:gd name="T64" fmla="*/ 1017 w 2869"/>
              <a:gd name="T65" fmla="*/ 2531 h 3292"/>
              <a:gd name="T66" fmla="*/ 831 w 2869"/>
              <a:gd name="T67" fmla="*/ 2572 h 3292"/>
              <a:gd name="T68" fmla="*/ 653 w 2869"/>
              <a:gd name="T69" fmla="*/ 2572 h 3292"/>
              <a:gd name="T70" fmla="*/ 486 w 2869"/>
              <a:gd name="T71" fmla="*/ 2534 h 3292"/>
              <a:gd name="T72" fmla="*/ 337 w 2869"/>
              <a:gd name="T73" fmla="*/ 2464 h 3292"/>
              <a:gd name="T74" fmla="*/ 209 w 2869"/>
              <a:gd name="T75" fmla="*/ 2364 h 3292"/>
              <a:gd name="T76" fmla="*/ 108 w 2869"/>
              <a:gd name="T77" fmla="*/ 2240 h 3292"/>
              <a:gd name="T78" fmla="*/ 37 w 2869"/>
              <a:gd name="T79" fmla="*/ 2096 h 3292"/>
              <a:gd name="T80" fmla="*/ 3 w 2869"/>
              <a:gd name="T81" fmla="*/ 1937 h 3292"/>
              <a:gd name="T82" fmla="*/ 9 w 2869"/>
              <a:gd name="T83" fmla="*/ 1767 h 3292"/>
              <a:gd name="T84" fmla="*/ 61 w 2869"/>
              <a:gd name="T85" fmla="*/ 1589 h 3292"/>
              <a:gd name="T86" fmla="*/ 162 w 2869"/>
              <a:gd name="T87" fmla="*/ 1410 h 3292"/>
              <a:gd name="T88" fmla="*/ 319 w 2869"/>
              <a:gd name="T89" fmla="*/ 1234 h 3292"/>
              <a:gd name="T90" fmla="*/ 546 w 2869"/>
              <a:gd name="T91" fmla="*/ 1050 h 3292"/>
              <a:gd name="T92" fmla="*/ 781 w 2869"/>
              <a:gd name="T93" fmla="*/ 853 h 3292"/>
              <a:gd name="T94" fmla="*/ 972 w 2869"/>
              <a:gd name="T95" fmla="*/ 667 h 3292"/>
              <a:gd name="T96" fmla="*/ 1123 w 2869"/>
              <a:gd name="T97" fmla="*/ 493 h 3292"/>
              <a:gd name="T98" fmla="*/ 1242 w 2869"/>
              <a:gd name="T99" fmla="*/ 331 h 3292"/>
              <a:gd name="T100" fmla="*/ 1337 w 2869"/>
              <a:gd name="T101" fmla="*/ 181 h 3292"/>
              <a:gd name="T102" fmla="*/ 1412 w 2869"/>
              <a:gd name="T103" fmla="*/ 4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69" h="3292">
                <a:moveTo>
                  <a:pt x="1434" y="0"/>
                </a:moveTo>
                <a:lnTo>
                  <a:pt x="1434" y="0"/>
                </a:lnTo>
                <a:lnTo>
                  <a:pt x="1456" y="43"/>
                </a:lnTo>
                <a:lnTo>
                  <a:pt x="1480" y="88"/>
                </a:lnTo>
                <a:lnTo>
                  <a:pt x="1505" y="134"/>
                </a:lnTo>
                <a:lnTo>
                  <a:pt x="1532" y="181"/>
                </a:lnTo>
                <a:lnTo>
                  <a:pt x="1561" y="230"/>
                </a:lnTo>
                <a:lnTo>
                  <a:pt x="1592" y="281"/>
                </a:lnTo>
                <a:lnTo>
                  <a:pt x="1626" y="331"/>
                </a:lnTo>
                <a:lnTo>
                  <a:pt x="1663" y="384"/>
                </a:lnTo>
                <a:lnTo>
                  <a:pt x="1703" y="438"/>
                </a:lnTo>
                <a:lnTo>
                  <a:pt x="1745" y="493"/>
                </a:lnTo>
                <a:lnTo>
                  <a:pt x="1792" y="550"/>
                </a:lnTo>
                <a:lnTo>
                  <a:pt x="1841" y="608"/>
                </a:lnTo>
                <a:lnTo>
                  <a:pt x="1896" y="667"/>
                </a:lnTo>
                <a:lnTo>
                  <a:pt x="1956" y="727"/>
                </a:lnTo>
                <a:lnTo>
                  <a:pt x="2018" y="789"/>
                </a:lnTo>
                <a:lnTo>
                  <a:pt x="2086" y="853"/>
                </a:lnTo>
                <a:lnTo>
                  <a:pt x="2160" y="917"/>
                </a:lnTo>
                <a:lnTo>
                  <a:pt x="2238" y="983"/>
                </a:lnTo>
                <a:lnTo>
                  <a:pt x="2323" y="1050"/>
                </a:lnTo>
                <a:lnTo>
                  <a:pt x="2412" y="1119"/>
                </a:lnTo>
                <a:lnTo>
                  <a:pt x="2484" y="1176"/>
                </a:lnTo>
                <a:lnTo>
                  <a:pt x="2550" y="1234"/>
                </a:lnTo>
                <a:lnTo>
                  <a:pt x="2609" y="1292"/>
                </a:lnTo>
                <a:lnTo>
                  <a:pt x="2660" y="1350"/>
                </a:lnTo>
                <a:lnTo>
                  <a:pt x="2706" y="1410"/>
                </a:lnTo>
                <a:lnTo>
                  <a:pt x="2746" y="1470"/>
                </a:lnTo>
                <a:lnTo>
                  <a:pt x="2779" y="1530"/>
                </a:lnTo>
                <a:lnTo>
                  <a:pt x="2808" y="1589"/>
                </a:lnTo>
                <a:lnTo>
                  <a:pt x="2831" y="1649"/>
                </a:lnTo>
                <a:lnTo>
                  <a:pt x="2847" y="1708"/>
                </a:lnTo>
                <a:lnTo>
                  <a:pt x="2859" y="1767"/>
                </a:lnTo>
                <a:lnTo>
                  <a:pt x="2867" y="1824"/>
                </a:lnTo>
                <a:lnTo>
                  <a:pt x="2869" y="1881"/>
                </a:lnTo>
                <a:lnTo>
                  <a:pt x="2866" y="1937"/>
                </a:lnTo>
                <a:lnTo>
                  <a:pt x="2858" y="1991"/>
                </a:lnTo>
                <a:lnTo>
                  <a:pt x="2847" y="2044"/>
                </a:lnTo>
                <a:lnTo>
                  <a:pt x="2831" y="2096"/>
                </a:lnTo>
                <a:lnTo>
                  <a:pt x="2811" y="2146"/>
                </a:lnTo>
                <a:lnTo>
                  <a:pt x="2787" y="2194"/>
                </a:lnTo>
                <a:lnTo>
                  <a:pt x="2761" y="2240"/>
                </a:lnTo>
                <a:lnTo>
                  <a:pt x="2730" y="2283"/>
                </a:lnTo>
                <a:lnTo>
                  <a:pt x="2696" y="2325"/>
                </a:lnTo>
                <a:lnTo>
                  <a:pt x="2659" y="2364"/>
                </a:lnTo>
                <a:lnTo>
                  <a:pt x="2620" y="2400"/>
                </a:lnTo>
                <a:lnTo>
                  <a:pt x="2577" y="2433"/>
                </a:lnTo>
                <a:lnTo>
                  <a:pt x="2531" y="2464"/>
                </a:lnTo>
                <a:lnTo>
                  <a:pt x="2484" y="2491"/>
                </a:lnTo>
                <a:lnTo>
                  <a:pt x="2434" y="2514"/>
                </a:lnTo>
                <a:lnTo>
                  <a:pt x="2382" y="2534"/>
                </a:lnTo>
                <a:lnTo>
                  <a:pt x="2328" y="2550"/>
                </a:lnTo>
                <a:lnTo>
                  <a:pt x="2272" y="2564"/>
                </a:lnTo>
                <a:lnTo>
                  <a:pt x="2216" y="2572"/>
                </a:lnTo>
                <a:lnTo>
                  <a:pt x="2157" y="2576"/>
                </a:lnTo>
                <a:lnTo>
                  <a:pt x="2098" y="2576"/>
                </a:lnTo>
                <a:lnTo>
                  <a:pt x="2037" y="2572"/>
                </a:lnTo>
                <a:lnTo>
                  <a:pt x="1976" y="2563"/>
                </a:lnTo>
                <a:lnTo>
                  <a:pt x="1913" y="2549"/>
                </a:lnTo>
                <a:lnTo>
                  <a:pt x="1851" y="2531"/>
                </a:lnTo>
                <a:lnTo>
                  <a:pt x="1788" y="2507"/>
                </a:lnTo>
                <a:lnTo>
                  <a:pt x="1725" y="2477"/>
                </a:lnTo>
                <a:lnTo>
                  <a:pt x="1663" y="2443"/>
                </a:lnTo>
                <a:lnTo>
                  <a:pt x="1600" y="2402"/>
                </a:lnTo>
                <a:lnTo>
                  <a:pt x="1614" y="2481"/>
                </a:lnTo>
                <a:lnTo>
                  <a:pt x="1633" y="2557"/>
                </a:lnTo>
                <a:lnTo>
                  <a:pt x="1654" y="2629"/>
                </a:lnTo>
                <a:lnTo>
                  <a:pt x="1679" y="2698"/>
                </a:lnTo>
                <a:lnTo>
                  <a:pt x="1708" y="2763"/>
                </a:lnTo>
                <a:lnTo>
                  <a:pt x="1739" y="2825"/>
                </a:lnTo>
                <a:lnTo>
                  <a:pt x="1772" y="2883"/>
                </a:lnTo>
                <a:lnTo>
                  <a:pt x="1808" y="2937"/>
                </a:lnTo>
                <a:lnTo>
                  <a:pt x="1845" y="2986"/>
                </a:lnTo>
                <a:lnTo>
                  <a:pt x="1884" y="3032"/>
                </a:lnTo>
                <a:lnTo>
                  <a:pt x="1924" y="3073"/>
                </a:lnTo>
                <a:lnTo>
                  <a:pt x="1965" y="3110"/>
                </a:lnTo>
                <a:lnTo>
                  <a:pt x="2006" y="3142"/>
                </a:lnTo>
                <a:lnTo>
                  <a:pt x="2049" y="3170"/>
                </a:lnTo>
                <a:lnTo>
                  <a:pt x="2049" y="3292"/>
                </a:lnTo>
                <a:lnTo>
                  <a:pt x="819" y="3292"/>
                </a:lnTo>
                <a:lnTo>
                  <a:pt x="819" y="3170"/>
                </a:lnTo>
                <a:lnTo>
                  <a:pt x="862" y="3142"/>
                </a:lnTo>
                <a:lnTo>
                  <a:pt x="904" y="3110"/>
                </a:lnTo>
                <a:lnTo>
                  <a:pt x="945" y="3073"/>
                </a:lnTo>
                <a:lnTo>
                  <a:pt x="985" y="3032"/>
                </a:lnTo>
                <a:lnTo>
                  <a:pt x="1024" y="2986"/>
                </a:lnTo>
                <a:lnTo>
                  <a:pt x="1061" y="2937"/>
                </a:lnTo>
                <a:lnTo>
                  <a:pt x="1097" y="2883"/>
                </a:lnTo>
                <a:lnTo>
                  <a:pt x="1130" y="2825"/>
                </a:lnTo>
                <a:lnTo>
                  <a:pt x="1161" y="2763"/>
                </a:lnTo>
                <a:lnTo>
                  <a:pt x="1189" y="2698"/>
                </a:lnTo>
                <a:lnTo>
                  <a:pt x="1214" y="2629"/>
                </a:lnTo>
                <a:lnTo>
                  <a:pt x="1236" y="2557"/>
                </a:lnTo>
                <a:lnTo>
                  <a:pt x="1254" y="2481"/>
                </a:lnTo>
                <a:lnTo>
                  <a:pt x="1268" y="2402"/>
                </a:lnTo>
                <a:lnTo>
                  <a:pt x="1206" y="2443"/>
                </a:lnTo>
                <a:lnTo>
                  <a:pt x="1142" y="2477"/>
                </a:lnTo>
                <a:lnTo>
                  <a:pt x="1080" y="2507"/>
                </a:lnTo>
                <a:lnTo>
                  <a:pt x="1017" y="2531"/>
                </a:lnTo>
                <a:lnTo>
                  <a:pt x="954" y="2549"/>
                </a:lnTo>
                <a:lnTo>
                  <a:pt x="892" y="2563"/>
                </a:lnTo>
                <a:lnTo>
                  <a:pt x="831" y="2572"/>
                </a:lnTo>
                <a:lnTo>
                  <a:pt x="770" y="2576"/>
                </a:lnTo>
                <a:lnTo>
                  <a:pt x="710" y="2576"/>
                </a:lnTo>
                <a:lnTo>
                  <a:pt x="653" y="2572"/>
                </a:lnTo>
                <a:lnTo>
                  <a:pt x="595" y="2563"/>
                </a:lnTo>
                <a:lnTo>
                  <a:pt x="540" y="2550"/>
                </a:lnTo>
                <a:lnTo>
                  <a:pt x="486" y="2534"/>
                </a:lnTo>
                <a:lnTo>
                  <a:pt x="434" y="2514"/>
                </a:lnTo>
                <a:lnTo>
                  <a:pt x="385" y="2491"/>
                </a:lnTo>
                <a:lnTo>
                  <a:pt x="337" y="2464"/>
                </a:lnTo>
                <a:lnTo>
                  <a:pt x="292" y="2433"/>
                </a:lnTo>
                <a:lnTo>
                  <a:pt x="249" y="2400"/>
                </a:lnTo>
                <a:lnTo>
                  <a:pt x="209" y="2364"/>
                </a:lnTo>
                <a:lnTo>
                  <a:pt x="172" y="2324"/>
                </a:lnTo>
                <a:lnTo>
                  <a:pt x="138" y="2283"/>
                </a:lnTo>
                <a:lnTo>
                  <a:pt x="108" y="2240"/>
                </a:lnTo>
                <a:lnTo>
                  <a:pt x="80" y="2194"/>
                </a:lnTo>
                <a:lnTo>
                  <a:pt x="57" y="2146"/>
                </a:lnTo>
                <a:lnTo>
                  <a:pt x="37" y="2096"/>
                </a:lnTo>
                <a:lnTo>
                  <a:pt x="22" y="2044"/>
                </a:lnTo>
                <a:lnTo>
                  <a:pt x="10" y="1991"/>
                </a:lnTo>
                <a:lnTo>
                  <a:pt x="3" y="1937"/>
                </a:lnTo>
                <a:lnTo>
                  <a:pt x="0" y="1881"/>
                </a:lnTo>
                <a:lnTo>
                  <a:pt x="2" y="1824"/>
                </a:lnTo>
                <a:lnTo>
                  <a:pt x="9" y="1767"/>
                </a:lnTo>
                <a:lnTo>
                  <a:pt x="21" y="1708"/>
                </a:lnTo>
                <a:lnTo>
                  <a:pt x="38" y="1649"/>
                </a:lnTo>
                <a:lnTo>
                  <a:pt x="61" y="1589"/>
                </a:lnTo>
                <a:lnTo>
                  <a:pt x="88" y="1530"/>
                </a:lnTo>
                <a:lnTo>
                  <a:pt x="122" y="1470"/>
                </a:lnTo>
                <a:lnTo>
                  <a:pt x="162" y="1410"/>
                </a:lnTo>
                <a:lnTo>
                  <a:pt x="208" y="1350"/>
                </a:lnTo>
                <a:lnTo>
                  <a:pt x="260" y="1292"/>
                </a:lnTo>
                <a:lnTo>
                  <a:pt x="319" y="1234"/>
                </a:lnTo>
                <a:lnTo>
                  <a:pt x="383" y="1176"/>
                </a:lnTo>
                <a:lnTo>
                  <a:pt x="455" y="1119"/>
                </a:lnTo>
                <a:lnTo>
                  <a:pt x="546" y="1050"/>
                </a:lnTo>
                <a:lnTo>
                  <a:pt x="630" y="983"/>
                </a:lnTo>
                <a:lnTo>
                  <a:pt x="708" y="917"/>
                </a:lnTo>
                <a:lnTo>
                  <a:pt x="781" y="853"/>
                </a:lnTo>
                <a:lnTo>
                  <a:pt x="850" y="789"/>
                </a:lnTo>
                <a:lnTo>
                  <a:pt x="913" y="727"/>
                </a:lnTo>
                <a:lnTo>
                  <a:pt x="972" y="667"/>
                </a:lnTo>
                <a:lnTo>
                  <a:pt x="1026" y="608"/>
                </a:lnTo>
                <a:lnTo>
                  <a:pt x="1077" y="550"/>
                </a:lnTo>
                <a:lnTo>
                  <a:pt x="1123" y="493"/>
                </a:lnTo>
                <a:lnTo>
                  <a:pt x="1166" y="438"/>
                </a:lnTo>
                <a:lnTo>
                  <a:pt x="1206" y="384"/>
                </a:lnTo>
                <a:lnTo>
                  <a:pt x="1242" y="331"/>
                </a:lnTo>
                <a:lnTo>
                  <a:pt x="1276" y="281"/>
                </a:lnTo>
                <a:lnTo>
                  <a:pt x="1307" y="230"/>
                </a:lnTo>
                <a:lnTo>
                  <a:pt x="1337" y="181"/>
                </a:lnTo>
                <a:lnTo>
                  <a:pt x="1363" y="134"/>
                </a:lnTo>
                <a:lnTo>
                  <a:pt x="1388" y="88"/>
                </a:lnTo>
                <a:lnTo>
                  <a:pt x="1412" y="43"/>
                </a:lnTo>
                <a:lnTo>
                  <a:pt x="143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9" name="Freeform 130"/>
          <p:cNvSpPr>
            <a:spLocks noEditPoints="1"/>
          </p:cNvSpPr>
          <p:nvPr/>
        </p:nvSpPr>
        <p:spPr bwMode="auto">
          <a:xfrm>
            <a:off x="5035362" y="1099810"/>
            <a:ext cx="306757" cy="353027"/>
          </a:xfrm>
          <a:custGeom>
            <a:avLst/>
            <a:gdLst>
              <a:gd name="T0" fmla="*/ 2000 w 2867"/>
              <a:gd name="T1" fmla="*/ 390 h 3292"/>
              <a:gd name="T2" fmla="*/ 1932 w 2867"/>
              <a:gd name="T3" fmla="*/ 413 h 3292"/>
              <a:gd name="T4" fmla="*/ 1876 w 2867"/>
              <a:gd name="T5" fmla="*/ 454 h 3292"/>
              <a:gd name="T6" fmla="*/ 1835 w 2867"/>
              <a:gd name="T7" fmla="*/ 511 h 3292"/>
              <a:gd name="T8" fmla="*/ 1813 w 2867"/>
              <a:gd name="T9" fmla="*/ 580 h 3292"/>
              <a:gd name="T10" fmla="*/ 1813 w 2867"/>
              <a:gd name="T11" fmla="*/ 654 h 3292"/>
              <a:gd name="T12" fmla="*/ 1835 w 2867"/>
              <a:gd name="T13" fmla="*/ 723 h 3292"/>
              <a:gd name="T14" fmla="*/ 1876 w 2867"/>
              <a:gd name="T15" fmla="*/ 779 h 3292"/>
              <a:gd name="T16" fmla="*/ 1932 w 2867"/>
              <a:gd name="T17" fmla="*/ 821 h 3292"/>
              <a:gd name="T18" fmla="*/ 2000 w 2867"/>
              <a:gd name="T19" fmla="*/ 843 h 3292"/>
              <a:gd name="T20" fmla="*/ 2073 w 2867"/>
              <a:gd name="T21" fmla="*/ 843 h 3292"/>
              <a:gd name="T22" fmla="*/ 2142 w 2867"/>
              <a:gd name="T23" fmla="*/ 821 h 3292"/>
              <a:gd name="T24" fmla="*/ 2198 w 2867"/>
              <a:gd name="T25" fmla="*/ 779 h 3292"/>
              <a:gd name="T26" fmla="*/ 2239 w 2867"/>
              <a:gd name="T27" fmla="*/ 723 h 3292"/>
              <a:gd name="T28" fmla="*/ 2261 w 2867"/>
              <a:gd name="T29" fmla="*/ 654 h 3292"/>
              <a:gd name="T30" fmla="*/ 2261 w 2867"/>
              <a:gd name="T31" fmla="*/ 580 h 3292"/>
              <a:gd name="T32" fmla="*/ 2239 w 2867"/>
              <a:gd name="T33" fmla="*/ 511 h 3292"/>
              <a:gd name="T34" fmla="*/ 2198 w 2867"/>
              <a:gd name="T35" fmla="*/ 454 h 3292"/>
              <a:gd name="T36" fmla="*/ 2142 w 2867"/>
              <a:gd name="T37" fmla="*/ 413 h 3292"/>
              <a:gd name="T38" fmla="*/ 2073 w 2867"/>
              <a:gd name="T39" fmla="*/ 390 h 3292"/>
              <a:gd name="T40" fmla="*/ 1630 w 2867"/>
              <a:gd name="T41" fmla="*/ 0 h 3292"/>
              <a:gd name="T42" fmla="*/ 1728 w 2867"/>
              <a:gd name="T43" fmla="*/ 3 h 3292"/>
              <a:gd name="T44" fmla="*/ 1920 w 2867"/>
              <a:gd name="T45" fmla="*/ 25 h 3292"/>
              <a:gd name="T46" fmla="*/ 2104 w 2867"/>
              <a:gd name="T47" fmla="*/ 70 h 3292"/>
              <a:gd name="T48" fmla="*/ 2279 w 2867"/>
              <a:gd name="T49" fmla="*/ 136 h 3292"/>
              <a:gd name="T50" fmla="*/ 2444 w 2867"/>
              <a:gd name="T51" fmla="*/ 220 h 3292"/>
              <a:gd name="T52" fmla="*/ 2599 w 2867"/>
              <a:gd name="T53" fmla="*/ 322 h 3292"/>
              <a:gd name="T54" fmla="*/ 2740 w 2867"/>
              <a:gd name="T55" fmla="*/ 441 h 3292"/>
              <a:gd name="T56" fmla="*/ 2867 w 2867"/>
              <a:gd name="T57" fmla="*/ 575 h 3292"/>
              <a:gd name="T58" fmla="*/ 2867 w 2867"/>
              <a:gd name="T59" fmla="*/ 2717 h 3292"/>
              <a:gd name="T60" fmla="*/ 2740 w 2867"/>
              <a:gd name="T61" fmla="*/ 2851 h 3292"/>
              <a:gd name="T62" fmla="*/ 2599 w 2867"/>
              <a:gd name="T63" fmla="*/ 2969 h 3292"/>
              <a:gd name="T64" fmla="*/ 2444 w 2867"/>
              <a:gd name="T65" fmla="*/ 3071 h 3292"/>
              <a:gd name="T66" fmla="*/ 2279 w 2867"/>
              <a:gd name="T67" fmla="*/ 3156 h 3292"/>
              <a:gd name="T68" fmla="*/ 2104 w 2867"/>
              <a:gd name="T69" fmla="*/ 3221 h 3292"/>
              <a:gd name="T70" fmla="*/ 1920 w 2867"/>
              <a:gd name="T71" fmla="*/ 3265 h 3292"/>
              <a:gd name="T72" fmla="*/ 1728 w 2867"/>
              <a:gd name="T73" fmla="*/ 3289 h 3292"/>
              <a:gd name="T74" fmla="*/ 1526 w 2867"/>
              <a:gd name="T75" fmla="*/ 3289 h 3292"/>
              <a:gd name="T76" fmla="*/ 1326 w 2867"/>
              <a:gd name="T77" fmla="*/ 3263 h 3292"/>
              <a:gd name="T78" fmla="*/ 1133 w 2867"/>
              <a:gd name="T79" fmla="*/ 3213 h 3292"/>
              <a:gd name="T80" fmla="*/ 951 w 2867"/>
              <a:gd name="T81" fmla="*/ 3142 h 3292"/>
              <a:gd name="T82" fmla="*/ 779 w 2867"/>
              <a:gd name="T83" fmla="*/ 3050 h 3292"/>
              <a:gd name="T84" fmla="*/ 621 w 2867"/>
              <a:gd name="T85" fmla="*/ 2939 h 3292"/>
              <a:gd name="T86" fmla="*/ 477 w 2867"/>
              <a:gd name="T87" fmla="*/ 2810 h 3292"/>
              <a:gd name="T88" fmla="*/ 350 w 2867"/>
              <a:gd name="T89" fmla="*/ 2664 h 3292"/>
              <a:gd name="T90" fmla="*/ 239 w 2867"/>
              <a:gd name="T91" fmla="*/ 2504 h 3292"/>
              <a:gd name="T92" fmla="*/ 147 w 2867"/>
              <a:gd name="T93" fmla="*/ 2332 h 3292"/>
              <a:gd name="T94" fmla="*/ 77 w 2867"/>
              <a:gd name="T95" fmla="*/ 2147 h 3292"/>
              <a:gd name="T96" fmla="*/ 29 w 2867"/>
              <a:gd name="T97" fmla="*/ 1953 h 3292"/>
              <a:gd name="T98" fmla="*/ 3 w 2867"/>
              <a:gd name="T99" fmla="*/ 1750 h 3292"/>
              <a:gd name="T100" fmla="*/ 3 w 2867"/>
              <a:gd name="T101" fmla="*/ 1541 h 3292"/>
              <a:gd name="T102" fmla="*/ 29 w 2867"/>
              <a:gd name="T103" fmla="*/ 1339 h 3292"/>
              <a:gd name="T104" fmla="*/ 77 w 2867"/>
              <a:gd name="T105" fmla="*/ 1144 h 3292"/>
              <a:gd name="T106" fmla="*/ 147 w 2867"/>
              <a:gd name="T107" fmla="*/ 960 h 3292"/>
              <a:gd name="T108" fmla="*/ 239 w 2867"/>
              <a:gd name="T109" fmla="*/ 787 h 3292"/>
              <a:gd name="T110" fmla="*/ 350 w 2867"/>
              <a:gd name="T111" fmla="*/ 627 h 3292"/>
              <a:gd name="T112" fmla="*/ 477 w 2867"/>
              <a:gd name="T113" fmla="*/ 482 h 3292"/>
              <a:gd name="T114" fmla="*/ 621 w 2867"/>
              <a:gd name="T115" fmla="*/ 353 h 3292"/>
              <a:gd name="T116" fmla="*/ 779 w 2867"/>
              <a:gd name="T117" fmla="*/ 241 h 3292"/>
              <a:gd name="T118" fmla="*/ 951 w 2867"/>
              <a:gd name="T119" fmla="*/ 148 h 3292"/>
              <a:gd name="T120" fmla="*/ 1133 w 2867"/>
              <a:gd name="T121" fmla="*/ 77 h 3292"/>
              <a:gd name="T122" fmla="*/ 1326 w 2867"/>
              <a:gd name="T123" fmla="*/ 28 h 3292"/>
              <a:gd name="T124" fmla="*/ 1526 w 2867"/>
              <a:gd name="T12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67" h="3292">
                <a:moveTo>
                  <a:pt x="2037" y="387"/>
                </a:moveTo>
                <a:lnTo>
                  <a:pt x="2000" y="390"/>
                </a:lnTo>
                <a:lnTo>
                  <a:pt x="1965" y="399"/>
                </a:lnTo>
                <a:lnTo>
                  <a:pt x="1932" y="413"/>
                </a:lnTo>
                <a:lnTo>
                  <a:pt x="1903" y="431"/>
                </a:lnTo>
                <a:lnTo>
                  <a:pt x="1876" y="454"/>
                </a:lnTo>
                <a:lnTo>
                  <a:pt x="1854" y="481"/>
                </a:lnTo>
                <a:lnTo>
                  <a:pt x="1835" y="511"/>
                </a:lnTo>
                <a:lnTo>
                  <a:pt x="1821" y="544"/>
                </a:lnTo>
                <a:lnTo>
                  <a:pt x="1813" y="580"/>
                </a:lnTo>
                <a:lnTo>
                  <a:pt x="1810" y="617"/>
                </a:lnTo>
                <a:lnTo>
                  <a:pt x="1813" y="654"/>
                </a:lnTo>
                <a:lnTo>
                  <a:pt x="1821" y="689"/>
                </a:lnTo>
                <a:lnTo>
                  <a:pt x="1835" y="723"/>
                </a:lnTo>
                <a:lnTo>
                  <a:pt x="1854" y="752"/>
                </a:lnTo>
                <a:lnTo>
                  <a:pt x="1876" y="779"/>
                </a:lnTo>
                <a:lnTo>
                  <a:pt x="1903" y="802"/>
                </a:lnTo>
                <a:lnTo>
                  <a:pt x="1932" y="821"/>
                </a:lnTo>
                <a:lnTo>
                  <a:pt x="1965" y="834"/>
                </a:lnTo>
                <a:lnTo>
                  <a:pt x="2000" y="843"/>
                </a:lnTo>
                <a:lnTo>
                  <a:pt x="2037" y="846"/>
                </a:lnTo>
                <a:lnTo>
                  <a:pt x="2073" y="843"/>
                </a:lnTo>
                <a:lnTo>
                  <a:pt x="2109" y="834"/>
                </a:lnTo>
                <a:lnTo>
                  <a:pt x="2142" y="821"/>
                </a:lnTo>
                <a:lnTo>
                  <a:pt x="2171" y="802"/>
                </a:lnTo>
                <a:lnTo>
                  <a:pt x="2198" y="779"/>
                </a:lnTo>
                <a:lnTo>
                  <a:pt x="2221" y="752"/>
                </a:lnTo>
                <a:lnTo>
                  <a:pt x="2239" y="723"/>
                </a:lnTo>
                <a:lnTo>
                  <a:pt x="2252" y="689"/>
                </a:lnTo>
                <a:lnTo>
                  <a:pt x="2261" y="654"/>
                </a:lnTo>
                <a:lnTo>
                  <a:pt x="2264" y="617"/>
                </a:lnTo>
                <a:lnTo>
                  <a:pt x="2261" y="580"/>
                </a:lnTo>
                <a:lnTo>
                  <a:pt x="2252" y="544"/>
                </a:lnTo>
                <a:lnTo>
                  <a:pt x="2239" y="511"/>
                </a:lnTo>
                <a:lnTo>
                  <a:pt x="2221" y="481"/>
                </a:lnTo>
                <a:lnTo>
                  <a:pt x="2198" y="454"/>
                </a:lnTo>
                <a:lnTo>
                  <a:pt x="2171" y="431"/>
                </a:lnTo>
                <a:lnTo>
                  <a:pt x="2142" y="413"/>
                </a:lnTo>
                <a:lnTo>
                  <a:pt x="2109" y="399"/>
                </a:lnTo>
                <a:lnTo>
                  <a:pt x="2073" y="390"/>
                </a:lnTo>
                <a:lnTo>
                  <a:pt x="2037" y="387"/>
                </a:lnTo>
                <a:close/>
                <a:moveTo>
                  <a:pt x="1630" y="0"/>
                </a:moveTo>
                <a:lnTo>
                  <a:pt x="1630" y="0"/>
                </a:lnTo>
                <a:lnTo>
                  <a:pt x="1728" y="3"/>
                </a:lnTo>
                <a:lnTo>
                  <a:pt x="1825" y="11"/>
                </a:lnTo>
                <a:lnTo>
                  <a:pt x="1920" y="25"/>
                </a:lnTo>
                <a:lnTo>
                  <a:pt x="2013" y="45"/>
                </a:lnTo>
                <a:lnTo>
                  <a:pt x="2104" y="70"/>
                </a:lnTo>
                <a:lnTo>
                  <a:pt x="2193" y="101"/>
                </a:lnTo>
                <a:lnTo>
                  <a:pt x="2279" y="136"/>
                </a:lnTo>
                <a:lnTo>
                  <a:pt x="2364" y="175"/>
                </a:lnTo>
                <a:lnTo>
                  <a:pt x="2444" y="220"/>
                </a:lnTo>
                <a:lnTo>
                  <a:pt x="2523" y="269"/>
                </a:lnTo>
                <a:lnTo>
                  <a:pt x="2599" y="322"/>
                </a:lnTo>
                <a:lnTo>
                  <a:pt x="2670" y="380"/>
                </a:lnTo>
                <a:lnTo>
                  <a:pt x="2740" y="441"/>
                </a:lnTo>
                <a:lnTo>
                  <a:pt x="2805" y="506"/>
                </a:lnTo>
                <a:lnTo>
                  <a:pt x="2867" y="575"/>
                </a:lnTo>
                <a:lnTo>
                  <a:pt x="1833" y="1646"/>
                </a:lnTo>
                <a:lnTo>
                  <a:pt x="2867" y="2717"/>
                </a:lnTo>
                <a:lnTo>
                  <a:pt x="2805" y="2786"/>
                </a:lnTo>
                <a:lnTo>
                  <a:pt x="2740" y="2851"/>
                </a:lnTo>
                <a:lnTo>
                  <a:pt x="2670" y="2912"/>
                </a:lnTo>
                <a:lnTo>
                  <a:pt x="2599" y="2969"/>
                </a:lnTo>
                <a:lnTo>
                  <a:pt x="2523" y="3022"/>
                </a:lnTo>
                <a:lnTo>
                  <a:pt x="2444" y="3071"/>
                </a:lnTo>
                <a:lnTo>
                  <a:pt x="2364" y="3115"/>
                </a:lnTo>
                <a:lnTo>
                  <a:pt x="2279" y="3156"/>
                </a:lnTo>
                <a:lnTo>
                  <a:pt x="2193" y="3191"/>
                </a:lnTo>
                <a:lnTo>
                  <a:pt x="2104" y="3221"/>
                </a:lnTo>
                <a:lnTo>
                  <a:pt x="2013" y="3245"/>
                </a:lnTo>
                <a:lnTo>
                  <a:pt x="1920" y="3265"/>
                </a:lnTo>
                <a:lnTo>
                  <a:pt x="1825" y="3280"/>
                </a:lnTo>
                <a:lnTo>
                  <a:pt x="1728" y="3289"/>
                </a:lnTo>
                <a:lnTo>
                  <a:pt x="1630" y="3292"/>
                </a:lnTo>
                <a:lnTo>
                  <a:pt x="1526" y="3289"/>
                </a:lnTo>
                <a:lnTo>
                  <a:pt x="1425" y="3279"/>
                </a:lnTo>
                <a:lnTo>
                  <a:pt x="1326" y="3263"/>
                </a:lnTo>
                <a:lnTo>
                  <a:pt x="1228" y="3241"/>
                </a:lnTo>
                <a:lnTo>
                  <a:pt x="1133" y="3213"/>
                </a:lnTo>
                <a:lnTo>
                  <a:pt x="1041" y="3180"/>
                </a:lnTo>
                <a:lnTo>
                  <a:pt x="951" y="3142"/>
                </a:lnTo>
                <a:lnTo>
                  <a:pt x="864" y="3099"/>
                </a:lnTo>
                <a:lnTo>
                  <a:pt x="779" y="3050"/>
                </a:lnTo>
                <a:lnTo>
                  <a:pt x="698" y="2997"/>
                </a:lnTo>
                <a:lnTo>
                  <a:pt x="621" y="2939"/>
                </a:lnTo>
                <a:lnTo>
                  <a:pt x="547" y="2876"/>
                </a:lnTo>
                <a:lnTo>
                  <a:pt x="477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2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7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2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2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7" y="960"/>
                </a:lnTo>
                <a:lnTo>
                  <a:pt x="191" y="871"/>
                </a:lnTo>
                <a:lnTo>
                  <a:pt x="239" y="787"/>
                </a:lnTo>
                <a:lnTo>
                  <a:pt x="292" y="705"/>
                </a:lnTo>
                <a:lnTo>
                  <a:pt x="350" y="627"/>
                </a:lnTo>
                <a:lnTo>
                  <a:pt x="411" y="552"/>
                </a:lnTo>
                <a:lnTo>
                  <a:pt x="477" y="482"/>
                </a:lnTo>
                <a:lnTo>
                  <a:pt x="547" y="415"/>
                </a:lnTo>
                <a:lnTo>
                  <a:pt x="621" y="353"/>
                </a:lnTo>
                <a:lnTo>
                  <a:pt x="698" y="294"/>
                </a:lnTo>
                <a:lnTo>
                  <a:pt x="779" y="241"/>
                </a:lnTo>
                <a:lnTo>
                  <a:pt x="864" y="193"/>
                </a:lnTo>
                <a:lnTo>
                  <a:pt x="951" y="148"/>
                </a:lnTo>
                <a:lnTo>
                  <a:pt x="1041" y="110"/>
                </a:lnTo>
                <a:lnTo>
                  <a:pt x="1133" y="77"/>
                </a:lnTo>
                <a:lnTo>
                  <a:pt x="1228" y="49"/>
                </a:lnTo>
                <a:lnTo>
                  <a:pt x="1326" y="28"/>
                </a:lnTo>
                <a:lnTo>
                  <a:pt x="1425" y="12"/>
                </a:lnTo>
                <a:lnTo>
                  <a:pt x="1526" y="3"/>
                </a:lnTo>
                <a:lnTo>
                  <a:pt x="163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0" name="Freeform 135"/>
          <p:cNvSpPr/>
          <p:nvPr/>
        </p:nvSpPr>
        <p:spPr bwMode="auto">
          <a:xfrm>
            <a:off x="6120837" y="1099810"/>
            <a:ext cx="329035" cy="353027"/>
          </a:xfrm>
          <a:custGeom>
            <a:avLst/>
            <a:gdLst>
              <a:gd name="T0" fmla="*/ 1658 w 3069"/>
              <a:gd name="T1" fmla="*/ 13 h 3292"/>
              <a:gd name="T2" fmla="*/ 1880 w 3069"/>
              <a:gd name="T3" fmla="*/ 104 h 3292"/>
              <a:gd name="T4" fmla="*/ 2054 w 3069"/>
              <a:gd name="T5" fmla="*/ 267 h 3292"/>
              <a:gd name="T6" fmla="*/ 2160 w 3069"/>
              <a:gd name="T7" fmla="*/ 485 h 3292"/>
              <a:gd name="T8" fmla="*/ 2184 w 3069"/>
              <a:gd name="T9" fmla="*/ 736 h 3292"/>
              <a:gd name="T10" fmla="*/ 2120 w 3069"/>
              <a:gd name="T11" fmla="*/ 969 h 3292"/>
              <a:gd name="T12" fmla="*/ 1982 w 3069"/>
              <a:gd name="T13" fmla="*/ 1159 h 3292"/>
              <a:gd name="T14" fmla="*/ 1865 w 3069"/>
              <a:gd name="T15" fmla="*/ 1304 h 3292"/>
              <a:gd name="T16" fmla="*/ 1752 w 3069"/>
              <a:gd name="T17" fmla="*/ 1498 h 3292"/>
              <a:gd name="T18" fmla="*/ 1744 w 3069"/>
              <a:gd name="T19" fmla="*/ 1617 h 3292"/>
              <a:gd name="T20" fmla="*/ 1904 w 3069"/>
              <a:gd name="T21" fmla="*/ 1498 h 3292"/>
              <a:gd name="T22" fmla="*/ 2067 w 3069"/>
              <a:gd name="T23" fmla="*/ 1359 h 3292"/>
              <a:gd name="T24" fmla="*/ 2287 w 3069"/>
              <a:gd name="T25" fmla="*/ 1273 h 3292"/>
              <a:gd name="T26" fmla="*/ 2535 w 3069"/>
              <a:gd name="T27" fmla="*/ 1274 h 3292"/>
              <a:gd name="T28" fmla="*/ 2760 w 3069"/>
              <a:gd name="T29" fmla="*/ 1365 h 3292"/>
              <a:gd name="T30" fmla="*/ 2935 w 3069"/>
              <a:gd name="T31" fmla="*/ 1528 h 3292"/>
              <a:gd name="T32" fmla="*/ 3042 w 3069"/>
              <a:gd name="T33" fmla="*/ 1746 h 3292"/>
              <a:gd name="T34" fmla="*/ 3066 w 3069"/>
              <a:gd name="T35" fmla="*/ 2000 h 3292"/>
              <a:gd name="T36" fmla="*/ 2998 w 3069"/>
              <a:gd name="T37" fmla="*/ 2239 h 3292"/>
              <a:gd name="T38" fmla="*/ 2854 w 3069"/>
              <a:gd name="T39" fmla="*/ 2432 h 3292"/>
              <a:gd name="T40" fmla="*/ 2653 w 3069"/>
              <a:gd name="T41" fmla="*/ 2561 h 3292"/>
              <a:gd name="T42" fmla="*/ 2409 w 3069"/>
              <a:gd name="T43" fmla="*/ 2608 h 3292"/>
              <a:gd name="T44" fmla="*/ 2173 w 3069"/>
              <a:gd name="T45" fmla="*/ 2563 h 3292"/>
              <a:gd name="T46" fmla="*/ 1974 w 3069"/>
              <a:gd name="T47" fmla="*/ 2439 h 3292"/>
              <a:gd name="T48" fmla="*/ 1843 w 3069"/>
              <a:gd name="T49" fmla="*/ 2318 h 3292"/>
              <a:gd name="T50" fmla="*/ 1683 w 3069"/>
              <a:gd name="T51" fmla="*/ 2210 h 3292"/>
              <a:gd name="T52" fmla="*/ 1727 w 3069"/>
              <a:gd name="T53" fmla="*/ 2540 h 3292"/>
              <a:gd name="T54" fmla="*/ 1832 w 3069"/>
              <a:gd name="T55" fmla="*/ 2816 h 3292"/>
              <a:gd name="T56" fmla="*/ 1978 w 3069"/>
              <a:gd name="T57" fmla="*/ 3029 h 3292"/>
              <a:gd name="T58" fmla="*/ 2146 w 3069"/>
              <a:gd name="T59" fmla="*/ 3170 h 3292"/>
              <a:gd name="T60" fmla="*/ 966 w 3069"/>
              <a:gd name="T61" fmla="*/ 3142 h 3292"/>
              <a:gd name="T62" fmla="*/ 1129 w 3069"/>
              <a:gd name="T63" fmla="*/ 2982 h 3292"/>
              <a:gd name="T64" fmla="*/ 1267 w 3069"/>
              <a:gd name="T65" fmla="*/ 2753 h 3292"/>
              <a:gd name="T66" fmla="*/ 1358 w 3069"/>
              <a:gd name="T67" fmla="*/ 2463 h 3292"/>
              <a:gd name="T68" fmla="*/ 1343 w 3069"/>
              <a:gd name="T69" fmla="*/ 2235 h 3292"/>
              <a:gd name="T70" fmla="*/ 1192 w 3069"/>
              <a:gd name="T71" fmla="*/ 2346 h 3292"/>
              <a:gd name="T72" fmla="*/ 1050 w 3069"/>
              <a:gd name="T73" fmla="*/ 2476 h 3292"/>
              <a:gd name="T74" fmla="*/ 840 w 3069"/>
              <a:gd name="T75" fmla="*/ 2582 h 3292"/>
              <a:gd name="T76" fmla="*/ 595 w 3069"/>
              <a:gd name="T77" fmla="*/ 2605 h 3292"/>
              <a:gd name="T78" fmla="*/ 361 w 3069"/>
              <a:gd name="T79" fmla="*/ 2536 h 3292"/>
              <a:gd name="T80" fmla="*/ 172 w 3069"/>
              <a:gd name="T81" fmla="*/ 2389 h 3292"/>
              <a:gd name="T82" fmla="*/ 46 w 3069"/>
              <a:gd name="T83" fmla="*/ 2183 h 3292"/>
              <a:gd name="T84" fmla="*/ 0 w 3069"/>
              <a:gd name="T85" fmla="*/ 1935 h 3292"/>
              <a:gd name="T86" fmla="*/ 46 w 3069"/>
              <a:gd name="T87" fmla="*/ 1687 h 3292"/>
              <a:gd name="T88" fmla="*/ 172 w 3069"/>
              <a:gd name="T89" fmla="*/ 1482 h 3292"/>
              <a:gd name="T90" fmla="*/ 361 w 3069"/>
              <a:gd name="T91" fmla="*/ 1334 h 3292"/>
              <a:gd name="T92" fmla="*/ 595 w 3069"/>
              <a:gd name="T93" fmla="*/ 1265 h 3292"/>
              <a:gd name="T94" fmla="*/ 840 w 3069"/>
              <a:gd name="T95" fmla="*/ 1287 h 3292"/>
              <a:gd name="T96" fmla="*/ 1050 w 3069"/>
              <a:gd name="T97" fmla="*/ 1392 h 3292"/>
              <a:gd name="T98" fmla="*/ 1199 w 3069"/>
              <a:gd name="T99" fmla="*/ 1527 h 3292"/>
              <a:gd name="T100" fmla="*/ 1372 w 3069"/>
              <a:gd name="T101" fmla="*/ 1647 h 3292"/>
              <a:gd name="T102" fmla="*/ 1291 w 3069"/>
              <a:gd name="T103" fmla="*/ 1448 h 3292"/>
              <a:gd name="T104" fmla="*/ 1173 w 3069"/>
              <a:gd name="T105" fmla="*/ 1262 h 3292"/>
              <a:gd name="T106" fmla="*/ 1045 w 3069"/>
              <a:gd name="T107" fmla="*/ 1117 h 3292"/>
              <a:gd name="T108" fmla="*/ 926 w 3069"/>
              <a:gd name="T109" fmla="*/ 914 h 3292"/>
              <a:gd name="T110" fmla="*/ 882 w 3069"/>
              <a:gd name="T111" fmla="*/ 672 h 3292"/>
              <a:gd name="T112" fmla="*/ 928 w 3069"/>
              <a:gd name="T113" fmla="*/ 426 h 3292"/>
              <a:gd name="T114" fmla="*/ 1053 w 3069"/>
              <a:gd name="T115" fmla="*/ 221 h 3292"/>
              <a:gd name="T116" fmla="*/ 1240 w 3069"/>
              <a:gd name="T117" fmla="*/ 74 h 3292"/>
              <a:gd name="T118" fmla="*/ 1471 w 3069"/>
              <a:gd name="T11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69" h="3292">
                <a:moveTo>
                  <a:pt x="1534" y="0"/>
                </a:moveTo>
                <a:lnTo>
                  <a:pt x="1534" y="0"/>
                </a:lnTo>
                <a:lnTo>
                  <a:pt x="1597" y="3"/>
                </a:lnTo>
                <a:lnTo>
                  <a:pt x="1658" y="13"/>
                </a:lnTo>
                <a:lnTo>
                  <a:pt x="1718" y="28"/>
                </a:lnTo>
                <a:lnTo>
                  <a:pt x="1775" y="48"/>
                </a:lnTo>
                <a:lnTo>
                  <a:pt x="1829" y="74"/>
                </a:lnTo>
                <a:lnTo>
                  <a:pt x="1880" y="104"/>
                </a:lnTo>
                <a:lnTo>
                  <a:pt x="1929" y="139"/>
                </a:lnTo>
                <a:lnTo>
                  <a:pt x="1974" y="178"/>
                </a:lnTo>
                <a:lnTo>
                  <a:pt x="2016" y="221"/>
                </a:lnTo>
                <a:lnTo>
                  <a:pt x="2054" y="267"/>
                </a:lnTo>
                <a:lnTo>
                  <a:pt x="2088" y="318"/>
                </a:lnTo>
                <a:lnTo>
                  <a:pt x="2116" y="370"/>
                </a:lnTo>
                <a:lnTo>
                  <a:pt x="2141" y="426"/>
                </a:lnTo>
                <a:lnTo>
                  <a:pt x="2160" y="485"/>
                </a:lnTo>
                <a:lnTo>
                  <a:pt x="2175" y="545"/>
                </a:lnTo>
                <a:lnTo>
                  <a:pt x="2184" y="608"/>
                </a:lnTo>
                <a:lnTo>
                  <a:pt x="2186" y="672"/>
                </a:lnTo>
                <a:lnTo>
                  <a:pt x="2184" y="736"/>
                </a:lnTo>
                <a:lnTo>
                  <a:pt x="2175" y="797"/>
                </a:lnTo>
                <a:lnTo>
                  <a:pt x="2161" y="857"/>
                </a:lnTo>
                <a:lnTo>
                  <a:pt x="2143" y="914"/>
                </a:lnTo>
                <a:lnTo>
                  <a:pt x="2120" y="969"/>
                </a:lnTo>
                <a:lnTo>
                  <a:pt x="2092" y="1021"/>
                </a:lnTo>
                <a:lnTo>
                  <a:pt x="2059" y="1071"/>
                </a:lnTo>
                <a:lnTo>
                  <a:pt x="2023" y="1117"/>
                </a:lnTo>
                <a:lnTo>
                  <a:pt x="1982" y="1159"/>
                </a:lnTo>
                <a:lnTo>
                  <a:pt x="1955" y="1188"/>
                </a:lnTo>
                <a:lnTo>
                  <a:pt x="1925" y="1222"/>
                </a:lnTo>
                <a:lnTo>
                  <a:pt x="1896" y="1262"/>
                </a:lnTo>
                <a:lnTo>
                  <a:pt x="1865" y="1304"/>
                </a:lnTo>
                <a:lnTo>
                  <a:pt x="1834" y="1350"/>
                </a:lnTo>
                <a:lnTo>
                  <a:pt x="1806" y="1398"/>
                </a:lnTo>
                <a:lnTo>
                  <a:pt x="1778" y="1448"/>
                </a:lnTo>
                <a:lnTo>
                  <a:pt x="1752" y="1498"/>
                </a:lnTo>
                <a:lnTo>
                  <a:pt x="1731" y="1549"/>
                </a:lnTo>
                <a:lnTo>
                  <a:pt x="1711" y="1598"/>
                </a:lnTo>
                <a:lnTo>
                  <a:pt x="1697" y="1647"/>
                </a:lnTo>
                <a:lnTo>
                  <a:pt x="1744" y="1617"/>
                </a:lnTo>
                <a:lnTo>
                  <a:pt x="1789" y="1588"/>
                </a:lnTo>
                <a:lnTo>
                  <a:pt x="1831" y="1557"/>
                </a:lnTo>
                <a:lnTo>
                  <a:pt x="1870" y="1527"/>
                </a:lnTo>
                <a:lnTo>
                  <a:pt x="1904" y="1498"/>
                </a:lnTo>
                <a:lnTo>
                  <a:pt x="1932" y="1470"/>
                </a:lnTo>
                <a:lnTo>
                  <a:pt x="1974" y="1429"/>
                </a:lnTo>
                <a:lnTo>
                  <a:pt x="2019" y="1392"/>
                </a:lnTo>
                <a:lnTo>
                  <a:pt x="2067" y="1359"/>
                </a:lnTo>
                <a:lnTo>
                  <a:pt x="2119" y="1330"/>
                </a:lnTo>
                <a:lnTo>
                  <a:pt x="2173" y="1306"/>
                </a:lnTo>
                <a:lnTo>
                  <a:pt x="2229" y="1287"/>
                </a:lnTo>
                <a:lnTo>
                  <a:pt x="2287" y="1273"/>
                </a:lnTo>
                <a:lnTo>
                  <a:pt x="2348" y="1265"/>
                </a:lnTo>
                <a:lnTo>
                  <a:pt x="2409" y="1262"/>
                </a:lnTo>
                <a:lnTo>
                  <a:pt x="2472" y="1265"/>
                </a:lnTo>
                <a:lnTo>
                  <a:pt x="2535" y="1274"/>
                </a:lnTo>
                <a:lnTo>
                  <a:pt x="2594" y="1288"/>
                </a:lnTo>
                <a:lnTo>
                  <a:pt x="2653" y="1309"/>
                </a:lnTo>
                <a:lnTo>
                  <a:pt x="2708" y="1334"/>
                </a:lnTo>
                <a:lnTo>
                  <a:pt x="2760" y="1365"/>
                </a:lnTo>
                <a:lnTo>
                  <a:pt x="2809" y="1399"/>
                </a:lnTo>
                <a:lnTo>
                  <a:pt x="2854" y="1438"/>
                </a:lnTo>
                <a:lnTo>
                  <a:pt x="2896" y="1482"/>
                </a:lnTo>
                <a:lnTo>
                  <a:pt x="2935" y="1528"/>
                </a:lnTo>
                <a:lnTo>
                  <a:pt x="2969" y="1578"/>
                </a:lnTo>
                <a:lnTo>
                  <a:pt x="2998" y="1631"/>
                </a:lnTo>
                <a:lnTo>
                  <a:pt x="3023" y="1687"/>
                </a:lnTo>
                <a:lnTo>
                  <a:pt x="3042" y="1746"/>
                </a:lnTo>
                <a:lnTo>
                  <a:pt x="3057" y="1807"/>
                </a:lnTo>
                <a:lnTo>
                  <a:pt x="3066" y="1870"/>
                </a:lnTo>
                <a:lnTo>
                  <a:pt x="3069" y="1935"/>
                </a:lnTo>
                <a:lnTo>
                  <a:pt x="3066" y="2000"/>
                </a:lnTo>
                <a:lnTo>
                  <a:pt x="3057" y="2063"/>
                </a:lnTo>
                <a:lnTo>
                  <a:pt x="3042" y="2124"/>
                </a:lnTo>
                <a:lnTo>
                  <a:pt x="3023" y="2183"/>
                </a:lnTo>
                <a:lnTo>
                  <a:pt x="2998" y="2239"/>
                </a:lnTo>
                <a:lnTo>
                  <a:pt x="2969" y="2292"/>
                </a:lnTo>
                <a:lnTo>
                  <a:pt x="2935" y="2343"/>
                </a:lnTo>
                <a:lnTo>
                  <a:pt x="2896" y="2389"/>
                </a:lnTo>
                <a:lnTo>
                  <a:pt x="2854" y="2432"/>
                </a:lnTo>
                <a:lnTo>
                  <a:pt x="2809" y="2471"/>
                </a:lnTo>
                <a:lnTo>
                  <a:pt x="2760" y="2506"/>
                </a:lnTo>
                <a:lnTo>
                  <a:pt x="2708" y="2536"/>
                </a:lnTo>
                <a:lnTo>
                  <a:pt x="2653" y="2561"/>
                </a:lnTo>
                <a:lnTo>
                  <a:pt x="2594" y="2581"/>
                </a:lnTo>
                <a:lnTo>
                  <a:pt x="2535" y="2596"/>
                </a:lnTo>
                <a:lnTo>
                  <a:pt x="2472" y="2605"/>
                </a:lnTo>
                <a:lnTo>
                  <a:pt x="2409" y="2608"/>
                </a:lnTo>
                <a:lnTo>
                  <a:pt x="2348" y="2605"/>
                </a:lnTo>
                <a:lnTo>
                  <a:pt x="2287" y="2597"/>
                </a:lnTo>
                <a:lnTo>
                  <a:pt x="2229" y="2582"/>
                </a:lnTo>
                <a:lnTo>
                  <a:pt x="2173" y="2563"/>
                </a:lnTo>
                <a:lnTo>
                  <a:pt x="2119" y="2539"/>
                </a:lnTo>
                <a:lnTo>
                  <a:pt x="2067" y="2510"/>
                </a:lnTo>
                <a:lnTo>
                  <a:pt x="2019" y="2476"/>
                </a:lnTo>
                <a:lnTo>
                  <a:pt x="1974" y="2439"/>
                </a:lnTo>
                <a:lnTo>
                  <a:pt x="1932" y="2398"/>
                </a:lnTo>
                <a:lnTo>
                  <a:pt x="1907" y="2373"/>
                </a:lnTo>
                <a:lnTo>
                  <a:pt x="1877" y="2346"/>
                </a:lnTo>
                <a:lnTo>
                  <a:pt x="1843" y="2318"/>
                </a:lnTo>
                <a:lnTo>
                  <a:pt x="1807" y="2290"/>
                </a:lnTo>
                <a:lnTo>
                  <a:pt x="1768" y="2262"/>
                </a:lnTo>
                <a:lnTo>
                  <a:pt x="1726" y="2235"/>
                </a:lnTo>
                <a:lnTo>
                  <a:pt x="1683" y="2210"/>
                </a:lnTo>
                <a:lnTo>
                  <a:pt x="1687" y="2296"/>
                </a:lnTo>
                <a:lnTo>
                  <a:pt x="1696" y="2381"/>
                </a:lnTo>
                <a:lnTo>
                  <a:pt x="1709" y="2463"/>
                </a:lnTo>
                <a:lnTo>
                  <a:pt x="1727" y="2540"/>
                </a:lnTo>
                <a:lnTo>
                  <a:pt x="1748" y="2615"/>
                </a:lnTo>
                <a:lnTo>
                  <a:pt x="1774" y="2686"/>
                </a:lnTo>
                <a:lnTo>
                  <a:pt x="1801" y="2753"/>
                </a:lnTo>
                <a:lnTo>
                  <a:pt x="1832" y="2816"/>
                </a:lnTo>
                <a:lnTo>
                  <a:pt x="1866" y="2876"/>
                </a:lnTo>
                <a:lnTo>
                  <a:pt x="1902" y="2932"/>
                </a:lnTo>
                <a:lnTo>
                  <a:pt x="1938" y="2982"/>
                </a:lnTo>
                <a:lnTo>
                  <a:pt x="1978" y="3029"/>
                </a:lnTo>
                <a:lnTo>
                  <a:pt x="2019" y="3071"/>
                </a:lnTo>
                <a:lnTo>
                  <a:pt x="2060" y="3109"/>
                </a:lnTo>
                <a:lnTo>
                  <a:pt x="2103" y="3142"/>
                </a:lnTo>
                <a:lnTo>
                  <a:pt x="2146" y="3170"/>
                </a:lnTo>
                <a:lnTo>
                  <a:pt x="2146" y="3292"/>
                </a:lnTo>
                <a:lnTo>
                  <a:pt x="923" y="3292"/>
                </a:lnTo>
                <a:lnTo>
                  <a:pt x="923" y="3170"/>
                </a:lnTo>
                <a:lnTo>
                  <a:pt x="966" y="3142"/>
                </a:lnTo>
                <a:lnTo>
                  <a:pt x="1008" y="3109"/>
                </a:lnTo>
                <a:lnTo>
                  <a:pt x="1050" y="3071"/>
                </a:lnTo>
                <a:lnTo>
                  <a:pt x="1090" y="3029"/>
                </a:lnTo>
                <a:lnTo>
                  <a:pt x="1129" y="2982"/>
                </a:lnTo>
                <a:lnTo>
                  <a:pt x="1167" y="2932"/>
                </a:lnTo>
                <a:lnTo>
                  <a:pt x="1203" y="2876"/>
                </a:lnTo>
                <a:lnTo>
                  <a:pt x="1237" y="2816"/>
                </a:lnTo>
                <a:lnTo>
                  <a:pt x="1267" y="2753"/>
                </a:lnTo>
                <a:lnTo>
                  <a:pt x="1295" y="2686"/>
                </a:lnTo>
                <a:lnTo>
                  <a:pt x="1320" y="2615"/>
                </a:lnTo>
                <a:lnTo>
                  <a:pt x="1341" y="2540"/>
                </a:lnTo>
                <a:lnTo>
                  <a:pt x="1358" y="2463"/>
                </a:lnTo>
                <a:lnTo>
                  <a:pt x="1373" y="2381"/>
                </a:lnTo>
                <a:lnTo>
                  <a:pt x="1381" y="2296"/>
                </a:lnTo>
                <a:lnTo>
                  <a:pt x="1386" y="2210"/>
                </a:lnTo>
                <a:lnTo>
                  <a:pt x="1343" y="2235"/>
                </a:lnTo>
                <a:lnTo>
                  <a:pt x="1301" y="2262"/>
                </a:lnTo>
                <a:lnTo>
                  <a:pt x="1261" y="2290"/>
                </a:lnTo>
                <a:lnTo>
                  <a:pt x="1224" y="2318"/>
                </a:lnTo>
                <a:lnTo>
                  <a:pt x="1192" y="2346"/>
                </a:lnTo>
                <a:lnTo>
                  <a:pt x="1162" y="2373"/>
                </a:lnTo>
                <a:lnTo>
                  <a:pt x="1136" y="2398"/>
                </a:lnTo>
                <a:lnTo>
                  <a:pt x="1095" y="2439"/>
                </a:lnTo>
                <a:lnTo>
                  <a:pt x="1050" y="2476"/>
                </a:lnTo>
                <a:lnTo>
                  <a:pt x="1000" y="2510"/>
                </a:lnTo>
                <a:lnTo>
                  <a:pt x="949" y="2539"/>
                </a:lnTo>
                <a:lnTo>
                  <a:pt x="896" y="2563"/>
                </a:lnTo>
                <a:lnTo>
                  <a:pt x="840" y="2582"/>
                </a:lnTo>
                <a:lnTo>
                  <a:pt x="782" y="2597"/>
                </a:lnTo>
                <a:lnTo>
                  <a:pt x="721" y="2605"/>
                </a:lnTo>
                <a:lnTo>
                  <a:pt x="659" y="2608"/>
                </a:lnTo>
                <a:lnTo>
                  <a:pt x="595" y="2605"/>
                </a:lnTo>
                <a:lnTo>
                  <a:pt x="534" y="2596"/>
                </a:lnTo>
                <a:lnTo>
                  <a:pt x="474" y="2581"/>
                </a:lnTo>
                <a:lnTo>
                  <a:pt x="416" y="2561"/>
                </a:lnTo>
                <a:lnTo>
                  <a:pt x="361" y="2536"/>
                </a:lnTo>
                <a:lnTo>
                  <a:pt x="309" y="2506"/>
                </a:lnTo>
                <a:lnTo>
                  <a:pt x="260" y="2471"/>
                </a:lnTo>
                <a:lnTo>
                  <a:pt x="214" y="2432"/>
                </a:lnTo>
                <a:lnTo>
                  <a:pt x="172" y="2389"/>
                </a:lnTo>
                <a:lnTo>
                  <a:pt x="134" y="2343"/>
                </a:lnTo>
                <a:lnTo>
                  <a:pt x="100" y="2292"/>
                </a:lnTo>
                <a:lnTo>
                  <a:pt x="71" y="2239"/>
                </a:lnTo>
                <a:lnTo>
                  <a:pt x="46" y="2183"/>
                </a:lnTo>
                <a:lnTo>
                  <a:pt x="26" y="2124"/>
                </a:lnTo>
                <a:lnTo>
                  <a:pt x="11" y="2063"/>
                </a:lnTo>
                <a:lnTo>
                  <a:pt x="2" y="2000"/>
                </a:lnTo>
                <a:lnTo>
                  <a:pt x="0" y="1935"/>
                </a:lnTo>
                <a:lnTo>
                  <a:pt x="2" y="1870"/>
                </a:lnTo>
                <a:lnTo>
                  <a:pt x="11" y="1807"/>
                </a:lnTo>
                <a:lnTo>
                  <a:pt x="26" y="1746"/>
                </a:lnTo>
                <a:lnTo>
                  <a:pt x="46" y="1687"/>
                </a:lnTo>
                <a:lnTo>
                  <a:pt x="71" y="1631"/>
                </a:lnTo>
                <a:lnTo>
                  <a:pt x="100" y="1578"/>
                </a:lnTo>
                <a:lnTo>
                  <a:pt x="134" y="1528"/>
                </a:lnTo>
                <a:lnTo>
                  <a:pt x="172" y="1482"/>
                </a:lnTo>
                <a:lnTo>
                  <a:pt x="214" y="1438"/>
                </a:lnTo>
                <a:lnTo>
                  <a:pt x="260" y="1399"/>
                </a:lnTo>
                <a:lnTo>
                  <a:pt x="309" y="1365"/>
                </a:lnTo>
                <a:lnTo>
                  <a:pt x="361" y="1334"/>
                </a:lnTo>
                <a:lnTo>
                  <a:pt x="416" y="1309"/>
                </a:lnTo>
                <a:lnTo>
                  <a:pt x="474" y="1288"/>
                </a:lnTo>
                <a:lnTo>
                  <a:pt x="534" y="1274"/>
                </a:lnTo>
                <a:lnTo>
                  <a:pt x="595" y="1265"/>
                </a:lnTo>
                <a:lnTo>
                  <a:pt x="659" y="1262"/>
                </a:lnTo>
                <a:lnTo>
                  <a:pt x="721" y="1265"/>
                </a:lnTo>
                <a:lnTo>
                  <a:pt x="782" y="1273"/>
                </a:lnTo>
                <a:lnTo>
                  <a:pt x="840" y="1287"/>
                </a:lnTo>
                <a:lnTo>
                  <a:pt x="896" y="1306"/>
                </a:lnTo>
                <a:lnTo>
                  <a:pt x="949" y="1330"/>
                </a:lnTo>
                <a:lnTo>
                  <a:pt x="1000" y="1359"/>
                </a:lnTo>
                <a:lnTo>
                  <a:pt x="1050" y="1392"/>
                </a:lnTo>
                <a:lnTo>
                  <a:pt x="1095" y="1429"/>
                </a:lnTo>
                <a:lnTo>
                  <a:pt x="1136" y="1470"/>
                </a:lnTo>
                <a:lnTo>
                  <a:pt x="1165" y="1498"/>
                </a:lnTo>
                <a:lnTo>
                  <a:pt x="1199" y="1527"/>
                </a:lnTo>
                <a:lnTo>
                  <a:pt x="1237" y="1557"/>
                </a:lnTo>
                <a:lnTo>
                  <a:pt x="1280" y="1588"/>
                </a:lnTo>
                <a:lnTo>
                  <a:pt x="1325" y="1617"/>
                </a:lnTo>
                <a:lnTo>
                  <a:pt x="1372" y="1647"/>
                </a:lnTo>
                <a:lnTo>
                  <a:pt x="1356" y="1598"/>
                </a:lnTo>
                <a:lnTo>
                  <a:pt x="1338" y="1549"/>
                </a:lnTo>
                <a:lnTo>
                  <a:pt x="1316" y="1498"/>
                </a:lnTo>
                <a:lnTo>
                  <a:pt x="1291" y="1448"/>
                </a:lnTo>
                <a:lnTo>
                  <a:pt x="1263" y="1398"/>
                </a:lnTo>
                <a:lnTo>
                  <a:pt x="1234" y="1350"/>
                </a:lnTo>
                <a:lnTo>
                  <a:pt x="1204" y="1304"/>
                </a:lnTo>
                <a:lnTo>
                  <a:pt x="1173" y="1262"/>
                </a:lnTo>
                <a:lnTo>
                  <a:pt x="1143" y="1222"/>
                </a:lnTo>
                <a:lnTo>
                  <a:pt x="1114" y="1188"/>
                </a:lnTo>
                <a:lnTo>
                  <a:pt x="1085" y="1159"/>
                </a:lnTo>
                <a:lnTo>
                  <a:pt x="1045" y="1117"/>
                </a:lnTo>
                <a:lnTo>
                  <a:pt x="1010" y="1071"/>
                </a:lnTo>
                <a:lnTo>
                  <a:pt x="977" y="1021"/>
                </a:lnTo>
                <a:lnTo>
                  <a:pt x="949" y="969"/>
                </a:lnTo>
                <a:lnTo>
                  <a:pt x="926" y="914"/>
                </a:lnTo>
                <a:lnTo>
                  <a:pt x="906" y="857"/>
                </a:lnTo>
                <a:lnTo>
                  <a:pt x="893" y="797"/>
                </a:lnTo>
                <a:lnTo>
                  <a:pt x="885" y="736"/>
                </a:lnTo>
                <a:lnTo>
                  <a:pt x="882" y="672"/>
                </a:lnTo>
                <a:lnTo>
                  <a:pt x="885" y="608"/>
                </a:lnTo>
                <a:lnTo>
                  <a:pt x="894" y="545"/>
                </a:lnTo>
                <a:lnTo>
                  <a:pt x="908" y="485"/>
                </a:lnTo>
                <a:lnTo>
                  <a:pt x="928" y="426"/>
                </a:lnTo>
                <a:lnTo>
                  <a:pt x="952" y="370"/>
                </a:lnTo>
                <a:lnTo>
                  <a:pt x="981" y="318"/>
                </a:lnTo>
                <a:lnTo>
                  <a:pt x="1015" y="267"/>
                </a:lnTo>
                <a:lnTo>
                  <a:pt x="1053" y="221"/>
                </a:lnTo>
                <a:lnTo>
                  <a:pt x="1095" y="178"/>
                </a:lnTo>
                <a:lnTo>
                  <a:pt x="1140" y="139"/>
                </a:lnTo>
                <a:lnTo>
                  <a:pt x="1188" y="104"/>
                </a:lnTo>
                <a:lnTo>
                  <a:pt x="1240" y="74"/>
                </a:lnTo>
                <a:lnTo>
                  <a:pt x="1294" y="48"/>
                </a:lnTo>
                <a:lnTo>
                  <a:pt x="1351" y="28"/>
                </a:lnTo>
                <a:lnTo>
                  <a:pt x="1411" y="13"/>
                </a:lnTo>
                <a:lnTo>
                  <a:pt x="1471" y="3"/>
                </a:lnTo>
                <a:lnTo>
                  <a:pt x="153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1" name="Freeform 140"/>
          <p:cNvSpPr>
            <a:spLocks noEditPoints="1"/>
          </p:cNvSpPr>
          <p:nvPr/>
        </p:nvSpPr>
        <p:spPr bwMode="auto">
          <a:xfrm>
            <a:off x="7611097" y="1123802"/>
            <a:ext cx="349600" cy="305043"/>
          </a:xfrm>
          <a:custGeom>
            <a:avLst/>
            <a:gdLst>
              <a:gd name="T0" fmla="*/ 1576 w 3261"/>
              <a:gd name="T1" fmla="*/ 2607 h 2852"/>
              <a:gd name="T2" fmla="*/ 1538 w 3261"/>
              <a:gd name="T3" fmla="*/ 2685 h 2852"/>
              <a:gd name="T4" fmla="*/ 1079 w 3261"/>
              <a:gd name="T5" fmla="*/ 2847 h 2852"/>
              <a:gd name="T6" fmla="*/ 765 w 3261"/>
              <a:gd name="T7" fmla="*/ 1762 h 2852"/>
              <a:gd name="T8" fmla="*/ 2784 w 3261"/>
              <a:gd name="T9" fmla="*/ 802 h 2852"/>
              <a:gd name="T10" fmla="*/ 2851 w 3261"/>
              <a:gd name="T11" fmla="*/ 962 h 2852"/>
              <a:gd name="T12" fmla="*/ 2870 w 3261"/>
              <a:gd name="T13" fmla="*/ 1216 h 2852"/>
              <a:gd name="T14" fmla="*/ 2827 w 3261"/>
              <a:gd name="T15" fmla="*/ 1446 h 2852"/>
              <a:gd name="T16" fmla="*/ 2771 w 3261"/>
              <a:gd name="T17" fmla="*/ 1536 h 2852"/>
              <a:gd name="T18" fmla="*/ 2730 w 3261"/>
              <a:gd name="T19" fmla="*/ 1530 h 2852"/>
              <a:gd name="T20" fmla="*/ 2668 w 3261"/>
              <a:gd name="T21" fmla="*/ 1406 h 2852"/>
              <a:gd name="T22" fmla="*/ 2637 w 3261"/>
              <a:gd name="T23" fmla="*/ 1163 h 2852"/>
              <a:gd name="T24" fmla="*/ 2668 w 3261"/>
              <a:gd name="T25" fmla="*/ 919 h 2852"/>
              <a:gd name="T26" fmla="*/ 2730 w 3261"/>
              <a:gd name="T27" fmla="*/ 795 h 2852"/>
              <a:gd name="T28" fmla="*/ 825 w 3261"/>
              <a:gd name="T29" fmla="*/ 778 h 2852"/>
              <a:gd name="T30" fmla="*/ 803 w 3261"/>
              <a:gd name="T31" fmla="*/ 1261 h 2852"/>
              <a:gd name="T32" fmla="*/ 763 w 3261"/>
              <a:gd name="T33" fmla="*/ 1628 h 2852"/>
              <a:gd name="T34" fmla="*/ 390 w 3261"/>
              <a:gd name="T35" fmla="*/ 1604 h 2852"/>
              <a:gd name="T36" fmla="*/ 390 w 3261"/>
              <a:gd name="T37" fmla="*/ 721 h 2852"/>
              <a:gd name="T38" fmla="*/ 763 w 3261"/>
              <a:gd name="T39" fmla="*/ 698 h 2852"/>
              <a:gd name="T40" fmla="*/ 2702 w 3261"/>
              <a:gd name="T41" fmla="*/ 200 h 2852"/>
              <a:gd name="T42" fmla="*/ 2605 w 3261"/>
              <a:gd name="T43" fmla="*/ 331 h 2852"/>
              <a:gd name="T44" fmla="*/ 2500 w 3261"/>
              <a:gd name="T45" fmla="*/ 642 h 2852"/>
              <a:gd name="T46" fmla="*/ 2450 w 3261"/>
              <a:gd name="T47" fmla="*/ 1070 h 2852"/>
              <a:gd name="T48" fmla="*/ 2472 w 3261"/>
              <a:gd name="T49" fmla="*/ 1521 h 2852"/>
              <a:gd name="T50" fmla="*/ 2563 w 3261"/>
              <a:gd name="T51" fmla="*/ 1899 h 2852"/>
              <a:gd name="T52" fmla="*/ 2676 w 3261"/>
              <a:gd name="T53" fmla="*/ 2099 h 2852"/>
              <a:gd name="T54" fmla="*/ 2754 w 3261"/>
              <a:gd name="T55" fmla="*/ 2150 h 2852"/>
              <a:gd name="T56" fmla="*/ 2833 w 3261"/>
              <a:gd name="T57" fmla="*/ 2099 h 2852"/>
              <a:gd name="T58" fmla="*/ 2945 w 3261"/>
              <a:gd name="T59" fmla="*/ 1899 h 2852"/>
              <a:gd name="T60" fmla="*/ 3036 w 3261"/>
              <a:gd name="T61" fmla="*/ 1521 h 2852"/>
              <a:gd name="T62" fmla="*/ 3058 w 3261"/>
              <a:gd name="T63" fmla="*/ 1070 h 2852"/>
              <a:gd name="T64" fmla="*/ 3008 w 3261"/>
              <a:gd name="T65" fmla="*/ 642 h 2852"/>
              <a:gd name="T66" fmla="*/ 2903 w 3261"/>
              <a:gd name="T67" fmla="*/ 331 h 2852"/>
              <a:gd name="T68" fmla="*/ 2812 w 3261"/>
              <a:gd name="T69" fmla="*/ 205 h 2852"/>
              <a:gd name="T70" fmla="*/ 2581 w 3261"/>
              <a:gd name="T71" fmla="*/ 0 h 2852"/>
              <a:gd name="T72" fmla="*/ 2969 w 3261"/>
              <a:gd name="T73" fmla="*/ 56 h 2852"/>
              <a:gd name="T74" fmla="*/ 3104 w 3261"/>
              <a:gd name="T75" fmla="*/ 258 h 2852"/>
              <a:gd name="T76" fmla="*/ 3204 w 3261"/>
              <a:gd name="T77" fmla="*/ 578 h 2852"/>
              <a:gd name="T78" fmla="*/ 3256 w 3261"/>
              <a:gd name="T79" fmla="*/ 983 h 2852"/>
              <a:gd name="T80" fmla="*/ 3256 w 3261"/>
              <a:gd name="T81" fmla="*/ 1342 h 2852"/>
              <a:gd name="T82" fmla="*/ 3204 w 3261"/>
              <a:gd name="T83" fmla="*/ 1747 h 2852"/>
              <a:gd name="T84" fmla="*/ 3104 w 3261"/>
              <a:gd name="T85" fmla="*/ 2067 h 2852"/>
              <a:gd name="T86" fmla="*/ 2969 w 3261"/>
              <a:gd name="T87" fmla="*/ 2269 h 2852"/>
              <a:gd name="T88" fmla="*/ 2843 w 3261"/>
              <a:gd name="T89" fmla="*/ 2325 h 2852"/>
              <a:gd name="T90" fmla="*/ 2561 w 3261"/>
              <a:gd name="T91" fmla="*/ 2311 h 2852"/>
              <a:gd name="T92" fmla="*/ 2447 w 3261"/>
              <a:gd name="T93" fmla="*/ 2235 h 2852"/>
              <a:gd name="T94" fmla="*/ 2238 w 3261"/>
              <a:gd name="T95" fmla="*/ 2112 h 2852"/>
              <a:gd name="T96" fmla="*/ 1947 w 3261"/>
              <a:gd name="T97" fmla="*/ 1966 h 2852"/>
              <a:gd name="T98" fmla="*/ 1584 w 3261"/>
              <a:gd name="T99" fmla="*/ 1820 h 2852"/>
              <a:gd name="T100" fmla="*/ 1159 w 3261"/>
              <a:gd name="T101" fmla="*/ 1696 h 2852"/>
              <a:gd name="T102" fmla="*/ 1029 w 3261"/>
              <a:gd name="T103" fmla="*/ 1352 h 2852"/>
              <a:gd name="T104" fmla="*/ 1035 w 3261"/>
              <a:gd name="T105" fmla="*/ 886 h 2852"/>
              <a:gd name="T106" fmla="*/ 1249 w 3261"/>
              <a:gd name="T107" fmla="*/ 607 h 2852"/>
              <a:gd name="T108" fmla="*/ 1662 w 3261"/>
              <a:gd name="T109" fmla="*/ 478 h 2852"/>
              <a:gd name="T110" fmla="*/ 2011 w 3261"/>
              <a:gd name="T111" fmla="*/ 329 h 2852"/>
              <a:gd name="T112" fmla="*/ 2287 w 3261"/>
              <a:gd name="T113" fmla="*/ 187 h 2852"/>
              <a:gd name="T114" fmla="*/ 2477 w 3261"/>
              <a:gd name="T115" fmla="*/ 71 h 2852"/>
              <a:gd name="T116" fmla="*/ 2572 w 3261"/>
              <a:gd name="T117" fmla="*/ 6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852">
                <a:moveTo>
                  <a:pt x="765" y="1762"/>
                </a:moveTo>
                <a:lnTo>
                  <a:pt x="1172" y="1841"/>
                </a:lnTo>
                <a:lnTo>
                  <a:pt x="1565" y="2570"/>
                </a:lnTo>
                <a:lnTo>
                  <a:pt x="1573" y="2588"/>
                </a:lnTo>
                <a:lnTo>
                  <a:pt x="1576" y="2607"/>
                </a:lnTo>
                <a:lnTo>
                  <a:pt x="1576" y="2625"/>
                </a:lnTo>
                <a:lnTo>
                  <a:pt x="1571" y="2642"/>
                </a:lnTo>
                <a:lnTo>
                  <a:pt x="1564" y="2658"/>
                </a:lnTo>
                <a:lnTo>
                  <a:pt x="1552" y="2673"/>
                </a:lnTo>
                <a:lnTo>
                  <a:pt x="1538" y="2685"/>
                </a:lnTo>
                <a:lnTo>
                  <a:pt x="1520" y="2694"/>
                </a:lnTo>
                <a:lnTo>
                  <a:pt x="1142" y="2845"/>
                </a:lnTo>
                <a:lnTo>
                  <a:pt x="1120" y="2851"/>
                </a:lnTo>
                <a:lnTo>
                  <a:pt x="1099" y="2852"/>
                </a:lnTo>
                <a:lnTo>
                  <a:pt x="1079" y="2847"/>
                </a:lnTo>
                <a:lnTo>
                  <a:pt x="1061" y="2838"/>
                </a:lnTo>
                <a:lnTo>
                  <a:pt x="1046" y="2825"/>
                </a:lnTo>
                <a:lnTo>
                  <a:pt x="1034" y="2807"/>
                </a:lnTo>
                <a:lnTo>
                  <a:pt x="1026" y="2786"/>
                </a:lnTo>
                <a:lnTo>
                  <a:pt x="765" y="1762"/>
                </a:lnTo>
                <a:close/>
                <a:moveTo>
                  <a:pt x="2754" y="782"/>
                </a:moveTo>
                <a:lnTo>
                  <a:pt x="2763" y="784"/>
                </a:lnTo>
                <a:lnTo>
                  <a:pt x="2771" y="789"/>
                </a:lnTo>
                <a:lnTo>
                  <a:pt x="2779" y="795"/>
                </a:lnTo>
                <a:lnTo>
                  <a:pt x="2784" y="802"/>
                </a:lnTo>
                <a:lnTo>
                  <a:pt x="2800" y="822"/>
                </a:lnTo>
                <a:lnTo>
                  <a:pt x="2814" y="848"/>
                </a:lnTo>
                <a:lnTo>
                  <a:pt x="2827" y="879"/>
                </a:lnTo>
                <a:lnTo>
                  <a:pt x="2841" y="919"/>
                </a:lnTo>
                <a:lnTo>
                  <a:pt x="2851" y="962"/>
                </a:lnTo>
                <a:lnTo>
                  <a:pt x="2860" y="1009"/>
                </a:lnTo>
                <a:lnTo>
                  <a:pt x="2866" y="1058"/>
                </a:lnTo>
                <a:lnTo>
                  <a:pt x="2870" y="1109"/>
                </a:lnTo>
                <a:lnTo>
                  <a:pt x="2871" y="1163"/>
                </a:lnTo>
                <a:lnTo>
                  <a:pt x="2870" y="1216"/>
                </a:lnTo>
                <a:lnTo>
                  <a:pt x="2866" y="1268"/>
                </a:lnTo>
                <a:lnTo>
                  <a:pt x="2860" y="1317"/>
                </a:lnTo>
                <a:lnTo>
                  <a:pt x="2851" y="1363"/>
                </a:lnTo>
                <a:lnTo>
                  <a:pt x="2841" y="1406"/>
                </a:lnTo>
                <a:lnTo>
                  <a:pt x="2827" y="1446"/>
                </a:lnTo>
                <a:lnTo>
                  <a:pt x="2814" y="1478"/>
                </a:lnTo>
                <a:lnTo>
                  <a:pt x="2800" y="1504"/>
                </a:lnTo>
                <a:lnTo>
                  <a:pt x="2784" y="1524"/>
                </a:lnTo>
                <a:lnTo>
                  <a:pt x="2779" y="1530"/>
                </a:lnTo>
                <a:lnTo>
                  <a:pt x="2771" y="1536"/>
                </a:lnTo>
                <a:lnTo>
                  <a:pt x="2763" y="1541"/>
                </a:lnTo>
                <a:lnTo>
                  <a:pt x="2754" y="1543"/>
                </a:lnTo>
                <a:lnTo>
                  <a:pt x="2745" y="1541"/>
                </a:lnTo>
                <a:lnTo>
                  <a:pt x="2737" y="1536"/>
                </a:lnTo>
                <a:lnTo>
                  <a:pt x="2730" y="1530"/>
                </a:lnTo>
                <a:lnTo>
                  <a:pt x="2724" y="1524"/>
                </a:lnTo>
                <a:lnTo>
                  <a:pt x="2709" y="1504"/>
                </a:lnTo>
                <a:lnTo>
                  <a:pt x="2694" y="1478"/>
                </a:lnTo>
                <a:lnTo>
                  <a:pt x="2681" y="1446"/>
                </a:lnTo>
                <a:lnTo>
                  <a:pt x="2668" y="1406"/>
                </a:lnTo>
                <a:lnTo>
                  <a:pt x="2657" y="1363"/>
                </a:lnTo>
                <a:lnTo>
                  <a:pt x="2648" y="1317"/>
                </a:lnTo>
                <a:lnTo>
                  <a:pt x="2642" y="1268"/>
                </a:lnTo>
                <a:lnTo>
                  <a:pt x="2638" y="1216"/>
                </a:lnTo>
                <a:lnTo>
                  <a:pt x="2637" y="1163"/>
                </a:lnTo>
                <a:lnTo>
                  <a:pt x="2638" y="1109"/>
                </a:lnTo>
                <a:lnTo>
                  <a:pt x="2642" y="1058"/>
                </a:lnTo>
                <a:lnTo>
                  <a:pt x="2648" y="1009"/>
                </a:lnTo>
                <a:lnTo>
                  <a:pt x="2657" y="962"/>
                </a:lnTo>
                <a:lnTo>
                  <a:pt x="2668" y="919"/>
                </a:lnTo>
                <a:lnTo>
                  <a:pt x="2681" y="879"/>
                </a:lnTo>
                <a:lnTo>
                  <a:pt x="2694" y="848"/>
                </a:lnTo>
                <a:lnTo>
                  <a:pt x="2709" y="822"/>
                </a:lnTo>
                <a:lnTo>
                  <a:pt x="2724" y="802"/>
                </a:lnTo>
                <a:lnTo>
                  <a:pt x="2730" y="795"/>
                </a:lnTo>
                <a:lnTo>
                  <a:pt x="2737" y="789"/>
                </a:lnTo>
                <a:lnTo>
                  <a:pt x="2745" y="784"/>
                </a:lnTo>
                <a:lnTo>
                  <a:pt x="2754" y="782"/>
                </a:lnTo>
                <a:close/>
                <a:moveTo>
                  <a:pt x="837" y="688"/>
                </a:moveTo>
                <a:lnTo>
                  <a:pt x="825" y="778"/>
                </a:lnTo>
                <a:lnTo>
                  <a:pt x="815" y="872"/>
                </a:lnTo>
                <a:lnTo>
                  <a:pt x="808" y="967"/>
                </a:lnTo>
                <a:lnTo>
                  <a:pt x="803" y="1064"/>
                </a:lnTo>
                <a:lnTo>
                  <a:pt x="802" y="1163"/>
                </a:lnTo>
                <a:lnTo>
                  <a:pt x="803" y="1261"/>
                </a:lnTo>
                <a:lnTo>
                  <a:pt x="808" y="1358"/>
                </a:lnTo>
                <a:lnTo>
                  <a:pt x="815" y="1454"/>
                </a:lnTo>
                <a:lnTo>
                  <a:pt x="825" y="1547"/>
                </a:lnTo>
                <a:lnTo>
                  <a:pt x="837" y="1637"/>
                </a:lnTo>
                <a:lnTo>
                  <a:pt x="763" y="1628"/>
                </a:lnTo>
                <a:lnTo>
                  <a:pt x="691" y="1619"/>
                </a:lnTo>
                <a:lnTo>
                  <a:pt x="618" y="1613"/>
                </a:lnTo>
                <a:lnTo>
                  <a:pt x="545" y="1608"/>
                </a:lnTo>
                <a:lnTo>
                  <a:pt x="470" y="1605"/>
                </a:lnTo>
                <a:lnTo>
                  <a:pt x="390" y="1604"/>
                </a:lnTo>
                <a:lnTo>
                  <a:pt x="177" y="1604"/>
                </a:lnTo>
                <a:lnTo>
                  <a:pt x="0" y="1303"/>
                </a:lnTo>
                <a:lnTo>
                  <a:pt x="0" y="1022"/>
                </a:lnTo>
                <a:lnTo>
                  <a:pt x="177" y="721"/>
                </a:lnTo>
                <a:lnTo>
                  <a:pt x="390" y="721"/>
                </a:lnTo>
                <a:lnTo>
                  <a:pt x="470" y="720"/>
                </a:lnTo>
                <a:lnTo>
                  <a:pt x="545" y="717"/>
                </a:lnTo>
                <a:lnTo>
                  <a:pt x="618" y="712"/>
                </a:lnTo>
                <a:lnTo>
                  <a:pt x="691" y="706"/>
                </a:lnTo>
                <a:lnTo>
                  <a:pt x="763" y="698"/>
                </a:lnTo>
                <a:lnTo>
                  <a:pt x="837" y="688"/>
                </a:lnTo>
                <a:close/>
                <a:moveTo>
                  <a:pt x="2754" y="176"/>
                </a:moveTo>
                <a:lnTo>
                  <a:pt x="2736" y="180"/>
                </a:lnTo>
                <a:lnTo>
                  <a:pt x="2718" y="188"/>
                </a:lnTo>
                <a:lnTo>
                  <a:pt x="2702" y="200"/>
                </a:lnTo>
                <a:lnTo>
                  <a:pt x="2687" y="213"/>
                </a:lnTo>
                <a:lnTo>
                  <a:pt x="2676" y="226"/>
                </a:lnTo>
                <a:lnTo>
                  <a:pt x="2652" y="255"/>
                </a:lnTo>
                <a:lnTo>
                  <a:pt x="2629" y="291"/>
                </a:lnTo>
                <a:lnTo>
                  <a:pt x="2605" y="331"/>
                </a:lnTo>
                <a:lnTo>
                  <a:pt x="2583" y="377"/>
                </a:lnTo>
                <a:lnTo>
                  <a:pt x="2563" y="427"/>
                </a:lnTo>
                <a:lnTo>
                  <a:pt x="2540" y="495"/>
                </a:lnTo>
                <a:lnTo>
                  <a:pt x="2519" y="566"/>
                </a:lnTo>
                <a:lnTo>
                  <a:pt x="2500" y="642"/>
                </a:lnTo>
                <a:lnTo>
                  <a:pt x="2485" y="722"/>
                </a:lnTo>
                <a:lnTo>
                  <a:pt x="2472" y="806"/>
                </a:lnTo>
                <a:lnTo>
                  <a:pt x="2462" y="891"/>
                </a:lnTo>
                <a:lnTo>
                  <a:pt x="2454" y="979"/>
                </a:lnTo>
                <a:lnTo>
                  <a:pt x="2450" y="1070"/>
                </a:lnTo>
                <a:lnTo>
                  <a:pt x="2449" y="1163"/>
                </a:lnTo>
                <a:lnTo>
                  <a:pt x="2450" y="1255"/>
                </a:lnTo>
                <a:lnTo>
                  <a:pt x="2454" y="1346"/>
                </a:lnTo>
                <a:lnTo>
                  <a:pt x="2462" y="1434"/>
                </a:lnTo>
                <a:lnTo>
                  <a:pt x="2472" y="1521"/>
                </a:lnTo>
                <a:lnTo>
                  <a:pt x="2485" y="1603"/>
                </a:lnTo>
                <a:lnTo>
                  <a:pt x="2500" y="1683"/>
                </a:lnTo>
                <a:lnTo>
                  <a:pt x="2519" y="1759"/>
                </a:lnTo>
                <a:lnTo>
                  <a:pt x="2540" y="1831"/>
                </a:lnTo>
                <a:lnTo>
                  <a:pt x="2563" y="1899"/>
                </a:lnTo>
                <a:lnTo>
                  <a:pt x="2583" y="1948"/>
                </a:lnTo>
                <a:lnTo>
                  <a:pt x="2605" y="1994"/>
                </a:lnTo>
                <a:lnTo>
                  <a:pt x="2628" y="2034"/>
                </a:lnTo>
                <a:lnTo>
                  <a:pt x="2652" y="2070"/>
                </a:lnTo>
                <a:lnTo>
                  <a:pt x="2676" y="2099"/>
                </a:lnTo>
                <a:lnTo>
                  <a:pt x="2687" y="2113"/>
                </a:lnTo>
                <a:lnTo>
                  <a:pt x="2702" y="2126"/>
                </a:lnTo>
                <a:lnTo>
                  <a:pt x="2718" y="2138"/>
                </a:lnTo>
                <a:lnTo>
                  <a:pt x="2736" y="2146"/>
                </a:lnTo>
                <a:lnTo>
                  <a:pt x="2754" y="2150"/>
                </a:lnTo>
                <a:lnTo>
                  <a:pt x="2772" y="2146"/>
                </a:lnTo>
                <a:lnTo>
                  <a:pt x="2790" y="2138"/>
                </a:lnTo>
                <a:lnTo>
                  <a:pt x="2806" y="2126"/>
                </a:lnTo>
                <a:lnTo>
                  <a:pt x="2821" y="2113"/>
                </a:lnTo>
                <a:lnTo>
                  <a:pt x="2833" y="2099"/>
                </a:lnTo>
                <a:lnTo>
                  <a:pt x="2856" y="2070"/>
                </a:lnTo>
                <a:lnTo>
                  <a:pt x="2880" y="2034"/>
                </a:lnTo>
                <a:lnTo>
                  <a:pt x="2903" y="1994"/>
                </a:lnTo>
                <a:lnTo>
                  <a:pt x="2925" y="1948"/>
                </a:lnTo>
                <a:lnTo>
                  <a:pt x="2945" y="1899"/>
                </a:lnTo>
                <a:lnTo>
                  <a:pt x="2969" y="1831"/>
                </a:lnTo>
                <a:lnTo>
                  <a:pt x="2989" y="1759"/>
                </a:lnTo>
                <a:lnTo>
                  <a:pt x="3008" y="1683"/>
                </a:lnTo>
                <a:lnTo>
                  <a:pt x="3023" y="1603"/>
                </a:lnTo>
                <a:lnTo>
                  <a:pt x="3036" y="1521"/>
                </a:lnTo>
                <a:lnTo>
                  <a:pt x="3046" y="1434"/>
                </a:lnTo>
                <a:lnTo>
                  <a:pt x="3054" y="1346"/>
                </a:lnTo>
                <a:lnTo>
                  <a:pt x="3058" y="1255"/>
                </a:lnTo>
                <a:lnTo>
                  <a:pt x="3060" y="1163"/>
                </a:lnTo>
                <a:lnTo>
                  <a:pt x="3058" y="1070"/>
                </a:lnTo>
                <a:lnTo>
                  <a:pt x="3054" y="979"/>
                </a:lnTo>
                <a:lnTo>
                  <a:pt x="3046" y="891"/>
                </a:lnTo>
                <a:lnTo>
                  <a:pt x="3036" y="806"/>
                </a:lnTo>
                <a:lnTo>
                  <a:pt x="3023" y="722"/>
                </a:lnTo>
                <a:lnTo>
                  <a:pt x="3008" y="642"/>
                </a:lnTo>
                <a:lnTo>
                  <a:pt x="2990" y="566"/>
                </a:lnTo>
                <a:lnTo>
                  <a:pt x="2969" y="495"/>
                </a:lnTo>
                <a:lnTo>
                  <a:pt x="2945" y="427"/>
                </a:lnTo>
                <a:lnTo>
                  <a:pt x="2925" y="377"/>
                </a:lnTo>
                <a:lnTo>
                  <a:pt x="2903" y="331"/>
                </a:lnTo>
                <a:lnTo>
                  <a:pt x="2880" y="291"/>
                </a:lnTo>
                <a:lnTo>
                  <a:pt x="2856" y="255"/>
                </a:lnTo>
                <a:lnTo>
                  <a:pt x="2833" y="226"/>
                </a:lnTo>
                <a:lnTo>
                  <a:pt x="2823" y="216"/>
                </a:lnTo>
                <a:lnTo>
                  <a:pt x="2812" y="205"/>
                </a:lnTo>
                <a:lnTo>
                  <a:pt x="2798" y="194"/>
                </a:lnTo>
                <a:lnTo>
                  <a:pt x="2784" y="185"/>
                </a:lnTo>
                <a:lnTo>
                  <a:pt x="2769" y="179"/>
                </a:lnTo>
                <a:lnTo>
                  <a:pt x="2754" y="176"/>
                </a:lnTo>
                <a:close/>
                <a:moveTo>
                  <a:pt x="2581" y="0"/>
                </a:moveTo>
                <a:lnTo>
                  <a:pt x="2842" y="0"/>
                </a:lnTo>
                <a:lnTo>
                  <a:pt x="2875" y="4"/>
                </a:lnTo>
                <a:lnTo>
                  <a:pt x="2908" y="15"/>
                </a:lnTo>
                <a:lnTo>
                  <a:pt x="2939" y="32"/>
                </a:lnTo>
                <a:lnTo>
                  <a:pt x="2969" y="56"/>
                </a:lnTo>
                <a:lnTo>
                  <a:pt x="2998" y="85"/>
                </a:lnTo>
                <a:lnTo>
                  <a:pt x="3027" y="120"/>
                </a:lnTo>
                <a:lnTo>
                  <a:pt x="3054" y="162"/>
                </a:lnTo>
                <a:lnTo>
                  <a:pt x="3080" y="208"/>
                </a:lnTo>
                <a:lnTo>
                  <a:pt x="3104" y="258"/>
                </a:lnTo>
                <a:lnTo>
                  <a:pt x="3127" y="314"/>
                </a:lnTo>
                <a:lnTo>
                  <a:pt x="3149" y="374"/>
                </a:lnTo>
                <a:lnTo>
                  <a:pt x="3169" y="438"/>
                </a:lnTo>
                <a:lnTo>
                  <a:pt x="3188" y="507"/>
                </a:lnTo>
                <a:lnTo>
                  <a:pt x="3204" y="578"/>
                </a:lnTo>
                <a:lnTo>
                  <a:pt x="3219" y="653"/>
                </a:lnTo>
                <a:lnTo>
                  <a:pt x="3231" y="731"/>
                </a:lnTo>
                <a:lnTo>
                  <a:pt x="3242" y="814"/>
                </a:lnTo>
                <a:lnTo>
                  <a:pt x="3250" y="897"/>
                </a:lnTo>
                <a:lnTo>
                  <a:pt x="3256" y="983"/>
                </a:lnTo>
                <a:lnTo>
                  <a:pt x="3260" y="1072"/>
                </a:lnTo>
                <a:lnTo>
                  <a:pt x="3261" y="1163"/>
                </a:lnTo>
                <a:lnTo>
                  <a:pt x="3261" y="1163"/>
                </a:lnTo>
                <a:lnTo>
                  <a:pt x="3260" y="1253"/>
                </a:lnTo>
                <a:lnTo>
                  <a:pt x="3256" y="1342"/>
                </a:lnTo>
                <a:lnTo>
                  <a:pt x="3250" y="1428"/>
                </a:lnTo>
                <a:lnTo>
                  <a:pt x="3242" y="1513"/>
                </a:lnTo>
                <a:lnTo>
                  <a:pt x="3231" y="1594"/>
                </a:lnTo>
                <a:lnTo>
                  <a:pt x="3219" y="1672"/>
                </a:lnTo>
                <a:lnTo>
                  <a:pt x="3204" y="1747"/>
                </a:lnTo>
                <a:lnTo>
                  <a:pt x="3188" y="1820"/>
                </a:lnTo>
                <a:lnTo>
                  <a:pt x="3169" y="1888"/>
                </a:lnTo>
                <a:lnTo>
                  <a:pt x="3149" y="1952"/>
                </a:lnTo>
                <a:lnTo>
                  <a:pt x="3127" y="2011"/>
                </a:lnTo>
                <a:lnTo>
                  <a:pt x="3104" y="2067"/>
                </a:lnTo>
                <a:lnTo>
                  <a:pt x="3080" y="2119"/>
                </a:lnTo>
                <a:lnTo>
                  <a:pt x="3054" y="2164"/>
                </a:lnTo>
                <a:lnTo>
                  <a:pt x="3027" y="2205"/>
                </a:lnTo>
                <a:lnTo>
                  <a:pt x="2998" y="2240"/>
                </a:lnTo>
                <a:lnTo>
                  <a:pt x="2969" y="2269"/>
                </a:lnTo>
                <a:lnTo>
                  <a:pt x="2939" y="2293"/>
                </a:lnTo>
                <a:lnTo>
                  <a:pt x="2908" y="2310"/>
                </a:lnTo>
                <a:lnTo>
                  <a:pt x="2875" y="2321"/>
                </a:lnTo>
                <a:lnTo>
                  <a:pt x="2842" y="2325"/>
                </a:lnTo>
                <a:lnTo>
                  <a:pt x="2843" y="2325"/>
                </a:lnTo>
                <a:lnTo>
                  <a:pt x="2845" y="2325"/>
                </a:lnTo>
                <a:lnTo>
                  <a:pt x="2581" y="2325"/>
                </a:lnTo>
                <a:lnTo>
                  <a:pt x="2578" y="2324"/>
                </a:lnTo>
                <a:lnTo>
                  <a:pt x="2572" y="2319"/>
                </a:lnTo>
                <a:lnTo>
                  <a:pt x="2561" y="2311"/>
                </a:lnTo>
                <a:lnTo>
                  <a:pt x="2546" y="2301"/>
                </a:lnTo>
                <a:lnTo>
                  <a:pt x="2527" y="2288"/>
                </a:lnTo>
                <a:lnTo>
                  <a:pt x="2504" y="2272"/>
                </a:lnTo>
                <a:lnTo>
                  <a:pt x="2477" y="2254"/>
                </a:lnTo>
                <a:lnTo>
                  <a:pt x="2447" y="2235"/>
                </a:lnTo>
                <a:lnTo>
                  <a:pt x="2412" y="2213"/>
                </a:lnTo>
                <a:lnTo>
                  <a:pt x="2374" y="2190"/>
                </a:lnTo>
                <a:lnTo>
                  <a:pt x="2332" y="2165"/>
                </a:lnTo>
                <a:lnTo>
                  <a:pt x="2287" y="2140"/>
                </a:lnTo>
                <a:lnTo>
                  <a:pt x="2238" y="2112"/>
                </a:lnTo>
                <a:lnTo>
                  <a:pt x="2186" y="2083"/>
                </a:lnTo>
                <a:lnTo>
                  <a:pt x="2131" y="2055"/>
                </a:lnTo>
                <a:lnTo>
                  <a:pt x="2073" y="2025"/>
                </a:lnTo>
                <a:lnTo>
                  <a:pt x="2011" y="1996"/>
                </a:lnTo>
                <a:lnTo>
                  <a:pt x="1947" y="1966"/>
                </a:lnTo>
                <a:lnTo>
                  <a:pt x="1880" y="1936"/>
                </a:lnTo>
                <a:lnTo>
                  <a:pt x="1810" y="1906"/>
                </a:lnTo>
                <a:lnTo>
                  <a:pt x="1737" y="1877"/>
                </a:lnTo>
                <a:lnTo>
                  <a:pt x="1662" y="1848"/>
                </a:lnTo>
                <a:lnTo>
                  <a:pt x="1584" y="1820"/>
                </a:lnTo>
                <a:lnTo>
                  <a:pt x="1503" y="1793"/>
                </a:lnTo>
                <a:lnTo>
                  <a:pt x="1420" y="1766"/>
                </a:lnTo>
                <a:lnTo>
                  <a:pt x="1336" y="1741"/>
                </a:lnTo>
                <a:lnTo>
                  <a:pt x="1249" y="1718"/>
                </a:lnTo>
                <a:lnTo>
                  <a:pt x="1159" y="1696"/>
                </a:lnTo>
                <a:lnTo>
                  <a:pt x="1068" y="1677"/>
                </a:lnTo>
                <a:lnTo>
                  <a:pt x="1055" y="1602"/>
                </a:lnTo>
                <a:lnTo>
                  <a:pt x="1044" y="1524"/>
                </a:lnTo>
                <a:lnTo>
                  <a:pt x="1035" y="1439"/>
                </a:lnTo>
                <a:lnTo>
                  <a:pt x="1029" y="1352"/>
                </a:lnTo>
                <a:lnTo>
                  <a:pt x="1025" y="1260"/>
                </a:lnTo>
                <a:lnTo>
                  <a:pt x="1023" y="1163"/>
                </a:lnTo>
                <a:lnTo>
                  <a:pt x="1025" y="1065"/>
                </a:lnTo>
                <a:lnTo>
                  <a:pt x="1029" y="973"/>
                </a:lnTo>
                <a:lnTo>
                  <a:pt x="1035" y="886"/>
                </a:lnTo>
                <a:lnTo>
                  <a:pt x="1044" y="802"/>
                </a:lnTo>
                <a:lnTo>
                  <a:pt x="1055" y="723"/>
                </a:lnTo>
                <a:lnTo>
                  <a:pt x="1068" y="649"/>
                </a:lnTo>
                <a:lnTo>
                  <a:pt x="1159" y="629"/>
                </a:lnTo>
                <a:lnTo>
                  <a:pt x="1249" y="607"/>
                </a:lnTo>
                <a:lnTo>
                  <a:pt x="1336" y="584"/>
                </a:lnTo>
                <a:lnTo>
                  <a:pt x="1420" y="559"/>
                </a:lnTo>
                <a:lnTo>
                  <a:pt x="1503" y="533"/>
                </a:lnTo>
                <a:lnTo>
                  <a:pt x="1584" y="506"/>
                </a:lnTo>
                <a:lnTo>
                  <a:pt x="1662" y="478"/>
                </a:lnTo>
                <a:lnTo>
                  <a:pt x="1737" y="448"/>
                </a:lnTo>
                <a:lnTo>
                  <a:pt x="1810" y="419"/>
                </a:lnTo>
                <a:lnTo>
                  <a:pt x="1880" y="389"/>
                </a:lnTo>
                <a:lnTo>
                  <a:pt x="1947" y="359"/>
                </a:lnTo>
                <a:lnTo>
                  <a:pt x="2011" y="329"/>
                </a:lnTo>
                <a:lnTo>
                  <a:pt x="2073" y="300"/>
                </a:lnTo>
                <a:lnTo>
                  <a:pt x="2131" y="270"/>
                </a:lnTo>
                <a:lnTo>
                  <a:pt x="2186" y="242"/>
                </a:lnTo>
                <a:lnTo>
                  <a:pt x="2238" y="214"/>
                </a:lnTo>
                <a:lnTo>
                  <a:pt x="2287" y="187"/>
                </a:lnTo>
                <a:lnTo>
                  <a:pt x="2332" y="161"/>
                </a:lnTo>
                <a:lnTo>
                  <a:pt x="2374" y="135"/>
                </a:lnTo>
                <a:lnTo>
                  <a:pt x="2412" y="112"/>
                </a:lnTo>
                <a:lnTo>
                  <a:pt x="2447" y="90"/>
                </a:lnTo>
                <a:lnTo>
                  <a:pt x="2477" y="71"/>
                </a:lnTo>
                <a:lnTo>
                  <a:pt x="2504" y="53"/>
                </a:lnTo>
                <a:lnTo>
                  <a:pt x="2527" y="38"/>
                </a:lnTo>
                <a:lnTo>
                  <a:pt x="2546" y="25"/>
                </a:lnTo>
                <a:lnTo>
                  <a:pt x="2561" y="14"/>
                </a:lnTo>
                <a:lnTo>
                  <a:pt x="2572" y="6"/>
                </a:lnTo>
                <a:lnTo>
                  <a:pt x="2578" y="2"/>
                </a:lnTo>
                <a:lnTo>
                  <a:pt x="258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2" name="Freeform 155"/>
          <p:cNvSpPr>
            <a:spLocks noEditPoints="1"/>
          </p:cNvSpPr>
          <p:nvPr/>
        </p:nvSpPr>
        <p:spPr bwMode="auto">
          <a:xfrm>
            <a:off x="6651579" y="1099810"/>
            <a:ext cx="349600" cy="353027"/>
          </a:xfrm>
          <a:custGeom>
            <a:avLst/>
            <a:gdLst>
              <a:gd name="T0" fmla="*/ 1466 w 3262"/>
              <a:gd name="T1" fmla="*/ 1729 h 3292"/>
              <a:gd name="T2" fmla="*/ 1453 w 3262"/>
              <a:gd name="T3" fmla="*/ 1951 h 3292"/>
              <a:gd name="T4" fmla="*/ 1741 w 3262"/>
              <a:gd name="T5" fmla="*/ 2025 h 3292"/>
              <a:gd name="T6" fmla="*/ 1832 w 3262"/>
              <a:gd name="T7" fmla="*/ 1818 h 3292"/>
              <a:gd name="T8" fmla="*/ 1695 w 3262"/>
              <a:gd name="T9" fmla="*/ 1656 h 3292"/>
              <a:gd name="T10" fmla="*/ 1361 w 3262"/>
              <a:gd name="T11" fmla="*/ 1041 h 3292"/>
              <a:gd name="T12" fmla="*/ 989 w 3262"/>
              <a:gd name="T13" fmla="*/ 1330 h 3292"/>
              <a:gd name="T14" fmla="*/ 819 w 3262"/>
              <a:gd name="T15" fmla="*/ 1780 h 3292"/>
              <a:gd name="T16" fmla="*/ 919 w 3262"/>
              <a:gd name="T17" fmla="*/ 2252 h 3292"/>
              <a:gd name="T18" fmla="*/ 1249 w 3262"/>
              <a:gd name="T19" fmla="*/ 2578 h 3292"/>
              <a:gd name="T20" fmla="*/ 1346 w 3262"/>
              <a:gd name="T21" fmla="*/ 1940 h 3292"/>
              <a:gd name="T22" fmla="*/ 1224 w 3262"/>
              <a:gd name="T23" fmla="*/ 1646 h 3292"/>
              <a:gd name="T24" fmla="*/ 1360 w 3262"/>
              <a:gd name="T25" fmla="*/ 1338 h 3292"/>
              <a:gd name="T26" fmla="*/ 1682 w 3262"/>
              <a:gd name="T27" fmla="*/ 1237 h 3292"/>
              <a:gd name="T28" fmla="*/ 1965 w 3262"/>
              <a:gd name="T29" fmla="*/ 1410 h 3292"/>
              <a:gd name="T30" fmla="*/ 2028 w 3262"/>
              <a:gd name="T31" fmla="*/ 1742 h 3292"/>
              <a:gd name="T32" fmla="*/ 1844 w 3262"/>
              <a:gd name="T33" fmla="*/ 1997 h 3292"/>
              <a:gd name="T34" fmla="*/ 2126 w 3262"/>
              <a:gd name="T35" fmla="*/ 2505 h 3292"/>
              <a:gd name="T36" fmla="*/ 2399 w 3262"/>
              <a:gd name="T37" fmla="*/ 2128 h 3292"/>
              <a:gd name="T38" fmla="*/ 2420 w 3262"/>
              <a:gd name="T39" fmla="*/ 1641 h 3292"/>
              <a:gd name="T40" fmla="*/ 2183 w 3262"/>
              <a:gd name="T41" fmla="*/ 1225 h 3292"/>
              <a:gd name="T42" fmla="*/ 1770 w 3262"/>
              <a:gd name="T43" fmla="*/ 1002 h 3292"/>
              <a:gd name="T44" fmla="*/ 1267 w 3262"/>
              <a:gd name="T45" fmla="*/ 423 h 3292"/>
              <a:gd name="T46" fmla="*/ 719 w 3262"/>
              <a:gd name="T47" fmla="*/ 722 h 3292"/>
              <a:gd name="T48" fmla="*/ 344 w 3262"/>
              <a:gd name="T49" fmla="*/ 1222 h 3292"/>
              <a:gd name="T50" fmla="*/ 205 w 3262"/>
              <a:gd name="T51" fmla="*/ 1851 h 3292"/>
              <a:gd name="T52" fmla="*/ 354 w 3262"/>
              <a:gd name="T53" fmla="*/ 2494 h 3292"/>
              <a:gd name="T54" fmla="*/ 755 w 3262"/>
              <a:gd name="T55" fmla="*/ 2987 h 3292"/>
              <a:gd name="T56" fmla="*/ 1167 w 3262"/>
              <a:gd name="T57" fmla="*/ 2562 h 3292"/>
              <a:gd name="T58" fmla="*/ 786 w 3262"/>
              <a:gd name="T59" fmla="*/ 2221 h 3292"/>
              <a:gd name="T60" fmla="*/ 615 w 3262"/>
              <a:gd name="T61" fmla="*/ 1725 h 3292"/>
              <a:gd name="T62" fmla="*/ 715 w 3262"/>
              <a:gd name="T63" fmla="*/ 1193 h 3292"/>
              <a:gd name="T64" fmla="*/ 1054 w 3262"/>
              <a:gd name="T65" fmla="*/ 798 h 3292"/>
              <a:gd name="T66" fmla="*/ 1551 w 3262"/>
              <a:gd name="T67" fmla="*/ 620 h 3292"/>
              <a:gd name="T68" fmla="*/ 2079 w 3262"/>
              <a:gd name="T69" fmla="*/ 722 h 3292"/>
              <a:gd name="T70" fmla="*/ 2471 w 3262"/>
              <a:gd name="T71" fmla="*/ 1062 h 3292"/>
              <a:gd name="T72" fmla="*/ 2647 w 3262"/>
              <a:gd name="T73" fmla="*/ 1565 h 3292"/>
              <a:gd name="T74" fmla="*/ 2550 w 3262"/>
              <a:gd name="T75" fmla="*/ 2092 h 3292"/>
              <a:gd name="T76" fmla="*/ 2221 w 3262"/>
              <a:gd name="T77" fmla="*/ 2484 h 3292"/>
              <a:gd name="T78" fmla="*/ 2356 w 3262"/>
              <a:gd name="T79" fmla="*/ 3092 h 3292"/>
              <a:gd name="T80" fmla="*/ 2816 w 3262"/>
              <a:gd name="T81" fmla="*/ 2654 h 3292"/>
              <a:gd name="T82" fmla="*/ 3045 w 3262"/>
              <a:gd name="T83" fmla="*/ 2045 h 3292"/>
              <a:gd name="T84" fmla="*/ 2985 w 3262"/>
              <a:gd name="T85" fmla="*/ 1393 h 3292"/>
              <a:gd name="T86" fmla="*/ 2670 w 3262"/>
              <a:gd name="T87" fmla="*/ 846 h 3292"/>
              <a:gd name="T88" fmla="*/ 2166 w 3262"/>
              <a:gd name="T89" fmla="*/ 483 h 3292"/>
              <a:gd name="T90" fmla="*/ 1631 w 3262"/>
              <a:gd name="T91" fmla="*/ 0 h 3292"/>
              <a:gd name="T92" fmla="*/ 2220 w 3262"/>
              <a:gd name="T93" fmla="*/ 110 h 3292"/>
              <a:gd name="T94" fmla="*/ 2784 w 3262"/>
              <a:gd name="T95" fmla="*/ 482 h 3292"/>
              <a:gd name="T96" fmla="*/ 3152 w 3262"/>
              <a:gd name="T97" fmla="*/ 1051 h 3292"/>
              <a:gd name="T98" fmla="*/ 3259 w 3262"/>
              <a:gd name="T99" fmla="*/ 1751 h 3292"/>
              <a:gd name="T100" fmla="*/ 3066 w 3262"/>
              <a:gd name="T101" fmla="*/ 2428 h 3292"/>
              <a:gd name="T102" fmla="*/ 2626 w 3262"/>
              <a:gd name="T103" fmla="*/ 2949 h 3292"/>
              <a:gd name="T104" fmla="*/ 1019 w 3262"/>
              <a:gd name="T105" fmla="*/ 3292 h 3292"/>
              <a:gd name="T106" fmla="*/ 581 w 3262"/>
              <a:gd name="T107" fmla="*/ 2905 h 3292"/>
              <a:gd name="T108" fmla="*/ 178 w 3262"/>
              <a:gd name="T109" fmla="*/ 2395 h 3292"/>
              <a:gd name="T110" fmla="*/ 3 w 3262"/>
              <a:gd name="T111" fmla="*/ 1746 h 3292"/>
              <a:gd name="T112" fmla="*/ 109 w 3262"/>
              <a:gd name="T113" fmla="*/ 1051 h 3292"/>
              <a:gd name="T114" fmla="*/ 478 w 3262"/>
              <a:gd name="T115" fmla="*/ 482 h 3292"/>
              <a:gd name="T116" fmla="*/ 1042 w 3262"/>
              <a:gd name="T117" fmla="*/ 11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2" h="3292">
                <a:moveTo>
                  <a:pt x="1631" y="1646"/>
                </a:moveTo>
                <a:lnTo>
                  <a:pt x="1598" y="1648"/>
                </a:lnTo>
                <a:lnTo>
                  <a:pt x="1566" y="1656"/>
                </a:lnTo>
                <a:lnTo>
                  <a:pt x="1538" y="1669"/>
                </a:lnTo>
                <a:lnTo>
                  <a:pt x="1510" y="1685"/>
                </a:lnTo>
                <a:lnTo>
                  <a:pt x="1487" y="1706"/>
                </a:lnTo>
                <a:lnTo>
                  <a:pt x="1466" y="1729"/>
                </a:lnTo>
                <a:lnTo>
                  <a:pt x="1450" y="1756"/>
                </a:lnTo>
                <a:lnTo>
                  <a:pt x="1438" y="1786"/>
                </a:lnTo>
                <a:lnTo>
                  <a:pt x="1429" y="1818"/>
                </a:lnTo>
                <a:lnTo>
                  <a:pt x="1427" y="1851"/>
                </a:lnTo>
                <a:lnTo>
                  <a:pt x="1430" y="1887"/>
                </a:lnTo>
                <a:lnTo>
                  <a:pt x="1439" y="1921"/>
                </a:lnTo>
                <a:lnTo>
                  <a:pt x="1453" y="1951"/>
                </a:lnTo>
                <a:lnTo>
                  <a:pt x="1471" y="1979"/>
                </a:lnTo>
                <a:lnTo>
                  <a:pt x="1495" y="2004"/>
                </a:lnTo>
                <a:lnTo>
                  <a:pt x="1521" y="2025"/>
                </a:lnTo>
                <a:lnTo>
                  <a:pt x="1551" y="2040"/>
                </a:lnTo>
                <a:lnTo>
                  <a:pt x="1631" y="1851"/>
                </a:lnTo>
                <a:lnTo>
                  <a:pt x="1711" y="2040"/>
                </a:lnTo>
                <a:lnTo>
                  <a:pt x="1741" y="2025"/>
                </a:lnTo>
                <a:lnTo>
                  <a:pt x="1768" y="2004"/>
                </a:lnTo>
                <a:lnTo>
                  <a:pt x="1791" y="1979"/>
                </a:lnTo>
                <a:lnTo>
                  <a:pt x="1809" y="1951"/>
                </a:lnTo>
                <a:lnTo>
                  <a:pt x="1823" y="1921"/>
                </a:lnTo>
                <a:lnTo>
                  <a:pt x="1831" y="1887"/>
                </a:lnTo>
                <a:lnTo>
                  <a:pt x="1835" y="1851"/>
                </a:lnTo>
                <a:lnTo>
                  <a:pt x="1832" y="1818"/>
                </a:lnTo>
                <a:lnTo>
                  <a:pt x="1824" y="1786"/>
                </a:lnTo>
                <a:lnTo>
                  <a:pt x="1812" y="1756"/>
                </a:lnTo>
                <a:lnTo>
                  <a:pt x="1796" y="1729"/>
                </a:lnTo>
                <a:lnTo>
                  <a:pt x="1775" y="1706"/>
                </a:lnTo>
                <a:lnTo>
                  <a:pt x="1752" y="1685"/>
                </a:lnTo>
                <a:lnTo>
                  <a:pt x="1725" y="1669"/>
                </a:lnTo>
                <a:lnTo>
                  <a:pt x="1695" y="1656"/>
                </a:lnTo>
                <a:lnTo>
                  <a:pt x="1665" y="1648"/>
                </a:lnTo>
                <a:lnTo>
                  <a:pt x="1631" y="1646"/>
                </a:lnTo>
                <a:close/>
                <a:moveTo>
                  <a:pt x="1631" y="990"/>
                </a:moveTo>
                <a:lnTo>
                  <a:pt x="1560" y="993"/>
                </a:lnTo>
                <a:lnTo>
                  <a:pt x="1492" y="1002"/>
                </a:lnTo>
                <a:lnTo>
                  <a:pt x="1425" y="1019"/>
                </a:lnTo>
                <a:lnTo>
                  <a:pt x="1361" y="1041"/>
                </a:lnTo>
                <a:lnTo>
                  <a:pt x="1298" y="1067"/>
                </a:lnTo>
                <a:lnTo>
                  <a:pt x="1239" y="1101"/>
                </a:lnTo>
                <a:lnTo>
                  <a:pt x="1182" y="1138"/>
                </a:lnTo>
                <a:lnTo>
                  <a:pt x="1129" y="1179"/>
                </a:lnTo>
                <a:lnTo>
                  <a:pt x="1078" y="1225"/>
                </a:lnTo>
                <a:lnTo>
                  <a:pt x="1031" y="1276"/>
                </a:lnTo>
                <a:lnTo>
                  <a:pt x="989" y="1330"/>
                </a:lnTo>
                <a:lnTo>
                  <a:pt x="951" y="1387"/>
                </a:lnTo>
                <a:lnTo>
                  <a:pt x="916" y="1446"/>
                </a:lnTo>
                <a:lnTo>
                  <a:pt x="886" y="1508"/>
                </a:lnTo>
                <a:lnTo>
                  <a:pt x="861" y="1574"/>
                </a:lnTo>
                <a:lnTo>
                  <a:pt x="842" y="1641"/>
                </a:lnTo>
                <a:lnTo>
                  <a:pt x="828" y="1710"/>
                </a:lnTo>
                <a:lnTo>
                  <a:pt x="819" y="1780"/>
                </a:lnTo>
                <a:lnTo>
                  <a:pt x="815" y="1851"/>
                </a:lnTo>
                <a:lnTo>
                  <a:pt x="819" y="1924"/>
                </a:lnTo>
                <a:lnTo>
                  <a:pt x="828" y="1994"/>
                </a:lnTo>
                <a:lnTo>
                  <a:pt x="842" y="2062"/>
                </a:lnTo>
                <a:lnTo>
                  <a:pt x="863" y="2128"/>
                </a:lnTo>
                <a:lnTo>
                  <a:pt x="888" y="2191"/>
                </a:lnTo>
                <a:lnTo>
                  <a:pt x="919" y="2252"/>
                </a:lnTo>
                <a:lnTo>
                  <a:pt x="954" y="2310"/>
                </a:lnTo>
                <a:lnTo>
                  <a:pt x="993" y="2365"/>
                </a:lnTo>
                <a:lnTo>
                  <a:pt x="1037" y="2415"/>
                </a:lnTo>
                <a:lnTo>
                  <a:pt x="1085" y="2463"/>
                </a:lnTo>
                <a:lnTo>
                  <a:pt x="1136" y="2505"/>
                </a:lnTo>
                <a:lnTo>
                  <a:pt x="1191" y="2544"/>
                </a:lnTo>
                <a:lnTo>
                  <a:pt x="1249" y="2578"/>
                </a:lnTo>
                <a:lnTo>
                  <a:pt x="1310" y="2608"/>
                </a:lnTo>
                <a:lnTo>
                  <a:pt x="1547" y="2049"/>
                </a:lnTo>
                <a:lnTo>
                  <a:pt x="1502" y="2036"/>
                </a:lnTo>
                <a:lnTo>
                  <a:pt x="1459" y="2019"/>
                </a:lnTo>
                <a:lnTo>
                  <a:pt x="1419" y="1997"/>
                </a:lnTo>
                <a:lnTo>
                  <a:pt x="1381" y="1971"/>
                </a:lnTo>
                <a:lnTo>
                  <a:pt x="1346" y="1940"/>
                </a:lnTo>
                <a:lnTo>
                  <a:pt x="1316" y="1907"/>
                </a:lnTo>
                <a:lnTo>
                  <a:pt x="1289" y="1870"/>
                </a:lnTo>
                <a:lnTo>
                  <a:pt x="1266" y="1830"/>
                </a:lnTo>
                <a:lnTo>
                  <a:pt x="1248" y="1786"/>
                </a:lnTo>
                <a:lnTo>
                  <a:pt x="1234" y="1742"/>
                </a:lnTo>
                <a:lnTo>
                  <a:pt x="1226" y="1694"/>
                </a:lnTo>
                <a:lnTo>
                  <a:pt x="1224" y="1646"/>
                </a:lnTo>
                <a:lnTo>
                  <a:pt x="1227" y="1594"/>
                </a:lnTo>
                <a:lnTo>
                  <a:pt x="1236" y="1545"/>
                </a:lnTo>
                <a:lnTo>
                  <a:pt x="1250" y="1497"/>
                </a:lnTo>
                <a:lnTo>
                  <a:pt x="1271" y="1452"/>
                </a:lnTo>
                <a:lnTo>
                  <a:pt x="1296" y="1410"/>
                </a:lnTo>
                <a:lnTo>
                  <a:pt x="1326" y="1372"/>
                </a:lnTo>
                <a:lnTo>
                  <a:pt x="1360" y="1338"/>
                </a:lnTo>
                <a:lnTo>
                  <a:pt x="1398" y="1308"/>
                </a:lnTo>
                <a:lnTo>
                  <a:pt x="1440" y="1282"/>
                </a:lnTo>
                <a:lnTo>
                  <a:pt x="1484" y="1262"/>
                </a:lnTo>
                <a:lnTo>
                  <a:pt x="1531" y="1246"/>
                </a:lnTo>
                <a:lnTo>
                  <a:pt x="1580" y="1237"/>
                </a:lnTo>
                <a:lnTo>
                  <a:pt x="1631" y="1234"/>
                </a:lnTo>
                <a:lnTo>
                  <a:pt x="1682" y="1237"/>
                </a:lnTo>
                <a:lnTo>
                  <a:pt x="1731" y="1246"/>
                </a:lnTo>
                <a:lnTo>
                  <a:pt x="1778" y="1262"/>
                </a:lnTo>
                <a:lnTo>
                  <a:pt x="1822" y="1282"/>
                </a:lnTo>
                <a:lnTo>
                  <a:pt x="1864" y="1308"/>
                </a:lnTo>
                <a:lnTo>
                  <a:pt x="1902" y="1338"/>
                </a:lnTo>
                <a:lnTo>
                  <a:pt x="1936" y="1372"/>
                </a:lnTo>
                <a:lnTo>
                  <a:pt x="1965" y="1410"/>
                </a:lnTo>
                <a:lnTo>
                  <a:pt x="1991" y="1452"/>
                </a:lnTo>
                <a:lnTo>
                  <a:pt x="2012" y="1497"/>
                </a:lnTo>
                <a:lnTo>
                  <a:pt x="2026" y="1545"/>
                </a:lnTo>
                <a:lnTo>
                  <a:pt x="2035" y="1594"/>
                </a:lnTo>
                <a:lnTo>
                  <a:pt x="2039" y="1646"/>
                </a:lnTo>
                <a:lnTo>
                  <a:pt x="2036" y="1694"/>
                </a:lnTo>
                <a:lnTo>
                  <a:pt x="2028" y="1742"/>
                </a:lnTo>
                <a:lnTo>
                  <a:pt x="2015" y="1786"/>
                </a:lnTo>
                <a:lnTo>
                  <a:pt x="1996" y="1830"/>
                </a:lnTo>
                <a:lnTo>
                  <a:pt x="1973" y="1870"/>
                </a:lnTo>
                <a:lnTo>
                  <a:pt x="1946" y="1907"/>
                </a:lnTo>
                <a:lnTo>
                  <a:pt x="1915" y="1940"/>
                </a:lnTo>
                <a:lnTo>
                  <a:pt x="1881" y="1971"/>
                </a:lnTo>
                <a:lnTo>
                  <a:pt x="1844" y="1997"/>
                </a:lnTo>
                <a:lnTo>
                  <a:pt x="1803" y="2019"/>
                </a:lnTo>
                <a:lnTo>
                  <a:pt x="1760" y="2036"/>
                </a:lnTo>
                <a:lnTo>
                  <a:pt x="1715" y="2049"/>
                </a:lnTo>
                <a:lnTo>
                  <a:pt x="1952" y="2608"/>
                </a:lnTo>
                <a:lnTo>
                  <a:pt x="2014" y="2578"/>
                </a:lnTo>
                <a:lnTo>
                  <a:pt x="2071" y="2544"/>
                </a:lnTo>
                <a:lnTo>
                  <a:pt x="2126" y="2505"/>
                </a:lnTo>
                <a:lnTo>
                  <a:pt x="2177" y="2463"/>
                </a:lnTo>
                <a:lnTo>
                  <a:pt x="2225" y="2415"/>
                </a:lnTo>
                <a:lnTo>
                  <a:pt x="2268" y="2365"/>
                </a:lnTo>
                <a:lnTo>
                  <a:pt x="2308" y="2310"/>
                </a:lnTo>
                <a:lnTo>
                  <a:pt x="2343" y="2252"/>
                </a:lnTo>
                <a:lnTo>
                  <a:pt x="2374" y="2191"/>
                </a:lnTo>
                <a:lnTo>
                  <a:pt x="2399" y="2128"/>
                </a:lnTo>
                <a:lnTo>
                  <a:pt x="2420" y="2062"/>
                </a:lnTo>
                <a:lnTo>
                  <a:pt x="2434" y="1994"/>
                </a:lnTo>
                <a:lnTo>
                  <a:pt x="2443" y="1924"/>
                </a:lnTo>
                <a:lnTo>
                  <a:pt x="2446" y="1851"/>
                </a:lnTo>
                <a:lnTo>
                  <a:pt x="2443" y="1780"/>
                </a:lnTo>
                <a:lnTo>
                  <a:pt x="2434" y="1710"/>
                </a:lnTo>
                <a:lnTo>
                  <a:pt x="2420" y="1641"/>
                </a:lnTo>
                <a:lnTo>
                  <a:pt x="2400" y="1574"/>
                </a:lnTo>
                <a:lnTo>
                  <a:pt x="2376" y="1508"/>
                </a:lnTo>
                <a:lnTo>
                  <a:pt x="2346" y="1446"/>
                </a:lnTo>
                <a:lnTo>
                  <a:pt x="2311" y="1387"/>
                </a:lnTo>
                <a:lnTo>
                  <a:pt x="2273" y="1330"/>
                </a:lnTo>
                <a:lnTo>
                  <a:pt x="2230" y="1276"/>
                </a:lnTo>
                <a:lnTo>
                  <a:pt x="2183" y="1225"/>
                </a:lnTo>
                <a:lnTo>
                  <a:pt x="2133" y="1179"/>
                </a:lnTo>
                <a:lnTo>
                  <a:pt x="2080" y="1138"/>
                </a:lnTo>
                <a:lnTo>
                  <a:pt x="2024" y="1101"/>
                </a:lnTo>
                <a:lnTo>
                  <a:pt x="1963" y="1067"/>
                </a:lnTo>
                <a:lnTo>
                  <a:pt x="1901" y="1041"/>
                </a:lnTo>
                <a:lnTo>
                  <a:pt x="1837" y="1019"/>
                </a:lnTo>
                <a:lnTo>
                  <a:pt x="1770" y="1002"/>
                </a:lnTo>
                <a:lnTo>
                  <a:pt x="1702" y="993"/>
                </a:lnTo>
                <a:lnTo>
                  <a:pt x="1631" y="990"/>
                </a:lnTo>
                <a:close/>
                <a:moveTo>
                  <a:pt x="1631" y="373"/>
                </a:moveTo>
                <a:lnTo>
                  <a:pt x="1538" y="377"/>
                </a:lnTo>
                <a:lnTo>
                  <a:pt x="1445" y="386"/>
                </a:lnTo>
                <a:lnTo>
                  <a:pt x="1355" y="401"/>
                </a:lnTo>
                <a:lnTo>
                  <a:pt x="1267" y="423"/>
                </a:lnTo>
                <a:lnTo>
                  <a:pt x="1180" y="450"/>
                </a:lnTo>
                <a:lnTo>
                  <a:pt x="1097" y="483"/>
                </a:lnTo>
                <a:lnTo>
                  <a:pt x="1015" y="521"/>
                </a:lnTo>
                <a:lnTo>
                  <a:pt x="936" y="565"/>
                </a:lnTo>
                <a:lnTo>
                  <a:pt x="861" y="612"/>
                </a:lnTo>
                <a:lnTo>
                  <a:pt x="789" y="665"/>
                </a:lnTo>
                <a:lnTo>
                  <a:pt x="719" y="722"/>
                </a:lnTo>
                <a:lnTo>
                  <a:pt x="654" y="782"/>
                </a:lnTo>
                <a:lnTo>
                  <a:pt x="591" y="846"/>
                </a:lnTo>
                <a:lnTo>
                  <a:pt x="534" y="916"/>
                </a:lnTo>
                <a:lnTo>
                  <a:pt x="480" y="988"/>
                </a:lnTo>
                <a:lnTo>
                  <a:pt x="430" y="1062"/>
                </a:lnTo>
                <a:lnTo>
                  <a:pt x="385" y="1141"/>
                </a:lnTo>
                <a:lnTo>
                  <a:pt x="344" y="1222"/>
                </a:lnTo>
                <a:lnTo>
                  <a:pt x="308" y="1306"/>
                </a:lnTo>
                <a:lnTo>
                  <a:pt x="277" y="1393"/>
                </a:lnTo>
                <a:lnTo>
                  <a:pt x="252" y="1481"/>
                </a:lnTo>
                <a:lnTo>
                  <a:pt x="231" y="1571"/>
                </a:lnTo>
                <a:lnTo>
                  <a:pt x="217" y="1663"/>
                </a:lnTo>
                <a:lnTo>
                  <a:pt x="208" y="1756"/>
                </a:lnTo>
                <a:lnTo>
                  <a:pt x="205" y="1851"/>
                </a:lnTo>
                <a:lnTo>
                  <a:pt x="208" y="1949"/>
                </a:lnTo>
                <a:lnTo>
                  <a:pt x="217" y="2045"/>
                </a:lnTo>
                <a:lnTo>
                  <a:pt x="233" y="2140"/>
                </a:lnTo>
                <a:lnTo>
                  <a:pt x="255" y="2232"/>
                </a:lnTo>
                <a:lnTo>
                  <a:pt x="282" y="2322"/>
                </a:lnTo>
                <a:lnTo>
                  <a:pt x="315" y="2410"/>
                </a:lnTo>
                <a:lnTo>
                  <a:pt x="354" y="2494"/>
                </a:lnTo>
                <a:lnTo>
                  <a:pt x="398" y="2575"/>
                </a:lnTo>
                <a:lnTo>
                  <a:pt x="446" y="2654"/>
                </a:lnTo>
                <a:lnTo>
                  <a:pt x="499" y="2728"/>
                </a:lnTo>
                <a:lnTo>
                  <a:pt x="557" y="2799"/>
                </a:lnTo>
                <a:lnTo>
                  <a:pt x="619" y="2865"/>
                </a:lnTo>
                <a:lnTo>
                  <a:pt x="684" y="2928"/>
                </a:lnTo>
                <a:lnTo>
                  <a:pt x="755" y="2987"/>
                </a:lnTo>
                <a:lnTo>
                  <a:pt x="829" y="3042"/>
                </a:lnTo>
                <a:lnTo>
                  <a:pt x="905" y="3092"/>
                </a:lnTo>
                <a:lnTo>
                  <a:pt x="985" y="3136"/>
                </a:lnTo>
                <a:lnTo>
                  <a:pt x="1069" y="3175"/>
                </a:lnTo>
                <a:lnTo>
                  <a:pt x="1305" y="2621"/>
                </a:lnTo>
                <a:lnTo>
                  <a:pt x="1235" y="2594"/>
                </a:lnTo>
                <a:lnTo>
                  <a:pt x="1167" y="2562"/>
                </a:lnTo>
                <a:lnTo>
                  <a:pt x="1103" y="2526"/>
                </a:lnTo>
                <a:lnTo>
                  <a:pt x="1042" y="2484"/>
                </a:lnTo>
                <a:lnTo>
                  <a:pt x="983" y="2440"/>
                </a:lnTo>
                <a:lnTo>
                  <a:pt x="928" y="2390"/>
                </a:lnTo>
                <a:lnTo>
                  <a:pt x="877" y="2338"/>
                </a:lnTo>
                <a:lnTo>
                  <a:pt x="830" y="2281"/>
                </a:lnTo>
                <a:lnTo>
                  <a:pt x="786" y="2221"/>
                </a:lnTo>
                <a:lnTo>
                  <a:pt x="747" y="2158"/>
                </a:lnTo>
                <a:lnTo>
                  <a:pt x="712" y="2092"/>
                </a:lnTo>
                <a:lnTo>
                  <a:pt x="682" y="2023"/>
                </a:lnTo>
                <a:lnTo>
                  <a:pt x="658" y="1951"/>
                </a:lnTo>
                <a:lnTo>
                  <a:pt x="638" y="1878"/>
                </a:lnTo>
                <a:lnTo>
                  <a:pt x="623" y="1803"/>
                </a:lnTo>
                <a:lnTo>
                  <a:pt x="615" y="1725"/>
                </a:lnTo>
                <a:lnTo>
                  <a:pt x="612" y="1646"/>
                </a:lnTo>
                <a:lnTo>
                  <a:pt x="615" y="1565"/>
                </a:lnTo>
                <a:lnTo>
                  <a:pt x="624" y="1487"/>
                </a:lnTo>
                <a:lnTo>
                  <a:pt x="638" y="1409"/>
                </a:lnTo>
                <a:lnTo>
                  <a:pt x="659" y="1335"/>
                </a:lnTo>
                <a:lnTo>
                  <a:pt x="684" y="1263"/>
                </a:lnTo>
                <a:lnTo>
                  <a:pt x="715" y="1193"/>
                </a:lnTo>
                <a:lnTo>
                  <a:pt x="751" y="1126"/>
                </a:lnTo>
                <a:lnTo>
                  <a:pt x="791" y="1062"/>
                </a:lnTo>
                <a:lnTo>
                  <a:pt x="836" y="1002"/>
                </a:lnTo>
                <a:lnTo>
                  <a:pt x="884" y="946"/>
                </a:lnTo>
                <a:lnTo>
                  <a:pt x="937" y="892"/>
                </a:lnTo>
                <a:lnTo>
                  <a:pt x="993" y="843"/>
                </a:lnTo>
                <a:lnTo>
                  <a:pt x="1054" y="798"/>
                </a:lnTo>
                <a:lnTo>
                  <a:pt x="1116" y="758"/>
                </a:lnTo>
                <a:lnTo>
                  <a:pt x="1183" y="722"/>
                </a:lnTo>
                <a:lnTo>
                  <a:pt x="1251" y="691"/>
                </a:lnTo>
                <a:lnTo>
                  <a:pt x="1323" y="665"/>
                </a:lnTo>
                <a:lnTo>
                  <a:pt x="1398" y="644"/>
                </a:lnTo>
                <a:lnTo>
                  <a:pt x="1473" y="630"/>
                </a:lnTo>
                <a:lnTo>
                  <a:pt x="1551" y="620"/>
                </a:lnTo>
                <a:lnTo>
                  <a:pt x="1631" y="617"/>
                </a:lnTo>
                <a:lnTo>
                  <a:pt x="1711" y="620"/>
                </a:lnTo>
                <a:lnTo>
                  <a:pt x="1788" y="630"/>
                </a:lnTo>
                <a:lnTo>
                  <a:pt x="1865" y="644"/>
                </a:lnTo>
                <a:lnTo>
                  <a:pt x="1939" y="665"/>
                </a:lnTo>
                <a:lnTo>
                  <a:pt x="2011" y="691"/>
                </a:lnTo>
                <a:lnTo>
                  <a:pt x="2079" y="722"/>
                </a:lnTo>
                <a:lnTo>
                  <a:pt x="2146" y="758"/>
                </a:lnTo>
                <a:lnTo>
                  <a:pt x="2209" y="798"/>
                </a:lnTo>
                <a:lnTo>
                  <a:pt x="2268" y="843"/>
                </a:lnTo>
                <a:lnTo>
                  <a:pt x="2325" y="892"/>
                </a:lnTo>
                <a:lnTo>
                  <a:pt x="2378" y="946"/>
                </a:lnTo>
                <a:lnTo>
                  <a:pt x="2427" y="1002"/>
                </a:lnTo>
                <a:lnTo>
                  <a:pt x="2471" y="1062"/>
                </a:lnTo>
                <a:lnTo>
                  <a:pt x="2511" y="1126"/>
                </a:lnTo>
                <a:lnTo>
                  <a:pt x="2547" y="1193"/>
                </a:lnTo>
                <a:lnTo>
                  <a:pt x="2577" y="1263"/>
                </a:lnTo>
                <a:lnTo>
                  <a:pt x="2603" y="1335"/>
                </a:lnTo>
                <a:lnTo>
                  <a:pt x="2623" y="1409"/>
                </a:lnTo>
                <a:lnTo>
                  <a:pt x="2639" y="1487"/>
                </a:lnTo>
                <a:lnTo>
                  <a:pt x="2647" y="1565"/>
                </a:lnTo>
                <a:lnTo>
                  <a:pt x="2650" y="1646"/>
                </a:lnTo>
                <a:lnTo>
                  <a:pt x="2648" y="1725"/>
                </a:lnTo>
                <a:lnTo>
                  <a:pt x="2639" y="1803"/>
                </a:lnTo>
                <a:lnTo>
                  <a:pt x="2624" y="1878"/>
                </a:lnTo>
                <a:lnTo>
                  <a:pt x="2605" y="1951"/>
                </a:lnTo>
                <a:lnTo>
                  <a:pt x="2579" y="2023"/>
                </a:lnTo>
                <a:lnTo>
                  <a:pt x="2550" y="2092"/>
                </a:lnTo>
                <a:lnTo>
                  <a:pt x="2515" y="2158"/>
                </a:lnTo>
                <a:lnTo>
                  <a:pt x="2476" y="2221"/>
                </a:lnTo>
                <a:lnTo>
                  <a:pt x="2433" y="2281"/>
                </a:lnTo>
                <a:lnTo>
                  <a:pt x="2385" y="2338"/>
                </a:lnTo>
                <a:lnTo>
                  <a:pt x="2334" y="2390"/>
                </a:lnTo>
                <a:lnTo>
                  <a:pt x="2280" y="2440"/>
                </a:lnTo>
                <a:lnTo>
                  <a:pt x="2221" y="2484"/>
                </a:lnTo>
                <a:lnTo>
                  <a:pt x="2159" y="2526"/>
                </a:lnTo>
                <a:lnTo>
                  <a:pt x="2094" y="2562"/>
                </a:lnTo>
                <a:lnTo>
                  <a:pt x="2028" y="2594"/>
                </a:lnTo>
                <a:lnTo>
                  <a:pt x="1957" y="2621"/>
                </a:lnTo>
                <a:lnTo>
                  <a:pt x="2193" y="3175"/>
                </a:lnTo>
                <a:lnTo>
                  <a:pt x="2277" y="3136"/>
                </a:lnTo>
                <a:lnTo>
                  <a:pt x="2356" y="3092"/>
                </a:lnTo>
                <a:lnTo>
                  <a:pt x="2433" y="3042"/>
                </a:lnTo>
                <a:lnTo>
                  <a:pt x="2507" y="2987"/>
                </a:lnTo>
                <a:lnTo>
                  <a:pt x="2577" y="2928"/>
                </a:lnTo>
                <a:lnTo>
                  <a:pt x="2643" y="2865"/>
                </a:lnTo>
                <a:lnTo>
                  <a:pt x="2705" y="2799"/>
                </a:lnTo>
                <a:lnTo>
                  <a:pt x="2763" y="2728"/>
                </a:lnTo>
                <a:lnTo>
                  <a:pt x="2816" y="2654"/>
                </a:lnTo>
                <a:lnTo>
                  <a:pt x="2865" y="2575"/>
                </a:lnTo>
                <a:lnTo>
                  <a:pt x="2908" y="2494"/>
                </a:lnTo>
                <a:lnTo>
                  <a:pt x="2947" y="2410"/>
                </a:lnTo>
                <a:lnTo>
                  <a:pt x="2979" y="2322"/>
                </a:lnTo>
                <a:lnTo>
                  <a:pt x="3007" y="2232"/>
                </a:lnTo>
                <a:lnTo>
                  <a:pt x="3029" y="2140"/>
                </a:lnTo>
                <a:lnTo>
                  <a:pt x="3045" y="2045"/>
                </a:lnTo>
                <a:lnTo>
                  <a:pt x="3054" y="1949"/>
                </a:lnTo>
                <a:lnTo>
                  <a:pt x="3057" y="1851"/>
                </a:lnTo>
                <a:lnTo>
                  <a:pt x="3054" y="1756"/>
                </a:lnTo>
                <a:lnTo>
                  <a:pt x="3046" y="1663"/>
                </a:lnTo>
                <a:lnTo>
                  <a:pt x="3031" y="1571"/>
                </a:lnTo>
                <a:lnTo>
                  <a:pt x="3010" y="1481"/>
                </a:lnTo>
                <a:lnTo>
                  <a:pt x="2985" y="1393"/>
                </a:lnTo>
                <a:lnTo>
                  <a:pt x="2954" y="1306"/>
                </a:lnTo>
                <a:lnTo>
                  <a:pt x="2918" y="1222"/>
                </a:lnTo>
                <a:lnTo>
                  <a:pt x="2877" y="1141"/>
                </a:lnTo>
                <a:lnTo>
                  <a:pt x="2832" y="1062"/>
                </a:lnTo>
                <a:lnTo>
                  <a:pt x="2782" y="988"/>
                </a:lnTo>
                <a:lnTo>
                  <a:pt x="2729" y="916"/>
                </a:lnTo>
                <a:lnTo>
                  <a:pt x="2670" y="846"/>
                </a:lnTo>
                <a:lnTo>
                  <a:pt x="2608" y="782"/>
                </a:lnTo>
                <a:lnTo>
                  <a:pt x="2543" y="722"/>
                </a:lnTo>
                <a:lnTo>
                  <a:pt x="2474" y="665"/>
                </a:lnTo>
                <a:lnTo>
                  <a:pt x="2401" y="612"/>
                </a:lnTo>
                <a:lnTo>
                  <a:pt x="2326" y="565"/>
                </a:lnTo>
                <a:lnTo>
                  <a:pt x="2247" y="521"/>
                </a:lnTo>
                <a:lnTo>
                  <a:pt x="2166" y="483"/>
                </a:lnTo>
                <a:lnTo>
                  <a:pt x="2082" y="450"/>
                </a:lnTo>
                <a:lnTo>
                  <a:pt x="1996" y="423"/>
                </a:lnTo>
                <a:lnTo>
                  <a:pt x="1907" y="401"/>
                </a:lnTo>
                <a:lnTo>
                  <a:pt x="1817" y="386"/>
                </a:lnTo>
                <a:lnTo>
                  <a:pt x="1725" y="377"/>
                </a:lnTo>
                <a:lnTo>
                  <a:pt x="1631" y="37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1"/>
                </a:lnTo>
                <a:lnTo>
                  <a:pt x="3249" y="1854"/>
                </a:lnTo>
                <a:lnTo>
                  <a:pt x="3233" y="1956"/>
                </a:lnTo>
                <a:lnTo>
                  <a:pt x="3211" y="2056"/>
                </a:lnTo>
                <a:lnTo>
                  <a:pt x="3183" y="2153"/>
                </a:lnTo>
                <a:lnTo>
                  <a:pt x="3149" y="2247"/>
                </a:lnTo>
                <a:lnTo>
                  <a:pt x="3110" y="2339"/>
                </a:lnTo>
                <a:lnTo>
                  <a:pt x="3066" y="2428"/>
                </a:lnTo>
                <a:lnTo>
                  <a:pt x="3017" y="2513"/>
                </a:lnTo>
                <a:lnTo>
                  <a:pt x="2963" y="2595"/>
                </a:lnTo>
                <a:lnTo>
                  <a:pt x="2905" y="2674"/>
                </a:lnTo>
                <a:lnTo>
                  <a:pt x="2841" y="2749"/>
                </a:lnTo>
                <a:lnTo>
                  <a:pt x="2774" y="2820"/>
                </a:lnTo>
                <a:lnTo>
                  <a:pt x="2702" y="2887"/>
                </a:lnTo>
                <a:lnTo>
                  <a:pt x="2626" y="2949"/>
                </a:lnTo>
                <a:lnTo>
                  <a:pt x="2548" y="3007"/>
                </a:lnTo>
                <a:lnTo>
                  <a:pt x="2466" y="3061"/>
                </a:lnTo>
                <a:lnTo>
                  <a:pt x="2380" y="3108"/>
                </a:lnTo>
                <a:lnTo>
                  <a:pt x="2291" y="3152"/>
                </a:lnTo>
                <a:lnTo>
                  <a:pt x="2199" y="3189"/>
                </a:lnTo>
                <a:lnTo>
                  <a:pt x="2243" y="3292"/>
                </a:lnTo>
                <a:lnTo>
                  <a:pt x="1019" y="3292"/>
                </a:lnTo>
                <a:lnTo>
                  <a:pt x="1063" y="3189"/>
                </a:lnTo>
                <a:lnTo>
                  <a:pt x="975" y="3154"/>
                </a:lnTo>
                <a:lnTo>
                  <a:pt x="891" y="3112"/>
                </a:lnTo>
                <a:lnTo>
                  <a:pt x="808" y="3067"/>
                </a:lnTo>
                <a:lnTo>
                  <a:pt x="729" y="3017"/>
                </a:lnTo>
                <a:lnTo>
                  <a:pt x="654" y="2964"/>
                </a:lnTo>
                <a:lnTo>
                  <a:pt x="581" y="2905"/>
                </a:lnTo>
                <a:lnTo>
                  <a:pt x="512" y="2843"/>
                </a:lnTo>
                <a:lnTo>
                  <a:pt x="446" y="2777"/>
                </a:lnTo>
                <a:lnTo>
                  <a:pt x="384" y="2706"/>
                </a:lnTo>
                <a:lnTo>
                  <a:pt x="326" y="2633"/>
                </a:lnTo>
                <a:lnTo>
                  <a:pt x="272" y="2557"/>
                </a:lnTo>
                <a:lnTo>
                  <a:pt x="223" y="2477"/>
                </a:lnTo>
                <a:lnTo>
                  <a:pt x="178" y="2395"/>
                </a:lnTo>
                <a:lnTo>
                  <a:pt x="138" y="2309"/>
                </a:lnTo>
                <a:lnTo>
                  <a:pt x="102" y="2220"/>
                </a:lnTo>
                <a:lnTo>
                  <a:pt x="72" y="2129"/>
                </a:lnTo>
                <a:lnTo>
                  <a:pt x="46" y="2037"/>
                </a:lnTo>
                <a:lnTo>
                  <a:pt x="27" y="1942"/>
                </a:lnTo>
                <a:lnTo>
                  <a:pt x="12" y="1845"/>
                </a:lnTo>
                <a:lnTo>
                  <a:pt x="3" y="1746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3" name="Freeform 160"/>
          <p:cNvSpPr>
            <a:spLocks noEditPoints="1"/>
          </p:cNvSpPr>
          <p:nvPr/>
        </p:nvSpPr>
        <p:spPr bwMode="auto">
          <a:xfrm>
            <a:off x="8162400" y="1128514"/>
            <a:ext cx="349600" cy="295618"/>
          </a:xfrm>
          <a:custGeom>
            <a:avLst/>
            <a:gdLst>
              <a:gd name="T0" fmla="*/ 1823 w 3261"/>
              <a:gd name="T1" fmla="*/ 1020 h 2763"/>
              <a:gd name="T2" fmla="*/ 1990 w 3261"/>
              <a:gd name="T3" fmla="*/ 1189 h 2763"/>
              <a:gd name="T4" fmla="*/ 2035 w 3261"/>
              <a:gd name="T5" fmla="*/ 1433 h 2763"/>
              <a:gd name="T6" fmla="*/ 1935 w 3261"/>
              <a:gd name="T7" fmla="*/ 1654 h 2763"/>
              <a:gd name="T8" fmla="*/ 1731 w 3261"/>
              <a:gd name="T9" fmla="*/ 1779 h 2763"/>
              <a:gd name="T10" fmla="*/ 1483 w 3261"/>
              <a:gd name="T11" fmla="*/ 1764 h 2763"/>
              <a:gd name="T12" fmla="*/ 1296 w 3261"/>
              <a:gd name="T13" fmla="*/ 1616 h 2763"/>
              <a:gd name="T14" fmla="*/ 1222 w 3261"/>
              <a:gd name="T15" fmla="*/ 1381 h 2763"/>
              <a:gd name="T16" fmla="*/ 1296 w 3261"/>
              <a:gd name="T17" fmla="*/ 1147 h 2763"/>
              <a:gd name="T18" fmla="*/ 1483 w 3261"/>
              <a:gd name="T19" fmla="*/ 1000 h 2763"/>
              <a:gd name="T20" fmla="*/ 2178 w 3261"/>
              <a:gd name="T21" fmla="*/ 518 h 2763"/>
              <a:gd name="T22" fmla="*/ 2441 w 3261"/>
              <a:gd name="T23" fmla="*/ 761 h 2763"/>
              <a:gd name="T24" fmla="*/ 2605 w 3261"/>
              <a:gd name="T25" fmla="*/ 1084 h 2763"/>
              <a:gd name="T26" fmla="*/ 2647 w 3261"/>
              <a:gd name="T27" fmla="*/ 1459 h 2763"/>
              <a:gd name="T28" fmla="*/ 2553 w 3261"/>
              <a:gd name="T29" fmla="*/ 1817 h 2763"/>
              <a:gd name="T30" fmla="*/ 2347 w 3261"/>
              <a:gd name="T31" fmla="*/ 2111 h 2763"/>
              <a:gd name="T32" fmla="*/ 2153 w 3261"/>
              <a:gd name="T33" fmla="*/ 2220 h 2763"/>
              <a:gd name="T34" fmla="*/ 2293 w 3261"/>
              <a:gd name="T35" fmla="*/ 1839 h 2763"/>
              <a:gd name="T36" fmla="*/ 2343 w 3261"/>
              <a:gd name="T37" fmla="*/ 1381 h 2763"/>
              <a:gd name="T38" fmla="*/ 2293 w 3261"/>
              <a:gd name="T39" fmla="*/ 924 h 2763"/>
              <a:gd name="T40" fmla="*/ 2153 w 3261"/>
              <a:gd name="T41" fmla="*/ 544 h 2763"/>
              <a:gd name="T42" fmla="*/ 1043 w 3261"/>
              <a:gd name="T43" fmla="*/ 684 h 2763"/>
              <a:gd name="T44" fmla="*/ 936 w 3261"/>
              <a:gd name="T45" fmla="*/ 1100 h 2763"/>
              <a:gd name="T46" fmla="*/ 925 w 3261"/>
              <a:gd name="T47" fmla="*/ 1572 h 2763"/>
              <a:gd name="T48" fmla="*/ 1015 w 3261"/>
              <a:gd name="T49" fmla="*/ 2003 h 2763"/>
              <a:gd name="T50" fmla="*/ 1083 w 3261"/>
              <a:gd name="T51" fmla="*/ 2246 h 2763"/>
              <a:gd name="T52" fmla="*/ 820 w 3261"/>
              <a:gd name="T53" fmla="*/ 2003 h 2763"/>
              <a:gd name="T54" fmla="*/ 655 w 3261"/>
              <a:gd name="T55" fmla="*/ 1680 h 2763"/>
              <a:gd name="T56" fmla="*/ 614 w 3261"/>
              <a:gd name="T57" fmla="*/ 1305 h 2763"/>
              <a:gd name="T58" fmla="*/ 708 w 3261"/>
              <a:gd name="T59" fmla="*/ 947 h 2763"/>
              <a:gd name="T60" fmla="*/ 915 w 3261"/>
              <a:gd name="T61" fmla="*/ 653 h 2763"/>
              <a:gd name="T62" fmla="*/ 2507 w 3261"/>
              <a:gd name="T63" fmla="*/ 0 h 2763"/>
              <a:gd name="T64" fmla="*/ 2800 w 3261"/>
              <a:gd name="T65" fmla="*/ 240 h 2763"/>
              <a:gd name="T66" fmla="*/ 3077 w 3261"/>
              <a:gd name="T67" fmla="*/ 625 h 2763"/>
              <a:gd name="T68" fmla="*/ 3234 w 3261"/>
              <a:gd name="T69" fmla="*/ 1082 h 2763"/>
              <a:gd name="T70" fmla="*/ 3249 w 3261"/>
              <a:gd name="T71" fmla="*/ 1584 h 2763"/>
              <a:gd name="T72" fmla="*/ 3118 w 3261"/>
              <a:gd name="T73" fmla="*/ 2053 h 2763"/>
              <a:gd name="T74" fmla="*/ 2863 w 3261"/>
              <a:gd name="T75" fmla="*/ 2454 h 2763"/>
              <a:gd name="T76" fmla="*/ 2507 w 3261"/>
              <a:gd name="T77" fmla="*/ 2763 h 2763"/>
              <a:gd name="T78" fmla="*/ 2760 w 3261"/>
              <a:gd name="T79" fmla="*/ 2347 h 2763"/>
              <a:gd name="T80" fmla="*/ 2915 w 3261"/>
              <a:gd name="T81" fmla="*/ 1837 h 2763"/>
              <a:gd name="T82" fmla="*/ 2953 w 3261"/>
              <a:gd name="T83" fmla="*/ 1264 h 2763"/>
              <a:gd name="T84" fmla="*/ 2865 w 3261"/>
              <a:gd name="T85" fmla="*/ 714 h 2763"/>
              <a:gd name="T86" fmla="*/ 2670 w 3261"/>
              <a:gd name="T87" fmla="*/ 238 h 2763"/>
              <a:gd name="T88" fmla="*/ 754 w 3261"/>
              <a:gd name="T89" fmla="*/ 0 h 2763"/>
              <a:gd name="T90" fmla="*/ 502 w 3261"/>
              <a:gd name="T91" fmla="*/ 417 h 2763"/>
              <a:gd name="T92" fmla="*/ 346 w 3261"/>
              <a:gd name="T93" fmla="*/ 926 h 2763"/>
              <a:gd name="T94" fmla="*/ 308 w 3261"/>
              <a:gd name="T95" fmla="*/ 1498 h 2763"/>
              <a:gd name="T96" fmla="*/ 395 w 3261"/>
              <a:gd name="T97" fmla="*/ 2050 h 2763"/>
              <a:gd name="T98" fmla="*/ 592 w 3261"/>
              <a:gd name="T99" fmla="*/ 2526 h 2763"/>
              <a:gd name="T100" fmla="*/ 600 w 3261"/>
              <a:gd name="T101" fmla="*/ 2652 h 2763"/>
              <a:gd name="T102" fmla="*/ 282 w 3261"/>
              <a:gd name="T103" fmla="*/ 2303 h 2763"/>
              <a:gd name="T104" fmla="*/ 74 w 3261"/>
              <a:gd name="T105" fmla="*/ 1872 h 2763"/>
              <a:gd name="T106" fmla="*/ 0 w 3261"/>
              <a:gd name="T107" fmla="*/ 1381 h 2763"/>
              <a:gd name="T108" fmla="*/ 74 w 3261"/>
              <a:gd name="T109" fmla="*/ 891 h 2763"/>
              <a:gd name="T110" fmla="*/ 282 w 3261"/>
              <a:gd name="T111" fmla="*/ 460 h 2763"/>
              <a:gd name="T112" fmla="*/ 600 w 3261"/>
              <a:gd name="T113" fmla="*/ 111 h 2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1" h="2763">
                <a:moveTo>
                  <a:pt x="1631" y="972"/>
                </a:moveTo>
                <a:lnTo>
                  <a:pt x="1682" y="976"/>
                </a:lnTo>
                <a:lnTo>
                  <a:pt x="1731" y="985"/>
                </a:lnTo>
                <a:lnTo>
                  <a:pt x="1777" y="1000"/>
                </a:lnTo>
                <a:lnTo>
                  <a:pt x="1823" y="1020"/>
                </a:lnTo>
                <a:lnTo>
                  <a:pt x="1864" y="1046"/>
                </a:lnTo>
                <a:lnTo>
                  <a:pt x="1901" y="1076"/>
                </a:lnTo>
                <a:lnTo>
                  <a:pt x="1935" y="1110"/>
                </a:lnTo>
                <a:lnTo>
                  <a:pt x="1965" y="1147"/>
                </a:lnTo>
                <a:lnTo>
                  <a:pt x="1990" y="1189"/>
                </a:lnTo>
                <a:lnTo>
                  <a:pt x="2010" y="1234"/>
                </a:lnTo>
                <a:lnTo>
                  <a:pt x="2025" y="1281"/>
                </a:lnTo>
                <a:lnTo>
                  <a:pt x="2035" y="1330"/>
                </a:lnTo>
                <a:lnTo>
                  <a:pt x="2038" y="1381"/>
                </a:lnTo>
                <a:lnTo>
                  <a:pt x="2035" y="1433"/>
                </a:lnTo>
                <a:lnTo>
                  <a:pt x="2025" y="1482"/>
                </a:lnTo>
                <a:lnTo>
                  <a:pt x="2010" y="1530"/>
                </a:lnTo>
                <a:lnTo>
                  <a:pt x="1990" y="1574"/>
                </a:lnTo>
                <a:lnTo>
                  <a:pt x="1965" y="1616"/>
                </a:lnTo>
                <a:lnTo>
                  <a:pt x="1935" y="1654"/>
                </a:lnTo>
                <a:lnTo>
                  <a:pt x="1901" y="1688"/>
                </a:lnTo>
                <a:lnTo>
                  <a:pt x="1864" y="1718"/>
                </a:lnTo>
                <a:lnTo>
                  <a:pt x="1823" y="1744"/>
                </a:lnTo>
                <a:lnTo>
                  <a:pt x="1777" y="1764"/>
                </a:lnTo>
                <a:lnTo>
                  <a:pt x="1731" y="1779"/>
                </a:lnTo>
                <a:lnTo>
                  <a:pt x="1682" y="1789"/>
                </a:lnTo>
                <a:lnTo>
                  <a:pt x="1631" y="1792"/>
                </a:lnTo>
                <a:lnTo>
                  <a:pt x="1580" y="1789"/>
                </a:lnTo>
                <a:lnTo>
                  <a:pt x="1531" y="1779"/>
                </a:lnTo>
                <a:lnTo>
                  <a:pt x="1483" y="1764"/>
                </a:lnTo>
                <a:lnTo>
                  <a:pt x="1439" y="1744"/>
                </a:lnTo>
                <a:lnTo>
                  <a:pt x="1398" y="1718"/>
                </a:lnTo>
                <a:lnTo>
                  <a:pt x="1360" y="1688"/>
                </a:lnTo>
                <a:lnTo>
                  <a:pt x="1326" y="1654"/>
                </a:lnTo>
                <a:lnTo>
                  <a:pt x="1296" y="1616"/>
                </a:lnTo>
                <a:lnTo>
                  <a:pt x="1271" y="1574"/>
                </a:lnTo>
                <a:lnTo>
                  <a:pt x="1251" y="1530"/>
                </a:lnTo>
                <a:lnTo>
                  <a:pt x="1235" y="1482"/>
                </a:lnTo>
                <a:lnTo>
                  <a:pt x="1226" y="1433"/>
                </a:lnTo>
                <a:lnTo>
                  <a:pt x="1222" y="1381"/>
                </a:lnTo>
                <a:lnTo>
                  <a:pt x="1226" y="1330"/>
                </a:lnTo>
                <a:lnTo>
                  <a:pt x="1235" y="1281"/>
                </a:lnTo>
                <a:lnTo>
                  <a:pt x="1251" y="1234"/>
                </a:lnTo>
                <a:lnTo>
                  <a:pt x="1271" y="1189"/>
                </a:lnTo>
                <a:lnTo>
                  <a:pt x="1296" y="1147"/>
                </a:lnTo>
                <a:lnTo>
                  <a:pt x="1326" y="1110"/>
                </a:lnTo>
                <a:lnTo>
                  <a:pt x="1360" y="1076"/>
                </a:lnTo>
                <a:lnTo>
                  <a:pt x="1398" y="1046"/>
                </a:lnTo>
                <a:lnTo>
                  <a:pt x="1439" y="1020"/>
                </a:lnTo>
                <a:lnTo>
                  <a:pt x="1483" y="1000"/>
                </a:lnTo>
                <a:lnTo>
                  <a:pt x="1531" y="985"/>
                </a:lnTo>
                <a:lnTo>
                  <a:pt x="1580" y="976"/>
                </a:lnTo>
                <a:lnTo>
                  <a:pt x="1631" y="972"/>
                </a:lnTo>
                <a:close/>
                <a:moveTo>
                  <a:pt x="2116" y="481"/>
                </a:moveTo>
                <a:lnTo>
                  <a:pt x="2178" y="518"/>
                </a:lnTo>
                <a:lnTo>
                  <a:pt x="2237" y="559"/>
                </a:lnTo>
                <a:lnTo>
                  <a:pt x="2293" y="604"/>
                </a:lnTo>
                <a:lnTo>
                  <a:pt x="2347" y="653"/>
                </a:lnTo>
                <a:lnTo>
                  <a:pt x="2396" y="706"/>
                </a:lnTo>
                <a:lnTo>
                  <a:pt x="2441" y="761"/>
                </a:lnTo>
                <a:lnTo>
                  <a:pt x="2483" y="820"/>
                </a:lnTo>
                <a:lnTo>
                  <a:pt x="2520" y="882"/>
                </a:lnTo>
                <a:lnTo>
                  <a:pt x="2553" y="947"/>
                </a:lnTo>
                <a:lnTo>
                  <a:pt x="2582" y="1014"/>
                </a:lnTo>
                <a:lnTo>
                  <a:pt x="2605" y="1084"/>
                </a:lnTo>
                <a:lnTo>
                  <a:pt x="2625" y="1155"/>
                </a:lnTo>
                <a:lnTo>
                  <a:pt x="2639" y="1229"/>
                </a:lnTo>
                <a:lnTo>
                  <a:pt x="2647" y="1305"/>
                </a:lnTo>
                <a:lnTo>
                  <a:pt x="2650" y="1381"/>
                </a:lnTo>
                <a:lnTo>
                  <a:pt x="2647" y="1459"/>
                </a:lnTo>
                <a:lnTo>
                  <a:pt x="2639" y="1535"/>
                </a:lnTo>
                <a:lnTo>
                  <a:pt x="2625" y="1608"/>
                </a:lnTo>
                <a:lnTo>
                  <a:pt x="2605" y="1680"/>
                </a:lnTo>
                <a:lnTo>
                  <a:pt x="2582" y="1750"/>
                </a:lnTo>
                <a:lnTo>
                  <a:pt x="2553" y="1817"/>
                </a:lnTo>
                <a:lnTo>
                  <a:pt x="2520" y="1882"/>
                </a:lnTo>
                <a:lnTo>
                  <a:pt x="2483" y="1944"/>
                </a:lnTo>
                <a:lnTo>
                  <a:pt x="2441" y="2003"/>
                </a:lnTo>
                <a:lnTo>
                  <a:pt x="2396" y="2058"/>
                </a:lnTo>
                <a:lnTo>
                  <a:pt x="2347" y="2111"/>
                </a:lnTo>
                <a:lnTo>
                  <a:pt x="2293" y="2160"/>
                </a:lnTo>
                <a:lnTo>
                  <a:pt x="2237" y="2205"/>
                </a:lnTo>
                <a:lnTo>
                  <a:pt x="2178" y="2246"/>
                </a:lnTo>
                <a:lnTo>
                  <a:pt x="2116" y="2283"/>
                </a:lnTo>
                <a:lnTo>
                  <a:pt x="2153" y="2220"/>
                </a:lnTo>
                <a:lnTo>
                  <a:pt x="2187" y="2151"/>
                </a:lnTo>
                <a:lnTo>
                  <a:pt x="2218" y="2078"/>
                </a:lnTo>
                <a:lnTo>
                  <a:pt x="2246" y="2003"/>
                </a:lnTo>
                <a:lnTo>
                  <a:pt x="2271" y="1923"/>
                </a:lnTo>
                <a:lnTo>
                  <a:pt x="2293" y="1839"/>
                </a:lnTo>
                <a:lnTo>
                  <a:pt x="2310" y="1754"/>
                </a:lnTo>
                <a:lnTo>
                  <a:pt x="2325" y="1664"/>
                </a:lnTo>
                <a:lnTo>
                  <a:pt x="2335" y="1572"/>
                </a:lnTo>
                <a:lnTo>
                  <a:pt x="2341" y="1478"/>
                </a:lnTo>
                <a:lnTo>
                  <a:pt x="2343" y="1381"/>
                </a:lnTo>
                <a:lnTo>
                  <a:pt x="2341" y="1286"/>
                </a:lnTo>
                <a:lnTo>
                  <a:pt x="2335" y="1192"/>
                </a:lnTo>
                <a:lnTo>
                  <a:pt x="2325" y="1100"/>
                </a:lnTo>
                <a:lnTo>
                  <a:pt x="2310" y="1010"/>
                </a:lnTo>
                <a:lnTo>
                  <a:pt x="2293" y="924"/>
                </a:lnTo>
                <a:lnTo>
                  <a:pt x="2271" y="841"/>
                </a:lnTo>
                <a:lnTo>
                  <a:pt x="2246" y="761"/>
                </a:lnTo>
                <a:lnTo>
                  <a:pt x="2218" y="684"/>
                </a:lnTo>
                <a:lnTo>
                  <a:pt x="2187" y="613"/>
                </a:lnTo>
                <a:lnTo>
                  <a:pt x="2153" y="544"/>
                </a:lnTo>
                <a:lnTo>
                  <a:pt x="2116" y="481"/>
                </a:lnTo>
                <a:close/>
                <a:moveTo>
                  <a:pt x="1145" y="481"/>
                </a:moveTo>
                <a:lnTo>
                  <a:pt x="1108" y="544"/>
                </a:lnTo>
                <a:lnTo>
                  <a:pt x="1074" y="613"/>
                </a:lnTo>
                <a:lnTo>
                  <a:pt x="1043" y="684"/>
                </a:lnTo>
                <a:lnTo>
                  <a:pt x="1015" y="761"/>
                </a:lnTo>
                <a:lnTo>
                  <a:pt x="990" y="841"/>
                </a:lnTo>
                <a:lnTo>
                  <a:pt x="969" y="924"/>
                </a:lnTo>
                <a:lnTo>
                  <a:pt x="950" y="1010"/>
                </a:lnTo>
                <a:lnTo>
                  <a:pt x="936" y="1100"/>
                </a:lnTo>
                <a:lnTo>
                  <a:pt x="925" y="1192"/>
                </a:lnTo>
                <a:lnTo>
                  <a:pt x="919" y="1286"/>
                </a:lnTo>
                <a:lnTo>
                  <a:pt x="917" y="1381"/>
                </a:lnTo>
                <a:lnTo>
                  <a:pt x="919" y="1478"/>
                </a:lnTo>
                <a:lnTo>
                  <a:pt x="925" y="1572"/>
                </a:lnTo>
                <a:lnTo>
                  <a:pt x="936" y="1664"/>
                </a:lnTo>
                <a:lnTo>
                  <a:pt x="950" y="1754"/>
                </a:lnTo>
                <a:lnTo>
                  <a:pt x="969" y="1839"/>
                </a:lnTo>
                <a:lnTo>
                  <a:pt x="990" y="1923"/>
                </a:lnTo>
                <a:lnTo>
                  <a:pt x="1015" y="2003"/>
                </a:lnTo>
                <a:lnTo>
                  <a:pt x="1043" y="2078"/>
                </a:lnTo>
                <a:lnTo>
                  <a:pt x="1074" y="2151"/>
                </a:lnTo>
                <a:lnTo>
                  <a:pt x="1108" y="2220"/>
                </a:lnTo>
                <a:lnTo>
                  <a:pt x="1145" y="2283"/>
                </a:lnTo>
                <a:lnTo>
                  <a:pt x="1083" y="2246"/>
                </a:lnTo>
                <a:lnTo>
                  <a:pt x="1024" y="2205"/>
                </a:lnTo>
                <a:lnTo>
                  <a:pt x="968" y="2160"/>
                </a:lnTo>
                <a:lnTo>
                  <a:pt x="914" y="2111"/>
                </a:lnTo>
                <a:lnTo>
                  <a:pt x="865" y="2058"/>
                </a:lnTo>
                <a:lnTo>
                  <a:pt x="820" y="2003"/>
                </a:lnTo>
                <a:lnTo>
                  <a:pt x="779" y="1944"/>
                </a:lnTo>
                <a:lnTo>
                  <a:pt x="741" y="1882"/>
                </a:lnTo>
                <a:lnTo>
                  <a:pt x="708" y="1817"/>
                </a:lnTo>
                <a:lnTo>
                  <a:pt x="679" y="1750"/>
                </a:lnTo>
                <a:lnTo>
                  <a:pt x="655" y="1680"/>
                </a:lnTo>
                <a:lnTo>
                  <a:pt x="636" y="1608"/>
                </a:lnTo>
                <a:lnTo>
                  <a:pt x="623" y="1535"/>
                </a:lnTo>
                <a:lnTo>
                  <a:pt x="614" y="1459"/>
                </a:lnTo>
                <a:lnTo>
                  <a:pt x="611" y="1381"/>
                </a:lnTo>
                <a:lnTo>
                  <a:pt x="614" y="1305"/>
                </a:lnTo>
                <a:lnTo>
                  <a:pt x="623" y="1229"/>
                </a:lnTo>
                <a:lnTo>
                  <a:pt x="636" y="1155"/>
                </a:lnTo>
                <a:lnTo>
                  <a:pt x="655" y="1084"/>
                </a:lnTo>
                <a:lnTo>
                  <a:pt x="679" y="1014"/>
                </a:lnTo>
                <a:lnTo>
                  <a:pt x="708" y="947"/>
                </a:lnTo>
                <a:lnTo>
                  <a:pt x="741" y="882"/>
                </a:lnTo>
                <a:lnTo>
                  <a:pt x="779" y="820"/>
                </a:lnTo>
                <a:lnTo>
                  <a:pt x="820" y="761"/>
                </a:lnTo>
                <a:lnTo>
                  <a:pt x="866" y="706"/>
                </a:lnTo>
                <a:lnTo>
                  <a:pt x="915" y="653"/>
                </a:lnTo>
                <a:lnTo>
                  <a:pt x="968" y="604"/>
                </a:lnTo>
                <a:lnTo>
                  <a:pt x="1024" y="559"/>
                </a:lnTo>
                <a:lnTo>
                  <a:pt x="1083" y="518"/>
                </a:lnTo>
                <a:lnTo>
                  <a:pt x="1145" y="481"/>
                </a:lnTo>
                <a:close/>
                <a:moveTo>
                  <a:pt x="2507" y="0"/>
                </a:moveTo>
                <a:lnTo>
                  <a:pt x="2507" y="0"/>
                </a:lnTo>
                <a:lnTo>
                  <a:pt x="2585" y="54"/>
                </a:lnTo>
                <a:lnTo>
                  <a:pt x="2661" y="111"/>
                </a:lnTo>
                <a:lnTo>
                  <a:pt x="2732" y="174"/>
                </a:lnTo>
                <a:lnTo>
                  <a:pt x="2800" y="240"/>
                </a:lnTo>
                <a:lnTo>
                  <a:pt x="2863" y="310"/>
                </a:lnTo>
                <a:lnTo>
                  <a:pt x="2924" y="384"/>
                </a:lnTo>
                <a:lnTo>
                  <a:pt x="2979" y="460"/>
                </a:lnTo>
                <a:lnTo>
                  <a:pt x="3030" y="541"/>
                </a:lnTo>
                <a:lnTo>
                  <a:pt x="3077" y="625"/>
                </a:lnTo>
                <a:lnTo>
                  <a:pt x="3118" y="711"/>
                </a:lnTo>
                <a:lnTo>
                  <a:pt x="3155" y="800"/>
                </a:lnTo>
                <a:lnTo>
                  <a:pt x="3187" y="891"/>
                </a:lnTo>
                <a:lnTo>
                  <a:pt x="3213" y="986"/>
                </a:lnTo>
                <a:lnTo>
                  <a:pt x="3234" y="1082"/>
                </a:lnTo>
                <a:lnTo>
                  <a:pt x="3249" y="1180"/>
                </a:lnTo>
                <a:lnTo>
                  <a:pt x="3258" y="1281"/>
                </a:lnTo>
                <a:lnTo>
                  <a:pt x="3261" y="1381"/>
                </a:lnTo>
                <a:lnTo>
                  <a:pt x="3258" y="1483"/>
                </a:lnTo>
                <a:lnTo>
                  <a:pt x="3249" y="1584"/>
                </a:lnTo>
                <a:lnTo>
                  <a:pt x="3234" y="1682"/>
                </a:lnTo>
                <a:lnTo>
                  <a:pt x="3213" y="1778"/>
                </a:lnTo>
                <a:lnTo>
                  <a:pt x="3187" y="1873"/>
                </a:lnTo>
                <a:lnTo>
                  <a:pt x="3155" y="1963"/>
                </a:lnTo>
                <a:lnTo>
                  <a:pt x="3118" y="2053"/>
                </a:lnTo>
                <a:lnTo>
                  <a:pt x="3077" y="2139"/>
                </a:lnTo>
                <a:lnTo>
                  <a:pt x="3030" y="2223"/>
                </a:lnTo>
                <a:lnTo>
                  <a:pt x="2979" y="2303"/>
                </a:lnTo>
                <a:lnTo>
                  <a:pt x="2924" y="2380"/>
                </a:lnTo>
                <a:lnTo>
                  <a:pt x="2863" y="2454"/>
                </a:lnTo>
                <a:lnTo>
                  <a:pt x="2800" y="2523"/>
                </a:lnTo>
                <a:lnTo>
                  <a:pt x="2732" y="2590"/>
                </a:lnTo>
                <a:lnTo>
                  <a:pt x="2661" y="2652"/>
                </a:lnTo>
                <a:lnTo>
                  <a:pt x="2585" y="2710"/>
                </a:lnTo>
                <a:lnTo>
                  <a:pt x="2507" y="2763"/>
                </a:lnTo>
                <a:lnTo>
                  <a:pt x="2564" y="2689"/>
                </a:lnTo>
                <a:lnTo>
                  <a:pt x="2618" y="2610"/>
                </a:lnTo>
                <a:lnTo>
                  <a:pt x="2670" y="2526"/>
                </a:lnTo>
                <a:lnTo>
                  <a:pt x="2716" y="2439"/>
                </a:lnTo>
                <a:lnTo>
                  <a:pt x="2760" y="2347"/>
                </a:lnTo>
                <a:lnTo>
                  <a:pt x="2799" y="2251"/>
                </a:lnTo>
                <a:lnTo>
                  <a:pt x="2834" y="2152"/>
                </a:lnTo>
                <a:lnTo>
                  <a:pt x="2865" y="2050"/>
                </a:lnTo>
                <a:lnTo>
                  <a:pt x="2892" y="1945"/>
                </a:lnTo>
                <a:lnTo>
                  <a:pt x="2915" y="1837"/>
                </a:lnTo>
                <a:lnTo>
                  <a:pt x="2932" y="1726"/>
                </a:lnTo>
                <a:lnTo>
                  <a:pt x="2945" y="1614"/>
                </a:lnTo>
                <a:lnTo>
                  <a:pt x="2953" y="1498"/>
                </a:lnTo>
                <a:lnTo>
                  <a:pt x="2955" y="1381"/>
                </a:lnTo>
                <a:lnTo>
                  <a:pt x="2953" y="1264"/>
                </a:lnTo>
                <a:lnTo>
                  <a:pt x="2945" y="1149"/>
                </a:lnTo>
                <a:lnTo>
                  <a:pt x="2932" y="1036"/>
                </a:lnTo>
                <a:lnTo>
                  <a:pt x="2915" y="926"/>
                </a:lnTo>
                <a:lnTo>
                  <a:pt x="2892" y="819"/>
                </a:lnTo>
                <a:lnTo>
                  <a:pt x="2865" y="714"/>
                </a:lnTo>
                <a:lnTo>
                  <a:pt x="2834" y="612"/>
                </a:lnTo>
                <a:lnTo>
                  <a:pt x="2799" y="513"/>
                </a:lnTo>
                <a:lnTo>
                  <a:pt x="2760" y="417"/>
                </a:lnTo>
                <a:lnTo>
                  <a:pt x="2716" y="325"/>
                </a:lnTo>
                <a:lnTo>
                  <a:pt x="2670" y="238"/>
                </a:lnTo>
                <a:lnTo>
                  <a:pt x="2618" y="154"/>
                </a:lnTo>
                <a:lnTo>
                  <a:pt x="2564" y="75"/>
                </a:lnTo>
                <a:lnTo>
                  <a:pt x="2507" y="0"/>
                </a:lnTo>
                <a:close/>
                <a:moveTo>
                  <a:pt x="754" y="0"/>
                </a:moveTo>
                <a:lnTo>
                  <a:pt x="754" y="0"/>
                </a:lnTo>
                <a:lnTo>
                  <a:pt x="697" y="75"/>
                </a:lnTo>
                <a:lnTo>
                  <a:pt x="642" y="154"/>
                </a:lnTo>
                <a:lnTo>
                  <a:pt x="592" y="238"/>
                </a:lnTo>
                <a:lnTo>
                  <a:pt x="545" y="325"/>
                </a:lnTo>
                <a:lnTo>
                  <a:pt x="502" y="417"/>
                </a:lnTo>
                <a:lnTo>
                  <a:pt x="462" y="513"/>
                </a:lnTo>
                <a:lnTo>
                  <a:pt x="427" y="612"/>
                </a:lnTo>
                <a:lnTo>
                  <a:pt x="395" y="714"/>
                </a:lnTo>
                <a:lnTo>
                  <a:pt x="368" y="819"/>
                </a:lnTo>
                <a:lnTo>
                  <a:pt x="346" y="926"/>
                </a:lnTo>
                <a:lnTo>
                  <a:pt x="329" y="1036"/>
                </a:lnTo>
                <a:lnTo>
                  <a:pt x="316" y="1149"/>
                </a:lnTo>
                <a:lnTo>
                  <a:pt x="308" y="1264"/>
                </a:lnTo>
                <a:lnTo>
                  <a:pt x="306" y="1381"/>
                </a:lnTo>
                <a:lnTo>
                  <a:pt x="308" y="1498"/>
                </a:lnTo>
                <a:lnTo>
                  <a:pt x="316" y="1613"/>
                </a:lnTo>
                <a:lnTo>
                  <a:pt x="329" y="1726"/>
                </a:lnTo>
                <a:lnTo>
                  <a:pt x="346" y="1837"/>
                </a:lnTo>
                <a:lnTo>
                  <a:pt x="368" y="1945"/>
                </a:lnTo>
                <a:lnTo>
                  <a:pt x="395" y="2050"/>
                </a:lnTo>
                <a:lnTo>
                  <a:pt x="427" y="2152"/>
                </a:lnTo>
                <a:lnTo>
                  <a:pt x="462" y="2251"/>
                </a:lnTo>
                <a:lnTo>
                  <a:pt x="502" y="2347"/>
                </a:lnTo>
                <a:lnTo>
                  <a:pt x="545" y="2439"/>
                </a:lnTo>
                <a:lnTo>
                  <a:pt x="592" y="2526"/>
                </a:lnTo>
                <a:lnTo>
                  <a:pt x="642" y="2610"/>
                </a:lnTo>
                <a:lnTo>
                  <a:pt x="697" y="2689"/>
                </a:lnTo>
                <a:lnTo>
                  <a:pt x="754" y="2763"/>
                </a:lnTo>
                <a:lnTo>
                  <a:pt x="675" y="2710"/>
                </a:lnTo>
                <a:lnTo>
                  <a:pt x="600" y="2652"/>
                </a:lnTo>
                <a:lnTo>
                  <a:pt x="529" y="2590"/>
                </a:lnTo>
                <a:lnTo>
                  <a:pt x="461" y="2523"/>
                </a:lnTo>
                <a:lnTo>
                  <a:pt x="397" y="2454"/>
                </a:lnTo>
                <a:lnTo>
                  <a:pt x="337" y="2380"/>
                </a:lnTo>
                <a:lnTo>
                  <a:pt x="282" y="2303"/>
                </a:lnTo>
                <a:lnTo>
                  <a:pt x="231" y="2223"/>
                </a:lnTo>
                <a:lnTo>
                  <a:pt x="185" y="2139"/>
                </a:lnTo>
                <a:lnTo>
                  <a:pt x="143" y="2053"/>
                </a:lnTo>
                <a:lnTo>
                  <a:pt x="105" y="1963"/>
                </a:lnTo>
                <a:lnTo>
                  <a:pt x="74" y="1872"/>
                </a:lnTo>
                <a:lnTo>
                  <a:pt x="48" y="1778"/>
                </a:lnTo>
                <a:lnTo>
                  <a:pt x="27" y="1682"/>
                </a:lnTo>
                <a:lnTo>
                  <a:pt x="12" y="1583"/>
                </a:lnTo>
                <a:lnTo>
                  <a:pt x="3" y="1483"/>
                </a:lnTo>
                <a:lnTo>
                  <a:pt x="0" y="1381"/>
                </a:lnTo>
                <a:lnTo>
                  <a:pt x="3" y="1281"/>
                </a:lnTo>
                <a:lnTo>
                  <a:pt x="12" y="1180"/>
                </a:lnTo>
                <a:lnTo>
                  <a:pt x="27" y="1082"/>
                </a:lnTo>
                <a:lnTo>
                  <a:pt x="48" y="986"/>
                </a:lnTo>
                <a:lnTo>
                  <a:pt x="74" y="891"/>
                </a:lnTo>
                <a:lnTo>
                  <a:pt x="105" y="800"/>
                </a:lnTo>
                <a:lnTo>
                  <a:pt x="143" y="711"/>
                </a:lnTo>
                <a:lnTo>
                  <a:pt x="185" y="625"/>
                </a:lnTo>
                <a:lnTo>
                  <a:pt x="231" y="541"/>
                </a:lnTo>
                <a:lnTo>
                  <a:pt x="282" y="460"/>
                </a:lnTo>
                <a:lnTo>
                  <a:pt x="337" y="384"/>
                </a:lnTo>
                <a:lnTo>
                  <a:pt x="397" y="310"/>
                </a:lnTo>
                <a:lnTo>
                  <a:pt x="461" y="240"/>
                </a:lnTo>
                <a:lnTo>
                  <a:pt x="529" y="174"/>
                </a:lnTo>
                <a:lnTo>
                  <a:pt x="600" y="111"/>
                </a:lnTo>
                <a:lnTo>
                  <a:pt x="675" y="54"/>
                </a:lnTo>
                <a:lnTo>
                  <a:pt x="75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4" name="Freeform 165"/>
          <p:cNvSpPr>
            <a:spLocks noEditPoints="1"/>
          </p:cNvSpPr>
          <p:nvPr/>
        </p:nvSpPr>
        <p:spPr bwMode="auto">
          <a:xfrm>
            <a:off x="7202886" y="1099810"/>
            <a:ext cx="206504" cy="353027"/>
          </a:xfrm>
          <a:custGeom>
            <a:avLst/>
            <a:gdLst>
              <a:gd name="T0" fmla="*/ 214 w 1931"/>
              <a:gd name="T1" fmla="*/ 1748 h 3292"/>
              <a:gd name="T2" fmla="*/ 241 w 1931"/>
              <a:gd name="T3" fmla="*/ 1940 h 3292"/>
              <a:gd name="T4" fmla="*/ 318 w 1931"/>
              <a:gd name="T5" fmla="*/ 2112 h 3292"/>
              <a:gd name="T6" fmla="*/ 435 w 1931"/>
              <a:gd name="T7" fmla="*/ 2257 h 3292"/>
              <a:gd name="T8" fmla="*/ 587 w 1931"/>
              <a:gd name="T9" fmla="*/ 2370 h 3292"/>
              <a:gd name="T10" fmla="*/ 766 w 1931"/>
              <a:gd name="T11" fmla="*/ 2443 h 3292"/>
              <a:gd name="T12" fmla="*/ 966 w 1931"/>
              <a:gd name="T13" fmla="*/ 2469 h 3292"/>
              <a:gd name="T14" fmla="*/ 1165 w 1931"/>
              <a:gd name="T15" fmla="*/ 2443 h 3292"/>
              <a:gd name="T16" fmla="*/ 1345 w 1931"/>
              <a:gd name="T17" fmla="*/ 2370 h 3292"/>
              <a:gd name="T18" fmla="*/ 1497 w 1931"/>
              <a:gd name="T19" fmla="*/ 2257 h 3292"/>
              <a:gd name="T20" fmla="*/ 1614 w 1931"/>
              <a:gd name="T21" fmla="*/ 2112 h 3292"/>
              <a:gd name="T22" fmla="*/ 1690 w 1931"/>
              <a:gd name="T23" fmla="*/ 1940 h 3292"/>
              <a:gd name="T24" fmla="*/ 1717 w 1931"/>
              <a:gd name="T25" fmla="*/ 1748 h 3292"/>
              <a:gd name="T26" fmla="*/ 1931 w 1931"/>
              <a:gd name="T27" fmla="*/ 1748 h 3292"/>
              <a:gd name="T28" fmla="*/ 1902 w 1931"/>
              <a:gd name="T29" fmla="*/ 1978 h 3292"/>
              <a:gd name="T30" fmla="*/ 1816 w 1931"/>
              <a:gd name="T31" fmla="*/ 2188 h 3292"/>
              <a:gd name="T32" fmla="*/ 1683 w 1931"/>
              <a:gd name="T33" fmla="*/ 2368 h 3292"/>
              <a:gd name="T34" fmla="*/ 1510 w 1931"/>
              <a:gd name="T35" fmla="*/ 2513 h 3292"/>
              <a:gd name="T36" fmla="*/ 1304 w 1931"/>
              <a:gd name="T37" fmla="*/ 2616 h 3292"/>
              <a:gd name="T38" fmla="*/ 1073 w 1931"/>
              <a:gd name="T39" fmla="*/ 2669 h 3292"/>
              <a:gd name="T40" fmla="*/ 1502 w 1931"/>
              <a:gd name="T41" fmla="*/ 3292 h 3292"/>
              <a:gd name="T42" fmla="*/ 858 w 1931"/>
              <a:gd name="T43" fmla="*/ 3085 h 3292"/>
              <a:gd name="T44" fmla="*/ 702 w 1931"/>
              <a:gd name="T45" fmla="*/ 2639 h 3292"/>
              <a:gd name="T46" fmla="*/ 487 w 1931"/>
              <a:gd name="T47" fmla="*/ 2553 h 3292"/>
              <a:gd name="T48" fmla="*/ 301 w 1931"/>
              <a:gd name="T49" fmla="*/ 2420 h 3292"/>
              <a:gd name="T50" fmla="*/ 155 w 1931"/>
              <a:gd name="T51" fmla="*/ 2251 h 3292"/>
              <a:gd name="T52" fmla="*/ 53 w 1931"/>
              <a:gd name="T53" fmla="*/ 2051 h 3292"/>
              <a:gd name="T54" fmla="*/ 3 w 1931"/>
              <a:gd name="T55" fmla="*/ 1827 h 3292"/>
              <a:gd name="T56" fmla="*/ 966 w 1931"/>
              <a:gd name="T57" fmla="*/ 0 h 3292"/>
              <a:gd name="T58" fmla="*/ 1081 w 1931"/>
              <a:gd name="T59" fmla="*/ 11 h 3292"/>
              <a:gd name="T60" fmla="*/ 1236 w 1931"/>
              <a:gd name="T61" fmla="*/ 70 h 3292"/>
              <a:gd name="T62" fmla="*/ 1364 w 1931"/>
              <a:gd name="T63" fmla="*/ 169 h 3292"/>
              <a:gd name="T64" fmla="*/ 1454 w 1931"/>
              <a:gd name="T65" fmla="*/ 301 h 3292"/>
              <a:gd name="T66" fmla="*/ 1499 w 1931"/>
              <a:gd name="T67" fmla="*/ 458 h 3292"/>
              <a:gd name="T68" fmla="*/ 1499 w 1931"/>
              <a:gd name="T69" fmla="*/ 1805 h 3292"/>
              <a:gd name="T70" fmla="*/ 1454 w 1931"/>
              <a:gd name="T71" fmla="*/ 1961 h 3292"/>
              <a:gd name="T72" fmla="*/ 1364 w 1931"/>
              <a:gd name="T73" fmla="*/ 2093 h 3292"/>
              <a:gd name="T74" fmla="*/ 1236 w 1931"/>
              <a:gd name="T75" fmla="*/ 2192 h 3292"/>
              <a:gd name="T76" fmla="*/ 1081 w 1931"/>
              <a:gd name="T77" fmla="*/ 2251 h 3292"/>
              <a:gd name="T78" fmla="*/ 907 w 1931"/>
              <a:gd name="T79" fmla="*/ 2260 h 3292"/>
              <a:gd name="T80" fmla="*/ 744 w 1931"/>
              <a:gd name="T81" fmla="*/ 2217 h 3292"/>
              <a:gd name="T82" fmla="*/ 606 w 1931"/>
              <a:gd name="T83" fmla="*/ 2130 h 3292"/>
              <a:gd name="T84" fmla="*/ 503 w 1931"/>
              <a:gd name="T85" fmla="*/ 2008 h 3292"/>
              <a:gd name="T86" fmla="*/ 441 w 1931"/>
              <a:gd name="T87" fmla="*/ 1859 h 3292"/>
              <a:gd name="T88" fmla="*/ 430 w 1931"/>
              <a:gd name="T89" fmla="*/ 514 h 3292"/>
              <a:gd name="T90" fmla="*/ 457 w 1931"/>
              <a:gd name="T91" fmla="*/ 351 h 3292"/>
              <a:gd name="T92" fmla="*/ 533 w 1931"/>
              <a:gd name="T93" fmla="*/ 210 h 3292"/>
              <a:gd name="T94" fmla="*/ 648 w 1931"/>
              <a:gd name="T95" fmla="*/ 99 h 3292"/>
              <a:gd name="T96" fmla="*/ 796 w 1931"/>
              <a:gd name="T97" fmla="*/ 25 h 3292"/>
              <a:gd name="T98" fmla="*/ 966 w 1931"/>
              <a:gd name="T9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31" h="3292">
                <a:moveTo>
                  <a:pt x="0" y="1439"/>
                </a:moveTo>
                <a:lnTo>
                  <a:pt x="214" y="1439"/>
                </a:lnTo>
                <a:lnTo>
                  <a:pt x="214" y="1748"/>
                </a:lnTo>
                <a:lnTo>
                  <a:pt x="217" y="1814"/>
                </a:lnTo>
                <a:lnTo>
                  <a:pt x="227" y="1878"/>
                </a:lnTo>
                <a:lnTo>
                  <a:pt x="241" y="1940"/>
                </a:lnTo>
                <a:lnTo>
                  <a:pt x="262" y="2000"/>
                </a:lnTo>
                <a:lnTo>
                  <a:pt x="287" y="2057"/>
                </a:lnTo>
                <a:lnTo>
                  <a:pt x="318" y="2112"/>
                </a:lnTo>
                <a:lnTo>
                  <a:pt x="352" y="2164"/>
                </a:lnTo>
                <a:lnTo>
                  <a:pt x="391" y="2213"/>
                </a:lnTo>
                <a:lnTo>
                  <a:pt x="435" y="2257"/>
                </a:lnTo>
                <a:lnTo>
                  <a:pt x="481" y="2300"/>
                </a:lnTo>
                <a:lnTo>
                  <a:pt x="533" y="2337"/>
                </a:lnTo>
                <a:lnTo>
                  <a:pt x="587" y="2370"/>
                </a:lnTo>
                <a:lnTo>
                  <a:pt x="644" y="2400"/>
                </a:lnTo>
                <a:lnTo>
                  <a:pt x="703" y="2423"/>
                </a:lnTo>
                <a:lnTo>
                  <a:pt x="766" y="2443"/>
                </a:lnTo>
                <a:lnTo>
                  <a:pt x="830" y="2456"/>
                </a:lnTo>
                <a:lnTo>
                  <a:pt x="897" y="2466"/>
                </a:lnTo>
                <a:lnTo>
                  <a:pt x="966" y="2469"/>
                </a:lnTo>
                <a:lnTo>
                  <a:pt x="1034" y="2466"/>
                </a:lnTo>
                <a:lnTo>
                  <a:pt x="1101" y="2456"/>
                </a:lnTo>
                <a:lnTo>
                  <a:pt x="1165" y="2443"/>
                </a:lnTo>
                <a:lnTo>
                  <a:pt x="1228" y="2423"/>
                </a:lnTo>
                <a:lnTo>
                  <a:pt x="1288" y="2400"/>
                </a:lnTo>
                <a:lnTo>
                  <a:pt x="1345" y="2370"/>
                </a:lnTo>
                <a:lnTo>
                  <a:pt x="1399" y="2337"/>
                </a:lnTo>
                <a:lnTo>
                  <a:pt x="1450" y="2300"/>
                </a:lnTo>
                <a:lnTo>
                  <a:pt x="1497" y="2257"/>
                </a:lnTo>
                <a:lnTo>
                  <a:pt x="1540" y="2213"/>
                </a:lnTo>
                <a:lnTo>
                  <a:pt x="1580" y="2164"/>
                </a:lnTo>
                <a:lnTo>
                  <a:pt x="1614" y="2112"/>
                </a:lnTo>
                <a:lnTo>
                  <a:pt x="1645" y="2057"/>
                </a:lnTo>
                <a:lnTo>
                  <a:pt x="1670" y="2000"/>
                </a:lnTo>
                <a:lnTo>
                  <a:pt x="1690" y="1940"/>
                </a:lnTo>
                <a:lnTo>
                  <a:pt x="1705" y="1878"/>
                </a:lnTo>
                <a:lnTo>
                  <a:pt x="1713" y="1814"/>
                </a:lnTo>
                <a:lnTo>
                  <a:pt x="1717" y="1748"/>
                </a:lnTo>
                <a:lnTo>
                  <a:pt x="1717" y="1439"/>
                </a:lnTo>
                <a:lnTo>
                  <a:pt x="1931" y="1439"/>
                </a:lnTo>
                <a:lnTo>
                  <a:pt x="1931" y="1748"/>
                </a:lnTo>
                <a:lnTo>
                  <a:pt x="1928" y="1827"/>
                </a:lnTo>
                <a:lnTo>
                  <a:pt x="1918" y="1904"/>
                </a:lnTo>
                <a:lnTo>
                  <a:pt x="1902" y="1978"/>
                </a:lnTo>
                <a:lnTo>
                  <a:pt x="1879" y="2051"/>
                </a:lnTo>
                <a:lnTo>
                  <a:pt x="1850" y="2121"/>
                </a:lnTo>
                <a:lnTo>
                  <a:pt x="1816" y="2188"/>
                </a:lnTo>
                <a:lnTo>
                  <a:pt x="1777" y="2251"/>
                </a:lnTo>
                <a:lnTo>
                  <a:pt x="1733" y="2312"/>
                </a:lnTo>
                <a:lnTo>
                  <a:pt x="1683" y="2368"/>
                </a:lnTo>
                <a:lnTo>
                  <a:pt x="1629" y="2420"/>
                </a:lnTo>
                <a:lnTo>
                  <a:pt x="1572" y="2469"/>
                </a:lnTo>
                <a:lnTo>
                  <a:pt x="1510" y="2513"/>
                </a:lnTo>
                <a:lnTo>
                  <a:pt x="1445" y="2553"/>
                </a:lnTo>
                <a:lnTo>
                  <a:pt x="1376" y="2587"/>
                </a:lnTo>
                <a:lnTo>
                  <a:pt x="1304" y="2616"/>
                </a:lnTo>
                <a:lnTo>
                  <a:pt x="1230" y="2639"/>
                </a:lnTo>
                <a:lnTo>
                  <a:pt x="1152" y="2657"/>
                </a:lnTo>
                <a:lnTo>
                  <a:pt x="1073" y="2669"/>
                </a:lnTo>
                <a:lnTo>
                  <a:pt x="1073" y="3085"/>
                </a:lnTo>
                <a:lnTo>
                  <a:pt x="1502" y="3085"/>
                </a:lnTo>
                <a:lnTo>
                  <a:pt x="1502" y="3292"/>
                </a:lnTo>
                <a:lnTo>
                  <a:pt x="430" y="3292"/>
                </a:lnTo>
                <a:lnTo>
                  <a:pt x="430" y="3085"/>
                </a:lnTo>
                <a:lnTo>
                  <a:pt x="858" y="3085"/>
                </a:lnTo>
                <a:lnTo>
                  <a:pt x="858" y="2669"/>
                </a:lnTo>
                <a:lnTo>
                  <a:pt x="779" y="2657"/>
                </a:lnTo>
                <a:lnTo>
                  <a:pt x="702" y="2639"/>
                </a:lnTo>
                <a:lnTo>
                  <a:pt x="628" y="2616"/>
                </a:lnTo>
                <a:lnTo>
                  <a:pt x="556" y="2587"/>
                </a:lnTo>
                <a:lnTo>
                  <a:pt x="487" y="2553"/>
                </a:lnTo>
                <a:lnTo>
                  <a:pt x="421" y="2513"/>
                </a:lnTo>
                <a:lnTo>
                  <a:pt x="360" y="2469"/>
                </a:lnTo>
                <a:lnTo>
                  <a:pt x="301" y="2420"/>
                </a:lnTo>
                <a:lnTo>
                  <a:pt x="249" y="2368"/>
                </a:lnTo>
                <a:lnTo>
                  <a:pt x="199" y="2312"/>
                </a:lnTo>
                <a:lnTo>
                  <a:pt x="155" y="2251"/>
                </a:lnTo>
                <a:lnTo>
                  <a:pt x="115" y="2188"/>
                </a:lnTo>
                <a:lnTo>
                  <a:pt x="82" y="2121"/>
                </a:lnTo>
                <a:lnTo>
                  <a:pt x="53" y="2051"/>
                </a:lnTo>
                <a:lnTo>
                  <a:pt x="30" y="1978"/>
                </a:lnTo>
                <a:lnTo>
                  <a:pt x="14" y="1904"/>
                </a:lnTo>
                <a:lnTo>
                  <a:pt x="3" y="1827"/>
                </a:lnTo>
                <a:lnTo>
                  <a:pt x="0" y="1748"/>
                </a:lnTo>
                <a:lnTo>
                  <a:pt x="0" y="1439"/>
                </a:lnTo>
                <a:close/>
                <a:moveTo>
                  <a:pt x="966" y="0"/>
                </a:moveTo>
                <a:lnTo>
                  <a:pt x="966" y="0"/>
                </a:lnTo>
                <a:lnTo>
                  <a:pt x="1024" y="3"/>
                </a:lnTo>
                <a:lnTo>
                  <a:pt x="1081" y="11"/>
                </a:lnTo>
                <a:lnTo>
                  <a:pt x="1135" y="25"/>
                </a:lnTo>
                <a:lnTo>
                  <a:pt x="1187" y="45"/>
                </a:lnTo>
                <a:lnTo>
                  <a:pt x="1236" y="70"/>
                </a:lnTo>
                <a:lnTo>
                  <a:pt x="1283" y="99"/>
                </a:lnTo>
                <a:lnTo>
                  <a:pt x="1325" y="132"/>
                </a:lnTo>
                <a:lnTo>
                  <a:pt x="1364" y="169"/>
                </a:lnTo>
                <a:lnTo>
                  <a:pt x="1399" y="210"/>
                </a:lnTo>
                <a:lnTo>
                  <a:pt x="1429" y="255"/>
                </a:lnTo>
                <a:lnTo>
                  <a:pt x="1454" y="301"/>
                </a:lnTo>
                <a:lnTo>
                  <a:pt x="1474" y="351"/>
                </a:lnTo>
                <a:lnTo>
                  <a:pt x="1489" y="403"/>
                </a:lnTo>
                <a:lnTo>
                  <a:pt x="1499" y="458"/>
                </a:lnTo>
                <a:lnTo>
                  <a:pt x="1502" y="514"/>
                </a:lnTo>
                <a:lnTo>
                  <a:pt x="1502" y="1748"/>
                </a:lnTo>
                <a:lnTo>
                  <a:pt x="1499" y="1805"/>
                </a:lnTo>
                <a:lnTo>
                  <a:pt x="1489" y="1859"/>
                </a:lnTo>
                <a:lnTo>
                  <a:pt x="1474" y="1911"/>
                </a:lnTo>
                <a:lnTo>
                  <a:pt x="1454" y="1961"/>
                </a:lnTo>
                <a:lnTo>
                  <a:pt x="1429" y="2008"/>
                </a:lnTo>
                <a:lnTo>
                  <a:pt x="1399" y="2053"/>
                </a:lnTo>
                <a:lnTo>
                  <a:pt x="1364" y="2093"/>
                </a:lnTo>
                <a:lnTo>
                  <a:pt x="1325" y="2130"/>
                </a:lnTo>
                <a:lnTo>
                  <a:pt x="1283" y="2163"/>
                </a:lnTo>
                <a:lnTo>
                  <a:pt x="1236" y="2192"/>
                </a:lnTo>
                <a:lnTo>
                  <a:pt x="1187" y="2217"/>
                </a:lnTo>
                <a:lnTo>
                  <a:pt x="1135" y="2237"/>
                </a:lnTo>
                <a:lnTo>
                  <a:pt x="1081" y="2251"/>
                </a:lnTo>
                <a:lnTo>
                  <a:pt x="1024" y="2260"/>
                </a:lnTo>
                <a:lnTo>
                  <a:pt x="966" y="2262"/>
                </a:lnTo>
                <a:lnTo>
                  <a:pt x="907" y="2260"/>
                </a:lnTo>
                <a:lnTo>
                  <a:pt x="851" y="2251"/>
                </a:lnTo>
                <a:lnTo>
                  <a:pt x="796" y="2237"/>
                </a:lnTo>
                <a:lnTo>
                  <a:pt x="744" y="2217"/>
                </a:lnTo>
                <a:lnTo>
                  <a:pt x="695" y="2192"/>
                </a:lnTo>
                <a:lnTo>
                  <a:pt x="648" y="2163"/>
                </a:lnTo>
                <a:lnTo>
                  <a:pt x="606" y="2130"/>
                </a:lnTo>
                <a:lnTo>
                  <a:pt x="568" y="2093"/>
                </a:lnTo>
                <a:lnTo>
                  <a:pt x="533" y="2053"/>
                </a:lnTo>
                <a:lnTo>
                  <a:pt x="503" y="2008"/>
                </a:lnTo>
                <a:lnTo>
                  <a:pt x="477" y="1961"/>
                </a:lnTo>
                <a:lnTo>
                  <a:pt x="457" y="1911"/>
                </a:lnTo>
                <a:lnTo>
                  <a:pt x="441" y="1859"/>
                </a:lnTo>
                <a:lnTo>
                  <a:pt x="432" y="1805"/>
                </a:lnTo>
                <a:lnTo>
                  <a:pt x="430" y="1748"/>
                </a:lnTo>
                <a:lnTo>
                  <a:pt x="430" y="514"/>
                </a:lnTo>
                <a:lnTo>
                  <a:pt x="432" y="458"/>
                </a:lnTo>
                <a:lnTo>
                  <a:pt x="441" y="403"/>
                </a:lnTo>
                <a:lnTo>
                  <a:pt x="457" y="351"/>
                </a:lnTo>
                <a:lnTo>
                  <a:pt x="477" y="301"/>
                </a:lnTo>
                <a:lnTo>
                  <a:pt x="503" y="255"/>
                </a:lnTo>
                <a:lnTo>
                  <a:pt x="533" y="210"/>
                </a:lnTo>
                <a:lnTo>
                  <a:pt x="568" y="169"/>
                </a:lnTo>
                <a:lnTo>
                  <a:pt x="606" y="132"/>
                </a:lnTo>
                <a:lnTo>
                  <a:pt x="648" y="99"/>
                </a:lnTo>
                <a:lnTo>
                  <a:pt x="695" y="70"/>
                </a:lnTo>
                <a:lnTo>
                  <a:pt x="744" y="45"/>
                </a:lnTo>
                <a:lnTo>
                  <a:pt x="796" y="25"/>
                </a:lnTo>
                <a:lnTo>
                  <a:pt x="851" y="11"/>
                </a:lnTo>
                <a:lnTo>
                  <a:pt x="907" y="3"/>
                </a:lnTo>
                <a:lnTo>
                  <a:pt x="96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45" name="Group 174"/>
          <p:cNvGrpSpPr>
            <a:grpSpLocks noChangeAspect="1"/>
          </p:cNvGrpSpPr>
          <p:nvPr/>
        </p:nvGrpSpPr>
        <p:grpSpPr bwMode="auto">
          <a:xfrm>
            <a:off x="5543825" y="1145652"/>
            <a:ext cx="375305" cy="261343"/>
            <a:chOff x="5038" y="3425"/>
            <a:chExt cx="438" cy="305"/>
          </a:xfrm>
          <a:solidFill>
            <a:srgbClr val="FFFFFF"/>
          </a:solidFill>
        </p:grpSpPr>
        <p:sp>
          <p:nvSpPr>
            <p:cNvPr id="46" name="Freeform 176"/>
            <p:cNvSpPr>
              <a:spLocks noEditPoints="1"/>
            </p:cNvSpPr>
            <p:nvPr/>
          </p:nvSpPr>
          <p:spPr bwMode="auto">
            <a:xfrm>
              <a:off x="5038" y="3425"/>
              <a:ext cx="102" cy="305"/>
            </a:xfrm>
            <a:custGeom>
              <a:avLst/>
              <a:gdLst>
                <a:gd name="T0" fmla="*/ 204 w 815"/>
                <a:gd name="T1" fmla="*/ 407 h 2442"/>
                <a:gd name="T2" fmla="*/ 204 w 815"/>
                <a:gd name="T3" fmla="*/ 611 h 2442"/>
                <a:gd name="T4" fmla="*/ 612 w 815"/>
                <a:gd name="T5" fmla="*/ 611 h 2442"/>
                <a:gd name="T6" fmla="*/ 612 w 815"/>
                <a:gd name="T7" fmla="*/ 407 h 2442"/>
                <a:gd name="T8" fmla="*/ 204 w 815"/>
                <a:gd name="T9" fmla="*/ 407 h 2442"/>
                <a:gd name="T10" fmla="*/ 102 w 815"/>
                <a:gd name="T11" fmla="*/ 0 h 2442"/>
                <a:gd name="T12" fmla="*/ 714 w 815"/>
                <a:gd name="T13" fmla="*/ 0 h 2442"/>
                <a:gd name="T14" fmla="*/ 737 w 815"/>
                <a:gd name="T15" fmla="*/ 3 h 2442"/>
                <a:gd name="T16" fmla="*/ 758 w 815"/>
                <a:gd name="T17" fmla="*/ 11 h 2442"/>
                <a:gd name="T18" fmla="*/ 777 w 815"/>
                <a:gd name="T19" fmla="*/ 22 h 2442"/>
                <a:gd name="T20" fmla="*/ 793 w 815"/>
                <a:gd name="T21" fmla="*/ 38 h 2442"/>
                <a:gd name="T22" fmla="*/ 805 w 815"/>
                <a:gd name="T23" fmla="*/ 57 h 2442"/>
                <a:gd name="T24" fmla="*/ 813 w 815"/>
                <a:gd name="T25" fmla="*/ 79 h 2442"/>
                <a:gd name="T26" fmla="*/ 815 w 815"/>
                <a:gd name="T27" fmla="*/ 102 h 2442"/>
                <a:gd name="T28" fmla="*/ 815 w 815"/>
                <a:gd name="T29" fmla="*/ 2341 h 2442"/>
                <a:gd name="T30" fmla="*/ 813 w 815"/>
                <a:gd name="T31" fmla="*/ 2364 h 2442"/>
                <a:gd name="T32" fmla="*/ 805 w 815"/>
                <a:gd name="T33" fmla="*/ 2385 h 2442"/>
                <a:gd name="T34" fmla="*/ 793 w 815"/>
                <a:gd name="T35" fmla="*/ 2404 h 2442"/>
                <a:gd name="T36" fmla="*/ 777 w 815"/>
                <a:gd name="T37" fmla="*/ 2420 h 2442"/>
                <a:gd name="T38" fmla="*/ 758 w 815"/>
                <a:gd name="T39" fmla="*/ 2432 h 2442"/>
                <a:gd name="T40" fmla="*/ 737 w 815"/>
                <a:gd name="T41" fmla="*/ 2439 h 2442"/>
                <a:gd name="T42" fmla="*/ 714 w 815"/>
                <a:gd name="T43" fmla="*/ 2442 h 2442"/>
                <a:gd name="T44" fmla="*/ 102 w 815"/>
                <a:gd name="T45" fmla="*/ 2442 h 2442"/>
                <a:gd name="T46" fmla="*/ 79 w 815"/>
                <a:gd name="T47" fmla="*/ 2439 h 2442"/>
                <a:gd name="T48" fmla="*/ 57 w 815"/>
                <a:gd name="T49" fmla="*/ 2432 h 2442"/>
                <a:gd name="T50" fmla="*/ 38 w 815"/>
                <a:gd name="T51" fmla="*/ 2420 h 2442"/>
                <a:gd name="T52" fmla="*/ 22 w 815"/>
                <a:gd name="T53" fmla="*/ 2404 h 2442"/>
                <a:gd name="T54" fmla="*/ 11 w 815"/>
                <a:gd name="T55" fmla="*/ 2385 h 2442"/>
                <a:gd name="T56" fmla="*/ 3 w 815"/>
                <a:gd name="T57" fmla="*/ 2364 h 2442"/>
                <a:gd name="T58" fmla="*/ 0 w 815"/>
                <a:gd name="T59" fmla="*/ 2341 h 2442"/>
                <a:gd name="T60" fmla="*/ 0 w 815"/>
                <a:gd name="T61" fmla="*/ 102 h 2442"/>
                <a:gd name="T62" fmla="*/ 3 w 815"/>
                <a:gd name="T63" fmla="*/ 79 h 2442"/>
                <a:gd name="T64" fmla="*/ 11 w 815"/>
                <a:gd name="T65" fmla="*/ 57 h 2442"/>
                <a:gd name="T66" fmla="*/ 22 w 815"/>
                <a:gd name="T67" fmla="*/ 38 h 2442"/>
                <a:gd name="T68" fmla="*/ 38 w 815"/>
                <a:gd name="T69" fmla="*/ 22 h 2442"/>
                <a:gd name="T70" fmla="*/ 57 w 815"/>
                <a:gd name="T71" fmla="*/ 11 h 2442"/>
                <a:gd name="T72" fmla="*/ 79 w 815"/>
                <a:gd name="T73" fmla="*/ 3 h 2442"/>
                <a:gd name="T74" fmla="*/ 102 w 815"/>
                <a:gd name="T75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5" h="2442">
                  <a:moveTo>
                    <a:pt x="204" y="407"/>
                  </a:moveTo>
                  <a:lnTo>
                    <a:pt x="204" y="611"/>
                  </a:lnTo>
                  <a:lnTo>
                    <a:pt x="612" y="611"/>
                  </a:lnTo>
                  <a:lnTo>
                    <a:pt x="612" y="407"/>
                  </a:lnTo>
                  <a:lnTo>
                    <a:pt x="204" y="407"/>
                  </a:lnTo>
                  <a:close/>
                  <a:moveTo>
                    <a:pt x="102" y="0"/>
                  </a:moveTo>
                  <a:lnTo>
                    <a:pt x="714" y="0"/>
                  </a:lnTo>
                  <a:lnTo>
                    <a:pt x="737" y="3"/>
                  </a:lnTo>
                  <a:lnTo>
                    <a:pt x="758" y="11"/>
                  </a:lnTo>
                  <a:lnTo>
                    <a:pt x="777" y="22"/>
                  </a:lnTo>
                  <a:lnTo>
                    <a:pt x="793" y="38"/>
                  </a:lnTo>
                  <a:lnTo>
                    <a:pt x="805" y="57"/>
                  </a:lnTo>
                  <a:lnTo>
                    <a:pt x="813" y="79"/>
                  </a:lnTo>
                  <a:lnTo>
                    <a:pt x="815" y="102"/>
                  </a:lnTo>
                  <a:lnTo>
                    <a:pt x="815" y="2341"/>
                  </a:lnTo>
                  <a:lnTo>
                    <a:pt x="813" y="2364"/>
                  </a:lnTo>
                  <a:lnTo>
                    <a:pt x="805" y="2385"/>
                  </a:lnTo>
                  <a:lnTo>
                    <a:pt x="793" y="2404"/>
                  </a:lnTo>
                  <a:lnTo>
                    <a:pt x="777" y="2420"/>
                  </a:lnTo>
                  <a:lnTo>
                    <a:pt x="758" y="2432"/>
                  </a:lnTo>
                  <a:lnTo>
                    <a:pt x="737" y="2439"/>
                  </a:lnTo>
                  <a:lnTo>
                    <a:pt x="714" y="2442"/>
                  </a:lnTo>
                  <a:lnTo>
                    <a:pt x="102" y="2442"/>
                  </a:lnTo>
                  <a:lnTo>
                    <a:pt x="79" y="2439"/>
                  </a:lnTo>
                  <a:lnTo>
                    <a:pt x="57" y="2432"/>
                  </a:lnTo>
                  <a:lnTo>
                    <a:pt x="38" y="2420"/>
                  </a:lnTo>
                  <a:lnTo>
                    <a:pt x="22" y="2404"/>
                  </a:lnTo>
                  <a:lnTo>
                    <a:pt x="11" y="2385"/>
                  </a:lnTo>
                  <a:lnTo>
                    <a:pt x="3" y="2364"/>
                  </a:lnTo>
                  <a:lnTo>
                    <a:pt x="0" y="2341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1" y="57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7" name="Freeform 177"/>
            <p:cNvSpPr>
              <a:spLocks noEditPoints="1"/>
            </p:cNvSpPr>
            <p:nvPr/>
          </p:nvSpPr>
          <p:spPr bwMode="auto">
            <a:xfrm>
              <a:off x="5165" y="3425"/>
              <a:ext cx="102" cy="305"/>
            </a:xfrm>
            <a:custGeom>
              <a:avLst/>
              <a:gdLst>
                <a:gd name="T0" fmla="*/ 204 w 816"/>
                <a:gd name="T1" fmla="*/ 407 h 2442"/>
                <a:gd name="T2" fmla="*/ 204 w 816"/>
                <a:gd name="T3" fmla="*/ 611 h 2442"/>
                <a:gd name="T4" fmla="*/ 612 w 816"/>
                <a:gd name="T5" fmla="*/ 611 h 2442"/>
                <a:gd name="T6" fmla="*/ 612 w 816"/>
                <a:gd name="T7" fmla="*/ 407 h 2442"/>
                <a:gd name="T8" fmla="*/ 204 w 816"/>
                <a:gd name="T9" fmla="*/ 407 h 2442"/>
                <a:gd name="T10" fmla="*/ 102 w 816"/>
                <a:gd name="T11" fmla="*/ 0 h 2442"/>
                <a:gd name="T12" fmla="*/ 714 w 816"/>
                <a:gd name="T13" fmla="*/ 0 h 2442"/>
                <a:gd name="T14" fmla="*/ 737 w 816"/>
                <a:gd name="T15" fmla="*/ 3 h 2442"/>
                <a:gd name="T16" fmla="*/ 758 w 816"/>
                <a:gd name="T17" fmla="*/ 11 h 2442"/>
                <a:gd name="T18" fmla="*/ 778 w 816"/>
                <a:gd name="T19" fmla="*/ 22 h 2442"/>
                <a:gd name="T20" fmla="*/ 794 w 816"/>
                <a:gd name="T21" fmla="*/ 38 h 2442"/>
                <a:gd name="T22" fmla="*/ 805 w 816"/>
                <a:gd name="T23" fmla="*/ 57 h 2442"/>
                <a:gd name="T24" fmla="*/ 814 w 816"/>
                <a:gd name="T25" fmla="*/ 79 h 2442"/>
                <a:gd name="T26" fmla="*/ 816 w 816"/>
                <a:gd name="T27" fmla="*/ 102 h 2442"/>
                <a:gd name="T28" fmla="*/ 816 w 816"/>
                <a:gd name="T29" fmla="*/ 2341 h 2442"/>
                <a:gd name="T30" fmla="*/ 814 w 816"/>
                <a:gd name="T31" fmla="*/ 2364 h 2442"/>
                <a:gd name="T32" fmla="*/ 805 w 816"/>
                <a:gd name="T33" fmla="*/ 2385 h 2442"/>
                <a:gd name="T34" fmla="*/ 794 w 816"/>
                <a:gd name="T35" fmla="*/ 2404 h 2442"/>
                <a:gd name="T36" fmla="*/ 778 w 816"/>
                <a:gd name="T37" fmla="*/ 2420 h 2442"/>
                <a:gd name="T38" fmla="*/ 758 w 816"/>
                <a:gd name="T39" fmla="*/ 2432 h 2442"/>
                <a:gd name="T40" fmla="*/ 737 w 816"/>
                <a:gd name="T41" fmla="*/ 2439 h 2442"/>
                <a:gd name="T42" fmla="*/ 714 w 816"/>
                <a:gd name="T43" fmla="*/ 2442 h 2442"/>
                <a:gd name="T44" fmla="*/ 102 w 816"/>
                <a:gd name="T45" fmla="*/ 2442 h 2442"/>
                <a:gd name="T46" fmla="*/ 79 w 816"/>
                <a:gd name="T47" fmla="*/ 2439 h 2442"/>
                <a:gd name="T48" fmla="*/ 58 w 816"/>
                <a:gd name="T49" fmla="*/ 2432 h 2442"/>
                <a:gd name="T50" fmla="*/ 39 w 816"/>
                <a:gd name="T51" fmla="*/ 2420 h 2442"/>
                <a:gd name="T52" fmla="*/ 23 w 816"/>
                <a:gd name="T53" fmla="*/ 2404 h 2442"/>
                <a:gd name="T54" fmla="*/ 11 w 816"/>
                <a:gd name="T55" fmla="*/ 2385 h 2442"/>
                <a:gd name="T56" fmla="*/ 4 w 816"/>
                <a:gd name="T57" fmla="*/ 2364 h 2442"/>
                <a:gd name="T58" fmla="*/ 0 w 816"/>
                <a:gd name="T59" fmla="*/ 2341 h 2442"/>
                <a:gd name="T60" fmla="*/ 0 w 816"/>
                <a:gd name="T61" fmla="*/ 102 h 2442"/>
                <a:gd name="T62" fmla="*/ 4 w 816"/>
                <a:gd name="T63" fmla="*/ 79 h 2442"/>
                <a:gd name="T64" fmla="*/ 11 w 816"/>
                <a:gd name="T65" fmla="*/ 57 h 2442"/>
                <a:gd name="T66" fmla="*/ 23 w 816"/>
                <a:gd name="T67" fmla="*/ 38 h 2442"/>
                <a:gd name="T68" fmla="*/ 39 w 816"/>
                <a:gd name="T69" fmla="*/ 22 h 2442"/>
                <a:gd name="T70" fmla="*/ 58 w 816"/>
                <a:gd name="T71" fmla="*/ 11 h 2442"/>
                <a:gd name="T72" fmla="*/ 79 w 816"/>
                <a:gd name="T73" fmla="*/ 3 h 2442"/>
                <a:gd name="T74" fmla="*/ 102 w 816"/>
                <a:gd name="T75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6" h="2442">
                  <a:moveTo>
                    <a:pt x="204" y="407"/>
                  </a:moveTo>
                  <a:lnTo>
                    <a:pt x="204" y="611"/>
                  </a:lnTo>
                  <a:lnTo>
                    <a:pt x="612" y="611"/>
                  </a:lnTo>
                  <a:lnTo>
                    <a:pt x="612" y="407"/>
                  </a:lnTo>
                  <a:lnTo>
                    <a:pt x="204" y="407"/>
                  </a:lnTo>
                  <a:close/>
                  <a:moveTo>
                    <a:pt x="102" y="0"/>
                  </a:moveTo>
                  <a:lnTo>
                    <a:pt x="714" y="0"/>
                  </a:lnTo>
                  <a:lnTo>
                    <a:pt x="737" y="3"/>
                  </a:lnTo>
                  <a:lnTo>
                    <a:pt x="758" y="11"/>
                  </a:lnTo>
                  <a:lnTo>
                    <a:pt x="778" y="22"/>
                  </a:lnTo>
                  <a:lnTo>
                    <a:pt x="794" y="38"/>
                  </a:lnTo>
                  <a:lnTo>
                    <a:pt x="805" y="57"/>
                  </a:lnTo>
                  <a:lnTo>
                    <a:pt x="814" y="79"/>
                  </a:lnTo>
                  <a:lnTo>
                    <a:pt x="816" y="102"/>
                  </a:lnTo>
                  <a:lnTo>
                    <a:pt x="816" y="2341"/>
                  </a:lnTo>
                  <a:lnTo>
                    <a:pt x="814" y="2364"/>
                  </a:lnTo>
                  <a:lnTo>
                    <a:pt x="805" y="2385"/>
                  </a:lnTo>
                  <a:lnTo>
                    <a:pt x="794" y="2404"/>
                  </a:lnTo>
                  <a:lnTo>
                    <a:pt x="778" y="2420"/>
                  </a:lnTo>
                  <a:lnTo>
                    <a:pt x="758" y="2432"/>
                  </a:lnTo>
                  <a:lnTo>
                    <a:pt x="737" y="2439"/>
                  </a:lnTo>
                  <a:lnTo>
                    <a:pt x="714" y="2442"/>
                  </a:lnTo>
                  <a:lnTo>
                    <a:pt x="102" y="2442"/>
                  </a:lnTo>
                  <a:lnTo>
                    <a:pt x="79" y="2439"/>
                  </a:lnTo>
                  <a:lnTo>
                    <a:pt x="58" y="2432"/>
                  </a:lnTo>
                  <a:lnTo>
                    <a:pt x="39" y="2420"/>
                  </a:lnTo>
                  <a:lnTo>
                    <a:pt x="23" y="2404"/>
                  </a:lnTo>
                  <a:lnTo>
                    <a:pt x="11" y="2385"/>
                  </a:lnTo>
                  <a:lnTo>
                    <a:pt x="4" y="2364"/>
                  </a:lnTo>
                  <a:lnTo>
                    <a:pt x="0" y="2341"/>
                  </a:lnTo>
                  <a:lnTo>
                    <a:pt x="0" y="102"/>
                  </a:lnTo>
                  <a:lnTo>
                    <a:pt x="4" y="79"/>
                  </a:lnTo>
                  <a:lnTo>
                    <a:pt x="11" y="57"/>
                  </a:lnTo>
                  <a:lnTo>
                    <a:pt x="23" y="38"/>
                  </a:lnTo>
                  <a:lnTo>
                    <a:pt x="39" y="22"/>
                  </a:lnTo>
                  <a:lnTo>
                    <a:pt x="58" y="11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8" name="Freeform 178"/>
            <p:cNvSpPr/>
            <p:nvPr/>
          </p:nvSpPr>
          <p:spPr bwMode="auto">
            <a:xfrm>
              <a:off x="5267" y="3443"/>
              <a:ext cx="209" cy="287"/>
            </a:xfrm>
            <a:custGeom>
              <a:avLst/>
              <a:gdLst>
                <a:gd name="T0" fmla="*/ 646 w 1667"/>
                <a:gd name="T1" fmla="*/ 0 h 2296"/>
                <a:gd name="T2" fmla="*/ 669 w 1667"/>
                <a:gd name="T3" fmla="*/ 3 h 2296"/>
                <a:gd name="T4" fmla="*/ 690 w 1667"/>
                <a:gd name="T5" fmla="*/ 10 h 2296"/>
                <a:gd name="T6" fmla="*/ 709 w 1667"/>
                <a:gd name="T7" fmla="*/ 22 h 2296"/>
                <a:gd name="T8" fmla="*/ 726 w 1667"/>
                <a:gd name="T9" fmla="*/ 38 h 2296"/>
                <a:gd name="T10" fmla="*/ 739 w 1667"/>
                <a:gd name="T11" fmla="*/ 57 h 2296"/>
                <a:gd name="T12" fmla="*/ 1656 w 1667"/>
                <a:gd name="T13" fmla="*/ 1875 h 2296"/>
                <a:gd name="T14" fmla="*/ 1665 w 1667"/>
                <a:gd name="T15" fmla="*/ 1896 h 2296"/>
                <a:gd name="T16" fmla="*/ 1667 w 1667"/>
                <a:gd name="T17" fmla="*/ 1919 h 2296"/>
                <a:gd name="T18" fmla="*/ 1665 w 1667"/>
                <a:gd name="T19" fmla="*/ 1941 h 2296"/>
                <a:gd name="T20" fmla="*/ 1658 w 1667"/>
                <a:gd name="T21" fmla="*/ 1963 h 2296"/>
                <a:gd name="T22" fmla="*/ 1647 w 1667"/>
                <a:gd name="T23" fmla="*/ 1982 h 2296"/>
                <a:gd name="T24" fmla="*/ 1631 w 1667"/>
                <a:gd name="T25" fmla="*/ 1997 h 2296"/>
                <a:gd name="T26" fmla="*/ 1612 w 1667"/>
                <a:gd name="T27" fmla="*/ 2011 h 2296"/>
                <a:gd name="T28" fmla="*/ 1065 w 1667"/>
                <a:gd name="T29" fmla="*/ 2286 h 2296"/>
                <a:gd name="T30" fmla="*/ 1043 w 1667"/>
                <a:gd name="T31" fmla="*/ 2293 h 2296"/>
                <a:gd name="T32" fmla="*/ 1020 w 1667"/>
                <a:gd name="T33" fmla="*/ 2296 h 2296"/>
                <a:gd name="T34" fmla="*/ 998 w 1667"/>
                <a:gd name="T35" fmla="*/ 2294 h 2296"/>
                <a:gd name="T36" fmla="*/ 977 w 1667"/>
                <a:gd name="T37" fmla="*/ 2287 h 2296"/>
                <a:gd name="T38" fmla="*/ 958 w 1667"/>
                <a:gd name="T39" fmla="*/ 2275 h 2296"/>
                <a:gd name="T40" fmla="*/ 941 w 1667"/>
                <a:gd name="T41" fmla="*/ 2260 h 2296"/>
                <a:gd name="T42" fmla="*/ 928 w 1667"/>
                <a:gd name="T43" fmla="*/ 2240 h 2296"/>
                <a:gd name="T44" fmla="*/ 10 w 1667"/>
                <a:gd name="T45" fmla="*/ 422 h 2296"/>
                <a:gd name="T46" fmla="*/ 3 w 1667"/>
                <a:gd name="T47" fmla="*/ 401 h 2296"/>
                <a:gd name="T48" fmla="*/ 0 w 1667"/>
                <a:gd name="T49" fmla="*/ 378 h 2296"/>
                <a:gd name="T50" fmla="*/ 2 w 1667"/>
                <a:gd name="T51" fmla="*/ 356 h 2296"/>
                <a:gd name="T52" fmla="*/ 9 w 1667"/>
                <a:gd name="T53" fmla="*/ 335 h 2296"/>
                <a:gd name="T54" fmla="*/ 21 w 1667"/>
                <a:gd name="T55" fmla="*/ 315 h 2296"/>
                <a:gd name="T56" fmla="*/ 36 w 1667"/>
                <a:gd name="T57" fmla="*/ 299 h 2296"/>
                <a:gd name="T58" fmla="*/ 56 w 1667"/>
                <a:gd name="T59" fmla="*/ 287 h 2296"/>
                <a:gd name="T60" fmla="*/ 602 w 1667"/>
                <a:gd name="T61" fmla="*/ 11 h 2296"/>
                <a:gd name="T62" fmla="*/ 624 w 1667"/>
                <a:gd name="T63" fmla="*/ 4 h 2296"/>
                <a:gd name="T64" fmla="*/ 646 w 1667"/>
                <a:gd name="T65" fmla="*/ 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7" h="2296">
                  <a:moveTo>
                    <a:pt x="646" y="0"/>
                  </a:moveTo>
                  <a:lnTo>
                    <a:pt x="669" y="3"/>
                  </a:lnTo>
                  <a:lnTo>
                    <a:pt x="690" y="10"/>
                  </a:lnTo>
                  <a:lnTo>
                    <a:pt x="709" y="22"/>
                  </a:lnTo>
                  <a:lnTo>
                    <a:pt x="726" y="38"/>
                  </a:lnTo>
                  <a:lnTo>
                    <a:pt x="739" y="57"/>
                  </a:lnTo>
                  <a:lnTo>
                    <a:pt x="1656" y="1875"/>
                  </a:lnTo>
                  <a:lnTo>
                    <a:pt x="1665" y="1896"/>
                  </a:lnTo>
                  <a:lnTo>
                    <a:pt x="1667" y="1919"/>
                  </a:lnTo>
                  <a:lnTo>
                    <a:pt x="1665" y="1941"/>
                  </a:lnTo>
                  <a:lnTo>
                    <a:pt x="1658" y="1963"/>
                  </a:lnTo>
                  <a:lnTo>
                    <a:pt x="1647" y="1982"/>
                  </a:lnTo>
                  <a:lnTo>
                    <a:pt x="1631" y="1997"/>
                  </a:lnTo>
                  <a:lnTo>
                    <a:pt x="1612" y="2011"/>
                  </a:lnTo>
                  <a:lnTo>
                    <a:pt x="1065" y="2286"/>
                  </a:lnTo>
                  <a:lnTo>
                    <a:pt x="1043" y="2293"/>
                  </a:lnTo>
                  <a:lnTo>
                    <a:pt x="1020" y="2296"/>
                  </a:lnTo>
                  <a:lnTo>
                    <a:pt x="998" y="2294"/>
                  </a:lnTo>
                  <a:lnTo>
                    <a:pt x="977" y="2287"/>
                  </a:lnTo>
                  <a:lnTo>
                    <a:pt x="958" y="2275"/>
                  </a:lnTo>
                  <a:lnTo>
                    <a:pt x="941" y="2260"/>
                  </a:lnTo>
                  <a:lnTo>
                    <a:pt x="928" y="2240"/>
                  </a:lnTo>
                  <a:lnTo>
                    <a:pt x="10" y="422"/>
                  </a:lnTo>
                  <a:lnTo>
                    <a:pt x="3" y="401"/>
                  </a:lnTo>
                  <a:lnTo>
                    <a:pt x="0" y="378"/>
                  </a:lnTo>
                  <a:lnTo>
                    <a:pt x="2" y="356"/>
                  </a:lnTo>
                  <a:lnTo>
                    <a:pt x="9" y="335"/>
                  </a:lnTo>
                  <a:lnTo>
                    <a:pt x="21" y="315"/>
                  </a:lnTo>
                  <a:lnTo>
                    <a:pt x="36" y="299"/>
                  </a:lnTo>
                  <a:lnTo>
                    <a:pt x="56" y="287"/>
                  </a:lnTo>
                  <a:lnTo>
                    <a:pt x="602" y="11"/>
                  </a:lnTo>
                  <a:lnTo>
                    <a:pt x="624" y="4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" name="Freeform 179"/>
            <p:cNvSpPr/>
            <p:nvPr/>
          </p:nvSpPr>
          <p:spPr bwMode="auto">
            <a:xfrm>
              <a:off x="5382" y="3705"/>
              <a:ext cx="26" cy="25"/>
            </a:xfrm>
            <a:custGeom>
              <a:avLst/>
              <a:gdLst>
                <a:gd name="T0" fmla="*/ 102 w 204"/>
                <a:gd name="T1" fmla="*/ 0 h 203"/>
                <a:gd name="T2" fmla="*/ 126 w 204"/>
                <a:gd name="T3" fmla="*/ 2 h 203"/>
                <a:gd name="T4" fmla="*/ 147 w 204"/>
                <a:gd name="T5" fmla="*/ 10 h 203"/>
                <a:gd name="T6" fmla="*/ 166 w 204"/>
                <a:gd name="T7" fmla="*/ 22 h 203"/>
                <a:gd name="T8" fmla="*/ 182 w 204"/>
                <a:gd name="T9" fmla="*/ 38 h 203"/>
                <a:gd name="T10" fmla="*/ 193 w 204"/>
                <a:gd name="T11" fmla="*/ 57 h 203"/>
                <a:gd name="T12" fmla="*/ 201 w 204"/>
                <a:gd name="T13" fmla="*/ 78 h 203"/>
                <a:gd name="T14" fmla="*/ 204 w 204"/>
                <a:gd name="T15" fmla="*/ 102 h 203"/>
                <a:gd name="T16" fmla="*/ 201 w 204"/>
                <a:gd name="T17" fmla="*/ 125 h 203"/>
                <a:gd name="T18" fmla="*/ 193 w 204"/>
                <a:gd name="T19" fmla="*/ 146 h 203"/>
                <a:gd name="T20" fmla="*/ 182 w 204"/>
                <a:gd name="T21" fmla="*/ 165 h 203"/>
                <a:gd name="T22" fmla="*/ 166 w 204"/>
                <a:gd name="T23" fmla="*/ 181 h 203"/>
                <a:gd name="T24" fmla="*/ 147 w 204"/>
                <a:gd name="T25" fmla="*/ 193 h 203"/>
                <a:gd name="T26" fmla="*/ 126 w 204"/>
                <a:gd name="T27" fmla="*/ 200 h 203"/>
                <a:gd name="T28" fmla="*/ 102 w 204"/>
                <a:gd name="T29" fmla="*/ 203 h 203"/>
                <a:gd name="T30" fmla="*/ 79 w 204"/>
                <a:gd name="T31" fmla="*/ 200 h 203"/>
                <a:gd name="T32" fmla="*/ 58 w 204"/>
                <a:gd name="T33" fmla="*/ 193 h 203"/>
                <a:gd name="T34" fmla="*/ 38 w 204"/>
                <a:gd name="T35" fmla="*/ 181 h 203"/>
                <a:gd name="T36" fmla="*/ 23 w 204"/>
                <a:gd name="T37" fmla="*/ 165 h 203"/>
                <a:gd name="T38" fmla="*/ 11 w 204"/>
                <a:gd name="T39" fmla="*/ 146 h 203"/>
                <a:gd name="T40" fmla="*/ 2 w 204"/>
                <a:gd name="T41" fmla="*/ 125 h 203"/>
                <a:gd name="T42" fmla="*/ 0 w 204"/>
                <a:gd name="T43" fmla="*/ 102 h 203"/>
                <a:gd name="T44" fmla="*/ 2 w 204"/>
                <a:gd name="T45" fmla="*/ 78 h 203"/>
                <a:gd name="T46" fmla="*/ 11 w 204"/>
                <a:gd name="T47" fmla="*/ 57 h 203"/>
                <a:gd name="T48" fmla="*/ 23 w 204"/>
                <a:gd name="T49" fmla="*/ 38 h 203"/>
                <a:gd name="T50" fmla="*/ 38 w 204"/>
                <a:gd name="T51" fmla="*/ 22 h 203"/>
                <a:gd name="T52" fmla="*/ 58 w 204"/>
                <a:gd name="T53" fmla="*/ 10 h 203"/>
                <a:gd name="T54" fmla="*/ 79 w 204"/>
                <a:gd name="T55" fmla="*/ 2 h 203"/>
                <a:gd name="T56" fmla="*/ 102 w 204"/>
                <a:gd name="T5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203">
                  <a:moveTo>
                    <a:pt x="102" y="0"/>
                  </a:moveTo>
                  <a:lnTo>
                    <a:pt x="126" y="2"/>
                  </a:lnTo>
                  <a:lnTo>
                    <a:pt x="147" y="10"/>
                  </a:lnTo>
                  <a:lnTo>
                    <a:pt x="166" y="22"/>
                  </a:lnTo>
                  <a:lnTo>
                    <a:pt x="182" y="38"/>
                  </a:lnTo>
                  <a:lnTo>
                    <a:pt x="193" y="57"/>
                  </a:lnTo>
                  <a:lnTo>
                    <a:pt x="201" y="78"/>
                  </a:lnTo>
                  <a:lnTo>
                    <a:pt x="204" y="102"/>
                  </a:lnTo>
                  <a:lnTo>
                    <a:pt x="201" y="125"/>
                  </a:lnTo>
                  <a:lnTo>
                    <a:pt x="193" y="146"/>
                  </a:lnTo>
                  <a:lnTo>
                    <a:pt x="182" y="165"/>
                  </a:lnTo>
                  <a:lnTo>
                    <a:pt x="166" y="181"/>
                  </a:lnTo>
                  <a:lnTo>
                    <a:pt x="147" y="193"/>
                  </a:lnTo>
                  <a:lnTo>
                    <a:pt x="126" y="200"/>
                  </a:lnTo>
                  <a:lnTo>
                    <a:pt x="102" y="203"/>
                  </a:lnTo>
                  <a:lnTo>
                    <a:pt x="79" y="200"/>
                  </a:lnTo>
                  <a:lnTo>
                    <a:pt x="58" y="193"/>
                  </a:lnTo>
                  <a:lnTo>
                    <a:pt x="38" y="181"/>
                  </a:lnTo>
                  <a:lnTo>
                    <a:pt x="23" y="165"/>
                  </a:lnTo>
                  <a:lnTo>
                    <a:pt x="11" y="146"/>
                  </a:lnTo>
                  <a:lnTo>
                    <a:pt x="2" y="125"/>
                  </a:lnTo>
                  <a:lnTo>
                    <a:pt x="0" y="102"/>
                  </a:lnTo>
                  <a:lnTo>
                    <a:pt x="2" y="78"/>
                  </a:lnTo>
                  <a:lnTo>
                    <a:pt x="11" y="57"/>
                  </a:lnTo>
                  <a:lnTo>
                    <a:pt x="23" y="38"/>
                  </a:lnTo>
                  <a:lnTo>
                    <a:pt x="38" y="22"/>
                  </a:lnTo>
                  <a:lnTo>
                    <a:pt x="58" y="10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0" name="Freeform 145"/>
          <p:cNvSpPr/>
          <p:nvPr/>
        </p:nvSpPr>
        <p:spPr bwMode="auto">
          <a:xfrm>
            <a:off x="1209458" y="1750904"/>
            <a:ext cx="221070" cy="353027"/>
          </a:xfrm>
          <a:custGeom>
            <a:avLst/>
            <a:gdLst>
              <a:gd name="T0" fmla="*/ 1031 w 2064"/>
              <a:gd name="T1" fmla="*/ 0 h 3292"/>
              <a:gd name="T2" fmla="*/ 1032 w 2064"/>
              <a:gd name="T3" fmla="*/ 0 h 3292"/>
              <a:gd name="T4" fmla="*/ 2064 w 2064"/>
              <a:gd name="T5" fmla="*/ 1646 h 3292"/>
              <a:gd name="T6" fmla="*/ 1032 w 2064"/>
              <a:gd name="T7" fmla="*/ 3292 h 3292"/>
              <a:gd name="T8" fmla="*/ 0 w 2064"/>
              <a:gd name="T9" fmla="*/ 1646 h 3292"/>
              <a:gd name="T10" fmla="*/ 1031 w 2064"/>
              <a:gd name="T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4" h="3292">
                <a:moveTo>
                  <a:pt x="1031" y="0"/>
                </a:moveTo>
                <a:lnTo>
                  <a:pt x="1032" y="0"/>
                </a:lnTo>
                <a:lnTo>
                  <a:pt x="2064" y="1646"/>
                </a:lnTo>
                <a:lnTo>
                  <a:pt x="1032" y="3292"/>
                </a:lnTo>
                <a:lnTo>
                  <a:pt x="0" y="1646"/>
                </a:lnTo>
                <a:lnTo>
                  <a:pt x="10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1" name="Freeform 150"/>
          <p:cNvSpPr>
            <a:spLocks noEditPoints="1"/>
          </p:cNvSpPr>
          <p:nvPr/>
        </p:nvSpPr>
        <p:spPr bwMode="auto">
          <a:xfrm>
            <a:off x="1643849" y="1774468"/>
            <a:ext cx="432716" cy="305900"/>
          </a:xfrm>
          <a:custGeom>
            <a:avLst/>
            <a:gdLst>
              <a:gd name="T0" fmla="*/ 1857 w 3534"/>
              <a:gd name="T1" fmla="*/ 2164 h 2496"/>
              <a:gd name="T2" fmla="*/ 1934 w 3534"/>
              <a:gd name="T3" fmla="*/ 2256 h 2496"/>
              <a:gd name="T4" fmla="*/ 1934 w 3534"/>
              <a:gd name="T5" fmla="*/ 2380 h 2496"/>
              <a:gd name="T6" fmla="*/ 1857 w 3534"/>
              <a:gd name="T7" fmla="*/ 2472 h 2496"/>
              <a:gd name="T8" fmla="*/ 1735 w 3534"/>
              <a:gd name="T9" fmla="*/ 2494 h 2496"/>
              <a:gd name="T10" fmla="*/ 1630 w 3534"/>
              <a:gd name="T11" fmla="*/ 2433 h 2496"/>
              <a:gd name="T12" fmla="*/ 1588 w 3534"/>
              <a:gd name="T13" fmla="*/ 2318 h 2496"/>
              <a:gd name="T14" fmla="*/ 1630 w 3534"/>
              <a:gd name="T15" fmla="*/ 2203 h 2496"/>
              <a:gd name="T16" fmla="*/ 1735 w 3534"/>
              <a:gd name="T17" fmla="*/ 2142 h 2496"/>
              <a:gd name="T18" fmla="*/ 1926 w 3534"/>
              <a:gd name="T19" fmla="*/ 1438 h 2496"/>
              <a:gd name="T20" fmla="*/ 2218 w 3534"/>
              <a:gd name="T21" fmla="*/ 1527 h 2496"/>
              <a:gd name="T22" fmla="*/ 2470 w 3534"/>
              <a:gd name="T23" fmla="*/ 1690 h 2496"/>
              <a:gd name="T24" fmla="*/ 2179 w 3534"/>
              <a:gd name="T25" fmla="*/ 1913 h 2496"/>
              <a:gd name="T26" fmla="*/ 1957 w 3534"/>
              <a:gd name="T27" fmla="*/ 1809 h 2496"/>
              <a:gd name="T28" fmla="*/ 1703 w 3534"/>
              <a:gd name="T29" fmla="*/ 1786 h 2496"/>
              <a:gd name="T30" fmla="*/ 1462 w 3534"/>
              <a:gd name="T31" fmla="*/ 1852 h 2496"/>
              <a:gd name="T32" fmla="*/ 1262 w 3534"/>
              <a:gd name="T33" fmla="*/ 1992 h 2496"/>
              <a:gd name="T34" fmla="*/ 1185 w 3534"/>
              <a:gd name="T35" fmla="*/ 1599 h 2496"/>
              <a:gd name="T36" fmla="*/ 1458 w 3534"/>
              <a:gd name="T37" fmla="*/ 1471 h 2496"/>
              <a:gd name="T38" fmla="*/ 1768 w 3534"/>
              <a:gd name="T39" fmla="*/ 1426 h 2496"/>
              <a:gd name="T40" fmla="*/ 2068 w 3534"/>
              <a:gd name="T41" fmla="*/ 739 h 2496"/>
              <a:gd name="T42" fmla="*/ 2450 w 3534"/>
              <a:gd name="T43" fmla="*/ 848 h 2496"/>
              <a:gd name="T44" fmla="*/ 2798 w 3534"/>
              <a:gd name="T45" fmla="*/ 1040 h 2496"/>
              <a:gd name="T46" fmla="*/ 2777 w 3534"/>
              <a:gd name="T47" fmla="*/ 1488 h 2496"/>
              <a:gd name="T48" fmla="*/ 2504 w 3534"/>
              <a:gd name="T49" fmla="*/ 1274 h 2496"/>
              <a:gd name="T50" fmla="*/ 2193 w 3534"/>
              <a:gd name="T51" fmla="*/ 1134 h 2496"/>
              <a:gd name="T52" fmla="*/ 1854 w 3534"/>
              <a:gd name="T53" fmla="*/ 1073 h 2496"/>
              <a:gd name="T54" fmla="*/ 1507 w 3534"/>
              <a:gd name="T55" fmla="*/ 1093 h 2496"/>
              <a:gd name="T56" fmla="*/ 1181 w 3534"/>
              <a:gd name="T57" fmla="*/ 1195 h 2496"/>
              <a:gd name="T58" fmla="*/ 888 w 3534"/>
              <a:gd name="T59" fmla="*/ 1372 h 2496"/>
              <a:gd name="T60" fmla="*/ 579 w 3534"/>
              <a:gd name="T61" fmla="*/ 1166 h 2496"/>
              <a:gd name="T62" fmla="*/ 904 w 3534"/>
              <a:gd name="T63" fmla="*/ 934 h 2496"/>
              <a:gd name="T64" fmla="*/ 1271 w 3534"/>
              <a:gd name="T65" fmla="*/ 783 h 2496"/>
              <a:gd name="T66" fmla="*/ 1665 w 3534"/>
              <a:gd name="T67" fmla="*/ 716 h 2496"/>
              <a:gd name="T68" fmla="*/ 2018 w 3534"/>
              <a:gd name="T69" fmla="*/ 13 h 2496"/>
              <a:gd name="T70" fmla="*/ 2505 w 3534"/>
              <a:gd name="T71" fmla="*/ 111 h 2496"/>
              <a:gd name="T72" fmla="*/ 2958 w 3534"/>
              <a:gd name="T73" fmla="*/ 301 h 2496"/>
              <a:gd name="T74" fmla="*/ 3355 w 3534"/>
              <a:gd name="T75" fmla="*/ 568 h 2496"/>
              <a:gd name="T76" fmla="*/ 3199 w 3534"/>
              <a:gd name="T77" fmla="*/ 905 h 2496"/>
              <a:gd name="T78" fmla="*/ 2837 w 3534"/>
              <a:gd name="T79" fmla="*/ 642 h 2496"/>
              <a:gd name="T80" fmla="*/ 2431 w 3534"/>
              <a:gd name="T81" fmla="*/ 461 h 2496"/>
              <a:gd name="T82" fmla="*/ 1994 w 3534"/>
              <a:gd name="T83" fmla="*/ 368 h 2496"/>
              <a:gd name="T84" fmla="*/ 1541 w 3534"/>
              <a:gd name="T85" fmla="*/ 368 h 2496"/>
              <a:gd name="T86" fmla="*/ 1103 w 3534"/>
              <a:gd name="T87" fmla="*/ 461 h 2496"/>
              <a:gd name="T88" fmla="*/ 698 w 3534"/>
              <a:gd name="T89" fmla="*/ 642 h 2496"/>
              <a:gd name="T90" fmla="*/ 335 w 3534"/>
              <a:gd name="T91" fmla="*/ 905 h 2496"/>
              <a:gd name="T92" fmla="*/ 179 w 3534"/>
              <a:gd name="T93" fmla="*/ 568 h 2496"/>
              <a:gd name="T94" fmla="*/ 577 w 3534"/>
              <a:gd name="T95" fmla="*/ 301 h 2496"/>
              <a:gd name="T96" fmla="*/ 1029 w 3534"/>
              <a:gd name="T97" fmla="*/ 111 h 2496"/>
              <a:gd name="T98" fmla="*/ 1517 w 3534"/>
              <a:gd name="T99" fmla="*/ 13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34" h="2496">
                <a:moveTo>
                  <a:pt x="1768" y="2139"/>
                </a:moveTo>
                <a:lnTo>
                  <a:pt x="1799" y="2142"/>
                </a:lnTo>
                <a:lnTo>
                  <a:pt x="1829" y="2151"/>
                </a:lnTo>
                <a:lnTo>
                  <a:pt x="1857" y="2164"/>
                </a:lnTo>
                <a:lnTo>
                  <a:pt x="1882" y="2181"/>
                </a:lnTo>
                <a:lnTo>
                  <a:pt x="1904" y="2203"/>
                </a:lnTo>
                <a:lnTo>
                  <a:pt x="1921" y="2228"/>
                </a:lnTo>
                <a:lnTo>
                  <a:pt x="1934" y="2256"/>
                </a:lnTo>
                <a:lnTo>
                  <a:pt x="1943" y="2286"/>
                </a:lnTo>
                <a:lnTo>
                  <a:pt x="1945" y="2318"/>
                </a:lnTo>
                <a:lnTo>
                  <a:pt x="1943" y="2350"/>
                </a:lnTo>
                <a:lnTo>
                  <a:pt x="1934" y="2380"/>
                </a:lnTo>
                <a:lnTo>
                  <a:pt x="1921" y="2408"/>
                </a:lnTo>
                <a:lnTo>
                  <a:pt x="1904" y="2433"/>
                </a:lnTo>
                <a:lnTo>
                  <a:pt x="1882" y="2455"/>
                </a:lnTo>
                <a:lnTo>
                  <a:pt x="1857" y="2472"/>
                </a:lnTo>
                <a:lnTo>
                  <a:pt x="1829" y="2485"/>
                </a:lnTo>
                <a:lnTo>
                  <a:pt x="1799" y="2494"/>
                </a:lnTo>
                <a:lnTo>
                  <a:pt x="1768" y="2496"/>
                </a:lnTo>
                <a:lnTo>
                  <a:pt x="1735" y="2494"/>
                </a:lnTo>
                <a:lnTo>
                  <a:pt x="1705" y="2485"/>
                </a:lnTo>
                <a:lnTo>
                  <a:pt x="1677" y="2472"/>
                </a:lnTo>
                <a:lnTo>
                  <a:pt x="1652" y="2455"/>
                </a:lnTo>
                <a:lnTo>
                  <a:pt x="1630" y="2433"/>
                </a:lnTo>
                <a:lnTo>
                  <a:pt x="1613" y="2408"/>
                </a:lnTo>
                <a:lnTo>
                  <a:pt x="1600" y="2380"/>
                </a:lnTo>
                <a:lnTo>
                  <a:pt x="1591" y="2350"/>
                </a:lnTo>
                <a:lnTo>
                  <a:pt x="1588" y="2318"/>
                </a:lnTo>
                <a:lnTo>
                  <a:pt x="1591" y="2286"/>
                </a:lnTo>
                <a:lnTo>
                  <a:pt x="1600" y="2256"/>
                </a:lnTo>
                <a:lnTo>
                  <a:pt x="1613" y="2228"/>
                </a:lnTo>
                <a:lnTo>
                  <a:pt x="1630" y="2203"/>
                </a:lnTo>
                <a:lnTo>
                  <a:pt x="1652" y="2181"/>
                </a:lnTo>
                <a:lnTo>
                  <a:pt x="1677" y="2164"/>
                </a:lnTo>
                <a:lnTo>
                  <a:pt x="1705" y="2151"/>
                </a:lnTo>
                <a:lnTo>
                  <a:pt x="1735" y="2142"/>
                </a:lnTo>
                <a:lnTo>
                  <a:pt x="1768" y="2139"/>
                </a:lnTo>
                <a:close/>
                <a:moveTo>
                  <a:pt x="1768" y="1426"/>
                </a:moveTo>
                <a:lnTo>
                  <a:pt x="1847" y="1429"/>
                </a:lnTo>
                <a:lnTo>
                  <a:pt x="1926" y="1438"/>
                </a:lnTo>
                <a:lnTo>
                  <a:pt x="2001" y="1452"/>
                </a:lnTo>
                <a:lnTo>
                  <a:pt x="2076" y="1471"/>
                </a:lnTo>
                <a:lnTo>
                  <a:pt x="2148" y="1496"/>
                </a:lnTo>
                <a:lnTo>
                  <a:pt x="2218" y="1527"/>
                </a:lnTo>
                <a:lnTo>
                  <a:pt x="2286" y="1560"/>
                </a:lnTo>
                <a:lnTo>
                  <a:pt x="2350" y="1599"/>
                </a:lnTo>
                <a:lnTo>
                  <a:pt x="2411" y="1642"/>
                </a:lnTo>
                <a:lnTo>
                  <a:pt x="2470" y="1690"/>
                </a:lnTo>
                <a:lnTo>
                  <a:pt x="2524" y="1741"/>
                </a:lnTo>
                <a:lnTo>
                  <a:pt x="2272" y="1992"/>
                </a:lnTo>
                <a:lnTo>
                  <a:pt x="2226" y="1951"/>
                </a:lnTo>
                <a:lnTo>
                  <a:pt x="2179" y="1913"/>
                </a:lnTo>
                <a:lnTo>
                  <a:pt x="2127" y="1881"/>
                </a:lnTo>
                <a:lnTo>
                  <a:pt x="2073" y="1852"/>
                </a:lnTo>
                <a:lnTo>
                  <a:pt x="2015" y="1828"/>
                </a:lnTo>
                <a:lnTo>
                  <a:pt x="1957" y="1809"/>
                </a:lnTo>
                <a:lnTo>
                  <a:pt x="1895" y="1795"/>
                </a:lnTo>
                <a:lnTo>
                  <a:pt x="1832" y="1786"/>
                </a:lnTo>
                <a:lnTo>
                  <a:pt x="1768" y="1783"/>
                </a:lnTo>
                <a:lnTo>
                  <a:pt x="1703" y="1786"/>
                </a:lnTo>
                <a:lnTo>
                  <a:pt x="1639" y="1795"/>
                </a:lnTo>
                <a:lnTo>
                  <a:pt x="1577" y="1809"/>
                </a:lnTo>
                <a:lnTo>
                  <a:pt x="1518" y="1828"/>
                </a:lnTo>
                <a:lnTo>
                  <a:pt x="1462" y="1852"/>
                </a:lnTo>
                <a:lnTo>
                  <a:pt x="1407" y="1881"/>
                </a:lnTo>
                <a:lnTo>
                  <a:pt x="1356" y="1913"/>
                </a:lnTo>
                <a:lnTo>
                  <a:pt x="1307" y="1951"/>
                </a:lnTo>
                <a:lnTo>
                  <a:pt x="1262" y="1992"/>
                </a:lnTo>
                <a:lnTo>
                  <a:pt x="1010" y="1741"/>
                </a:lnTo>
                <a:lnTo>
                  <a:pt x="1065" y="1690"/>
                </a:lnTo>
                <a:lnTo>
                  <a:pt x="1123" y="1642"/>
                </a:lnTo>
                <a:lnTo>
                  <a:pt x="1185" y="1599"/>
                </a:lnTo>
                <a:lnTo>
                  <a:pt x="1248" y="1560"/>
                </a:lnTo>
                <a:lnTo>
                  <a:pt x="1317" y="1527"/>
                </a:lnTo>
                <a:lnTo>
                  <a:pt x="1386" y="1496"/>
                </a:lnTo>
                <a:lnTo>
                  <a:pt x="1458" y="1471"/>
                </a:lnTo>
                <a:lnTo>
                  <a:pt x="1533" y="1452"/>
                </a:lnTo>
                <a:lnTo>
                  <a:pt x="1609" y="1438"/>
                </a:lnTo>
                <a:lnTo>
                  <a:pt x="1688" y="1429"/>
                </a:lnTo>
                <a:lnTo>
                  <a:pt x="1768" y="1426"/>
                </a:lnTo>
                <a:close/>
                <a:moveTo>
                  <a:pt x="1768" y="713"/>
                </a:moveTo>
                <a:lnTo>
                  <a:pt x="1869" y="716"/>
                </a:lnTo>
                <a:lnTo>
                  <a:pt x="1970" y="725"/>
                </a:lnTo>
                <a:lnTo>
                  <a:pt x="2068" y="739"/>
                </a:lnTo>
                <a:lnTo>
                  <a:pt x="2167" y="758"/>
                </a:lnTo>
                <a:lnTo>
                  <a:pt x="2263" y="783"/>
                </a:lnTo>
                <a:lnTo>
                  <a:pt x="2358" y="812"/>
                </a:lnTo>
                <a:lnTo>
                  <a:pt x="2450" y="848"/>
                </a:lnTo>
                <a:lnTo>
                  <a:pt x="2541" y="889"/>
                </a:lnTo>
                <a:lnTo>
                  <a:pt x="2629" y="934"/>
                </a:lnTo>
                <a:lnTo>
                  <a:pt x="2715" y="985"/>
                </a:lnTo>
                <a:lnTo>
                  <a:pt x="2798" y="1040"/>
                </a:lnTo>
                <a:lnTo>
                  <a:pt x="2878" y="1101"/>
                </a:lnTo>
                <a:lnTo>
                  <a:pt x="2956" y="1166"/>
                </a:lnTo>
                <a:lnTo>
                  <a:pt x="3029" y="1236"/>
                </a:lnTo>
                <a:lnTo>
                  <a:pt x="2777" y="1488"/>
                </a:lnTo>
                <a:lnTo>
                  <a:pt x="2713" y="1427"/>
                </a:lnTo>
                <a:lnTo>
                  <a:pt x="2646" y="1372"/>
                </a:lnTo>
                <a:lnTo>
                  <a:pt x="2577" y="1321"/>
                </a:lnTo>
                <a:lnTo>
                  <a:pt x="2504" y="1274"/>
                </a:lnTo>
                <a:lnTo>
                  <a:pt x="2430" y="1232"/>
                </a:lnTo>
                <a:lnTo>
                  <a:pt x="2353" y="1195"/>
                </a:lnTo>
                <a:lnTo>
                  <a:pt x="2274" y="1162"/>
                </a:lnTo>
                <a:lnTo>
                  <a:pt x="2193" y="1134"/>
                </a:lnTo>
                <a:lnTo>
                  <a:pt x="2111" y="1112"/>
                </a:lnTo>
                <a:lnTo>
                  <a:pt x="2026" y="1093"/>
                </a:lnTo>
                <a:lnTo>
                  <a:pt x="1941" y="1080"/>
                </a:lnTo>
                <a:lnTo>
                  <a:pt x="1854" y="1073"/>
                </a:lnTo>
                <a:lnTo>
                  <a:pt x="1768" y="1069"/>
                </a:lnTo>
                <a:lnTo>
                  <a:pt x="1680" y="1073"/>
                </a:lnTo>
                <a:lnTo>
                  <a:pt x="1592" y="1080"/>
                </a:lnTo>
                <a:lnTo>
                  <a:pt x="1507" y="1093"/>
                </a:lnTo>
                <a:lnTo>
                  <a:pt x="1424" y="1112"/>
                </a:lnTo>
                <a:lnTo>
                  <a:pt x="1340" y="1134"/>
                </a:lnTo>
                <a:lnTo>
                  <a:pt x="1260" y="1162"/>
                </a:lnTo>
                <a:lnTo>
                  <a:pt x="1181" y="1195"/>
                </a:lnTo>
                <a:lnTo>
                  <a:pt x="1105" y="1232"/>
                </a:lnTo>
                <a:lnTo>
                  <a:pt x="1030" y="1274"/>
                </a:lnTo>
                <a:lnTo>
                  <a:pt x="957" y="1321"/>
                </a:lnTo>
                <a:lnTo>
                  <a:pt x="888" y="1372"/>
                </a:lnTo>
                <a:lnTo>
                  <a:pt x="821" y="1427"/>
                </a:lnTo>
                <a:lnTo>
                  <a:pt x="757" y="1488"/>
                </a:lnTo>
                <a:lnTo>
                  <a:pt x="505" y="1236"/>
                </a:lnTo>
                <a:lnTo>
                  <a:pt x="579" y="1166"/>
                </a:lnTo>
                <a:lnTo>
                  <a:pt x="656" y="1101"/>
                </a:lnTo>
                <a:lnTo>
                  <a:pt x="736" y="1040"/>
                </a:lnTo>
                <a:lnTo>
                  <a:pt x="819" y="985"/>
                </a:lnTo>
                <a:lnTo>
                  <a:pt x="904" y="934"/>
                </a:lnTo>
                <a:lnTo>
                  <a:pt x="993" y="889"/>
                </a:lnTo>
                <a:lnTo>
                  <a:pt x="1084" y="848"/>
                </a:lnTo>
                <a:lnTo>
                  <a:pt x="1176" y="812"/>
                </a:lnTo>
                <a:lnTo>
                  <a:pt x="1271" y="783"/>
                </a:lnTo>
                <a:lnTo>
                  <a:pt x="1367" y="758"/>
                </a:lnTo>
                <a:lnTo>
                  <a:pt x="1466" y="739"/>
                </a:lnTo>
                <a:lnTo>
                  <a:pt x="1564" y="725"/>
                </a:lnTo>
                <a:lnTo>
                  <a:pt x="1665" y="716"/>
                </a:lnTo>
                <a:lnTo>
                  <a:pt x="1768" y="713"/>
                </a:lnTo>
                <a:close/>
                <a:moveTo>
                  <a:pt x="1768" y="0"/>
                </a:moveTo>
                <a:lnTo>
                  <a:pt x="1893" y="3"/>
                </a:lnTo>
                <a:lnTo>
                  <a:pt x="2018" y="13"/>
                </a:lnTo>
                <a:lnTo>
                  <a:pt x="2142" y="28"/>
                </a:lnTo>
                <a:lnTo>
                  <a:pt x="2264" y="49"/>
                </a:lnTo>
                <a:lnTo>
                  <a:pt x="2385" y="78"/>
                </a:lnTo>
                <a:lnTo>
                  <a:pt x="2505" y="111"/>
                </a:lnTo>
                <a:lnTo>
                  <a:pt x="2623" y="151"/>
                </a:lnTo>
                <a:lnTo>
                  <a:pt x="2740" y="196"/>
                </a:lnTo>
                <a:lnTo>
                  <a:pt x="2850" y="246"/>
                </a:lnTo>
                <a:lnTo>
                  <a:pt x="2958" y="301"/>
                </a:lnTo>
                <a:lnTo>
                  <a:pt x="3062" y="361"/>
                </a:lnTo>
                <a:lnTo>
                  <a:pt x="3162" y="425"/>
                </a:lnTo>
                <a:lnTo>
                  <a:pt x="3261" y="495"/>
                </a:lnTo>
                <a:lnTo>
                  <a:pt x="3355" y="568"/>
                </a:lnTo>
                <a:lnTo>
                  <a:pt x="3447" y="648"/>
                </a:lnTo>
                <a:lnTo>
                  <a:pt x="3534" y="731"/>
                </a:lnTo>
                <a:lnTo>
                  <a:pt x="3282" y="983"/>
                </a:lnTo>
                <a:lnTo>
                  <a:pt x="3199" y="905"/>
                </a:lnTo>
                <a:lnTo>
                  <a:pt x="3113" y="832"/>
                </a:lnTo>
                <a:lnTo>
                  <a:pt x="3024" y="763"/>
                </a:lnTo>
                <a:lnTo>
                  <a:pt x="2932" y="700"/>
                </a:lnTo>
                <a:lnTo>
                  <a:pt x="2837" y="642"/>
                </a:lnTo>
                <a:lnTo>
                  <a:pt x="2738" y="589"/>
                </a:lnTo>
                <a:lnTo>
                  <a:pt x="2639" y="540"/>
                </a:lnTo>
                <a:lnTo>
                  <a:pt x="2536" y="498"/>
                </a:lnTo>
                <a:lnTo>
                  <a:pt x="2431" y="461"/>
                </a:lnTo>
                <a:lnTo>
                  <a:pt x="2324" y="430"/>
                </a:lnTo>
                <a:lnTo>
                  <a:pt x="2216" y="404"/>
                </a:lnTo>
                <a:lnTo>
                  <a:pt x="2105" y="383"/>
                </a:lnTo>
                <a:lnTo>
                  <a:pt x="1994" y="368"/>
                </a:lnTo>
                <a:lnTo>
                  <a:pt x="1881" y="360"/>
                </a:lnTo>
                <a:lnTo>
                  <a:pt x="1768" y="356"/>
                </a:lnTo>
                <a:lnTo>
                  <a:pt x="1653" y="360"/>
                </a:lnTo>
                <a:lnTo>
                  <a:pt x="1541" y="368"/>
                </a:lnTo>
                <a:lnTo>
                  <a:pt x="1429" y="383"/>
                </a:lnTo>
                <a:lnTo>
                  <a:pt x="1319" y="404"/>
                </a:lnTo>
                <a:lnTo>
                  <a:pt x="1211" y="430"/>
                </a:lnTo>
                <a:lnTo>
                  <a:pt x="1103" y="461"/>
                </a:lnTo>
                <a:lnTo>
                  <a:pt x="999" y="498"/>
                </a:lnTo>
                <a:lnTo>
                  <a:pt x="896" y="540"/>
                </a:lnTo>
                <a:lnTo>
                  <a:pt x="795" y="589"/>
                </a:lnTo>
                <a:lnTo>
                  <a:pt x="698" y="642"/>
                </a:lnTo>
                <a:lnTo>
                  <a:pt x="603" y="700"/>
                </a:lnTo>
                <a:lnTo>
                  <a:pt x="511" y="763"/>
                </a:lnTo>
                <a:lnTo>
                  <a:pt x="421" y="832"/>
                </a:lnTo>
                <a:lnTo>
                  <a:pt x="335" y="905"/>
                </a:lnTo>
                <a:lnTo>
                  <a:pt x="252" y="983"/>
                </a:lnTo>
                <a:lnTo>
                  <a:pt x="0" y="731"/>
                </a:lnTo>
                <a:lnTo>
                  <a:pt x="88" y="648"/>
                </a:lnTo>
                <a:lnTo>
                  <a:pt x="179" y="568"/>
                </a:lnTo>
                <a:lnTo>
                  <a:pt x="274" y="495"/>
                </a:lnTo>
                <a:lnTo>
                  <a:pt x="371" y="425"/>
                </a:lnTo>
                <a:lnTo>
                  <a:pt x="473" y="361"/>
                </a:lnTo>
                <a:lnTo>
                  <a:pt x="577" y="301"/>
                </a:lnTo>
                <a:lnTo>
                  <a:pt x="684" y="246"/>
                </a:lnTo>
                <a:lnTo>
                  <a:pt x="794" y="196"/>
                </a:lnTo>
                <a:lnTo>
                  <a:pt x="911" y="151"/>
                </a:lnTo>
                <a:lnTo>
                  <a:pt x="1029" y="111"/>
                </a:lnTo>
                <a:lnTo>
                  <a:pt x="1149" y="78"/>
                </a:lnTo>
                <a:lnTo>
                  <a:pt x="1270" y="49"/>
                </a:lnTo>
                <a:lnTo>
                  <a:pt x="1392" y="28"/>
                </a:lnTo>
                <a:lnTo>
                  <a:pt x="1517" y="13"/>
                </a:lnTo>
                <a:lnTo>
                  <a:pt x="1641" y="3"/>
                </a:lnTo>
                <a:lnTo>
                  <a:pt x="176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52" name="Group 168"/>
          <p:cNvGrpSpPr>
            <a:grpSpLocks noChangeAspect="1"/>
          </p:cNvGrpSpPr>
          <p:nvPr/>
        </p:nvGrpSpPr>
        <p:grpSpPr bwMode="auto">
          <a:xfrm>
            <a:off x="689381" y="1750904"/>
            <a:ext cx="306757" cy="353027"/>
            <a:chOff x="6577" y="3582"/>
            <a:chExt cx="358" cy="412"/>
          </a:xfrm>
          <a:solidFill>
            <a:srgbClr val="FFFFFF"/>
          </a:solidFill>
        </p:grpSpPr>
        <p:sp>
          <p:nvSpPr>
            <p:cNvPr id="53" name="Freeform 170"/>
            <p:cNvSpPr/>
            <p:nvPr/>
          </p:nvSpPr>
          <p:spPr bwMode="auto">
            <a:xfrm>
              <a:off x="6577" y="3582"/>
              <a:ext cx="358" cy="412"/>
            </a:xfrm>
            <a:custGeom>
              <a:avLst/>
              <a:gdLst>
                <a:gd name="T0" fmla="*/ 409 w 2869"/>
                <a:gd name="T1" fmla="*/ 0 h 3292"/>
                <a:gd name="T2" fmla="*/ 2458 w 2869"/>
                <a:gd name="T3" fmla="*/ 0 h 3292"/>
                <a:gd name="T4" fmla="*/ 2458 w 2869"/>
                <a:gd name="T5" fmla="*/ 2469 h 3292"/>
                <a:gd name="T6" fmla="*/ 512 w 2869"/>
                <a:gd name="T7" fmla="*/ 2469 h 3292"/>
                <a:gd name="T8" fmla="*/ 471 w 2869"/>
                <a:gd name="T9" fmla="*/ 2471 h 3292"/>
                <a:gd name="T10" fmla="*/ 431 w 2869"/>
                <a:gd name="T11" fmla="*/ 2479 h 3292"/>
                <a:gd name="T12" fmla="*/ 393 w 2869"/>
                <a:gd name="T13" fmla="*/ 2493 h 3292"/>
                <a:gd name="T14" fmla="*/ 357 w 2869"/>
                <a:gd name="T15" fmla="*/ 2510 h 3292"/>
                <a:gd name="T16" fmla="*/ 324 w 2869"/>
                <a:gd name="T17" fmla="*/ 2533 h 3292"/>
                <a:gd name="T18" fmla="*/ 295 w 2869"/>
                <a:gd name="T19" fmla="*/ 2559 h 3292"/>
                <a:gd name="T20" fmla="*/ 269 w 2869"/>
                <a:gd name="T21" fmla="*/ 2589 h 3292"/>
                <a:gd name="T22" fmla="*/ 247 w 2869"/>
                <a:gd name="T23" fmla="*/ 2622 h 3292"/>
                <a:gd name="T24" fmla="*/ 229 w 2869"/>
                <a:gd name="T25" fmla="*/ 2657 h 3292"/>
                <a:gd name="T26" fmla="*/ 216 w 2869"/>
                <a:gd name="T27" fmla="*/ 2695 h 3292"/>
                <a:gd name="T28" fmla="*/ 208 w 2869"/>
                <a:gd name="T29" fmla="*/ 2735 h 3292"/>
                <a:gd name="T30" fmla="*/ 205 w 2869"/>
                <a:gd name="T31" fmla="*/ 2778 h 3292"/>
                <a:gd name="T32" fmla="*/ 208 w 2869"/>
                <a:gd name="T33" fmla="*/ 2819 h 3292"/>
                <a:gd name="T34" fmla="*/ 216 w 2869"/>
                <a:gd name="T35" fmla="*/ 2859 h 3292"/>
                <a:gd name="T36" fmla="*/ 229 w 2869"/>
                <a:gd name="T37" fmla="*/ 2897 h 3292"/>
                <a:gd name="T38" fmla="*/ 247 w 2869"/>
                <a:gd name="T39" fmla="*/ 2933 h 3292"/>
                <a:gd name="T40" fmla="*/ 269 w 2869"/>
                <a:gd name="T41" fmla="*/ 2966 h 3292"/>
                <a:gd name="T42" fmla="*/ 295 w 2869"/>
                <a:gd name="T43" fmla="*/ 2996 h 3292"/>
                <a:gd name="T44" fmla="*/ 324 w 2869"/>
                <a:gd name="T45" fmla="*/ 3021 h 3292"/>
                <a:gd name="T46" fmla="*/ 357 w 2869"/>
                <a:gd name="T47" fmla="*/ 3044 h 3292"/>
                <a:gd name="T48" fmla="*/ 393 w 2869"/>
                <a:gd name="T49" fmla="*/ 3062 h 3292"/>
                <a:gd name="T50" fmla="*/ 431 w 2869"/>
                <a:gd name="T51" fmla="*/ 3075 h 3292"/>
                <a:gd name="T52" fmla="*/ 471 w 2869"/>
                <a:gd name="T53" fmla="*/ 3083 h 3292"/>
                <a:gd name="T54" fmla="*/ 512 w 2869"/>
                <a:gd name="T55" fmla="*/ 3085 h 3292"/>
                <a:gd name="T56" fmla="*/ 2663 w 2869"/>
                <a:gd name="T57" fmla="*/ 3085 h 3292"/>
                <a:gd name="T58" fmla="*/ 2663 w 2869"/>
                <a:gd name="T59" fmla="*/ 411 h 3292"/>
                <a:gd name="T60" fmla="*/ 2869 w 2869"/>
                <a:gd name="T61" fmla="*/ 411 h 3292"/>
                <a:gd name="T62" fmla="*/ 2869 w 2869"/>
                <a:gd name="T63" fmla="*/ 3292 h 3292"/>
                <a:gd name="T64" fmla="*/ 409 w 2869"/>
                <a:gd name="T65" fmla="*/ 3292 h 3292"/>
                <a:gd name="T66" fmla="*/ 359 w 2869"/>
                <a:gd name="T67" fmla="*/ 3289 h 3292"/>
                <a:gd name="T68" fmla="*/ 309 w 2869"/>
                <a:gd name="T69" fmla="*/ 3279 h 3292"/>
                <a:gd name="T70" fmla="*/ 262 w 2869"/>
                <a:gd name="T71" fmla="*/ 3264 h 3292"/>
                <a:gd name="T72" fmla="*/ 218 w 2869"/>
                <a:gd name="T73" fmla="*/ 3243 h 3292"/>
                <a:gd name="T74" fmla="*/ 176 w 2869"/>
                <a:gd name="T75" fmla="*/ 3218 h 3292"/>
                <a:gd name="T76" fmla="*/ 138 w 2869"/>
                <a:gd name="T77" fmla="*/ 3188 h 3292"/>
                <a:gd name="T78" fmla="*/ 104 w 2869"/>
                <a:gd name="T79" fmla="*/ 3154 h 3292"/>
                <a:gd name="T80" fmla="*/ 74 w 2869"/>
                <a:gd name="T81" fmla="*/ 3115 h 3292"/>
                <a:gd name="T82" fmla="*/ 48 w 2869"/>
                <a:gd name="T83" fmla="*/ 3073 h 3292"/>
                <a:gd name="T84" fmla="*/ 28 w 2869"/>
                <a:gd name="T85" fmla="*/ 3029 h 3292"/>
                <a:gd name="T86" fmla="*/ 12 w 2869"/>
                <a:gd name="T87" fmla="*/ 2981 h 3292"/>
                <a:gd name="T88" fmla="*/ 3 w 2869"/>
                <a:gd name="T89" fmla="*/ 2932 h 3292"/>
                <a:gd name="T90" fmla="*/ 0 w 2869"/>
                <a:gd name="T91" fmla="*/ 2880 h 3292"/>
                <a:gd name="T92" fmla="*/ 0 w 2869"/>
                <a:gd name="T93" fmla="*/ 411 h 3292"/>
                <a:gd name="T94" fmla="*/ 3 w 2869"/>
                <a:gd name="T95" fmla="*/ 359 h 3292"/>
                <a:gd name="T96" fmla="*/ 12 w 2869"/>
                <a:gd name="T97" fmla="*/ 309 h 3292"/>
                <a:gd name="T98" fmla="*/ 28 w 2869"/>
                <a:gd name="T99" fmla="*/ 263 h 3292"/>
                <a:gd name="T100" fmla="*/ 48 w 2869"/>
                <a:gd name="T101" fmla="*/ 218 h 3292"/>
                <a:gd name="T102" fmla="*/ 74 w 2869"/>
                <a:gd name="T103" fmla="*/ 176 h 3292"/>
                <a:gd name="T104" fmla="*/ 104 w 2869"/>
                <a:gd name="T105" fmla="*/ 138 h 3292"/>
                <a:gd name="T106" fmla="*/ 138 w 2869"/>
                <a:gd name="T107" fmla="*/ 104 h 3292"/>
                <a:gd name="T108" fmla="*/ 176 w 2869"/>
                <a:gd name="T109" fmla="*/ 73 h 3292"/>
                <a:gd name="T110" fmla="*/ 218 w 2869"/>
                <a:gd name="T111" fmla="*/ 48 h 3292"/>
                <a:gd name="T112" fmla="*/ 262 w 2869"/>
                <a:gd name="T113" fmla="*/ 28 h 3292"/>
                <a:gd name="T114" fmla="*/ 309 w 2869"/>
                <a:gd name="T115" fmla="*/ 12 h 3292"/>
                <a:gd name="T116" fmla="*/ 359 w 2869"/>
                <a:gd name="T117" fmla="*/ 3 h 3292"/>
                <a:gd name="T118" fmla="*/ 409 w 2869"/>
                <a:gd name="T119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69" h="3292">
                  <a:moveTo>
                    <a:pt x="409" y="0"/>
                  </a:moveTo>
                  <a:lnTo>
                    <a:pt x="2458" y="0"/>
                  </a:lnTo>
                  <a:lnTo>
                    <a:pt x="2458" y="2469"/>
                  </a:lnTo>
                  <a:lnTo>
                    <a:pt x="512" y="2469"/>
                  </a:lnTo>
                  <a:lnTo>
                    <a:pt x="471" y="2471"/>
                  </a:lnTo>
                  <a:lnTo>
                    <a:pt x="431" y="2479"/>
                  </a:lnTo>
                  <a:lnTo>
                    <a:pt x="393" y="2493"/>
                  </a:lnTo>
                  <a:lnTo>
                    <a:pt x="357" y="2510"/>
                  </a:lnTo>
                  <a:lnTo>
                    <a:pt x="324" y="2533"/>
                  </a:lnTo>
                  <a:lnTo>
                    <a:pt x="295" y="2559"/>
                  </a:lnTo>
                  <a:lnTo>
                    <a:pt x="269" y="2589"/>
                  </a:lnTo>
                  <a:lnTo>
                    <a:pt x="247" y="2622"/>
                  </a:lnTo>
                  <a:lnTo>
                    <a:pt x="229" y="2657"/>
                  </a:lnTo>
                  <a:lnTo>
                    <a:pt x="216" y="2695"/>
                  </a:lnTo>
                  <a:lnTo>
                    <a:pt x="208" y="2735"/>
                  </a:lnTo>
                  <a:lnTo>
                    <a:pt x="205" y="2778"/>
                  </a:lnTo>
                  <a:lnTo>
                    <a:pt x="208" y="2819"/>
                  </a:lnTo>
                  <a:lnTo>
                    <a:pt x="216" y="2859"/>
                  </a:lnTo>
                  <a:lnTo>
                    <a:pt x="229" y="2897"/>
                  </a:lnTo>
                  <a:lnTo>
                    <a:pt x="247" y="2933"/>
                  </a:lnTo>
                  <a:lnTo>
                    <a:pt x="269" y="2966"/>
                  </a:lnTo>
                  <a:lnTo>
                    <a:pt x="295" y="2996"/>
                  </a:lnTo>
                  <a:lnTo>
                    <a:pt x="324" y="3021"/>
                  </a:lnTo>
                  <a:lnTo>
                    <a:pt x="357" y="3044"/>
                  </a:lnTo>
                  <a:lnTo>
                    <a:pt x="393" y="3062"/>
                  </a:lnTo>
                  <a:lnTo>
                    <a:pt x="431" y="3075"/>
                  </a:lnTo>
                  <a:lnTo>
                    <a:pt x="471" y="3083"/>
                  </a:lnTo>
                  <a:lnTo>
                    <a:pt x="512" y="3085"/>
                  </a:lnTo>
                  <a:lnTo>
                    <a:pt x="2663" y="3085"/>
                  </a:lnTo>
                  <a:lnTo>
                    <a:pt x="2663" y="411"/>
                  </a:lnTo>
                  <a:lnTo>
                    <a:pt x="2869" y="411"/>
                  </a:lnTo>
                  <a:lnTo>
                    <a:pt x="2869" y="3292"/>
                  </a:lnTo>
                  <a:lnTo>
                    <a:pt x="409" y="3292"/>
                  </a:lnTo>
                  <a:lnTo>
                    <a:pt x="359" y="3289"/>
                  </a:lnTo>
                  <a:lnTo>
                    <a:pt x="309" y="3279"/>
                  </a:lnTo>
                  <a:lnTo>
                    <a:pt x="262" y="3264"/>
                  </a:lnTo>
                  <a:lnTo>
                    <a:pt x="218" y="3243"/>
                  </a:lnTo>
                  <a:lnTo>
                    <a:pt x="176" y="3218"/>
                  </a:lnTo>
                  <a:lnTo>
                    <a:pt x="138" y="3188"/>
                  </a:lnTo>
                  <a:lnTo>
                    <a:pt x="104" y="3154"/>
                  </a:lnTo>
                  <a:lnTo>
                    <a:pt x="74" y="3115"/>
                  </a:lnTo>
                  <a:lnTo>
                    <a:pt x="48" y="3073"/>
                  </a:lnTo>
                  <a:lnTo>
                    <a:pt x="28" y="3029"/>
                  </a:lnTo>
                  <a:lnTo>
                    <a:pt x="12" y="2981"/>
                  </a:lnTo>
                  <a:lnTo>
                    <a:pt x="3" y="2932"/>
                  </a:lnTo>
                  <a:lnTo>
                    <a:pt x="0" y="2880"/>
                  </a:lnTo>
                  <a:lnTo>
                    <a:pt x="0" y="411"/>
                  </a:lnTo>
                  <a:lnTo>
                    <a:pt x="3" y="359"/>
                  </a:lnTo>
                  <a:lnTo>
                    <a:pt x="12" y="309"/>
                  </a:lnTo>
                  <a:lnTo>
                    <a:pt x="28" y="263"/>
                  </a:lnTo>
                  <a:lnTo>
                    <a:pt x="48" y="218"/>
                  </a:lnTo>
                  <a:lnTo>
                    <a:pt x="74" y="176"/>
                  </a:lnTo>
                  <a:lnTo>
                    <a:pt x="104" y="138"/>
                  </a:lnTo>
                  <a:lnTo>
                    <a:pt x="138" y="104"/>
                  </a:lnTo>
                  <a:lnTo>
                    <a:pt x="176" y="73"/>
                  </a:lnTo>
                  <a:lnTo>
                    <a:pt x="218" y="48"/>
                  </a:lnTo>
                  <a:lnTo>
                    <a:pt x="262" y="28"/>
                  </a:lnTo>
                  <a:lnTo>
                    <a:pt x="309" y="12"/>
                  </a:lnTo>
                  <a:lnTo>
                    <a:pt x="359" y="3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4" name="Freeform 171"/>
            <p:cNvSpPr/>
            <p:nvPr/>
          </p:nvSpPr>
          <p:spPr bwMode="auto">
            <a:xfrm>
              <a:off x="6628" y="3917"/>
              <a:ext cx="256" cy="25"/>
            </a:xfrm>
            <a:custGeom>
              <a:avLst/>
              <a:gdLst>
                <a:gd name="T0" fmla="*/ 103 w 2049"/>
                <a:gd name="T1" fmla="*/ 0 h 206"/>
                <a:gd name="T2" fmla="*/ 2049 w 2049"/>
                <a:gd name="T3" fmla="*/ 0 h 206"/>
                <a:gd name="T4" fmla="*/ 2049 w 2049"/>
                <a:gd name="T5" fmla="*/ 206 h 206"/>
                <a:gd name="T6" fmla="*/ 103 w 2049"/>
                <a:gd name="T7" fmla="*/ 206 h 206"/>
                <a:gd name="T8" fmla="*/ 79 w 2049"/>
                <a:gd name="T9" fmla="*/ 204 h 206"/>
                <a:gd name="T10" fmla="*/ 58 w 2049"/>
                <a:gd name="T11" fmla="*/ 196 h 206"/>
                <a:gd name="T12" fmla="*/ 39 w 2049"/>
                <a:gd name="T13" fmla="*/ 183 h 206"/>
                <a:gd name="T14" fmla="*/ 23 w 2049"/>
                <a:gd name="T15" fmla="*/ 168 h 206"/>
                <a:gd name="T16" fmla="*/ 12 w 2049"/>
                <a:gd name="T17" fmla="*/ 148 h 206"/>
                <a:gd name="T18" fmla="*/ 3 w 2049"/>
                <a:gd name="T19" fmla="*/ 126 h 206"/>
                <a:gd name="T20" fmla="*/ 0 w 2049"/>
                <a:gd name="T21" fmla="*/ 104 h 206"/>
                <a:gd name="T22" fmla="*/ 3 w 2049"/>
                <a:gd name="T23" fmla="*/ 80 h 206"/>
                <a:gd name="T24" fmla="*/ 12 w 2049"/>
                <a:gd name="T25" fmla="*/ 58 h 206"/>
                <a:gd name="T26" fmla="*/ 23 w 2049"/>
                <a:gd name="T27" fmla="*/ 39 h 206"/>
                <a:gd name="T28" fmla="*/ 39 w 2049"/>
                <a:gd name="T29" fmla="*/ 23 h 206"/>
                <a:gd name="T30" fmla="*/ 58 w 2049"/>
                <a:gd name="T31" fmla="*/ 11 h 206"/>
                <a:gd name="T32" fmla="*/ 79 w 2049"/>
                <a:gd name="T33" fmla="*/ 3 h 206"/>
                <a:gd name="T34" fmla="*/ 103 w 2049"/>
                <a:gd name="T3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9" h="206">
                  <a:moveTo>
                    <a:pt x="103" y="0"/>
                  </a:moveTo>
                  <a:lnTo>
                    <a:pt x="2049" y="0"/>
                  </a:lnTo>
                  <a:lnTo>
                    <a:pt x="2049" y="206"/>
                  </a:lnTo>
                  <a:lnTo>
                    <a:pt x="103" y="206"/>
                  </a:lnTo>
                  <a:lnTo>
                    <a:pt x="79" y="204"/>
                  </a:lnTo>
                  <a:lnTo>
                    <a:pt x="58" y="196"/>
                  </a:lnTo>
                  <a:lnTo>
                    <a:pt x="39" y="183"/>
                  </a:lnTo>
                  <a:lnTo>
                    <a:pt x="23" y="168"/>
                  </a:lnTo>
                  <a:lnTo>
                    <a:pt x="12" y="148"/>
                  </a:lnTo>
                  <a:lnTo>
                    <a:pt x="3" y="126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2" y="58"/>
                  </a:lnTo>
                  <a:lnTo>
                    <a:pt x="23" y="39"/>
                  </a:lnTo>
                  <a:lnTo>
                    <a:pt x="39" y="23"/>
                  </a:lnTo>
                  <a:lnTo>
                    <a:pt x="58" y="11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55" name="Group 182"/>
          <p:cNvGrpSpPr>
            <a:grpSpLocks noChangeAspect="1"/>
          </p:cNvGrpSpPr>
          <p:nvPr/>
        </p:nvGrpSpPr>
        <p:grpSpPr bwMode="auto">
          <a:xfrm>
            <a:off x="2289886" y="1750904"/>
            <a:ext cx="371022" cy="353027"/>
            <a:chOff x="1060" y="2335"/>
            <a:chExt cx="433" cy="412"/>
          </a:xfrm>
          <a:solidFill>
            <a:srgbClr val="FFFFFF"/>
          </a:solidFill>
        </p:grpSpPr>
        <p:sp>
          <p:nvSpPr>
            <p:cNvPr id="56" name="Freeform 184"/>
            <p:cNvSpPr/>
            <p:nvPr/>
          </p:nvSpPr>
          <p:spPr bwMode="auto">
            <a:xfrm>
              <a:off x="1060" y="2515"/>
              <a:ext cx="433" cy="232"/>
            </a:xfrm>
            <a:custGeom>
              <a:avLst/>
              <a:gdLst>
                <a:gd name="T0" fmla="*/ 204 w 3466"/>
                <a:gd name="T1" fmla="*/ 0 h 1852"/>
                <a:gd name="T2" fmla="*/ 815 w 3466"/>
                <a:gd name="T3" fmla="*/ 0 h 1852"/>
                <a:gd name="T4" fmla="*/ 815 w 3466"/>
                <a:gd name="T5" fmla="*/ 206 h 1852"/>
                <a:gd name="T6" fmla="*/ 612 w 3466"/>
                <a:gd name="T7" fmla="*/ 206 h 1852"/>
                <a:gd name="T8" fmla="*/ 612 w 3466"/>
                <a:gd name="T9" fmla="*/ 1440 h 1852"/>
                <a:gd name="T10" fmla="*/ 1223 w 3466"/>
                <a:gd name="T11" fmla="*/ 1440 h 1852"/>
                <a:gd name="T12" fmla="*/ 1223 w 3466"/>
                <a:gd name="T13" fmla="*/ 206 h 1852"/>
                <a:gd name="T14" fmla="*/ 1019 w 3466"/>
                <a:gd name="T15" fmla="*/ 206 h 1852"/>
                <a:gd name="T16" fmla="*/ 1019 w 3466"/>
                <a:gd name="T17" fmla="*/ 0 h 1852"/>
                <a:gd name="T18" fmla="*/ 1631 w 3466"/>
                <a:gd name="T19" fmla="*/ 0 h 1852"/>
                <a:gd name="T20" fmla="*/ 1631 w 3466"/>
                <a:gd name="T21" fmla="*/ 206 h 1852"/>
                <a:gd name="T22" fmla="*/ 1427 w 3466"/>
                <a:gd name="T23" fmla="*/ 206 h 1852"/>
                <a:gd name="T24" fmla="*/ 1427 w 3466"/>
                <a:gd name="T25" fmla="*/ 1440 h 1852"/>
                <a:gd name="T26" fmla="*/ 2039 w 3466"/>
                <a:gd name="T27" fmla="*/ 1440 h 1852"/>
                <a:gd name="T28" fmla="*/ 2039 w 3466"/>
                <a:gd name="T29" fmla="*/ 206 h 1852"/>
                <a:gd name="T30" fmla="*/ 1835 w 3466"/>
                <a:gd name="T31" fmla="*/ 206 h 1852"/>
                <a:gd name="T32" fmla="*/ 1835 w 3466"/>
                <a:gd name="T33" fmla="*/ 0 h 1852"/>
                <a:gd name="T34" fmla="*/ 2446 w 3466"/>
                <a:gd name="T35" fmla="*/ 0 h 1852"/>
                <a:gd name="T36" fmla="*/ 2446 w 3466"/>
                <a:gd name="T37" fmla="*/ 206 h 1852"/>
                <a:gd name="T38" fmla="*/ 2243 w 3466"/>
                <a:gd name="T39" fmla="*/ 206 h 1852"/>
                <a:gd name="T40" fmla="*/ 2243 w 3466"/>
                <a:gd name="T41" fmla="*/ 1440 h 1852"/>
                <a:gd name="T42" fmla="*/ 2854 w 3466"/>
                <a:gd name="T43" fmla="*/ 1440 h 1852"/>
                <a:gd name="T44" fmla="*/ 2854 w 3466"/>
                <a:gd name="T45" fmla="*/ 206 h 1852"/>
                <a:gd name="T46" fmla="*/ 2650 w 3466"/>
                <a:gd name="T47" fmla="*/ 206 h 1852"/>
                <a:gd name="T48" fmla="*/ 2650 w 3466"/>
                <a:gd name="T49" fmla="*/ 0 h 1852"/>
                <a:gd name="T50" fmla="*/ 3262 w 3466"/>
                <a:gd name="T51" fmla="*/ 0 h 1852"/>
                <a:gd name="T52" fmla="*/ 3262 w 3466"/>
                <a:gd name="T53" fmla="*/ 206 h 1852"/>
                <a:gd name="T54" fmla="*/ 3058 w 3466"/>
                <a:gd name="T55" fmla="*/ 206 h 1852"/>
                <a:gd name="T56" fmla="*/ 3058 w 3466"/>
                <a:gd name="T57" fmla="*/ 1440 h 1852"/>
                <a:gd name="T58" fmla="*/ 3262 w 3466"/>
                <a:gd name="T59" fmla="*/ 1440 h 1852"/>
                <a:gd name="T60" fmla="*/ 3262 w 3466"/>
                <a:gd name="T61" fmla="*/ 1646 h 1852"/>
                <a:gd name="T62" fmla="*/ 3466 w 3466"/>
                <a:gd name="T63" fmla="*/ 1646 h 1852"/>
                <a:gd name="T64" fmla="*/ 3466 w 3466"/>
                <a:gd name="T65" fmla="*/ 1852 h 1852"/>
                <a:gd name="T66" fmla="*/ 0 w 3466"/>
                <a:gd name="T67" fmla="*/ 1852 h 1852"/>
                <a:gd name="T68" fmla="*/ 0 w 3466"/>
                <a:gd name="T69" fmla="*/ 1646 h 1852"/>
                <a:gd name="T70" fmla="*/ 204 w 3466"/>
                <a:gd name="T71" fmla="*/ 1646 h 1852"/>
                <a:gd name="T72" fmla="*/ 204 w 3466"/>
                <a:gd name="T73" fmla="*/ 1440 h 1852"/>
                <a:gd name="T74" fmla="*/ 408 w 3466"/>
                <a:gd name="T75" fmla="*/ 1440 h 1852"/>
                <a:gd name="T76" fmla="*/ 408 w 3466"/>
                <a:gd name="T77" fmla="*/ 206 h 1852"/>
                <a:gd name="T78" fmla="*/ 204 w 3466"/>
                <a:gd name="T79" fmla="*/ 206 h 1852"/>
                <a:gd name="T80" fmla="*/ 204 w 3466"/>
                <a:gd name="T81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66" h="1852">
                  <a:moveTo>
                    <a:pt x="204" y="0"/>
                  </a:moveTo>
                  <a:lnTo>
                    <a:pt x="815" y="0"/>
                  </a:lnTo>
                  <a:lnTo>
                    <a:pt x="815" y="206"/>
                  </a:lnTo>
                  <a:lnTo>
                    <a:pt x="612" y="206"/>
                  </a:lnTo>
                  <a:lnTo>
                    <a:pt x="612" y="1440"/>
                  </a:lnTo>
                  <a:lnTo>
                    <a:pt x="1223" y="1440"/>
                  </a:lnTo>
                  <a:lnTo>
                    <a:pt x="1223" y="206"/>
                  </a:lnTo>
                  <a:lnTo>
                    <a:pt x="1019" y="206"/>
                  </a:lnTo>
                  <a:lnTo>
                    <a:pt x="1019" y="0"/>
                  </a:lnTo>
                  <a:lnTo>
                    <a:pt x="1631" y="0"/>
                  </a:lnTo>
                  <a:lnTo>
                    <a:pt x="1631" y="206"/>
                  </a:lnTo>
                  <a:lnTo>
                    <a:pt x="1427" y="206"/>
                  </a:lnTo>
                  <a:lnTo>
                    <a:pt x="1427" y="1440"/>
                  </a:lnTo>
                  <a:lnTo>
                    <a:pt x="2039" y="1440"/>
                  </a:lnTo>
                  <a:lnTo>
                    <a:pt x="2039" y="206"/>
                  </a:lnTo>
                  <a:lnTo>
                    <a:pt x="1835" y="206"/>
                  </a:lnTo>
                  <a:lnTo>
                    <a:pt x="1835" y="0"/>
                  </a:lnTo>
                  <a:lnTo>
                    <a:pt x="2446" y="0"/>
                  </a:lnTo>
                  <a:lnTo>
                    <a:pt x="2446" y="206"/>
                  </a:lnTo>
                  <a:lnTo>
                    <a:pt x="2243" y="206"/>
                  </a:lnTo>
                  <a:lnTo>
                    <a:pt x="2243" y="1440"/>
                  </a:lnTo>
                  <a:lnTo>
                    <a:pt x="2854" y="1440"/>
                  </a:lnTo>
                  <a:lnTo>
                    <a:pt x="2854" y="206"/>
                  </a:lnTo>
                  <a:lnTo>
                    <a:pt x="2650" y="206"/>
                  </a:lnTo>
                  <a:lnTo>
                    <a:pt x="2650" y="0"/>
                  </a:lnTo>
                  <a:lnTo>
                    <a:pt x="3262" y="0"/>
                  </a:lnTo>
                  <a:lnTo>
                    <a:pt x="3262" y="206"/>
                  </a:lnTo>
                  <a:lnTo>
                    <a:pt x="3058" y="206"/>
                  </a:lnTo>
                  <a:lnTo>
                    <a:pt x="3058" y="1440"/>
                  </a:lnTo>
                  <a:lnTo>
                    <a:pt x="3262" y="1440"/>
                  </a:lnTo>
                  <a:lnTo>
                    <a:pt x="3262" y="1646"/>
                  </a:lnTo>
                  <a:lnTo>
                    <a:pt x="3466" y="1646"/>
                  </a:lnTo>
                  <a:lnTo>
                    <a:pt x="3466" y="1852"/>
                  </a:lnTo>
                  <a:lnTo>
                    <a:pt x="0" y="1852"/>
                  </a:lnTo>
                  <a:lnTo>
                    <a:pt x="0" y="1646"/>
                  </a:lnTo>
                  <a:lnTo>
                    <a:pt x="204" y="1646"/>
                  </a:lnTo>
                  <a:lnTo>
                    <a:pt x="204" y="1440"/>
                  </a:lnTo>
                  <a:lnTo>
                    <a:pt x="408" y="1440"/>
                  </a:lnTo>
                  <a:lnTo>
                    <a:pt x="408" y="206"/>
                  </a:lnTo>
                  <a:lnTo>
                    <a:pt x="204" y="206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7" name="Freeform 185"/>
            <p:cNvSpPr/>
            <p:nvPr/>
          </p:nvSpPr>
          <p:spPr bwMode="auto">
            <a:xfrm>
              <a:off x="1060" y="2335"/>
              <a:ext cx="433" cy="155"/>
            </a:xfrm>
            <a:custGeom>
              <a:avLst/>
              <a:gdLst>
                <a:gd name="T0" fmla="*/ 1631 w 3466"/>
                <a:gd name="T1" fmla="*/ 0 h 1235"/>
                <a:gd name="T2" fmla="*/ 1835 w 3466"/>
                <a:gd name="T3" fmla="*/ 0 h 1235"/>
                <a:gd name="T4" fmla="*/ 3466 w 3466"/>
                <a:gd name="T5" fmla="*/ 1029 h 1235"/>
                <a:gd name="T6" fmla="*/ 3466 w 3466"/>
                <a:gd name="T7" fmla="*/ 1235 h 1235"/>
                <a:gd name="T8" fmla="*/ 0 w 3466"/>
                <a:gd name="T9" fmla="*/ 1235 h 1235"/>
                <a:gd name="T10" fmla="*/ 0 w 3466"/>
                <a:gd name="T11" fmla="*/ 1029 h 1235"/>
                <a:gd name="T12" fmla="*/ 1631 w 3466"/>
                <a:gd name="T13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6" h="1235">
                  <a:moveTo>
                    <a:pt x="1631" y="0"/>
                  </a:moveTo>
                  <a:lnTo>
                    <a:pt x="1835" y="0"/>
                  </a:lnTo>
                  <a:lnTo>
                    <a:pt x="3466" y="1029"/>
                  </a:lnTo>
                  <a:lnTo>
                    <a:pt x="3466" y="1235"/>
                  </a:lnTo>
                  <a:lnTo>
                    <a:pt x="0" y="1235"/>
                  </a:lnTo>
                  <a:lnTo>
                    <a:pt x="0" y="1029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8" name="Freeform 190"/>
          <p:cNvSpPr>
            <a:spLocks noEditPoints="1"/>
          </p:cNvSpPr>
          <p:nvPr/>
        </p:nvSpPr>
        <p:spPr bwMode="auto">
          <a:xfrm>
            <a:off x="2874228" y="1750904"/>
            <a:ext cx="329035" cy="353027"/>
          </a:xfrm>
          <a:custGeom>
            <a:avLst/>
            <a:gdLst>
              <a:gd name="T0" fmla="*/ 2253 w 3072"/>
              <a:gd name="T1" fmla="*/ 2262 h 3292"/>
              <a:gd name="T2" fmla="*/ 819 w 3072"/>
              <a:gd name="T3" fmla="*/ 2469 h 3292"/>
              <a:gd name="T4" fmla="*/ 819 w 3072"/>
              <a:gd name="T5" fmla="*/ 1851 h 3292"/>
              <a:gd name="T6" fmla="*/ 2253 w 3072"/>
              <a:gd name="T7" fmla="*/ 2057 h 3292"/>
              <a:gd name="T8" fmla="*/ 819 w 3072"/>
              <a:gd name="T9" fmla="*/ 1851 h 3292"/>
              <a:gd name="T10" fmla="*/ 2253 w 3072"/>
              <a:gd name="T11" fmla="*/ 1439 h 3292"/>
              <a:gd name="T12" fmla="*/ 819 w 3072"/>
              <a:gd name="T13" fmla="*/ 1646 h 3292"/>
              <a:gd name="T14" fmla="*/ 819 w 3072"/>
              <a:gd name="T15" fmla="*/ 1028 h 3292"/>
              <a:gd name="T16" fmla="*/ 2253 w 3072"/>
              <a:gd name="T17" fmla="*/ 1234 h 3292"/>
              <a:gd name="T18" fmla="*/ 819 w 3072"/>
              <a:gd name="T19" fmla="*/ 1028 h 3292"/>
              <a:gd name="T20" fmla="*/ 409 w 3072"/>
              <a:gd name="T21" fmla="*/ 2880 h 3292"/>
              <a:gd name="T22" fmla="*/ 2663 w 3072"/>
              <a:gd name="T23" fmla="*/ 411 h 3292"/>
              <a:gd name="T24" fmla="*/ 307 w 3072"/>
              <a:gd name="T25" fmla="*/ 0 h 3292"/>
              <a:gd name="T26" fmla="*/ 2807 w 3072"/>
              <a:gd name="T27" fmla="*/ 3 h 3292"/>
              <a:gd name="T28" fmla="*/ 2884 w 3072"/>
              <a:gd name="T29" fmla="*/ 23 h 3292"/>
              <a:gd name="T30" fmla="*/ 2953 w 3072"/>
              <a:gd name="T31" fmla="*/ 64 h 3292"/>
              <a:gd name="T32" fmla="*/ 3008 w 3072"/>
              <a:gd name="T33" fmla="*/ 119 h 3292"/>
              <a:gd name="T34" fmla="*/ 3048 w 3072"/>
              <a:gd name="T35" fmla="*/ 189 h 3292"/>
              <a:gd name="T36" fmla="*/ 3070 w 3072"/>
              <a:gd name="T37" fmla="*/ 266 h 3292"/>
              <a:gd name="T38" fmla="*/ 3072 w 3072"/>
              <a:gd name="T39" fmla="*/ 2983 h 3292"/>
              <a:gd name="T40" fmla="*/ 3062 w 3072"/>
              <a:gd name="T41" fmla="*/ 3065 h 3292"/>
              <a:gd name="T42" fmla="*/ 3030 w 3072"/>
              <a:gd name="T43" fmla="*/ 3138 h 3292"/>
              <a:gd name="T44" fmla="*/ 2983 w 3072"/>
              <a:gd name="T45" fmla="*/ 3201 h 3292"/>
              <a:gd name="T46" fmla="*/ 2920 w 3072"/>
              <a:gd name="T47" fmla="*/ 3250 h 3292"/>
              <a:gd name="T48" fmla="*/ 2847 w 3072"/>
              <a:gd name="T49" fmla="*/ 3281 h 3292"/>
              <a:gd name="T50" fmla="*/ 2765 w 3072"/>
              <a:gd name="T51" fmla="*/ 3292 h 3292"/>
              <a:gd name="T52" fmla="*/ 265 w 3072"/>
              <a:gd name="T53" fmla="*/ 3289 h 3292"/>
              <a:gd name="T54" fmla="*/ 188 w 3072"/>
              <a:gd name="T55" fmla="*/ 3267 h 3292"/>
              <a:gd name="T56" fmla="*/ 119 w 3072"/>
              <a:gd name="T57" fmla="*/ 3227 h 3292"/>
              <a:gd name="T58" fmla="*/ 64 w 3072"/>
              <a:gd name="T59" fmla="*/ 3171 h 3292"/>
              <a:gd name="T60" fmla="*/ 24 w 3072"/>
              <a:gd name="T61" fmla="*/ 3103 h 3292"/>
              <a:gd name="T62" fmla="*/ 2 w 3072"/>
              <a:gd name="T63" fmla="*/ 3024 h 3292"/>
              <a:gd name="T64" fmla="*/ 0 w 3072"/>
              <a:gd name="T65" fmla="*/ 308 h 3292"/>
              <a:gd name="T66" fmla="*/ 10 w 3072"/>
              <a:gd name="T67" fmla="*/ 227 h 3292"/>
              <a:gd name="T68" fmla="*/ 42 w 3072"/>
              <a:gd name="T69" fmla="*/ 152 h 3292"/>
              <a:gd name="T70" fmla="*/ 89 w 3072"/>
              <a:gd name="T71" fmla="*/ 91 h 3292"/>
              <a:gd name="T72" fmla="*/ 152 w 3072"/>
              <a:gd name="T73" fmla="*/ 42 h 3292"/>
              <a:gd name="T74" fmla="*/ 225 w 3072"/>
              <a:gd name="T75" fmla="*/ 11 h 3292"/>
              <a:gd name="T76" fmla="*/ 307 w 307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72" h="3292">
                <a:moveTo>
                  <a:pt x="819" y="2262"/>
                </a:moveTo>
                <a:lnTo>
                  <a:pt x="2253" y="2262"/>
                </a:lnTo>
                <a:lnTo>
                  <a:pt x="2253" y="2469"/>
                </a:lnTo>
                <a:lnTo>
                  <a:pt x="819" y="2469"/>
                </a:lnTo>
                <a:lnTo>
                  <a:pt x="819" y="2262"/>
                </a:lnTo>
                <a:close/>
                <a:moveTo>
                  <a:pt x="819" y="1851"/>
                </a:moveTo>
                <a:lnTo>
                  <a:pt x="2253" y="1851"/>
                </a:lnTo>
                <a:lnTo>
                  <a:pt x="2253" y="2057"/>
                </a:lnTo>
                <a:lnTo>
                  <a:pt x="819" y="2057"/>
                </a:lnTo>
                <a:lnTo>
                  <a:pt x="819" y="1851"/>
                </a:lnTo>
                <a:close/>
                <a:moveTo>
                  <a:pt x="819" y="1439"/>
                </a:moveTo>
                <a:lnTo>
                  <a:pt x="2253" y="1439"/>
                </a:lnTo>
                <a:lnTo>
                  <a:pt x="2253" y="1646"/>
                </a:lnTo>
                <a:lnTo>
                  <a:pt x="819" y="1646"/>
                </a:lnTo>
                <a:lnTo>
                  <a:pt x="819" y="1439"/>
                </a:lnTo>
                <a:close/>
                <a:moveTo>
                  <a:pt x="819" y="1028"/>
                </a:moveTo>
                <a:lnTo>
                  <a:pt x="2253" y="1028"/>
                </a:lnTo>
                <a:lnTo>
                  <a:pt x="2253" y="1234"/>
                </a:lnTo>
                <a:lnTo>
                  <a:pt x="819" y="1234"/>
                </a:lnTo>
                <a:lnTo>
                  <a:pt x="819" y="1028"/>
                </a:lnTo>
                <a:close/>
                <a:moveTo>
                  <a:pt x="409" y="411"/>
                </a:moveTo>
                <a:lnTo>
                  <a:pt x="409" y="2880"/>
                </a:lnTo>
                <a:lnTo>
                  <a:pt x="2663" y="2880"/>
                </a:lnTo>
                <a:lnTo>
                  <a:pt x="2663" y="411"/>
                </a:lnTo>
                <a:lnTo>
                  <a:pt x="409" y="411"/>
                </a:lnTo>
                <a:close/>
                <a:moveTo>
                  <a:pt x="307" y="0"/>
                </a:moveTo>
                <a:lnTo>
                  <a:pt x="2765" y="0"/>
                </a:lnTo>
                <a:lnTo>
                  <a:pt x="2807" y="3"/>
                </a:lnTo>
                <a:lnTo>
                  <a:pt x="2847" y="11"/>
                </a:lnTo>
                <a:lnTo>
                  <a:pt x="2884" y="23"/>
                </a:lnTo>
                <a:lnTo>
                  <a:pt x="2920" y="42"/>
                </a:lnTo>
                <a:lnTo>
                  <a:pt x="2953" y="64"/>
                </a:lnTo>
                <a:lnTo>
                  <a:pt x="2983" y="91"/>
                </a:lnTo>
                <a:lnTo>
                  <a:pt x="3008" y="119"/>
                </a:lnTo>
                <a:lnTo>
                  <a:pt x="3030" y="152"/>
                </a:lnTo>
                <a:lnTo>
                  <a:pt x="3048" y="189"/>
                </a:lnTo>
                <a:lnTo>
                  <a:pt x="3062" y="227"/>
                </a:lnTo>
                <a:lnTo>
                  <a:pt x="3070" y="266"/>
                </a:lnTo>
                <a:lnTo>
                  <a:pt x="3072" y="308"/>
                </a:lnTo>
                <a:lnTo>
                  <a:pt x="3072" y="2983"/>
                </a:lnTo>
                <a:lnTo>
                  <a:pt x="3070" y="3024"/>
                </a:lnTo>
                <a:lnTo>
                  <a:pt x="3062" y="3065"/>
                </a:lnTo>
                <a:lnTo>
                  <a:pt x="3048" y="3103"/>
                </a:lnTo>
                <a:lnTo>
                  <a:pt x="3030" y="3138"/>
                </a:lnTo>
                <a:lnTo>
                  <a:pt x="3008" y="3171"/>
                </a:lnTo>
                <a:lnTo>
                  <a:pt x="2983" y="3201"/>
                </a:lnTo>
                <a:lnTo>
                  <a:pt x="2953" y="3227"/>
                </a:lnTo>
                <a:lnTo>
                  <a:pt x="2920" y="3250"/>
                </a:lnTo>
                <a:lnTo>
                  <a:pt x="2884" y="3267"/>
                </a:lnTo>
                <a:lnTo>
                  <a:pt x="2847" y="3281"/>
                </a:lnTo>
                <a:lnTo>
                  <a:pt x="2807" y="3289"/>
                </a:lnTo>
                <a:lnTo>
                  <a:pt x="2765" y="3292"/>
                </a:lnTo>
                <a:lnTo>
                  <a:pt x="307" y="3292"/>
                </a:lnTo>
                <a:lnTo>
                  <a:pt x="265" y="3289"/>
                </a:lnTo>
                <a:lnTo>
                  <a:pt x="225" y="3281"/>
                </a:lnTo>
                <a:lnTo>
                  <a:pt x="188" y="3267"/>
                </a:lnTo>
                <a:lnTo>
                  <a:pt x="152" y="3250"/>
                </a:lnTo>
                <a:lnTo>
                  <a:pt x="119" y="3227"/>
                </a:lnTo>
                <a:lnTo>
                  <a:pt x="89" y="3201"/>
                </a:lnTo>
                <a:lnTo>
                  <a:pt x="64" y="3171"/>
                </a:lnTo>
                <a:lnTo>
                  <a:pt x="42" y="3138"/>
                </a:lnTo>
                <a:lnTo>
                  <a:pt x="24" y="3103"/>
                </a:lnTo>
                <a:lnTo>
                  <a:pt x="10" y="3065"/>
                </a:lnTo>
                <a:lnTo>
                  <a:pt x="2" y="3024"/>
                </a:lnTo>
                <a:lnTo>
                  <a:pt x="0" y="2983"/>
                </a:lnTo>
                <a:lnTo>
                  <a:pt x="0" y="308"/>
                </a:lnTo>
                <a:lnTo>
                  <a:pt x="2" y="266"/>
                </a:lnTo>
                <a:lnTo>
                  <a:pt x="10" y="227"/>
                </a:lnTo>
                <a:lnTo>
                  <a:pt x="24" y="189"/>
                </a:lnTo>
                <a:lnTo>
                  <a:pt x="42" y="152"/>
                </a:lnTo>
                <a:lnTo>
                  <a:pt x="64" y="119"/>
                </a:lnTo>
                <a:lnTo>
                  <a:pt x="89" y="91"/>
                </a:lnTo>
                <a:lnTo>
                  <a:pt x="119" y="64"/>
                </a:lnTo>
                <a:lnTo>
                  <a:pt x="152" y="42"/>
                </a:lnTo>
                <a:lnTo>
                  <a:pt x="188" y="23"/>
                </a:lnTo>
                <a:lnTo>
                  <a:pt x="225" y="11"/>
                </a:lnTo>
                <a:lnTo>
                  <a:pt x="265" y="3"/>
                </a:lnTo>
                <a:lnTo>
                  <a:pt x="30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9" name="Freeform 195"/>
          <p:cNvSpPr>
            <a:spLocks noEditPoints="1"/>
          </p:cNvSpPr>
          <p:nvPr/>
        </p:nvSpPr>
        <p:spPr bwMode="auto">
          <a:xfrm>
            <a:off x="3416584" y="1750904"/>
            <a:ext cx="329035" cy="353027"/>
          </a:xfrm>
          <a:custGeom>
            <a:avLst/>
            <a:gdLst>
              <a:gd name="T0" fmla="*/ 2253 w 3072"/>
              <a:gd name="T1" fmla="*/ 2469 h 3292"/>
              <a:gd name="T2" fmla="*/ 819 w 3072"/>
              <a:gd name="T3" fmla="*/ 1851 h 3292"/>
              <a:gd name="T4" fmla="*/ 819 w 3072"/>
              <a:gd name="T5" fmla="*/ 2057 h 3292"/>
              <a:gd name="T6" fmla="*/ 1536 w 3072"/>
              <a:gd name="T7" fmla="*/ 1234 h 3292"/>
              <a:gd name="T8" fmla="*/ 1666 w 3072"/>
              <a:gd name="T9" fmla="*/ 1253 h 3292"/>
              <a:gd name="T10" fmla="*/ 1767 w 3072"/>
              <a:gd name="T11" fmla="*/ 1305 h 3292"/>
              <a:gd name="T12" fmla="*/ 1830 w 3072"/>
              <a:gd name="T13" fmla="*/ 1380 h 3292"/>
              <a:gd name="T14" fmla="*/ 1843 w 3072"/>
              <a:gd name="T15" fmla="*/ 1646 h 3292"/>
              <a:gd name="T16" fmla="*/ 822 w 3072"/>
              <a:gd name="T17" fmla="*/ 1409 h 3292"/>
              <a:gd name="T18" fmla="*/ 869 w 3072"/>
              <a:gd name="T19" fmla="*/ 1328 h 3292"/>
              <a:gd name="T20" fmla="*/ 959 w 3072"/>
              <a:gd name="T21" fmla="*/ 1267 h 3292"/>
              <a:gd name="T22" fmla="*/ 1082 w 3072"/>
              <a:gd name="T23" fmla="*/ 1236 h 3292"/>
              <a:gd name="T24" fmla="*/ 1373 w 3072"/>
              <a:gd name="T25" fmla="*/ 619 h 3292"/>
              <a:gd name="T26" fmla="*/ 1487 w 3072"/>
              <a:gd name="T27" fmla="*/ 659 h 3292"/>
              <a:gd name="T28" fmla="*/ 1574 w 3072"/>
              <a:gd name="T29" fmla="*/ 737 h 3292"/>
              <a:gd name="T30" fmla="*/ 1628 w 3072"/>
              <a:gd name="T31" fmla="*/ 843 h 3292"/>
              <a:gd name="T32" fmla="*/ 1636 w 3072"/>
              <a:gd name="T33" fmla="*/ 967 h 3292"/>
              <a:gd name="T34" fmla="*/ 1597 w 3072"/>
              <a:gd name="T35" fmla="*/ 1081 h 3292"/>
              <a:gd name="T36" fmla="*/ 1519 w 3072"/>
              <a:gd name="T37" fmla="*/ 1170 h 3292"/>
              <a:gd name="T38" fmla="*/ 1413 w 3072"/>
              <a:gd name="T39" fmla="*/ 1223 h 3292"/>
              <a:gd name="T40" fmla="*/ 1289 w 3072"/>
              <a:gd name="T41" fmla="*/ 1231 h 3292"/>
              <a:gd name="T42" fmla="*/ 1176 w 3072"/>
              <a:gd name="T43" fmla="*/ 1191 h 3292"/>
              <a:gd name="T44" fmla="*/ 1088 w 3072"/>
              <a:gd name="T45" fmla="*/ 1114 h 3292"/>
              <a:gd name="T46" fmla="*/ 1035 w 3072"/>
              <a:gd name="T47" fmla="*/ 1008 h 3292"/>
              <a:gd name="T48" fmla="*/ 1027 w 3072"/>
              <a:gd name="T49" fmla="*/ 884 h 3292"/>
              <a:gd name="T50" fmla="*/ 1066 w 3072"/>
              <a:gd name="T51" fmla="*/ 770 h 3292"/>
              <a:gd name="T52" fmla="*/ 1143 w 3072"/>
              <a:gd name="T53" fmla="*/ 681 h 3292"/>
              <a:gd name="T54" fmla="*/ 1249 w 3072"/>
              <a:gd name="T55" fmla="*/ 628 h 3292"/>
              <a:gd name="T56" fmla="*/ 409 w 3072"/>
              <a:gd name="T57" fmla="*/ 411 h 3292"/>
              <a:gd name="T58" fmla="*/ 2663 w 3072"/>
              <a:gd name="T59" fmla="*/ 411 h 3292"/>
              <a:gd name="T60" fmla="*/ 2765 w 3072"/>
              <a:gd name="T61" fmla="*/ 0 h 3292"/>
              <a:gd name="T62" fmla="*/ 2884 w 3072"/>
              <a:gd name="T63" fmla="*/ 23 h 3292"/>
              <a:gd name="T64" fmla="*/ 2983 w 3072"/>
              <a:gd name="T65" fmla="*/ 91 h 3292"/>
              <a:gd name="T66" fmla="*/ 3048 w 3072"/>
              <a:gd name="T67" fmla="*/ 189 h 3292"/>
              <a:gd name="T68" fmla="*/ 3072 w 3072"/>
              <a:gd name="T69" fmla="*/ 308 h 3292"/>
              <a:gd name="T70" fmla="*/ 3062 w 3072"/>
              <a:gd name="T71" fmla="*/ 3065 h 3292"/>
              <a:gd name="T72" fmla="*/ 3008 w 3072"/>
              <a:gd name="T73" fmla="*/ 3171 h 3292"/>
              <a:gd name="T74" fmla="*/ 2920 w 3072"/>
              <a:gd name="T75" fmla="*/ 3250 h 3292"/>
              <a:gd name="T76" fmla="*/ 2807 w 3072"/>
              <a:gd name="T77" fmla="*/ 3289 h 3292"/>
              <a:gd name="T78" fmla="*/ 265 w 3072"/>
              <a:gd name="T79" fmla="*/ 3289 h 3292"/>
              <a:gd name="T80" fmla="*/ 152 w 3072"/>
              <a:gd name="T81" fmla="*/ 3250 h 3292"/>
              <a:gd name="T82" fmla="*/ 64 w 3072"/>
              <a:gd name="T83" fmla="*/ 3171 h 3292"/>
              <a:gd name="T84" fmla="*/ 10 w 3072"/>
              <a:gd name="T85" fmla="*/ 3065 h 3292"/>
              <a:gd name="T86" fmla="*/ 0 w 3072"/>
              <a:gd name="T87" fmla="*/ 308 h 3292"/>
              <a:gd name="T88" fmla="*/ 24 w 3072"/>
              <a:gd name="T89" fmla="*/ 189 h 3292"/>
              <a:gd name="T90" fmla="*/ 89 w 3072"/>
              <a:gd name="T91" fmla="*/ 91 h 3292"/>
              <a:gd name="T92" fmla="*/ 188 w 3072"/>
              <a:gd name="T93" fmla="*/ 23 h 3292"/>
              <a:gd name="T94" fmla="*/ 307 w 3072"/>
              <a:gd name="T9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2" h="3292">
                <a:moveTo>
                  <a:pt x="819" y="2262"/>
                </a:moveTo>
                <a:lnTo>
                  <a:pt x="2253" y="2262"/>
                </a:lnTo>
                <a:lnTo>
                  <a:pt x="2253" y="2469"/>
                </a:lnTo>
                <a:lnTo>
                  <a:pt x="819" y="2469"/>
                </a:lnTo>
                <a:lnTo>
                  <a:pt x="819" y="2262"/>
                </a:lnTo>
                <a:close/>
                <a:moveTo>
                  <a:pt x="819" y="1851"/>
                </a:moveTo>
                <a:lnTo>
                  <a:pt x="2253" y="1851"/>
                </a:lnTo>
                <a:lnTo>
                  <a:pt x="2253" y="2057"/>
                </a:lnTo>
                <a:lnTo>
                  <a:pt x="819" y="2057"/>
                </a:lnTo>
                <a:lnTo>
                  <a:pt x="819" y="1851"/>
                </a:lnTo>
                <a:close/>
                <a:moveTo>
                  <a:pt x="1127" y="1234"/>
                </a:moveTo>
                <a:lnTo>
                  <a:pt x="1536" y="1234"/>
                </a:lnTo>
                <a:lnTo>
                  <a:pt x="1581" y="1236"/>
                </a:lnTo>
                <a:lnTo>
                  <a:pt x="1624" y="1243"/>
                </a:lnTo>
                <a:lnTo>
                  <a:pt x="1666" y="1253"/>
                </a:lnTo>
                <a:lnTo>
                  <a:pt x="1703" y="1267"/>
                </a:lnTo>
                <a:lnTo>
                  <a:pt x="1738" y="1284"/>
                </a:lnTo>
                <a:lnTo>
                  <a:pt x="1767" y="1305"/>
                </a:lnTo>
                <a:lnTo>
                  <a:pt x="1794" y="1328"/>
                </a:lnTo>
                <a:lnTo>
                  <a:pt x="1815" y="1354"/>
                </a:lnTo>
                <a:lnTo>
                  <a:pt x="1830" y="1380"/>
                </a:lnTo>
                <a:lnTo>
                  <a:pt x="1840" y="1409"/>
                </a:lnTo>
                <a:lnTo>
                  <a:pt x="1843" y="1439"/>
                </a:lnTo>
                <a:lnTo>
                  <a:pt x="1843" y="1646"/>
                </a:lnTo>
                <a:lnTo>
                  <a:pt x="819" y="1646"/>
                </a:lnTo>
                <a:lnTo>
                  <a:pt x="819" y="1439"/>
                </a:lnTo>
                <a:lnTo>
                  <a:pt x="822" y="1409"/>
                </a:lnTo>
                <a:lnTo>
                  <a:pt x="832" y="1380"/>
                </a:lnTo>
                <a:lnTo>
                  <a:pt x="848" y="1354"/>
                </a:lnTo>
                <a:lnTo>
                  <a:pt x="869" y="1328"/>
                </a:lnTo>
                <a:lnTo>
                  <a:pt x="894" y="1305"/>
                </a:lnTo>
                <a:lnTo>
                  <a:pt x="925" y="1284"/>
                </a:lnTo>
                <a:lnTo>
                  <a:pt x="959" y="1267"/>
                </a:lnTo>
                <a:lnTo>
                  <a:pt x="997" y="1253"/>
                </a:lnTo>
                <a:lnTo>
                  <a:pt x="1038" y="1243"/>
                </a:lnTo>
                <a:lnTo>
                  <a:pt x="1082" y="1236"/>
                </a:lnTo>
                <a:lnTo>
                  <a:pt x="1127" y="1234"/>
                </a:lnTo>
                <a:close/>
                <a:moveTo>
                  <a:pt x="1331" y="617"/>
                </a:moveTo>
                <a:lnTo>
                  <a:pt x="1373" y="619"/>
                </a:lnTo>
                <a:lnTo>
                  <a:pt x="1413" y="628"/>
                </a:lnTo>
                <a:lnTo>
                  <a:pt x="1451" y="641"/>
                </a:lnTo>
                <a:lnTo>
                  <a:pt x="1487" y="659"/>
                </a:lnTo>
                <a:lnTo>
                  <a:pt x="1519" y="681"/>
                </a:lnTo>
                <a:lnTo>
                  <a:pt x="1548" y="707"/>
                </a:lnTo>
                <a:lnTo>
                  <a:pt x="1574" y="737"/>
                </a:lnTo>
                <a:lnTo>
                  <a:pt x="1597" y="770"/>
                </a:lnTo>
                <a:lnTo>
                  <a:pt x="1614" y="805"/>
                </a:lnTo>
                <a:lnTo>
                  <a:pt x="1628" y="843"/>
                </a:lnTo>
                <a:lnTo>
                  <a:pt x="1636" y="884"/>
                </a:lnTo>
                <a:lnTo>
                  <a:pt x="1639" y="925"/>
                </a:lnTo>
                <a:lnTo>
                  <a:pt x="1636" y="967"/>
                </a:lnTo>
                <a:lnTo>
                  <a:pt x="1628" y="1008"/>
                </a:lnTo>
                <a:lnTo>
                  <a:pt x="1614" y="1046"/>
                </a:lnTo>
                <a:lnTo>
                  <a:pt x="1597" y="1081"/>
                </a:lnTo>
                <a:lnTo>
                  <a:pt x="1574" y="1114"/>
                </a:lnTo>
                <a:lnTo>
                  <a:pt x="1548" y="1144"/>
                </a:lnTo>
                <a:lnTo>
                  <a:pt x="1519" y="1170"/>
                </a:lnTo>
                <a:lnTo>
                  <a:pt x="1487" y="1191"/>
                </a:lnTo>
                <a:lnTo>
                  <a:pt x="1451" y="1210"/>
                </a:lnTo>
                <a:lnTo>
                  <a:pt x="1413" y="1223"/>
                </a:lnTo>
                <a:lnTo>
                  <a:pt x="1373" y="1231"/>
                </a:lnTo>
                <a:lnTo>
                  <a:pt x="1331" y="1234"/>
                </a:lnTo>
                <a:lnTo>
                  <a:pt x="1289" y="1231"/>
                </a:lnTo>
                <a:lnTo>
                  <a:pt x="1249" y="1223"/>
                </a:lnTo>
                <a:lnTo>
                  <a:pt x="1211" y="1210"/>
                </a:lnTo>
                <a:lnTo>
                  <a:pt x="1176" y="1191"/>
                </a:lnTo>
                <a:lnTo>
                  <a:pt x="1143" y="1170"/>
                </a:lnTo>
                <a:lnTo>
                  <a:pt x="1113" y="1144"/>
                </a:lnTo>
                <a:lnTo>
                  <a:pt x="1088" y="1114"/>
                </a:lnTo>
                <a:lnTo>
                  <a:pt x="1066" y="1081"/>
                </a:lnTo>
                <a:lnTo>
                  <a:pt x="1048" y="1046"/>
                </a:lnTo>
                <a:lnTo>
                  <a:pt x="1035" y="1008"/>
                </a:lnTo>
                <a:lnTo>
                  <a:pt x="1027" y="967"/>
                </a:lnTo>
                <a:lnTo>
                  <a:pt x="1024" y="925"/>
                </a:lnTo>
                <a:lnTo>
                  <a:pt x="1027" y="884"/>
                </a:lnTo>
                <a:lnTo>
                  <a:pt x="1035" y="843"/>
                </a:lnTo>
                <a:lnTo>
                  <a:pt x="1048" y="805"/>
                </a:lnTo>
                <a:lnTo>
                  <a:pt x="1066" y="770"/>
                </a:lnTo>
                <a:lnTo>
                  <a:pt x="1088" y="737"/>
                </a:lnTo>
                <a:lnTo>
                  <a:pt x="1113" y="707"/>
                </a:lnTo>
                <a:lnTo>
                  <a:pt x="1143" y="681"/>
                </a:lnTo>
                <a:lnTo>
                  <a:pt x="1176" y="659"/>
                </a:lnTo>
                <a:lnTo>
                  <a:pt x="1211" y="641"/>
                </a:lnTo>
                <a:lnTo>
                  <a:pt x="1249" y="628"/>
                </a:lnTo>
                <a:lnTo>
                  <a:pt x="1289" y="619"/>
                </a:lnTo>
                <a:lnTo>
                  <a:pt x="1331" y="617"/>
                </a:lnTo>
                <a:close/>
                <a:moveTo>
                  <a:pt x="409" y="411"/>
                </a:moveTo>
                <a:lnTo>
                  <a:pt x="409" y="2880"/>
                </a:lnTo>
                <a:lnTo>
                  <a:pt x="2663" y="2880"/>
                </a:lnTo>
                <a:lnTo>
                  <a:pt x="2663" y="411"/>
                </a:lnTo>
                <a:lnTo>
                  <a:pt x="409" y="411"/>
                </a:lnTo>
                <a:close/>
                <a:moveTo>
                  <a:pt x="307" y="0"/>
                </a:moveTo>
                <a:lnTo>
                  <a:pt x="2765" y="0"/>
                </a:lnTo>
                <a:lnTo>
                  <a:pt x="2807" y="3"/>
                </a:lnTo>
                <a:lnTo>
                  <a:pt x="2847" y="11"/>
                </a:lnTo>
                <a:lnTo>
                  <a:pt x="2884" y="23"/>
                </a:lnTo>
                <a:lnTo>
                  <a:pt x="2920" y="42"/>
                </a:lnTo>
                <a:lnTo>
                  <a:pt x="2953" y="64"/>
                </a:lnTo>
                <a:lnTo>
                  <a:pt x="2983" y="91"/>
                </a:lnTo>
                <a:lnTo>
                  <a:pt x="3008" y="119"/>
                </a:lnTo>
                <a:lnTo>
                  <a:pt x="3030" y="152"/>
                </a:lnTo>
                <a:lnTo>
                  <a:pt x="3048" y="189"/>
                </a:lnTo>
                <a:lnTo>
                  <a:pt x="3062" y="227"/>
                </a:lnTo>
                <a:lnTo>
                  <a:pt x="3070" y="266"/>
                </a:lnTo>
                <a:lnTo>
                  <a:pt x="3072" y="308"/>
                </a:lnTo>
                <a:lnTo>
                  <a:pt x="3072" y="2983"/>
                </a:lnTo>
                <a:lnTo>
                  <a:pt x="3070" y="3024"/>
                </a:lnTo>
                <a:lnTo>
                  <a:pt x="3062" y="3065"/>
                </a:lnTo>
                <a:lnTo>
                  <a:pt x="3048" y="3103"/>
                </a:lnTo>
                <a:lnTo>
                  <a:pt x="3030" y="3138"/>
                </a:lnTo>
                <a:lnTo>
                  <a:pt x="3008" y="3171"/>
                </a:lnTo>
                <a:lnTo>
                  <a:pt x="2983" y="3201"/>
                </a:lnTo>
                <a:lnTo>
                  <a:pt x="2953" y="3227"/>
                </a:lnTo>
                <a:lnTo>
                  <a:pt x="2920" y="3250"/>
                </a:lnTo>
                <a:lnTo>
                  <a:pt x="2884" y="3267"/>
                </a:lnTo>
                <a:lnTo>
                  <a:pt x="2847" y="3281"/>
                </a:lnTo>
                <a:lnTo>
                  <a:pt x="2807" y="3289"/>
                </a:lnTo>
                <a:lnTo>
                  <a:pt x="2765" y="3292"/>
                </a:lnTo>
                <a:lnTo>
                  <a:pt x="307" y="3292"/>
                </a:lnTo>
                <a:lnTo>
                  <a:pt x="265" y="3289"/>
                </a:lnTo>
                <a:lnTo>
                  <a:pt x="225" y="3281"/>
                </a:lnTo>
                <a:lnTo>
                  <a:pt x="188" y="3267"/>
                </a:lnTo>
                <a:lnTo>
                  <a:pt x="152" y="3250"/>
                </a:lnTo>
                <a:lnTo>
                  <a:pt x="119" y="3227"/>
                </a:lnTo>
                <a:lnTo>
                  <a:pt x="89" y="3201"/>
                </a:lnTo>
                <a:lnTo>
                  <a:pt x="64" y="3171"/>
                </a:lnTo>
                <a:lnTo>
                  <a:pt x="42" y="3138"/>
                </a:lnTo>
                <a:lnTo>
                  <a:pt x="24" y="3103"/>
                </a:lnTo>
                <a:lnTo>
                  <a:pt x="10" y="3065"/>
                </a:lnTo>
                <a:lnTo>
                  <a:pt x="2" y="3024"/>
                </a:lnTo>
                <a:lnTo>
                  <a:pt x="0" y="2983"/>
                </a:lnTo>
                <a:lnTo>
                  <a:pt x="0" y="308"/>
                </a:lnTo>
                <a:lnTo>
                  <a:pt x="2" y="266"/>
                </a:lnTo>
                <a:lnTo>
                  <a:pt x="10" y="227"/>
                </a:lnTo>
                <a:lnTo>
                  <a:pt x="24" y="189"/>
                </a:lnTo>
                <a:lnTo>
                  <a:pt x="42" y="152"/>
                </a:lnTo>
                <a:lnTo>
                  <a:pt x="64" y="119"/>
                </a:lnTo>
                <a:lnTo>
                  <a:pt x="89" y="91"/>
                </a:lnTo>
                <a:lnTo>
                  <a:pt x="119" y="64"/>
                </a:lnTo>
                <a:lnTo>
                  <a:pt x="152" y="42"/>
                </a:lnTo>
                <a:lnTo>
                  <a:pt x="188" y="23"/>
                </a:lnTo>
                <a:lnTo>
                  <a:pt x="225" y="11"/>
                </a:lnTo>
                <a:lnTo>
                  <a:pt x="265" y="3"/>
                </a:lnTo>
                <a:lnTo>
                  <a:pt x="30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0" name="Freeform 200"/>
          <p:cNvSpPr>
            <a:spLocks noEditPoints="1"/>
          </p:cNvSpPr>
          <p:nvPr/>
        </p:nvSpPr>
        <p:spPr bwMode="auto">
          <a:xfrm>
            <a:off x="3958940" y="1750904"/>
            <a:ext cx="306757" cy="353027"/>
          </a:xfrm>
          <a:custGeom>
            <a:avLst/>
            <a:gdLst>
              <a:gd name="T0" fmla="*/ 2049 w 2869"/>
              <a:gd name="T1" fmla="*/ 823 h 3292"/>
              <a:gd name="T2" fmla="*/ 2512 w 2869"/>
              <a:gd name="T3" fmla="*/ 785 h 3292"/>
              <a:gd name="T4" fmla="*/ 2441 w 2869"/>
              <a:gd name="T5" fmla="*/ 701 h 3292"/>
              <a:gd name="T6" fmla="*/ 2357 w 2869"/>
              <a:gd name="T7" fmla="*/ 609 h 3292"/>
              <a:gd name="T8" fmla="*/ 2261 w 2869"/>
              <a:gd name="T9" fmla="*/ 513 h 3292"/>
              <a:gd name="T10" fmla="*/ 2169 w 2869"/>
              <a:gd name="T11" fmla="*/ 428 h 3292"/>
              <a:gd name="T12" fmla="*/ 2086 w 2869"/>
              <a:gd name="T13" fmla="*/ 358 h 3292"/>
              <a:gd name="T14" fmla="*/ 256 w 2869"/>
              <a:gd name="T15" fmla="*/ 205 h 3292"/>
              <a:gd name="T16" fmla="*/ 226 w 2869"/>
              <a:gd name="T17" fmla="*/ 215 h 3292"/>
              <a:gd name="T18" fmla="*/ 208 w 2869"/>
              <a:gd name="T19" fmla="*/ 240 h 3292"/>
              <a:gd name="T20" fmla="*/ 205 w 2869"/>
              <a:gd name="T21" fmla="*/ 3035 h 3292"/>
              <a:gd name="T22" fmla="*/ 215 w 2869"/>
              <a:gd name="T23" fmla="*/ 3065 h 3292"/>
              <a:gd name="T24" fmla="*/ 241 w 2869"/>
              <a:gd name="T25" fmla="*/ 3083 h 3292"/>
              <a:gd name="T26" fmla="*/ 2612 w 2869"/>
              <a:gd name="T27" fmla="*/ 3085 h 3292"/>
              <a:gd name="T28" fmla="*/ 2642 w 2869"/>
              <a:gd name="T29" fmla="*/ 3076 h 3292"/>
              <a:gd name="T30" fmla="*/ 2661 w 2869"/>
              <a:gd name="T31" fmla="*/ 3050 h 3292"/>
              <a:gd name="T32" fmla="*/ 2663 w 2869"/>
              <a:gd name="T33" fmla="*/ 1028 h 3292"/>
              <a:gd name="T34" fmla="*/ 1923 w 2869"/>
              <a:gd name="T35" fmla="*/ 1025 h 3292"/>
              <a:gd name="T36" fmla="*/ 1883 w 2869"/>
              <a:gd name="T37" fmla="*/ 1006 h 3292"/>
              <a:gd name="T38" fmla="*/ 1854 w 2869"/>
              <a:gd name="T39" fmla="*/ 970 h 3292"/>
              <a:gd name="T40" fmla="*/ 1844 w 2869"/>
              <a:gd name="T41" fmla="*/ 925 h 3292"/>
              <a:gd name="T42" fmla="*/ 256 w 2869"/>
              <a:gd name="T43" fmla="*/ 205 h 3292"/>
              <a:gd name="T44" fmla="*/ 1844 w 2869"/>
              <a:gd name="T45" fmla="*/ 0 h 3292"/>
              <a:gd name="T46" fmla="*/ 1870 w 2869"/>
              <a:gd name="T47" fmla="*/ 1 h 3292"/>
              <a:gd name="T48" fmla="*/ 1903 w 2869"/>
              <a:gd name="T49" fmla="*/ 8 h 3292"/>
              <a:gd name="T50" fmla="*/ 1944 w 2869"/>
              <a:gd name="T51" fmla="*/ 21 h 3292"/>
              <a:gd name="T52" fmla="*/ 1997 w 2869"/>
              <a:gd name="T53" fmla="*/ 46 h 3292"/>
              <a:gd name="T54" fmla="*/ 2059 w 2869"/>
              <a:gd name="T55" fmla="*/ 83 h 3292"/>
              <a:gd name="T56" fmla="*/ 2135 w 2869"/>
              <a:gd name="T57" fmla="*/ 135 h 3292"/>
              <a:gd name="T58" fmla="*/ 2236 w 2869"/>
              <a:gd name="T59" fmla="*/ 215 h 3292"/>
              <a:gd name="T60" fmla="*/ 2344 w 2869"/>
              <a:gd name="T61" fmla="*/ 310 h 3292"/>
              <a:gd name="T62" fmla="*/ 2454 w 2869"/>
              <a:gd name="T63" fmla="*/ 416 h 3292"/>
              <a:gd name="T64" fmla="*/ 2559 w 2869"/>
              <a:gd name="T65" fmla="*/ 525 h 3292"/>
              <a:gd name="T66" fmla="*/ 2654 w 2869"/>
              <a:gd name="T67" fmla="*/ 634 h 3292"/>
              <a:gd name="T68" fmla="*/ 2733 w 2869"/>
              <a:gd name="T69" fmla="*/ 736 h 3292"/>
              <a:gd name="T70" fmla="*/ 2785 w 2869"/>
              <a:gd name="T71" fmla="*/ 812 h 3292"/>
              <a:gd name="T72" fmla="*/ 2822 w 2869"/>
              <a:gd name="T73" fmla="*/ 875 h 3292"/>
              <a:gd name="T74" fmla="*/ 2846 w 2869"/>
              <a:gd name="T75" fmla="*/ 927 h 3292"/>
              <a:gd name="T76" fmla="*/ 2860 w 2869"/>
              <a:gd name="T77" fmla="*/ 968 h 3292"/>
              <a:gd name="T78" fmla="*/ 2867 w 2869"/>
              <a:gd name="T79" fmla="*/ 1002 h 3292"/>
              <a:gd name="T80" fmla="*/ 2869 w 2869"/>
              <a:gd name="T81" fmla="*/ 1028 h 3292"/>
              <a:gd name="T82" fmla="*/ 2866 w 2869"/>
              <a:gd name="T83" fmla="*/ 3072 h 3292"/>
              <a:gd name="T84" fmla="*/ 2844 w 2869"/>
              <a:gd name="T85" fmla="*/ 3143 h 3292"/>
              <a:gd name="T86" fmla="*/ 2805 w 2869"/>
              <a:gd name="T87" fmla="*/ 3203 h 3292"/>
              <a:gd name="T88" fmla="*/ 2751 w 2869"/>
              <a:gd name="T89" fmla="*/ 3251 h 3292"/>
              <a:gd name="T90" fmla="*/ 2686 w 2869"/>
              <a:gd name="T91" fmla="*/ 3281 h 3292"/>
              <a:gd name="T92" fmla="*/ 2612 w 2869"/>
              <a:gd name="T93" fmla="*/ 3292 h 3292"/>
              <a:gd name="T94" fmla="*/ 218 w 2869"/>
              <a:gd name="T95" fmla="*/ 3289 h 3292"/>
              <a:gd name="T96" fmla="*/ 148 w 2869"/>
              <a:gd name="T97" fmla="*/ 3268 h 3292"/>
              <a:gd name="T98" fmla="*/ 88 w 2869"/>
              <a:gd name="T99" fmla="*/ 3229 h 3292"/>
              <a:gd name="T100" fmla="*/ 41 w 2869"/>
              <a:gd name="T101" fmla="*/ 3174 h 3292"/>
              <a:gd name="T102" fmla="*/ 11 w 2869"/>
              <a:gd name="T103" fmla="*/ 3108 h 3292"/>
              <a:gd name="T104" fmla="*/ 0 w 2869"/>
              <a:gd name="T105" fmla="*/ 3035 h 3292"/>
              <a:gd name="T106" fmla="*/ 3 w 2869"/>
              <a:gd name="T107" fmla="*/ 219 h 3292"/>
              <a:gd name="T108" fmla="*/ 24 w 2869"/>
              <a:gd name="T109" fmla="*/ 148 h 3292"/>
              <a:gd name="T110" fmla="*/ 63 w 2869"/>
              <a:gd name="T111" fmla="*/ 88 h 3292"/>
              <a:gd name="T112" fmla="*/ 117 w 2869"/>
              <a:gd name="T113" fmla="*/ 41 h 3292"/>
              <a:gd name="T114" fmla="*/ 182 w 2869"/>
              <a:gd name="T115" fmla="*/ 10 h 3292"/>
              <a:gd name="T116" fmla="*/ 256 w 2869"/>
              <a:gd name="T11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9" h="3292">
                <a:moveTo>
                  <a:pt x="2049" y="327"/>
                </a:moveTo>
                <a:lnTo>
                  <a:pt x="2049" y="823"/>
                </a:lnTo>
                <a:lnTo>
                  <a:pt x="2542" y="823"/>
                </a:lnTo>
                <a:lnTo>
                  <a:pt x="2512" y="785"/>
                </a:lnTo>
                <a:lnTo>
                  <a:pt x="2478" y="744"/>
                </a:lnTo>
                <a:lnTo>
                  <a:pt x="2441" y="701"/>
                </a:lnTo>
                <a:lnTo>
                  <a:pt x="2401" y="656"/>
                </a:lnTo>
                <a:lnTo>
                  <a:pt x="2357" y="609"/>
                </a:lnTo>
                <a:lnTo>
                  <a:pt x="2309" y="560"/>
                </a:lnTo>
                <a:lnTo>
                  <a:pt x="2261" y="513"/>
                </a:lnTo>
                <a:lnTo>
                  <a:pt x="2215" y="470"/>
                </a:lnTo>
                <a:lnTo>
                  <a:pt x="2169" y="428"/>
                </a:lnTo>
                <a:lnTo>
                  <a:pt x="2127" y="391"/>
                </a:lnTo>
                <a:lnTo>
                  <a:pt x="2086" y="358"/>
                </a:lnTo>
                <a:lnTo>
                  <a:pt x="2049" y="327"/>
                </a:lnTo>
                <a:close/>
                <a:moveTo>
                  <a:pt x="256" y="205"/>
                </a:moveTo>
                <a:lnTo>
                  <a:pt x="241" y="208"/>
                </a:lnTo>
                <a:lnTo>
                  <a:pt x="226" y="215"/>
                </a:lnTo>
                <a:lnTo>
                  <a:pt x="215" y="227"/>
                </a:lnTo>
                <a:lnTo>
                  <a:pt x="208" y="240"/>
                </a:lnTo>
                <a:lnTo>
                  <a:pt x="205" y="257"/>
                </a:lnTo>
                <a:lnTo>
                  <a:pt x="205" y="3035"/>
                </a:lnTo>
                <a:lnTo>
                  <a:pt x="208" y="3050"/>
                </a:lnTo>
                <a:lnTo>
                  <a:pt x="215" y="3065"/>
                </a:lnTo>
                <a:lnTo>
                  <a:pt x="226" y="3076"/>
                </a:lnTo>
                <a:lnTo>
                  <a:pt x="241" y="3083"/>
                </a:lnTo>
                <a:lnTo>
                  <a:pt x="256" y="3085"/>
                </a:lnTo>
                <a:lnTo>
                  <a:pt x="2612" y="3085"/>
                </a:lnTo>
                <a:lnTo>
                  <a:pt x="2628" y="3083"/>
                </a:lnTo>
                <a:lnTo>
                  <a:pt x="2642" y="3076"/>
                </a:lnTo>
                <a:lnTo>
                  <a:pt x="2654" y="3065"/>
                </a:lnTo>
                <a:lnTo>
                  <a:pt x="2661" y="3050"/>
                </a:lnTo>
                <a:lnTo>
                  <a:pt x="2663" y="3035"/>
                </a:lnTo>
                <a:lnTo>
                  <a:pt x="2663" y="1028"/>
                </a:lnTo>
                <a:lnTo>
                  <a:pt x="1946" y="1028"/>
                </a:lnTo>
                <a:lnTo>
                  <a:pt x="1923" y="1025"/>
                </a:lnTo>
                <a:lnTo>
                  <a:pt x="1901" y="1018"/>
                </a:lnTo>
                <a:lnTo>
                  <a:pt x="1883" y="1006"/>
                </a:lnTo>
                <a:lnTo>
                  <a:pt x="1866" y="990"/>
                </a:lnTo>
                <a:lnTo>
                  <a:pt x="1854" y="970"/>
                </a:lnTo>
                <a:lnTo>
                  <a:pt x="1847" y="949"/>
                </a:lnTo>
                <a:lnTo>
                  <a:pt x="1844" y="925"/>
                </a:lnTo>
                <a:lnTo>
                  <a:pt x="1844" y="205"/>
                </a:lnTo>
                <a:lnTo>
                  <a:pt x="256" y="205"/>
                </a:lnTo>
                <a:close/>
                <a:moveTo>
                  <a:pt x="256" y="0"/>
                </a:moveTo>
                <a:lnTo>
                  <a:pt x="1844" y="0"/>
                </a:lnTo>
                <a:lnTo>
                  <a:pt x="1856" y="0"/>
                </a:lnTo>
                <a:lnTo>
                  <a:pt x="1870" y="1"/>
                </a:lnTo>
                <a:lnTo>
                  <a:pt x="1886" y="4"/>
                </a:lnTo>
                <a:lnTo>
                  <a:pt x="1903" y="8"/>
                </a:lnTo>
                <a:lnTo>
                  <a:pt x="1923" y="13"/>
                </a:lnTo>
                <a:lnTo>
                  <a:pt x="1944" y="21"/>
                </a:lnTo>
                <a:lnTo>
                  <a:pt x="1969" y="33"/>
                </a:lnTo>
                <a:lnTo>
                  <a:pt x="1997" y="46"/>
                </a:lnTo>
                <a:lnTo>
                  <a:pt x="2027" y="63"/>
                </a:lnTo>
                <a:lnTo>
                  <a:pt x="2059" y="83"/>
                </a:lnTo>
                <a:lnTo>
                  <a:pt x="2095" y="107"/>
                </a:lnTo>
                <a:lnTo>
                  <a:pt x="2135" y="135"/>
                </a:lnTo>
                <a:lnTo>
                  <a:pt x="2185" y="173"/>
                </a:lnTo>
                <a:lnTo>
                  <a:pt x="2236" y="215"/>
                </a:lnTo>
                <a:lnTo>
                  <a:pt x="2290" y="261"/>
                </a:lnTo>
                <a:lnTo>
                  <a:pt x="2344" y="310"/>
                </a:lnTo>
                <a:lnTo>
                  <a:pt x="2399" y="362"/>
                </a:lnTo>
                <a:lnTo>
                  <a:pt x="2454" y="416"/>
                </a:lnTo>
                <a:lnTo>
                  <a:pt x="2508" y="471"/>
                </a:lnTo>
                <a:lnTo>
                  <a:pt x="2559" y="525"/>
                </a:lnTo>
                <a:lnTo>
                  <a:pt x="2607" y="580"/>
                </a:lnTo>
                <a:lnTo>
                  <a:pt x="2654" y="634"/>
                </a:lnTo>
                <a:lnTo>
                  <a:pt x="2695" y="686"/>
                </a:lnTo>
                <a:lnTo>
                  <a:pt x="2733" y="736"/>
                </a:lnTo>
                <a:lnTo>
                  <a:pt x="2761" y="775"/>
                </a:lnTo>
                <a:lnTo>
                  <a:pt x="2785" y="812"/>
                </a:lnTo>
                <a:lnTo>
                  <a:pt x="2805" y="845"/>
                </a:lnTo>
                <a:lnTo>
                  <a:pt x="2822" y="875"/>
                </a:lnTo>
                <a:lnTo>
                  <a:pt x="2836" y="902"/>
                </a:lnTo>
                <a:lnTo>
                  <a:pt x="2846" y="927"/>
                </a:lnTo>
                <a:lnTo>
                  <a:pt x="2854" y="949"/>
                </a:lnTo>
                <a:lnTo>
                  <a:pt x="2860" y="968"/>
                </a:lnTo>
                <a:lnTo>
                  <a:pt x="2865" y="986"/>
                </a:lnTo>
                <a:lnTo>
                  <a:pt x="2867" y="1002"/>
                </a:lnTo>
                <a:lnTo>
                  <a:pt x="2868" y="1016"/>
                </a:lnTo>
                <a:lnTo>
                  <a:pt x="2869" y="1028"/>
                </a:lnTo>
                <a:lnTo>
                  <a:pt x="2869" y="3035"/>
                </a:lnTo>
                <a:lnTo>
                  <a:pt x="2866" y="3072"/>
                </a:lnTo>
                <a:lnTo>
                  <a:pt x="2857" y="3108"/>
                </a:lnTo>
                <a:lnTo>
                  <a:pt x="2844" y="3143"/>
                </a:lnTo>
                <a:lnTo>
                  <a:pt x="2827" y="3174"/>
                </a:lnTo>
                <a:lnTo>
                  <a:pt x="2805" y="3203"/>
                </a:lnTo>
                <a:lnTo>
                  <a:pt x="2780" y="3229"/>
                </a:lnTo>
                <a:lnTo>
                  <a:pt x="2751" y="3251"/>
                </a:lnTo>
                <a:lnTo>
                  <a:pt x="2720" y="3268"/>
                </a:lnTo>
                <a:lnTo>
                  <a:pt x="2686" y="3281"/>
                </a:lnTo>
                <a:lnTo>
                  <a:pt x="2650" y="3289"/>
                </a:lnTo>
                <a:lnTo>
                  <a:pt x="2612" y="3292"/>
                </a:lnTo>
                <a:lnTo>
                  <a:pt x="256" y="3292"/>
                </a:lnTo>
                <a:lnTo>
                  <a:pt x="218" y="3289"/>
                </a:lnTo>
                <a:lnTo>
                  <a:pt x="182" y="3281"/>
                </a:lnTo>
                <a:lnTo>
                  <a:pt x="148" y="3268"/>
                </a:lnTo>
                <a:lnTo>
                  <a:pt x="117" y="3251"/>
                </a:lnTo>
                <a:lnTo>
                  <a:pt x="88" y="3229"/>
                </a:lnTo>
                <a:lnTo>
                  <a:pt x="63" y="3203"/>
                </a:lnTo>
                <a:lnTo>
                  <a:pt x="41" y="3174"/>
                </a:lnTo>
                <a:lnTo>
                  <a:pt x="24" y="3143"/>
                </a:lnTo>
                <a:lnTo>
                  <a:pt x="11" y="3108"/>
                </a:lnTo>
                <a:lnTo>
                  <a:pt x="3" y="3072"/>
                </a:lnTo>
                <a:lnTo>
                  <a:pt x="0" y="3035"/>
                </a:lnTo>
                <a:lnTo>
                  <a:pt x="0" y="257"/>
                </a:lnTo>
                <a:lnTo>
                  <a:pt x="3" y="219"/>
                </a:lnTo>
                <a:lnTo>
                  <a:pt x="11" y="182"/>
                </a:lnTo>
                <a:lnTo>
                  <a:pt x="24" y="148"/>
                </a:lnTo>
                <a:lnTo>
                  <a:pt x="41" y="116"/>
                </a:lnTo>
                <a:lnTo>
                  <a:pt x="63" y="88"/>
                </a:lnTo>
                <a:lnTo>
                  <a:pt x="88" y="63"/>
                </a:lnTo>
                <a:lnTo>
                  <a:pt x="117" y="41"/>
                </a:lnTo>
                <a:lnTo>
                  <a:pt x="148" y="23"/>
                </a:lnTo>
                <a:lnTo>
                  <a:pt x="182" y="10"/>
                </a:lnTo>
                <a:lnTo>
                  <a:pt x="218" y="3"/>
                </a:lnTo>
                <a:lnTo>
                  <a:pt x="25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61" name="Group 203"/>
          <p:cNvGrpSpPr>
            <a:grpSpLocks noChangeAspect="1"/>
          </p:cNvGrpSpPr>
          <p:nvPr/>
        </p:nvGrpSpPr>
        <p:grpSpPr bwMode="auto">
          <a:xfrm>
            <a:off x="4479018" y="1750904"/>
            <a:ext cx="306757" cy="353027"/>
            <a:chOff x="2342" y="2090"/>
            <a:chExt cx="358" cy="412"/>
          </a:xfrm>
          <a:solidFill>
            <a:srgbClr val="FFFFFF"/>
          </a:solidFill>
        </p:grpSpPr>
        <p:sp>
          <p:nvSpPr>
            <p:cNvPr id="62" name="Freeform 205"/>
            <p:cNvSpPr>
              <a:spLocks noEditPoints="1"/>
            </p:cNvSpPr>
            <p:nvPr/>
          </p:nvSpPr>
          <p:spPr bwMode="auto">
            <a:xfrm>
              <a:off x="2342" y="2090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3" name="Freeform 206"/>
            <p:cNvSpPr/>
            <p:nvPr/>
          </p:nvSpPr>
          <p:spPr bwMode="auto">
            <a:xfrm>
              <a:off x="2419" y="2399"/>
              <a:ext cx="205" cy="26"/>
            </a:xfrm>
            <a:custGeom>
              <a:avLst/>
              <a:gdLst>
                <a:gd name="T0" fmla="*/ 102 w 1639"/>
                <a:gd name="T1" fmla="*/ 0 h 205"/>
                <a:gd name="T2" fmla="*/ 1536 w 1639"/>
                <a:gd name="T3" fmla="*/ 0 h 205"/>
                <a:gd name="T4" fmla="*/ 1560 w 1639"/>
                <a:gd name="T5" fmla="*/ 2 h 205"/>
                <a:gd name="T6" fmla="*/ 1581 w 1639"/>
                <a:gd name="T7" fmla="*/ 10 h 205"/>
                <a:gd name="T8" fmla="*/ 1600 w 1639"/>
                <a:gd name="T9" fmla="*/ 23 h 205"/>
                <a:gd name="T10" fmla="*/ 1616 w 1639"/>
                <a:gd name="T11" fmla="*/ 38 h 205"/>
                <a:gd name="T12" fmla="*/ 1629 w 1639"/>
                <a:gd name="T13" fmla="*/ 58 h 205"/>
                <a:gd name="T14" fmla="*/ 1636 w 1639"/>
                <a:gd name="T15" fmla="*/ 79 h 205"/>
                <a:gd name="T16" fmla="*/ 1639 w 1639"/>
                <a:gd name="T17" fmla="*/ 102 h 205"/>
                <a:gd name="T18" fmla="*/ 1636 w 1639"/>
                <a:gd name="T19" fmla="*/ 126 h 205"/>
                <a:gd name="T20" fmla="*/ 1629 w 1639"/>
                <a:gd name="T21" fmla="*/ 148 h 205"/>
                <a:gd name="T22" fmla="*/ 1616 w 1639"/>
                <a:gd name="T23" fmla="*/ 167 h 205"/>
                <a:gd name="T24" fmla="*/ 1600 w 1639"/>
                <a:gd name="T25" fmla="*/ 183 h 205"/>
                <a:gd name="T26" fmla="*/ 1581 w 1639"/>
                <a:gd name="T27" fmla="*/ 195 h 205"/>
                <a:gd name="T28" fmla="*/ 1560 w 1639"/>
                <a:gd name="T29" fmla="*/ 202 h 205"/>
                <a:gd name="T30" fmla="*/ 1536 w 1639"/>
                <a:gd name="T31" fmla="*/ 205 h 205"/>
                <a:gd name="T32" fmla="*/ 102 w 1639"/>
                <a:gd name="T33" fmla="*/ 205 h 205"/>
                <a:gd name="T34" fmla="*/ 79 w 1639"/>
                <a:gd name="T35" fmla="*/ 202 h 205"/>
                <a:gd name="T36" fmla="*/ 57 w 1639"/>
                <a:gd name="T37" fmla="*/ 195 h 205"/>
                <a:gd name="T38" fmla="*/ 38 w 1639"/>
                <a:gd name="T39" fmla="*/ 183 h 205"/>
                <a:gd name="T40" fmla="*/ 22 w 1639"/>
                <a:gd name="T41" fmla="*/ 167 h 205"/>
                <a:gd name="T42" fmla="*/ 10 w 1639"/>
                <a:gd name="T43" fmla="*/ 148 h 205"/>
                <a:gd name="T44" fmla="*/ 3 w 1639"/>
                <a:gd name="T45" fmla="*/ 126 h 205"/>
                <a:gd name="T46" fmla="*/ 0 w 1639"/>
                <a:gd name="T47" fmla="*/ 102 h 205"/>
                <a:gd name="T48" fmla="*/ 3 w 1639"/>
                <a:gd name="T49" fmla="*/ 79 h 205"/>
                <a:gd name="T50" fmla="*/ 10 w 1639"/>
                <a:gd name="T51" fmla="*/ 58 h 205"/>
                <a:gd name="T52" fmla="*/ 22 w 1639"/>
                <a:gd name="T53" fmla="*/ 38 h 205"/>
                <a:gd name="T54" fmla="*/ 38 w 1639"/>
                <a:gd name="T55" fmla="*/ 23 h 205"/>
                <a:gd name="T56" fmla="*/ 57 w 1639"/>
                <a:gd name="T57" fmla="*/ 10 h 205"/>
                <a:gd name="T58" fmla="*/ 79 w 1639"/>
                <a:gd name="T59" fmla="*/ 2 h 205"/>
                <a:gd name="T60" fmla="*/ 102 w 1639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9" h="205">
                  <a:moveTo>
                    <a:pt x="102" y="0"/>
                  </a:moveTo>
                  <a:lnTo>
                    <a:pt x="1536" y="0"/>
                  </a:lnTo>
                  <a:lnTo>
                    <a:pt x="1560" y="2"/>
                  </a:lnTo>
                  <a:lnTo>
                    <a:pt x="1581" y="10"/>
                  </a:lnTo>
                  <a:lnTo>
                    <a:pt x="1600" y="23"/>
                  </a:lnTo>
                  <a:lnTo>
                    <a:pt x="1616" y="38"/>
                  </a:lnTo>
                  <a:lnTo>
                    <a:pt x="1629" y="58"/>
                  </a:lnTo>
                  <a:lnTo>
                    <a:pt x="1636" y="79"/>
                  </a:lnTo>
                  <a:lnTo>
                    <a:pt x="1639" y="102"/>
                  </a:lnTo>
                  <a:lnTo>
                    <a:pt x="1636" y="126"/>
                  </a:lnTo>
                  <a:lnTo>
                    <a:pt x="1629" y="148"/>
                  </a:lnTo>
                  <a:lnTo>
                    <a:pt x="1616" y="167"/>
                  </a:lnTo>
                  <a:lnTo>
                    <a:pt x="1600" y="183"/>
                  </a:lnTo>
                  <a:lnTo>
                    <a:pt x="1581" y="195"/>
                  </a:lnTo>
                  <a:lnTo>
                    <a:pt x="1560" y="202"/>
                  </a:lnTo>
                  <a:lnTo>
                    <a:pt x="1536" y="205"/>
                  </a:lnTo>
                  <a:lnTo>
                    <a:pt x="102" y="205"/>
                  </a:lnTo>
                  <a:lnTo>
                    <a:pt x="79" y="202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10" y="148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4" name="Freeform 207"/>
            <p:cNvSpPr/>
            <p:nvPr/>
          </p:nvSpPr>
          <p:spPr bwMode="auto">
            <a:xfrm>
              <a:off x="2419" y="2348"/>
              <a:ext cx="205" cy="25"/>
            </a:xfrm>
            <a:custGeom>
              <a:avLst/>
              <a:gdLst>
                <a:gd name="T0" fmla="*/ 102 w 1639"/>
                <a:gd name="T1" fmla="*/ 0 h 205"/>
                <a:gd name="T2" fmla="*/ 1536 w 1639"/>
                <a:gd name="T3" fmla="*/ 0 h 205"/>
                <a:gd name="T4" fmla="*/ 1560 w 1639"/>
                <a:gd name="T5" fmla="*/ 3 h 205"/>
                <a:gd name="T6" fmla="*/ 1581 w 1639"/>
                <a:gd name="T7" fmla="*/ 10 h 205"/>
                <a:gd name="T8" fmla="*/ 1600 w 1639"/>
                <a:gd name="T9" fmla="*/ 23 h 205"/>
                <a:gd name="T10" fmla="*/ 1616 w 1639"/>
                <a:gd name="T11" fmla="*/ 39 h 205"/>
                <a:gd name="T12" fmla="*/ 1629 w 1639"/>
                <a:gd name="T13" fmla="*/ 58 h 205"/>
                <a:gd name="T14" fmla="*/ 1636 w 1639"/>
                <a:gd name="T15" fmla="*/ 79 h 205"/>
                <a:gd name="T16" fmla="*/ 1639 w 1639"/>
                <a:gd name="T17" fmla="*/ 103 h 205"/>
                <a:gd name="T18" fmla="*/ 1636 w 1639"/>
                <a:gd name="T19" fmla="*/ 127 h 205"/>
                <a:gd name="T20" fmla="*/ 1629 w 1639"/>
                <a:gd name="T21" fmla="*/ 149 h 205"/>
                <a:gd name="T22" fmla="*/ 1616 w 1639"/>
                <a:gd name="T23" fmla="*/ 167 h 205"/>
                <a:gd name="T24" fmla="*/ 1600 w 1639"/>
                <a:gd name="T25" fmla="*/ 184 h 205"/>
                <a:gd name="T26" fmla="*/ 1581 w 1639"/>
                <a:gd name="T27" fmla="*/ 195 h 205"/>
                <a:gd name="T28" fmla="*/ 1560 w 1639"/>
                <a:gd name="T29" fmla="*/ 203 h 205"/>
                <a:gd name="T30" fmla="*/ 1536 w 1639"/>
                <a:gd name="T31" fmla="*/ 205 h 205"/>
                <a:gd name="T32" fmla="*/ 102 w 1639"/>
                <a:gd name="T33" fmla="*/ 205 h 205"/>
                <a:gd name="T34" fmla="*/ 79 w 1639"/>
                <a:gd name="T35" fmla="*/ 203 h 205"/>
                <a:gd name="T36" fmla="*/ 57 w 1639"/>
                <a:gd name="T37" fmla="*/ 195 h 205"/>
                <a:gd name="T38" fmla="*/ 38 w 1639"/>
                <a:gd name="T39" fmla="*/ 184 h 205"/>
                <a:gd name="T40" fmla="*/ 22 w 1639"/>
                <a:gd name="T41" fmla="*/ 167 h 205"/>
                <a:gd name="T42" fmla="*/ 10 w 1639"/>
                <a:gd name="T43" fmla="*/ 149 h 205"/>
                <a:gd name="T44" fmla="*/ 3 w 1639"/>
                <a:gd name="T45" fmla="*/ 127 h 205"/>
                <a:gd name="T46" fmla="*/ 0 w 1639"/>
                <a:gd name="T47" fmla="*/ 103 h 205"/>
                <a:gd name="T48" fmla="*/ 3 w 1639"/>
                <a:gd name="T49" fmla="*/ 79 h 205"/>
                <a:gd name="T50" fmla="*/ 10 w 1639"/>
                <a:gd name="T51" fmla="*/ 58 h 205"/>
                <a:gd name="T52" fmla="*/ 22 w 1639"/>
                <a:gd name="T53" fmla="*/ 39 h 205"/>
                <a:gd name="T54" fmla="*/ 38 w 1639"/>
                <a:gd name="T55" fmla="*/ 23 h 205"/>
                <a:gd name="T56" fmla="*/ 57 w 1639"/>
                <a:gd name="T57" fmla="*/ 10 h 205"/>
                <a:gd name="T58" fmla="*/ 79 w 1639"/>
                <a:gd name="T59" fmla="*/ 3 h 205"/>
                <a:gd name="T60" fmla="*/ 102 w 1639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9" h="205">
                  <a:moveTo>
                    <a:pt x="102" y="0"/>
                  </a:moveTo>
                  <a:lnTo>
                    <a:pt x="1536" y="0"/>
                  </a:lnTo>
                  <a:lnTo>
                    <a:pt x="1560" y="3"/>
                  </a:lnTo>
                  <a:lnTo>
                    <a:pt x="1581" y="10"/>
                  </a:lnTo>
                  <a:lnTo>
                    <a:pt x="1600" y="23"/>
                  </a:lnTo>
                  <a:lnTo>
                    <a:pt x="1616" y="39"/>
                  </a:lnTo>
                  <a:lnTo>
                    <a:pt x="1629" y="58"/>
                  </a:lnTo>
                  <a:lnTo>
                    <a:pt x="1636" y="79"/>
                  </a:lnTo>
                  <a:lnTo>
                    <a:pt x="1639" y="103"/>
                  </a:lnTo>
                  <a:lnTo>
                    <a:pt x="1636" y="127"/>
                  </a:lnTo>
                  <a:lnTo>
                    <a:pt x="1629" y="149"/>
                  </a:lnTo>
                  <a:lnTo>
                    <a:pt x="1616" y="167"/>
                  </a:lnTo>
                  <a:lnTo>
                    <a:pt x="1600" y="184"/>
                  </a:lnTo>
                  <a:lnTo>
                    <a:pt x="1581" y="195"/>
                  </a:lnTo>
                  <a:lnTo>
                    <a:pt x="1560" y="203"/>
                  </a:lnTo>
                  <a:lnTo>
                    <a:pt x="1536" y="205"/>
                  </a:lnTo>
                  <a:lnTo>
                    <a:pt x="102" y="205"/>
                  </a:lnTo>
                  <a:lnTo>
                    <a:pt x="79" y="203"/>
                  </a:lnTo>
                  <a:lnTo>
                    <a:pt x="57" y="195"/>
                  </a:lnTo>
                  <a:lnTo>
                    <a:pt x="38" y="184"/>
                  </a:lnTo>
                  <a:lnTo>
                    <a:pt x="22" y="167"/>
                  </a:lnTo>
                  <a:lnTo>
                    <a:pt x="10" y="149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5" name="Freeform 208"/>
            <p:cNvSpPr/>
            <p:nvPr/>
          </p:nvSpPr>
          <p:spPr bwMode="auto">
            <a:xfrm>
              <a:off x="2419" y="2296"/>
              <a:ext cx="205" cy="26"/>
            </a:xfrm>
            <a:custGeom>
              <a:avLst/>
              <a:gdLst>
                <a:gd name="T0" fmla="*/ 102 w 1639"/>
                <a:gd name="T1" fmla="*/ 0 h 205"/>
                <a:gd name="T2" fmla="*/ 1536 w 1639"/>
                <a:gd name="T3" fmla="*/ 0 h 205"/>
                <a:gd name="T4" fmla="*/ 1560 w 1639"/>
                <a:gd name="T5" fmla="*/ 3 h 205"/>
                <a:gd name="T6" fmla="*/ 1581 w 1639"/>
                <a:gd name="T7" fmla="*/ 10 h 205"/>
                <a:gd name="T8" fmla="*/ 1600 w 1639"/>
                <a:gd name="T9" fmla="*/ 23 h 205"/>
                <a:gd name="T10" fmla="*/ 1616 w 1639"/>
                <a:gd name="T11" fmla="*/ 38 h 205"/>
                <a:gd name="T12" fmla="*/ 1629 w 1639"/>
                <a:gd name="T13" fmla="*/ 58 h 205"/>
                <a:gd name="T14" fmla="*/ 1636 w 1639"/>
                <a:gd name="T15" fmla="*/ 79 h 205"/>
                <a:gd name="T16" fmla="*/ 1639 w 1639"/>
                <a:gd name="T17" fmla="*/ 102 h 205"/>
                <a:gd name="T18" fmla="*/ 1636 w 1639"/>
                <a:gd name="T19" fmla="*/ 126 h 205"/>
                <a:gd name="T20" fmla="*/ 1629 w 1639"/>
                <a:gd name="T21" fmla="*/ 147 h 205"/>
                <a:gd name="T22" fmla="*/ 1616 w 1639"/>
                <a:gd name="T23" fmla="*/ 167 h 205"/>
                <a:gd name="T24" fmla="*/ 1600 w 1639"/>
                <a:gd name="T25" fmla="*/ 183 h 205"/>
                <a:gd name="T26" fmla="*/ 1581 w 1639"/>
                <a:gd name="T27" fmla="*/ 195 h 205"/>
                <a:gd name="T28" fmla="*/ 1560 w 1639"/>
                <a:gd name="T29" fmla="*/ 202 h 205"/>
                <a:gd name="T30" fmla="*/ 1536 w 1639"/>
                <a:gd name="T31" fmla="*/ 205 h 205"/>
                <a:gd name="T32" fmla="*/ 102 w 1639"/>
                <a:gd name="T33" fmla="*/ 205 h 205"/>
                <a:gd name="T34" fmla="*/ 79 w 1639"/>
                <a:gd name="T35" fmla="*/ 202 h 205"/>
                <a:gd name="T36" fmla="*/ 57 w 1639"/>
                <a:gd name="T37" fmla="*/ 195 h 205"/>
                <a:gd name="T38" fmla="*/ 38 w 1639"/>
                <a:gd name="T39" fmla="*/ 183 h 205"/>
                <a:gd name="T40" fmla="*/ 22 w 1639"/>
                <a:gd name="T41" fmla="*/ 167 h 205"/>
                <a:gd name="T42" fmla="*/ 10 w 1639"/>
                <a:gd name="T43" fmla="*/ 147 h 205"/>
                <a:gd name="T44" fmla="*/ 3 w 1639"/>
                <a:gd name="T45" fmla="*/ 126 h 205"/>
                <a:gd name="T46" fmla="*/ 0 w 1639"/>
                <a:gd name="T47" fmla="*/ 102 h 205"/>
                <a:gd name="T48" fmla="*/ 3 w 1639"/>
                <a:gd name="T49" fmla="*/ 79 h 205"/>
                <a:gd name="T50" fmla="*/ 10 w 1639"/>
                <a:gd name="T51" fmla="*/ 58 h 205"/>
                <a:gd name="T52" fmla="*/ 22 w 1639"/>
                <a:gd name="T53" fmla="*/ 38 h 205"/>
                <a:gd name="T54" fmla="*/ 38 w 1639"/>
                <a:gd name="T55" fmla="*/ 23 h 205"/>
                <a:gd name="T56" fmla="*/ 57 w 1639"/>
                <a:gd name="T57" fmla="*/ 10 h 205"/>
                <a:gd name="T58" fmla="*/ 79 w 1639"/>
                <a:gd name="T59" fmla="*/ 3 h 205"/>
                <a:gd name="T60" fmla="*/ 102 w 1639"/>
                <a:gd name="T6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9" h="205">
                  <a:moveTo>
                    <a:pt x="102" y="0"/>
                  </a:moveTo>
                  <a:lnTo>
                    <a:pt x="1536" y="0"/>
                  </a:lnTo>
                  <a:lnTo>
                    <a:pt x="1560" y="3"/>
                  </a:lnTo>
                  <a:lnTo>
                    <a:pt x="1581" y="10"/>
                  </a:lnTo>
                  <a:lnTo>
                    <a:pt x="1600" y="23"/>
                  </a:lnTo>
                  <a:lnTo>
                    <a:pt x="1616" y="38"/>
                  </a:lnTo>
                  <a:lnTo>
                    <a:pt x="1629" y="58"/>
                  </a:lnTo>
                  <a:lnTo>
                    <a:pt x="1636" y="79"/>
                  </a:lnTo>
                  <a:lnTo>
                    <a:pt x="1639" y="102"/>
                  </a:lnTo>
                  <a:lnTo>
                    <a:pt x="1636" y="126"/>
                  </a:lnTo>
                  <a:lnTo>
                    <a:pt x="1629" y="147"/>
                  </a:lnTo>
                  <a:lnTo>
                    <a:pt x="1616" y="167"/>
                  </a:lnTo>
                  <a:lnTo>
                    <a:pt x="1600" y="183"/>
                  </a:lnTo>
                  <a:lnTo>
                    <a:pt x="1581" y="195"/>
                  </a:lnTo>
                  <a:lnTo>
                    <a:pt x="1560" y="202"/>
                  </a:lnTo>
                  <a:lnTo>
                    <a:pt x="1536" y="205"/>
                  </a:lnTo>
                  <a:lnTo>
                    <a:pt x="102" y="205"/>
                  </a:lnTo>
                  <a:lnTo>
                    <a:pt x="79" y="202"/>
                  </a:lnTo>
                  <a:lnTo>
                    <a:pt x="57" y="195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10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66" name="Group 211"/>
          <p:cNvGrpSpPr>
            <a:grpSpLocks noChangeAspect="1"/>
          </p:cNvGrpSpPr>
          <p:nvPr/>
        </p:nvGrpSpPr>
        <p:grpSpPr bwMode="auto">
          <a:xfrm>
            <a:off x="4999095" y="1750904"/>
            <a:ext cx="306757" cy="353027"/>
            <a:chOff x="2750" y="2122"/>
            <a:chExt cx="358" cy="412"/>
          </a:xfrm>
          <a:solidFill>
            <a:srgbClr val="FFFFFF"/>
          </a:solidFill>
        </p:grpSpPr>
        <p:sp>
          <p:nvSpPr>
            <p:cNvPr id="67" name="Freeform 213"/>
            <p:cNvSpPr>
              <a:spLocks noEditPoints="1"/>
            </p:cNvSpPr>
            <p:nvPr/>
          </p:nvSpPr>
          <p:spPr bwMode="auto">
            <a:xfrm>
              <a:off x="2801" y="2174"/>
              <a:ext cx="307" cy="360"/>
            </a:xfrm>
            <a:custGeom>
              <a:avLst/>
              <a:gdLst>
                <a:gd name="T0" fmla="*/ 1640 w 2460"/>
                <a:gd name="T1" fmla="*/ 823 h 2881"/>
                <a:gd name="T2" fmla="*/ 2103 w 2460"/>
                <a:gd name="T3" fmla="*/ 785 h 2881"/>
                <a:gd name="T4" fmla="*/ 2032 w 2460"/>
                <a:gd name="T5" fmla="*/ 702 h 2881"/>
                <a:gd name="T6" fmla="*/ 1948 w 2460"/>
                <a:gd name="T7" fmla="*/ 610 h 2881"/>
                <a:gd name="T8" fmla="*/ 1852 w 2460"/>
                <a:gd name="T9" fmla="*/ 514 h 2881"/>
                <a:gd name="T10" fmla="*/ 1760 w 2460"/>
                <a:gd name="T11" fmla="*/ 429 h 2881"/>
                <a:gd name="T12" fmla="*/ 1677 w 2460"/>
                <a:gd name="T13" fmla="*/ 358 h 2881"/>
                <a:gd name="T14" fmla="*/ 256 w 2460"/>
                <a:gd name="T15" fmla="*/ 206 h 2881"/>
                <a:gd name="T16" fmla="*/ 226 w 2460"/>
                <a:gd name="T17" fmla="*/ 216 h 2881"/>
                <a:gd name="T18" fmla="*/ 208 w 2460"/>
                <a:gd name="T19" fmla="*/ 241 h 2881"/>
                <a:gd name="T20" fmla="*/ 206 w 2460"/>
                <a:gd name="T21" fmla="*/ 2624 h 2881"/>
                <a:gd name="T22" fmla="*/ 216 w 2460"/>
                <a:gd name="T23" fmla="*/ 2654 h 2881"/>
                <a:gd name="T24" fmla="*/ 241 w 2460"/>
                <a:gd name="T25" fmla="*/ 2672 h 2881"/>
                <a:gd name="T26" fmla="*/ 2203 w 2460"/>
                <a:gd name="T27" fmla="*/ 2675 h 2881"/>
                <a:gd name="T28" fmla="*/ 2233 w 2460"/>
                <a:gd name="T29" fmla="*/ 2665 h 2881"/>
                <a:gd name="T30" fmla="*/ 2252 w 2460"/>
                <a:gd name="T31" fmla="*/ 2639 h 2881"/>
                <a:gd name="T32" fmla="*/ 2254 w 2460"/>
                <a:gd name="T33" fmla="*/ 1028 h 2881"/>
                <a:gd name="T34" fmla="*/ 1514 w 2460"/>
                <a:gd name="T35" fmla="*/ 1026 h 2881"/>
                <a:gd name="T36" fmla="*/ 1474 w 2460"/>
                <a:gd name="T37" fmla="*/ 1007 h 2881"/>
                <a:gd name="T38" fmla="*/ 1445 w 2460"/>
                <a:gd name="T39" fmla="*/ 971 h 2881"/>
                <a:gd name="T40" fmla="*/ 1435 w 2460"/>
                <a:gd name="T41" fmla="*/ 926 h 2881"/>
                <a:gd name="T42" fmla="*/ 256 w 2460"/>
                <a:gd name="T43" fmla="*/ 206 h 2881"/>
                <a:gd name="T44" fmla="*/ 1435 w 2460"/>
                <a:gd name="T45" fmla="*/ 0 h 2881"/>
                <a:gd name="T46" fmla="*/ 1461 w 2460"/>
                <a:gd name="T47" fmla="*/ 2 h 2881"/>
                <a:gd name="T48" fmla="*/ 1494 w 2460"/>
                <a:gd name="T49" fmla="*/ 8 h 2881"/>
                <a:gd name="T50" fmla="*/ 1535 w 2460"/>
                <a:gd name="T51" fmla="*/ 22 h 2881"/>
                <a:gd name="T52" fmla="*/ 1588 w 2460"/>
                <a:gd name="T53" fmla="*/ 46 h 2881"/>
                <a:gd name="T54" fmla="*/ 1650 w 2460"/>
                <a:gd name="T55" fmla="*/ 83 h 2881"/>
                <a:gd name="T56" fmla="*/ 1726 w 2460"/>
                <a:gd name="T57" fmla="*/ 136 h 2881"/>
                <a:gd name="T58" fmla="*/ 1827 w 2460"/>
                <a:gd name="T59" fmla="*/ 216 h 2881"/>
                <a:gd name="T60" fmla="*/ 1935 w 2460"/>
                <a:gd name="T61" fmla="*/ 311 h 2881"/>
                <a:gd name="T62" fmla="*/ 2045 w 2460"/>
                <a:gd name="T63" fmla="*/ 416 h 2881"/>
                <a:gd name="T64" fmla="*/ 2150 w 2460"/>
                <a:gd name="T65" fmla="*/ 526 h 2881"/>
                <a:gd name="T66" fmla="*/ 2245 w 2460"/>
                <a:gd name="T67" fmla="*/ 635 h 2881"/>
                <a:gd name="T68" fmla="*/ 2324 w 2460"/>
                <a:gd name="T69" fmla="*/ 737 h 2881"/>
                <a:gd name="T70" fmla="*/ 2352 w 2460"/>
                <a:gd name="T71" fmla="*/ 776 h 2881"/>
                <a:gd name="T72" fmla="*/ 2396 w 2460"/>
                <a:gd name="T73" fmla="*/ 845 h 2881"/>
                <a:gd name="T74" fmla="*/ 2427 w 2460"/>
                <a:gd name="T75" fmla="*/ 903 h 2881"/>
                <a:gd name="T76" fmla="*/ 2445 w 2460"/>
                <a:gd name="T77" fmla="*/ 950 h 2881"/>
                <a:gd name="T78" fmla="*/ 2456 w 2460"/>
                <a:gd name="T79" fmla="*/ 987 h 2881"/>
                <a:gd name="T80" fmla="*/ 2459 w 2460"/>
                <a:gd name="T81" fmla="*/ 1017 h 2881"/>
                <a:gd name="T82" fmla="*/ 2460 w 2460"/>
                <a:gd name="T83" fmla="*/ 2624 h 2881"/>
                <a:gd name="T84" fmla="*/ 2448 w 2460"/>
                <a:gd name="T85" fmla="*/ 2698 h 2881"/>
                <a:gd name="T86" fmla="*/ 2418 w 2460"/>
                <a:gd name="T87" fmla="*/ 2763 h 2881"/>
                <a:gd name="T88" fmla="*/ 2371 w 2460"/>
                <a:gd name="T89" fmla="*/ 2818 h 2881"/>
                <a:gd name="T90" fmla="*/ 2311 w 2460"/>
                <a:gd name="T91" fmla="*/ 2857 h 2881"/>
                <a:gd name="T92" fmla="*/ 2241 w 2460"/>
                <a:gd name="T93" fmla="*/ 2878 h 2881"/>
                <a:gd name="T94" fmla="*/ 256 w 2460"/>
                <a:gd name="T95" fmla="*/ 2881 h 2881"/>
                <a:gd name="T96" fmla="*/ 183 w 2460"/>
                <a:gd name="T97" fmla="*/ 2870 h 2881"/>
                <a:gd name="T98" fmla="*/ 117 w 2460"/>
                <a:gd name="T99" fmla="*/ 2840 h 2881"/>
                <a:gd name="T100" fmla="*/ 64 w 2460"/>
                <a:gd name="T101" fmla="*/ 2792 h 2881"/>
                <a:gd name="T102" fmla="*/ 25 w 2460"/>
                <a:gd name="T103" fmla="*/ 2732 h 2881"/>
                <a:gd name="T104" fmla="*/ 3 w 2460"/>
                <a:gd name="T105" fmla="*/ 2661 h 2881"/>
                <a:gd name="T106" fmla="*/ 0 w 2460"/>
                <a:gd name="T107" fmla="*/ 257 h 2881"/>
                <a:gd name="T108" fmla="*/ 12 w 2460"/>
                <a:gd name="T109" fmla="*/ 183 h 2881"/>
                <a:gd name="T110" fmla="*/ 42 w 2460"/>
                <a:gd name="T111" fmla="*/ 117 h 2881"/>
                <a:gd name="T112" fmla="*/ 89 w 2460"/>
                <a:gd name="T113" fmla="*/ 63 h 2881"/>
                <a:gd name="T114" fmla="*/ 149 w 2460"/>
                <a:gd name="T115" fmla="*/ 23 h 2881"/>
                <a:gd name="T116" fmla="*/ 219 w 2460"/>
                <a:gd name="T117" fmla="*/ 3 h 2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60" h="2881">
                  <a:moveTo>
                    <a:pt x="1640" y="328"/>
                  </a:moveTo>
                  <a:lnTo>
                    <a:pt x="1640" y="823"/>
                  </a:lnTo>
                  <a:lnTo>
                    <a:pt x="2133" y="823"/>
                  </a:lnTo>
                  <a:lnTo>
                    <a:pt x="2103" y="785"/>
                  </a:lnTo>
                  <a:lnTo>
                    <a:pt x="2069" y="744"/>
                  </a:lnTo>
                  <a:lnTo>
                    <a:pt x="2032" y="702"/>
                  </a:lnTo>
                  <a:lnTo>
                    <a:pt x="1992" y="656"/>
                  </a:lnTo>
                  <a:lnTo>
                    <a:pt x="1948" y="610"/>
                  </a:lnTo>
                  <a:lnTo>
                    <a:pt x="1900" y="561"/>
                  </a:lnTo>
                  <a:lnTo>
                    <a:pt x="1852" y="514"/>
                  </a:lnTo>
                  <a:lnTo>
                    <a:pt x="1806" y="470"/>
                  </a:lnTo>
                  <a:lnTo>
                    <a:pt x="1760" y="429"/>
                  </a:lnTo>
                  <a:lnTo>
                    <a:pt x="1718" y="392"/>
                  </a:lnTo>
                  <a:lnTo>
                    <a:pt x="1677" y="358"/>
                  </a:lnTo>
                  <a:lnTo>
                    <a:pt x="1640" y="328"/>
                  </a:lnTo>
                  <a:close/>
                  <a:moveTo>
                    <a:pt x="256" y="206"/>
                  </a:moveTo>
                  <a:lnTo>
                    <a:pt x="241" y="208"/>
                  </a:lnTo>
                  <a:lnTo>
                    <a:pt x="226" y="216"/>
                  </a:lnTo>
                  <a:lnTo>
                    <a:pt x="216" y="227"/>
                  </a:lnTo>
                  <a:lnTo>
                    <a:pt x="208" y="241"/>
                  </a:lnTo>
                  <a:lnTo>
                    <a:pt x="206" y="257"/>
                  </a:lnTo>
                  <a:lnTo>
                    <a:pt x="206" y="2624"/>
                  </a:lnTo>
                  <a:lnTo>
                    <a:pt x="208" y="2639"/>
                  </a:lnTo>
                  <a:lnTo>
                    <a:pt x="216" y="2654"/>
                  </a:lnTo>
                  <a:lnTo>
                    <a:pt x="226" y="2665"/>
                  </a:lnTo>
                  <a:lnTo>
                    <a:pt x="241" y="2672"/>
                  </a:lnTo>
                  <a:lnTo>
                    <a:pt x="256" y="2675"/>
                  </a:lnTo>
                  <a:lnTo>
                    <a:pt x="2203" y="2675"/>
                  </a:lnTo>
                  <a:lnTo>
                    <a:pt x="2219" y="2672"/>
                  </a:lnTo>
                  <a:lnTo>
                    <a:pt x="2233" y="2665"/>
                  </a:lnTo>
                  <a:lnTo>
                    <a:pt x="2245" y="2654"/>
                  </a:lnTo>
                  <a:lnTo>
                    <a:pt x="2252" y="2639"/>
                  </a:lnTo>
                  <a:lnTo>
                    <a:pt x="2254" y="2624"/>
                  </a:lnTo>
                  <a:lnTo>
                    <a:pt x="2254" y="1028"/>
                  </a:lnTo>
                  <a:lnTo>
                    <a:pt x="1537" y="1028"/>
                  </a:lnTo>
                  <a:lnTo>
                    <a:pt x="1514" y="1026"/>
                  </a:lnTo>
                  <a:lnTo>
                    <a:pt x="1492" y="1018"/>
                  </a:lnTo>
                  <a:lnTo>
                    <a:pt x="1474" y="1007"/>
                  </a:lnTo>
                  <a:lnTo>
                    <a:pt x="1457" y="990"/>
                  </a:lnTo>
                  <a:lnTo>
                    <a:pt x="1445" y="971"/>
                  </a:lnTo>
                  <a:lnTo>
                    <a:pt x="1438" y="950"/>
                  </a:lnTo>
                  <a:lnTo>
                    <a:pt x="1435" y="926"/>
                  </a:lnTo>
                  <a:lnTo>
                    <a:pt x="1435" y="206"/>
                  </a:lnTo>
                  <a:lnTo>
                    <a:pt x="256" y="206"/>
                  </a:lnTo>
                  <a:close/>
                  <a:moveTo>
                    <a:pt x="256" y="0"/>
                  </a:moveTo>
                  <a:lnTo>
                    <a:pt x="1435" y="0"/>
                  </a:lnTo>
                  <a:lnTo>
                    <a:pt x="1447" y="1"/>
                  </a:lnTo>
                  <a:lnTo>
                    <a:pt x="1461" y="2"/>
                  </a:lnTo>
                  <a:lnTo>
                    <a:pt x="1477" y="4"/>
                  </a:lnTo>
                  <a:lnTo>
                    <a:pt x="1494" y="8"/>
                  </a:lnTo>
                  <a:lnTo>
                    <a:pt x="1514" y="14"/>
                  </a:lnTo>
                  <a:lnTo>
                    <a:pt x="1535" y="22"/>
                  </a:lnTo>
                  <a:lnTo>
                    <a:pt x="1560" y="33"/>
                  </a:lnTo>
                  <a:lnTo>
                    <a:pt x="1588" y="46"/>
                  </a:lnTo>
                  <a:lnTo>
                    <a:pt x="1618" y="63"/>
                  </a:lnTo>
                  <a:lnTo>
                    <a:pt x="1650" y="83"/>
                  </a:lnTo>
                  <a:lnTo>
                    <a:pt x="1686" y="107"/>
                  </a:lnTo>
                  <a:lnTo>
                    <a:pt x="1726" y="136"/>
                  </a:lnTo>
                  <a:lnTo>
                    <a:pt x="1776" y="173"/>
                  </a:lnTo>
                  <a:lnTo>
                    <a:pt x="1827" y="216"/>
                  </a:lnTo>
                  <a:lnTo>
                    <a:pt x="1881" y="262"/>
                  </a:lnTo>
                  <a:lnTo>
                    <a:pt x="1935" y="311"/>
                  </a:lnTo>
                  <a:lnTo>
                    <a:pt x="1990" y="362"/>
                  </a:lnTo>
                  <a:lnTo>
                    <a:pt x="2045" y="416"/>
                  </a:lnTo>
                  <a:lnTo>
                    <a:pt x="2099" y="471"/>
                  </a:lnTo>
                  <a:lnTo>
                    <a:pt x="2150" y="526"/>
                  </a:lnTo>
                  <a:lnTo>
                    <a:pt x="2198" y="581"/>
                  </a:lnTo>
                  <a:lnTo>
                    <a:pt x="2245" y="635"/>
                  </a:lnTo>
                  <a:lnTo>
                    <a:pt x="2286" y="686"/>
                  </a:lnTo>
                  <a:lnTo>
                    <a:pt x="2324" y="737"/>
                  </a:lnTo>
                  <a:lnTo>
                    <a:pt x="2324" y="736"/>
                  </a:lnTo>
                  <a:lnTo>
                    <a:pt x="2352" y="776"/>
                  </a:lnTo>
                  <a:lnTo>
                    <a:pt x="2376" y="812"/>
                  </a:lnTo>
                  <a:lnTo>
                    <a:pt x="2396" y="845"/>
                  </a:lnTo>
                  <a:lnTo>
                    <a:pt x="2413" y="875"/>
                  </a:lnTo>
                  <a:lnTo>
                    <a:pt x="2427" y="903"/>
                  </a:lnTo>
                  <a:lnTo>
                    <a:pt x="2437" y="928"/>
                  </a:lnTo>
                  <a:lnTo>
                    <a:pt x="2445" y="950"/>
                  </a:lnTo>
                  <a:lnTo>
                    <a:pt x="2451" y="969"/>
                  </a:lnTo>
                  <a:lnTo>
                    <a:pt x="2456" y="987"/>
                  </a:lnTo>
                  <a:lnTo>
                    <a:pt x="2458" y="1002"/>
                  </a:lnTo>
                  <a:lnTo>
                    <a:pt x="2459" y="1017"/>
                  </a:lnTo>
                  <a:lnTo>
                    <a:pt x="2460" y="1028"/>
                  </a:lnTo>
                  <a:lnTo>
                    <a:pt x="2460" y="2624"/>
                  </a:lnTo>
                  <a:lnTo>
                    <a:pt x="2457" y="2661"/>
                  </a:lnTo>
                  <a:lnTo>
                    <a:pt x="2448" y="2698"/>
                  </a:lnTo>
                  <a:lnTo>
                    <a:pt x="2435" y="2732"/>
                  </a:lnTo>
                  <a:lnTo>
                    <a:pt x="2418" y="2763"/>
                  </a:lnTo>
                  <a:lnTo>
                    <a:pt x="2396" y="2792"/>
                  </a:lnTo>
                  <a:lnTo>
                    <a:pt x="2371" y="2818"/>
                  </a:lnTo>
                  <a:lnTo>
                    <a:pt x="2342" y="2840"/>
                  </a:lnTo>
                  <a:lnTo>
                    <a:pt x="2311" y="2857"/>
                  </a:lnTo>
                  <a:lnTo>
                    <a:pt x="2277" y="2870"/>
                  </a:lnTo>
                  <a:lnTo>
                    <a:pt x="2241" y="2878"/>
                  </a:lnTo>
                  <a:lnTo>
                    <a:pt x="2203" y="2881"/>
                  </a:lnTo>
                  <a:lnTo>
                    <a:pt x="256" y="2881"/>
                  </a:lnTo>
                  <a:lnTo>
                    <a:pt x="219" y="2878"/>
                  </a:lnTo>
                  <a:lnTo>
                    <a:pt x="183" y="2870"/>
                  </a:lnTo>
                  <a:lnTo>
                    <a:pt x="149" y="2857"/>
                  </a:lnTo>
                  <a:lnTo>
                    <a:pt x="117" y="2840"/>
                  </a:lnTo>
                  <a:lnTo>
                    <a:pt x="89" y="2818"/>
                  </a:lnTo>
                  <a:lnTo>
                    <a:pt x="64" y="2792"/>
                  </a:lnTo>
                  <a:lnTo>
                    <a:pt x="42" y="2763"/>
                  </a:lnTo>
                  <a:lnTo>
                    <a:pt x="25" y="2732"/>
                  </a:lnTo>
                  <a:lnTo>
                    <a:pt x="12" y="2698"/>
                  </a:lnTo>
                  <a:lnTo>
                    <a:pt x="3" y="2661"/>
                  </a:lnTo>
                  <a:lnTo>
                    <a:pt x="0" y="2624"/>
                  </a:lnTo>
                  <a:lnTo>
                    <a:pt x="0" y="257"/>
                  </a:lnTo>
                  <a:lnTo>
                    <a:pt x="3" y="220"/>
                  </a:lnTo>
                  <a:lnTo>
                    <a:pt x="12" y="183"/>
                  </a:lnTo>
                  <a:lnTo>
                    <a:pt x="25" y="148"/>
                  </a:lnTo>
                  <a:lnTo>
                    <a:pt x="42" y="117"/>
                  </a:lnTo>
                  <a:lnTo>
                    <a:pt x="64" y="88"/>
                  </a:lnTo>
                  <a:lnTo>
                    <a:pt x="89" y="63"/>
                  </a:lnTo>
                  <a:lnTo>
                    <a:pt x="117" y="41"/>
                  </a:lnTo>
                  <a:lnTo>
                    <a:pt x="149" y="23"/>
                  </a:lnTo>
                  <a:lnTo>
                    <a:pt x="183" y="11"/>
                  </a:lnTo>
                  <a:lnTo>
                    <a:pt x="219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8" name="Freeform 214"/>
            <p:cNvSpPr/>
            <p:nvPr/>
          </p:nvSpPr>
          <p:spPr bwMode="auto">
            <a:xfrm>
              <a:off x="2750" y="2122"/>
              <a:ext cx="227" cy="360"/>
            </a:xfrm>
            <a:custGeom>
              <a:avLst/>
              <a:gdLst>
                <a:gd name="T0" fmla="*/ 256 w 1815"/>
                <a:gd name="T1" fmla="*/ 0 h 2875"/>
                <a:gd name="T2" fmla="*/ 1434 w 1815"/>
                <a:gd name="T3" fmla="*/ 0 h 2875"/>
                <a:gd name="T4" fmla="*/ 1447 w 1815"/>
                <a:gd name="T5" fmla="*/ 0 h 2875"/>
                <a:gd name="T6" fmla="*/ 1460 w 1815"/>
                <a:gd name="T7" fmla="*/ 1 h 2875"/>
                <a:gd name="T8" fmla="*/ 1475 w 1815"/>
                <a:gd name="T9" fmla="*/ 4 h 2875"/>
                <a:gd name="T10" fmla="*/ 1493 w 1815"/>
                <a:gd name="T11" fmla="*/ 8 h 2875"/>
                <a:gd name="T12" fmla="*/ 1512 w 1815"/>
                <a:gd name="T13" fmla="*/ 14 h 2875"/>
                <a:gd name="T14" fmla="*/ 1535 w 1815"/>
                <a:gd name="T15" fmla="*/ 21 h 2875"/>
                <a:gd name="T16" fmla="*/ 1560 w 1815"/>
                <a:gd name="T17" fmla="*/ 33 h 2875"/>
                <a:gd name="T18" fmla="*/ 1586 w 1815"/>
                <a:gd name="T19" fmla="*/ 46 h 2875"/>
                <a:gd name="T20" fmla="*/ 1616 w 1815"/>
                <a:gd name="T21" fmla="*/ 63 h 2875"/>
                <a:gd name="T22" fmla="*/ 1649 w 1815"/>
                <a:gd name="T23" fmla="*/ 83 h 2875"/>
                <a:gd name="T24" fmla="*/ 1685 w 1815"/>
                <a:gd name="T25" fmla="*/ 107 h 2875"/>
                <a:gd name="T26" fmla="*/ 1725 w 1815"/>
                <a:gd name="T27" fmla="*/ 135 h 2875"/>
                <a:gd name="T28" fmla="*/ 1770 w 1815"/>
                <a:gd name="T29" fmla="*/ 169 h 2875"/>
                <a:gd name="T30" fmla="*/ 1815 w 1815"/>
                <a:gd name="T31" fmla="*/ 205 h 2875"/>
                <a:gd name="T32" fmla="*/ 256 w 1815"/>
                <a:gd name="T33" fmla="*/ 205 h 2875"/>
                <a:gd name="T34" fmla="*/ 241 w 1815"/>
                <a:gd name="T35" fmla="*/ 208 h 2875"/>
                <a:gd name="T36" fmla="*/ 226 w 1815"/>
                <a:gd name="T37" fmla="*/ 215 h 2875"/>
                <a:gd name="T38" fmla="*/ 215 w 1815"/>
                <a:gd name="T39" fmla="*/ 227 h 2875"/>
                <a:gd name="T40" fmla="*/ 208 w 1815"/>
                <a:gd name="T41" fmla="*/ 240 h 2875"/>
                <a:gd name="T42" fmla="*/ 205 w 1815"/>
                <a:gd name="T43" fmla="*/ 257 h 2875"/>
                <a:gd name="T44" fmla="*/ 205 w 1815"/>
                <a:gd name="T45" fmla="*/ 2875 h 2875"/>
                <a:gd name="T46" fmla="*/ 167 w 1815"/>
                <a:gd name="T47" fmla="*/ 2864 h 2875"/>
                <a:gd name="T48" fmla="*/ 132 w 1815"/>
                <a:gd name="T49" fmla="*/ 2848 h 2875"/>
                <a:gd name="T50" fmla="*/ 100 w 1815"/>
                <a:gd name="T51" fmla="*/ 2826 h 2875"/>
                <a:gd name="T52" fmla="*/ 71 w 1815"/>
                <a:gd name="T53" fmla="*/ 2801 h 2875"/>
                <a:gd name="T54" fmla="*/ 47 w 1815"/>
                <a:gd name="T55" fmla="*/ 2771 h 2875"/>
                <a:gd name="T56" fmla="*/ 27 w 1815"/>
                <a:gd name="T57" fmla="*/ 2738 h 2875"/>
                <a:gd name="T58" fmla="*/ 12 w 1815"/>
                <a:gd name="T59" fmla="*/ 2702 h 2875"/>
                <a:gd name="T60" fmla="*/ 3 w 1815"/>
                <a:gd name="T61" fmla="*/ 2664 h 2875"/>
                <a:gd name="T62" fmla="*/ 0 w 1815"/>
                <a:gd name="T63" fmla="*/ 2623 h 2875"/>
                <a:gd name="T64" fmla="*/ 0 w 1815"/>
                <a:gd name="T65" fmla="*/ 257 h 2875"/>
                <a:gd name="T66" fmla="*/ 3 w 1815"/>
                <a:gd name="T67" fmla="*/ 219 h 2875"/>
                <a:gd name="T68" fmla="*/ 11 w 1815"/>
                <a:gd name="T69" fmla="*/ 182 h 2875"/>
                <a:gd name="T70" fmla="*/ 24 w 1815"/>
                <a:gd name="T71" fmla="*/ 148 h 2875"/>
                <a:gd name="T72" fmla="*/ 41 w 1815"/>
                <a:gd name="T73" fmla="*/ 116 h 2875"/>
                <a:gd name="T74" fmla="*/ 63 w 1815"/>
                <a:gd name="T75" fmla="*/ 88 h 2875"/>
                <a:gd name="T76" fmla="*/ 88 w 1815"/>
                <a:gd name="T77" fmla="*/ 63 h 2875"/>
                <a:gd name="T78" fmla="*/ 117 w 1815"/>
                <a:gd name="T79" fmla="*/ 41 h 2875"/>
                <a:gd name="T80" fmla="*/ 148 w 1815"/>
                <a:gd name="T81" fmla="*/ 23 h 2875"/>
                <a:gd name="T82" fmla="*/ 182 w 1815"/>
                <a:gd name="T83" fmla="*/ 10 h 2875"/>
                <a:gd name="T84" fmla="*/ 218 w 1815"/>
                <a:gd name="T85" fmla="*/ 3 h 2875"/>
                <a:gd name="T86" fmla="*/ 256 w 1815"/>
                <a:gd name="T87" fmla="*/ 0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5" h="2875">
                  <a:moveTo>
                    <a:pt x="256" y="0"/>
                  </a:moveTo>
                  <a:lnTo>
                    <a:pt x="1434" y="0"/>
                  </a:lnTo>
                  <a:lnTo>
                    <a:pt x="1447" y="0"/>
                  </a:lnTo>
                  <a:lnTo>
                    <a:pt x="1460" y="1"/>
                  </a:lnTo>
                  <a:lnTo>
                    <a:pt x="1475" y="4"/>
                  </a:lnTo>
                  <a:lnTo>
                    <a:pt x="1493" y="8"/>
                  </a:lnTo>
                  <a:lnTo>
                    <a:pt x="1512" y="14"/>
                  </a:lnTo>
                  <a:lnTo>
                    <a:pt x="1535" y="21"/>
                  </a:lnTo>
                  <a:lnTo>
                    <a:pt x="1560" y="33"/>
                  </a:lnTo>
                  <a:lnTo>
                    <a:pt x="1586" y="46"/>
                  </a:lnTo>
                  <a:lnTo>
                    <a:pt x="1616" y="63"/>
                  </a:lnTo>
                  <a:lnTo>
                    <a:pt x="1649" y="83"/>
                  </a:lnTo>
                  <a:lnTo>
                    <a:pt x="1685" y="107"/>
                  </a:lnTo>
                  <a:lnTo>
                    <a:pt x="1725" y="135"/>
                  </a:lnTo>
                  <a:lnTo>
                    <a:pt x="1770" y="169"/>
                  </a:lnTo>
                  <a:lnTo>
                    <a:pt x="1815" y="205"/>
                  </a:lnTo>
                  <a:lnTo>
                    <a:pt x="256" y="205"/>
                  </a:ln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2875"/>
                  </a:lnTo>
                  <a:lnTo>
                    <a:pt x="167" y="2864"/>
                  </a:lnTo>
                  <a:lnTo>
                    <a:pt x="132" y="2848"/>
                  </a:lnTo>
                  <a:lnTo>
                    <a:pt x="100" y="2826"/>
                  </a:lnTo>
                  <a:lnTo>
                    <a:pt x="71" y="2801"/>
                  </a:lnTo>
                  <a:lnTo>
                    <a:pt x="47" y="2771"/>
                  </a:lnTo>
                  <a:lnTo>
                    <a:pt x="27" y="2738"/>
                  </a:lnTo>
                  <a:lnTo>
                    <a:pt x="12" y="2702"/>
                  </a:lnTo>
                  <a:lnTo>
                    <a:pt x="3" y="2664"/>
                  </a:lnTo>
                  <a:lnTo>
                    <a:pt x="0" y="2623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69" name="Group 217"/>
          <p:cNvGrpSpPr>
            <a:grpSpLocks noChangeAspect="1"/>
          </p:cNvGrpSpPr>
          <p:nvPr/>
        </p:nvGrpSpPr>
        <p:grpSpPr bwMode="auto">
          <a:xfrm>
            <a:off x="5519172" y="1750904"/>
            <a:ext cx="306757" cy="353027"/>
            <a:chOff x="2556" y="2057"/>
            <a:chExt cx="358" cy="412"/>
          </a:xfrm>
          <a:solidFill>
            <a:srgbClr val="FFFFFF"/>
          </a:solidFill>
        </p:grpSpPr>
        <p:sp>
          <p:nvSpPr>
            <p:cNvPr id="70" name="Freeform 219"/>
            <p:cNvSpPr/>
            <p:nvPr/>
          </p:nvSpPr>
          <p:spPr bwMode="auto">
            <a:xfrm>
              <a:off x="2607" y="2237"/>
              <a:ext cx="256" cy="180"/>
            </a:xfrm>
            <a:custGeom>
              <a:avLst/>
              <a:gdLst>
                <a:gd name="T0" fmla="*/ 615 w 2049"/>
                <a:gd name="T1" fmla="*/ 0 h 1441"/>
                <a:gd name="T2" fmla="*/ 1457 w 2049"/>
                <a:gd name="T3" fmla="*/ 1030 h 1441"/>
                <a:gd name="T4" fmla="*/ 2049 w 2049"/>
                <a:gd name="T5" fmla="*/ 618 h 1441"/>
                <a:gd name="T6" fmla="*/ 2049 w 2049"/>
                <a:gd name="T7" fmla="*/ 1441 h 1441"/>
                <a:gd name="T8" fmla="*/ 0 w 2049"/>
                <a:gd name="T9" fmla="*/ 1441 h 1441"/>
                <a:gd name="T10" fmla="*/ 0 w 2049"/>
                <a:gd name="T11" fmla="*/ 1030 h 1441"/>
                <a:gd name="T12" fmla="*/ 615 w 2049"/>
                <a:gd name="T13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1441">
                  <a:moveTo>
                    <a:pt x="615" y="0"/>
                  </a:moveTo>
                  <a:lnTo>
                    <a:pt x="1457" y="1030"/>
                  </a:lnTo>
                  <a:lnTo>
                    <a:pt x="2049" y="618"/>
                  </a:lnTo>
                  <a:lnTo>
                    <a:pt x="2049" y="1441"/>
                  </a:lnTo>
                  <a:lnTo>
                    <a:pt x="0" y="1441"/>
                  </a:lnTo>
                  <a:lnTo>
                    <a:pt x="0" y="1030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1" name="Freeform 220"/>
            <p:cNvSpPr/>
            <p:nvPr/>
          </p:nvSpPr>
          <p:spPr bwMode="auto">
            <a:xfrm>
              <a:off x="2786" y="2212"/>
              <a:ext cx="77" cy="77"/>
            </a:xfrm>
            <a:custGeom>
              <a:avLst/>
              <a:gdLst>
                <a:gd name="T0" fmla="*/ 307 w 614"/>
                <a:gd name="T1" fmla="*/ 0 h 617"/>
                <a:gd name="T2" fmla="*/ 349 w 614"/>
                <a:gd name="T3" fmla="*/ 3 h 617"/>
                <a:gd name="T4" fmla="*/ 389 w 614"/>
                <a:gd name="T5" fmla="*/ 11 h 617"/>
                <a:gd name="T6" fmla="*/ 426 w 614"/>
                <a:gd name="T7" fmla="*/ 25 h 617"/>
                <a:gd name="T8" fmla="*/ 462 w 614"/>
                <a:gd name="T9" fmla="*/ 42 h 617"/>
                <a:gd name="T10" fmla="*/ 495 w 614"/>
                <a:gd name="T11" fmla="*/ 64 h 617"/>
                <a:gd name="T12" fmla="*/ 524 w 614"/>
                <a:gd name="T13" fmla="*/ 91 h 617"/>
                <a:gd name="T14" fmla="*/ 551 w 614"/>
                <a:gd name="T15" fmla="*/ 120 h 617"/>
                <a:gd name="T16" fmla="*/ 572 w 614"/>
                <a:gd name="T17" fmla="*/ 153 h 617"/>
                <a:gd name="T18" fmla="*/ 590 w 614"/>
                <a:gd name="T19" fmla="*/ 189 h 617"/>
                <a:gd name="T20" fmla="*/ 603 w 614"/>
                <a:gd name="T21" fmla="*/ 227 h 617"/>
                <a:gd name="T22" fmla="*/ 611 w 614"/>
                <a:gd name="T23" fmla="*/ 267 h 617"/>
                <a:gd name="T24" fmla="*/ 614 w 614"/>
                <a:gd name="T25" fmla="*/ 309 h 617"/>
                <a:gd name="T26" fmla="*/ 611 w 614"/>
                <a:gd name="T27" fmla="*/ 351 h 617"/>
                <a:gd name="T28" fmla="*/ 603 w 614"/>
                <a:gd name="T29" fmla="*/ 391 h 617"/>
                <a:gd name="T30" fmla="*/ 590 w 614"/>
                <a:gd name="T31" fmla="*/ 429 h 617"/>
                <a:gd name="T32" fmla="*/ 572 w 614"/>
                <a:gd name="T33" fmla="*/ 464 h 617"/>
                <a:gd name="T34" fmla="*/ 551 w 614"/>
                <a:gd name="T35" fmla="*/ 498 h 617"/>
                <a:gd name="T36" fmla="*/ 524 w 614"/>
                <a:gd name="T37" fmla="*/ 527 h 617"/>
                <a:gd name="T38" fmla="*/ 495 w 614"/>
                <a:gd name="T39" fmla="*/ 553 h 617"/>
                <a:gd name="T40" fmla="*/ 462 w 614"/>
                <a:gd name="T41" fmla="*/ 575 h 617"/>
                <a:gd name="T42" fmla="*/ 426 w 614"/>
                <a:gd name="T43" fmla="*/ 594 h 617"/>
                <a:gd name="T44" fmla="*/ 389 w 614"/>
                <a:gd name="T45" fmla="*/ 606 h 617"/>
                <a:gd name="T46" fmla="*/ 349 w 614"/>
                <a:gd name="T47" fmla="*/ 614 h 617"/>
                <a:gd name="T48" fmla="*/ 307 w 614"/>
                <a:gd name="T49" fmla="*/ 617 h 617"/>
                <a:gd name="T50" fmla="*/ 266 w 614"/>
                <a:gd name="T51" fmla="*/ 614 h 617"/>
                <a:gd name="T52" fmla="*/ 226 w 614"/>
                <a:gd name="T53" fmla="*/ 606 h 617"/>
                <a:gd name="T54" fmla="*/ 188 w 614"/>
                <a:gd name="T55" fmla="*/ 594 h 617"/>
                <a:gd name="T56" fmla="*/ 152 w 614"/>
                <a:gd name="T57" fmla="*/ 575 h 617"/>
                <a:gd name="T58" fmla="*/ 120 w 614"/>
                <a:gd name="T59" fmla="*/ 553 h 617"/>
                <a:gd name="T60" fmla="*/ 90 w 614"/>
                <a:gd name="T61" fmla="*/ 527 h 617"/>
                <a:gd name="T62" fmla="*/ 64 w 614"/>
                <a:gd name="T63" fmla="*/ 498 h 617"/>
                <a:gd name="T64" fmla="*/ 42 w 614"/>
                <a:gd name="T65" fmla="*/ 464 h 617"/>
                <a:gd name="T66" fmla="*/ 24 w 614"/>
                <a:gd name="T67" fmla="*/ 429 h 617"/>
                <a:gd name="T68" fmla="*/ 11 w 614"/>
                <a:gd name="T69" fmla="*/ 391 h 617"/>
                <a:gd name="T70" fmla="*/ 3 w 614"/>
                <a:gd name="T71" fmla="*/ 351 h 617"/>
                <a:gd name="T72" fmla="*/ 0 w 614"/>
                <a:gd name="T73" fmla="*/ 309 h 617"/>
                <a:gd name="T74" fmla="*/ 3 w 614"/>
                <a:gd name="T75" fmla="*/ 267 h 617"/>
                <a:gd name="T76" fmla="*/ 11 w 614"/>
                <a:gd name="T77" fmla="*/ 227 h 617"/>
                <a:gd name="T78" fmla="*/ 24 w 614"/>
                <a:gd name="T79" fmla="*/ 189 h 617"/>
                <a:gd name="T80" fmla="*/ 42 w 614"/>
                <a:gd name="T81" fmla="*/ 153 h 617"/>
                <a:gd name="T82" fmla="*/ 64 w 614"/>
                <a:gd name="T83" fmla="*/ 120 h 617"/>
                <a:gd name="T84" fmla="*/ 90 w 614"/>
                <a:gd name="T85" fmla="*/ 91 h 617"/>
                <a:gd name="T86" fmla="*/ 120 w 614"/>
                <a:gd name="T87" fmla="*/ 64 h 617"/>
                <a:gd name="T88" fmla="*/ 152 w 614"/>
                <a:gd name="T89" fmla="*/ 42 h 617"/>
                <a:gd name="T90" fmla="*/ 188 w 614"/>
                <a:gd name="T91" fmla="*/ 25 h 617"/>
                <a:gd name="T92" fmla="*/ 226 w 614"/>
                <a:gd name="T93" fmla="*/ 11 h 617"/>
                <a:gd name="T94" fmla="*/ 266 w 614"/>
                <a:gd name="T95" fmla="*/ 3 h 617"/>
                <a:gd name="T96" fmla="*/ 307 w 614"/>
                <a:gd name="T97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17">
                  <a:moveTo>
                    <a:pt x="307" y="0"/>
                  </a:moveTo>
                  <a:lnTo>
                    <a:pt x="349" y="3"/>
                  </a:lnTo>
                  <a:lnTo>
                    <a:pt x="389" y="11"/>
                  </a:lnTo>
                  <a:lnTo>
                    <a:pt x="426" y="25"/>
                  </a:lnTo>
                  <a:lnTo>
                    <a:pt x="462" y="42"/>
                  </a:lnTo>
                  <a:lnTo>
                    <a:pt x="495" y="64"/>
                  </a:lnTo>
                  <a:lnTo>
                    <a:pt x="524" y="91"/>
                  </a:lnTo>
                  <a:lnTo>
                    <a:pt x="551" y="120"/>
                  </a:lnTo>
                  <a:lnTo>
                    <a:pt x="572" y="153"/>
                  </a:lnTo>
                  <a:lnTo>
                    <a:pt x="590" y="189"/>
                  </a:lnTo>
                  <a:lnTo>
                    <a:pt x="603" y="227"/>
                  </a:lnTo>
                  <a:lnTo>
                    <a:pt x="611" y="267"/>
                  </a:lnTo>
                  <a:lnTo>
                    <a:pt x="614" y="309"/>
                  </a:lnTo>
                  <a:lnTo>
                    <a:pt x="611" y="351"/>
                  </a:lnTo>
                  <a:lnTo>
                    <a:pt x="603" y="391"/>
                  </a:lnTo>
                  <a:lnTo>
                    <a:pt x="590" y="429"/>
                  </a:lnTo>
                  <a:lnTo>
                    <a:pt x="572" y="464"/>
                  </a:lnTo>
                  <a:lnTo>
                    <a:pt x="551" y="498"/>
                  </a:lnTo>
                  <a:lnTo>
                    <a:pt x="524" y="527"/>
                  </a:lnTo>
                  <a:lnTo>
                    <a:pt x="495" y="553"/>
                  </a:lnTo>
                  <a:lnTo>
                    <a:pt x="462" y="575"/>
                  </a:lnTo>
                  <a:lnTo>
                    <a:pt x="426" y="594"/>
                  </a:lnTo>
                  <a:lnTo>
                    <a:pt x="389" y="606"/>
                  </a:lnTo>
                  <a:lnTo>
                    <a:pt x="349" y="614"/>
                  </a:lnTo>
                  <a:lnTo>
                    <a:pt x="307" y="617"/>
                  </a:lnTo>
                  <a:lnTo>
                    <a:pt x="266" y="614"/>
                  </a:lnTo>
                  <a:lnTo>
                    <a:pt x="226" y="606"/>
                  </a:lnTo>
                  <a:lnTo>
                    <a:pt x="188" y="594"/>
                  </a:lnTo>
                  <a:lnTo>
                    <a:pt x="152" y="575"/>
                  </a:lnTo>
                  <a:lnTo>
                    <a:pt x="120" y="553"/>
                  </a:lnTo>
                  <a:lnTo>
                    <a:pt x="90" y="527"/>
                  </a:lnTo>
                  <a:lnTo>
                    <a:pt x="64" y="498"/>
                  </a:lnTo>
                  <a:lnTo>
                    <a:pt x="42" y="464"/>
                  </a:lnTo>
                  <a:lnTo>
                    <a:pt x="24" y="429"/>
                  </a:lnTo>
                  <a:lnTo>
                    <a:pt x="11" y="391"/>
                  </a:lnTo>
                  <a:lnTo>
                    <a:pt x="3" y="351"/>
                  </a:lnTo>
                  <a:lnTo>
                    <a:pt x="0" y="309"/>
                  </a:lnTo>
                  <a:lnTo>
                    <a:pt x="3" y="267"/>
                  </a:lnTo>
                  <a:lnTo>
                    <a:pt x="11" y="227"/>
                  </a:lnTo>
                  <a:lnTo>
                    <a:pt x="24" y="189"/>
                  </a:lnTo>
                  <a:lnTo>
                    <a:pt x="42" y="153"/>
                  </a:lnTo>
                  <a:lnTo>
                    <a:pt x="64" y="120"/>
                  </a:lnTo>
                  <a:lnTo>
                    <a:pt x="90" y="91"/>
                  </a:lnTo>
                  <a:lnTo>
                    <a:pt x="120" y="64"/>
                  </a:lnTo>
                  <a:lnTo>
                    <a:pt x="152" y="42"/>
                  </a:lnTo>
                  <a:lnTo>
                    <a:pt x="188" y="25"/>
                  </a:lnTo>
                  <a:lnTo>
                    <a:pt x="226" y="11"/>
                  </a:lnTo>
                  <a:lnTo>
                    <a:pt x="266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2" name="Freeform 221"/>
            <p:cNvSpPr>
              <a:spLocks noEditPoints="1"/>
            </p:cNvSpPr>
            <p:nvPr/>
          </p:nvSpPr>
          <p:spPr bwMode="auto">
            <a:xfrm>
              <a:off x="2556" y="2057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3" name="Group 224"/>
          <p:cNvGrpSpPr>
            <a:grpSpLocks noChangeAspect="1"/>
          </p:cNvGrpSpPr>
          <p:nvPr/>
        </p:nvGrpSpPr>
        <p:grpSpPr bwMode="auto">
          <a:xfrm>
            <a:off x="6039249" y="1750904"/>
            <a:ext cx="306757" cy="353027"/>
            <a:chOff x="3449" y="2630"/>
            <a:chExt cx="358" cy="412"/>
          </a:xfrm>
          <a:solidFill>
            <a:srgbClr val="FFFFFF"/>
          </a:solidFill>
        </p:grpSpPr>
        <p:sp>
          <p:nvSpPr>
            <p:cNvPr id="74" name="Freeform 226"/>
            <p:cNvSpPr>
              <a:spLocks noEditPoints="1"/>
            </p:cNvSpPr>
            <p:nvPr/>
          </p:nvSpPr>
          <p:spPr bwMode="auto">
            <a:xfrm>
              <a:off x="3449" y="2630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5" name="Freeform 227"/>
            <p:cNvSpPr/>
            <p:nvPr/>
          </p:nvSpPr>
          <p:spPr bwMode="auto">
            <a:xfrm>
              <a:off x="3500" y="2785"/>
              <a:ext cx="231" cy="205"/>
            </a:xfrm>
            <a:custGeom>
              <a:avLst/>
              <a:gdLst>
                <a:gd name="T0" fmla="*/ 1767 w 1845"/>
                <a:gd name="T1" fmla="*/ 3 h 1646"/>
                <a:gd name="T2" fmla="*/ 1807 w 1845"/>
                <a:gd name="T3" fmla="*/ 23 h 1646"/>
                <a:gd name="T4" fmla="*/ 1835 w 1845"/>
                <a:gd name="T5" fmla="*/ 59 h 1646"/>
                <a:gd name="T6" fmla="*/ 1845 w 1845"/>
                <a:gd name="T7" fmla="*/ 103 h 1646"/>
                <a:gd name="T8" fmla="*/ 1842 w 1845"/>
                <a:gd name="T9" fmla="*/ 1171 h 1646"/>
                <a:gd name="T10" fmla="*/ 1817 w 1845"/>
                <a:gd name="T11" fmla="*/ 1243 h 1646"/>
                <a:gd name="T12" fmla="*/ 1771 w 1845"/>
                <a:gd name="T13" fmla="*/ 1308 h 1646"/>
                <a:gd name="T14" fmla="*/ 1707 w 1845"/>
                <a:gd name="T15" fmla="*/ 1362 h 1646"/>
                <a:gd name="T16" fmla="*/ 1628 w 1845"/>
                <a:gd name="T17" fmla="*/ 1404 h 1646"/>
                <a:gd name="T18" fmla="*/ 1535 w 1845"/>
                <a:gd name="T19" fmla="*/ 1431 h 1646"/>
                <a:gd name="T20" fmla="*/ 1435 w 1845"/>
                <a:gd name="T21" fmla="*/ 1440 h 1646"/>
                <a:gd name="T22" fmla="*/ 1334 w 1845"/>
                <a:gd name="T23" fmla="*/ 1431 h 1646"/>
                <a:gd name="T24" fmla="*/ 1242 w 1845"/>
                <a:gd name="T25" fmla="*/ 1404 h 1646"/>
                <a:gd name="T26" fmla="*/ 1163 w 1845"/>
                <a:gd name="T27" fmla="*/ 1362 h 1646"/>
                <a:gd name="T28" fmla="*/ 1098 w 1845"/>
                <a:gd name="T29" fmla="*/ 1308 h 1646"/>
                <a:gd name="T30" fmla="*/ 1052 w 1845"/>
                <a:gd name="T31" fmla="*/ 1243 h 1646"/>
                <a:gd name="T32" fmla="*/ 1028 w 1845"/>
                <a:gd name="T33" fmla="*/ 1171 h 1646"/>
                <a:gd name="T34" fmla="*/ 1028 w 1845"/>
                <a:gd name="T35" fmla="*/ 1093 h 1646"/>
                <a:gd name="T36" fmla="*/ 1052 w 1845"/>
                <a:gd name="T37" fmla="*/ 1020 h 1646"/>
                <a:gd name="T38" fmla="*/ 1098 w 1845"/>
                <a:gd name="T39" fmla="*/ 955 h 1646"/>
                <a:gd name="T40" fmla="*/ 1163 w 1845"/>
                <a:gd name="T41" fmla="*/ 901 h 1646"/>
                <a:gd name="T42" fmla="*/ 1242 w 1845"/>
                <a:gd name="T43" fmla="*/ 859 h 1646"/>
                <a:gd name="T44" fmla="*/ 1334 w 1845"/>
                <a:gd name="T45" fmla="*/ 832 h 1646"/>
                <a:gd name="T46" fmla="*/ 1435 w 1845"/>
                <a:gd name="T47" fmla="*/ 823 h 1646"/>
                <a:gd name="T48" fmla="*/ 1543 w 1845"/>
                <a:gd name="T49" fmla="*/ 834 h 1646"/>
                <a:gd name="T50" fmla="*/ 1640 w 1845"/>
                <a:gd name="T51" fmla="*/ 864 h 1646"/>
                <a:gd name="T52" fmla="*/ 820 w 1845"/>
                <a:gd name="T53" fmla="*/ 599 h 1646"/>
                <a:gd name="T54" fmla="*/ 817 w 1845"/>
                <a:gd name="T55" fmla="*/ 1376 h 1646"/>
                <a:gd name="T56" fmla="*/ 793 w 1845"/>
                <a:gd name="T57" fmla="*/ 1449 h 1646"/>
                <a:gd name="T58" fmla="*/ 747 w 1845"/>
                <a:gd name="T59" fmla="*/ 1514 h 1646"/>
                <a:gd name="T60" fmla="*/ 683 w 1845"/>
                <a:gd name="T61" fmla="*/ 1568 h 1646"/>
                <a:gd name="T62" fmla="*/ 603 w 1845"/>
                <a:gd name="T63" fmla="*/ 1610 h 1646"/>
                <a:gd name="T64" fmla="*/ 511 w 1845"/>
                <a:gd name="T65" fmla="*/ 1637 h 1646"/>
                <a:gd name="T66" fmla="*/ 410 w 1845"/>
                <a:gd name="T67" fmla="*/ 1646 h 1646"/>
                <a:gd name="T68" fmla="*/ 310 w 1845"/>
                <a:gd name="T69" fmla="*/ 1637 h 1646"/>
                <a:gd name="T70" fmla="*/ 218 w 1845"/>
                <a:gd name="T71" fmla="*/ 1610 h 1646"/>
                <a:gd name="T72" fmla="*/ 138 w 1845"/>
                <a:gd name="T73" fmla="*/ 1568 h 1646"/>
                <a:gd name="T74" fmla="*/ 74 w 1845"/>
                <a:gd name="T75" fmla="*/ 1514 h 1646"/>
                <a:gd name="T76" fmla="*/ 28 w 1845"/>
                <a:gd name="T77" fmla="*/ 1449 h 1646"/>
                <a:gd name="T78" fmla="*/ 4 w 1845"/>
                <a:gd name="T79" fmla="*/ 1376 h 1646"/>
                <a:gd name="T80" fmla="*/ 4 w 1845"/>
                <a:gd name="T81" fmla="*/ 1299 h 1646"/>
                <a:gd name="T82" fmla="*/ 28 w 1845"/>
                <a:gd name="T83" fmla="*/ 1226 h 1646"/>
                <a:gd name="T84" fmla="*/ 74 w 1845"/>
                <a:gd name="T85" fmla="*/ 1162 h 1646"/>
                <a:gd name="T86" fmla="*/ 138 w 1845"/>
                <a:gd name="T87" fmla="*/ 1107 h 1646"/>
                <a:gd name="T88" fmla="*/ 218 w 1845"/>
                <a:gd name="T89" fmla="*/ 1064 h 1646"/>
                <a:gd name="T90" fmla="*/ 310 w 1845"/>
                <a:gd name="T91" fmla="*/ 1039 h 1646"/>
                <a:gd name="T92" fmla="*/ 410 w 1845"/>
                <a:gd name="T93" fmla="*/ 1028 h 1646"/>
                <a:gd name="T94" fmla="*/ 518 w 1845"/>
                <a:gd name="T95" fmla="*/ 1040 h 1646"/>
                <a:gd name="T96" fmla="*/ 615 w 1845"/>
                <a:gd name="T97" fmla="*/ 1071 h 1646"/>
                <a:gd name="T98" fmla="*/ 618 w 1845"/>
                <a:gd name="T99" fmla="*/ 285 h 1646"/>
                <a:gd name="T100" fmla="*/ 639 w 1845"/>
                <a:gd name="T101" fmla="*/ 243 h 1646"/>
                <a:gd name="T102" fmla="*/ 675 w 1845"/>
                <a:gd name="T103" fmla="*/ 216 h 1646"/>
                <a:gd name="T104" fmla="*/ 1722 w 1845"/>
                <a:gd name="T105" fmla="*/ 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5" h="1646">
                  <a:moveTo>
                    <a:pt x="1745" y="0"/>
                  </a:moveTo>
                  <a:lnTo>
                    <a:pt x="1767" y="3"/>
                  </a:lnTo>
                  <a:lnTo>
                    <a:pt x="1788" y="11"/>
                  </a:lnTo>
                  <a:lnTo>
                    <a:pt x="1807" y="23"/>
                  </a:lnTo>
                  <a:lnTo>
                    <a:pt x="1823" y="40"/>
                  </a:lnTo>
                  <a:lnTo>
                    <a:pt x="1835" y="59"/>
                  </a:lnTo>
                  <a:lnTo>
                    <a:pt x="1842" y="80"/>
                  </a:lnTo>
                  <a:lnTo>
                    <a:pt x="1845" y="103"/>
                  </a:lnTo>
                  <a:lnTo>
                    <a:pt x="1845" y="1132"/>
                  </a:lnTo>
                  <a:lnTo>
                    <a:pt x="1842" y="1171"/>
                  </a:lnTo>
                  <a:lnTo>
                    <a:pt x="1832" y="1208"/>
                  </a:lnTo>
                  <a:lnTo>
                    <a:pt x="1817" y="1243"/>
                  </a:lnTo>
                  <a:lnTo>
                    <a:pt x="1796" y="1277"/>
                  </a:lnTo>
                  <a:lnTo>
                    <a:pt x="1771" y="1308"/>
                  </a:lnTo>
                  <a:lnTo>
                    <a:pt x="1741" y="1337"/>
                  </a:lnTo>
                  <a:lnTo>
                    <a:pt x="1707" y="1362"/>
                  </a:lnTo>
                  <a:lnTo>
                    <a:pt x="1669" y="1385"/>
                  </a:lnTo>
                  <a:lnTo>
                    <a:pt x="1628" y="1404"/>
                  </a:lnTo>
                  <a:lnTo>
                    <a:pt x="1583" y="1420"/>
                  </a:lnTo>
                  <a:lnTo>
                    <a:pt x="1535" y="1431"/>
                  </a:lnTo>
                  <a:lnTo>
                    <a:pt x="1486" y="1438"/>
                  </a:lnTo>
                  <a:lnTo>
                    <a:pt x="1435" y="1440"/>
                  </a:lnTo>
                  <a:lnTo>
                    <a:pt x="1383" y="1438"/>
                  </a:lnTo>
                  <a:lnTo>
                    <a:pt x="1334" y="1431"/>
                  </a:lnTo>
                  <a:lnTo>
                    <a:pt x="1286" y="1420"/>
                  </a:lnTo>
                  <a:lnTo>
                    <a:pt x="1242" y="1404"/>
                  </a:lnTo>
                  <a:lnTo>
                    <a:pt x="1201" y="1385"/>
                  </a:lnTo>
                  <a:lnTo>
                    <a:pt x="1163" y="1362"/>
                  </a:lnTo>
                  <a:lnTo>
                    <a:pt x="1128" y="1337"/>
                  </a:lnTo>
                  <a:lnTo>
                    <a:pt x="1098" y="1308"/>
                  </a:lnTo>
                  <a:lnTo>
                    <a:pt x="1073" y="1277"/>
                  </a:lnTo>
                  <a:lnTo>
                    <a:pt x="1052" y="1243"/>
                  </a:lnTo>
                  <a:lnTo>
                    <a:pt x="1038" y="1208"/>
                  </a:lnTo>
                  <a:lnTo>
                    <a:pt x="1028" y="1171"/>
                  </a:lnTo>
                  <a:lnTo>
                    <a:pt x="1025" y="1132"/>
                  </a:lnTo>
                  <a:lnTo>
                    <a:pt x="1028" y="1093"/>
                  </a:lnTo>
                  <a:lnTo>
                    <a:pt x="1038" y="1056"/>
                  </a:lnTo>
                  <a:lnTo>
                    <a:pt x="1052" y="1020"/>
                  </a:lnTo>
                  <a:lnTo>
                    <a:pt x="1073" y="987"/>
                  </a:lnTo>
                  <a:lnTo>
                    <a:pt x="1098" y="955"/>
                  </a:lnTo>
                  <a:lnTo>
                    <a:pt x="1128" y="927"/>
                  </a:lnTo>
                  <a:lnTo>
                    <a:pt x="1163" y="901"/>
                  </a:lnTo>
                  <a:lnTo>
                    <a:pt x="1201" y="879"/>
                  </a:lnTo>
                  <a:lnTo>
                    <a:pt x="1242" y="859"/>
                  </a:lnTo>
                  <a:lnTo>
                    <a:pt x="1286" y="843"/>
                  </a:lnTo>
                  <a:lnTo>
                    <a:pt x="1334" y="832"/>
                  </a:lnTo>
                  <a:lnTo>
                    <a:pt x="1383" y="826"/>
                  </a:lnTo>
                  <a:lnTo>
                    <a:pt x="1435" y="823"/>
                  </a:lnTo>
                  <a:lnTo>
                    <a:pt x="1490" y="826"/>
                  </a:lnTo>
                  <a:lnTo>
                    <a:pt x="1543" y="834"/>
                  </a:lnTo>
                  <a:lnTo>
                    <a:pt x="1593" y="847"/>
                  </a:lnTo>
                  <a:lnTo>
                    <a:pt x="1640" y="864"/>
                  </a:lnTo>
                  <a:lnTo>
                    <a:pt x="1640" y="435"/>
                  </a:lnTo>
                  <a:lnTo>
                    <a:pt x="820" y="599"/>
                  </a:lnTo>
                  <a:lnTo>
                    <a:pt x="820" y="1337"/>
                  </a:lnTo>
                  <a:lnTo>
                    <a:pt x="817" y="1376"/>
                  </a:lnTo>
                  <a:lnTo>
                    <a:pt x="807" y="1414"/>
                  </a:lnTo>
                  <a:lnTo>
                    <a:pt x="793" y="1449"/>
                  </a:lnTo>
                  <a:lnTo>
                    <a:pt x="772" y="1483"/>
                  </a:lnTo>
                  <a:lnTo>
                    <a:pt x="747" y="1514"/>
                  </a:lnTo>
                  <a:lnTo>
                    <a:pt x="717" y="1543"/>
                  </a:lnTo>
                  <a:lnTo>
                    <a:pt x="683" y="1568"/>
                  </a:lnTo>
                  <a:lnTo>
                    <a:pt x="645" y="1591"/>
                  </a:lnTo>
                  <a:lnTo>
                    <a:pt x="603" y="1610"/>
                  </a:lnTo>
                  <a:lnTo>
                    <a:pt x="559" y="1625"/>
                  </a:lnTo>
                  <a:lnTo>
                    <a:pt x="511" y="1637"/>
                  </a:lnTo>
                  <a:lnTo>
                    <a:pt x="462" y="1644"/>
                  </a:lnTo>
                  <a:lnTo>
                    <a:pt x="410" y="1646"/>
                  </a:lnTo>
                  <a:lnTo>
                    <a:pt x="359" y="1644"/>
                  </a:lnTo>
                  <a:lnTo>
                    <a:pt x="310" y="1637"/>
                  </a:lnTo>
                  <a:lnTo>
                    <a:pt x="262" y="1625"/>
                  </a:lnTo>
                  <a:lnTo>
                    <a:pt x="218" y="1610"/>
                  </a:lnTo>
                  <a:lnTo>
                    <a:pt x="176" y="1591"/>
                  </a:lnTo>
                  <a:lnTo>
                    <a:pt x="138" y="1568"/>
                  </a:lnTo>
                  <a:lnTo>
                    <a:pt x="104" y="1543"/>
                  </a:lnTo>
                  <a:lnTo>
                    <a:pt x="74" y="1514"/>
                  </a:lnTo>
                  <a:lnTo>
                    <a:pt x="49" y="1483"/>
                  </a:lnTo>
                  <a:lnTo>
                    <a:pt x="28" y="1449"/>
                  </a:lnTo>
                  <a:lnTo>
                    <a:pt x="14" y="1414"/>
                  </a:lnTo>
                  <a:lnTo>
                    <a:pt x="4" y="1376"/>
                  </a:lnTo>
                  <a:lnTo>
                    <a:pt x="0" y="1337"/>
                  </a:lnTo>
                  <a:lnTo>
                    <a:pt x="4" y="1299"/>
                  </a:lnTo>
                  <a:lnTo>
                    <a:pt x="14" y="1262"/>
                  </a:lnTo>
                  <a:lnTo>
                    <a:pt x="28" y="1226"/>
                  </a:lnTo>
                  <a:lnTo>
                    <a:pt x="49" y="1193"/>
                  </a:lnTo>
                  <a:lnTo>
                    <a:pt x="74" y="1162"/>
                  </a:lnTo>
                  <a:lnTo>
                    <a:pt x="104" y="1133"/>
                  </a:lnTo>
                  <a:lnTo>
                    <a:pt x="138" y="1107"/>
                  </a:lnTo>
                  <a:lnTo>
                    <a:pt x="176" y="1084"/>
                  </a:lnTo>
                  <a:lnTo>
                    <a:pt x="218" y="1064"/>
                  </a:lnTo>
                  <a:lnTo>
                    <a:pt x="262" y="1050"/>
                  </a:lnTo>
                  <a:lnTo>
                    <a:pt x="310" y="1039"/>
                  </a:lnTo>
                  <a:lnTo>
                    <a:pt x="359" y="1031"/>
                  </a:lnTo>
                  <a:lnTo>
                    <a:pt x="410" y="1028"/>
                  </a:lnTo>
                  <a:lnTo>
                    <a:pt x="466" y="1031"/>
                  </a:lnTo>
                  <a:lnTo>
                    <a:pt x="518" y="1040"/>
                  </a:lnTo>
                  <a:lnTo>
                    <a:pt x="569" y="1053"/>
                  </a:lnTo>
                  <a:lnTo>
                    <a:pt x="615" y="1071"/>
                  </a:lnTo>
                  <a:lnTo>
                    <a:pt x="615" y="309"/>
                  </a:lnTo>
                  <a:lnTo>
                    <a:pt x="618" y="285"/>
                  </a:lnTo>
                  <a:lnTo>
                    <a:pt x="626" y="263"/>
                  </a:lnTo>
                  <a:lnTo>
                    <a:pt x="639" y="243"/>
                  </a:lnTo>
                  <a:lnTo>
                    <a:pt x="655" y="227"/>
                  </a:lnTo>
                  <a:lnTo>
                    <a:pt x="675" y="216"/>
                  </a:lnTo>
                  <a:lnTo>
                    <a:pt x="697" y="207"/>
                  </a:lnTo>
                  <a:lnTo>
                    <a:pt x="1722" y="2"/>
                  </a:lnTo>
                  <a:lnTo>
                    <a:pt x="17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6" name="Group 230"/>
          <p:cNvGrpSpPr>
            <a:grpSpLocks noChangeAspect="1"/>
          </p:cNvGrpSpPr>
          <p:nvPr/>
        </p:nvGrpSpPr>
        <p:grpSpPr bwMode="auto">
          <a:xfrm>
            <a:off x="6559326" y="1750904"/>
            <a:ext cx="306757" cy="353027"/>
            <a:chOff x="4742" y="3900"/>
            <a:chExt cx="358" cy="412"/>
          </a:xfrm>
          <a:solidFill>
            <a:srgbClr val="FFFFFF"/>
          </a:solidFill>
        </p:grpSpPr>
        <p:sp>
          <p:nvSpPr>
            <p:cNvPr id="77" name="Freeform 232"/>
            <p:cNvSpPr>
              <a:spLocks noEditPoints="1"/>
            </p:cNvSpPr>
            <p:nvPr/>
          </p:nvSpPr>
          <p:spPr bwMode="auto">
            <a:xfrm>
              <a:off x="4742" y="3900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8" name="Rectangle 233"/>
            <p:cNvSpPr>
              <a:spLocks noChangeArrowheads="1"/>
            </p:cNvSpPr>
            <p:nvPr/>
          </p:nvSpPr>
          <p:spPr bwMode="auto">
            <a:xfrm>
              <a:off x="4819" y="4106"/>
              <a:ext cx="128" cy="12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9" name="Freeform 234"/>
            <p:cNvSpPr/>
            <p:nvPr/>
          </p:nvSpPr>
          <p:spPr bwMode="auto">
            <a:xfrm>
              <a:off x="4947" y="4106"/>
              <a:ext cx="77" cy="129"/>
            </a:xfrm>
            <a:custGeom>
              <a:avLst/>
              <a:gdLst>
                <a:gd name="T0" fmla="*/ 615 w 615"/>
                <a:gd name="T1" fmla="*/ 0 h 1028"/>
                <a:gd name="T2" fmla="*/ 615 w 615"/>
                <a:gd name="T3" fmla="*/ 1028 h 1028"/>
                <a:gd name="T4" fmla="*/ 0 w 615"/>
                <a:gd name="T5" fmla="*/ 616 h 1028"/>
                <a:gd name="T6" fmla="*/ 0 w 615"/>
                <a:gd name="T7" fmla="*/ 411 h 1028"/>
                <a:gd name="T8" fmla="*/ 615 w 615"/>
                <a:gd name="T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" h="1028">
                  <a:moveTo>
                    <a:pt x="615" y="0"/>
                  </a:moveTo>
                  <a:lnTo>
                    <a:pt x="615" y="1028"/>
                  </a:lnTo>
                  <a:lnTo>
                    <a:pt x="0" y="616"/>
                  </a:lnTo>
                  <a:lnTo>
                    <a:pt x="0" y="411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0" name="Group 237"/>
          <p:cNvGrpSpPr>
            <a:grpSpLocks noChangeAspect="1"/>
          </p:cNvGrpSpPr>
          <p:nvPr/>
        </p:nvGrpSpPr>
        <p:grpSpPr bwMode="auto">
          <a:xfrm>
            <a:off x="7079403" y="1750904"/>
            <a:ext cx="306757" cy="353027"/>
            <a:chOff x="4326" y="2543"/>
            <a:chExt cx="358" cy="412"/>
          </a:xfrm>
          <a:solidFill>
            <a:srgbClr val="FFFFFF"/>
          </a:solidFill>
        </p:grpSpPr>
        <p:sp>
          <p:nvSpPr>
            <p:cNvPr id="81" name="Freeform 239"/>
            <p:cNvSpPr/>
            <p:nvPr/>
          </p:nvSpPr>
          <p:spPr bwMode="auto">
            <a:xfrm>
              <a:off x="4454" y="2698"/>
              <a:ext cx="128" cy="180"/>
            </a:xfrm>
            <a:custGeom>
              <a:avLst/>
              <a:gdLst>
                <a:gd name="T0" fmla="*/ 0 w 1025"/>
                <a:gd name="T1" fmla="*/ 0 h 1440"/>
                <a:gd name="T2" fmla="*/ 1025 w 1025"/>
                <a:gd name="T3" fmla="*/ 721 h 1440"/>
                <a:gd name="T4" fmla="*/ 0 w 1025"/>
                <a:gd name="T5" fmla="*/ 1440 h 1440"/>
                <a:gd name="T6" fmla="*/ 0 w 1025"/>
                <a:gd name="T7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5" h="1440">
                  <a:moveTo>
                    <a:pt x="0" y="0"/>
                  </a:moveTo>
                  <a:lnTo>
                    <a:pt x="1025" y="721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2" name="Freeform 240"/>
            <p:cNvSpPr>
              <a:spLocks noEditPoints="1"/>
            </p:cNvSpPr>
            <p:nvPr/>
          </p:nvSpPr>
          <p:spPr bwMode="auto">
            <a:xfrm>
              <a:off x="4326" y="2543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3" name="Freeform 252"/>
          <p:cNvSpPr>
            <a:spLocks noEditPoints="1"/>
          </p:cNvSpPr>
          <p:nvPr/>
        </p:nvSpPr>
        <p:spPr bwMode="auto">
          <a:xfrm>
            <a:off x="7599481" y="1750904"/>
            <a:ext cx="349600" cy="353027"/>
          </a:xfrm>
          <a:custGeom>
            <a:avLst/>
            <a:gdLst>
              <a:gd name="T0" fmla="*/ 1835 w 3262"/>
              <a:gd name="T1" fmla="*/ 1113 h 3292"/>
              <a:gd name="T2" fmla="*/ 1511 w 3262"/>
              <a:gd name="T3" fmla="*/ 1439 h 3292"/>
              <a:gd name="T4" fmla="*/ 1835 w 3262"/>
              <a:gd name="T5" fmla="*/ 1439 h 3292"/>
              <a:gd name="T6" fmla="*/ 1835 w 3262"/>
              <a:gd name="T7" fmla="*/ 1113 h 3292"/>
              <a:gd name="T8" fmla="*/ 2039 w 3262"/>
              <a:gd name="T9" fmla="*/ 1028 h 3292"/>
              <a:gd name="T10" fmla="*/ 2039 w 3262"/>
              <a:gd name="T11" fmla="*/ 1646 h 3292"/>
              <a:gd name="T12" fmla="*/ 1427 w 3262"/>
              <a:gd name="T13" fmla="*/ 1646 h 3292"/>
              <a:gd name="T14" fmla="*/ 1427 w 3262"/>
              <a:gd name="T15" fmla="*/ 3085 h 3292"/>
              <a:gd name="T16" fmla="*/ 3058 w 3262"/>
              <a:gd name="T17" fmla="*/ 3085 h 3292"/>
              <a:gd name="T18" fmla="*/ 3058 w 3262"/>
              <a:gd name="T19" fmla="*/ 1028 h 3292"/>
              <a:gd name="T20" fmla="*/ 2039 w 3262"/>
              <a:gd name="T21" fmla="*/ 1028 h 3292"/>
              <a:gd name="T22" fmla="*/ 612 w 3262"/>
              <a:gd name="T23" fmla="*/ 291 h 3292"/>
              <a:gd name="T24" fmla="*/ 289 w 3262"/>
              <a:gd name="T25" fmla="*/ 617 h 3292"/>
              <a:gd name="T26" fmla="*/ 612 w 3262"/>
              <a:gd name="T27" fmla="*/ 617 h 3292"/>
              <a:gd name="T28" fmla="*/ 612 w 3262"/>
              <a:gd name="T29" fmla="*/ 291 h 3292"/>
              <a:gd name="T30" fmla="*/ 815 w 3262"/>
              <a:gd name="T31" fmla="*/ 205 h 3292"/>
              <a:gd name="T32" fmla="*/ 815 w 3262"/>
              <a:gd name="T33" fmla="*/ 823 h 3292"/>
              <a:gd name="T34" fmla="*/ 204 w 3262"/>
              <a:gd name="T35" fmla="*/ 823 h 3292"/>
              <a:gd name="T36" fmla="*/ 204 w 3262"/>
              <a:gd name="T37" fmla="*/ 2262 h 3292"/>
              <a:gd name="T38" fmla="*/ 1224 w 3262"/>
              <a:gd name="T39" fmla="*/ 2262 h 3292"/>
              <a:gd name="T40" fmla="*/ 1224 w 3262"/>
              <a:gd name="T41" fmla="*/ 1439 h 3292"/>
              <a:gd name="T42" fmla="*/ 1835 w 3262"/>
              <a:gd name="T43" fmla="*/ 823 h 3292"/>
              <a:gd name="T44" fmla="*/ 1835 w 3262"/>
              <a:gd name="T45" fmla="*/ 205 h 3292"/>
              <a:gd name="T46" fmla="*/ 815 w 3262"/>
              <a:gd name="T47" fmla="*/ 205 h 3292"/>
              <a:gd name="T48" fmla="*/ 612 w 3262"/>
              <a:gd name="T49" fmla="*/ 0 h 3292"/>
              <a:gd name="T50" fmla="*/ 2039 w 3262"/>
              <a:gd name="T51" fmla="*/ 0 h 3292"/>
              <a:gd name="T52" fmla="*/ 2039 w 3262"/>
              <a:gd name="T53" fmla="*/ 823 h 3292"/>
              <a:gd name="T54" fmla="*/ 3262 w 3262"/>
              <a:gd name="T55" fmla="*/ 823 h 3292"/>
              <a:gd name="T56" fmla="*/ 3262 w 3262"/>
              <a:gd name="T57" fmla="*/ 3292 h 3292"/>
              <a:gd name="T58" fmla="*/ 1224 w 3262"/>
              <a:gd name="T59" fmla="*/ 3292 h 3292"/>
              <a:gd name="T60" fmla="*/ 1224 w 3262"/>
              <a:gd name="T61" fmla="*/ 2469 h 3292"/>
              <a:gd name="T62" fmla="*/ 0 w 3262"/>
              <a:gd name="T63" fmla="*/ 2469 h 3292"/>
              <a:gd name="T64" fmla="*/ 0 w 3262"/>
              <a:gd name="T65" fmla="*/ 617 h 3292"/>
              <a:gd name="T66" fmla="*/ 612 w 3262"/>
              <a:gd name="T6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2" h="3292">
                <a:moveTo>
                  <a:pt x="1835" y="1113"/>
                </a:moveTo>
                <a:lnTo>
                  <a:pt x="1511" y="1439"/>
                </a:lnTo>
                <a:lnTo>
                  <a:pt x="1835" y="1439"/>
                </a:lnTo>
                <a:lnTo>
                  <a:pt x="1835" y="1113"/>
                </a:lnTo>
                <a:close/>
                <a:moveTo>
                  <a:pt x="2039" y="1028"/>
                </a:moveTo>
                <a:lnTo>
                  <a:pt x="2039" y="1646"/>
                </a:lnTo>
                <a:lnTo>
                  <a:pt x="1427" y="1646"/>
                </a:lnTo>
                <a:lnTo>
                  <a:pt x="1427" y="3085"/>
                </a:lnTo>
                <a:lnTo>
                  <a:pt x="3058" y="3085"/>
                </a:lnTo>
                <a:lnTo>
                  <a:pt x="3058" y="1028"/>
                </a:lnTo>
                <a:lnTo>
                  <a:pt x="2039" y="1028"/>
                </a:lnTo>
                <a:close/>
                <a:moveTo>
                  <a:pt x="612" y="291"/>
                </a:moveTo>
                <a:lnTo>
                  <a:pt x="289" y="617"/>
                </a:lnTo>
                <a:lnTo>
                  <a:pt x="612" y="617"/>
                </a:lnTo>
                <a:lnTo>
                  <a:pt x="612" y="291"/>
                </a:lnTo>
                <a:close/>
                <a:moveTo>
                  <a:pt x="815" y="205"/>
                </a:moveTo>
                <a:lnTo>
                  <a:pt x="815" y="823"/>
                </a:lnTo>
                <a:lnTo>
                  <a:pt x="204" y="823"/>
                </a:lnTo>
                <a:lnTo>
                  <a:pt x="204" y="2262"/>
                </a:lnTo>
                <a:lnTo>
                  <a:pt x="1224" y="2262"/>
                </a:lnTo>
                <a:lnTo>
                  <a:pt x="1224" y="1439"/>
                </a:lnTo>
                <a:lnTo>
                  <a:pt x="1835" y="823"/>
                </a:lnTo>
                <a:lnTo>
                  <a:pt x="1835" y="205"/>
                </a:lnTo>
                <a:lnTo>
                  <a:pt x="815" y="205"/>
                </a:lnTo>
                <a:close/>
                <a:moveTo>
                  <a:pt x="612" y="0"/>
                </a:moveTo>
                <a:lnTo>
                  <a:pt x="2039" y="0"/>
                </a:lnTo>
                <a:lnTo>
                  <a:pt x="2039" y="823"/>
                </a:lnTo>
                <a:lnTo>
                  <a:pt x="3262" y="823"/>
                </a:lnTo>
                <a:lnTo>
                  <a:pt x="3262" y="3292"/>
                </a:lnTo>
                <a:lnTo>
                  <a:pt x="1224" y="3292"/>
                </a:lnTo>
                <a:lnTo>
                  <a:pt x="1224" y="2469"/>
                </a:lnTo>
                <a:lnTo>
                  <a:pt x="0" y="2469"/>
                </a:lnTo>
                <a:lnTo>
                  <a:pt x="0" y="617"/>
                </a:lnTo>
                <a:lnTo>
                  <a:pt x="61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84" name="Group 255"/>
          <p:cNvGrpSpPr>
            <a:grpSpLocks noChangeAspect="1"/>
          </p:cNvGrpSpPr>
          <p:nvPr/>
        </p:nvGrpSpPr>
        <p:grpSpPr bwMode="auto">
          <a:xfrm>
            <a:off x="8162400" y="1750904"/>
            <a:ext cx="306757" cy="353027"/>
            <a:chOff x="4858" y="2342"/>
            <a:chExt cx="358" cy="412"/>
          </a:xfrm>
          <a:solidFill>
            <a:srgbClr val="FFFFFF"/>
          </a:solidFill>
        </p:grpSpPr>
        <p:sp>
          <p:nvSpPr>
            <p:cNvPr id="85" name="Freeform 257"/>
            <p:cNvSpPr>
              <a:spLocks noEditPoints="1"/>
            </p:cNvSpPr>
            <p:nvPr/>
          </p:nvSpPr>
          <p:spPr bwMode="auto">
            <a:xfrm>
              <a:off x="4858" y="2342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6" name="Rectangle 258"/>
            <p:cNvSpPr>
              <a:spLocks noChangeArrowheads="1"/>
            </p:cNvSpPr>
            <p:nvPr/>
          </p:nvSpPr>
          <p:spPr bwMode="auto">
            <a:xfrm>
              <a:off x="4935" y="2368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7" name="Rectangle 259"/>
            <p:cNvSpPr>
              <a:spLocks noChangeArrowheads="1"/>
            </p:cNvSpPr>
            <p:nvPr/>
          </p:nvSpPr>
          <p:spPr bwMode="auto">
            <a:xfrm>
              <a:off x="4986" y="2394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8" name="Rectangle 260"/>
            <p:cNvSpPr>
              <a:spLocks noChangeArrowheads="1"/>
            </p:cNvSpPr>
            <p:nvPr/>
          </p:nvSpPr>
          <p:spPr bwMode="auto">
            <a:xfrm>
              <a:off x="4935" y="2420"/>
              <a:ext cx="51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9" name="Rectangle 261"/>
            <p:cNvSpPr>
              <a:spLocks noChangeArrowheads="1"/>
            </p:cNvSpPr>
            <p:nvPr/>
          </p:nvSpPr>
          <p:spPr bwMode="auto">
            <a:xfrm>
              <a:off x="4986" y="2445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0" name="Rectangle 262"/>
            <p:cNvSpPr>
              <a:spLocks noChangeArrowheads="1"/>
            </p:cNvSpPr>
            <p:nvPr/>
          </p:nvSpPr>
          <p:spPr bwMode="auto">
            <a:xfrm>
              <a:off x="4935" y="2471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1" name="Rectangle 263"/>
            <p:cNvSpPr>
              <a:spLocks noChangeArrowheads="1"/>
            </p:cNvSpPr>
            <p:nvPr/>
          </p:nvSpPr>
          <p:spPr bwMode="auto">
            <a:xfrm>
              <a:off x="4986" y="2497"/>
              <a:ext cx="51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2" name="Rectangle 264"/>
            <p:cNvSpPr>
              <a:spLocks noChangeArrowheads="1"/>
            </p:cNvSpPr>
            <p:nvPr/>
          </p:nvSpPr>
          <p:spPr bwMode="auto">
            <a:xfrm>
              <a:off x="4935" y="2522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3" name="Rectangle 265"/>
            <p:cNvSpPr>
              <a:spLocks noChangeArrowheads="1"/>
            </p:cNvSpPr>
            <p:nvPr/>
          </p:nvSpPr>
          <p:spPr bwMode="auto">
            <a:xfrm>
              <a:off x="4986" y="2548"/>
              <a:ext cx="5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4" name="Freeform 266"/>
            <p:cNvSpPr>
              <a:spLocks noEditPoints="1"/>
            </p:cNvSpPr>
            <p:nvPr/>
          </p:nvSpPr>
          <p:spPr bwMode="auto">
            <a:xfrm>
              <a:off x="4935" y="2574"/>
              <a:ext cx="102" cy="128"/>
            </a:xfrm>
            <a:custGeom>
              <a:avLst/>
              <a:gdLst>
                <a:gd name="T0" fmla="*/ 204 w 819"/>
                <a:gd name="T1" fmla="*/ 618 h 1029"/>
                <a:gd name="T2" fmla="*/ 204 w 819"/>
                <a:gd name="T3" fmla="*/ 823 h 1029"/>
                <a:gd name="T4" fmla="*/ 614 w 819"/>
                <a:gd name="T5" fmla="*/ 823 h 1029"/>
                <a:gd name="T6" fmla="*/ 614 w 819"/>
                <a:gd name="T7" fmla="*/ 618 h 1029"/>
                <a:gd name="T8" fmla="*/ 204 w 819"/>
                <a:gd name="T9" fmla="*/ 618 h 1029"/>
                <a:gd name="T10" fmla="*/ 0 w 819"/>
                <a:gd name="T11" fmla="*/ 0 h 1029"/>
                <a:gd name="T12" fmla="*/ 409 w 819"/>
                <a:gd name="T13" fmla="*/ 0 h 1029"/>
                <a:gd name="T14" fmla="*/ 409 w 819"/>
                <a:gd name="T15" fmla="*/ 206 h 1029"/>
                <a:gd name="T16" fmla="*/ 665 w 819"/>
                <a:gd name="T17" fmla="*/ 206 h 1029"/>
                <a:gd name="T18" fmla="*/ 696 w 819"/>
                <a:gd name="T19" fmla="*/ 209 h 1029"/>
                <a:gd name="T20" fmla="*/ 725 w 819"/>
                <a:gd name="T21" fmla="*/ 218 h 1029"/>
                <a:gd name="T22" fmla="*/ 751 w 819"/>
                <a:gd name="T23" fmla="*/ 233 h 1029"/>
                <a:gd name="T24" fmla="*/ 774 w 819"/>
                <a:gd name="T25" fmla="*/ 251 h 1029"/>
                <a:gd name="T26" fmla="*/ 793 w 819"/>
                <a:gd name="T27" fmla="*/ 274 h 1029"/>
                <a:gd name="T28" fmla="*/ 807 w 819"/>
                <a:gd name="T29" fmla="*/ 301 h 1029"/>
                <a:gd name="T30" fmla="*/ 816 w 819"/>
                <a:gd name="T31" fmla="*/ 330 h 1029"/>
                <a:gd name="T32" fmla="*/ 819 w 819"/>
                <a:gd name="T33" fmla="*/ 361 h 1029"/>
                <a:gd name="T34" fmla="*/ 819 w 819"/>
                <a:gd name="T35" fmla="*/ 875 h 1029"/>
                <a:gd name="T36" fmla="*/ 816 w 819"/>
                <a:gd name="T37" fmla="*/ 906 h 1029"/>
                <a:gd name="T38" fmla="*/ 807 w 819"/>
                <a:gd name="T39" fmla="*/ 935 h 1029"/>
                <a:gd name="T40" fmla="*/ 793 w 819"/>
                <a:gd name="T41" fmla="*/ 961 h 1029"/>
                <a:gd name="T42" fmla="*/ 774 w 819"/>
                <a:gd name="T43" fmla="*/ 983 h 1029"/>
                <a:gd name="T44" fmla="*/ 751 w 819"/>
                <a:gd name="T45" fmla="*/ 1003 h 1029"/>
                <a:gd name="T46" fmla="*/ 725 w 819"/>
                <a:gd name="T47" fmla="*/ 1017 h 1029"/>
                <a:gd name="T48" fmla="*/ 696 w 819"/>
                <a:gd name="T49" fmla="*/ 1026 h 1029"/>
                <a:gd name="T50" fmla="*/ 665 w 819"/>
                <a:gd name="T51" fmla="*/ 1029 h 1029"/>
                <a:gd name="T52" fmla="*/ 153 w 819"/>
                <a:gd name="T53" fmla="*/ 1029 h 1029"/>
                <a:gd name="T54" fmla="*/ 122 w 819"/>
                <a:gd name="T55" fmla="*/ 1026 h 1029"/>
                <a:gd name="T56" fmla="*/ 93 w 819"/>
                <a:gd name="T57" fmla="*/ 1017 h 1029"/>
                <a:gd name="T58" fmla="*/ 68 w 819"/>
                <a:gd name="T59" fmla="*/ 1003 h 1029"/>
                <a:gd name="T60" fmla="*/ 45 w 819"/>
                <a:gd name="T61" fmla="*/ 983 h 1029"/>
                <a:gd name="T62" fmla="*/ 26 w 819"/>
                <a:gd name="T63" fmla="*/ 961 h 1029"/>
                <a:gd name="T64" fmla="*/ 12 w 819"/>
                <a:gd name="T65" fmla="*/ 935 h 1029"/>
                <a:gd name="T66" fmla="*/ 3 w 819"/>
                <a:gd name="T67" fmla="*/ 906 h 1029"/>
                <a:gd name="T68" fmla="*/ 0 w 819"/>
                <a:gd name="T69" fmla="*/ 875 h 1029"/>
                <a:gd name="T70" fmla="*/ 0 w 819"/>
                <a:gd name="T71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" h="1029">
                  <a:moveTo>
                    <a:pt x="204" y="618"/>
                  </a:moveTo>
                  <a:lnTo>
                    <a:pt x="204" y="823"/>
                  </a:lnTo>
                  <a:lnTo>
                    <a:pt x="614" y="823"/>
                  </a:lnTo>
                  <a:lnTo>
                    <a:pt x="614" y="618"/>
                  </a:lnTo>
                  <a:lnTo>
                    <a:pt x="204" y="618"/>
                  </a:lnTo>
                  <a:close/>
                  <a:moveTo>
                    <a:pt x="0" y="0"/>
                  </a:moveTo>
                  <a:lnTo>
                    <a:pt x="409" y="0"/>
                  </a:lnTo>
                  <a:lnTo>
                    <a:pt x="409" y="206"/>
                  </a:lnTo>
                  <a:lnTo>
                    <a:pt x="665" y="206"/>
                  </a:lnTo>
                  <a:lnTo>
                    <a:pt x="696" y="209"/>
                  </a:lnTo>
                  <a:lnTo>
                    <a:pt x="725" y="218"/>
                  </a:lnTo>
                  <a:lnTo>
                    <a:pt x="751" y="233"/>
                  </a:lnTo>
                  <a:lnTo>
                    <a:pt x="774" y="251"/>
                  </a:lnTo>
                  <a:lnTo>
                    <a:pt x="793" y="274"/>
                  </a:lnTo>
                  <a:lnTo>
                    <a:pt x="807" y="301"/>
                  </a:lnTo>
                  <a:lnTo>
                    <a:pt x="816" y="330"/>
                  </a:lnTo>
                  <a:lnTo>
                    <a:pt x="819" y="361"/>
                  </a:lnTo>
                  <a:lnTo>
                    <a:pt x="819" y="875"/>
                  </a:lnTo>
                  <a:lnTo>
                    <a:pt x="816" y="906"/>
                  </a:lnTo>
                  <a:lnTo>
                    <a:pt x="807" y="935"/>
                  </a:lnTo>
                  <a:lnTo>
                    <a:pt x="793" y="961"/>
                  </a:lnTo>
                  <a:lnTo>
                    <a:pt x="774" y="983"/>
                  </a:lnTo>
                  <a:lnTo>
                    <a:pt x="751" y="1003"/>
                  </a:lnTo>
                  <a:lnTo>
                    <a:pt x="725" y="1017"/>
                  </a:lnTo>
                  <a:lnTo>
                    <a:pt x="696" y="1026"/>
                  </a:lnTo>
                  <a:lnTo>
                    <a:pt x="665" y="1029"/>
                  </a:lnTo>
                  <a:lnTo>
                    <a:pt x="153" y="1029"/>
                  </a:lnTo>
                  <a:lnTo>
                    <a:pt x="122" y="1026"/>
                  </a:lnTo>
                  <a:lnTo>
                    <a:pt x="93" y="1017"/>
                  </a:lnTo>
                  <a:lnTo>
                    <a:pt x="68" y="1003"/>
                  </a:lnTo>
                  <a:lnTo>
                    <a:pt x="45" y="983"/>
                  </a:lnTo>
                  <a:lnTo>
                    <a:pt x="26" y="961"/>
                  </a:lnTo>
                  <a:lnTo>
                    <a:pt x="12" y="935"/>
                  </a:lnTo>
                  <a:lnTo>
                    <a:pt x="3" y="906"/>
                  </a:lnTo>
                  <a:lnTo>
                    <a:pt x="0" y="8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5" name="Freeform 271"/>
          <p:cNvSpPr>
            <a:spLocks noEditPoints="1"/>
          </p:cNvSpPr>
          <p:nvPr/>
        </p:nvSpPr>
        <p:spPr bwMode="auto">
          <a:xfrm>
            <a:off x="697692" y="2401999"/>
            <a:ext cx="329035" cy="353027"/>
          </a:xfrm>
          <a:custGeom>
            <a:avLst/>
            <a:gdLst>
              <a:gd name="T0" fmla="*/ 1314 w 3072"/>
              <a:gd name="T1" fmla="*/ 1646 h 3292"/>
              <a:gd name="T2" fmla="*/ 1639 w 3072"/>
              <a:gd name="T3" fmla="*/ 1319 h 3292"/>
              <a:gd name="T4" fmla="*/ 1843 w 3072"/>
              <a:gd name="T5" fmla="*/ 1851 h 3292"/>
              <a:gd name="T6" fmla="*/ 1229 w 3072"/>
              <a:gd name="T7" fmla="*/ 3085 h 3292"/>
              <a:gd name="T8" fmla="*/ 2867 w 3072"/>
              <a:gd name="T9" fmla="*/ 1234 h 3292"/>
              <a:gd name="T10" fmla="*/ 102 w 3072"/>
              <a:gd name="T11" fmla="*/ 411 h 3292"/>
              <a:gd name="T12" fmla="*/ 307 w 3072"/>
              <a:gd name="T13" fmla="*/ 617 h 3292"/>
              <a:gd name="T14" fmla="*/ 205 w 3072"/>
              <a:gd name="T15" fmla="*/ 2469 h 3292"/>
              <a:gd name="T16" fmla="*/ 1024 w 3072"/>
              <a:gd name="T17" fmla="*/ 1646 h 3292"/>
              <a:gd name="T18" fmla="*/ 2253 w 3072"/>
              <a:gd name="T19" fmla="*/ 1028 h 3292"/>
              <a:gd name="T20" fmla="*/ 2151 w 3072"/>
              <a:gd name="T21" fmla="*/ 617 h 3292"/>
              <a:gd name="T22" fmla="*/ 2355 w 3072"/>
              <a:gd name="T23" fmla="*/ 411 h 3292"/>
              <a:gd name="T24" fmla="*/ 2401 w 3072"/>
              <a:gd name="T25" fmla="*/ 421 h 3292"/>
              <a:gd name="T26" fmla="*/ 2436 w 3072"/>
              <a:gd name="T27" fmla="*/ 450 h 3292"/>
              <a:gd name="T28" fmla="*/ 2455 w 3072"/>
              <a:gd name="T29" fmla="*/ 490 h 3292"/>
              <a:gd name="T30" fmla="*/ 2457 w 3072"/>
              <a:gd name="T31" fmla="*/ 1028 h 3292"/>
              <a:gd name="T32" fmla="*/ 3072 w 3072"/>
              <a:gd name="T33" fmla="*/ 3292 h 3292"/>
              <a:gd name="T34" fmla="*/ 1024 w 3072"/>
              <a:gd name="T35" fmla="*/ 2674 h 3292"/>
              <a:gd name="T36" fmla="*/ 79 w 3072"/>
              <a:gd name="T37" fmla="*/ 2671 h 3292"/>
              <a:gd name="T38" fmla="*/ 38 w 3072"/>
              <a:gd name="T39" fmla="*/ 2652 h 3292"/>
              <a:gd name="T40" fmla="*/ 10 w 3072"/>
              <a:gd name="T41" fmla="*/ 2617 h 3292"/>
              <a:gd name="T42" fmla="*/ 0 w 3072"/>
              <a:gd name="T43" fmla="*/ 2571 h 3292"/>
              <a:gd name="T44" fmla="*/ 2 w 3072"/>
              <a:gd name="T45" fmla="*/ 490 h 3292"/>
              <a:gd name="T46" fmla="*/ 23 w 3072"/>
              <a:gd name="T47" fmla="*/ 450 h 3292"/>
              <a:gd name="T48" fmla="*/ 58 w 3072"/>
              <a:gd name="T49" fmla="*/ 421 h 3292"/>
              <a:gd name="T50" fmla="*/ 102 w 3072"/>
              <a:gd name="T51" fmla="*/ 411 h 3292"/>
              <a:gd name="T52" fmla="*/ 1024 w 3072"/>
              <a:gd name="T53" fmla="*/ 205 h 3292"/>
              <a:gd name="T54" fmla="*/ 1433 w 3072"/>
              <a:gd name="T55" fmla="*/ 411 h 3292"/>
              <a:gd name="T56" fmla="*/ 1433 w 3072"/>
              <a:gd name="T57" fmla="*/ 205 h 3292"/>
              <a:gd name="T58" fmla="*/ 1024 w 3072"/>
              <a:gd name="T59" fmla="*/ 205 h 3292"/>
              <a:gd name="T60" fmla="*/ 1433 w 3072"/>
              <a:gd name="T61" fmla="*/ 0 h 3292"/>
              <a:gd name="T62" fmla="*/ 1498 w 3072"/>
              <a:gd name="T63" fmla="*/ 10 h 3292"/>
              <a:gd name="T64" fmla="*/ 1555 w 3072"/>
              <a:gd name="T65" fmla="*/ 39 h 3292"/>
              <a:gd name="T66" fmla="*/ 1599 w 3072"/>
              <a:gd name="T67" fmla="*/ 84 h 3292"/>
              <a:gd name="T68" fmla="*/ 1629 w 3072"/>
              <a:gd name="T69" fmla="*/ 140 h 3292"/>
              <a:gd name="T70" fmla="*/ 1639 w 3072"/>
              <a:gd name="T71" fmla="*/ 205 h 3292"/>
              <a:gd name="T72" fmla="*/ 2048 w 3072"/>
              <a:gd name="T73" fmla="*/ 411 h 3292"/>
              <a:gd name="T74" fmla="*/ 409 w 3072"/>
              <a:gd name="T75" fmla="*/ 823 h 3292"/>
              <a:gd name="T76" fmla="*/ 819 w 3072"/>
              <a:gd name="T77" fmla="*/ 411 h 3292"/>
              <a:gd name="T78" fmla="*/ 821 w 3072"/>
              <a:gd name="T79" fmla="*/ 172 h 3292"/>
              <a:gd name="T80" fmla="*/ 842 w 3072"/>
              <a:gd name="T81" fmla="*/ 111 h 3292"/>
              <a:gd name="T82" fmla="*/ 879 w 3072"/>
              <a:gd name="T83" fmla="*/ 60 h 3292"/>
              <a:gd name="T84" fmla="*/ 929 w 3072"/>
              <a:gd name="T85" fmla="*/ 22 h 3292"/>
              <a:gd name="T86" fmla="*/ 991 w 3072"/>
              <a:gd name="T8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72" h="3292">
                <a:moveTo>
                  <a:pt x="1639" y="1319"/>
                </a:moveTo>
                <a:lnTo>
                  <a:pt x="1314" y="1646"/>
                </a:lnTo>
                <a:lnTo>
                  <a:pt x="1639" y="1646"/>
                </a:lnTo>
                <a:lnTo>
                  <a:pt x="1639" y="1319"/>
                </a:lnTo>
                <a:close/>
                <a:moveTo>
                  <a:pt x="1843" y="1234"/>
                </a:moveTo>
                <a:lnTo>
                  <a:pt x="1843" y="1851"/>
                </a:lnTo>
                <a:lnTo>
                  <a:pt x="1229" y="1851"/>
                </a:lnTo>
                <a:lnTo>
                  <a:pt x="1229" y="3085"/>
                </a:lnTo>
                <a:lnTo>
                  <a:pt x="2867" y="3085"/>
                </a:lnTo>
                <a:lnTo>
                  <a:pt x="2867" y="1234"/>
                </a:lnTo>
                <a:lnTo>
                  <a:pt x="1843" y="1234"/>
                </a:lnTo>
                <a:close/>
                <a:moveTo>
                  <a:pt x="102" y="411"/>
                </a:moveTo>
                <a:lnTo>
                  <a:pt x="307" y="411"/>
                </a:lnTo>
                <a:lnTo>
                  <a:pt x="307" y="617"/>
                </a:lnTo>
                <a:lnTo>
                  <a:pt x="205" y="617"/>
                </a:lnTo>
                <a:lnTo>
                  <a:pt x="205" y="2469"/>
                </a:lnTo>
                <a:lnTo>
                  <a:pt x="1024" y="2469"/>
                </a:lnTo>
                <a:lnTo>
                  <a:pt x="1024" y="1646"/>
                </a:lnTo>
                <a:lnTo>
                  <a:pt x="1639" y="1028"/>
                </a:lnTo>
                <a:lnTo>
                  <a:pt x="2253" y="1028"/>
                </a:lnTo>
                <a:lnTo>
                  <a:pt x="2253" y="617"/>
                </a:lnTo>
                <a:lnTo>
                  <a:pt x="2151" y="617"/>
                </a:lnTo>
                <a:lnTo>
                  <a:pt x="2151" y="411"/>
                </a:lnTo>
                <a:lnTo>
                  <a:pt x="2355" y="411"/>
                </a:lnTo>
                <a:lnTo>
                  <a:pt x="2379" y="414"/>
                </a:lnTo>
                <a:lnTo>
                  <a:pt x="2401" y="421"/>
                </a:lnTo>
                <a:lnTo>
                  <a:pt x="2419" y="433"/>
                </a:lnTo>
                <a:lnTo>
                  <a:pt x="2436" y="450"/>
                </a:lnTo>
                <a:lnTo>
                  <a:pt x="2447" y="468"/>
                </a:lnTo>
                <a:lnTo>
                  <a:pt x="2455" y="490"/>
                </a:lnTo>
                <a:lnTo>
                  <a:pt x="2457" y="514"/>
                </a:lnTo>
                <a:lnTo>
                  <a:pt x="2457" y="1028"/>
                </a:lnTo>
                <a:lnTo>
                  <a:pt x="3072" y="1028"/>
                </a:lnTo>
                <a:lnTo>
                  <a:pt x="3072" y="3292"/>
                </a:lnTo>
                <a:lnTo>
                  <a:pt x="1024" y="3292"/>
                </a:lnTo>
                <a:lnTo>
                  <a:pt x="1024" y="2674"/>
                </a:lnTo>
                <a:lnTo>
                  <a:pt x="102" y="2674"/>
                </a:lnTo>
                <a:lnTo>
                  <a:pt x="79" y="2671"/>
                </a:lnTo>
                <a:lnTo>
                  <a:pt x="58" y="2664"/>
                </a:lnTo>
                <a:lnTo>
                  <a:pt x="38" y="2652"/>
                </a:lnTo>
                <a:lnTo>
                  <a:pt x="23" y="2636"/>
                </a:lnTo>
                <a:lnTo>
                  <a:pt x="10" y="2617"/>
                </a:lnTo>
                <a:lnTo>
                  <a:pt x="2" y="2595"/>
                </a:lnTo>
                <a:lnTo>
                  <a:pt x="0" y="2571"/>
                </a:lnTo>
                <a:lnTo>
                  <a:pt x="0" y="514"/>
                </a:lnTo>
                <a:lnTo>
                  <a:pt x="2" y="490"/>
                </a:lnTo>
                <a:lnTo>
                  <a:pt x="10" y="468"/>
                </a:lnTo>
                <a:lnTo>
                  <a:pt x="23" y="450"/>
                </a:lnTo>
                <a:lnTo>
                  <a:pt x="38" y="433"/>
                </a:lnTo>
                <a:lnTo>
                  <a:pt x="58" y="421"/>
                </a:lnTo>
                <a:lnTo>
                  <a:pt x="79" y="414"/>
                </a:lnTo>
                <a:lnTo>
                  <a:pt x="102" y="411"/>
                </a:lnTo>
                <a:close/>
                <a:moveTo>
                  <a:pt x="1024" y="205"/>
                </a:moveTo>
                <a:lnTo>
                  <a:pt x="1024" y="205"/>
                </a:lnTo>
                <a:lnTo>
                  <a:pt x="1024" y="411"/>
                </a:lnTo>
                <a:lnTo>
                  <a:pt x="1433" y="411"/>
                </a:lnTo>
                <a:lnTo>
                  <a:pt x="1433" y="205"/>
                </a:lnTo>
                <a:lnTo>
                  <a:pt x="1433" y="205"/>
                </a:lnTo>
                <a:lnTo>
                  <a:pt x="1433" y="205"/>
                </a:lnTo>
                <a:lnTo>
                  <a:pt x="1024" y="205"/>
                </a:lnTo>
                <a:close/>
                <a:moveTo>
                  <a:pt x="1024" y="0"/>
                </a:moveTo>
                <a:lnTo>
                  <a:pt x="1433" y="0"/>
                </a:lnTo>
                <a:lnTo>
                  <a:pt x="1466" y="2"/>
                </a:lnTo>
                <a:lnTo>
                  <a:pt x="1498" y="10"/>
                </a:lnTo>
                <a:lnTo>
                  <a:pt x="1528" y="22"/>
                </a:lnTo>
                <a:lnTo>
                  <a:pt x="1555" y="39"/>
                </a:lnTo>
                <a:lnTo>
                  <a:pt x="1578" y="60"/>
                </a:lnTo>
                <a:lnTo>
                  <a:pt x="1599" y="84"/>
                </a:lnTo>
                <a:lnTo>
                  <a:pt x="1615" y="111"/>
                </a:lnTo>
                <a:lnTo>
                  <a:pt x="1629" y="140"/>
                </a:lnTo>
                <a:lnTo>
                  <a:pt x="1636" y="172"/>
                </a:lnTo>
                <a:lnTo>
                  <a:pt x="1639" y="205"/>
                </a:lnTo>
                <a:lnTo>
                  <a:pt x="1639" y="411"/>
                </a:lnTo>
                <a:lnTo>
                  <a:pt x="2048" y="411"/>
                </a:lnTo>
                <a:lnTo>
                  <a:pt x="2048" y="823"/>
                </a:lnTo>
                <a:lnTo>
                  <a:pt x="409" y="823"/>
                </a:lnTo>
                <a:lnTo>
                  <a:pt x="409" y="411"/>
                </a:lnTo>
                <a:lnTo>
                  <a:pt x="819" y="411"/>
                </a:lnTo>
                <a:lnTo>
                  <a:pt x="819" y="205"/>
                </a:lnTo>
                <a:lnTo>
                  <a:pt x="821" y="172"/>
                </a:lnTo>
                <a:lnTo>
                  <a:pt x="830" y="140"/>
                </a:lnTo>
                <a:lnTo>
                  <a:pt x="842" y="111"/>
                </a:lnTo>
                <a:lnTo>
                  <a:pt x="858" y="84"/>
                </a:lnTo>
                <a:lnTo>
                  <a:pt x="879" y="60"/>
                </a:lnTo>
                <a:lnTo>
                  <a:pt x="903" y="39"/>
                </a:lnTo>
                <a:lnTo>
                  <a:pt x="929" y="22"/>
                </a:lnTo>
                <a:lnTo>
                  <a:pt x="959" y="10"/>
                </a:lnTo>
                <a:lnTo>
                  <a:pt x="991" y="2"/>
                </a:lnTo>
                <a:lnTo>
                  <a:pt x="102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6" name="Freeform 276"/>
          <p:cNvSpPr>
            <a:spLocks noEditPoints="1"/>
          </p:cNvSpPr>
          <p:nvPr/>
        </p:nvSpPr>
        <p:spPr bwMode="auto">
          <a:xfrm>
            <a:off x="1206465" y="2425991"/>
            <a:ext cx="349600" cy="305043"/>
          </a:xfrm>
          <a:custGeom>
            <a:avLst/>
            <a:gdLst>
              <a:gd name="T0" fmla="*/ 326 w 3261"/>
              <a:gd name="T1" fmla="*/ 1874 h 2852"/>
              <a:gd name="T2" fmla="*/ 1631 w 3261"/>
              <a:gd name="T3" fmla="*/ 2526 h 2852"/>
              <a:gd name="T4" fmla="*/ 2935 w 3261"/>
              <a:gd name="T5" fmla="*/ 1874 h 2852"/>
              <a:gd name="T6" fmla="*/ 3261 w 3261"/>
              <a:gd name="T7" fmla="*/ 2037 h 2852"/>
              <a:gd name="T8" fmla="*/ 1631 w 3261"/>
              <a:gd name="T9" fmla="*/ 2852 h 2852"/>
              <a:gd name="T10" fmla="*/ 0 w 3261"/>
              <a:gd name="T11" fmla="*/ 2037 h 2852"/>
              <a:gd name="T12" fmla="*/ 326 w 3261"/>
              <a:gd name="T13" fmla="*/ 1874 h 2852"/>
              <a:gd name="T14" fmla="*/ 326 w 3261"/>
              <a:gd name="T15" fmla="*/ 1263 h 2852"/>
              <a:gd name="T16" fmla="*/ 1631 w 3261"/>
              <a:gd name="T17" fmla="*/ 1914 h 2852"/>
              <a:gd name="T18" fmla="*/ 2935 w 3261"/>
              <a:gd name="T19" fmla="*/ 1263 h 2852"/>
              <a:gd name="T20" fmla="*/ 3261 w 3261"/>
              <a:gd name="T21" fmla="*/ 1425 h 2852"/>
              <a:gd name="T22" fmla="*/ 1631 w 3261"/>
              <a:gd name="T23" fmla="*/ 2241 h 2852"/>
              <a:gd name="T24" fmla="*/ 0 w 3261"/>
              <a:gd name="T25" fmla="*/ 1425 h 2852"/>
              <a:gd name="T26" fmla="*/ 326 w 3261"/>
              <a:gd name="T27" fmla="*/ 1263 h 2852"/>
              <a:gd name="T28" fmla="*/ 1631 w 3261"/>
              <a:gd name="T29" fmla="*/ 271 h 2852"/>
              <a:gd name="T30" fmla="*/ 541 w 3261"/>
              <a:gd name="T31" fmla="*/ 815 h 2852"/>
              <a:gd name="T32" fmla="*/ 1631 w 3261"/>
              <a:gd name="T33" fmla="*/ 1359 h 2852"/>
              <a:gd name="T34" fmla="*/ 2720 w 3261"/>
              <a:gd name="T35" fmla="*/ 815 h 2852"/>
              <a:gd name="T36" fmla="*/ 1631 w 3261"/>
              <a:gd name="T37" fmla="*/ 271 h 2852"/>
              <a:gd name="T38" fmla="*/ 1631 w 3261"/>
              <a:gd name="T39" fmla="*/ 0 h 2852"/>
              <a:gd name="T40" fmla="*/ 1631 w 3261"/>
              <a:gd name="T41" fmla="*/ 0 h 2852"/>
              <a:gd name="T42" fmla="*/ 3261 w 3261"/>
              <a:gd name="T43" fmla="*/ 815 h 2852"/>
              <a:gd name="T44" fmla="*/ 1631 w 3261"/>
              <a:gd name="T45" fmla="*/ 1630 h 2852"/>
              <a:gd name="T46" fmla="*/ 0 w 3261"/>
              <a:gd name="T47" fmla="*/ 815 h 2852"/>
              <a:gd name="T48" fmla="*/ 1631 w 3261"/>
              <a:gd name="T4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852">
                <a:moveTo>
                  <a:pt x="326" y="1874"/>
                </a:moveTo>
                <a:lnTo>
                  <a:pt x="1631" y="2526"/>
                </a:lnTo>
                <a:lnTo>
                  <a:pt x="2935" y="1874"/>
                </a:lnTo>
                <a:lnTo>
                  <a:pt x="3261" y="2037"/>
                </a:lnTo>
                <a:lnTo>
                  <a:pt x="1631" y="2852"/>
                </a:lnTo>
                <a:lnTo>
                  <a:pt x="0" y="2037"/>
                </a:lnTo>
                <a:lnTo>
                  <a:pt x="326" y="1874"/>
                </a:lnTo>
                <a:close/>
                <a:moveTo>
                  <a:pt x="326" y="1263"/>
                </a:moveTo>
                <a:lnTo>
                  <a:pt x="1631" y="1914"/>
                </a:lnTo>
                <a:lnTo>
                  <a:pt x="2935" y="1263"/>
                </a:lnTo>
                <a:lnTo>
                  <a:pt x="3261" y="1425"/>
                </a:lnTo>
                <a:lnTo>
                  <a:pt x="1631" y="2241"/>
                </a:lnTo>
                <a:lnTo>
                  <a:pt x="0" y="1425"/>
                </a:lnTo>
                <a:lnTo>
                  <a:pt x="326" y="1263"/>
                </a:lnTo>
                <a:close/>
                <a:moveTo>
                  <a:pt x="1631" y="271"/>
                </a:moveTo>
                <a:lnTo>
                  <a:pt x="541" y="815"/>
                </a:lnTo>
                <a:lnTo>
                  <a:pt x="1631" y="1359"/>
                </a:lnTo>
                <a:lnTo>
                  <a:pt x="2720" y="815"/>
                </a:lnTo>
                <a:lnTo>
                  <a:pt x="1631" y="27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3261" y="815"/>
                </a:lnTo>
                <a:lnTo>
                  <a:pt x="1631" y="1630"/>
                </a:lnTo>
                <a:lnTo>
                  <a:pt x="0" y="815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7" name="Freeform 281"/>
          <p:cNvSpPr/>
          <p:nvPr/>
        </p:nvSpPr>
        <p:spPr bwMode="auto">
          <a:xfrm>
            <a:off x="1735802" y="2436701"/>
            <a:ext cx="349599" cy="283622"/>
          </a:xfrm>
          <a:custGeom>
            <a:avLst/>
            <a:gdLst>
              <a:gd name="T0" fmla="*/ 0 w 3261"/>
              <a:gd name="T1" fmla="*/ 0 h 2648"/>
              <a:gd name="T2" fmla="*/ 1426 w 3261"/>
              <a:gd name="T3" fmla="*/ 0 h 2648"/>
              <a:gd name="T4" fmla="*/ 1835 w 3261"/>
              <a:gd name="T5" fmla="*/ 407 h 2648"/>
              <a:gd name="T6" fmla="*/ 3261 w 3261"/>
              <a:gd name="T7" fmla="*/ 407 h 2648"/>
              <a:gd name="T8" fmla="*/ 3261 w 3261"/>
              <a:gd name="T9" fmla="*/ 2648 h 2648"/>
              <a:gd name="T10" fmla="*/ 0 w 3261"/>
              <a:gd name="T11" fmla="*/ 2648 h 2648"/>
              <a:gd name="T12" fmla="*/ 0 w 3261"/>
              <a:gd name="T13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1" h="2648"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8" name="Freeform 286"/>
          <p:cNvSpPr>
            <a:spLocks noEditPoints="1"/>
          </p:cNvSpPr>
          <p:nvPr/>
        </p:nvSpPr>
        <p:spPr bwMode="auto">
          <a:xfrm>
            <a:off x="2265140" y="2436701"/>
            <a:ext cx="349599" cy="283622"/>
          </a:xfrm>
          <a:custGeom>
            <a:avLst/>
            <a:gdLst>
              <a:gd name="T0" fmla="*/ 611 w 3261"/>
              <a:gd name="T1" fmla="*/ 1018 h 2648"/>
              <a:gd name="T2" fmla="*/ 3261 w 3261"/>
              <a:gd name="T3" fmla="*/ 1018 h 2648"/>
              <a:gd name="T4" fmla="*/ 2650 w 3261"/>
              <a:gd name="T5" fmla="*/ 2648 h 2648"/>
              <a:gd name="T6" fmla="*/ 0 w 3261"/>
              <a:gd name="T7" fmla="*/ 2648 h 2648"/>
              <a:gd name="T8" fmla="*/ 611 w 3261"/>
              <a:gd name="T9" fmla="*/ 1018 h 2648"/>
              <a:gd name="T10" fmla="*/ 0 w 3261"/>
              <a:gd name="T11" fmla="*/ 0 h 2648"/>
              <a:gd name="T12" fmla="*/ 917 w 3261"/>
              <a:gd name="T13" fmla="*/ 0 h 2648"/>
              <a:gd name="T14" fmla="*/ 1325 w 3261"/>
              <a:gd name="T15" fmla="*/ 407 h 2648"/>
              <a:gd name="T16" fmla="*/ 2650 w 3261"/>
              <a:gd name="T17" fmla="*/ 407 h 2648"/>
              <a:gd name="T18" fmla="*/ 2650 w 3261"/>
              <a:gd name="T19" fmla="*/ 814 h 2648"/>
              <a:gd name="T20" fmla="*/ 407 w 3261"/>
              <a:gd name="T21" fmla="*/ 814 h 2648"/>
              <a:gd name="T22" fmla="*/ 0 w 3261"/>
              <a:gd name="T23" fmla="*/ 2648 h 2648"/>
              <a:gd name="T24" fmla="*/ 0 w 3261"/>
              <a:gd name="T25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61" h="2648">
                <a:moveTo>
                  <a:pt x="611" y="1018"/>
                </a:moveTo>
                <a:lnTo>
                  <a:pt x="3261" y="1018"/>
                </a:lnTo>
                <a:lnTo>
                  <a:pt x="2650" y="2648"/>
                </a:lnTo>
                <a:lnTo>
                  <a:pt x="0" y="2648"/>
                </a:lnTo>
                <a:lnTo>
                  <a:pt x="611" y="1018"/>
                </a:lnTo>
                <a:close/>
                <a:moveTo>
                  <a:pt x="0" y="0"/>
                </a:moveTo>
                <a:lnTo>
                  <a:pt x="917" y="0"/>
                </a:lnTo>
                <a:lnTo>
                  <a:pt x="1325" y="407"/>
                </a:lnTo>
                <a:lnTo>
                  <a:pt x="2650" y="407"/>
                </a:lnTo>
                <a:lnTo>
                  <a:pt x="2650" y="814"/>
                </a:lnTo>
                <a:lnTo>
                  <a:pt x="407" y="814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9" name="Freeform 291"/>
          <p:cNvSpPr>
            <a:spLocks noEditPoints="1"/>
          </p:cNvSpPr>
          <p:nvPr/>
        </p:nvSpPr>
        <p:spPr bwMode="auto">
          <a:xfrm>
            <a:off x="2794478" y="2436701"/>
            <a:ext cx="349599" cy="283622"/>
          </a:xfrm>
          <a:custGeom>
            <a:avLst/>
            <a:gdLst>
              <a:gd name="T0" fmla="*/ 1426 w 3261"/>
              <a:gd name="T1" fmla="*/ 1018 h 2648"/>
              <a:gd name="T2" fmla="*/ 1426 w 3261"/>
              <a:gd name="T3" fmla="*/ 1425 h 2648"/>
              <a:gd name="T4" fmla="*/ 1019 w 3261"/>
              <a:gd name="T5" fmla="*/ 1425 h 2648"/>
              <a:gd name="T6" fmla="*/ 1019 w 3261"/>
              <a:gd name="T7" fmla="*/ 1833 h 2648"/>
              <a:gd name="T8" fmla="*/ 1426 w 3261"/>
              <a:gd name="T9" fmla="*/ 1833 h 2648"/>
              <a:gd name="T10" fmla="*/ 1426 w 3261"/>
              <a:gd name="T11" fmla="*/ 2241 h 2648"/>
              <a:gd name="T12" fmla="*/ 1835 w 3261"/>
              <a:gd name="T13" fmla="*/ 2241 h 2648"/>
              <a:gd name="T14" fmla="*/ 1835 w 3261"/>
              <a:gd name="T15" fmla="*/ 1833 h 2648"/>
              <a:gd name="T16" fmla="*/ 2242 w 3261"/>
              <a:gd name="T17" fmla="*/ 1833 h 2648"/>
              <a:gd name="T18" fmla="*/ 2242 w 3261"/>
              <a:gd name="T19" fmla="*/ 1425 h 2648"/>
              <a:gd name="T20" fmla="*/ 1835 w 3261"/>
              <a:gd name="T21" fmla="*/ 1425 h 2648"/>
              <a:gd name="T22" fmla="*/ 1835 w 3261"/>
              <a:gd name="T23" fmla="*/ 1018 h 2648"/>
              <a:gd name="T24" fmla="*/ 1426 w 3261"/>
              <a:gd name="T25" fmla="*/ 1018 h 2648"/>
              <a:gd name="T26" fmla="*/ 0 w 3261"/>
              <a:gd name="T27" fmla="*/ 0 h 2648"/>
              <a:gd name="T28" fmla="*/ 1426 w 3261"/>
              <a:gd name="T29" fmla="*/ 0 h 2648"/>
              <a:gd name="T30" fmla="*/ 1835 w 3261"/>
              <a:gd name="T31" fmla="*/ 407 h 2648"/>
              <a:gd name="T32" fmla="*/ 3261 w 3261"/>
              <a:gd name="T33" fmla="*/ 407 h 2648"/>
              <a:gd name="T34" fmla="*/ 3261 w 3261"/>
              <a:gd name="T35" fmla="*/ 2648 h 2648"/>
              <a:gd name="T36" fmla="*/ 0 w 3261"/>
              <a:gd name="T37" fmla="*/ 2648 h 2648"/>
              <a:gd name="T38" fmla="*/ 0 w 3261"/>
              <a:gd name="T3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61" h="2648">
                <a:moveTo>
                  <a:pt x="1426" y="1018"/>
                </a:moveTo>
                <a:lnTo>
                  <a:pt x="1426" y="1425"/>
                </a:lnTo>
                <a:lnTo>
                  <a:pt x="1019" y="1425"/>
                </a:lnTo>
                <a:lnTo>
                  <a:pt x="1019" y="1833"/>
                </a:lnTo>
                <a:lnTo>
                  <a:pt x="1426" y="1833"/>
                </a:lnTo>
                <a:lnTo>
                  <a:pt x="1426" y="2241"/>
                </a:lnTo>
                <a:lnTo>
                  <a:pt x="1835" y="2241"/>
                </a:lnTo>
                <a:lnTo>
                  <a:pt x="1835" y="1833"/>
                </a:lnTo>
                <a:lnTo>
                  <a:pt x="2242" y="1833"/>
                </a:lnTo>
                <a:lnTo>
                  <a:pt x="2242" y="1425"/>
                </a:lnTo>
                <a:lnTo>
                  <a:pt x="1835" y="1425"/>
                </a:lnTo>
                <a:lnTo>
                  <a:pt x="1835" y="1018"/>
                </a:lnTo>
                <a:lnTo>
                  <a:pt x="1426" y="1018"/>
                </a:lnTo>
                <a:close/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0" name="Freeform 296"/>
          <p:cNvSpPr>
            <a:spLocks noEditPoints="1"/>
          </p:cNvSpPr>
          <p:nvPr/>
        </p:nvSpPr>
        <p:spPr bwMode="auto">
          <a:xfrm>
            <a:off x="3323816" y="2436701"/>
            <a:ext cx="349599" cy="283622"/>
          </a:xfrm>
          <a:custGeom>
            <a:avLst/>
            <a:gdLst>
              <a:gd name="T0" fmla="*/ 1019 w 3261"/>
              <a:gd name="T1" fmla="*/ 1425 h 2648"/>
              <a:gd name="T2" fmla="*/ 1019 w 3261"/>
              <a:gd name="T3" fmla="*/ 1833 h 2648"/>
              <a:gd name="T4" fmla="*/ 2242 w 3261"/>
              <a:gd name="T5" fmla="*/ 1833 h 2648"/>
              <a:gd name="T6" fmla="*/ 2242 w 3261"/>
              <a:gd name="T7" fmla="*/ 1425 h 2648"/>
              <a:gd name="T8" fmla="*/ 1019 w 3261"/>
              <a:gd name="T9" fmla="*/ 1425 h 2648"/>
              <a:gd name="T10" fmla="*/ 0 w 3261"/>
              <a:gd name="T11" fmla="*/ 0 h 2648"/>
              <a:gd name="T12" fmla="*/ 1426 w 3261"/>
              <a:gd name="T13" fmla="*/ 0 h 2648"/>
              <a:gd name="T14" fmla="*/ 1835 w 3261"/>
              <a:gd name="T15" fmla="*/ 407 h 2648"/>
              <a:gd name="T16" fmla="*/ 3261 w 3261"/>
              <a:gd name="T17" fmla="*/ 407 h 2648"/>
              <a:gd name="T18" fmla="*/ 3261 w 3261"/>
              <a:gd name="T19" fmla="*/ 2648 h 2648"/>
              <a:gd name="T20" fmla="*/ 0 w 3261"/>
              <a:gd name="T21" fmla="*/ 2648 h 2648"/>
              <a:gd name="T22" fmla="*/ 0 w 3261"/>
              <a:gd name="T23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61" h="2648">
                <a:moveTo>
                  <a:pt x="1019" y="1425"/>
                </a:moveTo>
                <a:lnTo>
                  <a:pt x="1019" y="1833"/>
                </a:lnTo>
                <a:lnTo>
                  <a:pt x="2242" y="1833"/>
                </a:lnTo>
                <a:lnTo>
                  <a:pt x="2242" y="1425"/>
                </a:lnTo>
                <a:lnTo>
                  <a:pt x="1019" y="1425"/>
                </a:lnTo>
                <a:close/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1" name="Freeform 301"/>
          <p:cNvSpPr>
            <a:spLocks noEditPoints="1"/>
          </p:cNvSpPr>
          <p:nvPr/>
        </p:nvSpPr>
        <p:spPr bwMode="auto">
          <a:xfrm>
            <a:off x="3853153" y="2436701"/>
            <a:ext cx="349599" cy="283622"/>
          </a:xfrm>
          <a:custGeom>
            <a:avLst/>
            <a:gdLst>
              <a:gd name="T0" fmla="*/ 1426 w 3261"/>
              <a:gd name="T1" fmla="*/ 814 h 2648"/>
              <a:gd name="T2" fmla="*/ 1426 w 3261"/>
              <a:gd name="T3" fmla="*/ 1630 h 2648"/>
              <a:gd name="T4" fmla="*/ 917 w 3261"/>
              <a:gd name="T5" fmla="*/ 1630 h 2648"/>
              <a:gd name="T6" fmla="*/ 1631 w 3261"/>
              <a:gd name="T7" fmla="*/ 2342 h 2648"/>
              <a:gd name="T8" fmla="*/ 2343 w 3261"/>
              <a:gd name="T9" fmla="*/ 1630 h 2648"/>
              <a:gd name="T10" fmla="*/ 1835 w 3261"/>
              <a:gd name="T11" fmla="*/ 1630 h 2648"/>
              <a:gd name="T12" fmla="*/ 1835 w 3261"/>
              <a:gd name="T13" fmla="*/ 814 h 2648"/>
              <a:gd name="T14" fmla="*/ 1426 w 3261"/>
              <a:gd name="T15" fmla="*/ 814 h 2648"/>
              <a:gd name="T16" fmla="*/ 0 w 3261"/>
              <a:gd name="T17" fmla="*/ 0 h 2648"/>
              <a:gd name="T18" fmla="*/ 1426 w 3261"/>
              <a:gd name="T19" fmla="*/ 0 h 2648"/>
              <a:gd name="T20" fmla="*/ 1835 w 3261"/>
              <a:gd name="T21" fmla="*/ 407 h 2648"/>
              <a:gd name="T22" fmla="*/ 3261 w 3261"/>
              <a:gd name="T23" fmla="*/ 407 h 2648"/>
              <a:gd name="T24" fmla="*/ 3261 w 3261"/>
              <a:gd name="T25" fmla="*/ 2648 h 2648"/>
              <a:gd name="T26" fmla="*/ 0 w 3261"/>
              <a:gd name="T27" fmla="*/ 2648 h 2648"/>
              <a:gd name="T28" fmla="*/ 0 w 3261"/>
              <a:gd name="T2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61" h="2648">
                <a:moveTo>
                  <a:pt x="1426" y="814"/>
                </a:moveTo>
                <a:lnTo>
                  <a:pt x="1426" y="1630"/>
                </a:lnTo>
                <a:lnTo>
                  <a:pt x="917" y="1630"/>
                </a:lnTo>
                <a:lnTo>
                  <a:pt x="1631" y="2342"/>
                </a:lnTo>
                <a:lnTo>
                  <a:pt x="2343" y="1630"/>
                </a:lnTo>
                <a:lnTo>
                  <a:pt x="1835" y="1630"/>
                </a:lnTo>
                <a:lnTo>
                  <a:pt x="1835" y="814"/>
                </a:lnTo>
                <a:lnTo>
                  <a:pt x="1426" y="814"/>
                </a:lnTo>
                <a:close/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2" name="Freeform 306"/>
          <p:cNvSpPr/>
          <p:nvPr/>
        </p:nvSpPr>
        <p:spPr bwMode="auto">
          <a:xfrm>
            <a:off x="4382491" y="2436701"/>
            <a:ext cx="349599" cy="283622"/>
          </a:xfrm>
          <a:custGeom>
            <a:avLst/>
            <a:gdLst>
              <a:gd name="T0" fmla="*/ 0 w 3261"/>
              <a:gd name="T1" fmla="*/ 0 h 2648"/>
              <a:gd name="T2" fmla="*/ 1426 w 3261"/>
              <a:gd name="T3" fmla="*/ 0 h 2648"/>
              <a:gd name="T4" fmla="*/ 1835 w 3261"/>
              <a:gd name="T5" fmla="*/ 407 h 2648"/>
              <a:gd name="T6" fmla="*/ 3261 w 3261"/>
              <a:gd name="T7" fmla="*/ 407 h 2648"/>
              <a:gd name="T8" fmla="*/ 3261 w 3261"/>
              <a:gd name="T9" fmla="*/ 2648 h 2648"/>
              <a:gd name="T10" fmla="*/ 1835 w 3261"/>
              <a:gd name="T11" fmla="*/ 2648 h 2648"/>
              <a:gd name="T12" fmla="*/ 1835 w 3261"/>
              <a:gd name="T13" fmla="*/ 1833 h 2648"/>
              <a:gd name="T14" fmla="*/ 2343 w 3261"/>
              <a:gd name="T15" fmla="*/ 1833 h 2648"/>
              <a:gd name="T16" fmla="*/ 1631 w 3261"/>
              <a:gd name="T17" fmla="*/ 1120 h 2648"/>
              <a:gd name="T18" fmla="*/ 917 w 3261"/>
              <a:gd name="T19" fmla="*/ 1833 h 2648"/>
              <a:gd name="T20" fmla="*/ 1426 w 3261"/>
              <a:gd name="T21" fmla="*/ 1833 h 2648"/>
              <a:gd name="T22" fmla="*/ 1426 w 3261"/>
              <a:gd name="T23" fmla="*/ 2648 h 2648"/>
              <a:gd name="T24" fmla="*/ 0 w 3261"/>
              <a:gd name="T25" fmla="*/ 2648 h 2648"/>
              <a:gd name="T26" fmla="*/ 0 w 3261"/>
              <a:gd name="T27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1" h="2648">
                <a:moveTo>
                  <a:pt x="0" y="0"/>
                </a:moveTo>
                <a:lnTo>
                  <a:pt x="1426" y="0"/>
                </a:lnTo>
                <a:lnTo>
                  <a:pt x="1835" y="407"/>
                </a:lnTo>
                <a:lnTo>
                  <a:pt x="3261" y="407"/>
                </a:lnTo>
                <a:lnTo>
                  <a:pt x="3261" y="2648"/>
                </a:lnTo>
                <a:lnTo>
                  <a:pt x="1835" y="2648"/>
                </a:lnTo>
                <a:lnTo>
                  <a:pt x="1835" y="1833"/>
                </a:lnTo>
                <a:lnTo>
                  <a:pt x="2343" y="1833"/>
                </a:lnTo>
                <a:lnTo>
                  <a:pt x="1631" y="1120"/>
                </a:lnTo>
                <a:lnTo>
                  <a:pt x="917" y="1833"/>
                </a:lnTo>
                <a:lnTo>
                  <a:pt x="1426" y="1833"/>
                </a:lnTo>
                <a:lnTo>
                  <a:pt x="1426" y="2648"/>
                </a:lnTo>
                <a:lnTo>
                  <a:pt x="0" y="26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3" name="Freeform 311"/>
          <p:cNvSpPr>
            <a:spLocks noEditPoints="1"/>
          </p:cNvSpPr>
          <p:nvPr/>
        </p:nvSpPr>
        <p:spPr bwMode="auto">
          <a:xfrm>
            <a:off x="4911828" y="2407140"/>
            <a:ext cx="344459" cy="342745"/>
          </a:xfrm>
          <a:custGeom>
            <a:avLst/>
            <a:gdLst>
              <a:gd name="T0" fmla="*/ 2249 w 3214"/>
              <a:gd name="T1" fmla="*/ 614 h 3197"/>
              <a:gd name="T2" fmla="*/ 2172 w 3214"/>
              <a:gd name="T3" fmla="*/ 635 h 3197"/>
              <a:gd name="T4" fmla="*/ 2104 w 3214"/>
              <a:gd name="T5" fmla="*/ 675 h 3197"/>
              <a:gd name="T6" fmla="*/ 2049 w 3214"/>
              <a:gd name="T7" fmla="*/ 730 h 3197"/>
              <a:gd name="T8" fmla="*/ 2008 w 3214"/>
              <a:gd name="T9" fmla="*/ 798 h 3197"/>
              <a:gd name="T10" fmla="*/ 1987 w 3214"/>
              <a:gd name="T11" fmla="*/ 875 h 3197"/>
              <a:gd name="T12" fmla="*/ 1987 w 3214"/>
              <a:gd name="T13" fmla="*/ 959 h 3197"/>
              <a:gd name="T14" fmla="*/ 2008 w 3214"/>
              <a:gd name="T15" fmla="*/ 1036 h 3197"/>
              <a:gd name="T16" fmla="*/ 2049 w 3214"/>
              <a:gd name="T17" fmla="*/ 1104 h 3197"/>
              <a:gd name="T18" fmla="*/ 2104 w 3214"/>
              <a:gd name="T19" fmla="*/ 1159 h 3197"/>
              <a:gd name="T20" fmla="*/ 2172 w 3214"/>
              <a:gd name="T21" fmla="*/ 1199 h 3197"/>
              <a:gd name="T22" fmla="*/ 2249 w 3214"/>
              <a:gd name="T23" fmla="*/ 1220 h 3197"/>
              <a:gd name="T24" fmla="*/ 2333 w 3214"/>
              <a:gd name="T25" fmla="*/ 1220 h 3197"/>
              <a:gd name="T26" fmla="*/ 2411 w 3214"/>
              <a:gd name="T27" fmla="*/ 1199 h 3197"/>
              <a:gd name="T28" fmla="*/ 2479 w 3214"/>
              <a:gd name="T29" fmla="*/ 1159 h 3197"/>
              <a:gd name="T30" fmla="*/ 2535 w 3214"/>
              <a:gd name="T31" fmla="*/ 1104 h 3197"/>
              <a:gd name="T32" fmla="*/ 2574 w 3214"/>
              <a:gd name="T33" fmla="*/ 1036 h 3197"/>
              <a:gd name="T34" fmla="*/ 2596 w 3214"/>
              <a:gd name="T35" fmla="*/ 959 h 3197"/>
              <a:gd name="T36" fmla="*/ 2596 w 3214"/>
              <a:gd name="T37" fmla="*/ 875 h 3197"/>
              <a:gd name="T38" fmla="*/ 2574 w 3214"/>
              <a:gd name="T39" fmla="*/ 798 h 3197"/>
              <a:gd name="T40" fmla="*/ 2535 w 3214"/>
              <a:gd name="T41" fmla="*/ 730 h 3197"/>
              <a:gd name="T42" fmla="*/ 2479 w 3214"/>
              <a:gd name="T43" fmla="*/ 675 h 3197"/>
              <a:gd name="T44" fmla="*/ 2411 w 3214"/>
              <a:gd name="T45" fmla="*/ 635 h 3197"/>
              <a:gd name="T46" fmla="*/ 2333 w 3214"/>
              <a:gd name="T47" fmla="*/ 614 h 3197"/>
              <a:gd name="T48" fmla="*/ 1831 w 3214"/>
              <a:gd name="T49" fmla="*/ 0 h 3197"/>
              <a:gd name="T50" fmla="*/ 3091 w 3214"/>
              <a:gd name="T51" fmla="*/ 3 h 3197"/>
              <a:gd name="T52" fmla="*/ 3145 w 3214"/>
              <a:gd name="T53" fmla="*/ 26 h 3197"/>
              <a:gd name="T54" fmla="*/ 3187 w 3214"/>
              <a:gd name="T55" fmla="*/ 67 h 3197"/>
              <a:gd name="T56" fmla="*/ 3211 w 3214"/>
              <a:gd name="T57" fmla="*/ 122 h 3197"/>
              <a:gd name="T58" fmla="*/ 3214 w 3214"/>
              <a:gd name="T59" fmla="*/ 1375 h 3197"/>
              <a:gd name="T60" fmla="*/ 3204 w 3214"/>
              <a:gd name="T61" fmla="*/ 1443 h 3197"/>
              <a:gd name="T62" fmla="*/ 3181 w 3214"/>
              <a:gd name="T63" fmla="*/ 1516 h 3197"/>
              <a:gd name="T64" fmla="*/ 3147 w 3214"/>
              <a:gd name="T65" fmla="*/ 1582 h 3197"/>
              <a:gd name="T66" fmla="*/ 3105 w 3214"/>
              <a:gd name="T67" fmla="*/ 1636 h 3197"/>
              <a:gd name="T68" fmla="*/ 1559 w 3214"/>
              <a:gd name="T69" fmla="*/ 3171 h 3197"/>
              <a:gd name="T70" fmla="*/ 1511 w 3214"/>
              <a:gd name="T71" fmla="*/ 3193 h 3197"/>
              <a:gd name="T72" fmla="*/ 1459 w 3214"/>
              <a:gd name="T73" fmla="*/ 3197 h 3197"/>
              <a:gd name="T74" fmla="*/ 1408 w 3214"/>
              <a:gd name="T75" fmla="*/ 3184 h 3197"/>
              <a:gd name="T76" fmla="*/ 1364 w 3214"/>
              <a:gd name="T77" fmla="*/ 3153 h 3197"/>
              <a:gd name="T78" fmla="*/ 27 w 3214"/>
              <a:gd name="T79" fmla="*/ 1820 h 3197"/>
              <a:gd name="T80" fmla="*/ 5 w 3214"/>
              <a:gd name="T81" fmla="*/ 1772 h 3197"/>
              <a:gd name="T82" fmla="*/ 0 w 3214"/>
              <a:gd name="T83" fmla="*/ 1719 h 3197"/>
              <a:gd name="T84" fmla="*/ 13 w 3214"/>
              <a:gd name="T85" fmla="*/ 1668 h 3197"/>
              <a:gd name="T86" fmla="*/ 44 w 3214"/>
              <a:gd name="T87" fmla="*/ 1624 h 3197"/>
              <a:gd name="T88" fmla="*/ 1594 w 3214"/>
              <a:gd name="T89" fmla="*/ 86 h 3197"/>
              <a:gd name="T90" fmla="*/ 1655 w 3214"/>
              <a:gd name="T91" fmla="*/ 47 h 3197"/>
              <a:gd name="T92" fmla="*/ 1726 w 3214"/>
              <a:gd name="T93" fmla="*/ 18 h 3197"/>
              <a:gd name="T94" fmla="*/ 1797 w 3214"/>
              <a:gd name="T95" fmla="*/ 2 h 3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14" h="3197">
                <a:moveTo>
                  <a:pt x="2292" y="611"/>
                </a:moveTo>
                <a:lnTo>
                  <a:pt x="2249" y="614"/>
                </a:lnTo>
                <a:lnTo>
                  <a:pt x="2210" y="622"/>
                </a:lnTo>
                <a:lnTo>
                  <a:pt x="2172" y="635"/>
                </a:lnTo>
                <a:lnTo>
                  <a:pt x="2136" y="654"/>
                </a:lnTo>
                <a:lnTo>
                  <a:pt x="2104" y="675"/>
                </a:lnTo>
                <a:lnTo>
                  <a:pt x="2074" y="701"/>
                </a:lnTo>
                <a:lnTo>
                  <a:pt x="2049" y="730"/>
                </a:lnTo>
                <a:lnTo>
                  <a:pt x="2026" y="763"/>
                </a:lnTo>
                <a:lnTo>
                  <a:pt x="2008" y="798"/>
                </a:lnTo>
                <a:lnTo>
                  <a:pt x="1995" y="835"/>
                </a:lnTo>
                <a:lnTo>
                  <a:pt x="1987" y="875"/>
                </a:lnTo>
                <a:lnTo>
                  <a:pt x="1984" y="917"/>
                </a:lnTo>
                <a:lnTo>
                  <a:pt x="1987" y="959"/>
                </a:lnTo>
                <a:lnTo>
                  <a:pt x="1995" y="998"/>
                </a:lnTo>
                <a:lnTo>
                  <a:pt x="2008" y="1036"/>
                </a:lnTo>
                <a:lnTo>
                  <a:pt x="2026" y="1071"/>
                </a:lnTo>
                <a:lnTo>
                  <a:pt x="2049" y="1104"/>
                </a:lnTo>
                <a:lnTo>
                  <a:pt x="2074" y="1133"/>
                </a:lnTo>
                <a:lnTo>
                  <a:pt x="2104" y="1159"/>
                </a:lnTo>
                <a:lnTo>
                  <a:pt x="2136" y="1180"/>
                </a:lnTo>
                <a:lnTo>
                  <a:pt x="2172" y="1199"/>
                </a:lnTo>
                <a:lnTo>
                  <a:pt x="2210" y="1212"/>
                </a:lnTo>
                <a:lnTo>
                  <a:pt x="2249" y="1220"/>
                </a:lnTo>
                <a:lnTo>
                  <a:pt x="2292" y="1223"/>
                </a:lnTo>
                <a:lnTo>
                  <a:pt x="2333" y="1220"/>
                </a:lnTo>
                <a:lnTo>
                  <a:pt x="2373" y="1212"/>
                </a:lnTo>
                <a:lnTo>
                  <a:pt x="2411" y="1199"/>
                </a:lnTo>
                <a:lnTo>
                  <a:pt x="2447" y="1180"/>
                </a:lnTo>
                <a:lnTo>
                  <a:pt x="2479" y="1159"/>
                </a:lnTo>
                <a:lnTo>
                  <a:pt x="2509" y="1133"/>
                </a:lnTo>
                <a:lnTo>
                  <a:pt x="2535" y="1104"/>
                </a:lnTo>
                <a:lnTo>
                  <a:pt x="2557" y="1071"/>
                </a:lnTo>
                <a:lnTo>
                  <a:pt x="2574" y="1036"/>
                </a:lnTo>
                <a:lnTo>
                  <a:pt x="2588" y="998"/>
                </a:lnTo>
                <a:lnTo>
                  <a:pt x="2596" y="959"/>
                </a:lnTo>
                <a:lnTo>
                  <a:pt x="2598" y="917"/>
                </a:lnTo>
                <a:lnTo>
                  <a:pt x="2596" y="875"/>
                </a:lnTo>
                <a:lnTo>
                  <a:pt x="2588" y="835"/>
                </a:lnTo>
                <a:lnTo>
                  <a:pt x="2574" y="798"/>
                </a:lnTo>
                <a:lnTo>
                  <a:pt x="2557" y="763"/>
                </a:lnTo>
                <a:lnTo>
                  <a:pt x="2535" y="730"/>
                </a:lnTo>
                <a:lnTo>
                  <a:pt x="2509" y="701"/>
                </a:lnTo>
                <a:lnTo>
                  <a:pt x="2479" y="675"/>
                </a:lnTo>
                <a:lnTo>
                  <a:pt x="2447" y="654"/>
                </a:lnTo>
                <a:lnTo>
                  <a:pt x="2411" y="635"/>
                </a:lnTo>
                <a:lnTo>
                  <a:pt x="2373" y="622"/>
                </a:lnTo>
                <a:lnTo>
                  <a:pt x="2333" y="614"/>
                </a:lnTo>
                <a:lnTo>
                  <a:pt x="2292" y="611"/>
                </a:lnTo>
                <a:close/>
                <a:moveTo>
                  <a:pt x="1831" y="0"/>
                </a:moveTo>
                <a:lnTo>
                  <a:pt x="3059" y="0"/>
                </a:lnTo>
                <a:lnTo>
                  <a:pt x="3091" y="3"/>
                </a:lnTo>
                <a:lnTo>
                  <a:pt x="3119" y="12"/>
                </a:lnTo>
                <a:lnTo>
                  <a:pt x="3145" y="26"/>
                </a:lnTo>
                <a:lnTo>
                  <a:pt x="3168" y="44"/>
                </a:lnTo>
                <a:lnTo>
                  <a:pt x="3187" y="67"/>
                </a:lnTo>
                <a:lnTo>
                  <a:pt x="3201" y="94"/>
                </a:lnTo>
                <a:lnTo>
                  <a:pt x="3211" y="122"/>
                </a:lnTo>
                <a:lnTo>
                  <a:pt x="3214" y="153"/>
                </a:lnTo>
                <a:lnTo>
                  <a:pt x="3214" y="1375"/>
                </a:lnTo>
                <a:lnTo>
                  <a:pt x="3211" y="1408"/>
                </a:lnTo>
                <a:lnTo>
                  <a:pt x="3204" y="1443"/>
                </a:lnTo>
                <a:lnTo>
                  <a:pt x="3194" y="1480"/>
                </a:lnTo>
                <a:lnTo>
                  <a:pt x="3181" y="1516"/>
                </a:lnTo>
                <a:lnTo>
                  <a:pt x="3165" y="1550"/>
                </a:lnTo>
                <a:lnTo>
                  <a:pt x="3147" y="1582"/>
                </a:lnTo>
                <a:lnTo>
                  <a:pt x="3127" y="1612"/>
                </a:lnTo>
                <a:lnTo>
                  <a:pt x="3105" y="1636"/>
                </a:lnTo>
                <a:lnTo>
                  <a:pt x="1581" y="3153"/>
                </a:lnTo>
                <a:lnTo>
                  <a:pt x="1559" y="3171"/>
                </a:lnTo>
                <a:lnTo>
                  <a:pt x="1536" y="3184"/>
                </a:lnTo>
                <a:lnTo>
                  <a:pt x="1511" y="3193"/>
                </a:lnTo>
                <a:lnTo>
                  <a:pt x="1485" y="3197"/>
                </a:lnTo>
                <a:lnTo>
                  <a:pt x="1459" y="3197"/>
                </a:lnTo>
                <a:lnTo>
                  <a:pt x="1433" y="3193"/>
                </a:lnTo>
                <a:lnTo>
                  <a:pt x="1408" y="3184"/>
                </a:lnTo>
                <a:lnTo>
                  <a:pt x="1385" y="3171"/>
                </a:lnTo>
                <a:lnTo>
                  <a:pt x="1364" y="3153"/>
                </a:lnTo>
                <a:lnTo>
                  <a:pt x="44" y="1841"/>
                </a:lnTo>
                <a:lnTo>
                  <a:pt x="27" y="1820"/>
                </a:lnTo>
                <a:lnTo>
                  <a:pt x="13" y="1796"/>
                </a:lnTo>
                <a:lnTo>
                  <a:pt x="5" y="1772"/>
                </a:lnTo>
                <a:lnTo>
                  <a:pt x="0" y="1746"/>
                </a:lnTo>
                <a:lnTo>
                  <a:pt x="0" y="1719"/>
                </a:lnTo>
                <a:lnTo>
                  <a:pt x="5" y="1693"/>
                </a:lnTo>
                <a:lnTo>
                  <a:pt x="13" y="1668"/>
                </a:lnTo>
                <a:lnTo>
                  <a:pt x="27" y="1645"/>
                </a:lnTo>
                <a:lnTo>
                  <a:pt x="44" y="1624"/>
                </a:lnTo>
                <a:lnTo>
                  <a:pt x="1568" y="108"/>
                </a:lnTo>
                <a:lnTo>
                  <a:pt x="1594" y="86"/>
                </a:lnTo>
                <a:lnTo>
                  <a:pt x="1623" y="65"/>
                </a:lnTo>
                <a:lnTo>
                  <a:pt x="1655" y="47"/>
                </a:lnTo>
                <a:lnTo>
                  <a:pt x="1691" y="31"/>
                </a:lnTo>
                <a:lnTo>
                  <a:pt x="1726" y="18"/>
                </a:lnTo>
                <a:lnTo>
                  <a:pt x="1762" y="8"/>
                </a:lnTo>
                <a:lnTo>
                  <a:pt x="1797" y="2"/>
                </a:lnTo>
                <a:lnTo>
                  <a:pt x="18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04" name="Group 314"/>
          <p:cNvGrpSpPr>
            <a:grpSpLocks noChangeAspect="1"/>
          </p:cNvGrpSpPr>
          <p:nvPr/>
        </p:nvGrpSpPr>
        <p:grpSpPr bwMode="auto">
          <a:xfrm>
            <a:off x="5436025" y="2407140"/>
            <a:ext cx="430145" cy="342745"/>
            <a:chOff x="3737" y="2993"/>
            <a:chExt cx="502" cy="400"/>
          </a:xfrm>
          <a:solidFill>
            <a:srgbClr val="FFFFFF"/>
          </a:solidFill>
        </p:grpSpPr>
        <p:sp>
          <p:nvSpPr>
            <p:cNvPr id="105" name="Freeform 316"/>
            <p:cNvSpPr>
              <a:spLocks noEditPoints="1"/>
            </p:cNvSpPr>
            <p:nvPr/>
          </p:nvSpPr>
          <p:spPr bwMode="auto">
            <a:xfrm>
              <a:off x="3839" y="2993"/>
              <a:ext cx="400" cy="400"/>
            </a:xfrm>
            <a:custGeom>
              <a:avLst/>
              <a:gdLst>
                <a:gd name="T0" fmla="*/ 1957 w 2801"/>
                <a:gd name="T1" fmla="*/ 539 h 2799"/>
                <a:gd name="T2" fmla="*/ 1885 w 2801"/>
                <a:gd name="T3" fmla="*/ 561 h 2799"/>
                <a:gd name="T4" fmla="*/ 1822 w 2801"/>
                <a:gd name="T5" fmla="*/ 601 h 2799"/>
                <a:gd name="T6" fmla="*/ 1772 w 2801"/>
                <a:gd name="T7" fmla="*/ 657 h 2799"/>
                <a:gd name="T8" fmla="*/ 1741 w 2801"/>
                <a:gd name="T9" fmla="*/ 726 h 2799"/>
                <a:gd name="T10" fmla="*/ 1729 w 2801"/>
                <a:gd name="T11" fmla="*/ 803 h 2799"/>
                <a:gd name="T12" fmla="*/ 1741 w 2801"/>
                <a:gd name="T13" fmla="*/ 880 h 2799"/>
                <a:gd name="T14" fmla="*/ 1772 w 2801"/>
                <a:gd name="T15" fmla="*/ 949 h 2799"/>
                <a:gd name="T16" fmla="*/ 1822 w 2801"/>
                <a:gd name="T17" fmla="*/ 1006 h 2799"/>
                <a:gd name="T18" fmla="*/ 1885 w 2801"/>
                <a:gd name="T19" fmla="*/ 1046 h 2799"/>
                <a:gd name="T20" fmla="*/ 1957 w 2801"/>
                <a:gd name="T21" fmla="*/ 1068 h 2799"/>
                <a:gd name="T22" fmla="*/ 2037 w 2801"/>
                <a:gd name="T23" fmla="*/ 1068 h 2799"/>
                <a:gd name="T24" fmla="*/ 2110 w 2801"/>
                <a:gd name="T25" fmla="*/ 1046 h 2799"/>
                <a:gd name="T26" fmla="*/ 2172 w 2801"/>
                <a:gd name="T27" fmla="*/ 1006 h 2799"/>
                <a:gd name="T28" fmla="*/ 2222 w 2801"/>
                <a:gd name="T29" fmla="*/ 949 h 2799"/>
                <a:gd name="T30" fmla="*/ 2253 w 2801"/>
                <a:gd name="T31" fmla="*/ 880 h 2799"/>
                <a:gd name="T32" fmla="*/ 2265 w 2801"/>
                <a:gd name="T33" fmla="*/ 803 h 2799"/>
                <a:gd name="T34" fmla="*/ 2253 w 2801"/>
                <a:gd name="T35" fmla="*/ 726 h 2799"/>
                <a:gd name="T36" fmla="*/ 2222 w 2801"/>
                <a:gd name="T37" fmla="*/ 657 h 2799"/>
                <a:gd name="T38" fmla="*/ 2172 w 2801"/>
                <a:gd name="T39" fmla="*/ 601 h 2799"/>
                <a:gd name="T40" fmla="*/ 2110 w 2801"/>
                <a:gd name="T41" fmla="*/ 561 h 2799"/>
                <a:gd name="T42" fmla="*/ 2037 w 2801"/>
                <a:gd name="T43" fmla="*/ 539 h 2799"/>
                <a:gd name="T44" fmla="*/ 1596 w 2801"/>
                <a:gd name="T45" fmla="*/ 0 h 2799"/>
                <a:gd name="T46" fmla="*/ 2694 w 2801"/>
                <a:gd name="T47" fmla="*/ 3 h 2799"/>
                <a:gd name="T48" fmla="*/ 2741 w 2801"/>
                <a:gd name="T49" fmla="*/ 24 h 2799"/>
                <a:gd name="T50" fmla="*/ 2777 w 2801"/>
                <a:gd name="T51" fmla="*/ 60 h 2799"/>
                <a:gd name="T52" fmla="*/ 2798 w 2801"/>
                <a:gd name="T53" fmla="*/ 107 h 2799"/>
                <a:gd name="T54" fmla="*/ 2801 w 2801"/>
                <a:gd name="T55" fmla="*/ 1204 h 2799"/>
                <a:gd name="T56" fmla="*/ 2793 w 2801"/>
                <a:gd name="T57" fmla="*/ 1264 h 2799"/>
                <a:gd name="T58" fmla="*/ 2773 w 2801"/>
                <a:gd name="T59" fmla="*/ 1327 h 2799"/>
                <a:gd name="T60" fmla="*/ 2742 w 2801"/>
                <a:gd name="T61" fmla="*/ 1386 h 2799"/>
                <a:gd name="T62" fmla="*/ 2706 w 2801"/>
                <a:gd name="T63" fmla="*/ 1432 h 2799"/>
                <a:gd name="T64" fmla="*/ 1357 w 2801"/>
                <a:gd name="T65" fmla="*/ 2777 h 2799"/>
                <a:gd name="T66" fmla="*/ 1309 w 2801"/>
                <a:gd name="T67" fmla="*/ 2797 h 2799"/>
                <a:gd name="T68" fmla="*/ 1257 w 2801"/>
                <a:gd name="T69" fmla="*/ 2797 h 2799"/>
                <a:gd name="T70" fmla="*/ 1209 w 2801"/>
                <a:gd name="T71" fmla="*/ 2777 h 2799"/>
                <a:gd name="T72" fmla="*/ 39 w 2801"/>
                <a:gd name="T73" fmla="*/ 1612 h 2799"/>
                <a:gd name="T74" fmla="*/ 10 w 2801"/>
                <a:gd name="T75" fmla="*/ 1568 h 2799"/>
                <a:gd name="T76" fmla="*/ 0 w 2801"/>
                <a:gd name="T77" fmla="*/ 1517 h 2799"/>
                <a:gd name="T78" fmla="*/ 10 w 2801"/>
                <a:gd name="T79" fmla="*/ 1466 h 2799"/>
                <a:gd name="T80" fmla="*/ 39 w 2801"/>
                <a:gd name="T81" fmla="*/ 1423 h 2799"/>
                <a:gd name="T82" fmla="*/ 1389 w 2801"/>
                <a:gd name="T83" fmla="*/ 76 h 2799"/>
                <a:gd name="T84" fmla="*/ 1443 w 2801"/>
                <a:gd name="T85" fmla="*/ 42 h 2799"/>
                <a:gd name="T86" fmla="*/ 1505 w 2801"/>
                <a:gd name="T87" fmla="*/ 16 h 2799"/>
                <a:gd name="T88" fmla="*/ 1566 w 2801"/>
                <a:gd name="T89" fmla="*/ 2 h 2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01" h="2799">
                  <a:moveTo>
                    <a:pt x="1997" y="536"/>
                  </a:moveTo>
                  <a:lnTo>
                    <a:pt x="1957" y="539"/>
                  </a:lnTo>
                  <a:lnTo>
                    <a:pt x="1920" y="547"/>
                  </a:lnTo>
                  <a:lnTo>
                    <a:pt x="1885" y="561"/>
                  </a:lnTo>
                  <a:lnTo>
                    <a:pt x="1851" y="579"/>
                  </a:lnTo>
                  <a:lnTo>
                    <a:pt x="1822" y="601"/>
                  </a:lnTo>
                  <a:lnTo>
                    <a:pt x="1795" y="628"/>
                  </a:lnTo>
                  <a:lnTo>
                    <a:pt x="1772" y="657"/>
                  </a:lnTo>
                  <a:lnTo>
                    <a:pt x="1755" y="691"/>
                  </a:lnTo>
                  <a:lnTo>
                    <a:pt x="1741" y="726"/>
                  </a:lnTo>
                  <a:lnTo>
                    <a:pt x="1732" y="763"/>
                  </a:lnTo>
                  <a:lnTo>
                    <a:pt x="1729" y="803"/>
                  </a:lnTo>
                  <a:lnTo>
                    <a:pt x="1732" y="843"/>
                  </a:lnTo>
                  <a:lnTo>
                    <a:pt x="1741" y="880"/>
                  </a:lnTo>
                  <a:lnTo>
                    <a:pt x="1755" y="916"/>
                  </a:lnTo>
                  <a:lnTo>
                    <a:pt x="1772" y="949"/>
                  </a:lnTo>
                  <a:lnTo>
                    <a:pt x="1795" y="978"/>
                  </a:lnTo>
                  <a:lnTo>
                    <a:pt x="1822" y="1006"/>
                  </a:lnTo>
                  <a:lnTo>
                    <a:pt x="1851" y="1028"/>
                  </a:lnTo>
                  <a:lnTo>
                    <a:pt x="1885" y="1046"/>
                  </a:lnTo>
                  <a:lnTo>
                    <a:pt x="1920" y="1060"/>
                  </a:lnTo>
                  <a:lnTo>
                    <a:pt x="1957" y="1068"/>
                  </a:lnTo>
                  <a:lnTo>
                    <a:pt x="1997" y="1070"/>
                  </a:lnTo>
                  <a:lnTo>
                    <a:pt x="2037" y="1068"/>
                  </a:lnTo>
                  <a:lnTo>
                    <a:pt x="2075" y="1060"/>
                  </a:lnTo>
                  <a:lnTo>
                    <a:pt x="2110" y="1046"/>
                  </a:lnTo>
                  <a:lnTo>
                    <a:pt x="2143" y="1028"/>
                  </a:lnTo>
                  <a:lnTo>
                    <a:pt x="2172" y="1006"/>
                  </a:lnTo>
                  <a:lnTo>
                    <a:pt x="2199" y="978"/>
                  </a:lnTo>
                  <a:lnTo>
                    <a:pt x="2222" y="949"/>
                  </a:lnTo>
                  <a:lnTo>
                    <a:pt x="2240" y="916"/>
                  </a:lnTo>
                  <a:lnTo>
                    <a:pt x="2253" y="880"/>
                  </a:lnTo>
                  <a:lnTo>
                    <a:pt x="2262" y="843"/>
                  </a:lnTo>
                  <a:lnTo>
                    <a:pt x="2265" y="803"/>
                  </a:lnTo>
                  <a:lnTo>
                    <a:pt x="2262" y="763"/>
                  </a:lnTo>
                  <a:lnTo>
                    <a:pt x="2253" y="726"/>
                  </a:lnTo>
                  <a:lnTo>
                    <a:pt x="2240" y="691"/>
                  </a:lnTo>
                  <a:lnTo>
                    <a:pt x="2222" y="657"/>
                  </a:lnTo>
                  <a:lnTo>
                    <a:pt x="2199" y="628"/>
                  </a:lnTo>
                  <a:lnTo>
                    <a:pt x="2172" y="601"/>
                  </a:lnTo>
                  <a:lnTo>
                    <a:pt x="2143" y="579"/>
                  </a:lnTo>
                  <a:lnTo>
                    <a:pt x="2110" y="561"/>
                  </a:lnTo>
                  <a:lnTo>
                    <a:pt x="2075" y="547"/>
                  </a:lnTo>
                  <a:lnTo>
                    <a:pt x="2037" y="539"/>
                  </a:lnTo>
                  <a:lnTo>
                    <a:pt x="1997" y="536"/>
                  </a:lnTo>
                  <a:close/>
                  <a:moveTo>
                    <a:pt x="1596" y="0"/>
                  </a:moveTo>
                  <a:lnTo>
                    <a:pt x="2667" y="0"/>
                  </a:lnTo>
                  <a:lnTo>
                    <a:pt x="2694" y="3"/>
                  </a:lnTo>
                  <a:lnTo>
                    <a:pt x="2719" y="11"/>
                  </a:lnTo>
                  <a:lnTo>
                    <a:pt x="2741" y="24"/>
                  </a:lnTo>
                  <a:lnTo>
                    <a:pt x="2761" y="40"/>
                  </a:lnTo>
                  <a:lnTo>
                    <a:pt x="2777" y="60"/>
                  </a:lnTo>
                  <a:lnTo>
                    <a:pt x="2790" y="82"/>
                  </a:lnTo>
                  <a:lnTo>
                    <a:pt x="2798" y="107"/>
                  </a:lnTo>
                  <a:lnTo>
                    <a:pt x="2801" y="134"/>
                  </a:lnTo>
                  <a:lnTo>
                    <a:pt x="2801" y="1204"/>
                  </a:lnTo>
                  <a:lnTo>
                    <a:pt x="2799" y="1234"/>
                  </a:lnTo>
                  <a:lnTo>
                    <a:pt x="2793" y="1264"/>
                  </a:lnTo>
                  <a:lnTo>
                    <a:pt x="2785" y="1295"/>
                  </a:lnTo>
                  <a:lnTo>
                    <a:pt x="2773" y="1327"/>
                  </a:lnTo>
                  <a:lnTo>
                    <a:pt x="2759" y="1357"/>
                  </a:lnTo>
                  <a:lnTo>
                    <a:pt x="2742" y="1386"/>
                  </a:lnTo>
                  <a:lnTo>
                    <a:pt x="2725" y="1411"/>
                  </a:lnTo>
                  <a:lnTo>
                    <a:pt x="2706" y="1432"/>
                  </a:lnTo>
                  <a:lnTo>
                    <a:pt x="1378" y="2760"/>
                  </a:lnTo>
                  <a:lnTo>
                    <a:pt x="1357" y="2777"/>
                  </a:lnTo>
                  <a:lnTo>
                    <a:pt x="1334" y="2789"/>
                  </a:lnTo>
                  <a:lnTo>
                    <a:pt x="1309" y="2797"/>
                  </a:lnTo>
                  <a:lnTo>
                    <a:pt x="1283" y="2799"/>
                  </a:lnTo>
                  <a:lnTo>
                    <a:pt x="1257" y="2797"/>
                  </a:lnTo>
                  <a:lnTo>
                    <a:pt x="1232" y="2789"/>
                  </a:lnTo>
                  <a:lnTo>
                    <a:pt x="1209" y="2777"/>
                  </a:lnTo>
                  <a:lnTo>
                    <a:pt x="1189" y="2760"/>
                  </a:lnTo>
                  <a:lnTo>
                    <a:pt x="39" y="1612"/>
                  </a:lnTo>
                  <a:lnTo>
                    <a:pt x="22" y="1590"/>
                  </a:lnTo>
                  <a:lnTo>
                    <a:pt x="10" y="1568"/>
                  </a:lnTo>
                  <a:lnTo>
                    <a:pt x="2" y="1543"/>
                  </a:lnTo>
                  <a:lnTo>
                    <a:pt x="0" y="1517"/>
                  </a:lnTo>
                  <a:lnTo>
                    <a:pt x="2" y="1491"/>
                  </a:lnTo>
                  <a:lnTo>
                    <a:pt x="10" y="1466"/>
                  </a:lnTo>
                  <a:lnTo>
                    <a:pt x="22" y="1443"/>
                  </a:lnTo>
                  <a:lnTo>
                    <a:pt x="39" y="1423"/>
                  </a:lnTo>
                  <a:lnTo>
                    <a:pt x="1367" y="95"/>
                  </a:lnTo>
                  <a:lnTo>
                    <a:pt x="1389" y="76"/>
                  </a:lnTo>
                  <a:lnTo>
                    <a:pt x="1414" y="59"/>
                  </a:lnTo>
                  <a:lnTo>
                    <a:pt x="1443" y="42"/>
                  </a:lnTo>
                  <a:lnTo>
                    <a:pt x="1473" y="28"/>
                  </a:lnTo>
                  <a:lnTo>
                    <a:pt x="1505" y="16"/>
                  </a:lnTo>
                  <a:lnTo>
                    <a:pt x="1536" y="8"/>
                  </a:lnTo>
                  <a:lnTo>
                    <a:pt x="1566" y="2"/>
                  </a:lnTo>
                  <a:lnTo>
                    <a:pt x="15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6" name="Freeform 317"/>
            <p:cNvSpPr/>
            <p:nvPr/>
          </p:nvSpPr>
          <p:spPr bwMode="auto">
            <a:xfrm>
              <a:off x="3737" y="2993"/>
              <a:ext cx="260" cy="400"/>
            </a:xfrm>
            <a:custGeom>
              <a:avLst/>
              <a:gdLst>
                <a:gd name="T0" fmla="*/ 1596 w 1819"/>
                <a:gd name="T1" fmla="*/ 0 h 2799"/>
                <a:gd name="T2" fmla="*/ 1819 w 1819"/>
                <a:gd name="T3" fmla="*/ 0 h 2799"/>
                <a:gd name="T4" fmla="*/ 302 w 1819"/>
                <a:gd name="T5" fmla="*/ 1517 h 2799"/>
                <a:gd name="T6" fmla="*/ 1462 w 1819"/>
                <a:gd name="T7" fmla="*/ 2676 h 2799"/>
                <a:gd name="T8" fmla="*/ 1378 w 1819"/>
                <a:gd name="T9" fmla="*/ 2760 h 2799"/>
                <a:gd name="T10" fmla="*/ 1357 w 1819"/>
                <a:gd name="T11" fmla="*/ 2777 h 2799"/>
                <a:gd name="T12" fmla="*/ 1334 w 1819"/>
                <a:gd name="T13" fmla="*/ 2789 h 2799"/>
                <a:gd name="T14" fmla="*/ 1309 w 1819"/>
                <a:gd name="T15" fmla="*/ 2797 h 2799"/>
                <a:gd name="T16" fmla="*/ 1283 w 1819"/>
                <a:gd name="T17" fmla="*/ 2799 h 2799"/>
                <a:gd name="T18" fmla="*/ 1257 w 1819"/>
                <a:gd name="T19" fmla="*/ 2797 h 2799"/>
                <a:gd name="T20" fmla="*/ 1232 w 1819"/>
                <a:gd name="T21" fmla="*/ 2789 h 2799"/>
                <a:gd name="T22" fmla="*/ 1209 w 1819"/>
                <a:gd name="T23" fmla="*/ 2777 h 2799"/>
                <a:gd name="T24" fmla="*/ 1189 w 1819"/>
                <a:gd name="T25" fmla="*/ 2760 h 2799"/>
                <a:gd name="T26" fmla="*/ 39 w 1819"/>
                <a:gd name="T27" fmla="*/ 1612 h 2799"/>
                <a:gd name="T28" fmla="*/ 22 w 1819"/>
                <a:gd name="T29" fmla="*/ 1590 h 2799"/>
                <a:gd name="T30" fmla="*/ 10 w 1819"/>
                <a:gd name="T31" fmla="*/ 1568 h 2799"/>
                <a:gd name="T32" fmla="*/ 2 w 1819"/>
                <a:gd name="T33" fmla="*/ 1543 h 2799"/>
                <a:gd name="T34" fmla="*/ 0 w 1819"/>
                <a:gd name="T35" fmla="*/ 1517 h 2799"/>
                <a:gd name="T36" fmla="*/ 0 w 1819"/>
                <a:gd name="T37" fmla="*/ 1517 h 2799"/>
                <a:gd name="T38" fmla="*/ 2 w 1819"/>
                <a:gd name="T39" fmla="*/ 1491 h 2799"/>
                <a:gd name="T40" fmla="*/ 10 w 1819"/>
                <a:gd name="T41" fmla="*/ 1466 h 2799"/>
                <a:gd name="T42" fmla="*/ 22 w 1819"/>
                <a:gd name="T43" fmla="*/ 1443 h 2799"/>
                <a:gd name="T44" fmla="*/ 39 w 1819"/>
                <a:gd name="T45" fmla="*/ 1423 h 2799"/>
                <a:gd name="T46" fmla="*/ 1366 w 1819"/>
                <a:gd name="T47" fmla="*/ 95 h 2799"/>
                <a:gd name="T48" fmla="*/ 1389 w 1819"/>
                <a:gd name="T49" fmla="*/ 76 h 2799"/>
                <a:gd name="T50" fmla="*/ 1414 w 1819"/>
                <a:gd name="T51" fmla="*/ 59 h 2799"/>
                <a:gd name="T52" fmla="*/ 1443 w 1819"/>
                <a:gd name="T53" fmla="*/ 42 h 2799"/>
                <a:gd name="T54" fmla="*/ 1473 w 1819"/>
                <a:gd name="T55" fmla="*/ 28 h 2799"/>
                <a:gd name="T56" fmla="*/ 1505 w 1819"/>
                <a:gd name="T57" fmla="*/ 16 h 2799"/>
                <a:gd name="T58" fmla="*/ 1536 w 1819"/>
                <a:gd name="T59" fmla="*/ 8 h 2799"/>
                <a:gd name="T60" fmla="*/ 1566 w 1819"/>
                <a:gd name="T61" fmla="*/ 2 h 2799"/>
                <a:gd name="T62" fmla="*/ 1596 w 1819"/>
                <a:gd name="T63" fmla="*/ 0 h 2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9" h="2799">
                  <a:moveTo>
                    <a:pt x="1596" y="0"/>
                  </a:moveTo>
                  <a:lnTo>
                    <a:pt x="1819" y="0"/>
                  </a:lnTo>
                  <a:lnTo>
                    <a:pt x="302" y="1517"/>
                  </a:lnTo>
                  <a:lnTo>
                    <a:pt x="1462" y="2676"/>
                  </a:lnTo>
                  <a:lnTo>
                    <a:pt x="1378" y="2760"/>
                  </a:lnTo>
                  <a:lnTo>
                    <a:pt x="1357" y="2777"/>
                  </a:lnTo>
                  <a:lnTo>
                    <a:pt x="1334" y="2789"/>
                  </a:lnTo>
                  <a:lnTo>
                    <a:pt x="1309" y="2797"/>
                  </a:lnTo>
                  <a:lnTo>
                    <a:pt x="1283" y="2799"/>
                  </a:lnTo>
                  <a:lnTo>
                    <a:pt x="1257" y="2797"/>
                  </a:lnTo>
                  <a:lnTo>
                    <a:pt x="1232" y="2789"/>
                  </a:lnTo>
                  <a:lnTo>
                    <a:pt x="1209" y="2777"/>
                  </a:lnTo>
                  <a:lnTo>
                    <a:pt x="1189" y="2760"/>
                  </a:lnTo>
                  <a:lnTo>
                    <a:pt x="39" y="1612"/>
                  </a:lnTo>
                  <a:lnTo>
                    <a:pt x="22" y="1590"/>
                  </a:lnTo>
                  <a:lnTo>
                    <a:pt x="10" y="1568"/>
                  </a:lnTo>
                  <a:lnTo>
                    <a:pt x="2" y="1543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2" y="1491"/>
                  </a:lnTo>
                  <a:lnTo>
                    <a:pt x="10" y="1466"/>
                  </a:lnTo>
                  <a:lnTo>
                    <a:pt x="22" y="1443"/>
                  </a:lnTo>
                  <a:lnTo>
                    <a:pt x="39" y="1423"/>
                  </a:lnTo>
                  <a:lnTo>
                    <a:pt x="1366" y="95"/>
                  </a:lnTo>
                  <a:lnTo>
                    <a:pt x="1389" y="76"/>
                  </a:lnTo>
                  <a:lnTo>
                    <a:pt x="1414" y="59"/>
                  </a:lnTo>
                  <a:lnTo>
                    <a:pt x="1443" y="42"/>
                  </a:lnTo>
                  <a:lnTo>
                    <a:pt x="1473" y="28"/>
                  </a:lnTo>
                  <a:lnTo>
                    <a:pt x="1505" y="16"/>
                  </a:lnTo>
                  <a:lnTo>
                    <a:pt x="1536" y="8"/>
                  </a:lnTo>
                  <a:lnTo>
                    <a:pt x="1566" y="2"/>
                  </a:lnTo>
                  <a:lnTo>
                    <a:pt x="15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07" name="Group 320"/>
          <p:cNvGrpSpPr>
            <a:grpSpLocks noChangeAspect="1"/>
          </p:cNvGrpSpPr>
          <p:nvPr/>
        </p:nvGrpSpPr>
        <p:grpSpPr bwMode="auto">
          <a:xfrm>
            <a:off x="6045909" y="2413995"/>
            <a:ext cx="349600" cy="329035"/>
            <a:chOff x="5086" y="3175"/>
            <a:chExt cx="408" cy="384"/>
          </a:xfrm>
          <a:solidFill>
            <a:srgbClr val="FFFFFF"/>
          </a:solidFill>
        </p:grpSpPr>
        <p:sp>
          <p:nvSpPr>
            <p:cNvPr id="108" name="Freeform 322"/>
            <p:cNvSpPr/>
            <p:nvPr/>
          </p:nvSpPr>
          <p:spPr bwMode="auto">
            <a:xfrm>
              <a:off x="5162" y="3482"/>
              <a:ext cx="77" cy="77"/>
            </a:xfrm>
            <a:custGeom>
              <a:avLst/>
              <a:gdLst>
                <a:gd name="T0" fmla="*/ 306 w 611"/>
                <a:gd name="T1" fmla="*/ 0 h 614"/>
                <a:gd name="T2" fmla="*/ 347 w 611"/>
                <a:gd name="T3" fmla="*/ 2 h 614"/>
                <a:gd name="T4" fmla="*/ 388 w 611"/>
                <a:gd name="T5" fmla="*/ 11 h 614"/>
                <a:gd name="T6" fmla="*/ 425 w 611"/>
                <a:gd name="T7" fmla="*/ 24 h 614"/>
                <a:gd name="T8" fmla="*/ 461 w 611"/>
                <a:gd name="T9" fmla="*/ 41 h 614"/>
                <a:gd name="T10" fmla="*/ 493 w 611"/>
                <a:gd name="T11" fmla="*/ 63 h 614"/>
                <a:gd name="T12" fmla="*/ 522 w 611"/>
                <a:gd name="T13" fmla="*/ 90 h 614"/>
                <a:gd name="T14" fmla="*/ 548 w 611"/>
                <a:gd name="T15" fmla="*/ 119 h 614"/>
                <a:gd name="T16" fmla="*/ 570 w 611"/>
                <a:gd name="T17" fmla="*/ 152 h 614"/>
                <a:gd name="T18" fmla="*/ 587 w 611"/>
                <a:gd name="T19" fmla="*/ 187 h 614"/>
                <a:gd name="T20" fmla="*/ 601 w 611"/>
                <a:gd name="T21" fmla="*/ 225 h 614"/>
                <a:gd name="T22" fmla="*/ 609 w 611"/>
                <a:gd name="T23" fmla="*/ 265 h 614"/>
                <a:gd name="T24" fmla="*/ 611 w 611"/>
                <a:gd name="T25" fmla="*/ 306 h 614"/>
                <a:gd name="T26" fmla="*/ 609 w 611"/>
                <a:gd name="T27" fmla="*/ 349 h 614"/>
                <a:gd name="T28" fmla="*/ 601 w 611"/>
                <a:gd name="T29" fmla="*/ 388 h 614"/>
                <a:gd name="T30" fmla="*/ 587 w 611"/>
                <a:gd name="T31" fmla="*/ 426 h 614"/>
                <a:gd name="T32" fmla="*/ 570 w 611"/>
                <a:gd name="T33" fmla="*/ 462 h 614"/>
                <a:gd name="T34" fmla="*/ 548 w 611"/>
                <a:gd name="T35" fmla="*/ 495 h 614"/>
                <a:gd name="T36" fmla="*/ 522 w 611"/>
                <a:gd name="T37" fmla="*/ 524 h 614"/>
                <a:gd name="T38" fmla="*/ 493 w 611"/>
                <a:gd name="T39" fmla="*/ 550 h 614"/>
                <a:gd name="T40" fmla="*/ 461 w 611"/>
                <a:gd name="T41" fmla="*/ 573 h 614"/>
                <a:gd name="T42" fmla="*/ 425 w 611"/>
                <a:gd name="T43" fmla="*/ 590 h 614"/>
                <a:gd name="T44" fmla="*/ 388 w 611"/>
                <a:gd name="T45" fmla="*/ 603 h 614"/>
                <a:gd name="T46" fmla="*/ 347 w 611"/>
                <a:gd name="T47" fmla="*/ 611 h 614"/>
                <a:gd name="T48" fmla="*/ 306 w 611"/>
                <a:gd name="T49" fmla="*/ 614 h 614"/>
                <a:gd name="T50" fmla="*/ 264 w 611"/>
                <a:gd name="T51" fmla="*/ 611 h 614"/>
                <a:gd name="T52" fmla="*/ 225 w 611"/>
                <a:gd name="T53" fmla="*/ 603 h 614"/>
                <a:gd name="T54" fmla="*/ 187 w 611"/>
                <a:gd name="T55" fmla="*/ 590 h 614"/>
                <a:gd name="T56" fmla="*/ 152 w 611"/>
                <a:gd name="T57" fmla="*/ 573 h 614"/>
                <a:gd name="T58" fmla="*/ 120 w 611"/>
                <a:gd name="T59" fmla="*/ 550 h 614"/>
                <a:gd name="T60" fmla="*/ 91 w 611"/>
                <a:gd name="T61" fmla="*/ 524 h 614"/>
                <a:gd name="T62" fmla="*/ 64 w 611"/>
                <a:gd name="T63" fmla="*/ 495 h 614"/>
                <a:gd name="T64" fmla="*/ 42 w 611"/>
                <a:gd name="T65" fmla="*/ 462 h 614"/>
                <a:gd name="T66" fmla="*/ 24 w 611"/>
                <a:gd name="T67" fmla="*/ 426 h 614"/>
                <a:gd name="T68" fmla="*/ 11 w 611"/>
                <a:gd name="T69" fmla="*/ 388 h 614"/>
                <a:gd name="T70" fmla="*/ 3 w 611"/>
                <a:gd name="T71" fmla="*/ 349 h 614"/>
                <a:gd name="T72" fmla="*/ 0 w 611"/>
                <a:gd name="T73" fmla="*/ 306 h 614"/>
                <a:gd name="T74" fmla="*/ 3 w 611"/>
                <a:gd name="T75" fmla="*/ 265 h 614"/>
                <a:gd name="T76" fmla="*/ 11 w 611"/>
                <a:gd name="T77" fmla="*/ 225 h 614"/>
                <a:gd name="T78" fmla="*/ 24 w 611"/>
                <a:gd name="T79" fmla="*/ 187 h 614"/>
                <a:gd name="T80" fmla="*/ 42 w 611"/>
                <a:gd name="T81" fmla="*/ 152 h 614"/>
                <a:gd name="T82" fmla="*/ 64 w 611"/>
                <a:gd name="T83" fmla="*/ 119 h 614"/>
                <a:gd name="T84" fmla="*/ 91 w 611"/>
                <a:gd name="T85" fmla="*/ 90 h 614"/>
                <a:gd name="T86" fmla="*/ 120 w 611"/>
                <a:gd name="T87" fmla="*/ 63 h 614"/>
                <a:gd name="T88" fmla="*/ 152 w 611"/>
                <a:gd name="T89" fmla="*/ 41 h 614"/>
                <a:gd name="T90" fmla="*/ 187 w 611"/>
                <a:gd name="T91" fmla="*/ 24 h 614"/>
                <a:gd name="T92" fmla="*/ 225 w 611"/>
                <a:gd name="T93" fmla="*/ 11 h 614"/>
                <a:gd name="T94" fmla="*/ 264 w 611"/>
                <a:gd name="T95" fmla="*/ 2 h 614"/>
                <a:gd name="T96" fmla="*/ 306 w 611"/>
                <a:gd name="T9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4">
                  <a:moveTo>
                    <a:pt x="306" y="0"/>
                  </a:moveTo>
                  <a:lnTo>
                    <a:pt x="347" y="2"/>
                  </a:lnTo>
                  <a:lnTo>
                    <a:pt x="388" y="11"/>
                  </a:lnTo>
                  <a:lnTo>
                    <a:pt x="425" y="24"/>
                  </a:lnTo>
                  <a:lnTo>
                    <a:pt x="461" y="41"/>
                  </a:lnTo>
                  <a:lnTo>
                    <a:pt x="493" y="63"/>
                  </a:lnTo>
                  <a:lnTo>
                    <a:pt x="522" y="90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7"/>
                  </a:lnTo>
                  <a:lnTo>
                    <a:pt x="601" y="225"/>
                  </a:lnTo>
                  <a:lnTo>
                    <a:pt x="609" y="265"/>
                  </a:lnTo>
                  <a:lnTo>
                    <a:pt x="611" y="306"/>
                  </a:lnTo>
                  <a:lnTo>
                    <a:pt x="609" y="349"/>
                  </a:lnTo>
                  <a:lnTo>
                    <a:pt x="601" y="388"/>
                  </a:lnTo>
                  <a:lnTo>
                    <a:pt x="587" y="426"/>
                  </a:lnTo>
                  <a:lnTo>
                    <a:pt x="570" y="462"/>
                  </a:lnTo>
                  <a:lnTo>
                    <a:pt x="548" y="495"/>
                  </a:lnTo>
                  <a:lnTo>
                    <a:pt x="522" y="524"/>
                  </a:lnTo>
                  <a:lnTo>
                    <a:pt x="493" y="550"/>
                  </a:lnTo>
                  <a:lnTo>
                    <a:pt x="461" y="573"/>
                  </a:lnTo>
                  <a:lnTo>
                    <a:pt x="425" y="590"/>
                  </a:lnTo>
                  <a:lnTo>
                    <a:pt x="388" y="603"/>
                  </a:lnTo>
                  <a:lnTo>
                    <a:pt x="347" y="611"/>
                  </a:lnTo>
                  <a:lnTo>
                    <a:pt x="306" y="614"/>
                  </a:lnTo>
                  <a:lnTo>
                    <a:pt x="264" y="611"/>
                  </a:lnTo>
                  <a:lnTo>
                    <a:pt x="225" y="603"/>
                  </a:lnTo>
                  <a:lnTo>
                    <a:pt x="187" y="590"/>
                  </a:lnTo>
                  <a:lnTo>
                    <a:pt x="152" y="573"/>
                  </a:lnTo>
                  <a:lnTo>
                    <a:pt x="120" y="550"/>
                  </a:lnTo>
                  <a:lnTo>
                    <a:pt x="91" y="524"/>
                  </a:lnTo>
                  <a:lnTo>
                    <a:pt x="64" y="495"/>
                  </a:lnTo>
                  <a:lnTo>
                    <a:pt x="42" y="462"/>
                  </a:lnTo>
                  <a:lnTo>
                    <a:pt x="24" y="426"/>
                  </a:lnTo>
                  <a:lnTo>
                    <a:pt x="11" y="388"/>
                  </a:lnTo>
                  <a:lnTo>
                    <a:pt x="3" y="349"/>
                  </a:lnTo>
                  <a:lnTo>
                    <a:pt x="0" y="306"/>
                  </a:lnTo>
                  <a:lnTo>
                    <a:pt x="3" y="265"/>
                  </a:lnTo>
                  <a:lnTo>
                    <a:pt x="11" y="225"/>
                  </a:lnTo>
                  <a:lnTo>
                    <a:pt x="24" y="187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91" y="90"/>
                  </a:lnTo>
                  <a:lnTo>
                    <a:pt x="120" y="63"/>
                  </a:lnTo>
                  <a:lnTo>
                    <a:pt x="152" y="41"/>
                  </a:lnTo>
                  <a:lnTo>
                    <a:pt x="187" y="24"/>
                  </a:lnTo>
                  <a:lnTo>
                    <a:pt x="225" y="11"/>
                  </a:lnTo>
                  <a:lnTo>
                    <a:pt x="264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9" name="Freeform 323"/>
            <p:cNvSpPr/>
            <p:nvPr/>
          </p:nvSpPr>
          <p:spPr bwMode="auto">
            <a:xfrm>
              <a:off x="5417" y="3482"/>
              <a:ext cx="77" cy="77"/>
            </a:xfrm>
            <a:custGeom>
              <a:avLst/>
              <a:gdLst>
                <a:gd name="T0" fmla="*/ 305 w 611"/>
                <a:gd name="T1" fmla="*/ 0 h 614"/>
                <a:gd name="T2" fmla="*/ 347 w 611"/>
                <a:gd name="T3" fmla="*/ 2 h 614"/>
                <a:gd name="T4" fmla="*/ 387 w 611"/>
                <a:gd name="T5" fmla="*/ 11 h 614"/>
                <a:gd name="T6" fmla="*/ 424 w 611"/>
                <a:gd name="T7" fmla="*/ 24 h 614"/>
                <a:gd name="T8" fmla="*/ 459 w 611"/>
                <a:gd name="T9" fmla="*/ 41 h 614"/>
                <a:gd name="T10" fmla="*/ 492 w 611"/>
                <a:gd name="T11" fmla="*/ 63 h 614"/>
                <a:gd name="T12" fmla="*/ 521 w 611"/>
                <a:gd name="T13" fmla="*/ 90 h 614"/>
                <a:gd name="T14" fmla="*/ 548 w 611"/>
                <a:gd name="T15" fmla="*/ 119 h 614"/>
                <a:gd name="T16" fmla="*/ 570 w 611"/>
                <a:gd name="T17" fmla="*/ 152 h 614"/>
                <a:gd name="T18" fmla="*/ 587 w 611"/>
                <a:gd name="T19" fmla="*/ 187 h 614"/>
                <a:gd name="T20" fmla="*/ 600 w 611"/>
                <a:gd name="T21" fmla="*/ 225 h 614"/>
                <a:gd name="T22" fmla="*/ 608 w 611"/>
                <a:gd name="T23" fmla="*/ 265 h 614"/>
                <a:gd name="T24" fmla="*/ 611 w 611"/>
                <a:gd name="T25" fmla="*/ 306 h 614"/>
                <a:gd name="T26" fmla="*/ 608 w 611"/>
                <a:gd name="T27" fmla="*/ 349 h 614"/>
                <a:gd name="T28" fmla="*/ 600 w 611"/>
                <a:gd name="T29" fmla="*/ 388 h 614"/>
                <a:gd name="T30" fmla="*/ 587 w 611"/>
                <a:gd name="T31" fmla="*/ 426 h 614"/>
                <a:gd name="T32" fmla="*/ 570 w 611"/>
                <a:gd name="T33" fmla="*/ 462 h 614"/>
                <a:gd name="T34" fmla="*/ 548 w 611"/>
                <a:gd name="T35" fmla="*/ 495 h 614"/>
                <a:gd name="T36" fmla="*/ 521 w 611"/>
                <a:gd name="T37" fmla="*/ 524 h 614"/>
                <a:gd name="T38" fmla="*/ 492 w 611"/>
                <a:gd name="T39" fmla="*/ 550 h 614"/>
                <a:gd name="T40" fmla="*/ 459 w 611"/>
                <a:gd name="T41" fmla="*/ 573 h 614"/>
                <a:gd name="T42" fmla="*/ 424 w 611"/>
                <a:gd name="T43" fmla="*/ 590 h 614"/>
                <a:gd name="T44" fmla="*/ 387 w 611"/>
                <a:gd name="T45" fmla="*/ 603 h 614"/>
                <a:gd name="T46" fmla="*/ 347 w 611"/>
                <a:gd name="T47" fmla="*/ 611 h 614"/>
                <a:gd name="T48" fmla="*/ 305 w 611"/>
                <a:gd name="T49" fmla="*/ 614 h 614"/>
                <a:gd name="T50" fmla="*/ 264 w 611"/>
                <a:gd name="T51" fmla="*/ 611 h 614"/>
                <a:gd name="T52" fmla="*/ 224 w 611"/>
                <a:gd name="T53" fmla="*/ 603 h 614"/>
                <a:gd name="T54" fmla="*/ 186 w 611"/>
                <a:gd name="T55" fmla="*/ 590 h 614"/>
                <a:gd name="T56" fmla="*/ 151 w 611"/>
                <a:gd name="T57" fmla="*/ 573 h 614"/>
                <a:gd name="T58" fmla="*/ 119 w 611"/>
                <a:gd name="T59" fmla="*/ 550 h 614"/>
                <a:gd name="T60" fmla="*/ 89 w 611"/>
                <a:gd name="T61" fmla="*/ 524 h 614"/>
                <a:gd name="T62" fmla="*/ 64 w 611"/>
                <a:gd name="T63" fmla="*/ 495 h 614"/>
                <a:gd name="T64" fmla="*/ 42 w 611"/>
                <a:gd name="T65" fmla="*/ 462 h 614"/>
                <a:gd name="T66" fmla="*/ 24 w 611"/>
                <a:gd name="T67" fmla="*/ 426 h 614"/>
                <a:gd name="T68" fmla="*/ 11 w 611"/>
                <a:gd name="T69" fmla="*/ 388 h 614"/>
                <a:gd name="T70" fmla="*/ 3 w 611"/>
                <a:gd name="T71" fmla="*/ 349 h 614"/>
                <a:gd name="T72" fmla="*/ 0 w 611"/>
                <a:gd name="T73" fmla="*/ 306 h 614"/>
                <a:gd name="T74" fmla="*/ 3 w 611"/>
                <a:gd name="T75" fmla="*/ 265 h 614"/>
                <a:gd name="T76" fmla="*/ 11 w 611"/>
                <a:gd name="T77" fmla="*/ 225 h 614"/>
                <a:gd name="T78" fmla="*/ 24 w 611"/>
                <a:gd name="T79" fmla="*/ 187 h 614"/>
                <a:gd name="T80" fmla="*/ 42 w 611"/>
                <a:gd name="T81" fmla="*/ 152 h 614"/>
                <a:gd name="T82" fmla="*/ 64 w 611"/>
                <a:gd name="T83" fmla="*/ 119 h 614"/>
                <a:gd name="T84" fmla="*/ 89 w 611"/>
                <a:gd name="T85" fmla="*/ 90 h 614"/>
                <a:gd name="T86" fmla="*/ 119 w 611"/>
                <a:gd name="T87" fmla="*/ 63 h 614"/>
                <a:gd name="T88" fmla="*/ 151 w 611"/>
                <a:gd name="T89" fmla="*/ 41 h 614"/>
                <a:gd name="T90" fmla="*/ 186 w 611"/>
                <a:gd name="T91" fmla="*/ 24 h 614"/>
                <a:gd name="T92" fmla="*/ 224 w 611"/>
                <a:gd name="T93" fmla="*/ 11 h 614"/>
                <a:gd name="T94" fmla="*/ 264 w 611"/>
                <a:gd name="T95" fmla="*/ 2 h 614"/>
                <a:gd name="T96" fmla="*/ 305 w 611"/>
                <a:gd name="T9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1" h="614">
                  <a:moveTo>
                    <a:pt x="305" y="0"/>
                  </a:moveTo>
                  <a:lnTo>
                    <a:pt x="347" y="2"/>
                  </a:lnTo>
                  <a:lnTo>
                    <a:pt x="387" y="11"/>
                  </a:lnTo>
                  <a:lnTo>
                    <a:pt x="424" y="24"/>
                  </a:lnTo>
                  <a:lnTo>
                    <a:pt x="459" y="41"/>
                  </a:lnTo>
                  <a:lnTo>
                    <a:pt x="492" y="63"/>
                  </a:lnTo>
                  <a:lnTo>
                    <a:pt x="521" y="90"/>
                  </a:lnTo>
                  <a:lnTo>
                    <a:pt x="548" y="119"/>
                  </a:lnTo>
                  <a:lnTo>
                    <a:pt x="570" y="152"/>
                  </a:lnTo>
                  <a:lnTo>
                    <a:pt x="587" y="187"/>
                  </a:lnTo>
                  <a:lnTo>
                    <a:pt x="600" y="225"/>
                  </a:lnTo>
                  <a:lnTo>
                    <a:pt x="608" y="265"/>
                  </a:lnTo>
                  <a:lnTo>
                    <a:pt x="611" y="306"/>
                  </a:lnTo>
                  <a:lnTo>
                    <a:pt x="608" y="349"/>
                  </a:lnTo>
                  <a:lnTo>
                    <a:pt x="600" y="388"/>
                  </a:lnTo>
                  <a:lnTo>
                    <a:pt x="587" y="426"/>
                  </a:lnTo>
                  <a:lnTo>
                    <a:pt x="570" y="462"/>
                  </a:lnTo>
                  <a:lnTo>
                    <a:pt x="548" y="495"/>
                  </a:lnTo>
                  <a:lnTo>
                    <a:pt x="521" y="524"/>
                  </a:lnTo>
                  <a:lnTo>
                    <a:pt x="492" y="550"/>
                  </a:lnTo>
                  <a:lnTo>
                    <a:pt x="459" y="573"/>
                  </a:lnTo>
                  <a:lnTo>
                    <a:pt x="424" y="590"/>
                  </a:lnTo>
                  <a:lnTo>
                    <a:pt x="387" y="603"/>
                  </a:lnTo>
                  <a:lnTo>
                    <a:pt x="347" y="611"/>
                  </a:lnTo>
                  <a:lnTo>
                    <a:pt x="305" y="614"/>
                  </a:lnTo>
                  <a:lnTo>
                    <a:pt x="264" y="611"/>
                  </a:lnTo>
                  <a:lnTo>
                    <a:pt x="224" y="603"/>
                  </a:lnTo>
                  <a:lnTo>
                    <a:pt x="186" y="590"/>
                  </a:lnTo>
                  <a:lnTo>
                    <a:pt x="151" y="573"/>
                  </a:lnTo>
                  <a:lnTo>
                    <a:pt x="119" y="550"/>
                  </a:lnTo>
                  <a:lnTo>
                    <a:pt x="89" y="524"/>
                  </a:lnTo>
                  <a:lnTo>
                    <a:pt x="64" y="495"/>
                  </a:lnTo>
                  <a:lnTo>
                    <a:pt x="42" y="462"/>
                  </a:lnTo>
                  <a:lnTo>
                    <a:pt x="24" y="426"/>
                  </a:lnTo>
                  <a:lnTo>
                    <a:pt x="11" y="388"/>
                  </a:lnTo>
                  <a:lnTo>
                    <a:pt x="3" y="349"/>
                  </a:lnTo>
                  <a:lnTo>
                    <a:pt x="0" y="306"/>
                  </a:lnTo>
                  <a:lnTo>
                    <a:pt x="3" y="265"/>
                  </a:lnTo>
                  <a:lnTo>
                    <a:pt x="11" y="225"/>
                  </a:lnTo>
                  <a:lnTo>
                    <a:pt x="24" y="187"/>
                  </a:lnTo>
                  <a:lnTo>
                    <a:pt x="42" y="152"/>
                  </a:lnTo>
                  <a:lnTo>
                    <a:pt x="64" y="119"/>
                  </a:lnTo>
                  <a:lnTo>
                    <a:pt x="89" y="90"/>
                  </a:lnTo>
                  <a:lnTo>
                    <a:pt x="119" y="63"/>
                  </a:lnTo>
                  <a:lnTo>
                    <a:pt x="151" y="41"/>
                  </a:lnTo>
                  <a:lnTo>
                    <a:pt x="186" y="24"/>
                  </a:lnTo>
                  <a:lnTo>
                    <a:pt x="224" y="11"/>
                  </a:lnTo>
                  <a:lnTo>
                    <a:pt x="264" y="2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0" name="Freeform 324"/>
            <p:cNvSpPr/>
            <p:nvPr/>
          </p:nvSpPr>
          <p:spPr bwMode="auto">
            <a:xfrm>
              <a:off x="5086" y="3175"/>
              <a:ext cx="408" cy="282"/>
            </a:xfrm>
            <a:custGeom>
              <a:avLst/>
              <a:gdLst>
                <a:gd name="T0" fmla="*/ 0 w 3261"/>
                <a:gd name="T1" fmla="*/ 0 h 2253"/>
                <a:gd name="T2" fmla="*/ 611 w 3261"/>
                <a:gd name="T3" fmla="*/ 0 h 2253"/>
                <a:gd name="T4" fmla="*/ 644 w 3261"/>
                <a:gd name="T5" fmla="*/ 3 h 2253"/>
                <a:gd name="T6" fmla="*/ 675 w 3261"/>
                <a:gd name="T7" fmla="*/ 10 h 2253"/>
                <a:gd name="T8" fmla="*/ 706 w 3261"/>
                <a:gd name="T9" fmla="*/ 23 h 2253"/>
                <a:gd name="T10" fmla="*/ 732 w 3261"/>
                <a:gd name="T11" fmla="*/ 39 h 2253"/>
                <a:gd name="T12" fmla="*/ 756 w 3261"/>
                <a:gd name="T13" fmla="*/ 60 h 2253"/>
                <a:gd name="T14" fmla="*/ 776 w 3261"/>
                <a:gd name="T15" fmla="*/ 84 h 2253"/>
                <a:gd name="T16" fmla="*/ 793 w 3261"/>
                <a:gd name="T17" fmla="*/ 111 h 2253"/>
                <a:gd name="T18" fmla="*/ 805 w 3261"/>
                <a:gd name="T19" fmla="*/ 140 h 2253"/>
                <a:gd name="T20" fmla="*/ 813 w 3261"/>
                <a:gd name="T21" fmla="*/ 171 h 2253"/>
                <a:gd name="T22" fmla="*/ 815 w 3261"/>
                <a:gd name="T23" fmla="*/ 205 h 2253"/>
                <a:gd name="T24" fmla="*/ 3261 w 3261"/>
                <a:gd name="T25" fmla="*/ 205 h 2253"/>
                <a:gd name="T26" fmla="*/ 3261 w 3261"/>
                <a:gd name="T27" fmla="*/ 1433 h 2253"/>
                <a:gd name="T28" fmla="*/ 611 w 3261"/>
                <a:gd name="T29" fmla="*/ 1841 h 2253"/>
                <a:gd name="T30" fmla="*/ 611 w 3261"/>
                <a:gd name="T31" fmla="*/ 1844 h 2253"/>
                <a:gd name="T32" fmla="*/ 614 w 3261"/>
                <a:gd name="T33" fmla="*/ 1877 h 2253"/>
                <a:gd name="T34" fmla="*/ 622 w 3261"/>
                <a:gd name="T35" fmla="*/ 1908 h 2253"/>
                <a:gd name="T36" fmla="*/ 634 w 3261"/>
                <a:gd name="T37" fmla="*/ 1937 h 2253"/>
                <a:gd name="T38" fmla="*/ 650 w 3261"/>
                <a:gd name="T39" fmla="*/ 1965 h 2253"/>
                <a:gd name="T40" fmla="*/ 671 w 3261"/>
                <a:gd name="T41" fmla="*/ 1988 h 2253"/>
                <a:gd name="T42" fmla="*/ 695 w 3261"/>
                <a:gd name="T43" fmla="*/ 2008 h 2253"/>
                <a:gd name="T44" fmla="*/ 722 w 3261"/>
                <a:gd name="T45" fmla="*/ 2025 h 2253"/>
                <a:gd name="T46" fmla="*/ 751 w 3261"/>
                <a:gd name="T47" fmla="*/ 2037 h 2253"/>
                <a:gd name="T48" fmla="*/ 782 w 3261"/>
                <a:gd name="T49" fmla="*/ 2045 h 2253"/>
                <a:gd name="T50" fmla="*/ 815 w 3261"/>
                <a:gd name="T51" fmla="*/ 2048 h 2253"/>
                <a:gd name="T52" fmla="*/ 3261 w 3261"/>
                <a:gd name="T53" fmla="*/ 2048 h 2253"/>
                <a:gd name="T54" fmla="*/ 3261 w 3261"/>
                <a:gd name="T55" fmla="*/ 2253 h 2253"/>
                <a:gd name="T56" fmla="*/ 815 w 3261"/>
                <a:gd name="T57" fmla="*/ 2253 h 2253"/>
                <a:gd name="T58" fmla="*/ 764 w 3261"/>
                <a:gd name="T59" fmla="*/ 2250 h 2253"/>
                <a:gd name="T60" fmla="*/ 715 w 3261"/>
                <a:gd name="T61" fmla="*/ 2240 h 2253"/>
                <a:gd name="T62" fmla="*/ 668 w 3261"/>
                <a:gd name="T63" fmla="*/ 2225 h 2253"/>
                <a:gd name="T64" fmla="*/ 623 w 3261"/>
                <a:gd name="T65" fmla="*/ 2205 h 2253"/>
                <a:gd name="T66" fmla="*/ 582 w 3261"/>
                <a:gd name="T67" fmla="*/ 2179 h 2253"/>
                <a:gd name="T68" fmla="*/ 545 w 3261"/>
                <a:gd name="T69" fmla="*/ 2149 h 2253"/>
                <a:gd name="T70" fmla="*/ 511 w 3261"/>
                <a:gd name="T71" fmla="*/ 2115 h 2253"/>
                <a:gd name="T72" fmla="*/ 481 w 3261"/>
                <a:gd name="T73" fmla="*/ 2078 h 2253"/>
                <a:gd name="T74" fmla="*/ 456 w 3261"/>
                <a:gd name="T75" fmla="*/ 2036 h 2253"/>
                <a:gd name="T76" fmla="*/ 435 w 3261"/>
                <a:gd name="T77" fmla="*/ 1991 h 2253"/>
                <a:gd name="T78" fmla="*/ 420 w 3261"/>
                <a:gd name="T79" fmla="*/ 1944 h 2253"/>
                <a:gd name="T80" fmla="*/ 410 w 3261"/>
                <a:gd name="T81" fmla="*/ 1895 h 2253"/>
                <a:gd name="T82" fmla="*/ 407 w 3261"/>
                <a:gd name="T83" fmla="*/ 1844 h 2253"/>
                <a:gd name="T84" fmla="*/ 410 w 3261"/>
                <a:gd name="T85" fmla="*/ 1795 h 2253"/>
                <a:gd name="T86" fmla="*/ 419 w 3261"/>
                <a:gd name="T87" fmla="*/ 1749 h 2253"/>
                <a:gd name="T88" fmla="*/ 432 w 3261"/>
                <a:gd name="T89" fmla="*/ 1705 h 2253"/>
                <a:gd name="T90" fmla="*/ 450 w 3261"/>
                <a:gd name="T91" fmla="*/ 1663 h 2253"/>
                <a:gd name="T92" fmla="*/ 472 w 3261"/>
                <a:gd name="T93" fmla="*/ 1624 h 2253"/>
                <a:gd name="T94" fmla="*/ 498 w 3261"/>
                <a:gd name="T95" fmla="*/ 1586 h 2253"/>
                <a:gd name="T96" fmla="*/ 528 w 3261"/>
                <a:gd name="T97" fmla="*/ 1553 h 2253"/>
                <a:gd name="T98" fmla="*/ 561 w 3261"/>
                <a:gd name="T99" fmla="*/ 1523 h 2253"/>
                <a:gd name="T100" fmla="*/ 407 w 3261"/>
                <a:gd name="T101" fmla="*/ 205 h 2253"/>
                <a:gd name="T102" fmla="*/ 0 w 3261"/>
                <a:gd name="T103" fmla="*/ 205 h 2253"/>
                <a:gd name="T104" fmla="*/ 0 w 3261"/>
                <a:gd name="T105" fmla="*/ 0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1" h="2253">
                  <a:moveTo>
                    <a:pt x="0" y="0"/>
                  </a:moveTo>
                  <a:lnTo>
                    <a:pt x="611" y="0"/>
                  </a:lnTo>
                  <a:lnTo>
                    <a:pt x="644" y="3"/>
                  </a:lnTo>
                  <a:lnTo>
                    <a:pt x="675" y="10"/>
                  </a:lnTo>
                  <a:lnTo>
                    <a:pt x="706" y="23"/>
                  </a:lnTo>
                  <a:lnTo>
                    <a:pt x="732" y="39"/>
                  </a:lnTo>
                  <a:lnTo>
                    <a:pt x="756" y="60"/>
                  </a:lnTo>
                  <a:lnTo>
                    <a:pt x="776" y="84"/>
                  </a:lnTo>
                  <a:lnTo>
                    <a:pt x="793" y="111"/>
                  </a:lnTo>
                  <a:lnTo>
                    <a:pt x="805" y="140"/>
                  </a:lnTo>
                  <a:lnTo>
                    <a:pt x="813" y="171"/>
                  </a:lnTo>
                  <a:lnTo>
                    <a:pt x="815" y="205"/>
                  </a:lnTo>
                  <a:lnTo>
                    <a:pt x="3261" y="205"/>
                  </a:lnTo>
                  <a:lnTo>
                    <a:pt x="3261" y="1433"/>
                  </a:lnTo>
                  <a:lnTo>
                    <a:pt x="611" y="1841"/>
                  </a:lnTo>
                  <a:lnTo>
                    <a:pt x="611" y="1844"/>
                  </a:lnTo>
                  <a:lnTo>
                    <a:pt x="614" y="1877"/>
                  </a:lnTo>
                  <a:lnTo>
                    <a:pt x="622" y="1908"/>
                  </a:lnTo>
                  <a:lnTo>
                    <a:pt x="634" y="1937"/>
                  </a:lnTo>
                  <a:lnTo>
                    <a:pt x="650" y="1965"/>
                  </a:lnTo>
                  <a:lnTo>
                    <a:pt x="671" y="1988"/>
                  </a:lnTo>
                  <a:lnTo>
                    <a:pt x="695" y="2008"/>
                  </a:lnTo>
                  <a:lnTo>
                    <a:pt x="722" y="2025"/>
                  </a:lnTo>
                  <a:lnTo>
                    <a:pt x="751" y="2037"/>
                  </a:lnTo>
                  <a:lnTo>
                    <a:pt x="782" y="2045"/>
                  </a:lnTo>
                  <a:lnTo>
                    <a:pt x="815" y="2048"/>
                  </a:lnTo>
                  <a:lnTo>
                    <a:pt x="3261" y="2048"/>
                  </a:lnTo>
                  <a:lnTo>
                    <a:pt x="3261" y="2253"/>
                  </a:lnTo>
                  <a:lnTo>
                    <a:pt x="815" y="2253"/>
                  </a:lnTo>
                  <a:lnTo>
                    <a:pt x="764" y="2250"/>
                  </a:lnTo>
                  <a:lnTo>
                    <a:pt x="715" y="2240"/>
                  </a:lnTo>
                  <a:lnTo>
                    <a:pt x="668" y="2225"/>
                  </a:lnTo>
                  <a:lnTo>
                    <a:pt x="623" y="2205"/>
                  </a:lnTo>
                  <a:lnTo>
                    <a:pt x="582" y="2179"/>
                  </a:lnTo>
                  <a:lnTo>
                    <a:pt x="545" y="2149"/>
                  </a:lnTo>
                  <a:lnTo>
                    <a:pt x="511" y="2115"/>
                  </a:lnTo>
                  <a:lnTo>
                    <a:pt x="481" y="2078"/>
                  </a:lnTo>
                  <a:lnTo>
                    <a:pt x="456" y="2036"/>
                  </a:lnTo>
                  <a:lnTo>
                    <a:pt x="435" y="1991"/>
                  </a:lnTo>
                  <a:lnTo>
                    <a:pt x="420" y="1944"/>
                  </a:lnTo>
                  <a:lnTo>
                    <a:pt x="410" y="1895"/>
                  </a:lnTo>
                  <a:lnTo>
                    <a:pt x="407" y="1844"/>
                  </a:lnTo>
                  <a:lnTo>
                    <a:pt x="410" y="1795"/>
                  </a:lnTo>
                  <a:lnTo>
                    <a:pt x="419" y="1749"/>
                  </a:lnTo>
                  <a:lnTo>
                    <a:pt x="432" y="1705"/>
                  </a:lnTo>
                  <a:lnTo>
                    <a:pt x="450" y="1663"/>
                  </a:lnTo>
                  <a:lnTo>
                    <a:pt x="472" y="1624"/>
                  </a:lnTo>
                  <a:lnTo>
                    <a:pt x="498" y="1586"/>
                  </a:lnTo>
                  <a:lnTo>
                    <a:pt x="528" y="1553"/>
                  </a:lnTo>
                  <a:lnTo>
                    <a:pt x="561" y="1523"/>
                  </a:lnTo>
                  <a:lnTo>
                    <a:pt x="407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11" name="Freeform 329"/>
          <p:cNvSpPr>
            <a:spLocks noEditPoints="1"/>
          </p:cNvSpPr>
          <p:nvPr/>
        </p:nvSpPr>
        <p:spPr bwMode="auto">
          <a:xfrm>
            <a:off x="6575247" y="2401999"/>
            <a:ext cx="349600" cy="353027"/>
          </a:xfrm>
          <a:custGeom>
            <a:avLst/>
            <a:gdLst>
              <a:gd name="T0" fmla="*/ 2855 w 3262"/>
              <a:gd name="T1" fmla="*/ 3085 h 3292"/>
              <a:gd name="T2" fmla="*/ 2446 w 3262"/>
              <a:gd name="T3" fmla="*/ 3085 h 3292"/>
              <a:gd name="T4" fmla="*/ 2039 w 3262"/>
              <a:gd name="T5" fmla="*/ 3085 h 3292"/>
              <a:gd name="T6" fmla="*/ 1631 w 3262"/>
              <a:gd name="T7" fmla="*/ 3085 h 3292"/>
              <a:gd name="T8" fmla="*/ 3058 w 3262"/>
              <a:gd name="T9" fmla="*/ 2880 h 3292"/>
              <a:gd name="T10" fmla="*/ 2650 w 3262"/>
              <a:gd name="T11" fmla="*/ 2880 h 3292"/>
              <a:gd name="T12" fmla="*/ 2243 w 3262"/>
              <a:gd name="T13" fmla="*/ 2880 h 3292"/>
              <a:gd name="T14" fmla="*/ 1427 w 3262"/>
              <a:gd name="T15" fmla="*/ 2880 h 3292"/>
              <a:gd name="T16" fmla="*/ 2446 w 3262"/>
              <a:gd name="T17" fmla="*/ 2674 h 3292"/>
              <a:gd name="T18" fmla="*/ 2039 w 3262"/>
              <a:gd name="T19" fmla="*/ 2674 h 3292"/>
              <a:gd name="T20" fmla="*/ 1631 w 3262"/>
              <a:gd name="T21" fmla="*/ 2674 h 3292"/>
              <a:gd name="T22" fmla="*/ 3058 w 3262"/>
              <a:gd name="T23" fmla="*/ 2469 h 3292"/>
              <a:gd name="T24" fmla="*/ 2650 w 3262"/>
              <a:gd name="T25" fmla="*/ 2469 h 3292"/>
              <a:gd name="T26" fmla="*/ 1835 w 3262"/>
              <a:gd name="T27" fmla="*/ 2469 h 3292"/>
              <a:gd name="T28" fmla="*/ 1427 w 3262"/>
              <a:gd name="T29" fmla="*/ 2469 h 3292"/>
              <a:gd name="T30" fmla="*/ 407 w 3262"/>
              <a:gd name="T31" fmla="*/ 2469 h 3292"/>
              <a:gd name="T32" fmla="*/ 2855 w 3262"/>
              <a:gd name="T33" fmla="*/ 2262 h 3292"/>
              <a:gd name="T34" fmla="*/ 2446 w 3262"/>
              <a:gd name="T35" fmla="*/ 2262 h 3292"/>
              <a:gd name="T36" fmla="*/ 2039 w 3262"/>
              <a:gd name="T37" fmla="*/ 2262 h 3292"/>
              <a:gd name="T38" fmla="*/ 1631 w 3262"/>
              <a:gd name="T39" fmla="*/ 2262 h 3292"/>
              <a:gd name="T40" fmla="*/ 204 w 3262"/>
              <a:gd name="T41" fmla="*/ 2262 h 3292"/>
              <a:gd name="T42" fmla="*/ 3058 w 3262"/>
              <a:gd name="T43" fmla="*/ 2057 h 3292"/>
              <a:gd name="T44" fmla="*/ 2650 w 3262"/>
              <a:gd name="T45" fmla="*/ 2057 h 3292"/>
              <a:gd name="T46" fmla="*/ 2243 w 3262"/>
              <a:gd name="T47" fmla="*/ 2057 h 3292"/>
              <a:gd name="T48" fmla="*/ 1835 w 3262"/>
              <a:gd name="T49" fmla="*/ 2057 h 3292"/>
              <a:gd name="T50" fmla="*/ 1427 w 3262"/>
              <a:gd name="T51" fmla="*/ 2057 h 3292"/>
              <a:gd name="T52" fmla="*/ 0 w 3262"/>
              <a:gd name="T53" fmla="*/ 2057 h 3292"/>
              <a:gd name="T54" fmla="*/ 2855 w 3262"/>
              <a:gd name="T55" fmla="*/ 1851 h 3292"/>
              <a:gd name="T56" fmla="*/ 2039 w 3262"/>
              <a:gd name="T57" fmla="*/ 1851 h 3292"/>
              <a:gd name="T58" fmla="*/ 1631 w 3262"/>
              <a:gd name="T59" fmla="*/ 1851 h 3292"/>
              <a:gd name="T60" fmla="*/ 3058 w 3262"/>
              <a:gd name="T61" fmla="*/ 1646 h 3292"/>
              <a:gd name="T62" fmla="*/ 2650 w 3262"/>
              <a:gd name="T63" fmla="*/ 1646 h 3292"/>
              <a:gd name="T64" fmla="*/ 2243 w 3262"/>
              <a:gd name="T65" fmla="*/ 1646 h 3292"/>
              <a:gd name="T66" fmla="*/ 1835 w 3262"/>
              <a:gd name="T67" fmla="*/ 1646 h 3292"/>
              <a:gd name="T68" fmla="*/ 1427 w 3262"/>
              <a:gd name="T69" fmla="*/ 1646 h 3292"/>
              <a:gd name="T70" fmla="*/ 1019 w 3262"/>
              <a:gd name="T71" fmla="*/ 1646 h 3292"/>
              <a:gd name="T72" fmla="*/ 204 w 3262"/>
              <a:gd name="T73" fmla="*/ 1646 h 3292"/>
              <a:gd name="T74" fmla="*/ 2855 w 3262"/>
              <a:gd name="T75" fmla="*/ 1439 h 3292"/>
              <a:gd name="T76" fmla="*/ 2446 w 3262"/>
              <a:gd name="T77" fmla="*/ 1439 h 3292"/>
              <a:gd name="T78" fmla="*/ 2039 w 3262"/>
              <a:gd name="T79" fmla="*/ 1439 h 3292"/>
              <a:gd name="T80" fmla="*/ 1224 w 3262"/>
              <a:gd name="T81" fmla="*/ 1439 h 3292"/>
              <a:gd name="T82" fmla="*/ 815 w 3262"/>
              <a:gd name="T83" fmla="*/ 1439 h 3292"/>
              <a:gd name="T84" fmla="*/ 407 w 3262"/>
              <a:gd name="T85" fmla="*/ 1439 h 3292"/>
              <a:gd name="T86" fmla="*/ 0 w 3262"/>
              <a:gd name="T87" fmla="*/ 1439 h 3292"/>
              <a:gd name="T88" fmla="*/ 1427 w 3262"/>
              <a:gd name="T89" fmla="*/ 1234 h 3292"/>
              <a:gd name="T90" fmla="*/ 1631 w 3262"/>
              <a:gd name="T91" fmla="*/ 1028 h 3292"/>
              <a:gd name="T92" fmla="*/ 1427 w 3262"/>
              <a:gd name="T93" fmla="*/ 823 h 3292"/>
              <a:gd name="T94" fmla="*/ 1631 w 3262"/>
              <a:gd name="T95" fmla="*/ 617 h 3292"/>
              <a:gd name="T96" fmla="*/ 2446 w 3262"/>
              <a:gd name="T97" fmla="*/ 411 h 3292"/>
              <a:gd name="T98" fmla="*/ 1427 w 3262"/>
              <a:gd name="T99" fmla="*/ 411 h 3292"/>
              <a:gd name="T100" fmla="*/ 407 w 3262"/>
              <a:gd name="T101" fmla="*/ 411 h 3292"/>
              <a:gd name="T102" fmla="*/ 2243 w 3262"/>
              <a:gd name="T103" fmla="*/ 205 h 3292"/>
              <a:gd name="T104" fmla="*/ 1631 w 3262"/>
              <a:gd name="T105" fmla="*/ 205 h 3292"/>
              <a:gd name="T106" fmla="*/ 204 w 3262"/>
              <a:gd name="T107" fmla="*/ 205 h 3292"/>
              <a:gd name="T108" fmla="*/ 2039 w 3262"/>
              <a:gd name="T109" fmla="*/ 0 h 3292"/>
              <a:gd name="T110" fmla="*/ 1427 w 3262"/>
              <a:gd name="T111" fmla="*/ 0 h 3292"/>
              <a:gd name="T112" fmla="*/ 0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2855" y="3085"/>
                </a:moveTo>
                <a:lnTo>
                  <a:pt x="3058" y="3085"/>
                </a:lnTo>
                <a:lnTo>
                  <a:pt x="3058" y="3292"/>
                </a:lnTo>
                <a:lnTo>
                  <a:pt x="2855" y="3292"/>
                </a:lnTo>
                <a:lnTo>
                  <a:pt x="2855" y="3085"/>
                </a:lnTo>
                <a:close/>
                <a:moveTo>
                  <a:pt x="2446" y="3085"/>
                </a:moveTo>
                <a:lnTo>
                  <a:pt x="2650" y="3085"/>
                </a:lnTo>
                <a:lnTo>
                  <a:pt x="2650" y="3292"/>
                </a:lnTo>
                <a:lnTo>
                  <a:pt x="2446" y="3292"/>
                </a:lnTo>
                <a:lnTo>
                  <a:pt x="2446" y="3085"/>
                </a:lnTo>
                <a:close/>
                <a:moveTo>
                  <a:pt x="2039" y="3085"/>
                </a:moveTo>
                <a:lnTo>
                  <a:pt x="2243" y="3085"/>
                </a:lnTo>
                <a:lnTo>
                  <a:pt x="2243" y="3292"/>
                </a:lnTo>
                <a:lnTo>
                  <a:pt x="2039" y="3292"/>
                </a:lnTo>
                <a:lnTo>
                  <a:pt x="2039" y="3085"/>
                </a:lnTo>
                <a:close/>
                <a:moveTo>
                  <a:pt x="1631" y="3085"/>
                </a:moveTo>
                <a:lnTo>
                  <a:pt x="1835" y="3085"/>
                </a:lnTo>
                <a:lnTo>
                  <a:pt x="1835" y="3292"/>
                </a:lnTo>
                <a:lnTo>
                  <a:pt x="1631" y="3292"/>
                </a:lnTo>
                <a:lnTo>
                  <a:pt x="1631" y="3085"/>
                </a:lnTo>
                <a:close/>
                <a:moveTo>
                  <a:pt x="3058" y="2880"/>
                </a:moveTo>
                <a:lnTo>
                  <a:pt x="3262" y="2880"/>
                </a:lnTo>
                <a:lnTo>
                  <a:pt x="3262" y="3085"/>
                </a:lnTo>
                <a:lnTo>
                  <a:pt x="3058" y="3085"/>
                </a:lnTo>
                <a:lnTo>
                  <a:pt x="3058" y="2880"/>
                </a:lnTo>
                <a:close/>
                <a:moveTo>
                  <a:pt x="2650" y="2880"/>
                </a:moveTo>
                <a:lnTo>
                  <a:pt x="2855" y="2880"/>
                </a:lnTo>
                <a:lnTo>
                  <a:pt x="2855" y="3085"/>
                </a:lnTo>
                <a:lnTo>
                  <a:pt x="2650" y="3085"/>
                </a:lnTo>
                <a:lnTo>
                  <a:pt x="2650" y="2880"/>
                </a:lnTo>
                <a:close/>
                <a:moveTo>
                  <a:pt x="2243" y="2880"/>
                </a:moveTo>
                <a:lnTo>
                  <a:pt x="2446" y="2880"/>
                </a:lnTo>
                <a:lnTo>
                  <a:pt x="2446" y="3085"/>
                </a:lnTo>
                <a:lnTo>
                  <a:pt x="2243" y="3085"/>
                </a:lnTo>
                <a:lnTo>
                  <a:pt x="2243" y="2880"/>
                </a:lnTo>
                <a:close/>
                <a:moveTo>
                  <a:pt x="1427" y="2880"/>
                </a:moveTo>
                <a:lnTo>
                  <a:pt x="1631" y="2880"/>
                </a:lnTo>
                <a:lnTo>
                  <a:pt x="1631" y="3085"/>
                </a:lnTo>
                <a:lnTo>
                  <a:pt x="1427" y="3085"/>
                </a:lnTo>
                <a:lnTo>
                  <a:pt x="1427" y="2880"/>
                </a:lnTo>
                <a:close/>
                <a:moveTo>
                  <a:pt x="2446" y="2674"/>
                </a:moveTo>
                <a:lnTo>
                  <a:pt x="2650" y="2674"/>
                </a:lnTo>
                <a:lnTo>
                  <a:pt x="2650" y="2880"/>
                </a:lnTo>
                <a:lnTo>
                  <a:pt x="2446" y="2880"/>
                </a:lnTo>
                <a:lnTo>
                  <a:pt x="2446" y="2674"/>
                </a:lnTo>
                <a:close/>
                <a:moveTo>
                  <a:pt x="2039" y="2674"/>
                </a:moveTo>
                <a:lnTo>
                  <a:pt x="2243" y="2674"/>
                </a:lnTo>
                <a:lnTo>
                  <a:pt x="2243" y="2880"/>
                </a:lnTo>
                <a:lnTo>
                  <a:pt x="2039" y="2880"/>
                </a:lnTo>
                <a:lnTo>
                  <a:pt x="2039" y="2674"/>
                </a:lnTo>
                <a:close/>
                <a:moveTo>
                  <a:pt x="1631" y="2674"/>
                </a:moveTo>
                <a:lnTo>
                  <a:pt x="1835" y="2674"/>
                </a:lnTo>
                <a:lnTo>
                  <a:pt x="1835" y="2880"/>
                </a:lnTo>
                <a:lnTo>
                  <a:pt x="1631" y="2880"/>
                </a:lnTo>
                <a:lnTo>
                  <a:pt x="1631" y="2674"/>
                </a:lnTo>
                <a:close/>
                <a:moveTo>
                  <a:pt x="3058" y="2469"/>
                </a:moveTo>
                <a:lnTo>
                  <a:pt x="3262" y="2469"/>
                </a:lnTo>
                <a:lnTo>
                  <a:pt x="3262" y="2674"/>
                </a:lnTo>
                <a:lnTo>
                  <a:pt x="3058" y="2674"/>
                </a:lnTo>
                <a:lnTo>
                  <a:pt x="3058" y="2469"/>
                </a:lnTo>
                <a:close/>
                <a:moveTo>
                  <a:pt x="2650" y="2469"/>
                </a:moveTo>
                <a:lnTo>
                  <a:pt x="2855" y="2469"/>
                </a:lnTo>
                <a:lnTo>
                  <a:pt x="2855" y="2674"/>
                </a:lnTo>
                <a:lnTo>
                  <a:pt x="2650" y="2674"/>
                </a:lnTo>
                <a:lnTo>
                  <a:pt x="2650" y="2469"/>
                </a:lnTo>
                <a:close/>
                <a:moveTo>
                  <a:pt x="1835" y="2469"/>
                </a:moveTo>
                <a:lnTo>
                  <a:pt x="2039" y="2469"/>
                </a:lnTo>
                <a:lnTo>
                  <a:pt x="2039" y="2674"/>
                </a:lnTo>
                <a:lnTo>
                  <a:pt x="1835" y="2674"/>
                </a:lnTo>
                <a:lnTo>
                  <a:pt x="1835" y="2469"/>
                </a:lnTo>
                <a:close/>
                <a:moveTo>
                  <a:pt x="1427" y="2469"/>
                </a:moveTo>
                <a:lnTo>
                  <a:pt x="1631" y="2469"/>
                </a:lnTo>
                <a:lnTo>
                  <a:pt x="1631" y="2674"/>
                </a:lnTo>
                <a:lnTo>
                  <a:pt x="1427" y="2674"/>
                </a:lnTo>
                <a:lnTo>
                  <a:pt x="1427" y="2469"/>
                </a:lnTo>
                <a:close/>
                <a:moveTo>
                  <a:pt x="407" y="2469"/>
                </a:moveTo>
                <a:lnTo>
                  <a:pt x="815" y="2469"/>
                </a:lnTo>
                <a:lnTo>
                  <a:pt x="815" y="2880"/>
                </a:lnTo>
                <a:lnTo>
                  <a:pt x="407" y="2880"/>
                </a:lnTo>
                <a:lnTo>
                  <a:pt x="407" y="2469"/>
                </a:lnTo>
                <a:close/>
                <a:moveTo>
                  <a:pt x="2855" y="2262"/>
                </a:moveTo>
                <a:lnTo>
                  <a:pt x="3058" y="2262"/>
                </a:lnTo>
                <a:lnTo>
                  <a:pt x="3058" y="2469"/>
                </a:lnTo>
                <a:lnTo>
                  <a:pt x="2855" y="2469"/>
                </a:lnTo>
                <a:lnTo>
                  <a:pt x="2855" y="2262"/>
                </a:lnTo>
                <a:close/>
                <a:moveTo>
                  <a:pt x="2446" y="2262"/>
                </a:moveTo>
                <a:lnTo>
                  <a:pt x="2650" y="2262"/>
                </a:lnTo>
                <a:lnTo>
                  <a:pt x="2650" y="2469"/>
                </a:lnTo>
                <a:lnTo>
                  <a:pt x="2446" y="2469"/>
                </a:lnTo>
                <a:lnTo>
                  <a:pt x="2446" y="2262"/>
                </a:lnTo>
                <a:close/>
                <a:moveTo>
                  <a:pt x="2039" y="2262"/>
                </a:moveTo>
                <a:lnTo>
                  <a:pt x="2243" y="2262"/>
                </a:lnTo>
                <a:lnTo>
                  <a:pt x="2243" y="2469"/>
                </a:lnTo>
                <a:lnTo>
                  <a:pt x="2039" y="2469"/>
                </a:lnTo>
                <a:lnTo>
                  <a:pt x="2039" y="2262"/>
                </a:lnTo>
                <a:close/>
                <a:moveTo>
                  <a:pt x="1631" y="2262"/>
                </a:moveTo>
                <a:lnTo>
                  <a:pt x="1835" y="2262"/>
                </a:lnTo>
                <a:lnTo>
                  <a:pt x="1835" y="2469"/>
                </a:lnTo>
                <a:lnTo>
                  <a:pt x="1631" y="2469"/>
                </a:lnTo>
                <a:lnTo>
                  <a:pt x="1631" y="2262"/>
                </a:lnTo>
                <a:close/>
                <a:moveTo>
                  <a:pt x="204" y="2262"/>
                </a:moveTo>
                <a:lnTo>
                  <a:pt x="204" y="3085"/>
                </a:lnTo>
                <a:lnTo>
                  <a:pt x="1019" y="3085"/>
                </a:lnTo>
                <a:lnTo>
                  <a:pt x="1019" y="2262"/>
                </a:lnTo>
                <a:lnTo>
                  <a:pt x="204" y="2262"/>
                </a:lnTo>
                <a:close/>
                <a:moveTo>
                  <a:pt x="3058" y="2057"/>
                </a:moveTo>
                <a:lnTo>
                  <a:pt x="3262" y="2057"/>
                </a:lnTo>
                <a:lnTo>
                  <a:pt x="3262" y="2262"/>
                </a:lnTo>
                <a:lnTo>
                  <a:pt x="3058" y="2262"/>
                </a:lnTo>
                <a:lnTo>
                  <a:pt x="3058" y="2057"/>
                </a:lnTo>
                <a:close/>
                <a:moveTo>
                  <a:pt x="2650" y="2057"/>
                </a:moveTo>
                <a:lnTo>
                  <a:pt x="2855" y="2057"/>
                </a:lnTo>
                <a:lnTo>
                  <a:pt x="2855" y="2262"/>
                </a:lnTo>
                <a:lnTo>
                  <a:pt x="2650" y="2262"/>
                </a:lnTo>
                <a:lnTo>
                  <a:pt x="2650" y="2057"/>
                </a:lnTo>
                <a:close/>
                <a:moveTo>
                  <a:pt x="2243" y="2057"/>
                </a:moveTo>
                <a:lnTo>
                  <a:pt x="2446" y="2057"/>
                </a:lnTo>
                <a:lnTo>
                  <a:pt x="2446" y="2262"/>
                </a:lnTo>
                <a:lnTo>
                  <a:pt x="2243" y="2262"/>
                </a:lnTo>
                <a:lnTo>
                  <a:pt x="2243" y="2057"/>
                </a:lnTo>
                <a:close/>
                <a:moveTo>
                  <a:pt x="1835" y="2057"/>
                </a:moveTo>
                <a:lnTo>
                  <a:pt x="2039" y="2057"/>
                </a:lnTo>
                <a:lnTo>
                  <a:pt x="2039" y="2262"/>
                </a:lnTo>
                <a:lnTo>
                  <a:pt x="1835" y="2262"/>
                </a:lnTo>
                <a:lnTo>
                  <a:pt x="1835" y="2057"/>
                </a:lnTo>
                <a:close/>
                <a:moveTo>
                  <a:pt x="1427" y="2057"/>
                </a:moveTo>
                <a:lnTo>
                  <a:pt x="1631" y="2057"/>
                </a:lnTo>
                <a:lnTo>
                  <a:pt x="1631" y="2262"/>
                </a:lnTo>
                <a:lnTo>
                  <a:pt x="1427" y="2262"/>
                </a:lnTo>
                <a:lnTo>
                  <a:pt x="1427" y="2057"/>
                </a:lnTo>
                <a:close/>
                <a:moveTo>
                  <a:pt x="0" y="2057"/>
                </a:moveTo>
                <a:lnTo>
                  <a:pt x="1224" y="2057"/>
                </a:lnTo>
                <a:lnTo>
                  <a:pt x="1224" y="3292"/>
                </a:lnTo>
                <a:lnTo>
                  <a:pt x="0" y="3292"/>
                </a:lnTo>
                <a:lnTo>
                  <a:pt x="0" y="2057"/>
                </a:lnTo>
                <a:close/>
                <a:moveTo>
                  <a:pt x="2855" y="1851"/>
                </a:moveTo>
                <a:lnTo>
                  <a:pt x="3058" y="1851"/>
                </a:lnTo>
                <a:lnTo>
                  <a:pt x="3058" y="2057"/>
                </a:lnTo>
                <a:lnTo>
                  <a:pt x="2855" y="2057"/>
                </a:lnTo>
                <a:lnTo>
                  <a:pt x="2855" y="1851"/>
                </a:lnTo>
                <a:close/>
                <a:moveTo>
                  <a:pt x="2039" y="1851"/>
                </a:moveTo>
                <a:lnTo>
                  <a:pt x="2243" y="1851"/>
                </a:lnTo>
                <a:lnTo>
                  <a:pt x="2243" y="2057"/>
                </a:lnTo>
                <a:lnTo>
                  <a:pt x="2039" y="2057"/>
                </a:lnTo>
                <a:lnTo>
                  <a:pt x="2039" y="1851"/>
                </a:lnTo>
                <a:close/>
                <a:moveTo>
                  <a:pt x="1631" y="1851"/>
                </a:moveTo>
                <a:lnTo>
                  <a:pt x="1835" y="1851"/>
                </a:lnTo>
                <a:lnTo>
                  <a:pt x="1835" y="2057"/>
                </a:lnTo>
                <a:lnTo>
                  <a:pt x="1631" y="2057"/>
                </a:lnTo>
                <a:lnTo>
                  <a:pt x="1631" y="1851"/>
                </a:lnTo>
                <a:close/>
                <a:moveTo>
                  <a:pt x="3058" y="1646"/>
                </a:moveTo>
                <a:lnTo>
                  <a:pt x="3262" y="1646"/>
                </a:lnTo>
                <a:lnTo>
                  <a:pt x="3262" y="1851"/>
                </a:lnTo>
                <a:lnTo>
                  <a:pt x="3058" y="1851"/>
                </a:lnTo>
                <a:lnTo>
                  <a:pt x="3058" y="1646"/>
                </a:lnTo>
                <a:close/>
                <a:moveTo>
                  <a:pt x="2650" y="1646"/>
                </a:moveTo>
                <a:lnTo>
                  <a:pt x="2855" y="1646"/>
                </a:lnTo>
                <a:lnTo>
                  <a:pt x="2855" y="1851"/>
                </a:lnTo>
                <a:lnTo>
                  <a:pt x="2650" y="1851"/>
                </a:lnTo>
                <a:lnTo>
                  <a:pt x="2650" y="1646"/>
                </a:lnTo>
                <a:close/>
                <a:moveTo>
                  <a:pt x="2243" y="1646"/>
                </a:moveTo>
                <a:lnTo>
                  <a:pt x="2446" y="1646"/>
                </a:lnTo>
                <a:lnTo>
                  <a:pt x="2446" y="1851"/>
                </a:lnTo>
                <a:lnTo>
                  <a:pt x="2243" y="1851"/>
                </a:lnTo>
                <a:lnTo>
                  <a:pt x="2243" y="1646"/>
                </a:lnTo>
                <a:close/>
                <a:moveTo>
                  <a:pt x="1835" y="1646"/>
                </a:moveTo>
                <a:lnTo>
                  <a:pt x="2039" y="1646"/>
                </a:lnTo>
                <a:lnTo>
                  <a:pt x="2039" y="1851"/>
                </a:lnTo>
                <a:lnTo>
                  <a:pt x="1835" y="1851"/>
                </a:lnTo>
                <a:lnTo>
                  <a:pt x="1835" y="1646"/>
                </a:lnTo>
                <a:close/>
                <a:moveTo>
                  <a:pt x="1427" y="1646"/>
                </a:moveTo>
                <a:lnTo>
                  <a:pt x="1631" y="1646"/>
                </a:lnTo>
                <a:lnTo>
                  <a:pt x="1631" y="1851"/>
                </a:lnTo>
                <a:lnTo>
                  <a:pt x="1427" y="1851"/>
                </a:lnTo>
                <a:lnTo>
                  <a:pt x="1427" y="1646"/>
                </a:lnTo>
                <a:close/>
                <a:moveTo>
                  <a:pt x="1019" y="1646"/>
                </a:moveTo>
                <a:lnTo>
                  <a:pt x="1224" y="1646"/>
                </a:lnTo>
                <a:lnTo>
                  <a:pt x="1224" y="1851"/>
                </a:lnTo>
                <a:lnTo>
                  <a:pt x="1019" y="1851"/>
                </a:lnTo>
                <a:lnTo>
                  <a:pt x="1019" y="1646"/>
                </a:lnTo>
                <a:close/>
                <a:moveTo>
                  <a:pt x="204" y="1646"/>
                </a:moveTo>
                <a:lnTo>
                  <a:pt x="407" y="1646"/>
                </a:lnTo>
                <a:lnTo>
                  <a:pt x="407" y="1851"/>
                </a:lnTo>
                <a:lnTo>
                  <a:pt x="204" y="1851"/>
                </a:lnTo>
                <a:lnTo>
                  <a:pt x="204" y="1646"/>
                </a:lnTo>
                <a:close/>
                <a:moveTo>
                  <a:pt x="2855" y="1439"/>
                </a:moveTo>
                <a:lnTo>
                  <a:pt x="3058" y="1439"/>
                </a:lnTo>
                <a:lnTo>
                  <a:pt x="3058" y="1646"/>
                </a:lnTo>
                <a:lnTo>
                  <a:pt x="2855" y="1646"/>
                </a:lnTo>
                <a:lnTo>
                  <a:pt x="2855" y="1439"/>
                </a:lnTo>
                <a:close/>
                <a:moveTo>
                  <a:pt x="2446" y="1439"/>
                </a:moveTo>
                <a:lnTo>
                  <a:pt x="2650" y="1439"/>
                </a:lnTo>
                <a:lnTo>
                  <a:pt x="2650" y="1646"/>
                </a:lnTo>
                <a:lnTo>
                  <a:pt x="2446" y="1646"/>
                </a:lnTo>
                <a:lnTo>
                  <a:pt x="2446" y="1439"/>
                </a:lnTo>
                <a:close/>
                <a:moveTo>
                  <a:pt x="2039" y="1439"/>
                </a:moveTo>
                <a:lnTo>
                  <a:pt x="2243" y="1439"/>
                </a:lnTo>
                <a:lnTo>
                  <a:pt x="2243" y="1646"/>
                </a:lnTo>
                <a:lnTo>
                  <a:pt x="2039" y="1646"/>
                </a:lnTo>
                <a:lnTo>
                  <a:pt x="2039" y="1439"/>
                </a:lnTo>
                <a:close/>
                <a:moveTo>
                  <a:pt x="1224" y="1439"/>
                </a:moveTo>
                <a:lnTo>
                  <a:pt x="1427" y="1439"/>
                </a:lnTo>
                <a:lnTo>
                  <a:pt x="1427" y="1646"/>
                </a:lnTo>
                <a:lnTo>
                  <a:pt x="1224" y="1646"/>
                </a:lnTo>
                <a:lnTo>
                  <a:pt x="1224" y="1439"/>
                </a:lnTo>
                <a:close/>
                <a:moveTo>
                  <a:pt x="815" y="1439"/>
                </a:moveTo>
                <a:lnTo>
                  <a:pt x="1019" y="1439"/>
                </a:lnTo>
                <a:lnTo>
                  <a:pt x="1019" y="1646"/>
                </a:lnTo>
                <a:lnTo>
                  <a:pt x="815" y="1646"/>
                </a:lnTo>
                <a:lnTo>
                  <a:pt x="815" y="1439"/>
                </a:lnTo>
                <a:close/>
                <a:moveTo>
                  <a:pt x="407" y="1439"/>
                </a:moveTo>
                <a:lnTo>
                  <a:pt x="612" y="1439"/>
                </a:lnTo>
                <a:lnTo>
                  <a:pt x="612" y="1646"/>
                </a:lnTo>
                <a:lnTo>
                  <a:pt x="407" y="1646"/>
                </a:lnTo>
                <a:lnTo>
                  <a:pt x="407" y="1439"/>
                </a:lnTo>
                <a:close/>
                <a:moveTo>
                  <a:pt x="0" y="1439"/>
                </a:moveTo>
                <a:lnTo>
                  <a:pt x="204" y="1439"/>
                </a:lnTo>
                <a:lnTo>
                  <a:pt x="204" y="1646"/>
                </a:lnTo>
                <a:lnTo>
                  <a:pt x="0" y="1646"/>
                </a:lnTo>
                <a:lnTo>
                  <a:pt x="0" y="1439"/>
                </a:lnTo>
                <a:close/>
                <a:moveTo>
                  <a:pt x="1427" y="1234"/>
                </a:moveTo>
                <a:lnTo>
                  <a:pt x="1631" y="1234"/>
                </a:lnTo>
                <a:lnTo>
                  <a:pt x="1631" y="1439"/>
                </a:lnTo>
                <a:lnTo>
                  <a:pt x="1427" y="1439"/>
                </a:lnTo>
                <a:lnTo>
                  <a:pt x="1427" y="1234"/>
                </a:lnTo>
                <a:close/>
                <a:moveTo>
                  <a:pt x="1631" y="1028"/>
                </a:moveTo>
                <a:lnTo>
                  <a:pt x="1835" y="1028"/>
                </a:lnTo>
                <a:lnTo>
                  <a:pt x="1835" y="1234"/>
                </a:lnTo>
                <a:lnTo>
                  <a:pt x="1631" y="1234"/>
                </a:lnTo>
                <a:lnTo>
                  <a:pt x="1631" y="1028"/>
                </a:lnTo>
                <a:close/>
                <a:moveTo>
                  <a:pt x="1427" y="823"/>
                </a:moveTo>
                <a:lnTo>
                  <a:pt x="1631" y="823"/>
                </a:lnTo>
                <a:lnTo>
                  <a:pt x="1631" y="1028"/>
                </a:lnTo>
                <a:lnTo>
                  <a:pt x="1427" y="1028"/>
                </a:lnTo>
                <a:lnTo>
                  <a:pt x="1427" y="823"/>
                </a:lnTo>
                <a:close/>
                <a:moveTo>
                  <a:pt x="1631" y="617"/>
                </a:moveTo>
                <a:lnTo>
                  <a:pt x="1835" y="617"/>
                </a:lnTo>
                <a:lnTo>
                  <a:pt x="1835" y="823"/>
                </a:lnTo>
                <a:lnTo>
                  <a:pt x="1631" y="823"/>
                </a:lnTo>
                <a:lnTo>
                  <a:pt x="1631" y="617"/>
                </a:lnTo>
                <a:close/>
                <a:moveTo>
                  <a:pt x="2446" y="411"/>
                </a:moveTo>
                <a:lnTo>
                  <a:pt x="2855" y="411"/>
                </a:lnTo>
                <a:lnTo>
                  <a:pt x="2855" y="823"/>
                </a:lnTo>
                <a:lnTo>
                  <a:pt x="2446" y="823"/>
                </a:lnTo>
                <a:lnTo>
                  <a:pt x="2446" y="411"/>
                </a:lnTo>
                <a:close/>
                <a:moveTo>
                  <a:pt x="1427" y="411"/>
                </a:moveTo>
                <a:lnTo>
                  <a:pt x="1631" y="411"/>
                </a:lnTo>
                <a:lnTo>
                  <a:pt x="1631" y="617"/>
                </a:lnTo>
                <a:lnTo>
                  <a:pt x="1427" y="617"/>
                </a:lnTo>
                <a:lnTo>
                  <a:pt x="1427" y="411"/>
                </a:lnTo>
                <a:close/>
                <a:moveTo>
                  <a:pt x="407" y="411"/>
                </a:moveTo>
                <a:lnTo>
                  <a:pt x="815" y="411"/>
                </a:lnTo>
                <a:lnTo>
                  <a:pt x="815" y="823"/>
                </a:lnTo>
                <a:lnTo>
                  <a:pt x="407" y="823"/>
                </a:lnTo>
                <a:lnTo>
                  <a:pt x="407" y="411"/>
                </a:lnTo>
                <a:close/>
                <a:moveTo>
                  <a:pt x="2243" y="205"/>
                </a:moveTo>
                <a:lnTo>
                  <a:pt x="2243" y="1028"/>
                </a:lnTo>
                <a:lnTo>
                  <a:pt x="3058" y="1028"/>
                </a:lnTo>
                <a:lnTo>
                  <a:pt x="3058" y="205"/>
                </a:lnTo>
                <a:lnTo>
                  <a:pt x="2243" y="205"/>
                </a:lnTo>
                <a:close/>
                <a:moveTo>
                  <a:pt x="1631" y="205"/>
                </a:moveTo>
                <a:lnTo>
                  <a:pt x="1835" y="205"/>
                </a:lnTo>
                <a:lnTo>
                  <a:pt x="1835" y="411"/>
                </a:lnTo>
                <a:lnTo>
                  <a:pt x="1631" y="411"/>
                </a:lnTo>
                <a:lnTo>
                  <a:pt x="1631" y="205"/>
                </a:lnTo>
                <a:close/>
                <a:moveTo>
                  <a:pt x="204" y="205"/>
                </a:moveTo>
                <a:lnTo>
                  <a:pt x="204" y="1028"/>
                </a:lnTo>
                <a:lnTo>
                  <a:pt x="1019" y="1028"/>
                </a:lnTo>
                <a:lnTo>
                  <a:pt x="1019" y="205"/>
                </a:lnTo>
                <a:lnTo>
                  <a:pt x="204" y="205"/>
                </a:lnTo>
                <a:close/>
                <a:moveTo>
                  <a:pt x="2039" y="0"/>
                </a:moveTo>
                <a:lnTo>
                  <a:pt x="3262" y="0"/>
                </a:lnTo>
                <a:lnTo>
                  <a:pt x="3262" y="1234"/>
                </a:lnTo>
                <a:lnTo>
                  <a:pt x="2039" y="1234"/>
                </a:lnTo>
                <a:lnTo>
                  <a:pt x="2039" y="0"/>
                </a:lnTo>
                <a:close/>
                <a:moveTo>
                  <a:pt x="1427" y="0"/>
                </a:moveTo>
                <a:lnTo>
                  <a:pt x="1631" y="0"/>
                </a:lnTo>
                <a:lnTo>
                  <a:pt x="1631" y="205"/>
                </a:lnTo>
                <a:lnTo>
                  <a:pt x="1427" y="205"/>
                </a:lnTo>
                <a:lnTo>
                  <a:pt x="1427" y="0"/>
                </a:lnTo>
                <a:close/>
                <a:moveTo>
                  <a:pt x="0" y="0"/>
                </a:moveTo>
                <a:lnTo>
                  <a:pt x="1224" y="0"/>
                </a:lnTo>
                <a:lnTo>
                  <a:pt x="1224" y="1234"/>
                </a:lnTo>
                <a:lnTo>
                  <a:pt x="0" y="12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2" name="Freeform 334"/>
          <p:cNvSpPr>
            <a:spLocks noEditPoints="1"/>
          </p:cNvSpPr>
          <p:nvPr/>
        </p:nvSpPr>
        <p:spPr bwMode="auto">
          <a:xfrm>
            <a:off x="7104585" y="2447841"/>
            <a:ext cx="349599" cy="261343"/>
          </a:xfrm>
          <a:custGeom>
            <a:avLst/>
            <a:gdLst>
              <a:gd name="T0" fmla="*/ 3261 w 3261"/>
              <a:gd name="T1" fmla="*/ 2239 h 2443"/>
              <a:gd name="T2" fmla="*/ 3057 w 3261"/>
              <a:gd name="T3" fmla="*/ 2443 h 2443"/>
              <a:gd name="T4" fmla="*/ 2446 w 3261"/>
              <a:gd name="T5" fmla="*/ 2239 h 2443"/>
              <a:gd name="T6" fmla="*/ 2853 w 3261"/>
              <a:gd name="T7" fmla="*/ 2443 h 2443"/>
              <a:gd name="T8" fmla="*/ 2446 w 3261"/>
              <a:gd name="T9" fmla="*/ 2239 h 2443"/>
              <a:gd name="T10" fmla="*/ 2242 w 3261"/>
              <a:gd name="T11" fmla="*/ 2239 h 2443"/>
              <a:gd name="T12" fmla="*/ 2038 w 3261"/>
              <a:gd name="T13" fmla="*/ 2443 h 2443"/>
              <a:gd name="T14" fmla="*/ 1426 w 3261"/>
              <a:gd name="T15" fmla="*/ 2239 h 2443"/>
              <a:gd name="T16" fmla="*/ 1835 w 3261"/>
              <a:gd name="T17" fmla="*/ 2443 h 2443"/>
              <a:gd name="T18" fmla="*/ 1426 w 3261"/>
              <a:gd name="T19" fmla="*/ 2239 h 2443"/>
              <a:gd name="T20" fmla="*/ 1222 w 3261"/>
              <a:gd name="T21" fmla="*/ 2239 h 2443"/>
              <a:gd name="T22" fmla="*/ 1019 w 3261"/>
              <a:gd name="T23" fmla="*/ 2443 h 2443"/>
              <a:gd name="T24" fmla="*/ 611 w 3261"/>
              <a:gd name="T25" fmla="*/ 2239 h 2443"/>
              <a:gd name="T26" fmla="*/ 815 w 3261"/>
              <a:gd name="T27" fmla="*/ 2443 h 2443"/>
              <a:gd name="T28" fmla="*/ 611 w 3261"/>
              <a:gd name="T29" fmla="*/ 2239 h 2443"/>
              <a:gd name="T30" fmla="*/ 204 w 3261"/>
              <a:gd name="T31" fmla="*/ 2239 h 2443"/>
              <a:gd name="T32" fmla="*/ 0 w 3261"/>
              <a:gd name="T33" fmla="*/ 2443 h 2443"/>
              <a:gd name="T34" fmla="*/ 3057 w 3261"/>
              <a:gd name="T35" fmla="*/ 0 h 2443"/>
              <a:gd name="T36" fmla="*/ 3261 w 3261"/>
              <a:gd name="T37" fmla="*/ 2036 h 2443"/>
              <a:gd name="T38" fmla="*/ 3057 w 3261"/>
              <a:gd name="T39" fmla="*/ 0 h 2443"/>
              <a:gd name="T40" fmla="*/ 2853 w 3261"/>
              <a:gd name="T41" fmla="*/ 0 h 2443"/>
              <a:gd name="T42" fmla="*/ 2751 w 3261"/>
              <a:gd name="T43" fmla="*/ 2036 h 2443"/>
              <a:gd name="T44" fmla="*/ 2446 w 3261"/>
              <a:gd name="T45" fmla="*/ 0 h 2443"/>
              <a:gd name="T46" fmla="*/ 2650 w 3261"/>
              <a:gd name="T47" fmla="*/ 2036 h 2443"/>
              <a:gd name="T48" fmla="*/ 2446 w 3261"/>
              <a:gd name="T49" fmla="*/ 0 h 2443"/>
              <a:gd name="T50" fmla="*/ 2140 w 3261"/>
              <a:gd name="T51" fmla="*/ 0 h 2443"/>
              <a:gd name="T52" fmla="*/ 2038 w 3261"/>
              <a:gd name="T53" fmla="*/ 2036 h 2443"/>
              <a:gd name="T54" fmla="*/ 1631 w 3261"/>
              <a:gd name="T55" fmla="*/ 0 h 2443"/>
              <a:gd name="T56" fmla="*/ 1835 w 3261"/>
              <a:gd name="T57" fmla="*/ 2036 h 2443"/>
              <a:gd name="T58" fmla="*/ 1631 w 3261"/>
              <a:gd name="T59" fmla="*/ 0 h 2443"/>
              <a:gd name="T60" fmla="*/ 1529 w 3261"/>
              <a:gd name="T61" fmla="*/ 0 h 2443"/>
              <a:gd name="T62" fmla="*/ 1426 w 3261"/>
              <a:gd name="T63" fmla="*/ 2036 h 2443"/>
              <a:gd name="T64" fmla="*/ 1019 w 3261"/>
              <a:gd name="T65" fmla="*/ 0 h 2443"/>
              <a:gd name="T66" fmla="*/ 1222 w 3261"/>
              <a:gd name="T67" fmla="*/ 2036 h 2443"/>
              <a:gd name="T68" fmla="*/ 1019 w 3261"/>
              <a:gd name="T69" fmla="*/ 0 h 2443"/>
              <a:gd name="T70" fmla="*/ 815 w 3261"/>
              <a:gd name="T71" fmla="*/ 0 h 2443"/>
              <a:gd name="T72" fmla="*/ 611 w 3261"/>
              <a:gd name="T73" fmla="*/ 2036 h 2443"/>
              <a:gd name="T74" fmla="*/ 0 w 3261"/>
              <a:gd name="T75" fmla="*/ 0 h 2443"/>
              <a:gd name="T76" fmla="*/ 407 w 3261"/>
              <a:gd name="T77" fmla="*/ 2036 h 2443"/>
              <a:gd name="T78" fmla="*/ 0 w 3261"/>
              <a:gd name="T7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61" h="2443">
                <a:moveTo>
                  <a:pt x="3057" y="2239"/>
                </a:moveTo>
                <a:lnTo>
                  <a:pt x="3261" y="2239"/>
                </a:lnTo>
                <a:lnTo>
                  <a:pt x="3261" y="2443"/>
                </a:lnTo>
                <a:lnTo>
                  <a:pt x="3057" y="2443"/>
                </a:lnTo>
                <a:lnTo>
                  <a:pt x="3057" y="2239"/>
                </a:lnTo>
                <a:close/>
                <a:moveTo>
                  <a:pt x="2446" y="2239"/>
                </a:moveTo>
                <a:lnTo>
                  <a:pt x="2853" y="2239"/>
                </a:lnTo>
                <a:lnTo>
                  <a:pt x="2853" y="2443"/>
                </a:lnTo>
                <a:lnTo>
                  <a:pt x="2446" y="2443"/>
                </a:lnTo>
                <a:lnTo>
                  <a:pt x="2446" y="2239"/>
                </a:lnTo>
                <a:close/>
                <a:moveTo>
                  <a:pt x="2038" y="2239"/>
                </a:moveTo>
                <a:lnTo>
                  <a:pt x="2242" y="2239"/>
                </a:lnTo>
                <a:lnTo>
                  <a:pt x="2242" y="2443"/>
                </a:lnTo>
                <a:lnTo>
                  <a:pt x="2038" y="2443"/>
                </a:lnTo>
                <a:lnTo>
                  <a:pt x="2038" y="2239"/>
                </a:lnTo>
                <a:close/>
                <a:moveTo>
                  <a:pt x="1426" y="2239"/>
                </a:moveTo>
                <a:lnTo>
                  <a:pt x="1835" y="2239"/>
                </a:lnTo>
                <a:lnTo>
                  <a:pt x="1835" y="2443"/>
                </a:lnTo>
                <a:lnTo>
                  <a:pt x="1426" y="2443"/>
                </a:lnTo>
                <a:lnTo>
                  <a:pt x="1426" y="2239"/>
                </a:lnTo>
                <a:close/>
                <a:moveTo>
                  <a:pt x="1019" y="2239"/>
                </a:moveTo>
                <a:lnTo>
                  <a:pt x="1222" y="2239"/>
                </a:lnTo>
                <a:lnTo>
                  <a:pt x="1222" y="2443"/>
                </a:lnTo>
                <a:lnTo>
                  <a:pt x="1019" y="2443"/>
                </a:lnTo>
                <a:lnTo>
                  <a:pt x="1019" y="2239"/>
                </a:lnTo>
                <a:close/>
                <a:moveTo>
                  <a:pt x="611" y="2239"/>
                </a:moveTo>
                <a:lnTo>
                  <a:pt x="815" y="2239"/>
                </a:lnTo>
                <a:lnTo>
                  <a:pt x="815" y="2443"/>
                </a:lnTo>
                <a:lnTo>
                  <a:pt x="611" y="2443"/>
                </a:lnTo>
                <a:lnTo>
                  <a:pt x="611" y="2239"/>
                </a:lnTo>
                <a:close/>
                <a:moveTo>
                  <a:pt x="0" y="2239"/>
                </a:moveTo>
                <a:lnTo>
                  <a:pt x="204" y="2239"/>
                </a:lnTo>
                <a:lnTo>
                  <a:pt x="204" y="2443"/>
                </a:lnTo>
                <a:lnTo>
                  <a:pt x="0" y="2443"/>
                </a:lnTo>
                <a:lnTo>
                  <a:pt x="0" y="2239"/>
                </a:lnTo>
                <a:close/>
                <a:moveTo>
                  <a:pt x="3057" y="0"/>
                </a:moveTo>
                <a:lnTo>
                  <a:pt x="3261" y="0"/>
                </a:lnTo>
                <a:lnTo>
                  <a:pt x="3261" y="2036"/>
                </a:lnTo>
                <a:lnTo>
                  <a:pt x="3057" y="2036"/>
                </a:lnTo>
                <a:lnTo>
                  <a:pt x="3057" y="0"/>
                </a:lnTo>
                <a:close/>
                <a:moveTo>
                  <a:pt x="2751" y="0"/>
                </a:moveTo>
                <a:lnTo>
                  <a:pt x="2853" y="0"/>
                </a:lnTo>
                <a:lnTo>
                  <a:pt x="2853" y="2036"/>
                </a:lnTo>
                <a:lnTo>
                  <a:pt x="2751" y="2036"/>
                </a:lnTo>
                <a:lnTo>
                  <a:pt x="2751" y="0"/>
                </a:lnTo>
                <a:close/>
                <a:moveTo>
                  <a:pt x="2446" y="0"/>
                </a:moveTo>
                <a:lnTo>
                  <a:pt x="2650" y="0"/>
                </a:lnTo>
                <a:lnTo>
                  <a:pt x="2650" y="2036"/>
                </a:lnTo>
                <a:lnTo>
                  <a:pt x="2446" y="2036"/>
                </a:lnTo>
                <a:lnTo>
                  <a:pt x="2446" y="0"/>
                </a:lnTo>
                <a:close/>
                <a:moveTo>
                  <a:pt x="2038" y="0"/>
                </a:moveTo>
                <a:lnTo>
                  <a:pt x="2140" y="0"/>
                </a:lnTo>
                <a:lnTo>
                  <a:pt x="2140" y="2036"/>
                </a:lnTo>
                <a:lnTo>
                  <a:pt x="2038" y="2036"/>
                </a:lnTo>
                <a:lnTo>
                  <a:pt x="2038" y="0"/>
                </a:lnTo>
                <a:close/>
                <a:moveTo>
                  <a:pt x="1631" y="0"/>
                </a:moveTo>
                <a:lnTo>
                  <a:pt x="1835" y="0"/>
                </a:lnTo>
                <a:lnTo>
                  <a:pt x="1835" y="2036"/>
                </a:lnTo>
                <a:lnTo>
                  <a:pt x="1631" y="2036"/>
                </a:lnTo>
                <a:lnTo>
                  <a:pt x="1631" y="0"/>
                </a:lnTo>
                <a:close/>
                <a:moveTo>
                  <a:pt x="1426" y="0"/>
                </a:moveTo>
                <a:lnTo>
                  <a:pt x="1529" y="0"/>
                </a:lnTo>
                <a:lnTo>
                  <a:pt x="1529" y="2036"/>
                </a:lnTo>
                <a:lnTo>
                  <a:pt x="1426" y="2036"/>
                </a:lnTo>
                <a:lnTo>
                  <a:pt x="1426" y="0"/>
                </a:lnTo>
                <a:close/>
                <a:moveTo>
                  <a:pt x="1019" y="0"/>
                </a:moveTo>
                <a:lnTo>
                  <a:pt x="1222" y="0"/>
                </a:lnTo>
                <a:lnTo>
                  <a:pt x="1222" y="2036"/>
                </a:lnTo>
                <a:lnTo>
                  <a:pt x="1019" y="2036"/>
                </a:lnTo>
                <a:lnTo>
                  <a:pt x="1019" y="0"/>
                </a:lnTo>
                <a:close/>
                <a:moveTo>
                  <a:pt x="611" y="0"/>
                </a:moveTo>
                <a:lnTo>
                  <a:pt x="815" y="0"/>
                </a:lnTo>
                <a:lnTo>
                  <a:pt x="815" y="2036"/>
                </a:lnTo>
                <a:lnTo>
                  <a:pt x="611" y="2036"/>
                </a:lnTo>
                <a:lnTo>
                  <a:pt x="611" y="0"/>
                </a:lnTo>
                <a:close/>
                <a:moveTo>
                  <a:pt x="0" y="0"/>
                </a:moveTo>
                <a:lnTo>
                  <a:pt x="407" y="0"/>
                </a:lnTo>
                <a:lnTo>
                  <a:pt x="407" y="2036"/>
                </a:lnTo>
                <a:lnTo>
                  <a:pt x="0" y="20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3" name="Freeform 339"/>
          <p:cNvSpPr>
            <a:spLocks noEditPoints="1"/>
          </p:cNvSpPr>
          <p:nvPr/>
        </p:nvSpPr>
        <p:spPr bwMode="auto">
          <a:xfrm>
            <a:off x="7633924" y="2401999"/>
            <a:ext cx="348743" cy="353027"/>
          </a:xfrm>
          <a:custGeom>
            <a:avLst/>
            <a:gdLst>
              <a:gd name="T0" fmla="*/ 2242 w 3260"/>
              <a:gd name="T1" fmla="*/ 1439 h 3291"/>
              <a:gd name="T2" fmla="*/ 1018 w 3260"/>
              <a:gd name="T3" fmla="*/ 1851 h 3291"/>
              <a:gd name="T4" fmla="*/ 1834 w 3260"/>
              <a:gd name="T5" fmla="*/ 617 h 3291"/>
              <a:gd name="T6" fmla="*/ 1426 w 3260"/>
              <a:gd name="T7" fmla="*/ 2674 h 3291"/>
              <a:gd name="T8" fmla="*/ 1834 w 3260"/>
              <a:gd name="T9" fmla="*/ 617 h 3291"/>
              <a:gd name="T10" fmla="*/ 2157 w 3260"/>
              <a:gd name="T11" fmla="*/ 0 h 3291"/>
              <a:gd name="T12" fmla="*/ 2224 w 3260"/>
              <a:gd name="T13" fmla="*/ 14 h 3291"/>
              <a:gd name="T14" fmla="*/ 2286 w 3260"/>
              <a:gd name="T15" fmla="*/ 48 h 3291"/>
              <a:gd name="T16" fmla="*/ 2548 w 3260"/>
              <a:gd name="T17" fmla="*/ 308 h 3291"/>
              <a:gd name="T18" fmla="*/ 2421 w 3260"/>
              <a:gd name="T19" fmla="*/ 439 h 3291"/>
              <a:gd name="T20" fmla="*/ 2384 w 3260"/>
              <a:gd name="T21" fmla="*/ 504 h 3291"/>
              <a:gd name="T22" fmla="*/ 2364 w 3260"/>
              <a:gd name="T23" fmla="*/ 577 h 3291"/>
              <a:gd name="T24" fmla="*/ 2365 w 3260"/>
              <a:gd name="T25" fmla="*/ 660 h 3291"/>
              <a:gd name="T26" fmla="*/ 2388 w 3260"/>
              <a:gd name="T27" fmla="*/ 739 h 3291"/>
              <a:gd name="T28" fmla="*/ 2432 w 3260"/>
              <a:gd name="T29" fmla="*/ 807 h 3291"/>
              <a:gd name="T30" fmla="*/ 2492 w 3260"/>
              <a:gd name="T31" fmla="*/ 861 h 3291"/>
              <a:gd name="T32" fmla="*/ 2566 w 3260"/>
              <a:gd name="T33" fmla="*/ 895 h 3291"/>
              <a:gd name="T34" fmla="*/ 2649 w 3260"/>
              <a:gd name="T35" fmla="*/ 907 h 3291"/>
              <a:gd name="T36" fmla="*/ 2726 w 3260"/>
              <a:gd name="T37" fmla="*/ 897 h 3291"/>
              <a:gd name="T38" fmla="*/ 2795 w 3260"/>
              <a:gd name="T39" fmla="*/ 868 h 3291"/>
              <a:gd name="T40" fmla="*/ 2854 w 3260"/>
              <a:gd name="T41" fmla="*/ 823 h 3291"/>
              <a:gd name="T42" fmla="*/ 3189 w 3260"/>
              <a:gd name="T43" fmla="*/ 956 h 3291"/>
              <a:gd name="T44" fmla="*/ 3232 w 3260"/>
              <a:gd name="T45" fmla="*/ 1014 h 3291"/>
              <a:gd name="T46" fmla="*/ 3256 w 3260"/>
              <a:gd name="T47" fmla="*/ 1080 h 3291"/>
              <a:gd name="T48" fmla="*/ 3260 w 3260"/>
              <a:gd name="T49" fmla="*/ 1148 h 3291"/>
              <a:gd name="T50" fmla="*/ 3247 w 3260"/>
              <a:gd name="T51" fmla="*/ 1216 h 3291"/>
              <a:gd name="T52" fmla="*/ 3213 w 3260"/>
              <a:gd name="T53" fmla="*/ 1278 h 3291"/>
              <a:gd name="T54" fmla="*/ 1294 w 3260"/>
              <a:gd name="T55" fmla="*/ 3220 h 3291"/>
              <a:gd name="T56" fmla="*/ 1237 w 3260"/>
              <a:gd name="T57" fmla="*/ 3262 h 3291"/>
              <a:gd name="T58" fmla="*/ 1172 w 3260"/>
              <a:gd name="T59" fmla="*/ 3287 h 3291"/>
              <a:gd name="T60" fmla="*/ 1103 w 3260"/>
              <a:gd name="T61" fmla="*/ 3291 h 3291"/>
              <a:gd name="T62" fmla="*/ 1036 w 3260"/>
              <a:gd name="T63" fmla="*/ 3276 h 3291"/>
              <a:gd name="T64" fmla="*/ 974 w 3260"/>
              <a:gd name="T65" fmla="*/ 3243 h 3291"/>
              <a:gd name="T66" fmla="*/ 712 w 3260"/>
              <a:gd name="T67" fmla="*/ 2983 h 3291"/>
              <a:gd name="T68" fmla="*/ 839 w 3260"/>
              <a:gd name="T69" fmla="*/ 2852 h 3291"/>
              <a:gd name="T70" fmla="*/ 876 w 3260"/>
              <a:gd name="T71" fmla="*/ 2788 h 3291"/>
              <a:gd name="T72" fmla="*/ 896 w 3260"/>
              <a:gd name="T73" fmla="*/ 2714 h 3291"/>
              <a:gd name="T74" fmla="*/ 896 w 3260"/>
              <a:gd name="T75" fmla="*/ 2631 h 3291"/>
              <a:gd name="T76" fmla="*/ 872 w 3260"/>
              <a:gd name="T77" fmla="*/ 2552 h 3291"/>
              <a:gd name="T78" fmla="*/ 829 w 3260"/>
              <a:gd name="T79" fmla="*/ 2483 h 3291"/>
              <a:gd name="T80" fmla="*/ 767 w 3260"/>
              <a:gd name="T81" fmla="*/ 2431 h 3291"/>
              <a:gd name="T82" fmla="*/ 694 w 3260"/>
              <a:gd name="T83" fmla="*/ 2396 h 3291"/>
              <a:gd name="T84" fmla="*/ 611 w 3260"/>
              <a:gd name="T85" fmla="*/ 2383 h 3291"/>
              <a:gd name="T86" fmla="*/ 534 w 3260"/>
              <a:gd name="T87" fmla="*/ 2393 h 3291"/>
              <a:gd name="T88" fmla="*/ 466 w 3260"/>
              <a:gd name="T89" fmla="*/ 2423 h 3291"/>
              <a:gd name="T90" fmla="*/ 406 w 3260"/>
              <a:gd name="T91" fmla="*/ 2469 h 3291"/>
              <a:gd name="T92" fmla="*/ 71 w 3260"/>
              <a:gd name="T93" fmla="*/ 2336 h 3291"/>
              <a:gd name="T94" fmla="*/ 28 w 3260"/>
              <a:gd name="T95" fmla="*/ 2278 h 3291"/>
              <a:gd name="T96" fmla="*/ 4 w 3260"/>
              <a:gd name="T97" fmla="*/ 2212 h 3291"/>
              <a:gd name="T98" fmla="*/ 0 w 3260"/>
              <a:gd name="T99" fmla="*/ 2143 h 3291"/>
              <a:gd name="T100" fmla="*/ 14 w 3260"/>
              <a:gd name="T101" fmla="*/ 2074 h 3291"/>
              <a:gd name="T102" fmla="*/ 47 w 3260"/>
              <a:gd name="T103" fmla="*/ 2012 h 3291"/>
              <a:gd name="T104" fmla="*/ 1967 w 3260"/>
              <a:gd name="T105" fmla="*/ 72 h 3291"/>
              <a:gd name="T106" fmla="*/ 2024 w 3260"/>
              <a:gd name="T107" fmla="*/ 29 h 3291"/>
              <a:gd name="T108" fmla="*/ 2088 w 3260"/>
              <a:gd name="T109" fmla="*/ 5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0" h="3291">
                <a:moveTo>
                  <a:pt x="1834" y="1028"/>
                </a:moveTo>
                <a:lnTo>
                  <a:pt x="2242" y="1439"/>
                </a:lnTo>
                <a:lnTo>
                  <a:pt x="1426" y="2263"/>
                </a:lnTo>
                <a:lnTo>
                  <a:pt x="1018" y="1851"/>
                </a:lnTo>
                <a:lnTo>
                  <a:pt x="1834" y="1028"/>
                </a:lnTo>
                <a:close/>
                <a:moveTo>
                  <a:pt x="1834" y="617"/>
                </a:moveTo>
                <a:lnTo>
                  <a:pt x="611" y="1851"/>
                </a:lnTo>
                <a:lnTo>
                  <a:pt x="1426" y="2674"/>
                </a:lnTo>
                <a:lnTo>
                  <a:pt x="2649" y="1439"/>
                </a:lnTo>
                <a:lnTo>
                  <a:pt x="1834" y="617"/>
                </a:lnTo>
                <a:close/>
                <a:moveTo>
                  <a:pt x="2123" y="0"/>
                </a:moveTo>
                <a:lnTo>
                  <a:pt x="2157" y="0"/>
                </a:lnTo>
                <a:lnTo>
                  <a:pt x="2191" y="5"/>
                </a:lnTo>
                <a:lnTo>
                  <a:pt x="2224" y="14"/>
                </a:lnTo>
                <a:lnTo>
                  <a:pt x="2256" y="29"/>
                </a:lnTo>
                <a:lnTo>
                  <a:pt x="2286" y="48"/>
                </a:lnTo>
                <a:lnTo>
                  <a:pt x="2313" y="72"/>
                </a:lnTo>
                <a:lnTo>
                  <a:pt x="2548" y="308"/>
                </a:lnTo>
                <a:lnTo>
                  <a:pt x="2445" y="411"/>
                </a:lnTo>
                <a:lnTo>
                  <a:pt x="2421" y="439"/>
                </a:lnTo>
                <a:lnTo>
                  <a:pt x="2400" y="470"/>
                </a:lnTo>
                <a:lnTo>
                  <a:pt x="2384" y="504"/>
                </a:lnTo>
                <a:lnTo>
                  <a:pt x="2372" y="540"/>
                </a:lnTo>
                <a:lnTo>
                  <a:pt x="2364" y="577"/>
                </a:lnTo>
                <a:lnTo>
                  <a:pt x="2361" y="617"/>
                </a:lnTo>
                <a:lnTo>
                  <a:pt x="2365" y="660"/>
                </a:lnTo>
                <a:lnTo>
                  <a:pt x="2373" y="701"/>
                </a:lnTo>
                <a:lnTo>
                  <a:pt x="2388" y="739"/>
                </a:lnTo>
                <a:lnTo>
                  <a:pt x="2408" y="775"/>
                </a:lnTo>
                <a:lnTo>
                  <a:pt x="2432" y="807"/>
                </a:lnTo>
                <a:lnTo>
                  <a:pt x="2460" y="836"/>
                </a:lnTo>
                <a:lnTo>
                  <a:pt x="2492" y="861"/>
                </a:lnTo>
                <a:lnTo>
                  <a:pt x="2528" y="881"/>
                </a:lnTo>
                <a:lnTo>
                  <a:pt x="2566" y="895"/>
                </a:lnTo>
                <a:lnTo>
                  <a:pt x="2607" y="904"/>
                </a:lnTo>
                <a:lnTo>
                  <a:pt x="2649" y="907"/>
                </a:lnTo>
                <a:lnTo>
                  <a:pt x="2689" y="905"/>
                </a:lnTo>
                <a:lnTo>
                  <a:pt x="2726" y="897"/>
                </a:lnTo>
                <a:lnTo>
                  <a:pt x="2762" y="885"/>
                </a:lnTo>
                <a:lnTo>
                  <a:pt x="2795" y="868"/>
                </a:lnTo>
                <a:lnTo>
                  <a:pt x="2826" y="848"/>
                </a:lnTo>
                <a:lnTo>
                  <a:pt x="2854" y="823"/>
                </a:lnTo>
                <a:lnTo>
                  <a:pt x="2955" y="719"/>
                </a:lnTo>
                <a:lnTo>
                  <a:pt x="3189" y="956"/>
                </a:lnTo>
                <a:lnTo>
                  <a:pt x="3213" y="984"/>
                </a:lnTo>
                <a:lnTo>
                  <a:pt x="3232" y="1014"/>
                </a:lnTo>
                <a:lnTo>
                  <a:pt x="3247" y="1046"/>
                </a:lnTo>
                <a:lnTo>
                  <a:pt x="3256" y="1080"/>
                </a:lnTo>
                <a:lnTo>
                  <a:pt x="3260" y="1114"/>
                </a:lnTo>
                <a:lnTo>
                  <a:pt x="3260" y="1148"/>
                </a:lnTo>
                <a:lnTo>
                  <a:pt x="3256" y="1183"/>
                </a:lnTo>
                <a:lnTo>
                  <a:pt x="3247" y="1216"/>
                </a:lnTo>
                <a:lnTo>
                  <a:pt x="3232" y="1248"/>
                </a:lnTo>
                <a:lnTo>
                  <a:pt x="3213" y="1278"/>
                </a:lnTo>
                <a:lnTo>
                  <a:pt x="3189" y="1306"/>
                </a:lnTo>
                <a:lnTo>
                  <a:pt x="1294" y="3220"/>
                </a:lnTo>
                <a:lnTo>
                  <a:pt x="1267" y="3243"/>
                </a:lnTo>
                <a:lnTo>
                  <a:pt x="1237" y="3262"/>
                </a:lnTo>
                <a:lnTo>
                  <a:pt x="1204" y="3276"/>
                </a:lnTo>
                <a:lnTo>
                  <a:pt x="1172" y="3287"/>
                </a:lnTo>
                <a:lnTo>
                  <a:pt x="1138" y="3291"/>
                </a:lnTo>
                <a:lnTo>
                  <a:pt x="1103" y="3291"/>
                </a:lnTo>
                <a:lnTo>
                  <a:pt x="1069" y="3287"/>
                </a:lnTo>
                <a:lnTo>
                  <a:pt x="1036" y="3276"/>
                </a:lnTo>
                <a:lnTo>
                  <a:pt x="1004" y="3262"/>
                </a:lnTo>
                <a:lnTo>
                  <a:pt x="974" y="3243"/>
                </a:lnTo>
                <a:lnTo>
                  <a:pt x="946" y="3220"/>
                </a:lnTo>
                <a:lnTo>
                  <a:pt x="712" y="2983"/>
                </a:lnTo>
                <a:lnTo>
                  <a:pt x="814" y="2880"/>
                </a:lnTo>
                <a:lnTo>
                  <a:pt x="839" y="2852"/>
                </a:lnTo>
                <a:lnTo>
                  <a:pt x="859" y="2821"/>
                </a:lnTo>
                <a:lnTo>
                  <a:pt x="876" y="2788"/>
                </a:lnTo>
                <a:lnTo>
                  <a:pt x="889" y="2752"/>
                </a:lnTo>
                <a:lnTo>
                  <a:pt x="896" y="2714"/>
                </a:lnTo>
                <a:lnTo>
                  <a:pt x="899" y="2674"/>
                </a:lnTo>
                <a:lnTo>
                  <a:pt x="896" y="2631"/>
                </a:lnTo>
                <a:lnTo>
                  <a:pt x="887" y="2591"/>
                </a:lnTo>
                <a:lnTo>
                  <a:pt x="872" y="2552"/>
                </a:lnTo>
                <a:lnTo>
                  <a:pt x="852" y="2516"/>
                </a:lnTo>
                <a:lnTo>
                  <a:pt x="829" y="2483"/>
                </a:lnTo>
                <a:lnTo>
                  <a:pt x="800" y="2454"/>
                </a:lnTo>
                <a:lnTo>
                  <a:pt x="767" y="2431"/>
                </a:lnTo>
                <a:lnTo>
                  <a:pt x="733" y="2410"/>
                </a:lnTo>
                <a:lnTo>
                  <a:pt x="694" y="2396"/>
                </a:lnTo>
                <a:lnTo>
                  <a:pt x="654" y="2386"/>
                </a:lnTo>
                <a:lnTo>
                  <a:pt x="611" y="2383"/>
                </a:lnTo>
                <a:lnTo>
                  <a:pt x="572" y="2386"/>
                </a:lnTo>
                <a:lnTo>
                  <a:pt x="534" y="2393"/>
                </a:lnTo>
                <a:lnTo>
                  <a:pt x="498" y="2406"/>
                </a:lnTo>
                <a:lnTo>
                  <a:pt x="466" y="2423"/>
                </a:lnTo>
                <a:lnTo>
                  <a:pt x="435" y="2444"/>
                </a:lnTo>
                <a:lnTo>
                  <a:pt x="406" y="2469"/>
                </a:lnTo>
                <a:lnTo>
                  <a:pt x="305" y="2571"/>
                </a:lnTo>
                <a:lnTo>
                  <a:pt x="71" y="2336"/>
                </a:lnTo>
                <a:lnTo>
                  <a:pt x="47" y="2308"/>
                </a:lnTo>
                <a:lnTo>
                  <a:pt x="28" y="2278"/>
                </a:lnTo>
                <a:lnTo>
                  <a:pt x="14" y="2245"/>
                </a:lnTo>
                <a:lnTo>
                  <a:pt x="4" y="2212"/>
                </a:lnTo>
                <a:lnTo>
                  <a:pt x="0" y="2178"/>
                </a:lnTo>
                <a:lnTo>
                  <a:pt x="0" y="2143"/>
                </a:lnTo>
                <a:lnTo>
                  <a:pt x="4" y="2108"/>
                </a:lnTo>
                <a:lnTo>
                  <a:pt x="14" y="2074"/>
                </a:lnTo>
                <a:lnTo>
                  <a:pt x="28" y="2042"/>
                </a:lnTo>
                <a:lnTo>
                  <a:pt x="47" y="2012"/>
                </a:lnTo>
                <a:lnTo>
                  <a:pt x="71" y="1985"/>
                </a:lnTo>
                <a:lnTo>
                  <a:pt x="1967" y="72"/>
                </a:lnTo>
                <a:lnTo>
                  <a:pt x="1993" y="48"/>
                </a:lnTo>
                <a:lnTo>
                  <a:pt x="2024" y="29"/>
                </a:lnTo>
                <a:lnTo>
                  <a:pt x="2056" y="14"/>
                </a:lnTo>
                <a:lnTo>
                  <a:pt x="2088" y="5"/>
                </a:lnTo>
                <a:lnTo>
                  <a:pt x="212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4" name="Freeform 344"/>
          <p:cNvSpPr>
            <a:spLocks noEditPoints="1"/>
          </p:cNvSpPr>
          <p:nvPr/>
        </p:nvSpPr>
        <p:spPr bwMode="auto">
          <a:xfrm>
            <a:off x="8162401" y="2413995"/>
            <a:ext cx="329035" cy="329035"/>
          </a:xfrm>
          <a:custGeom>
            <a:avLst/>
            <a:gdLst>
              <a:gd name="T0" fmla="*/ 2074 w 3456"/>
              <a:gd name="T1" fmla="*/ 1843 h 3456"/>
              <a:gd name="T2" fmla="*/ 1613 w 3456"/>
              <a:gd name="T3" fmla="*/ 1613 h 3456"/>
              <a:gd name="T4" fmla="*/ 1843 w 3456"/>
              <a:gd name="T5" fmla="*/ 691 h 3456"/>
              <a:gd name="T6" fmla="*/ 1843 w 3456"/>
              <a:gd name="T7" fmla="*/ 1152 h 3456"/>
              <a:gd name="T8" fmla="*/ 1843 w 3456"/>
              <a:gd name="T9" fmla="*/ 2534 h 3456"/>
              <a:gd name="T10" fmla="*/ 1152 w 3456"/>
              <a:gd name="T11" fmla="*/ 2534 h 3456"/>
              <a:gd name="T12" fmla="*/ 1152 w 3456"/>
              <a:gd name="T13" fmla="*/ 1843 h 3456"/>
              <a:gd name="T14" fmla="*/ 1728 w 3456"/>
              <a:gd name="T15" fmla="*/ 346 h 3456"/>
              <a:gd name="T16" fmla="*/ 1360 w 3456"/>
              <a:gd name="T17" fmla="*/ 395 h 3456"/>
              <a:gd name="T18" fmla="*/ 1031 w 3456"/>
              <a:gd name="T19" fmla="*/ 534 h 3456"/>
              <a:gd name="T20" fmla="*/ 751 w 3456"/>
              <a:gd name="T21" fmla="*/ 751 h 3456"/>
              <a:gd name="T22" fmla="*/ 534 w 3456"/>
              <a:gd name="T23" fmla="*/ 1031 h 3456"/>
              <a:gd name="T24" fmla="*/ 395 w 3456"/>
              <a:gd name="T25" fmla="*/ 1360 h 3456"/>
              <a:gd name="T26" fmla="*/ 346 w 3456"/>
              <a:gd name="T27" fmla="*/ 1728 h 3456"/>
              <a:gd name="T28" fmla="*/ 395 w 3456"/>
              <a:gd name="T29" fmla="*/ 2096 h 3456"/>
              <a:gd name="T30" fmla="*/ 534 w 3456"/>
              <a:gd name="T31" fmla="*/ 2425 h 3456"/>
              <a:gd name="T32" fmla="*/ 751 w 3456"/>
              <a:gd name="T33" fmla="*/ 2705 h 3456"/>
              <a:gd name="T34" fmla="*/ 1031 w 3456"/>
              <a:gd name="T35" fmla="*/ 2922 h 3456"/>
              <a:gd name="T36" fmla="*/ 1360 w 3456"/>
              <a:gd name="T37" fmla="*/ 3061 h 3456"/>
              <a:gd name="T38" fmla="*/ 1728 w 3456"/>
              <a:gd name="T39" fmla="*/ 3110 h 3456"/>
              <a:gd name="T40" fmla="*/ 2096 w 3456"/>
              <a:gd name="T41" fmla="*/ 3061 h 3456"/>
              <a:gd name="T42" fmla="*/ 2425 w 3456"/>
              <a:gd name="T43" fmla="*/ 2922 h 3456"/>
              <a:gd name="T44" fmla="*/ 2705 w 3456"/>
              <a:gd name="T45" fmla="*/ 2705 h 3456"/>
              <a:gd name="T46" fmla="*/ 2922 w 3456"/>
              <a:gd name="T47" fmla="*/ 2425 h 3456"/>
              <a:gd name="T48" fmla="*/ 3061 w 3456"/>
              <a:gd name="T49" fmla="*/ 2096 h 3456"/>
              <a:gd name="T50" fmla="*/ 3110 w 3456"/>
              <a:gd name="T51" fmla="*/ 1728 h 3456"/>
              <a:gd name="T52" fmla="*/ 3061 w 3456"/>
              <a:gd name="T53" fmla="*/ 1360 h 3456"/>
              <a:gd name="T54" fmla="*/ 2922 w 3456"/>
              <a:gd name="T55" fmla="*/ 1031 h 3456"/>
              <a:gd name="T56" fmla="*/ 2705 w 3456"/>
              <a:gd name="T57" fmla="*/ 751 h 3456"/>
              <a:gd name="T58" fmla="*/ 2425 w 3456"/>
              <a:gd name="T59" fmla="*/ 534 h 3456"/>
              <a:gd name="T60" fmla="*/ 2096 w 3456"/>
              <a:gd name="T61" fmla="*/ 395 h 3456"/>
              <a:gd name="T62" fmla="*/ 1728 w 3456"/>
              <a:gd name="T63" fmla="*/ 346 h 3456"/>
              <a:gd name="T64" fmla="*/ 2039 w 3456"/>
              <a:gd name="T65" fmla="*/ 28 h 3456"/>
              <a:gd name="T66" fmla="*/ 2423 w 3456"/>
              <a:gd name="T67" fmla="*/ 146 h 3456"/>
              <a:gd name="T68" fmla="*/ 2765 w 3456"/>
              <a:gd name="T69" fmla="*/ 346 h 3456"/>
              <a:gd name="T70" fmla="*/ 3050 w 3456"/>
              <a:gd name="T71" fmla="*/ 615 h 3456"/>
              <a:gd name="T72" fmla="*/ 3267 w 3456"/>
              <a:gd name="T73" fmla="*/ 943 h 3456"/>
              <a:gd name="T74" fmla="*/ 3407 w 3456"/>
              <a:gd name="T75" fmla="*/ 1317 h 3456"/>
              <a:gd name="T76" fmla="*/ 3456 w 3456"/>
              <a:gd name="T77" fmla="*/ 1728 h 3456"/>
              <a:gd name="T78" fmla="*/ 3407 w 3456"/>
              <a:gd name="T79" fmla="*/ 2139 h 3456"/>
              <a:gd name="T80" fmla="*/ 3267 w 3456"/>
              <a:gd name="T81" fmla="*/ 2513 h 3456"/>
              <a:gd name="T82" fmla="*/ 3050 w 3456"/>
              <a:gd name="T83" fmla="*/ 2841 h 3456"/>
              <a:gd name="T84" fmla="*/ 2765 w 3456"/>
              <a:gd name="T85" fmla="*/ 3110 h 3456"/>
              <a:gd name="T86" fmla="*/ 2423 w 3456"/>
              <a:gd name="T87" fmla="*/ 3310 h 3456"/>
              <a:gd name="T88" fmla="*/ 2039 w 3456"/>
              <a:gd name="T89" fmla="*/ 3428 h 3456"/>
              <a:gd name="T90" fmla="*/ 1622 w 3456"/>
              <a:gd name="T91" fmla="*/ 3453 h 3456"/>
              <a:gd name="T92" fmla="*/ 1220 w 3456"/>
              <a:gd name="T93" fmla="*/ 3381 h 3456"/>
              <a:gd name="T94" fmla="*/ 856 w 3456"/>
              <a:gd name="T95" fmla="*/ 3220 h 3456"/>
              <a:gd name="T96" fmla="*/ 541 w 3456"/>
              <a:gd name="T97" fmla="*/ 2984 h 3456"/>
              <a:gd name="T98" fmla="*/ 288 w 3456"/>
              <a:gd name="T99" fmla="*/ 2684 h 3456"/>
              <a:gd name="T100" fmla="*/ 108 w 3456"/>
              <a:gd name="T101" fmla="*/ 2331 h 3456"/>
              <a:gd name="T102" fmla="*/ 13 w 3456"/>
              <a:gd name="T103" fmla="*/ 1936 h 3456"/>
              <a:gd name="T104" fmla="*/ 13 w 3456"/>
              <a:gd name="T105" fmla="*/ 1520 h 3456"/>
              <a:gd name="T106" fmla="*/ 108 w 3456"/>
              <a:gd name="T107" fmla="*/ 1125 h 3456"/>
              <a:gd name="T108" fmla="*/ 288 w 3456"/>
              <a:gd name="T109" fmla="*/ 772 h 3456"/>
              <a:gd name="T110" fmla="*/ 541 w 3456"/>
              <a:gd name="T111" fmla="*/ 472 h 3456"/>
              <a:gd name="T112" fmla="*/ 856 w 3456"/>
              <a:gd name="T113" fmla="*/ 236 h 3456"/>
              <a:gd name="T114" fmla="*/ 1220 w 3456"/>
              <a:gd name="T115" fmla="*/ 75 h 3456"/>
              <a:gd name="T116" fmla="*/ 1622 w 3456"/>
              <a:gd name="T117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56" h="3456">
                <a:moveTo>
                  <a:pt x="1843" y="1843"/>
                </a:moveTo>
                <a:lnTo>
                  <a:pt x="1843" y="2304"/>
                </a:lnTo>
                <a:lnTo>
                  <a:pt x="2074" y="2304"/>
                </a:lnTo>
                <a:lnTo>
                  <a:pt x="2074" y="1843"/>
                </a:lnTo>
                <a:lnTo>
                  <a:pt x="1843" y="1843"/>
                </a:lnTo>
                <a:close/>
                <a:moveTo>
                  <a:pt x="1382" y="1152"/>
                </a:moveTo>
                <a:lnTo>
                  <a:pt x="1382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1382" y="1152"/>
                </a:lnTo>
                <a:close/>
                <a:moveTo>
                  <a:pt x="1613" y="691"/>
                </a:moveTo>
                <a:lnTo>
                  <a:pt x="1843" y="691"/>
                </a:lnTo>
                <a:lnTo>
                  <a:pt x="1843" y="922"/>
                </a:lnTo>
                <a:lnTo>
                  <a:pt x="2304" y="922"/>
                </a:lnTo>
                <a:lnTo>
                  <a:pt x="2304" y="1152"/>
                </a:lnTo>
                <a:lnTo>
                  <a:pt x="1843" y="1152"/>
                </a:lnTo>
                <a:lnTo>
                  <a:pt x="1843" y="1613"/>
                </a:lnTo>
                <a:lnTo>
                  <a:pt x="2304" y="1613"/>
                </a:lnTo>
                <a:lnTo>
                  <a:pt x="2304" y="2534"/>
                </a:lnTo>
                <a:lnTo>
                  <a:pt x="1843" y="2534"/>
                </a:lnTo>
                <a:lnTo>
                  <a:pt x="1843" y="2765"/>
                </a:lnTo>
                <a:lnTo>
                  <a:pt x="1613" y="2765"/>
                </a:lnTo>
                <a:lnTo>
                  <a:pt x="1613" y="2534"/>
                </a:lnTo>
                <a:lnTo>
                  <a:pt x="1152" y="2534"/>
                </a:lnTo>
                <a:lnTo>
                  <a:pt x="1152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1152" y="1843"/>
                </a:lnTo>
                <a:lnTo>
                  <a:pt x="1152" y="922"/>
                </a:lnTo>
                <a:lnTo>
                  <a:pt x="1613" y="922"/>
                </a:lnTo>
                <a:lnTo>
                  <a:pt x="1613" y="691"/>
                </a:lnTo>
                <a:close/>
                <a:moveTo>
                  <a:pt x="1728" y="346"/>
                </a:moveTo>
                <a:lnTo>
                  <a:pt x="1634" y="349"/>
                </a:lnTo>
                <a:lnTo>
                  <a:pt x="1541" y="358"/>
                </a:lnTo>
                <a:lnTo>
                  <a:pt x="1449" y="374"/>
                </a:lnTo>
                <a:lnTo>
                  <a:pt x="1360" y="395"/>
                </a:lnTo>
                <a:lnTo>
                  <a:pt x="1273" y="422"/>
                </a:lnTo>
                <a:lnTo>
                  <a:pt x="1190" y="455"/>
                </a:lnTo>
                <a:lnTo>
                  <a:pt x="1109" y="492"/>
                </a:lnTo>
                <a:lnTo>
                  <a:pt x="1031" y="534"/>
                </a:lnTo>
                <a:lnTo>
                  <a:pt x="955" y="581"/>
                </a:lnTo>
                <a:lnTo>
                  <a:pt x="883" y="634"/>
                </a:lnTo>
                <a:lnTo>
                  <a:pt x="815" y="690"/>
                </a:lnTo>
                <a:lnTo>
                  <a:pt x="751" y="751"/>
                </a:lnTo>
                <a:lnTo>
                  <a:pt x="690" y="815"/>
                </a:lnTo>
                <a:lnTo>
                  <a:pt x="634" y="883"/>
                </a:lnTo>
                <a:lnTo>
                  <a:pt x="581" y="955"/>
                </a:lnTo>
                <a:lnTo>
                  <a:pt x="534" y="1031"/>
                </a:lnTo>
                <a:lnTo>
                  <a:pt x="492" y="1109"/>
                </a:lnTo>
                <a:lnTo>
                  <a:pt x="455" y="1190"/>
                </a:lnTo>
                <a:lnTo>
                  <a:pt x="422" y="1273"/>
                </a:lnTo>
                <a:lnTo>
                  <a:pt x="395" y="1360"/>
                </a:lnTo>
                <a:lnTo>
                  <a:pt x="374" y="1449"/>
                </a:lnTo>
                <a:lnTo>
                  <a:pt x="358" y="1541"/>
                </a:lnTo>
                <a:lnTo>
                  <a:pt x="349" y="1634"/>
                </a:lnTo>
                <a:lnTo>
                  <a:pt x="346" y="1728"/>
                </a:lnTo>
                <a:lnTo>
                  <a:pt x="349" y="1822"/>
                </a:lnTo>
                <a:lnTo>
                  <a:pt x="358" y="1915"/>
                </a:lnTo>
                <a:lnTo>
                  <a:pt x="374" y="2007"/>
                </a:lnTo>
                <a:lnTo>
                  <a:pt x="395" y="2096"/>
                </a:lnTo>
                <a:lnTo>
                  <a:pt x="422" y="2183"/>
                </a:lnTo>
                <a:lnTo>
                  <a:pt x="455" y="2266"/>
                </a:lnTo>
                <a:lnTo>
                  <a:pt x="492" y="2347"/>
                </a:lnTo>
                <a:lnTo>
                  <a:pt x="534" y="2425"/>
                </a:lnTo>
                <a:lnTo>
                  <a:pt x="581" y="2501"/>
                </a:lnTo>
                <a:lnTo>
                  <a:pt x="634" y="2573"/>
                </a:lnTo>
                <a:lnTo>
                  <a:pt x="690" y="2641"/>
                </a:lnTo>
                <a:lnTo>
                  <a:pt x="751" y="2705"/>
                </a:lnTo>
                <a:lnTo>
                  <a:pt x="815" y="2766"/>
                </a:lnTo>
                <a:lnTo>
                  <a:pt x="883" y="2822"/>
                </a:lnTo>
                <a:lnTo>
                  <a:pt x="955" y="2875"/>
                </a:lnTo>
                <a:lnTo>
                  <a:pt x="1031" y="2922"/>
                </a:lnTo>
                <a:lnTo>
                  <a:pt x="1109" y="2964"/>
                </a:lnTo>
                <a:lnTo>
                  <a:pt x="1190" y="3001"/>
                </a:lnTo>
                <a:lnTo>
                  <a:pt x="1273" y="3034"/>
                </a:lnTo>
                <a:lnTo>
                  <a:pt x="1360" y="3061"/>
                </a:lnTo>
                <a:lnTo>
                  <a:pt x="1449" y="3082"/>
                </a:lnTo>
                <a:lnTo>
                  <a:pt x="1541" y="3098"/>
                </a:lnTo>
                <a:lnTo>
                  <a:pt x="1634" y="3107"/>
                </a:lnTo>
                <a:lnTo>
                  <a:pt x="1728" y="3110"/>
                </a:lnTo>
                <a:lnTo>
                  <a:pt x="1822" y="3107"/>
                </a:lnTo>
                <a:lnTo>
                  <a:pt x="1915" y="3098"/>
                </a:lnTo>
                <a:lnTo>
                  <a:pt x="2007" y="3082"/>
                </a:lnTo>
                <a:lnTo>
                  <a:pt x="2096" y="3061"/>
                </a:lnTo>
                <a:lnTo>
                  <a:pt x="2183" y="3034"/>
                </a:lnTo>
                <a:lnTo>
                  <a:pt x="2266" y="3001"/>
                </a:lnTo>
                <a:lnTo>
                  <a:pt x="2347" y="2964"/>
                </a:lnTo>
                <a:lnTo>
                  <a:pt x="2425" y="2922"/>
                </a:lnTo>
                <a:lnTo>
                  <a:pt x="2501" y="2875"/>
                </a:lnTo>
                <a:lnTo>
                  <a:pt x="2573" y="2822"/>
                </a:lnTo>
                <a:lnTo>
                  <a:pt x="2641" y="2766"/>
                </a:lnTo>
                <a:lnTo>
                  <a:pt x="2705" y="2705"/>
                </a:lnTo>
                <a:lnTo>
                  <a:pt x="2766" y="2641"/>
                </a:lnTo>
                <a:lnTo>
                  <a:pt x="2822" y="2573"/>
                </a:lnTo>
                <a:lnTo>
                  <a:pt x="2875" y="2501"/>
                </a:lnTo>
                <a:lnTo>
                  <a:pt x="2922" y="2425"/>
                </a:lnTo>
                <a:lnTo>
                  <a:pt x="2964" y="2347"/>
                </a:lnTo>
                <a:lnTo>
                  <a:pt x="3001" y="2266"/>
                </a:lnTo>
                <a:lnTo>
                  <a:pt x="3034" y="2183"/>
                </a:lnTo>
                <a:lnTo>
                  <a:pt x="3061" y="2096"/>
                </a:lnTo>
                <a:lnTo>
                  <a:pt x="3082" y="2007"/>
                </a:lnTo>
                <a:lnTo>
                  <a:pt x="3098" y="1915"/>
                </a:lnTo>
                <a:lnTo>
                  <a:pt x="3107" y="1822"/>
                </a:lnTo>
                <a:lnTo>
                  <a:pt x="3110" y="1728"/>
                </a:lnTo>
                <a:lnTo>
                  <a:pt x="3107" y="1634"/>
                </a:lnTo>
                <a:lnTo>
                  <a:pt x="3098" y="1541"/>
                </a:lnTo>
                <a:lnTo>
                  <a:pt x="3082" y="1449"/>
                </a:lnTo>
                <a:lnTo>
                  <a:pt x="3061" y="1360"/>
                </a:lnTo>
                <a:lnTo>
                  <a:pt x="3034" y="1273"/>
                </a:lnTo>
                <a:lnTo>
                  <a:pt x="3001" y="1190"/>
                </a:lnTo>
                <a:lnTo>
                  <a:pt x="2964" y="1109"/>
                </a:lnTo>
                <a:lnTo>
                  <a:pt x="2922" y="1031"/>
                </a:lnTo>
                <a:lnTo>
                  <a:pt x="2875" y="955"/>
                </a:lnTo>
                <a:lnTo>
                  <a:pt x="2822" y="883"/>
                </a:lnTo>
                <a:lnTo>
                  <a:pt x="2766" y="815"/>
                </a:lnTo>
                <a:lnTo>
                  <a:pt x="2705" y="751"/>
                </a:lnTo>
                <a:lnTo>
                  <a:pt x="2641" y="690"/>
                </a:lnTo>
                <a:lnTo>
                  <a:pt x="2573" y="634"/>
                </a:lnTo>
                <a:lnTo>
                  <a:pt x="2501" y="581"/>
                </a:lnTo>
                <a:lnTo>
                  <a:pt x="2425" y="534"/>
                </a:lnTo>
                <a:lnTo>
                  <a:pt x="2347" y="492"/>
                </a:lnTo>
                <a:lnTo>
                  <a:pt x="2266" y="455"/>
                </a:lnTo>
                <a:lnTo>
                  <a:pt x="2183" y="422"/>
                </a:lnTo>
                <a:lnTo>
                  <a:pt x="2096" y="395"/>
                </a:lnTo>
                <a:lnTo>
                  <a:pt x="2007" y="374"/>
                </a:lnTo>
                <a:lnTo>
                  <a:pt x="1915" y="358"/>
                </a:lnTo>
                <a:lnTo>
                  <a:pt x="1822" y="349"/>
                </a:lnTo>
                <a:lnTo>
                  <a:pt x="1728" y="346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15" name="Group 4"/>
          <p:cNvGrpSpPr>
            <a:grpSpLocks noChangeAspect="1"/>
          </p:cNvGrpSpPr>
          <p:nvPr/>
        </p:nvGrpSpPr>
        <p:grpSpPr bwMode="auto">
          <a:xfrm>
            <a:off x="1794401" y="3065089"/>
            <a:ext cx="329035" cy="329035"/>
            <a:chOff x="6728" y="3219"/>
            <a:chExt cx="384" cy="384"/>
          </a:xfrm>
          <a:solidFill>
            <a:srgbClr val="FFFFFF"/>
          </a:solidFill>
        </p:grpSpPr>
        <p:sp>
          <p:nvSpPr>
            <p:cNvPr id="116" name="Freeform 6"/>
            <p:cNvSpPr>
              <a:spLocks noEditPoints="1"/>
            </p:cNvSpPr>
            <p:nvPr/>
          </p:nvSpPr>
          <p:spPr bwMode="auto">
            <a:xfrm>
              <a:off x="6728" y="3219"/>
              <a:ext cx="384" cy="384"/>
            </a:xfrm>
            <a:custGeom>
              <a:avLst/>
              <a:gdLst>
                <a:gd name="T0" fmla="*/ 1449 w 3456"/>
                <a:gd name="T1" fmla="*/ 374 h 3456"/>
                <a:gd name="T2" fmla="*/ 1109 w 3456"/>
                <a:gd name="T3" fmla="*/ 492 h 3456"/>
                <a:gd name="T4" fmla="*/ 815 w 3456"/>
                <a:gd name="T5" fmla="*/ 690 h 3456"/>
                <a:gd name="T6" fmla="*/ 581 w 3456"/>
                <a:gd name="T7" fmla="*/ 955 h 3456"/>
                <a:gd name="T8" fmla="*/ 422 w 3456"/>
                <a:gd name="T9" fmla="*/ 1273 h 3456"/>
                <a:gd name="T10" fmla="*/ 349 w 3456"/>
                <a:gd name="T11" fmla="*/ 1634 h 3456"/>
                <a:gd name="T12" fmla="*/ 374 w 3456"/>
                <a:gd name="T13" fmla="*/ 2007 h 3456"/>
                <a:gd name="T14" fmla="*/ 492 w 3456"/>
                <a:gd name="T15" fmla="*/ 2347 h 3456"/>
                <a:gd name="T16" fmla="*/ 690 w 3456"/>
                <a:gd name="T17" fmla="*/ 2641 h 3456"/>
                <a:gd name="T18" fmla="*/ 955 w 3456"/>
                <a:gd name="T19" fmla="*/ 2875 h 3456"/>
                <a:gd name="T20" fmla="*/ 1273 w 3456"/>
                <a:gd name="T21" fmla="*/ 3034 h 3456"/>
                <a:gd name="T22" fmla="*/ 1634 w 3456"/>
                <a:gd name="T23" fmla="*/ 3107 h 3456"/>
                <a:gd name="T24" fmla="*/ 2007 w 3456"/>
                <a:gd name="T25" fmla="*/ 3082 h 3456"/>
                <a:gd name="T26" fmla="*/ 2347 w 3456"/>
                <a:gd name="T27" fmla="*/ 2964 h 3456"/>
                <a:gd name="T28" fmla="*/ 2641 w 3456"/>
                <a:gd name="T29" fmla="*/ 2766 h 3456"/>
                <a:gd name="T30" fmla="*/ 2875 w 3456"/>
                <a:gd name="T31" fmla="*/ 2501 h 3456"/>
                <a:gd name="T32" fmla="*/ 3034 w 3456"/>
                <a:gd name="T33" fmla="*/ 2183 h 3456"/>
                <a:gd name="T34" fmla="*/ 3107 w 3456"/>
                <a:gd name="T35" fmla="*/ 1822 h 3456"/>
                <a:gd name="T36" fmla="*/ 3082 w 3456"/>
                <a:gd name="T37" fmla="*/ 1449 h 3456"/>
                <a:gd name="T38" fmla="*/ 2964 w 3456"/>
                <a:gd name="T39" fmla="*/ 1109 h 3456"/>
                <a:gd name="T40" fmla="*/ 2766 w 3456"/>
                <a:gd name="T41" fmla="*/ 815 h 3456"/>
                <a:gd name="T42" fmla="*/ 2501 w 3456"/>
                <a:gd name="T43" fmla="*/ 581 h 3456"/>
                <a:gd name="T44" fmla="*/ 2183 w 3456"/>
                <a:gd name="T45" fmla="*/ 422 h 3456"/>
                <a:gd name="T46" fmla="*/ 1822 w 3456"/>
                <a:gd name="T47" fmla="*/ 349 h 3456"/>
                <a:gd name="T48" fmla="*/ 1936 w 3456"/>
                <a:gd name="T49" fmla="*/ 13 h 3456"/>
                <a:gd name="T50" fmla="*/ 2331 w 3456"/>
                <a:gd name="T51" fmla="*/ 108 h 3456"/>
                <a:gd name="T52" fmla="*/ 2684 w 3456"/>
                <a:gd name="T53" fmla="*/ 288 h 3456"/>
                <a:gd name="T54" fmla="*/ 2984 w 3456"/>
                <a:gd name="T55" fmla="*/ 541 h 3456"/>
                <a:gd name="T56" fmla="*/ 3220 w 3456"/>
                <a:gd name="T57" fmla="*/ 856 h 3456"/>
                <a:gd name="T58" fmla="*/ 3381 w 3456"/>
                <a:gd name="T59" fmla="*/ 1220 h 3456"/>
                <a:gd name="T60" fmla="*/ 3453 w 3456"/>
                <a:gd name="T61" fmla="*/ 1622 h 3456"/>
                <a:gd name="T62" fmla="*/ 3428 w 3456"/>
                <a:gd name="T63" fmla="*/ 2039 h 3456"/>
                <a:gd name="T64" fmla="*/ 3310 w 3456"/>
                <a:gd name="T65" fmla="*/ 2423 h 3456"/>
                <a:gd name="T66" fmla="*/ 3110 w 3456"/>
                <a:gd name="T67" fmla="*/ 2765 h 3456"/>
                <a:gd name="T68" fmla="*/ 2841 w 3456"/>
                <a:gd name="T69" fmla="*/ 3050 h 3456"/>
                <a:gd name="T70" fmla="*/ 2513 w 3456"/>
                <a:gd name="T71" fmla="*/ 3267 h 3456"/>
                <a:gd name="T72" fmla="*/ 2139 w 3456"/>
                <a:gd name="T73" fmla="*/ 3407 h 3456"/>
                <a:gd name="T74" fmla="*/ 1728 w 3456"/>
                <a:gd name="T75" fmla="*/ 3456 h 3456"/>
                <a:gd name="T76" fmla="*/ 1317 w 3456"/>
                <a:gd name="T77" fmla="*/ 3407 h 3456"/>
                <a:gd name="T78" fmla="*/ 943 w 3456"/>
                <a:gd name="T79" fmla="*/ 3267 h 3456"/>
                <a:gd name="T80" fmla="*/ 615 w 3456"/>
                <a:gd name="T81" fmla="*/ 3050 h 3456"/>
                <a:gd name="T82" fmla="*/ 346 w 3456"/>
                <a:gd name="T83" fmla="*/ 2765 h 3456"/>
                <a:gd name="T84" fmla="*/ 146 w 3456"/>
                <a:gd name="T85" fmla="*/ 2423 h 3456"/>
                <a:gd name="T86" fmla="*/ 28 w 3456"/>
                <a:gd name="T87" fmla="*/ 2039 h 3456"/>
                <a:gd name="T88" fmla="*/ 3 w 3456"/>
                <a:gd name="T89" fmla="*/ 1622 h 3456"/>
                <a:gd name="T90" fmla="*/ 75 w 3456"/>
                <a:gd name="T91" fmla="*/ 1220 h 3456"/>
                <a:gd name="T92" fmla="*/ 236 w 3456"/>
                <a:gd name="T93" fmla="*/ 856 h 3456"/>
                <a:gd name="T94" fmla="*/ 472 w 3456"/>
                <a:gd name="T95" fmla="*/ 541 h 3456"/>
                <a:gd name="T96" fmla="*/ 772 w 3456"/>
                <a:gd name="T97" fmla="*/ 288 h 3456"/>
                <a:gd name="T98" fmla="*/ 1125 w 3456"/>
                <a:gd name="T99" fmla="*/ 108 h 3456"/>
                <a:gd name="T100" fmla="*/ 1520 w 3456"/>
                <a:gd name="T101" fmla="*/ 13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56" h="3456">
                  <a:moveTo>
                    <a:pt x="1728" y="346"/>
                  </a:moveTo>
                  <a:lnTo>
                    <a:pt x="1634" y="349"/>
                  </a:lnTo>
                  <a:lnTo>
                    <a:pt x="1541" y="358"/>
                  </a:lnTo>
                  <a:lnTo>
                    <a:pt x="1449" y="374"/>
                  </a:lnTo>
                  <a:lnTo>
                    <a:pt x="1360" y="395"/>
                  </a:lnTo>
                  <a:lnTo>
                    <a:pt x="1273" y="422"/>
                  </a:lnTo>
                  <a:lnTo>
                    <a:pt x="1190" y="455"/>
                  </a:lnTo>
                  <a:lnTo>
                    <a:pt x="1109" y="492"/>
                  </a:lnTo>
                  <a:lnTo>
                    <a:pt x="1031" y="534"/>
                  </a:lnTo>
                  <a:lnTo>
                    <a:pt x="955" y="581"/>
                  </a:lnTo>
                  <a:lnTo>
                    <a:pt x="883" y="634"/>
                  </a:lnTo>
                  <a:lnTo>
                    <a:pt x="815" y="690"/>
                  </a:lnTo>
                  <a:lnTo>
                    <a:pt x="751" y="751"/>
                  </a:lnTo>
                  <a:lnTo>
                    <a:pt x="690" y="815"/>
                  </a:lnTo>
                  <a:lnTo>
                    <a:pt x="634" y="883"/>
                  </a:lnTo>
                  <a:lnTo>
                    <a:pt x="581" y="955"/>
                  </a:lnTo>
                  <a:lnTo>
                    <a:pt x="534" y="1031"/>
                  </a:lnTo>
                  <a:lnTo>
                    <a:pt x="492" y="1109"/>
                  </a:lnTo>
                  <a:lnTo>
                    <a:pt x="455" y="1190"/>
                  </a:lnTo>
                  <a:lnTo>
                    <a:pt x="422" y="1273"/>
                  </a:lnTo>
                  <a:lnTo>
                    <a:pt x="395" y="1360"/>
                  </a:lnTo>
                  <a:lnTo>
                    <a:pt x="374" y="1449"/>
                  </a:lnTo>
                  <a:lnTo>
                    <a:pt x="358" y="1541"/>
                  </a:lnTo>
                  <a:lnTo>
                    <a:pt x="349" y="1634"/>
                  </a:lnTo>
                  <a:lnTo>
                    <a:pt x="346" y="1728"/>
                  </a:lnTo>
                  <a:lnTo>
                    <a:pt x="349" y="1822"/>
                  </a:lnTo>
                  <a:lnTo>
                    <a:pt x="358" y="1915"/>
                  </a:lnTo>
                  <a:lnTo>
                    <a:pt x="374" y="2007"/>
                  </a:lnTo>
                  <a:lnTo>
                    <a:pt x="395" y="2096"/>
                  </a:lnTo>
                  <a:lnTo>
                    <a:pt x="422" y="2183"/>
                  </a:lnTo>
                  <a:lnTo>
                    <a:pt x="455" y="2266"/>
                  </a:lnTo>
                  <a:lnTo>
                    <a:pt x="492" y="2347"/>
                  </a:lnTo>
                  <a:lnTo>
                    <a:pt x="534" y="2425"/>
                  </a:lnTo>
                  <a:lnTo>
                    <a:pt x="581" y="2501"/>
                  </a:lnTo>
                  <a:lnTo>
                    <a:pt x="634" y="2573"/>
                  </a:lnTo>
                  <a:lnTo>
                    <a:pt x="690" y="2641"/>
                  </a:lnTo>
                  <a:lnTo>
                    <a:pt x="751" y="2705"/>
                  </a:lnTo>
                  <a:lnTo>
                    <a:pt x="815" y="2766"/>
                  </a:lnTo>
                  <a:lnTo>
                    <a:pt x="883" y="2822"/>
                  </a:lnTo>
                  <a:lnTo>
                    <a:pt x="955" y="2875"/>
                  </a:lnTo>
                  <a:lnTo>
                    <a:pt x="1031" y="2922"/>
                  </a:lnTo>
                  <a:lnTo>
                    <a:pt x="1109" y="2964"/>
                  </a:lnTo>
                  <a:lnTo>
                    <a:pt x="1190" y="3001"/>
                  </a:lnTo>
                  <a:lnTo>
                    <a:pt x="1273" y="3034"/>
                  </a:lnTo>
                  <a:lnTo>
                    <a:pt x="1360" y="3061"/>
                  </a:lnTo>
                  <a:lnTo>
                    <a:pt x="1449" y="3082"/>
                  </a:lnTo>
                  <a:lnTo>
                    <a:pt x="1541" y="3098"/>
                  </a:lnTo>
                  <a:lnTo>
                    <a:pt x="1634" y="3107"/>
                  </a:lnTo>
                  <a:lnTo>
                    <a:pt x="1728" y="3110"/>
                  </a:lnTo>
                  <a:lnTo>
                    <a:pt x="1822" y="3107"/>
                  </a:lnTo>
                  <a:lnTo>
                    <a:pt x="1915" y="3098"/>
                  </a:lnTo>
                  <a:lnTo>
                    <a:pt x="2007" y="3082"/>
                  </a:lnTo>
                  <a:lnTo>
                    <a:pt x="2096" y="3061"/>
                  </a:lnTo>
                  <a:lnTo>
                    <a:pt x="2183" y="3034"/>
                  </a:lnTo>
                  <a:lnTo>
                    <a:pt x="2266" y="3001"/>
                  </a:lnTo>
                  <a:lnTo>
                    <a:pt x="2347" y="2964"/>
                  </a:lnTo>
                  <a:lnTo>
                    <a:pt x="2425" y="2922"/>
                  </a:lnTo>
                  <a:lnTo>
                    <a:pt x="2501" y="2875"/>
                  </a:lnTo>
                  <a:lnTo>
                    <a:pt x="2573" y="2822"/>
                  </a:lnTo>
                  <a:lnTo>
                    <a:pt x="2641" y="2766"/>
                  </a:lnTo>
                  <a:lnTo>
                    <a:pt x="2705" y="2705"/>
                  </a:lnTo>
                  <a:lnTo>
                    <a:pt x="2766" y="2641"/>
                  </a:lnTo>
                  <a:lnTo>
                    <a:pt x="2822" y="2573"/>
                  </a:lnTo>
                  <a:lnTo>
                    <a:pt x="2875" y="2501"/>
                  </a:lnTo>
                  <a:lnTo>
                    <a:pt x="2922" y="2425"/>
                  </a:lnTo>
                  <a:lnTo>
                    <a:pt x="2964" y="2347"/>
                  </a:lnTo>
                  <a:lnTo>
                    <a:pt x="3001" y="2266"/>
                  </a:lnTo>
                  <a:lnTo>
                    <a:pt x="3034" y="2183"/>
                  </a:lnTo>
                  <a:lnTo>
                    <a:pt x="3061" y="2096"/>
                  </a:lnTo>
                  <a:lnTo>
                    <a:pt x="3082" y="2007"/>
                  </a:lnTo>
                  <a:lnTo>
                    <a:pt x="3098" y="1915"/>
                  </a:lnTo>
                  <a:lnTo>
                    <a:pt x="3107" y="1822"/>
                  </a:lnTo>
                  <a:lnTo>
                    <a:pt x="3110" y="1728"/>
                  </a:lnTo>
                  <a:lnTo>
                    <a:pt x="3107" y="1634"/>
                  </a:lnTo>
                  <a:lnTo>
                    <a:pt x="3098" y="1541"/>
                  </a:lnTo>
                  <a:lnTo>
                    <a:pt x="3082" y="1449"/>
                  </a:lnTo>
                  <a:lnTo>
                    <a:pt x="3061" y="1360"/>
                  </a:lnTo>
                  <a:lnTo>
                    <a:pt x="3034" y="1273"/>
                  </a:lnTo>
                  <a:lnTo>
                    <a:pt x="3001" y="1190"/>
                  </a:lnTo>
                  <a:lnTo>
                    <a:pt x="2964" y="1109"/>
                  </a:lnTo>
                  <a:lnTo>
                    <a:pt x="2922" y="1031"/>
                  </a:lnTo>
                  <a:lnTo>
                    <a:pt x="2875" y="955"/>
                  </a:lnTo>
                  <a:lnTo>
                    <a:pt x="2822" y="883"/>
                  </a:lnTo>
                  <a:lnTo>
                    <a:pt x="2766" y="815"/>
                  </a:lnTo>
                  <a:lnTo>
                    <a:pt x="2705" y="751"/>
                  </a:lnTo>
                  <a:lnTo>
                    <a:pt x="2641" y="690"/>
                  </a:lnTo>
                  <a:lnTo>
                    <a:pt x="2573" y="634"/>
                  </a:lnTo>
                  <a:lnTo>
                    <a:pt x="2501" y="581"/>
                  </a:lnTo>
                  <a:lnTo>
                    <a:pt x="2425" y="534"/>
                  </a:lnTo>
                  <a:lnTo>
                    <a:pt x="2347" y="492"/>
                  </a:lnTo>
                  <a:lnTo>
                    <a:pt x="2266" y="455"/>
                  </a:lnTo>
                  <a:lnTo>
                    <a:pt x="2183" y="422"/>
                  </a:lnTo>
                  <a:lnTo>
                    <a:pt x="2096" y="395"/>
                  </a:lnTo>
                  <a:lnTo>
                    <a:pt x="2007" y="374"/>
                  </a:lnTo>
                  <a:lnTo>
                    <a:pt x="1915" y="358"/>
                  </a:lnTo>
                  <a:lnTo>
                    <a:pt x="1822" y="349"/>
                  </a:lnTo>
                  <a:lnTo>
                    <a:pt x="1728" y="346"/>
                  </a:lnTo>
                  <a:close/>
                  <a:moveTo>
                    <a:pt x="1728" y="0"/>
                  </a:moveTo>
                  <a:lnTo>
                    <a:pt x="1834" y="3"/>
                  </a:lnTo>
                  <a:lnTo>
                    <a:pt x="1936" y="13"/>
                  </a:lnTo>
                  <a:lnTo>
                    <a:pt x="2039" y="28"/>
                  </a:lnTo>
                  <a:lnTo>
                    <a:pt x="2139" y="49"/>
                  </a:lnTo>
                  <a:lnTo>
                    <a:pt x="2236" y="75"/>
                  </a:lnTo>
                  <a:lnTo>
                    <a:pt x="2331" y="108"/>
                  </a:lnTo>
                  <a:lnTo>
                    <a:pt x="2423" y="146"/>
                  </a:lnTo>
                  <a:lnTo>
                    <a:pt x="2513" y="189"/>
                  </a:lnTo>
                  <a:lnTo>
                    <a:pt x="2600" y="236"/>
                  </a:lnTo>
                  <a:lnTo>
                    <a:pt x="2684" y="288"/>
                  </a:lnTo>
                  <a:lnTo>
                    <a:pt x="2765" y="346"/>
                  </a:lnTo>
                  <a:lnTo>
                    <a:pt x="2841" y="406"/>
                  </a:lnTo>
                  <a:lnTo>
                    <a:pt x="2915" y="472"/>
                  </a:lnTo>
                  <a:lnTo>
                    <a:pt x="2984" y="541"/>
                  </a:lnTo>
                  <a:lnTo>
                    <a:pt x="3050" y="615"/>
                  </a:lnTo>
                  <a:lnTo>
                    <a:pt x="3110" y="691"/>
                  </a:lnTo>
                  <a:lnTo>
                    <a:pt x="3168" y="772"/>
                  </a:lnTo>
                  <a:lnTo>
                    <a:pt x="3220" y="856"/>
                  </a:lnTo>
                  <a:lnTo>
                    <a:pt x="3267" y="943"/>
                  </a:lnTo>
                  <a:lnTo>
                    <a:pt x="3310" y="1033"/>
                  </a:lnTo>
                  <a:lnTo>
                    <a:pt x="3348" y="1125"/>
                  </a:lnTo>
                  <a:lnTo>
                    <a:pt x="3381" y="1220"/>
                  </a:lnTo>
                  <a:lnTo>
                    <a:pt x="3407" y="1317"/>
                  </a:lnTo>
                  <a:lnTo>
                    <a:pt x="3428" y="1417"/>
                  </a:lnTo>
                  <a:lnTo>
                    <a:pt x="3443" y="1520"/>
                  </a:lnTo>
                  <a:lnTo>
                    <a:pt x="3453" y="1622"/>
                  </a:lnTo>
                  <a:lnTo>
                    <a:pt x="3456" y="1728"/>
                  </a:lnTo>
                  <a:lnTo>
                    <a:pt x="3453" y="1834"/>
                  </a:lnTo>
                  <a:lnTo>
                    <a:pt x="3443" y="1936"/>
                  </a:lnTo>
                  <a:lnTo>
                    <a:pt x="3428" y="2039"/>
                  </a:lnTo>
                  <a:lnTo>
                    <a:pt x="3407" y="2139"/>
                  </a:lnTo>
                  <a:lnTo>
                    <a:pt x="3381" y="2236"/>
                  </a:lnTo>
                  <a:lnTo>
                    <a:pt x="3348" y="2331"/>
                  </a:lnTo>
                  <a:lnTo>
                    <a:pt x="3310" y="2423"/>
                  </a:lnTo>
                  <a:lnTo>
                    <a:pt x="3267" y="2513"/>
                  </a:lnTo>
                  <a:lnTo>
                    <a:pt x="3220" y="2600"/>
                  </a:lnTo>
                  <a:lnTo>
                    <a:pt x="3168" y="2684"/>
                  </a:lnTo>
                  <a:lnTo>
                    <a:pt x="3110" y="2765"/>
                  </a:lnTo>
                  <a:lnTo>
                    <a:pt x="3050" y="2841"/>
                  </a:lnTo>
                  <a:lnTo>
                    <a:pt x="2984" y="2915"/>
                  </a:lnTo>
                  <a:lnTo>
                    <a:pt x="2915" y="2984"/>
                  </a:lnTo>
                  <a:lnTo>
                    <a:pt x="2841" y="3050"/>
                  </a:lnTo>
                  <a:lnTo>
                    <a:pt x="2765" y="3110"/>
                  </a:lnTo>
                  <a:lnTo>
                    <a:pt x="2684" y="3168"/>
                  </a:lnTo>
                  <a:lnTo>
                    <a:pt x="2600" y="3220"/>
                  </a:lnTo>
                  <a:lnTo>
                    <a:pt x="2513" y="3267"/>
                  </a:lnTo>
                  <a:lnTo>
                    <a:pt x="2423" y="3310"/>
                  </a:lnTo>
                  <a:lnTo>
                    <a:pt x="2331" y="3348"/>
                  </a:lnTo>
                  <a:lnTo>
                    <a:pt x="2236" y="3381"/>
                  </a:lnTo>
                  <a:lnTo>
                    <a:pt x="2139" y="3407"/>
                  </a:lnTo>
                  <a:lnTo>
                    <a:pt x="2039" y="3428"/>
                  </a:lnTo>
                  <a:lnTo>
                    <a:pt x="1936" y="3443"/>
                  </a:lnTo>
                  <a:lnTo>
                    <a:pt x="1834" y="3453"/>
                  </a:lnTo>
                  <a:lnTo>
                    <a:pt x="1728" y="3456"/>
                  </a:lnTo>
                  <a:lnTo>
                    <a:pt x="1622" y="3453"/>
                  </a:lnTo>
                  <a:lnTo>
                    <a:pt x="1520" y="3443"/>
                  </a:lnTo>
                  <a:lnTo>
                    <a:pt x="1417" y="3428"/>
                  </a:lnTo>
                  <a:lnTo>
                    <a:pt x="1317" y="3407"/>
                  </a:lnTo>
                  <a:lnTo>
                    <a:pt x="1220" y="3381"/>
                  </a:lnTo>
                  <a:lnTo>
                    <a:pt x="1125" y="3348"/>
                  </a:lnTo>
                  <a:lnTo>
                    <a:pt x="1033" y="3310"/>
                  </a:lnTo>
                  <a:lnTo>
                    <a:pt x="943" y="3267"/>
                  </a:lnTo>
                  <a:lnTo>
                    <a:pt x="856" y="3220"/>
                  </a:lnTo>
                  <a:lnTo>
                    <a:pt x="772" y="3168"/>
                  </a:lnTo>
                  <a:lnTo>
                    <a:pt x="691" y="3110"/>
                  </a:lnTo>
                  <a:lnTo>
                    <a:pt x="615" y="3050"/>
                  </a:lnTo>
                  <a:lnTo>
                    <a:pt x="541" y="2984"/>
                  </a:lnTo>
                  <a:lnTo>
                    <a:pt x="472" y="2915"/>
                  </a:lnTo>
                  <a:lnTo>
                    <a:pt x="406" y="2841"/>
                  </a:lnTo>
                  <a:lnTo>
                    <a:pt x="346" y="2765"/>
                  </a:lnTo>
                  <a:lnTo>
                    <a:pt x="288" y="2684"/>
                  </a:lnTo>
                  <a:lnTo>
                    <a:pt x="236" y="2600"/>
                  </a:lnTo>
                  <a:lnTo>
                    <a:pt x="189" y="2513"/>
                  </a:lnTo>
                  <a:lnTo>
                    <a:pt x="146" y="2423"/>
                  </a:lnTo>
                  <a:lnTo>
                    <a:pt x="108" y="2331"/>
                  </a:lnTo>
                  <a:lnTo>
                    <a:pt x="75" y="2236"/>
                  </a:lnTo>
                  <a:lnTo>
                    <a:pt x="49" y="2139"/>
                  </a:lnTo>
                  <a:lnTo>
                    <a:pt x="28" y="2039"/>
                  </a:lnTo>
                  <a:lnTo>
                    <a:pt x="13" y="1936"/>
                  </a:lnTo>
                  <a:lnTo>
                    <a:pt x="3" y="1834"/>
                  </a:lnTo>
                  <a:lnTo>
                    <a:pt x="0" y="1728"/>
                  </a:lnTo>
                  <a:lnTo>
                    <a:pt x="3" y="1622"/>
                  </a:lnTo>
                  <a:lnTo>
                    <a:pt x="13" y="1520"/>
                  </a:lnTo>
                  <a:lnTo>
                    <a:pt x="28" y="1417"/>
                  </a:lnTo>
                  <a:lnTo>
                    <a:pt x="49" y="1317"/>
                  </a:lnTo>
                  <a:lnTo>
                    <a:pt x="75" y="1220"/>
                  </a:lnTo>
                  <a:lnTo>
                    <a:pt x="108" y="1125"/>
                  </a:lnTo>
                  <a:lnTo>
                    <a:pt x="146" y="1033"/>
                  </a:lnTo>
                  <a:lnTo>
                    <a:pt x="189" y="943"/>
                  </a:lnTo>
                  <a:lnTo>
                    <a:pt x="236" y="856"/>
                  </a:lnTo>
                  <a:lnTo>
                    <a:pt x="288" y="772"/>
                  </a:lnTo>
                  <a:lnTo>
                    <a:pt x="346" y="691"/>
                  </a:lnTo>
                  <a:lnTo>
                    <a:pt x="406" y="615"/>
                  </a:lnTo>
                  <a:lnTo>
                    <a:pt x="472" y="541"/>
                  </a:lnTo>
                  <a:lnTo>
                    <a:pt x="541" y="472"/>
                  </a:lnTo>
                  <a:lnTo>
                    <a:pt x="615" y="406"/>
                  </a:lnTo>
                  <a:lnTo>
                    <a:pt x="691" y="346"/>
                  </a:lnTo>
                  <a:lnTo>
                    <a:pt x="772" y="288"/>
                  </a:lnTo>
                  <a:lnTo>
                    <a:pt x="856" y="236"/>
                  </a:lnTo>
                  <a:lnTo>
                    <a:pt x="943" y="189"/>
                  </a:lnTo>
                  <a:lnTo>
                    <a:pt x="1033" y="146"/>
                  </a:lnTo>
                  <a:lnTo>
                    <a:pt x="1125" y="108"/>
                  </a:lnTo>
                  <a:lnTo>
                    <a:pt x="1220" y="75"/>
                  </a:lnTo>
                  <a:lnTo>
                    <a:pt x="1317" y="49"/>
                  </a:lnTo>
                  <a:lnTo>
                    <a:pt x="1417" y="28"/>
                  </a:lnTo>
                  <a:lnTo>
                    <a:pt x="1520" y="13"/>
                  </a:lnTo>
                  <a:lnTo>
                    <a:pt x="1622" y="3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7" name="Freeform 7"/>
            <p:cNvSpPr/>
            <p:nvPr/>
          </p:nvSpPr>
          <p:spPr bwMode="auto">
            <a:xfrm>
              <a:off x="6805" y="3321"/>
              <a:ext cx="198" cy="180"/>
            </a:xfrm>
            <a:custGeom>
              <a:avLst/>
              <a:gdLst>
                <a:gd name="T0" fmla="*/ 1377 w 1781"/>
                <a:gd name="T1" fmla="*/ 10 h 1612"/>
                <a:gd name="T2" fmla="*/ 1577 w 1781"/>
                <a:gd name="T3" fmla="*/ 91 h 1612"/>
                <a:gd name="T4" fmla="*/ 1736 w 1781"/>
                <a:gd name="T5" fmla="*/ 240 h 1612"/>
                <a:gd name="T6" fmla="*/ 1781 w 1781"/>
                <a:gd name="T7" fmla="*/ 353 h 1612"/>
                <a:gd name="T8" fmla="*/ 1743 w 1781"/>
                <a:gd name="T9" fmla="*/ 431 h 1612"/>
                <a:gd name="T10" fmla="*/ 1658 w 1781"/>
                <a:gd name="T11" fmla="*/ 460 h 1612"/>
                <a:gd name="T12" fmla="*/ 1581 w 1781"/>
                <a:gd name="T13" fmla="*/ 422 h 1612"/>
                <a:gd name="T14" fmla="*/ 1488 w 1781"/>
                <a:gd name="T15" fmla="*/ 311 h 1612"/>
                <a:gd name="T16" fmla="*/ 1347 w 1781"/>
                <a:gd name="T17" fmla="*/ 239 h 1612"/>
                <a:gd name="T18" fmla="*/ 763 w 1781"/>
                <a:gd name="T19" fmla="*/ 233 h 1612"/>
                <a:gd name="T20" fmla="*/ 606 w 1781"/>
                <a:gd name="T21" fmla="*/ 295 h 1612"/>
                <a:gd name="T22" fmla="*/ 498 w 1781"/>
                <a:gd name="T23" fmla="*/ 422 h 1612"/>
                <a:gd name="T24" fmla="*/ 1087 w 1781"/>
                <a:gd name="T25" fmla="*/ 472 h 1612"/>
                <a:gd name="T26" fmla="*/ 1149 w 1781"/>
                <a:gd name="T27" fmla="*/ 549 h 1612"/>
                <a:gd name="T28" fmla="*/ 1127 w 1781"/>
                <a:gd name="T29" fmla="*/ 648 h 1612"/>
                <a:gd name="T30" fmla="*/ 1037 w 1781"/>
                <a:gd name="T31" fmla="*/ 691 h 1612"/>
                <a:gd name="T32" fmla="*/ 1063 w 1781"/>
                <a:gd name="T33" fmla="*/ 924 h 1612"/>
                <a:gd name="T34" fmla="*/ 1141 w 1781"/>
                <a:gd name="T35" fmla="*/ 986 h 1612"/>
                <a:gd name="T36" fmla="*/ 1141 w 1781"/>
                <a:gd name="T37" fmla="*/ 1087 h 1612"/>
                <a:gd name="T38" fmla="*/ 1063 w 1781"/>
                <a:gd name="T39" fmla="*/ 1148 h 1612"/>
                <a:gd name="T40" fmla="*/ 519 w 1781"/>
                <a:gd name="T41" fmla="*/ 1227 h 1612"/>
                <a:gd name="T42" fmla="*/ 641 w 1781"/>
                <a:gd name="T43" fmla="*/ 1339 h 1612"/>
                <a:gd name="T44" fmla="*/ 807 w 1781"/>
                <a:gd name="T45" fmla="*/ 1382 h 1612"/>
                <a:gd name="T46" fmla="*/ 1386 w 1781"/>
                <a:gd name="T47" fmla="*/ 1361 h 1612"/>
                <a:gd name="T48" fmla="*/ 1518 w 1781"/>
                <a:gd name="T49" fmla="*/ 1274 h 1612"/>
                <a:gd name="T50" fmla="*/ 1597 w 1781"/>
                <a:gd name="T51" fmla="*/ 1175 h 1612"/>
                <a:gd name="T52" fmla="*/ 1681 w 1781"/>
                <a:gd name="T53" fmla="*/ 1153 h 1612"/>
                <a:gd name="T54" fmla="*/ 1743 w 1781"/>
                <a:gd name="T55" fmla="*/ 1181 h 1612"/>
                <a:gd name="T56" fmla="*/ 1781 w 1781"/>
                <a:gd name="T57" fmla="*/ 1259 h 1612"/>
                <a:gd name="T58" fmla="*/ 1736 w 1781"/>
                <a:gd name="T59" fmla="*/ 1372 h 1612"/>
                <a:gd name="T60" fmla="*/ 1577 w 1781"/>
                <a:gd name="T61" fmla="*/ 1521 h 1612"/>
                <a:gd name="T62" fmla="*/ 1377 w 1781"/>
                <a:gd name="T63" fmla="*/ 1602 h 1612"/>
                <a:gd name="T64" fmla="*/ 748 w 1781"/>
                <a:gd name="T65" fmla="*/ 1609 h 1612"/>
                <a:gd name="T66" fmla="*/ 532 w 1781"/>
                <a:gd name="T67" fmla="*/ 1542 h 1612"/>
                <a:gd name="T68" fmla="*/ 362 w 1781"/>
                <a:gd name="T69" fmla="*/ 1402 h 1612"/>
                <a:gd name="T70" fmla="*/ 257 w 1781"/>
                <a:gd name="T71" fmla="*/ 1207 h 1612"/>
                <a:gd name="T72" fmla="*/ 65 w 1781"/>
                <a:gd name="T73" fmla="*/ 1140 h 1612"/>
                <a:gd name="T74" fmla="*/ 3 w 1781"/>
                <a:gd name="T75" fmla="*/ 1063 h 1612"/>
                <a:gd name="T76" fmla="*/ 25 w 1781"/>
                <a:gd name="T77" fmla="*/ 964 h 1612"/>
                <a:gd name="T78" fmla="*/ 115 w 1781"/>
                <a:gd name="T79" fmla="*/ 921 h 1612"/>
                <a:gd name="T80" fmla="*/ 89 w 1781"/>
                <a:gd name="T81" fmla="*/ 688 h 1612"/>
                <a:gd name="T82" fmla="*/ 12 w 1781"/>
                <a:gd name="T83" fmla="*/ 626 h 1612"/>
                <a:gd name="T84" fmla="*/ 12 w 1781"/>
                <a:gd name="T85" fmla="*/ 525 h 1612"/>
                <a:gd name="T86" fmla="*/ 89 w 1781"/>
                <a:gd name="T87" fmla="*/ 464 h 1612"/>
                <a:gd name="T88" fmla="*/ 276 w 1781"/>
                <a:gd name="T89" fmla="*/ 353 h 1612"/>
                <a:gd name="T90" fmla="*/ 399 w 1781"/>
                <a:gd name="T91" fmla="*/ 169 h 1612"/>
                <a:gd name="T92" fmla="*/ 582 w 1781"/>
                <a:gd name="T93" fmla="*/ 45 h 1612"/>
                <a:gd name="T94" fmla="*/ 807 w 1781"/>
                <a:gd name="T95" fmla="*/ 0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1" h="1612">
                  <a:moveTo>
                    <a:pt x="807" y="0"/>
                  </a:moveTo>
                  <a:lnTo>
                    <a:pt x="1267" y="0"/>
                  </a:lnTo>
                  <a:lnTo>
                    <a:pt x="1323" y="3"/>
                  </a:lnTo>
                  <a:lnTo>
                    <a:pt x="1377" y="10"/>
                  </a:lnTo>
                  <a:lnTo>
                    <a:pt x="1430" y="24"/>
                  </a:lnTo>
                  <a:lnTo>
                    <a:pt x="1481" y="41"/>
                  </a:lnTo>
                  <a:lnTo>
                    <a:pt x="1530" y="63"/>
                  </a:lnTo>
                  <a:lnTo>
                    <a:pt x="1577" y="91"/>
                  </a:lnTo>
                  <a:lnTo>
                    <a:pt x="1621" y="122"/>
                  </a:lnTo>
                  <a:lnTo>
                    <a:pt x="1663" y="158"/>
                  </a:lnTo>
                  <a:lnTo>
                    <a:pt x="1701" y="198"/>
                  </a:lnTo>
                  <a:lnTo>
                    <a:pt x="1736" y="240"/>
                  </a:lnTo>
                  <a:lnTo>
                    <a:pt x="1766" y="288"/>
                  </a:lnTo>
                  <a:lnTo>
                    <a:pt x="1775" y="309"/>
                  </a:lnTo>
                  <a:lnTo>
                    <a:pt x="1781" y="331"/>
                  </a:lnTo>
                  <a:lnTo>
                    <a:pt x="1781" y="353"/>
                  </a:lnTo>
                  <a:lnTo>
                    <a:pt x="1777" y="375"/>
                  </a:lnTo>
                  <a:lnTo>
                    <a:pt x="1770" y="395"/>
                  </a:lnTo>
                  <a:lnTo>
                    <a:pt x="1759" y="414"/>
                  </a:lnTo>
                  <a:lnTo>
                    <a:pt x="1743" y="431"/>
                  </a:lnTo>
                  <a:lnTo>
                    <a:pt x="1724" y="445"/>
                  </a:lnTo>
                  <a:lnTo>
                    <a:pt x="1703" y="454"/>
                  </a:lnTo>
                  <a:lnTo>
                    <a:pt x="1681" y="459"/>
                  </a:lnTo>
                  <a:lnTo>
                    <a:pt x="1658" y="460"/>
                  </a:lnTo>
                  <a:lnTo>
                    <a:pt x="1636" y="456"/>
                  </a:lnTo>
                  <a:lnTo>
                    <a:pt x="1616" y="449"/>
                  </a:lnTo>
                  <a:lnTo>
                    <a:pt x="1597" y="437"/>
                  </a:lnTo>
                  <a:lnTo>
                    <a:pt x="1581" y="422"/>
                  </a:lnTo>
                  <a:lnTo>
                    <a:pt x="1567" y="403"/>
                  </a:lnTo>
                  <a:lnTo>
                    <a:pt x="1544" y="369"/>
                  </a:lnTo>
                  <a:lnTo>
                    <a:pt x="1518" y="338"/>
                  </a:lnTo>
                  <a:lnTo>
                    <a:pt x="1488" y="311"/>
                  </a:lnTo>
                  <a:lnTo>
                    <a:pt x="1457" y="287"/>
                  </a:lnTo>
                  <a:lnTo>
                    <a:pt x="1422" y="267"/>
                  </a:lnTo>
                  <a:lnTo>
                    <a:pt x="1386" y="251"/>
                  </a:lnTo>
                  <a:lnTo>
                    <a:pt x="1347" y="239"/>
                  </a:lnTo>
                  <a:lnTo>
                    <a:pt x="1308" y="232"/>
                  </a:lnTo>
                  <a:lnTo>
                    <a:pt x="1267" y="230"/>
                  </a:lnTo>
                  <a:lnTo>
                    <a:pt x="807" y="230"/>
                  </a:lnTo>
                  <a:lnTo>
                    <a:pt x="763" y="233"/>
                  </a:lnTo>
                  <a:lnTo>
                    <a:pt x="720" y="242"/>
                  </a:lnTo>
                  <a:lnTo>
                    <a:pt x="679" y="254"/>
                  </a:lnTo>
                  <a:lnTo>
                    <a:pt x="641" y="273"/>
                  </a:lnTo>
                  <a:lnTo>
                    <a:pt x="606" y="295"/>
                  </a:lnTo>
                  <a:lnTo>
                    <a:pt x="573" y="321"/>
                  </a:lnTo>
                  <a:lnTo>
                    <a:pt x="544" y="351"/>
                  </a:lnTo>
                  <a:lnTo>
                    <a:pt x="519" y="385"/>
                  </a:lnTo>
                  <a:lnTo>
                    <a:pt x="498" y="422"/>
                  </a:lnTo>
                  <a:lnTo>
                    <a:pt x="481" y="460"/>
                  </a:lnTo>
                  <a:lnTo>
                    <a:pt x="1037" y="460"/>
                  </a:lnTo>
                  <a:lnTo>
                    <a:pt x="1063" y="464"/>
                  </a:lnTo>
                  <a:lnTo>
                    <a:pt x="1087" y="472"/>
                  </a:lnTo>
                  <a:lnTo>
                    <a:pt x="1109" y="486"/>
                  </a:lnTo>
                  <a:lnTo>
                    <a:pt x="1127" y="503"/>
                  </a:lnTo>
                  <a:lnTo>
                    <a:pt x="1141" y="525"/>
                  </a:lnTo>
                  <a:lnTo>
                    <a:pt x="1149" y="549"/>
                  </a:lnTo>
                  <a:lnTo>
                    <a:pt x="1152" y="576"/>
                  </a:lnTo>
                  <a:lnTo>
                    <a:pt x="1149" y="602"/>
                  </a:lnTo>
                  <a:lnTo>
                    <a:pt x="1141" y="626"/>
                  </a:lnTo>
                  <a:lnTo>
                    <a:pt x="1127" y="648"/>
                  </a:lnTo>
                  <a:lnTo>
                    <a:pt x="1109" y="666"/>
                  </a:lnTo>
                  <a:lnTo>
                    <a:pt x="1087" y="679"/>
                  </a:lnTo>
                  <a:lnTo>
                    <a:pt x="1063" y="688"/>
                  </a:lnTo>
                  <a:lnTo>
                    <a:pt x="1037" y="691"/>
                  </a:lnTo>
                  <a:lnTo>
                    <a:pt x="461" y="691"/>
                  </a:lnTo>
                  <a:lnTo>
                    <a:pt x="461" y="921"/>
                  </a:lnTo>
                  <a:lnTo>
                    <a:pt x="1037" y="921"/>
                  </a:lnTo>
                  <a:lnTo>
                    <a:pt x="1063" y="924"/>
                  </a:lnTo>
                  <a:lnTo>
                    <a:pt x="1087" y="933"/>
                  </a:lnTo>
                  <a:lnTo>
                    <a:pt x="1109" y="946"/>
                  </a:lnTo>
                  <a:lnTo>
                    <a:pt x="1127" y="964"/>
                  </a:lnTo>
                  <a:lnTo>
                    <a:pt x="1141" y="986"/>
                  </a:lnTo>
                  <a:lnTo>
                    <a:pt x="1149" y="1010"/>
                  </a:lnTo>
                  <a:lnTo>
                    <a:pt x="1152" y="1036"/>
                  </a:lnTo>
                  <a:lnTo>
                    <a:pt x="1149" y="1063"/>
                  </a:lnTo>
                  <a:lnTo>
                    <a:pt x="1141" y="1087"/>
                  </a:lnTo>
                  <a:lnTo>
                    <a:pt x="1127" y="1109"/>
                  </a:lnTo>
                  <a:lnTo>
                    <a:pt x="1109" y="1126"/>
                  </a:lnTo>
                  <a:lnTo>
                    <a:pt x="1087" y="1140"/>
                  </a:lnTo>
                  <a:lnTo>
                    <a:pt x="1063" y="1148"/>
                  </a:lnTo>
                  <a:lnTo>
                    <a:pt x="1037" y="1152"/>
                  </a:lnTo>
                  <a:lnTo>
                    <a:pt x="481" y="1152"/>
                  </a:lnTo>
                  <a:lnTo>
                    <a:pt x="498" y="1190"/>
                  </a:lnTo>
                  <a:lnTo>
                    <a:pt x="519" y="1227"/>
                  </a:lnTo>
                  <a:lnTo>
                    <a:pt x="544" y="1261"/>
                  </a:lnTo>
                  <a:lnTo>
                    <a:pt x="573" y="1291"/>
                  </a:lnTo>
                  <a:lnTo>
                    <a:pt x="606" y="1317"/>
                  </a:lnTo>
                  <a:lnTo>
                    <a:pt x="641" y="1339"/>
                  </a:lnTo>
                  <a:lnTo>
                    <a:pt x="679" y="1358"/>
                  </a:lnTo>
                  <a:lnTo>
                    <a:pt x="720" y="1370"/>
                  </a:lnTo>
                  <a:lnTo>
                    <a:pt x="763" y="1379"/>
                  </a:lnTo>
                  <a:lnTo>
                    <a:pt x="807" y="1382"/>
                  </a:lnTo>
                  <a:lnTo>
                    <a:pt x="1267" y="1382"/>
                  </a:lnTo>
                  <a:lnTo>
                    <a:pt x="1308" y="1380"/>
                  </a:lnTo>
                  <a:lnTo>
                    <a:pt x="1347" y="1373"/>
                  </a:lnTo>
                  <a:lnTo>
                    <a:pt x="1386" y="1361"/>
                  </a:lnTo>
                  <a:lnTo>
                    <a:pt x="1422" y="1345"/>
                  </a:lnTo>
                  <a:lnTo>
                    <a:pt x="1457" y="1325"/>
                  </a:lnTo>
                  <a:lnTo>
                    <a:pt x="1488" y="1301"/>
                  </a:lnTo>
                  <a:lnTo>
                    <a:pt x="1518" y="1274"/>
                  </a:lnTo>
                  <a:lnTo>
                    <a:pt x="1544" y="1243"/>
                  </a:lnTo>
                  <a:lnTo>
                    <a:pt x="1567" y="1209"/>
                  </a:lnTo>
                  <a:lnTo>
                    <a:pt x="1581" y="1190"/>
                  </a:lnTo>
                  <a:lnTo>
                    <a:pt x="1597" y="1175"/>
                  </a:lnTo>
                  <a:lnTo>
                    <a:pt x="1616" y="1163"/>
                  </a:lnTo>
                  <a:lnTo>
                    <a:pt x="1636" y="1156"/>
                  </a:lnTo>
                  <a:lnTo>
                    <a:pt x="1658" y="1152"/>
                  </a:lnTo>
                  <a:lnTo>
                    <a:pt x="1681" y="1153"/>
                  </a:lnTo>
                  <a:lnTo>
                    <a:pt x="1703" y="1158"/>
                  </a:lnTo>
                  <a:lnTo>
                    <a:pt x="1724" y="1167"/>
                  </a:lnTo>
                  <a:lnTo>
                    <a:pt x="1724" y="1167"/>
                  </a:lnTo>
                  <a:lnTo>
                    <a:pt x="1743" y="1181"/>
                  </a:lnTo>
                  <a:lnTo>
                    <a:pt x="1759" y="1198"/>
                  </a:lnTo>
                  <a:lnTo>
                    <a:pt x="1770" y="1217"/>
                  </a:lnTo>
                  <a:lnTo>
                    <a:pt x="1777" y="1237"/>
                  </a:lnTo>
                  <a:lnTo>
                    <a:pt x="1781" y="1259"/>
                  </a:lnTo>
                  <a:lnTo>
                    <a:pt x="1781" y="1281"/>
                  </a:lnTo>
                  <a:lnTo>
                    <a:pt x="1775" y="1303"/>
                  </a:lnTo>
                  <a:lnTo>
                    <a:pt x="1766" y="1324"/>
                  </a:lnTo>
                  <a:lnTo>
                    <a:pt x="1736" y="1372"/>
                  </a:lnTo>
                  <a:lnTo>
                    <a:pt x="1701" y="1414"/>
                  </a:lnTo>
                  <a:lnTo>
                    <a:pt x="1663" y="1454"/>
                  </a:lnTo>
                  <a:lnTo>
                    <a:pt x="1621" y="1490"/>
                  </a:lnTo>
                  <a:lnTo>
                    <a:pt x="1577" y="1521"/>
                  </a:lnTo>
                  <a:lnTo>
                    <a:pt x="1530" y="1549"/>
                  </a:lnTo>
                  <a:lnTo>
                    <a:pt x="1481" y="1571"/>
                  </a:lnTo>
                  <a:lnTo>
                    <a:pt x="1430" y="1588"/>
                  </a:lnTo>
                  <a:lnTo>
                    <a:pt x="1377" y="1602"/>
                  </a:lnTo>
                  <a:lnTo>
                    <a:pt x="1323" y="1609"/>
                  </a:lnTo>
                  <a:lnTo>
                    <a:pt x="1267" y="1612"/>
                  </a:lnTo>
                  <a:lnTo>
                    <a:pt x="807" y="1612"/>
                  </a:lnTo>
                  <a:lnTo>
                    <a:pt x="748" y="1609"/>
                  </a:lnTo>
                  <a:lnTo>
                    <a:pt x="690" y="1601"/>
                  </a:lnTo>
                  <a:lnTo>
                    <a:pt x="636" y="1586"/>
                  </a:lnTo>
                  <a:lnTo>
                    <a:pt x="582" y="1567"/>
                  </a:lnTo>
                  <a:lnTo>
                    <a:pt x="532" y="1542"/>
                  </a:lnTo>
                  <a:lnTo>
                    <a:pt x="484" y="1514"/>
                  </a:lnTo>
                  <a:lnTo>
                    <a:pt x="440" y="1480"/>
                  </a:lnTo>
                  <a:lnTo>
                    <a:pt x="399" y="1443"/>
                  </a:lnTo>
                  <a:lnTo>
                    <a:pt x="362" y="1402"/>
                  </a:lnTo>
                  <a:lnTo>
                    <a:pt x="329" y="1358"/>
                  </a:lnTo>
                  <a:lnTo>
                    <a:pt x="300" y="1310"/>
                  </a:lnTo>
                  <a:lnTo>
                    <a:pt x="276" y="1259"/>
                  </a:lnTo>
                  <a:lnTo>
                    <a:pt x="257" y="1207"/>
                  </a:lnTo>
                  <a:lnTo>
                    <a:pt x="242" y="1152"/>
                  </a:lnTo>
                  <a:lnTo>
                    <a:pt x="115" y="1152"/>
                  </a:lnTo>
                  <a:lnTo>
                    <a:pt x="89" y="1148"/>
                  </a:lnTo>
                  <a:lnTo>
                    <a:pt x="65" y="1140"/>
                  </a:lnTo>
                  <a:lnTo>
                    <a:pt x="43" y="1126"/>
                  </a:lnTo>
                  <a:lnTo>
                    <a:pt x="25" y="1109"/>
                  </a:lnTo>
                  <a:lnTo>
                    <a:pt x="12" y="1087"/>
                  </a:lnTo>
                  <a:lnTo>
                    <a:pt x="3" y="1063"/>
                  </a:lnTo>
                  <a:lnTo>
                    <a:pt x="0" y="1036"/>
                  </a:lnTo>
                  <a:lnTo>
                    <a:pt x="3" y="1010"/>
                  </a:lnTo>
                  <a:lnTo>
                    <a:pt x="12" y="986"/>
                  </a:lnTo>
                  <a:lnTo>
                    <a:pt x="25" y="964"/>
                  </a:lnTo>
                  <a:lnTo>
                    <a:pt x="43" y="946"/>
                  </a:lnTo>
                  <a:lnTo>
                    <a:pt x="65" y="933"/>
                  </a:lnTo>
                  <a:lnTo>
                    <a:pt x="89" y="924"/>
                  </a:lnTo>
                  <a:lnTo>
                    <a:pt x="115" y="921"/>
                  </a:lnTo>
                  <a:lnTo>
                    <a:pt x="231" y="921"/>
                  </a:lnTo>
                  <a:lnTo>
                    <a:pt x="231" y="691"/>
                  </a:lnTo>
                  <a:lnTo>
                    <a:pt x="115" y="691"/>
                  </a:lnTo>
                  <a:lnTo>
                    <a:pt x="89" y="688"/>
                  </a:lnTo>
                  <a:lnTo>
                    <a:pt x="65" y="679"/>
                  </a:lnTo>
                  <a:lnTo>
                    <a:pt x="43" y="666"/>
                  </a:lnTo>
                  <a:lnTo>
                    <a:pt x="25" y="648"/>
                  </a:lnTo>
                  <a:lnTo>
                    <a:pt x="12" y="626"/>
                  </a:lnTo>
                  <a:lnTo>
                    <a:pt x="3" y="602"/>
                  </a:lnTo>
                  <a:lnTo>
                    <a:pt x="0" y="576"/>
                  </a:lnTo>
                  <a:lnTo>
                    <a:pt x="3" y="549"/>
                  </a:lnTo>
                  <a:lnTo>
                    <a:pt x="12" y="525"/>
                  </a:lnTo>
                  <a:lnTo>
                    <a:pt x="25" y="503"/>
                  </a:lnTo>
                  <a:lnTo>
                    <a:pt x="43" y="486"/>
                  </a:lnTo>
                  <a:lnTo>
                    <a:pt x="65" y="472"/>
                  </a:lnTo>
                  <a:lnTo>
                    <a:pt x="89" y="464"/>
                  </a:lnTo>
                  <a:lnTo>
                    <a:pt x="115" y="460"/>
                  </a:lnTo>
                  <a:lnTo>
                    <a:pt x="242" y="460"/>
                  </a:lnTo>
                  <a:lnTo>
                    <a:pt x="257" y="405"/>
                  </a:lnTo>
                  <a:lnTo>
                    <a:pt x="276" y="353"/>
                  </a:lnTo>
                  <a:lnTo>
                    <a:pt x="300" y="302"/>
                  </a:lnTo>
                  <a:lnTo>
                    <a:pt x="329" y="254"/>
                  </a:lnTo>
                  <a:lnTo>
                    <a:pt x="362" y="210"/>
                  </a:lnTo>
                  <a:lnTo>
                    <a:pt x="399" y="169"/>
                  </a:lnTo>
                  <a:lnTo>
                    <a:pt x="440" y="132"/>
                  </a:lnTo>
                  <a:lnTo>
                    <a:pt x="484" y="98"/>
                  </a:lnTo>
                  <a:lnTo>
                    <a:pt x="532" y="70"/>
                  </a:lnTo>
                  <a:lnTo>
                    <a:pt x="582" y="45"/>
                  </a:lnTo>
                  <a:lnTo>
                    <a:pt x="636" y="26"/>
                  </a:lnTo>
                  <a:lnTo>
                    <a:pt x="690" y="11"/>
                  </a:lnTo>
                  <a:lnTo>
                    <a:pt x="748" y="3"/>
                  </a:lnTo>
                  <a:lnTo>
                    <a:pt x="8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18" name="Group 10"/>
          <p:cNvGrpSpPr>
            <a:grpSpLocks noChangeAspect="1"/>
          </p:cNvGrpSpPr>
          <p:nvPr/>
        </p:nvGrpSpPr>
        <p:grpSpPr bwMode="auto">
          <a:xfrm>
            <a:off x="3983875" y="3065089"/>
            <a:ext cx="329035" cy="329035"/>
            <a:chOff x="6642" y="3214"/>
            <a:chExt cx="384" cy="384"/>
          </a:xfrm>
          <a:solidFill>
            <a:srgbClr val="FFFFFF"/>
          </a:solidFill>
        </p:grpSpPr>
        <p:sp>
          <p:nvSpPr>
            <p:cNvPr id="119" name="Freeform 12"/>
            <p:cNvSpPr>
              <a:spLocks noEditPoints="1"/>
            </p:cNvSpPr>
            <p:nvPr/>
          </p:nvSpPr>
          <p:spPr bwMode="auto">
            <a:xfrm>
              <a:off x="6642" y="3214"/>
              <a:ext cx="384" cy="384"/>
            </a:xfrm>
            <a:custGeom>
              <a:avLst/>
              <a:gdLst>
                <a:gd name="T0" fmla="*/ 1449 w 3456"/>
                <a:gd name="T1" fmla="*/ 374 h 3456"/>
                <a:gd name="T2" fmla="*/ 1109 w 3456"/>
                <a:gd name="T3" fmla="*/ 492 h 3456"/>
                <a:gd name="T4" fmla="*/ 815 w 3456"/>
                <a:gd name="T5" fmla="*/ 690 h 3456"/>
                <a:gd name="T6" fmla="*/ 581 w 3456"/>
                <a:gd name="T7" fmla="*/ 955 h 3456"/>
                <a:gd name="T8" fmla="*/ 422 w 3456"/>
                <a:gd name="T9" fmla="*/ 1273 h 3456"/>
                <a:gd name="T10" fmla="*/ 349 w 3456"/>
                <a:gd name="T11" fmla="*/ 1634 h 3456"/>
                <a:gd name="T12" fmla="*/ 374 w 3456"/>
                <a:gd name="T13" fmla="*/ 2007 h 3456"/>
                <a:gd name="T14" fmla="*/ 492 w 3456"/>
                <a:gd name="T15" fmla="*/ 2347 h 3456"/>
                <a:gd name="T16" fmla="*/ 690 w 3456"/>
                <a:gd name="T17" fmla="*/ 2641 h 3456"/>
                <a:gd name="T18" fmla="*/ 955 w 3456"/>
                <a:gd name="T19" fmla="*/ 2875 h 3456"/>
                <a:gd name="T20" fmla="*/ 1273 w 3456"/>
                <a:gd name="T21" fmla="*/ 3034 h 3456"/>
                <a:gd name="T22" fmla="*/ 1634 w 3456"/>
                <a:gd name="T23" fmla="*/ 3107 h 3456"/>
                <a:gd name="T24" fmla="*/ 2007 w 3456"/>
                <a:gd name="T25" fmla="*/ 3082 h 3456"/>
                <a:gd name="T26" fmla="*/ 2347 w 3456"/>
                <a:gd name="T27" fmla="*/ 2964 h 3456"/>
                <a:gd name="T28" fmla="*/ 2641 w 3456"/>
                <a:gd name="T29" fmla="*/ 2766 h 3456"/>
                <a:gd name="T30" fmla="*/ 2875 w 3456"/>
                <a:gd name="T31" fmla="*/ 2501 h 3456"/>
                <a:gd name="T32" fmla="*/ 3034 w 3456"/>
                <a:gd name="T33" fmla="*/ 2183 h 3456"/>
                <a:gd name="T34" fmla="*/ 3107 w 3456"/>
                <a:gd name="T35" fmla="*/ 1822 h 3456"/>
                <a:gd name="T36" fmla="*/ 3082 w 3456"/>
                <a:gd name="T37" fmla="*/ 1449 h 3456"/>
                <a:gd name="T38" fmla="*/ 2964 w 3456"/>
                <a:gd name="T39" fmla="*/ 1109 h 3456"/>
                <a:gd name="T40" fmla="*/ 2766 w 3456"/>
                <a:gd name="T41" fmla="*/ 815 h 3456"/>
                <a:gd name="T42" fmla="*/ 2501 w 3456"/>
                <a:gd name="T43" fmla="*/ 581 h 3456"/>
                <a:gd name="T44" fmla="*/ 2183 w 3456"/>
                <a:gd name="T45" fmla="*/ 422 h 3456"/>
                <a:gd name="T46" fmla="*/ 1822 w 3456"/>
                <a:gd name="T47" fmla="*/ 349 h 3456"/>
                <a:gd name="T48" fmla="*/ 1936 w 3456"/>
                <a:gd name="T49" fmla="*/ 13 h 3456"/>
                <a:gd name="T50" fmla="*/ 2331 w 3456"/>
                <a:gd name="T51" fmla="*/ 108 h 3456"/>
                <a:gd name="T52" fmla="*/ 2684 w 3456"/>
                <a:gd name="T53" fmla="*/ 288 h 3456"/>
                <a:gd name="T54" fmla="*/ 2984 w 3456"/>
                <a:gd name="T55" fmla="*/ 541 h 3456"/>
                <a:gd name="T56" fmla="*/ 3220 w 3456"/>
                <a:gd name="T57" fmla="*/ 856 h 3456"/>
                <a:gd name="T58" fmla="*/ 3381 w 3456"/>
                <a:gd name="T59" fmla="*/ 1220 h 3456"/>
                <a:gd name="T60" fmla="*/ 3453 w 3456"/>
                <a:gd name="T61" fmla="*/ 1622 h 3456"/>
                <a:gd name="T62" fmla="*/ 3428 w 3456"/>
                <a:gd name="T63" fmla="*/ 2039 h 3456"/>
                <a:gd name="T64" fmla="*/ 3310 w 3456"/>
                <a:gd name="T65" fmla="*/ 2423 h 3456"/>
                <a:gd name="T66" fmla="*/ 3110 w 3456"/>
                <a:gd name="T67" fmla="*/ 2765 h 3456"/>
                <a:gd name="T68" fmla="*/ 2841 w 3456"/>
                <a:gd name="T69" fmla="*/ 3050 h 3456"/>
                <a:gd name="T70" fmla="*/ 2513 w 3456"/>
                <a:gd name="T71" fmla="*/ 3267 h 3456"/>
                <a:gd name="T72" fmla="*/ 2139 w 3456"/>
                <a:gd name="T73" fmla="*/ 3407 h 3456"/>
                <a:gd name="T74" fmla="*/ 1728 w 3456"/>
                <a:gd name="T75" fmla="*/ 3456 h 3456"/>
                <a:gd name="T76" fmla="*/ 1317 w 3456"/>
                <a:gd name="T77" fmla="*/ 3407 h 3456"/>
                <a:gd name="T78" fmla="*/ 943 w 3456"/>
                <a:gd name="T79" fmla="*/ 3267 h 3456"/>
                <a:gd name="T80" fmla="*/ 615 w 3456"/>
                <a:gd name="T81" fmla="*/ 3050 h 3456"/>
                <a:gd name="T82" fmla="*/ 346 w 3456"/>
                <a:gd name="T83" fmla="*/ 2765 h 3456"/>
                <a:gd name="T84" fmla="*/ 146 w 3456"/>
                <a:gd name="T85" fmla="*/ 2423 h 3456"/>
                <a:gd name="T86" fmla="*/ 28 w 3456"/>
                <a:gd name="T87" fmla="*/ 2039 h 3456"/>
                <a:gd name="T88" fmla="*/ 3 w 3456"/>
                <a:gd name="T89" fmla="*/ 1622 h 3456"/>
                <a:gd name="T90" fmla="*/ 75 w 3456"/>
                <a:gd name="T91" fmla="*/ 1220 h 3456"/>
                <a:gd name="T92" fmla="*/ 236 w 3456"/>
                <a:gd name="T93" fmla="*/ 856 h 3456"/>
                <a:gd name="T94" fmla="*/ 472 w 3456"/>
                <a:gd name="T95" fmla="*/ 541 h 3456"/>
                <a:gd name="T96" fmla="*/ 772 w 3456"/>
                <a:gd name="T97" fmla="*/ 288 h 3456"/>
                <a:gd name="T98" fmla="*/ 1125 w 3456"/>
                <a:gd name="T99" fmla="*/ 108 h 3456"/>
                <a:gd name="T100" fmla="*/ 1520 w 3456"/>
                <a:gd name="T101" fmla="*/ 13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56" h="3456">
                  <a:moveTo>
                    <a:pt x="1728" y="346"/>
                  </a:moveTo>
                  <a:lnTo>
                    <a:pt x="1634" y="349"/>
                  </a:lnTo>
                  <a:lnTo>
                    <a:pt x="1541" y="358"/>
                  </a:lnTo>
                  <a:lnTo>
                    <a:pt x="1449" y="374"/>
                  </a:lnTo>
                  <a:lnTo>
                    <a:pt x="1360" y="395"/>
                  </a:lnTo>
                  <a:lnTo>
                    <a:pt x="1273" y="422"/>
                  </a:lnTo>
                  <a:lnTo>
                    <a:pt x="1190" y="455"/>
                  </a:lnTo>
                  <a:lnTo>
                    <a:pt x="1109" y="492"/>
                  </a:lnTo>
                  <a:lnTo>
                    <a:pt x="1031" y="534"/>
                  </a:lnTo>
                  <a:lnTo>
                    <a:pt x="955" y="581"/>
                  </a:lnTo>
                  <a:lnTo>
                    <a:pt x="883" y="634"/>
                  </a:lnTo>
                  <a:lnTo>
                    <a:pt x="815" y="690"/>
                  </a:lnTo>
                  <a:lnTo>
                    <a:pt x="751" y="751"/>
                  </a:lnTo>
                  <a:lnTo>
                    <a:pt x="690" y="815"/>
                  </a:lnTo>
                  <a:lnTo>
                    <a:pt x="634" y="883"/>
                  </a:lnTo>
                  <a:lnTo>
                    <a:pt x="581" y="955"/>
                  </a:lnTo>
                  <a:lnTo>
                    <a:pt x="534" y="1031"/>
                  </a:lnTo>
                  <a:lnTo>
                    <a:pt x="492" y="1109"/>
                  </a:lnTo>
                  <a:lnTo>
                    <a:pt x="455" y="1190"/>
                  </a:lnTo>
                  <a:lnTo>
                    <a:pt x="422" y="1273"/>
                  </a:lnTo>
                  <a:lnTo>
                    <a:pt x="395" y="1360"/>
                  </a:lnTo>
                  <a:lnTo>
                    <a:pt x="374" y="1449"/>
                  </a:lnTo>
                  <a:lnTo>
                    <a:pt x="358" y="1541"/>
                  </a:lnTo>
                  <a:lnTo>
                    <a:pt x="349" y="1634"/>
                  </a:lnTo>
                  <a:lnTo>
                    <a:pt x="346" y="1728"/>
                  </a:lnTo>
                  <a:lnTo>
                    <a:pt x="349" y="1822"/>
                  </a:lnTo>
                  <a:lnTo>
                    <a:pt x="358" y="1915"/>
                  </a:lnTo>
                  <a:lnTo>
                    <a:pt x="374" y="2007"/>
                  </a:lnTo>
                  <a:lnTo>
                    <a:pt x="395" y="2096"/>
                  </a:lnTo>
                  <a:lnTo>
                    <a:pt x="422" y="2183"/>
                  </a:lnTo>
                  <a:lnTo>
                    <a:pt x="455" y="2266"/>
                  </a:lnTo>
                  <a:lnTo>
                    <a:pt x="492" y="2347"/>
                  </a:lnTo>
                  <a:lnTo>
                    <a:pt x="534" y="2425"/>
                  </a:lnTo>
                  <a:lnTo>
                    <a:pt x="581" y="2501"/>
                  </a:lnTo>
                  <a:lnTo>
                    <a:pt x="634" y="2573"/>
                  </a:lnTo>
                  <a:lnTo>
                    <a:pt x="690" y="2641"/>
                  </a:lnTo>
                  <a:lnTo>
                    <a:pt x="751" y="2705"/>
                  </a:lnTo>
                  <a:lnTo>
                    <a:pt x="815" y="2766"/>
                  </a:lnTo>
                  <a:lnTo>
                    <a:pt x="883" y="2822"/>
                  </a:lnTo>
                  <a:lnTo>
                    <a:pt x="955" y="2875"/>
                  </a:lnTo>
                  <a:lnTo>
                    <a:pt x="1031" y="2922"/>
                  </a:lnTo>
                  <a:lnTo>
                    <a:pt x="1109" y="2964"/>
                  </a:lnTo>
                  <a:lnTo>
                    <a:pt x="1190" y="3001"/>
                  </a:lnTo>
                  <a:lnTo>
                    <a:pt x="1273" y="3034"/>
                  </a:lnTo>
                  <a:lnTo>
                    <a:pt x="1360" y="3061"/>
                  </a:lnTo>
                  <a:lnTo>
                    <a:pt x="1449" y="3082"/>
                  </a:lnTo>
                  <a:lnTo>
                    <a:pt x="1541" y="3098"/>
                  </a:lnTo>
                  <a:lnTo>
                    <a:pt x="1634" y="3107"/>
                  </a:lnTo>
                  <a:lnTo>
                    <a:pt x="1728" y="3110"/>
                  </a:lnTo>
                  <a:lnTo>
                    <a:pt x="1822" y="3107"/>
                  </a:lnTo>
                  <a:lnTo>
                    <a:pt x="1915" y="3098"/>
                  </a:lnTo>
                  <a:lnTo>
                    <a:pt x="2007" y="3082"/>
                  </a:lnTo>
                  <a:lnTo>
                    <a:pt x="2096" y="3061"/>
                  </a:lnTo>
                  <a:lnTo>
                    <a:pt x="2183" y="3034"/>
                  </a:lnTo>
                  <a:lnTo>
                    <a:pt x="2266" y="3001"/>
                  </a:lnTo>
                  <a:lnTo>
                    <a:pt x="2347" y="2964"/>
                  </a:lnTo>
                  <a:lnTo>
                    <a:pt x="2425" y="2922"/>
                  </a:lnTo>
                  <a:lnTo>
                    <a:pt x="2501" y="2875"/>
                  </a:lnTo>
                  <a:lnTo>
                    <a:pt x="2573" y="2822"/>
                  </a:lnTo>
                  <a:lnTo>
                    <a:pt x="2641" y="2766"/>
                  </a:lnTo>
                  <a:lnTo>
                    <a:pt x="2705" y="2705"/>
                  </a:lnTo>
                  <a:lnTo>
                    <a:pt x="2766" y="2641"/>
                  </a:lnTo>
                  <a:lnTo>
                    <a:pt x="2822" y="2573"/>
                  </a:lnTo>
                  <a:lnTo>
                    <a:pt x="2875" y="2501"/>
                  </a:lnTo>
                  <a:lnTo>
                    <a:pt x="2922" y="2425"/>
                  </a:lnTo>
                  <a:lnTo>
                    <a:pt x="2964" y="2347"/>
                  </a:lnTo>
                  <a:lnTo>
                    <a:pt x="3001" y="2266"/>
                  </a:lnTo>
                  <a:lnTo>
                    <a:pt x="3034" y="2183"/>
                  </a:lnTo>
                  <a:lnTo>
                    <a:pt x="3061" y="2096"/>
                  </a:lnTo>
                  <a:lnTo>
                    <a:pt x="3082" y="2007"/>
                  </a:lnTo>
                  <a:lnTo>
                    <a:pt x="3098" y="1915"/>
                  </a:lnTo>
                  <a:lnTo>
                    <a:pt x="3107" y="1822"/>
                  </a:lnTo>
                  <a:lnTo>
                    <a:pt x="3110" y="1728"/>
                  </a:lnTo>
                  <a:lnTo>
                    <a:pt x="3107" y="1634"/>
                  </a:lnTo>
                  <a:lnTo>
                    <a:pt x="3098" y="1541"/>
                  </a:lnTo>
                  <a:lnTo>
                    <a:pt x="3082" y="1449"/>
                  </a:lnTo>
                  <a:lnTo>
                    <a:pt x="3061" y="1360"/>
                  </a:lnTo>
                  <a:lnTo>
                    <a:pt x="3034" y="1273"/>
                  </a:lnTo>
                  <a:lnTo>
                    <a:pt x="3001" y="1190"/>
                  </a:lnTo>
                  <a:lnTo>
                    <a:pt x="2964" y="1109"/>
                  </a:lnTo>
                  <a:lnTo>
                    <a:pt x="2922" y="1031"/>
                  </a:lnTo>
                  <a:lnTo>
                    <a:pt x="2875" y="955"/>
                  </a:lnTo>
                  <a:lnTo>
                    <a:pt x="2822" y="883"/>
                  </a:lnTo>
                  <a:lnTo>
                    <a:pt x="2766" y="815"/>
                  </a:lnTo>
                  <a:lnTo>
                    <a:pt x="2705" y="751"/>
                  </a:lnTo>
                  <a:lnTo>
                    <a:pt x="2641" y="690"/>
                  </a:lnTo>
                  <a:lnTo>
                    <a:pt x="2573" y="634"/>
                  </a:lnTo>
                  <a:lnTo>
                    <a:pt x="2501" y="581"/>
                  </a:lnTo>
                  <a:lnTo>
                    <a:pt x="2425" y="534"/>
                  </a:lnTo>
                  <a:lnTo>
                    <a:pt x="2347" y="492"/>
                  </a:lnTo>
                  <a:lnTo>
                    <a:pt x="2266" y="455"/>
                  </a:lnTo>
                  <a:lnTo>
                    <a:pt x="2183" y="422"/>
                  </a:lnTo>
                  <a:lnTo>
                    <a:pt x="2096" y="395"/>
                  </a:lnTo>
                  <a:lnTo>
                    <a:pt x="2007" y="374"/>
                  </a:lnTo>
                  <a:lnTo>
                    <a:pt x="1915" y="358"/>
                  </a:lnTo>
                  <a:lnTo>
                    <a:pt x="1822" y="349"/>
                  </a:lnTo>
                  <a:lnTo>
                    <a:pt x="1728" y="346"/>
                  </a:lnTo>
                  <a:close/>
                  <a:moveTo>
                    <a:pt x="1728" y="0"/>
                  </a:moveTo>
                  <a:lnTo>
                    <a:pt x="1834" y="3"/>
                  </a:lnTo>
                  <a:lnTo>
                    <a:pt x="1936" y="13"/>
                  </a:lnTo>
                  <a:lnTo>
                    <a:pt x="2039" y="28"/>
                  </a:lnTo>
                  <a:lnTo>
                    <a:pt x="2139" y="49"/>
                  </a:lnTo>
                  <a:lnTo>
                    <a:pt x="2236" y="75"/>
                  </a:lnTo>
                  <a:lnTo>
                    <a:pt x="2331" y="108"/>
                  </a:lnTo>
                  <a:lnTo>
                    <a:pt x="2423" y="146"/>
                  </a:lnTo>
                  <a:lnTo>
                    <a:pt x="2513" y="189"/>
                  </a:lnTo>
                  <a:lnTo>
                    <a:pt x="2600" y="236"/>
                  </a:lnTo>
                  <a:lnTo>
                    <a:pt x="2684" y="288"/>
                  </a:lnTo>
                  <a:lnTo>
                    <a:pt x="2765" y="346"/>
                  </a:lnTo>
                  <a:lnTo>
                    <a:pt x="2841" y="406"/>
                  </a:lnTo>
                  <a:lnTo>
                    <a:pt x="2915" y="472"/>
                  </a:lnTo>
                  <a:lnTo>
                    <a:pt x="2984" y="541"/>
                  </a:lnTo>
                  <a:lnTo>
                    <a:pt x="3050" y="615"/>
                  </a:lnTo>
                  <a:lnTo>
                    <a:pt x="3110" y="691"/>
                  </a:lnTo>
                  <a:lnTo>
                    <a:pt x="3168" y="772"/>
                  </a:lnTo>
                  <a:lnTo>
                    <a:pt x="3220" y="856"/>
                  </a:lnTo>
                  <a:lnTo>
                    <a:pt x="3267" y="943"/>
                  </a:lnTo>
                  <a:lnTo>
                    <a:pt x="3310" y="1033"/>
                  </a:lnTo>
                  <a:lnTo>
                    <a:pt x="3348" y="1125"/>
                  </a:lnTo>
                  <a:lnTo>
                    <a:pt x="3381" y="1220"/>
                  </a:lnTo>
                  <a:lnTo>
                    <a:pt x="3407" y="1317"/>
                  </a:lnTo>
                  <a:lnTo>
                    <a:pt x="3428" y="1417"/>
                  </a:lnTo>
                  <a:lnTo>
                    <a:pt x="3443" y="1520"/>
                  </a:lnTo>
                  <a:lnTo>
                    <a:pt x="3453" y="1622"/>
                  </a:lnTo>
                  <a:lnTo>
                    <a:pt x="3456" y="1728"/>
                  </a:lnTo>
                  <a:lnTo>
                    <a:pt x="3453" y="1834"/>
                  </a:lnTo>
                  <a:lnTo>
                    <a:pt x="3443" y="1936"/>
                  </a:lnTo>
                  <a:lnTo>
                    <a:pt x="3428" y="2039"/>
                  </a:lnTo>
                  <a:lnTo>
                    <a:pt x="3407" y="2139"/>
                  </a:lnTo>
                  <a:lnTo>
                    <a:pt x="3381" y="2236"/>
                  </a:lnTo>
                  <a:lnTo>
                    <a:pt x="3348" y="2331"/>
                  </a:lnTo>
                  <a:lnTo>
                    <a:pt x="3310" y="2423"/>
                  </a:lnTo>
                  <a:lnTo>
                    <a:pt x="3267" y="2513"/>
                  </a:lnTo>
                  <a:lnTo>
                    <a:pt x="3220" y="2600"/>
                  </a:lnTo>
                  <a:lnTo>
                    <a:pt x="3168" y="2684"/>
                  </a:lnTo>
                  <a:lnTo>
                    <a:pt x="3110" y="2765"/>
                  </a:lnTo>
                  <a:lnTo>
                    <a:pt x="3050" y="2841"/>
                  </a:lnTo>
                  <a:lnTo>
                    <a:pt x="2984" y="2915"/>
                  </a:lnTo>
                  <a:lnTo>
                    <a:pt x="2915" y="2984"/>
                  </a:lnTo>
                  <a:lnTo>
                    <a:pt x="2841" y="3050"/>
                  </a:lnTo>
                  <a:lnTo>
                    <a:pt x="2765" y="3110"/>
                  </a:lnTo>
                  <a:lnTo>
                    <a:pt x="2684" y="3168"/>
                  </a:lnTo>
                  <a:lnTo>
                    <a:pt x="2600" y="3220"/>
                  </a:lnTo>
                  <a:lnTo>
                    <a:pt x="2513" y="3267"/>
                  </a:lnTo>
                  <a:lnTo>
                    <a:pt x="2423" y="3310"/>
                  </a:lnTo>
                  <a:lnTo>
                    <a:pt x="2331" y="3348"/>
                  </a:lnTo>
                  <a:lnTo>
                    <a:pt x="2236" y="3381"/>
                  </a:lnTo>
                  <a:lnTo>
                    <a:pt x="2139" y="3407"/>
                  </a:lnTo>
                  <a:lnTo>
                    <a:pt x="2039" y="3428"/>
                  </a:lnTo>
                  <a:lnTo>
                    <a:pt x="1936" y="3443"/>
                  </a:lnTo>
                  <a:lnTo>
                    <a:pt x="1834" y="3453"/>
                  </a:lnTo>
                  <a:lnTo>
                    <a:pt x="1728" y="3456"/>
                  </a:lnTo>
                  <a:lnTo>
                    <a:pt x="1622" y="3453"/>
                  </a:lnTo>
                  <a:lnTo>
                    <a:pt x="1520" y="3443"/>
                  </a:lnTo>
                  <a:lnTo>
                    <a:pt x="1417" y="3428"/>
                  </a:lnTo>
                  <a:lnTo>
                    <a:pt x="1317" y="3407"/>
                  </a:lnTo>
                  <a:lnTo>
                    <a:pt x="1220" y="3381"/>
                  </a:lnTo>
                  <a:lnTo>
                    <a:pt x="1125" y="3348"/>
                  </a:lnTo>
                  <a:lnTo>
                    <a:pt x="1033" y="3310"/>
                  </a:lnTo>
                  <a:lnTo>
                    <a:pt x="943" y="3267"/>
                  </a:lnTo>
                  <a:lnTo>
                    <a:pt x="856" y="3220"/>
                  </a:lnTo>
                  <a:lnTo>
                    <a:pt x="772" y="3168"/>
                  </a:lnTo>
                  <a:lnTo>
                    <a:pt x="691" y="3110"/>
                  </a:lnTo>
                  <a:lnTo>
                    <a:pt x="615" y="3050"/>
                  </a:lnTo>
                  <a:lnTo>
                    <a:pt x="541" y="2984"/>
                  </a:lnTo>
                  <a:lnTo>
                    <a:pt x="472" y="2915"/>
                  </a:lnTo>
                  <a:lnTo>
                    <a:pt x="406" y="2841"/>
                  </a:lnTo>
                  <a:lnTo>
                    <a:pt x="346" y="2765"/>
                  </a:lnTo>
                  <a:lnTo>
                    <a:pt x="288" y="2684"/>
                  </a:lnTo>
                  <a:lnTo>
                    <a:pt x="236" y="2600"/>
                  </a:lnTo>
                  <a:lnTo>
                    <a:pt x="189" y="2513"/>
                  </a:lnTo>
                  <a:lnTo>
                    <a:pt x="146" y="2423"/>
                  </a:lnTo>
                  <a:lnTo>
                    <a:pt x="108" y="2331"/>
                  </a:lnTo>
                  <a:lnTo>
                    <a:pt x="75" y="2236"/>
                  </a:lnTo>
                  <a:lnTo>
                    <a:pt x="49" y="2139"/>
                  </a:lnTo>
                  <a:lnTo>
                    <a:pt x="28" y="2039"/>
                  </a:lnTo>
                  <a:lnTo>
                    <a:pt x="13" y="1936"/>
                  </a:lnTo>
                  <a:lnTo>
                    <a:pt x="3" y="1834"/>
                  </a:lnTo>
                  <a:lnTo>
                    <a:pt x="0" y="1728"/>
                  </a:lnTo>
                  <a:lnTo>
                    <a:pt x="3" y="1622"/>
                  </a:lnTo>
                  <a:lnTo>
                    <a:pt x="13" y="1520"/>
                  </a:lnTo>
                  <a:lnTo>
                    <a:pt x="28" y="1417"/>
                  </a:lnTo>
                  <a:lnTo>
                    <a:pt x="49" y="1317"/>
                  </a:lnTo>
                  <a:lnTo>
                    <a:pt x="75" y="1220"/>
                  </a:lnTo>
                  <a:lnTo>
                    <a:pt x="108" y="1125"/>
                  </a:lnTo>
                  <a:lnTo>
                    <a:pt x="146" y="1033"/>
                  </a:lnTo>
                  <a:lnTo>
                    <a:pt x="189" y="943"/>
                  </a:lnTo>
                  <a:lnTo>
                    <a:pt x="236" y="856"/>
                  </a:lnTo>
                  <a:lnTo>
                    <a:pt x="288" y="772"/>
                  </a:lnTo>
                  <a:lnTo>
                    <a:pt x="346" y="691"/>
                  </a:lnTo>
                  <a:lnTo>
                    <a:pt x="406" y="615"/>
                  </a:lnTo>
                  <a:lnTo>
                    <a:pt x="472" y="541"/>
                  </a:lnTo>
                  <a:lnTo>
                    <a:pt x="541" y="472"/>
                  </a:lnTo>
                  <a:lnTo>
                    <a:pt x="615" y="406"/>
                  </a:lnTo>
                  <a:lnTo>
                    <a:pt x="691" y="346"/>
                  </a:lnTo>
                  <a:lnTo>
                    <a:pt x="772" y="288"/>
                  </a:lnTo>
                  <a:lnTo>
                    <a:pt x="856" y="236"/>
                  </a:lnTo>
                  <a:lnTo>
                    <a:pt x="943" y="189"/>
                  </a:lnTo>
                  <a:lnTo>
                    <a:pt x="1033" y="146"/>
                  </a:lnTo>
                  <a:lnTo>
                    <a:pt x="1125" y="108"/>
                  </a:lnTo>
                  <a:lnTo>
                    <a:pt x="1220" y="75"/>
                  </a:lnTo>
                  <a:lnTo>
                    <a:pt x="1317" y="49"/>
                  </a:lnTo>
                  <a:lnTo>
                    <a:pt x="1417" y="28"/>
                  </a:lnTo>
                  <a:lnTo>
                    <a:pt x="1520" y="13"/>
                  </a:lnTo>
                  <a:lnTo>
                    <a:pt x="1622" y="3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0" name="Freeform 13"/>
            <p:cNvSpPr/>
            <p:nvPr/>
          </p:nvSpPr>
          <p:spPr bwMode="auto">
            <a:xfrm>
              <a:off x="6744" y="3316"/>
              <a:ext cx="154" cy="180"/>
            </a:xfrm>
            <a:custGeom>
              <a:avLst/>
              <a:gdLst>
                <a:gd name="T0" fmla="*/ 862 w 1382"/>
                <a:gd name="T1" fmla="*/ 3 h 1612"/>
                <a:gd name="T2" fmla="*/ 969 w 1382"/>
                <a:gd name="T3" fmla="*/ 24 h 1612"/>
                <a:gd name="T4" fmla="*/ 1070 w 1382"/>
                <a:gd name="T5" fmla="*/ 63 h 1612"/>
                <a:gd name="T6" fmla="*/ 1161 w 1382"/>
                <a:gd name="T7" fmla="*/ 122 h 1612"/>
                <a:gd name="T8" fmla="*/ 1241 w 1382"/>
                <a:gd name="T9" fmla="*/ 198 h 1612"/>
                <a:gd name="T10" fmla="*/ 1305 w 1382"/>
                <a:gd name="T11" fmla="*/ 288 h 1612"/>
                <a:gd name="T12" fmla="*/ 1319 w 1382"/>
                <a:gd name="T13" fmla="*/ 331 h 1612"/>
                <a:gd name="T14" fmla="*/ 1316 w 1382"/>
                <a:gd name="T15" fmla="*/ 375 h 1612"/>
                <a:gd name="T16" fmla="*/ 1297 w 1382"/>
                <a:gd name="T17" fmla="*/ 414 h 1612"/>
                <a:gd name="T18" fmla="*/ 1263 w 1382"/>
                <a:gd name="T19" fmla="*/ 445 h 1612"/>
                <a:gd name="T20" fmla="*/ 1220 w 1382"/>
                <a:gd name="T21" fmla="*/ 459 h 1612"/>
                <a:gd name="T22" fmla="*/ 1176 w 1382"/>
                <a:gd name="T23" fmla="*/ 456 h 1612"/>
                <a:gd name="T24" fmla="*/ 1136 w 1382"/>
                <a:gd name="T25" fmla="*/ 437 h 1612"/>
                <a:gd name="T26" fmla="*/ 1106 w 1382"/>
                <a:gd name="T27" fmla="*/ 403 h 1612"/>
                <a:gd name="T28" fmla="*/ 1057 w 1382"/>
                <a:gd name="T29" fmla="*/ 338 h 1612"/>
                <a:gd name="T30" fmla="*/ 996 w 1382"/>
                <a:gd name="T31" fmla="*/ 287 h 1612"/>
                <a:gd name="T32" fmla="*/ 924 w 1382"/>
                <a:gd name="T33" fmla="*/ 251 h 1612"/>
                <a:gd name="T34" fmla="*/ 847 w 1382"/>
                <a:gd name="T35" fmla="*/ 232 h 1612"/>
                <a:gd name="T36" fmla="*/ 759 w 1382"/>
                <a:gd name="T37" fmla="*/ 233 h 1612"/>
                <a:gd name="T38" fmla="*/ 672 w 1382"/>
                <a:gd name="T39" fmla="*/ 257 h 1612"/>
                <a:gd name="T40" fmla="*/ 594 w 1382"/>
                <a:gd name="T41" fmla="*/ 302 h 1612"/>
                <a:gd name="T42" fmla="*/ 533 w 1382"/>
                <a:gd name="T43" fmla="*/ 364 h 1612"/>
                <a:gd name="T44" fmla="*/ 488 w 1382"/>
                <a:gd name="T45" fmla="*/ 442 h 1612"/>
                <a:gd name="T46" fmla="*/ 464 w 1382"/>
                <a:gd name="T47" fmla="*/ 528 h 1612"/>
                <a:gd name="T48" fmla="*/ 460 w 1382"/>
                <a:gd name="T49" fmla="*/ 691 h 1612"/>
                <a:gd name="T50" fmla="*/ 832 w 1382"/>
                <a:gd name="T51" fmla="*/ 694 h 1612"/>
                <a:gd name="T52" fmla="*/ 878 w 1382"/>
                <a:gd name="T53" fmla="*/ 716 h 1612"/>
                <a:gd name="T54" fmla="*/ 910 w 1382"/>
                <a:gd name="T55" fmla="*/ 756 h 1612"/>
                <a:gd name="T56" fmla="*/ 921 w 1382"/>
                <a:gd name="T57" fmla="*/ 806 h 1612"/>
                <a:gd name="T58" fmla="*/ 910 w 1382"/>
                <a:gd name="T59" fmla="*/ 856 h 1612"/>
                <a:gd name="T60" fmla="*/ 878 w 1382"/>
                <a:gd name="T61" fmla="*/ 896 h 1612"/>
                <a:gd name="T62" fmla="*/ 832 w 1382"/>
                <a:gd name="T63" fmla="*/ 918 h 1612"/>
                <a:gd name="T64" fmla="*/ 460 w 1382"/>
                <a:gd name="T65" fmla="*/ 921 h 1612"/>
                <a:gd name="T66" fmla="*/ 1267 w 1382"/>
                <a:gd name="T67" fmla="*/ 1382 h 1612"/>
                <a:gd name="T68" fmla="*/ 1317 w 1382"/>
                <a:gd name="T69" fmla="*/ 1394 h 1612"/>
                <a:gd name="T70" fmla="*/ 1357 w 1382"/>
                <a:gd name="T71" fmla="*/ 1425 h 1612"/>
                <a:gd name="T72" fmla="*/ 1379 w 1382"/>
                <a:gd name="T73" fmla="*/ 1471 h 1612"/>
                <a:gd name="T74" fmla="*/ 1379 w 1382"/>
                <a:gd name="T75" fmla="*/ 1523 h 1612"/>
                <a:gd name="T76" fmla="*/ 1357 w 1382"/>
                <a:gd name="T77" fmla="*/ 1569 h 1612"/>
                <a:gd name="T78" fmla="*/ 1317 w 1382"/>
                <a:gd name="T79" fmla="*/ 1601 h 1612"/>
                <a:gd name="T80" fmla="*/ 1267 w 1382"/>
                <a:gd name="T81" fmla="*/ 1612 h 1612"/>
                <a:gd name="T82" fmla="*/ 230 w 1382"/>
                <a:gd name="T83" fmla="*/ 921 h 1612"/>
                <a:gd name="T84" fmla="*/ 89 w 1382"/>
                <a:gd name="T85" fmla="*/ 918 h 1612"/>
                <a:gd name="T86" fmla="*/ 43 w 1382"/>
                <a:gd name="T87" fmla="*/ 896 h 1612"/>
                <a:gd name="T88" fmla="*/ 11 w 1382"/>
                <a:gd name="T89" fmla="*/ 856 h 1612"/>
                <a:gd name="T90" fmla="*/ 0 w 1382"/>
                <a:gd name="T91" fmla="*/ 806 h 1612"/>
                <a:gd name="T92" fmla="*/ 11 w 1382"/>
                <a:gd name="T93" fmla="*/ 756 h 1612"/>
                <a:gd name="T94" fmla="*/ 43 w 1382"/>
                <a:gd name="T95" fmla="*/ 716 h 1612"/>
                <a:gd name="T96" fmla="*/ 89 w 1382"/>
                <a:gd name="T97" fmla="*/ 694 h 1612"/>
                <a:gd name="T98" fmla="*/ 230 w 1382"/>
                <a:gd name="T99" fmla="*/ 691 h 1612"/>
                <a:gd name="T100" fmla="*/ 233 w 1382"/>
                <a:gd name="T101" fmla="*/ 517 h 1612"/>
                <a:gd name="T102" fmla="*/ 256 w 1382"/>
                <a:gd name="T103" fmla="*/ 405 h 1612"/>
                <a:gd name="T104" fmla="*/ 299 w 1382"/>
                <a:gd name="T105" fmla="*/ 301 h 1612"/>
                <a:gd name="T106" fmla="*/ 362 w 1382"/>
                <a:gd name="T107" fmla="*/ 209 h 1612"/>
                <a:gd name="T108" fmla="*/ 439 w 1382"/>
                <a:gd name="T109" fmla="*/ 132 h 1612"/>
                <a:gd name="T110" fmla="*/ 532 w 1382"/>
                <a:gd name="T111" fmla="*/ 70 h 1612"/>
                <a:gd name="T112" fmla="*/ 635 w 1382"/>
                <a:gd name="T113" fmla="*/ 26 h 1612"/>
                <a:gd name="T114" fmla="*/ 747 w 1382"/>
                <a:gd name="T115" fmla="*/ 3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82" h="1612">
                  <a:moveTo>
                    <a:pt x="806" y="0"/>
                  </a:moveTo>
                  <a:lnTo>
                    <a:pt x="862" y="3"/>
                  </a:lnTo>
                  <a:lnTo>
                    <a:pt x="916" y="10"/>
                  </a:lnTo>
                  <a:lnTo>
                    <a:pt x="969" y="24"/>
                  </a:lnTo>
                  <a:lnTo>
                    <a:pt x="1021" y="41"/>
                  </a:lnTo>
                  <a:lnTo>
                    <a:pt x="1070" y="63"/>
                  </a:lnTo>
                  <a:lnTo>
                    <a:pt x="1117" y="91"/>
                  </a:lnTo>
                  <a:lnTo>
                    <a:pt x="1161" y="122"/>
                  </a:lnTo>
                  <a:lnTo>
                    <a:pt x="1203" y="158"/>
                  </a:lnTo>
                  <a:lnTo>
                    <a:pt x="1241" y="198"/>
                  </a:lnTo>
                  <a:lnTo>
                    <a:pt x="1275" y="240"/>
                  </a:lnTo>
                  <a:lnTo>
                    <a:pt x="1305" y="288"/>
                  </a:lnTo>
                  <a:lnTo>
                    <a:pt x="1315" y="309"/>
                  </a:lnTo>
                  <a:lnTo>
                    <a:pt x="1319" y="331"/>
                  </a:lnTo>
                  <a:lnTo>
                    <a:pt x="1320" y="354"/>
                  </a:lnTo>
                  <a:lnTo>
                    <a:pt x="1316" y="375"/>
                  </a:lnTo>
                  <a:lnTo>
                    <a:pt x="1309" y="395"/>
                  </a:lnTo>
                  <a:lnTo>
                    <a:pt x="1297" y="414"/>
                  </a:lnTo>
                  <a:lnTo>
                    <a:pt x="1281" y="431"/>
                  </a:lnTo>
                  <a:lnTo>
                    <a:pt x="1263" y="445"/>
                  </a:lnTo>
                  <a:lnTo>
                    <a:pt x="1242" y="454"/>
                  </a:lnTo>
                  <a:lnTo>
                    <a:pt x="1220" y="459"/>
                  </a:lnTo>
                  <a:lnTo>
                    <a:pt x="1198" y="460"/>
                  </a:lnTo>
                  <a:lnTo>
                    <a:pt x="1176" y="456"/>
                  </a:lnTo>
                  <a:lnTo>
                    <a:pt x="1155" y="449"/>
                  </a:lnTo>
                  <a:lnTo>
                    <a:pt x="1136" y="437"/>
                  </a:lnTo>
                  <a:lnTo>
                    <a:pt x="1119" y="422"/>
                  </a:lnTo>
                  <a:lnTo>
                    <a:pt x="1106" y="403"/>
                  </a:lnTo>
                  <a:lnTo>
                    <a:pt x="1084" y="369"/>
                  </a:lnTo>
                  <a:lnTo>
                    <a:pt x="1057" y="338"/>
                  </a:lnTo>
                  <a:lnTo>
                    <a:pt x="1028" y="311"/>
                  </a:lnTo>
                  <a:lnTo>
                    <a:pt x="996" y="287"/>
                  </a:lnTo>
                  <a:lnTo>
                    <a:pt x="961" y="267"/>
                  </a:lnTo>
                  <a:lnTo>
                    <a:pt x="924" y="251"/>
                  </a:lnTo>
                  <a:lnTo>
                    <a:pt x="887" y="239"/>
                  </a:lnTo>
                  <a:lnTo>
                    <a:pt x="847" y="232"/>
                  </a:lnTo>
                  <a:lnTo>
                    <a:pt x="806" y="230"/>
                  </a:lnTo>
                  <a:lnTo>
                    <a:pt x="759" y="233"/>
                  </a:lnTo>
                  <a:lnTo>
                    <a:pt x="714" y="243"/>
                  </a:lnTo>
                  <a:lnTo>
                    <a:pt x="672" y="257"/>
                  </a:lnTo>
                  <a:lnTo>
                    <a:pt x="632" y="277"/>
                  </a:lnTo>
                  <a:lnTo>
                    <a:pt x="594" y="302"/>
                  </a:lnTo>
                  <a:lnTo>
                    <a:pt x="562" y="332"/>
                  </a:lnTo>
                  <a:lnTo>
                    <a:pt x="533" y="364"/>
                  </a:lnTo>
                  <a:lnTo>
                    <a:pt x="508" y="402"/>
                  </a:lnTo>
                  <a:lnTo>
                    <a:pt x="488" y="442"/>
                  </a:lnTo>
                  <a:lnTo>
                    <a:pt x="473" y="483"/>
                  </a:lnTo>
                  <a:lnTo>
                    <a:pt x="464" y="528"/>
                  </a:lnTo>
                  <a:lnTo>
                    <a:pt x="460" y="576"/>
                  </a:lnTo>
                  <a:lnTo>
                    <a:pt x="460" y="691"/>
                  </a:lnTo>
                  <a:lnTo>
                    <a:pt x="806" y="691"/>
                  </a:lnTo>
                  <a:lnTo>
                    <a:pt x="832" y="694"/>
                  </a:lnTo>
                  <a:lnTo>
                    <a:pt x="856" y="702"/>
                  </a:lnTo>
                  <a:lnTo>
                    <a:pt x="878" y="716"/>
                  </a:lnTo>
                  <a:lnTo>
                    <a:pt x="896" y="734"/>
                  </a:lnTo>
                  <a:lnTo>
                    <a:pt x="910" y="756"/>
                  </a:lnTo>
                  <a:lnTo>
                    <a:pt x="918" y="780"/>
                  </a:lnTo>
                  <a:lnTo>
                    <a:pt x="921" y="806"/>
                  </a:lnTo>
                  <a:lnTo>
                    <a:pt x="918" y="832"/>
                  </a:lnTo>
                  <a:lnTo>
                    <a:pt x="910" y="856"/>
                  </a:lnTo>
                  <a:lnTo>
                    <a:pt x="896" y="878"/>
                  </a:lnTo>
                  <a:lnTo>
                    <a:pt x="878" y="896"/>
                  </a:lnTo>
                  <a:lnTo>
                    <a:pt x="856" y="910"/>
                  </a:lnTo>
                  <a:lnTo>
                    <a:pt x="832" y="918"/>
                  </a:lnTo>
                  <a:lnTo>
                    <a:pt x="806" y="921"/>
                  </a:lnTo>
                  <a:lnTo>
                    <a:pt x="460" y="921"/>
                  </a:lnTo>
                  <a:lnTo>
                    <a:pt x="460" y="1382"/>
                  </a:lnTo>
                  <a:lnTo>
                    <a:pt x="1267" y="1382"/>
                  </a:lnTo>
                  <a:lnTo>
                    <a:pt x="1293" y="1385"/>
                  </a:lnTo>
                  <a:lnTo>
                    <a:pt x="1317" y="1394"/>
                  </a:lnTo>
                  <a:lnTo>
                    <a:pt x="1339" y="1407"/>
                  </a:lnTo>
                  <a:lnTo>
                    <a:pt x="1357" y="1425"/>
                  </a:lnTo>
                  <a:lnTo>
                    <a:pt x="1370" y="1447"/>
                  </a:lnTo>
                  <a:lnTo>
                    <a:pt x="1379" y="1471"/>
                  </a:lnTo>
                  <a:lnTo>
                    <a:pt x="1382" y="1497"/>
                  </a:lnTo>
                  <a:lnTo>
                    <a:pt x="1379" y="1523"/>
                  </a:lnTo>
                  <a:lnTo>
                    <a:pt x="1370" y="1547"/>
                  </a:lnTo>
                  <a:lnTo>
                    <a:pt x="1357" y="1569"/>
                  </a:lnTo>
                  <a:lnTo>
                    <a:pt x="1339" y="1587"/>
                  </a:lnTo>
                  <a:lnTo>
                    <a:pt x="1317" y="1601"/>
                  </a:lnTo>
                  <a:lnTo>
                    <a:pt x="1293" y="1609"/>
                  </a:lnTo>
                  <a:lnTo>
                    <a:pt x="1267" y="1612"/>
                  </a:lnTo>
                  <a:lnTo>
                    <a:pt x="230" y="1612"/>
                  </a:lnTo>
                  <a:lnTo>
                    <a:pt x="230" y="921"/>
                  </a:lnTo>
                  <a:lnTo>
                    <a:pt x="115" y="921"/>
                  </a:lnTo>
                  <a:lnTo>
                    <a:pt x="89" y="918"/>
                  </a:lnTo>
                  <a:lnTo>
                    <a:pt x="65" y="910"/>
                  </a:lnTo>
                  <a:lnTo>
                    <a:pt x="43" y="896"/>
                  </a:lnTo>
                  <a:lnTo>
                    <a:pt x="25" y="878"/>
                  </a:lnTo>
                  <a:lnTo>
                    <a:pt x="11" y="856"/>
                  </a:lnTo>
                  <a:lnTo>
                    <a:pt x="3" y="832"/>
                  </a:lnTo>
                  <a:lnTo>
                    <a:pt x="0" y="806"/>
                  </a:lnTo>
                  <a:lnTo>
                    <a:pt x="3" y="780"/>
                  </a:lnTo>
                  <a:lnTo>
                    <a:pt x="11" y="756"/>
                  </a:lnTo>
                  <a:lnTo>
                    <a:pt x="25" y="734"/>
                  </a:lnTo>
                  <a:lnTo>
                    <a:pt x="43" y="716"/>
                  </a:lnTo>
                  <a:lnTo>
                    <a:pt x="65" y="702"/>
                  </a:lnTo>
                  <a:lnTo>
                    <a:pt x="89" y="694"/>
                  </a:lnTo>
                  <a:lnTo>
                    <a:pt x="115" y="691"/>
                  </a:lnTo>
                  <a:lnTo>
                    <a:pt x="230" y="691"/>
                  </a:lnTo>
                  <a:lnTo>
                    <a:pt x="230" y="576"/>
                  </a:lnTo>
                  <a:lnTo>
                    <a:pt x="233" y="517"/>
                  </a:lnTo>
                  <a:lnTo>
                    <a:pt x="242" y="459"/>
                  </a:lnTo>
                  <a:lnTo>
                    <a:pt x="256" y="405"/>
                  </a:lnTo>
                  <a:lnTo>
                    <a:pt x="275" y="351"/>
                  </a:lnTo>
                  <a:lnTo>
                    <a:pt x="299" y="301"/>
                  </a:lnTo>
                  <a:lnTo>
                    <a:pt x="328" y="254"/>
                  </a:lnTo>
                  <a:lnTo>
                    <a:pt x="362" y="209"/>
                  </a:lnTo>
                  <a:lnTo>
                    <a:pt x="399" y="168"/>
                  </a:lnTo>
                  <a:lnTo>
                    <a:pt x="439" y="132"/>
                  </a:lnTo>
                  <a:lnTo>
                    <a:pt x="484" y="98"/>
                  </a:lnTo>
                  <a:lnTo>
                    <a:pt x="532" y="70"/>
                  </a:lnTo>
                  <a:lnTo>
                    <a:pt x="582" y="45"/>
                  </a:lnTo>
                  <a:lnTo>
                    <a:pt x="635" y="26"/>
                  </a:lnTo>
                  <a:lnTo>
                    <a:pt x="690" y="11"/>
                  </a:lnTo>
                  <a:lnTo>
                    <a:pt x="747" y="3"/>
                  </a:lnTo>
                  <a:lnTo>
                    <a:pt x="8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21" name="Group 16"/>
          <p:cNvGrpSpPr>
            <a:grpSpLocks noChangeAspect="1"/>
          </p:cNvGrpSpPr>
          <p:nvPr/>
        </p:nvGrpSpPr>
        <p:grpSpPr bwMode="auto">
          <a:xfrm>
            <a:off x="689381" y="3065089"/>
            <a:ext cx="329035" cy="329035"/>
            <a:chOff x="6762" y="3768"/>
            <a:chExt cx="384" cy="384"/>
          </a:xfrm>
          <a:solidFill>
            <a:srgbClr val="FFFFFF"/>
          </a:solidFill>
        </p:grpSpPr>
        <p:sp>
          <p:nvSpPr>
            <p:cNvPr id="122" name="Freeform 18"/>
            <p:cNvSpPr>
              <a:spLocks noEditPoints="1"/>
            </p:cNvSpPr>
            <p:nvPr/>
          </p:nvSpPr>
          <p:spPr bwMode="auto">
            <a:xfrm>
              <a:off x="6762" y="3768"/>
              <a:ext cx="384" cy="384"/>
            </a:xfrm>
            <a:custGeom>
              <a:avLst/>
              <a:gdLst>
                <a:gd name="T0" fmla="*/ 1449 w 3456"/>
                <a:gd name="T1" fmla="*/ 374 h 3456"/>
                <a:gd name="T2" fmla="*/ 1109 w 3456"/>
                <a:gd name="T3" fmla="*/ 492 h 3456"/>
                <a:gd name="T4" fmla="*/ 815 w 3456"/>
                <a:gd name="T5" fmla="*/ 690 h 3456"/>
                <a:gd name="T6" fmla="*/ 581 w 3456"/>
                <a:gd name="T7" fmla="*/ 955 h 3456"/>
                <a:gd name="T8" fmla="*/ 422 w 3456"/>
                <a:gd name="T9" fmla="*/ 1273 h 3456"/>
                <a:gd name="T10" fmla="*/ 349 w 3456"/>
                <a:gd name="T11" fmla="*/ 1634 h 3456"/>
                <a:gd name="T12" fmla="*/ 374 w 3456"/>
                <a:gd name="T13" fmla="*/ 2007 h 3456"/>
                <a:gd name="T14" fmla="*/ 492 w 3456"/>
                <a:gd name="T15" fmla="*/ 2347 h 3456"/>
                <a:gd name="T16" fmla="*/ 690 w 3456"/>
                <a:gd name="T17" fmla="*/ 2641 h 3456"/>
                <a:gd name="T18" fmla="*/ 955 w 3456"/>
                <a:gd name="T19" fmla="*/ 2875 h 3456"/>
                <a:gd name="T20" fmla="*/ 1273 w 3456"/>
                <a:gd name="T21" fmla="*/ 3034 h 3456"/>
                <a:gd name="T22" fmla="*/ 1634 w 3456"/>
                <a:gd name="T23" fmla="*/ 3107 h 3456"/>
                <a:gd name="T24" fmla="*/ 2007 w 3456"/>
                <a:gd name="T25" fmla="*/ 3082 h 3456"/>
                <a:gd name="T26" fmla="*/ 2347 w 3456"/>
                <a:gd name="T27" fmla="*/ 2964 h 3456"/>
                <a:gd name="T28" fmla="*/ 2641 w 3456"/>
                <a:gd name="T29" fmla="*/ 2766 h 3456"/>
                <a:gd name="T30" fmla="*/ 2875 w 3456"/>
                <a:gd name="T31" fmla="*/ 2501 h 3456"/>
                <a:gd name="T32" fmla="*/ 3034 w 3456"/>
                <a:gd name="T33" fmla="*/ 2183 h 3456"/>
                <a:gd name="T34" fmla="*/ 3107 w 3456"/>
                <a:gd name="T35" fmla="*/ 1822 h 3456"/>
                <a:gd name="T36" fmla="*/ 3082 w 3456"/>
                <a:gd name="T37" fmla="*/ 1449 h 3456"/>
                <a:gd name="T38" fmla="*/ 2964 w 3456"/>
                <a:gd name="T39" fmla="*/ 1109 h 3456"/>
                <a:gd name="T40" fmla="*/ 2766 w 3456"/>
                <a:gd name="T41" fmla="*/ 815 h 3456"/>
                <a:gd name="T42" fmla="*/ 2501 w 3456"/>
                <a:gd name="T43" fmla="*/ 581 h 3456"/>
                <a:gd name="T44" fmla="*/ 2183 w 3456"/>
                <a:gd name="T45" fmla="*/ 422 h 3456"/>
                <a:gd name="T46" fmla="*/ 1822 w 3456"/>
                <a:gd name="T47" fmla="*/ 349 h 3456"/>
                <a:gd name="T48" fmla="*/ 1936 w 3456"/>
                <a:gd name="T49" fmla="*/ 13 h 3456"/>
                <a:gd name="T50" fmla="*/ 2331 w 3456"/>
                <a:gd name="T51" fmla="*/ 108 h 3456"/>
                <a:gd name="T52" fmla="*/ 2684 w 3456"/>
                <a:gd name="T53" fmla="*/ 288 h 3456"/>
                <a:gd name="T54" fmla="*/ 2984 w 3456"/>
                <a:gd name="T55" fmla="*/ 541 h 3456"/>
                <a:gd name="T56" fmla="*/ 3220 w 3456"/>
                <a:gd name="T57" fmla="*/ 856 h 3456"/>
                <a:gd name="T58" fmla="*/ 3381 w 3456"/>
                <a:gd name="T59" fmla="*/ 1220 h 3456"/>
                <a:gd name="T60" fmla="*/ 3453 w 3456"/>
                <a:gd name="T61" fmla="*/ 1622 h 3456"/>
                <a:gd name="T62" fmla="*/ 3428 w 3456"/>
                <a:gd name="T63" fmla="*/ 2039 h 3456"/>
                <a:gd name="T64" fmla="*/ 3310 w 3456"/>
                <a:gd name="T65" fmla="*/ 2423 h 3456"/>
                <a:gd name="T66" fmla="*/ 3110 w 3456"/>
                <a:gd name="T67" fmla="*/ 2765 h 3456"/>
                <a:gd name="T68" fmla="*/ 2841 w 3456"/>
                <a:gd name="T69" fmla="*/ 3050 h 3456"/>
                <a:gd name="T70" fmla="*/ 2513 w 3456"/>
                <a:gd name="T71" fmla="*/ 3267 h 3456"/>
                <a:gd name="T72" fmla="*/ 2139 w 3456"/>
                <a:gd name="T73" fmla="*/ 3407 h 3456"/>
                <a:gd name="T74" fmla="*/ 1728 w 3456"/>
                <a:gd name="T75" fmla="*/ 3456 h 3456"/>
                <a:gd name="T76" fmla="*/ 1317 w 3456"/>
                <a:gd name="T77" fmla="*/ 3407 h 3456"/>
                <a:gd name="T78" fmla="*/ 943 w 3456"/>
                <a:gd name="T79" fmla="*/ 3267 h 3456"/>
                <a:gd name="T80" fmla="*/ 615 w 3456"/>
                <a:gd name="T81" fmla="*/ 3050 h 3456"/>
                <a:gd name="T82" fmla="*/ 346 w 3456"/>
                <a:gd name="T83" fmla="*/ 2765 h 3456"/>
                <a:gd name="T84" fmla="*/ 146 w 3456"/>
                <a:gd name="T85" fmla="*/ 2423 h 3456"/>
                <a:gd name="T86" fmla="*/ 28 w 3456"/>
                <a:gd name="T87" fmla="*/ 2039 h 3456"/>
                <a:gd name="T88" fmla="*/ 3 w 3456"/>
                <a:gd name="T89" fmla="*/ 1622 h 3456"/>
                <a:gd name="T90" fmla="*/ 75 w 3456"/>
                <a:gd name="T91" fmla="*/ 1220 h 3456"/>
                <a:gd name="T92" fmla="*/ 236 w 3456"/>
                <a:gd name="T93" fmla="*/ 856 h 3456"/>
                <a:gd name="T94" fmla="*/ 472 w 3456"/>
                <a:gd name="T95" fmla="*/ 541 h 3456"/>
                <a:gd name="T96" fmla="*/ 772 w 3456"/>
                <a:gd name="T97" fmla="*/ 288 h 3456"/>
                <a:gd name="T98" fmla="*/ 1125 w 3456"/>
                <a:gd name="T99" fmla="*/ 108 h 3456"/>
                <a:gd name="T100" fmla="*/ 1520 w 3456"/>
                <a:gd name="T101" fmla="*/ 13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56" h="3456">
                  <a:moveTo>
                    <a:pt x="1728" y="346"/>
                  </a:moveTo>
                  <a:lnTo>
                    <a:pt x="1634" y="349"/>
                  </a:lnTo>
                  <a:lnTo>
                    <a:pt x="1541" y="358"/>
                  </a:lnTo>
                  <a:lnTo>
                    <a:pt x="1449" y="374"/>
                  </a:lnTo>
                  <a:lnTo>
                    <a:pt x="1360" y="395"/>
                  </a:lnTo>
                  <a:lnTo>
                    <a:pt x="1273" y="422"/>
                  </a:lnTo>
                  <a:lnTo>
                    <a:pt x="1190" y="455"/>
                  </a:lnTo>
                  <a:lnTo>
                    <a:pt x="1109" y="492"/>
                  </a:lnTo>
                  <a:lnTo>
                    <a:pt x="1031" y="534"/>
                  </a:lnTo>
                  <a:lnTo>
                    <a:pt x="955" y="581"/>
                  </a:lnTo>
                  <a:lnTo>
                    <a:pt x="883" y="634"/>
                  </a:lnTo>
                  <a:lnTo>
                    <a:pt x="815" y="690"/>
                  </a:lnTo>
                  <a:lnTo>
                    <a:pt x="751" y="751"/>
                  </a:lnTo>
                  <a:lnTo>
                    <a:pt x="690" y="815"/>
                  </a:lnTo>
                  <a:lnTo>
                    <a:pt x="634" y="883"/>
                  </a:lnTo>
                  <a:lnTo>
                    <a:pt x="581" y="955"/>
                  </a:lnTo>
                  <a:lnTo>
                    <a:pt x="534" y="1031"/>
                  </a:lnTo>
                  <a:lnTo>
                    <a:pt x="492" y="1109"/>
                  </a:lnTo>
                  <a:lnTo>
                    <a:pt x="455" y="1190"/>
                  </a:lnTo>
                  <a:lnTo>
                    <a:pt x="422" y="1273"/>
                  </a:lnTo>
                  <a:lnTo>
                    <a:pt x="395" y="1360"/>
                  </a:lnTo>
                  <a:lnTo>
                    <a:pt x="374" y="1449"/>
                  </a:lnTo>
                  <a:lnTo>
                    <a:pt x="358" y="1541"/>
                  </a:lnTo>
                  <a:lnTo>
                    <a:pt x="349" y="1634"/>
                  </a:lnTo>
                  <a:lnTo>
                    <a:pt x="346" y="1728"/>
                  </a:lnTo>
                  <a:lnTo>
                    <a:pt x="349" y="1822"/>
                  </a:lnTo>
                  <a:lnTo>
                    <a:pt x="358" y="1915"/>
                  </a:lnTo>
                  <a:lnTo>
                    <a:pt x="374" y="2007"/>
                  </a:lnTo>
                  <a:lnTo>
                    <a:pt x="395" y="2096"/>
                  </a:lnTo>
                  <a:lnTo>
                    <a:pt x="422" y="2183"/>
                  </a:lnTo>
                  <a:lnTo>
                    <a:pt x="455" y="2266"/>
                  </a:lnTo>
                  <a:lnTo>
                    <a:pt x="492" y="2347"/>
                  </a:lnTo>
                  <a:lnTo>
                    <a:pt x="534" y="2425"/>
                  </a:lnTo>
                  <a:lnTo>
                    <a:pt x="581" y="2501"/>
                  </a:lnTo>
                  <a:lnTo>
                    <a:pt x="634" y="2573"/>
                  </a:lnTo>
                  <a:lnTo>
                    <a:pt x="690" y="2641"/>
                  </a:lnTo>
                  <a:lnTo>
                    <a:pt x="751" y="2705"/>
                  </a:lnTo>
                  <a:lnTo>
                    <a:pt x="815" y="2766"/>
                  </a:lnTo>
                  <a:lnTo>
                    <a:pt x="883" y="2822"/>
                  </a:lnTo>
                  <a:lnTo>
                    <a:pt x="955" y="2875"/>
                  </a:lnTo>
                  <a:lnTo>
                    <a:pt x="1031" y="2922"/>
                  </a:lnTo>
                  <a:lnTo>
                    <a:pt x="1109" y="2964"/>
                  </a:lnTo>
                  <a:lnTo>
                    <a:pt x="1190" y="3001"/>
                  </a:lnTo>
                  <a:lnTo>
                    <a:pt x="1273" y="3034"/>
                  </a:lnTo>
                  <a:lnTo>
                    <a:pt x="1360" y="3061"/>
                  </a:lnTo>
                  <a:lnTo>
                    <a:pt x="1449" y="3082"/>
                  </a:lnTo>
                  <a:lnTo>
                    <a:pt x="1541" y="3098"/>
                  </a:lnTo>
                  <a:lnTo>
                    <a:pt x="1634" y="3107"/>
                  </a:lnTo>
                  <a:lnTo>
                    <a:pt x="1728" y="3110"/>
                  </a:lnTo>
                  <a:lnTo>
                    <a:pt x="1822" y="3107"/>
                  </a:lnTo>
                  <a:lnTo>
                    <a:pt x="1915" y="3098"/>
                  </a:lnTo>
                  <a:lnTo>
                    <a:pt x="2007" y="3082"/>
                  </a:lnTo>
                  <a:lnTo>
                    <a:pt x="2096" y="3061"/>
                  </a:lnTo>
                  <a:lnTo>
                    <a:pt x="2183" y="3034"/>
                  </a:lnTo>
                  <a:lnTo>
                    <a:pt x="2266" y="3001"/>
                  </a:lnTo>
                  <a:lnTo>
                    <a:pt x="2347" y="2964"/>
                  </a:lnTo>
                  <a:lnTo>
                    <a:pt x="2425" y="2922"/>
                  </a:lnTo>
                  <a:lnTo>
                    <a:pt x="2501" y="2875"/>
                  </a:lnTo>
                  <a:lnTo>
                    <a:pt x="2573" y="2822"/>
                  </a:lnTo>
                  <a:lnTo>
                    <a:pt x="2641" y="2766"/>
                  </a:lnTo>
                  <a:lnTo>
                    <a:pt x="2705" y="2705"/>
                  </a:lnTo>
                  <a:lnTo>
                    <a:pt x="2766" y="2641"/>
                  </a:lnTo>
                  <a:lnTo>
                    <a:pt x="2822" y="2573"/>
                  </a:lnTo>
                  <a:lnTo>
                    <a:pt x="2875" y="2501"/>
                  </a:lnTo>
                  <a:lnTo>
                    <a:pt x="2922" y="2425"/>
                  </a:lnTo>
                  <a:lnTo>
                    <a:pt x="2964" y="2347"/>
                  </a:lnTo>
                  <a:lnTo>
                    <a:pt x="3001" y="2266"/>
                  </a:lnTo>
                  <a:lnTo>
                    <a:pt x="3034" y="2183"/>
                  </a:lnTo>
                  <a:lnTo>
                    <a:pt x="3061" y="2096"/>
                  </a:lnTo>
                  <a:lnTo>
                    <a:pt x="3082" y="2007"/>
                  </a:lnTo>
                  <a:lnTo>
                    <a:pt x="3098" y="1915"/>
                  </a:lnTo>
                  <a:lnTo>
                    <a:pt x="3107" y="1822"/>
                  </a:lnTo>
                  <a:lnTo>
                    <a:pt x="3110" y="1728"/>
                  </a:lnTo>
                  <a:lnTo>
                    <a:pt x="3107" y="1634"/>
                  </a:lnTo>
                  <a:lnTo>
                    <a:pt x="3098" y="1541"/>
                  </a:lnTo>
                  <a:lnTo>
                    <a:pt x="3082" y="1449"/>
                  </a:lnTo>
                  <a:lnTo>
                    <a:pt x="3061" y="1360"/>
                  </a:lnTo>
                  <a:lnTo>
                    <a:pt x="3034" y="1273"/>
                  </a:lnTo>
                  <a:lnTo>
                    <a:pt x="3001" y="1190"/>
                  </a:lnTo>
                  <a:lnTo>
                    <a:pt x="2964" y="1109"/>
                  </a:lnTo>
                  <a:lnTo>
                    <a:pt x="2922" y="1031"/>
                  </a:lnTo>
                  <a:lnTo>
                    <a:pt x="2875" y="955"/>
                  </a:lnTo>
                  <a:lnTo>
                    <a:pt x="2822" y="883"/>
                  </a:lnTo>
                  <a:lnTo>
                    <a:pt x="2766" y="815"/>
                  </a:lnTo>
                  <a:lnTo>
                    <a:pt x="2705" y="751"/>
                  </a:lnTo>
                  <a:lnTo>
                    <a:pt x="2641" y="690"/>
                  </a:lnTo>
                  <a:lnTo>
                    <a:pt x="2573" y="634"/>
                  </a:lnTo>
                  <a:lnTo>
                    <a:pt x="2501" y="581"/>
                  </a:lnTo>
                  <a:lnTo>
                    <a:pt x="2425" y="534"/>
                  </a:lnTo>
                  <a:lnTo>
                    <a:pt x="2347" y="492"/>
                  </a:lnTo>
                  <a:lnTo>
                    <a:pt x="2266" y="455"/>
                  </a:lnTo>
                  <a:lnTo>
                    <a:pt x="2183" y="422"/>
                  </a:lnTo>
                  <a:lnTo>
                    <a:pt x="2096" y="395"/>
                  </a:lnTo>
                  <a:lnTo>
                    <a:pt x="2007" y="374"/>
                  </a:lnTo>
                  <a:lnTo>
                    <a:pt x="1915" y="358"/>
                  </a:lnTo>
                  <a:lnTo>
                    <a:pt x="1822" y="349"/>
                  </a:lnTo>
                  <a:lnTo>
                    <a:pt x="1728" y="346"/>
                  </a:lnTo>
                  <a:close/>
                  <a:moveTo>
                    <a:pt x="1728" y="0"/>
                  </a:moveTo>
                  <a:lnTo>
                    <a:pt x="1834" y="3"/>
                  </a:lnTo>
                  <a:lnTo>
                    <a:pt x="1936" y="13"/>
                  </a:lnTo>
                  <a:lnTo>
                    <a:pt x="2039" y="28"/>
                  </a:lnTo>
                  <a:lnTo>
                    <a:pt x="2139" y="49"/>
                  </a:lnTo>
                  <a:lnTo>
                    <a:pt x="2236" y="75"/>
                  </a:lnTo>
                  <a:lnTo>
                    <a:pt x="2331" y="108"/>
                  </a:lnTo>
                  <a:lnTo>
                    <a:pt x="2423" y="146"/>
                  </a:lnTo>
                  <a:lnTo>
                    <a:pt x="2513" y="189"/>
                  </a:lnTo>
                  <a:lnTo>
                    <a:pt x="2600" y="236"/>
                  </a:lnTo>
                  <a:lnTo>
                    <a:pt x="2684" y="288"/>
                  </a:lnTo>
                  <a:lnTo>
                    <a:pt x="2765" y="346"/>
                  </a:lnTo>
                  <a:lnTo>
                    <a:pt x="2841" y="406"/>
                  </a:lnTo>
                  <a:lnTo>
                    <a:pt x="2915" y="472"/>
                  </a:lnTo>
                  <a:lnTo>
                    <a:pt x="2984" y="541"/>
                  </a:lnTo>
                  <a:lnTo>
                    <a:pt x="3050" y="615"/>
                  </a:lnTo>
                  <a:lnTo>
                    <a:pt x="3110" y="691"/>
                  </a:lnTo>
                  <a:lnTo>
                    <a:pt x="3168" y="772"/>
                  </a:lnTo>
                  <a:lnTo>
                    <a:pt x="3220" y="856"/>
                  </a:lnTo>
                  <a:lnTo>
                    <a:pt x="3267" y="943"/>
                  </a:lnTo>
                  <a:lnTo>
                    <a:pt x="3310" y="1033"/>
                  </a:lnTo>
                  <a:lnTo>
                    <a:pt x="3348" y="1125"/>
                  </a:lnTo>
                  <a:lnTo>
                    <a:pt x="3381" y="1220"/>
                  </a:lnTo>
                  <a:lnTo>
                    <a:pt x="3407" y="1317"/>
                  </a:lnTo>
                  <a:lnTo>
                    <a:pt x="3428" y="1417"/>
                  </a:lnTo>
                  <a:lnTo>
                    <a:pt x="3443" y="1520"/>
                  </a:lnTo>
                  <a:lnTo>
                    <a:pt x="3453" y="1622"/>
                  </a:lnTo>
                  <a:lnTo>
                    <a:pt x="3456" y="1728"/>
                  </a:lnTo>
                  <a:lnTo>
                    <a:pt x="3453" y="1834"/>
                  </a:lnTo>
                  <a:lnTo>
                    <a:pt x="3443" y="1936"/>
                  </a:lnTo>
                  <a:lnTo>
                    <a:pt x="3428" y="2039"/>
                  </a:lnTo>
                  <a:lnTo>
                    <a:pt x="3407" y="2139"/>
                  </a:lnTo>
                  <a:lnTo>
                    <a:pt x="3381" y="2236"/>
                  </a:lnTo>
                  <a:lnTo>
                    <a:pt x="3348" y="2331"/>
                  </a:lnTo>
                  <a:lnTo>
                    <a:pt x="3310" y="2423"/>
                  </a:lnTo>
                  <a:lnTo>
                    <a:pt x="3267" y="2513"/>
                  </a:lnTo>
                  <a:lnTo>
                    <a:pt x="3220" y="2600"/>
                  </a:lnTo>
                  <a:lnTo>
                    <a:pt x="3168" y="2684"/>
                  </a:lnTo>
                  <a:lnTo>
                    <a:pt x="3110" y="2765"/>
                  </a:lnTo>
                  <a:lnTo>
                    <a:pt x="3050" y="2841"/>
                  </a:lnTo>
                  <a:lnTo>
                    <a:pt x="2984" y="2915"/>
                  </a:lnTo>
                  <a:lnTo>
                    <a:pt x="2915" y="2984"/>
                  </a:lnTo>
                  <a:lnTo>
                    <a:pt x="2841" y="3050"/>
                  </a:lnTo>
                  <a:lnTo>
                    <a:pt x="2765" y="3110"/>
                  </a:lnTo>
                  <a:lnTo>
                    <a:pt x="2684" y="3168"/>
                  </a:lnTo>
                  <a:lnTo>
                    <a:pt x="2600" y="3220"/>
                  </a:lnTo>
                  <a:lnTo>
                    <a:pt x="2513" y="3267"/>
                  </a:lnTo>
                  <a:lnTo>
                    <a:pt x="2423" y="3310"/>
                  </a:lnTo>
                  <a:lnTo>
                    <a:pt x="2331" y="3348"/>
                  </a:lnTo>
                  <a:lnTo>
                    <a:pt x="2236" y="3381"/>
                  </a:lnTo>
                  <a:lnTo>
                    <a:pt x="2139" y="3407"/>
                  </a:lnTo>
                  <a:lnTo>
                    <a:pt x="2039" y="3428"/>
                  </a:lnTo>
                  <a:lnTo>
                    <a:pt x="1936" y="3443"/>
                  </a:lnTo>
                  <a:lnTo>
                    <a:pt x="1834" y="3453"/>
                  </a:lnTo>
                  <a:lnTo>
                    <a:pt x="1728" y="3456"/>
                  </a:lnTo>
                  <a:lnTo>
                    <a:pt x="1622" y="3453"/>
                  </a:lnTo>
                  <a:lnTo>
                    <a:pt x="1520" y="3443"/>
                  </a:lnTo>
                  <a:lnTo>
                    <a:pt x="1417" y="3428"/>
                  </a:lnTo>
                  <a:lnTo>
                    <a:pt x="1317" y="3407"/>
                  </a:lnTo>
                  <a:lnTo>
                    <a:pt x="1220" y="3381"/>
                  </a:lnTo>
                  <a:lnTo>
                    <a:pt x="1125" y="3348"/>
                  </a:lnTo>
                  <a:lnTo>
                    <a:pt x="1033" y="3310"/>
                  </a:lnTo>
                  <a:lnTo>
                    <a:pt x="943" y="3267"/>
                  </a:lnTo>
                  <a:lnTo>
                    <a:pt x="856" y="3220"/>
                  </a:lnTo>
                  <a:lnTo>
                    <a:pt x="772" y="3168"/>
                  </a:lnTo>
                  <a:lnTo>
                    <a:pt x="691" y="3110"/>
                  </a:lnTo>
                  <a:lnTo>
                    <a:pt x="615" y="3050"/>
                  </a:lnTo>
                  <a:lnTo>
                    <a:pt x="541" y="2984"/>
                  </a:lnTo>
                  <a:lnTo>
                    <a:pt x="472" y="2915"/>
                  </a:lnTo>
                  <a:lnTo>
                    <a:pt x="406" y="2841"/>
                  </a:lnTo>
                  <a:lnTo>
                    <a:pt x="346" y="2765"/>
                  </a:lnTo>
                  <a:lnTo>
                    <a:pt x="288" y="2684"/>
                  </a:lnTo>
                  <a:lnTo>
                    <a:pt x="236" y="2600"/>
                  </a:lnTo>
                  <a:lnTo>
                    <a:pt x="189" y="2513"/>
                  </a:lnTo>
                  <a:lnTo>
                    <a:pt x="146" y="2423"/>
                  </a:lnTo>
                  <a:lnTo>
                    <a:pt x="108" y="2331"/>
                  </a:lnTo>
                  <a:lnTo>
                    <a:pt x="75" y="2236"/>
                  </a:lnTo>
                  <a:lnTo>
                    <a:pt x="49" y="2139"/>
                  </a:lnTo>
                  <a:lnTo>
                    <a:pt x="28" y="2039"/>
                  </a:lnTo>
                  <a:lnTo>
                    <a:pt x="13" y="1936"/>
                  </a:lnTo>
                  <a:lnTo>
                    <a:pt x="3" y="1834"/>
                  </a:lnTo>
                  <a:lnTo>
                    <a:pt x="0" y="1728"/>
                  </a:lnTo>
                  <a:lnTo>
                    <a:pt x="3" y="1622"/>
                  </a:lnTo>
                  <a:lnTo>
                    <a:pt x="13" y="1520"/>
                  </a:lnTo>
                  <a:lnTo>
                    <a:pt x="28" y="1417"/>
                  </a:lnTo>
                  <a:lnTo>
                    <a:pt x="49" y="1317"/>
                  </a:lnTo>
                  <a:lnTo>
                    <a:pt x="75" y="1220"/>
                  </a:lnTo>
                  <a:lnTo>
                    <a:pt x="108" y="1125"/>
                  </a:lnTo>
                  <a:lnTo>
                    <a:pt x="146" y="1033"/>
                  </a:lnTo>
                  <a:lnTo>
                    <a:pt x="189" y="943"/>
                  </a:lnTo>
                  <a:lnTo>
                    <a:pt x="236" y="856"/>
                  </a:lnTo>
                  <a:lnTo>
                    <a:pt x="288" y="772"/>
                  </a:lnTo>
                  <a:lnTo>
                    <a:pt x="346" y="691"/>
                  </a:lnTo>
                  <a:lnTo>
                    <a:pt x="406" y="615"/>
                  </a:lnTo>
                  <a:lnTo>
                    <a:pt x="472" y="541"/>
                  </a:lnTo>
                  <a:lnTo>
                    <a:pt x="541" y="472"/>
                  </a:lnTo>
                  <a:lnTo>
                    <a:pt x="615" y="406"/>
                  </a:lnTo>
                  <a:lnTo>
                    <a:pt x="691" y="346"/>
                  </a:lnTo>
                  <a:lnTo>
                    <a:pt x="772" y="288"/>
                  </a:lnTo>
                  <a:lnTo>
                    <a:pt x="856" y="236"/>
                  </a:lnTo>
                  <a:lnTo>
                    <a:pt x="943" y="189"/>
                  </a:lnTo>
                  <a:lnTo>
                    <a:pt x="1033" y="146"/>
                  </a:lnTo>
                  <a:lnTo>
                    <a:pt x="1125" y="108"/>
                  </a:lnTo>
                  <a:lnTo>
                    <a:pt x="1220" y="75"/>
                  </a:lnTo>
                  <a:lnTo>
                    <a:pt x="1317" y="49"/>
                  </a:lnTo>
                  <a:lnTo>
                    <a:pt x="1417" y="28"/>
                  </a:lnTo>
                  <a:lnTo>
                    <a:pt x="1520" y="13"/>
                  </a:lnTo>
                  <a:lnTo>
                    <a:pt x="1622" y="3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3" name="Freeform 19"/>
            <p:cNvSpPr/>
            <p:nvPr/>
          </p:nvSpPr>
          <p:spPr bwMode="auto">
            <a:xfrm>
              <a:off x="6890" y="3870"/>
              <a:ext cx="128" cy="205"/>
            </a:xfrm>
            <a:custGeom>
              <a:avLst/>
              <a:gdLst>
                <a:gd name="T0" fmla="*/ 137 w 1152"/>
                <a:gd name="T1" fmla="*/ 2 h 1843"/>
                <a:gd name="T2" fmla="*/ 179 w 1152"/>
                <a:gd name="T3" fmla="*/ 18 h 1843"/>
                <a:gd name="T4" fmla="*/ 211 w 1152"/>
                <a:gd name="T5" fmla="*/ 51 h 1843"/>
                <a:gd name="T6" fmla="*/ 941 w 1152"/>
                <a:gd name="T7" fmla="*/ 51 h 1843"/>
                <a:gd name="T8" fmla="*/ 973 w 1152"/>
                <a:gd name="T9" fmla="*/ 18 h 1843"/>
                <a:gd name="T10" fmla="*/ 1014 w 1152"/>
                <a:gd name="T11" fmla="*/ 2 h 1843"/>
                <a:gd name="T12" fmla="*/ 1059 w 1152"/>
                <a:gd name="T13" fmla="*/ 2 h 1843"/>
                <a:gd name="T14" fmla="*/ 1101 w 1152"/>
                <a:gd name="T15" fmla="*/ 19 h 1843"/>
                <a:gd name="T16" fmla="*/ 1133 w 1152"/>
                <a:gd name="T17" fmla="*/ 51 h 1843"/>
                <a:gd name="T18" fmla="*/ 1150 w 1152"/>
                <a:gd name="T19" fmla="*/ 92 h 1843"/>
                <a:gd name="T20" fmla="*/ 1150 w 1152"/>
                <a:gd name="T21" fmla="*/ 137 h 1843"/>
                <a:gd name="T22" fmla="*/ 1132 w 1152"/>
                <a:gd name="T23" fmla="*/ 179 h 1843"/>
                <a:gd name="T24" fmla="*/ 1037 w 1152"/>
                <a:gd name="T25" fmla="*/ 691 h 1843"/>
                <a:gd name="T26" fmla="*/ 1087 w 1152"/>
                <a:gd name="T27" fmla="*/ 702 h 1843"/>
                <a:gd name="T28" fmla="*/ 1127 w 1152"/>
                <a:gd name="T29" fmla="*/ 734 h 1843"/>
                <a:gd name="T30" fmla="*/ 1149 w 1152"/>
                <a:gd name="T31" fmla="*/ 780 h 1843"/>
                <a:gd name="T32" fmla="*/ 1149 w 1152"/>
                <a:gd name="T33" fmla="*/ 832 h 1843"/>
                <a:gd name="T34" fmla="*/ 1127 w 1152"/>
                <a:gd name="T35" fmla="*/ 878 h 1843"/>
                <a:gd name="T36" fmla="*/ 1087 w 1152"/>
                <a:gd name="T37" fmla="*/ 910 h 1843"/>
                <a:gd name="T38" fmla="*/ 1037 w 1152"/>
                <a:gd name="T39" fmla="*/ 921 h 1843"/>
                <a:gd name="T40" fmla="*/ 691 w 1152"/>
                <a:gd name="T41" fmla="*/ 1152 h 1843"/>
                <a:gd name="T42" fmla="*/ 1063 w 1152"/>
                <a:gd name="T43" fmla="*/ 1155 h 1843"/>
                <a:gd name="T44" fmla="*/ 1109 w 1152"/>
                <a:gd name="T45" fmla="*/ 1177 h 1843"/>
                <a:gd name="T46" fmla="*/ 1140 w 1152"/>
                <a:gd name="T47" fmla="*/ 1217 h 1843"/>
                <a:gd name="T48" fmla="*/ 1152 w 1152"/>
                <a:gd name="T49" fmla="*/ 1267 h 1843"/>
                <a:gd name="T50" fmla="*/ 1140 w 1152"/>
                <a:gd name="T51" fmla="*/ 1317 h 1843"/>
                <a:gd name="T52" fmla="*/ 1109 w 1152"/>
                <a:gd name="T53" fmla="*/ 1357 h 1843"/>
                <a:gd name="T54" fmla="*/ 1063 w 1152"/>
                <a:gd name="T55" fmla="*/ 1379 h 1843"/>
                <a:gd name="T56" fmla="*/ 691 w 1152"/>
                <a:gd name="T57" fmla="*/ 1382 h 1843"/>
                <a:gd name="T58" fmla="*/ 688 w 1152"/>
                <a:gd name="T59" fmla="*/ 1754 h 1843"/>
                <a:gd name="T60" fmla="*/ 666 w 1152"/>
                <a:gd name="T61" fmla="*/ 1800 h 1843"/>
                <a:gd name="T62" fmla="*/ 626 w 1152"/>
                <a:gd name="T63" fmla="*/ 1831 h 1843"/>
                <a:gd name="T64" fmla="*/ 576 w 1152"/>
                <a:gd name="T65" fmla="*/ 1843 h 1843"/>
                <a:gd name="T66" fmla="*/ 526 w 1152"/>
                <a:gd name="T67" fmla="*/ 1831 h 1843"/>
                <a:gd name="T68" fmla="*/ 486 w 1152"/>
                <a:gd name="T69" fmla="*/ 1800 h 1843"/>
                <a:gd name="T70" fmla="*/ 464 w 1152"/>
                <a:gd name="T71" fmla="*/ 1754 h 1843"/>
                <a:gd name="T72" fmla="*/ 461 w 1152"/>
                <a:gd name="T73" fmla="*/ 1382 h 1843"/>
                <a:gd name="T74" fmla="*/ 89 w 1152"/>
                <a:gd name="T75" fmla="*/ 1379 h 1843"/>
                <a:gd name="T76" fmla="*/ 43 w 1152"/>
                <a:gd name="T77" fmla="*/ 1357 h 1843"/>
                <a:gd name="T78" fmla="*/ 12 w 1152"/>
                <a:gd name="T79" fmla="*/ 1317 h 1843"/>
                <a:gd name="T80" fmla="*/ 0 w 1152"/>
                <a:gd name="T81" fmla="*/ 1267 h 1843"/>
                <a:gd name="T82" fmla="*/ 12 w 1152"/>
                <a:gd name="T83" fmla="*/ 1217 h 1843"/>
                <a:gd name="T84" fmla="*/ 43 w 1152"/>
                <a:gd name="T85" fmla="*/ 1177 h 1843"/>
                <a:gd name="T86" fmla="*/ 89 w 1152"/>
                <a:gd name="T87" fmla="*/ 1155 h 1843"/>
                <a:gd name="T88" fmla="*/ 461 w 1152"/>
                <a:gd name="T89" fmla="*/ 1152 h 1843"/>
                <a:gd name="T90" fmla="*/ 115 w 1152"/>
                <a:gd name="T91" fmla="*/ 921 h 1843"/>
                <a:gd name="T92" fmla="*/ 65 w 1152"/>
                <a:gd name="T93" fmla="*/ 910 h 1843"/>
                <a:gd name="T94" fmla="*/ 25 w 1152"/>
                <a:gd name="T95" fmla="*/ 878 h 1843"/>
                <a:gd name="T96" fmla="*/ 3 w 1152"/>
                <a:gd name="T97" fmla="*/ 832 h 1843"/>
                <a:gd name="T98" fmla="*/ 3 w 1152"/>
                <a:gd name="T99" fmla="*/ 780 h 1843"/>
                <a:gd name="T100" fmla="*/ 25 w 1152"/>
                <a:gd name="T101" fmla="*/ 734 h 1843"/>
                <a:gd name="T102" fmla="*/ 65 w 1152"/>
                <a:gd name="T103" fmla="*/ 702 h 1843"/>
                <a:gd name="T104" fmla="*/ 115 w 1152"/>
                <a:gd name="T105" fmla="*/ 691 h 1843"/>
                <a:gd name="T106" fmla="*/ 20 w 1152"/>
                <a:gd name="T107" fmla="*/ 179 h 1843"/>
                <a:gd name="T108" fmla="*/ 2 w 1152"/>
                <a:gd name="T109" fmla="*/ 137 h 1843"/>
                <a:gd name="T110" fmla="*/ 2 w 1152"/>
                <a:gd name="T111" fmla="*/ 93 h 1843"/>
                <a:gd name="T112" fmla="*/ 19 w 1152"/>
                <a:gd name="T113" fmla="*/ 51 h 1843"/>
                <a:gd name="T114" fmla="*/ 51 w 1152"/>
                <a:gd name="T115" fmla="*/ 19 h 1843"/>
                <a:gd name="T116" fmla="*/ 93 w 1152"/>
                <a:gd name="T117" fmla="*/ 2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2" h="1843">
                  <a:moveTo>
                    <a:pt x="115" y="0"/>
                  </a:moveTo>
                  <a:lnTo>
                    <a:pt x="137" y="2"/>
                  </a:lnTo>
                  <a:lnTo>
                    <a:pt x="159" y="8"/>
                  </a:lnTo>
                  <a:lnTo>
                    <a:pt x="179" y="18"/>
                  </a:lnTo>
                  <a:lnTo>
                    <a:pt x="196" y="33"/>
                  </a:lnTo>
                  <a:lnTo>
                    <a:pt x="211" y="51"/>
                  </a:lnTo>
                  <a:lnTo>
                    <a:pt x="576" y="599"/>
                  </a:lnTo>
                  <a:lnTo>
                    <a:pt x="941" y="51"/>
                  </a:lnTo>
                  <a:lnTo>
                    <a:pt x="956" y="33"/>
                  </a:lnTo>
                  <a:lnTo>
                    <a:pt x="973" y="18"/>
                  </a:lnTo>
                  <a:lnTo>
                    <a:pt x="993" y="8"/>
                  </a:lnTo>
                  <a:lnTo>
                    <a:pt x="1014" y="2"/>
                  </a:lnTo>
                  <a:lnTo>
                    <a:pt x="1036" y="0"/>
                  </a:lnTo>
                  <a:lnTo>
                    <a:pt x="1059" y="2"/>
                  </a:lnTo>
                  <a:lnTo>
                    <a:pt x="1080" y="8"/>
                  </a:lnTo>
                  <a:lnTo>
                    <a:pt x="1101" y="19"/>
                  </a:lnTo>
                  <a:lnTo>
                    <a:pt x="1118" y="34"/>
                  </a:lnTo>
                  <a:lnTo>
                    <a:pt x="1133" y="51"/>
                  </a:lnTo>
                  <a:lnTo>
                    <a:pt x="1144" y="71"/>
                  </a:lnTo>
                  <a:lnTo>
                    <a:pt x="1150" y="92"/>
                  </a:lnTo>
                  <a:lnTo>
                    <a:pt x="1152" y="114"/>
                  </a:lnTo>
                  <a:lnTo>
                    <a:pt x="1150" y="137"/>
                  </a:lnTo>
                  <a:lnTo>
                    <a:pt x="1144" y="158"/>
                  </a:lnTo>
                  <a:lnTo>
                    <a:pt x="1132" y="179"/>
                  </a:lnTo>
                  <a:lnTo>
                    <a:pt x="791" y="691"/>
                  </a:lnTo>
                  <a:lnTo>
                    <a:pt x="1037" y="691"/>
                  </a:lnTo>
                  <a:lnTo>
                    <a:pt x="1063" y="694"/>
                  </a:lnTo>
                  <a:lnTo>
                    <a:pt x="1087" y="702"/>
                  </a:lnTo>
                  <a:lnTo>
                    <a:pt x="1109" y="716"/>
                  </a:lnTo>
                  <a:lnTo>
                    <a:pt x="1127" y="734"/>
                  </a:lnTo>
                  <a:lnTo>
                    <a:pt x="1140" y="756"/>
                  </a:lnTo>
                  <a:lnTo>
                    <a:pt x="1149" y="780"/>
                  </a:lnTo>
                  <a:lnTo>
                    <a:pt x="1152" y="806"/>
                  </a:lnTo>
                  <a:lnTo>
                    <a:pt x="1149" y="832"/>
                  </a:lnTo>
                  <a:lnTo>
                    <a:pt x="1140" y="856"/>
                  </a:lnTo>
                  <a:lnTo>
                    <a:pt x="1127" y="878"/>
                  </a:lnTo>
                  <a:lnTo>
                    <a:pt x="1109" y="896"/>
                  </a:lnTo>
                  <a:lnTo>
                    <a:pt x="1087" y="910"/>
                  </a:lnTo>
                  <a:lnTo>
                    <a:pt x="1063" y="918"/>
                  </a:lnTo>
                  <a:lnTo>
                    <a:pt x="1037" y="921"/>
                  </a:lnTo>
                  <a:lnTo>
                    <a:pt x="691" y="921"/>
                  </a:lnTo>
                  <a:lnTo>
                    <a:pt x="691" y="1152"/>
                  </a:lnTo>
                  <a:lnTo>
                    <a:pt x="1037" y="1152"/>
                  </a:lnTo>
                  <a:lnTo>
                    <a:pt x="1063" y="1155"/>
                  </a:lnTo>
                  <a:lnTo>
                    <a:pt x="1087" y="1163"/>
                  </a:lnTo>
                  <a:lnTo>
                    <a:pt x="1109" y="1177"/>
                  </a:lnTo>
                  <a:lnTo>
                    <a:pt x="1127" y="1195"/>
                  </a:lnTo>
                  <a:lnTo>
                    <a:pt x="1140" y="1217"/>
                  </a:lnTo>
                  <a:lnTo>
                    <a:pt x="1149" y="1241"/>
                  </a:lnTo>
                  <a:lnTo>
                    <a:pt x="1152" y="1267"/>
                  </a:lnTo>
                  <a:lnTo>
                    <a:pt x="1149" y="1293"/>
                  </a:lnTo>
                  <a:lnTo>
                    <a:pt x="1140" y="1317"/>
                  </a:lnTo>
                  <a:lnTo>
                    <a:pt x="1127" y="1339"/>
                  </a:lnTo>
                  <a:lnTo>
                    <a:pt x="1109" y="1357"/>
                  </a:lnTo>
                  <a:lnTo>
                    <a:pt x="1087" y="1370"/>
                  </a:lnTo>
                  <a:lnTo>
                    <a:pt x="1063" y="1379"/>
                  </a:lnTo>
                  <a:lnTo>
                    <a:pt x="1037" y="1382"/>
                  </a:lnTo>
                  <a:lnTo>
                    <a:pt x="691" y="1382"/>
                  </a:lnTo>
                  <a:lnTo>
                    <a:pt x="691" y="1728"/>
                  </a:lnTo>
                  <a:lnTo>
                    <a:pt x="688" y="1754"/>
                  </a:lnTo>
                  <a:lnTo>
                    <a:pt x="680" y="1778"/>
                  </a:lnTo>
                  <a:lnTo>
                    <a:pt x="666" y="1800"/>
                  </a:lnTo>
                  <a:lnTo>
                    <a:pt x="648" y="1818"/>
                  </a:lnTo>
                  <a:lnTo>
                    <a:pt x="626" y="1831"/>
                  </a:lnTo>
                  <a:lnTo>
                    <a:pt x="602" y="1840"/>
                  </a:lnTo>
                  <a:lnTo>
                    <a:pt x="576" y="1843"/>
                  </a:lnTo>
                  <a:lnTo>
                    <a:pt x="550" y="1840"/>
                  </a:lnTo>
                  <a:lnTo>
                    <a:pt x="526" y="1831"/>
                  </a:lnTo>
                  <a:lnTo>
                    <a:pt x="504" y="1818"/>
                  </a:lnTo>
                  <a:lnTo>
                    <a:pt x="486" y="1800"/>
                  </a:lnTo>
                  <a:lnTo>
                    <a:pt x="472" y="1778"/>
                  </a:lnTo>
                  <a:lnTo>
                    <a:pt x="464" y="1754"/>
                  </a:lnTo>
                  <a:lnTo>
                    <a:pt x="461" y="1728"/>
                  </a:lnTo>
                  <a:lnTo>
                    <a:pt x="461" y="1382"/>
                  </a:lnTo>
                  <a:lnTo>
                    <a:pt x="115" y="1382"/>
                  </a:lnTo>
                  <a:lnTo>
                    <a:pt x="89" y="1379"/>
                  </a:lnTo>
                  <a:lnTo>
                    <a:pt x="65" y="1370"/>
                  </a:lnTo>
                  <a:lnTo>
                    <a:pt x="43" y="1357"/>
                  </a:lnTo>
                  <a:lnTo>
                    <a:pt x="25" y="1339"/>
                  </a:lnTo>
                  <a:lnTo>
                    <a:pt x="12" y="1317"/>
                  </a:lnTo>
                  <a:lnTo>
                    <a:pt x="3" y="1293"/>
                  </a:lnTo>
                  <a:lnTo>
                    <a:pt x="0" y="1267"/>
                  </a:lnTo>
                  <a:lnTo>
                    <a:pt x="3" y="1241"/>
                  </a:lnTo>
                  <a:lnTo>
                    <a:pt x="12" y="1217"/>
                  </a:lnTo>
                  <a:lnTo>
                    <a:pt x="25" y="1195"/>
                  </a:lnTo>
                  <a:lnTo>
                    <a:pt x="43" y="1177"/>
                  </a:lnTo>
                  <a:lnTo>
                    <a:pt x="65" y="1163"/>
                  </a:lnTo>
                  <a:lnTo>
                    <a:pt x="89" y="1155"/>
                  </a:lnTo>
                  <a:lnTo>
                    <a:pt x="115" y="1152"/>
                  </a:lnTo>
                  <a:lnTo>
                    <a:pt x="461" y="1152"/>
                  </a:lnTo>
                  <a:lnTo>
                    <a:pt x="461" y="921"/>
                  </a:lnTo>
                  <a:lnTo>
                    <a:pt x="115" y="921"/>
                  </a:lnTo>
                  <a:lnTo>
                    <a:pt x="89" y="918"/>
                  </a:lnTo>
                  <a:lnTo>
                    <a:pt x="65" y="910"/>
                  </a:lnTo>
                  <a:lnTo>
                    <a:pt x="43" y="896"/>
                  </a:lnTo>
                  <a:lnTo>
                    <a:pt x="25" y="878"/>
                  </a:lnTo>
                  <a:lnTo>
                    <a:pt x="12" y="856"/>
                  </a:lnTo>
                  <a:lnTo>
                    <a:pt x="3" y="832"/>
                  </a:lnTo>
                  <a:lnTo>
                    <a:pt x="0" y="806"/>
                  </a:lnTo>
                  <a:lnTo>
                    <a:pt x="3" y="780"/>
                  </a:lnTo>
                  <a:lnTo>
                    <a:pt x="12" y="756"/>
                  </a:lnTo>
                  <a:lnTo>
                    <a:pt x="25" y="734"/>
                  </a:lnTo>
                  <a:lnTo>
                    <a:pt x="43" y="716"/>
                  </a:lnTo>
                  <a:lnTo>
                    <a:pt x="65" y="702"/>
                  </a:lnTo>
                  <a:lnTo>
                    <a:pt x="89" y="694"/>
                  </a:lnTo>
                  <a:lnTo>
                    <a:pt x="115" y="691"/>
                  </a:lnTo>
                  <a:lnTo>
                    <a:pt x="361" y="691"/>
                  </a:lnTo>
                  <a:lnTo>
                    <a:pt x="20" y="179"/>
                  </a:lnTo>
                  <a:lnTo>
                    <a:pt x="8" y="158"/>
                  </a:lnTo>
                  <a:lnTo>
                    <a:pt x="2" y="137"/>
                  </a:lnTo>
                  <a:lnTo>
                    <a:pt x="0" y="115"/>
                  </a:lnTo>
                  <a:lnTo>
                    <a:pt x="2" y="93"/>
                  </a:lnTo>
                  <a:lnTo>
                    <a:pt x="8" y="71"/>
                  </a:lnTo>
                  <a:lnTo>
                    <a:pt x="19" y="51"/>
                  </a:lnTo>
                  <a:lnTo>
                    <a:pt x="34" y="34"/>
                  </a:lnTo>
                  <a:lnTo>
                    <a:pt x="51" y="19"/>
                  </a:lnTo>
                  <a:lnTo>
                    <a:pt x="72" y="8"/>
                  </a:lnTo>
                  <a:lnTo>
                    <a:pt x="93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4" name="Freeform 24"/>
          <p:cNvSpPr>
            <a:spLocks noEditPoints="1"/>
          </p:cNvSpPr>
          <p:nvPr/>
        </p:nvSpPr>
        <p:spPr bwMode="auto">
          <a:xfrm>
            <a:off x="2878856" y="3098935"/>
            <a:ext cx="349599" cy="261343"/>
          </a:xfrm>
          <a:custGeom>
            <a:avLst/>
            <a:gdLst>
              <a:gd name="T0" fmla="*/ 1426 w 3261"/>
              <a:gd name="T1" fmla="*/ 1629 h 2443"/>
              <a:gd name="T2" fmla="*/ 1222 w 3261"/>
              <a:gd name="T3" fmla="*/ 2036 h 2443"/>
              <a:gd name="T4" fmla="*/ 815 w 3261"/>
              <a:gd name="T5" fmla="*/ 1629 h 2443"/>
              <a:gd name="T6" fmla="*/ 1019 w 3261"/>
              <a:gd name="T7" fmla="*/ 2036 h 2443"/>
              <a:gd name="T8" fmla="*/ 815 w 3261"/>
              <a:gd name="T9" fmla="*/ 1629 h 2443"/>
              <a:gd name="T10" fmla="*/ 611 w 3261"/>
              <a:gd name="T11" fmla="*/ 1629 h 2443"/>
              <a:gd name="T12" fmla="*/ 407 w 3261"/>
              <a:gd name="T13" fmla="*/ 2036 h 2443"/>
              <a:gd name="T14" fmla="*/ 204 w 3261"/>
              <a:gd name="T15" fmla="*/ 1221 h 2443"/>
              <a:gd name="T16" fmla="*/ 207 w 3261"/>
              <a:gd name="T17" fmla="*/ 2160 h 2443"/>
              <a:gd name="T18" fmla="*/ 227 w 3261"/>
              <a:gd name="T19" fmla="*/ 2200 h 2443"/>
              <a:gd name="T20" fmla="*/ 261 w 3261"/>
              <a:gd name="T21" fmla="*/ 2228 h 2443"/>
              <a:gd name="T22" fmla="*/ 306 w 3261"/>
              <a:gd name="T23" fmla="*/ 2239 h 2443"/>
              <a:gd name="T24" fmla="*/ 2978 w 3261"/>
              <a:gd name="T25" fmla="*/ 2236 h 2443"/>
              <a:gd name="T26" fmla="*/ 3019 w 3261"/>
              <a:gd name="T27" fmla="*/ 2216 h 2443"/>
              <a:gd name="T28" fmla="*/ 3047 w 3261"/>
              <a:gd name="T29" fmla="*/ 2181 h 2443"/>
              <a:gd name="T30" fmla="*/ 3057 w 3261"/>
              <a:gd name="T31" fmla="*/ 2137 h 2443"/>
              <a:gd name="T32" fmla="*/ 204 w 3261"/>
              <a:gd name="T33" fmla="*/ 1221 h 2443"/>
              <a:gd name="T34" fmla="*/ 283 w 3261"/>
              <a:gd name="T35" fmla="*/ 207 h 2443"/>
              <a:gd name="T36" fmla="*/ 243 w 3261"/>
              <a:gd name="T37" fmla="*/ 227 h 2443"/>
              <a:gd name="T38" fmla="*/ 215 w 3261"/>
              <a:gd name="T39" fmla="*/ 261 h 2443"/>
              <a:gd name="T40" fmla="*/ 204 w 3261"/>
              <a:gd name="T41" fmla="*/ 306 h 2443"/>
              <a:gd name="T42" fmla="*/ 3057 w 3261"/>
              <a:gd name="T43" fmla="*/ 611 h 2443"/>
              <a:gd name="T44" fmla="*/ 3054 w 3261"/>
              <a:gd name="T45" fmla="*/ 283 h 2443"/>
              <a:gd name="T46" fmla="*/ 3034 w 3261"/>
              <a:gd name="T47" fmla="*/ 242 h 2443"/>
              <a:gd name="T48" fmla="*/ 3000 w 3261"/>
              <a:gd name="T49" fmla="*/ 214 h 2443"/>
              <a:gd name="T50" fmla="*/ 2955 w 3261"/>
              <a:gd name="T51" fmla="*/ 204 h 2443"/>
              <a:gd name="T52" fmla="*/ 306 w 3261"/>
              <a:gd name="T53" fmla="*/ 0 h 2443"/>
              <a:gd name="T54" fmla="*/ 2997 w 3261"/>
              <a:gd name="T55" fmla="*/ 3 h 2443"/>
              <a:gd name="T56" fmla="*/ 3074 w 3261"/>
              <a:gd name="T57" fmla="*/ 24 h 2443"/>
              <a:gd name="T58" fmla="*/ 3141 w 3261"/>
              <a:gd name="T59" fmla="*/ 64 h 2443"/>
              <a:gd name="T60" fmla="*/ 3197 w 3261"/>
              <a:gd name="T61" fmla="*/ 119 h 2443"/>
              <a:gd name="T62" fmla="*/ 3237 w 3261"/>
              <a:gd name="T63" fmla="*/ 187 h 2443"/>
              <a:gd name="T64" fmla="*/ 3258 w 3261"/>
              <a:gd name="T65" fmla="*/ 264 h 2443"/>
              <a:gd name="T66" fmla="*/ 3261 w 3261"/>
              <a:gd name="T67" fmla="*/ 2137 h 2443"/>
              <a:gd name="T68" fmla="*/ 3250 w 3261"/>
              <a:gd name="T69" fmla="*/ 2218 h 2443"/>
              <a:gd name="T70" fmla="*/ 3219 w 3261"/>
              <a:gd name="T71" fmla="*/ 2291 h 2443"/>
              <a:gd name="T72" fmla="*/ 3171 w 3261"/>
              <a:gd name="T73" fmla="*/ 2353 h 2443"/>
              <a:gd name="T74" fmla="*/ 3109 w 3261"/>
              <a:gd name="T75" fmla="*/ 2401 h 2443"/>
              <a:gd name="T76" fmla="*/ 3036 w 3261"/>
              <a:gd name="T77" fmla="*/ 2432 h 2443"/>
              <a:gd name="T78" fmla="*/ 2955 w 3261"/>
              <a:gd name="T79" fmla="*/ 2443 h 2443"/>
              <a:gd name="T80" fmla="*/ 264 w 3261"/>
              <a:gd name="T81" fmla="*/ 2440 h 2443"/>
              <a:gd name="T82" fmla="*/ 187 w 3261"/>
              <a:gd name="T83" fmla="*/ 2419 h 2443"/>
              <a:gd name="T84" fmla="*/ 119 w 3261"/>
              <a:gd name="T85" fmla="*/ 2379 h 2443"/>
              <a:gd name="T86" fmla="*/ 64 w 3261"/>
              <a:gd name="T87" fmla="*/ 2324 h 2443"/>
              <a:gd name="T88" fmla="*/ 24 w 3261"/>
              <a:gd name="T89" fmla="*/ 2255 h 2443"/>
              <a:gd name="T90" fmla="*/ 3 w 3261"/>
              <a:gd name="T91" fmla="*/ 2178 h 2443"/>
              <a:gd name="T92" fmla="*/ 0 w 3261"/>
              <a:gd name="T93" fmla="*/ 306 h 2443"/>
              <a:gd name="T94" fmla="*/ 11 w 3261"/>
              <a:gd name="T95" fmla="*/ 225 h 2443"/>
              <a:gd name="T96" fmla="*/ 42 w 3261"/>
              <a:gd name="T97" fmla="*/ 151 h 2443"/>
              <a:gd name="T98" fmla="*/ 89 w 3261"/>
              <a:gd name="T99" fmla="*/ 89 h 2443"/>
              <a:gd name="T100" fmla="*/ 152 w 3261"/>
              <a:gd name="T101" fmla="*/ 42 h 2443"/>
              <a:gd name="T102" fmla="*/ 225 w 3261"/>
              <a:gd name="T103" fmla="*/ 11 h 2443"/>
              <a:gd name="T104" fmla="*/ 306 w 3261"/>
              <a:gd name="T105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1" h="2443">
                <a:moveTo>
                  <a:pt x="1222" y="1629"/>
                </a:moveTo>
                <a:lnTo>
                  <a:pt x="1426" y="1629"/>
                </a:lnTo>
                <a:lnTo>
                  <a:pt x="1426" y="2036"/>
                </a:lnTo>
                <a:lnTo>
                  <a:pt x="1222" y="2036"/>
                </a:lnTo>
                <a:lnTo>
                  <a:pt x="1222" y="1629"/>
                </a:lnTo>
                <a:close/>
                <a:moveTo>
                  <a:pt x="815" y="1629"/>
                </a:moveTo>
                <a:lnTo>
                  <a:pt x="1019" y="1629"/>
                </a:lnTo>
                <a:lnTo>
                  <a:pt x="1019" y="2036"/>
                </a:lnTo>
                <a:lnTo>
                  <a:pt x="815" y="2036"/>
                </a:lnTo>
                <a:lnTo>
                  <a:pt x="815" y="1629"/>
                </a:lnTo>
                <a:close/>
                <a:moveTo>
                  <a:pt x="407" y="1629"/>
                </a:moveTo>
                <a:lnTo>
                  <a:pt x="611" y="1629"/>
                </a:lnTo>
                <a:lnTo>
                  <a:pt x="611" y="2036"/>
                </a:lnTo>
                <a:lnTo>
                  <a:pt x="407" y="2036"/>
                </a:lnTo>
                <a:lnTo>
                  <a:pt x="407" y="1629"/>
                </a:lnTo>
                <a:close/>
                <a:moveTo>
                  <a:pt x="204" y="1221"/>
                </a:moveTo>
                <a:lnTo>
                  <a:pt x="204" y="2137"/>
                </a:lnTo>
                <a:lnTo>
                  <a:pt x="207" y="2160"/>
                </a:lnTo>
                <a:lnTo>
                  <a:pt x="215" y="2181"/>
                </a:lnTo>
                <a:lnTo>
                  <a:pt x="227" y="2200"/>
                </a:lnTo>
                <a:lnTo>
                  <a:pt x="243" y="2216"/>
                </a:lnTo>
                <a:lnTo>
                  <a:pt x="261" y="2228"/>
                </a:lnTo>
                <a:lnTo>
                  <a:pt x="283" y="2236"/>
                </a:lnTo>
                <a:lnTo>
                  <a:pt x="306" y="2239"/>
                </a:lnTo>
                <a:lnTo>
                  <a:pt x="2955" y="2239"/>
                </a:lnTo>
                <a:lnTo>
                  <a:pt x="2978" y="2236"/>
                </a:lnTo>
                <a:lnTo>
                  <a:pt x="3000" y="2228"/>
                </a:lnTo>
                <a:lnTo>
                  <a:pt x="3019" y="2216"/>
                </a:lnTo>
                <a:lnTo>
                  <a:pt x="3034" y="2200"/>
                </a:lnTo>
                <a:lnTo>
                  <a:pt x="3047" y="2181"/>
                </a:lnTo>
                <a:lnTo>
                  <a:pt x="3054" y="2160"/>
                </a:lnTo>
                <a:lnTo>
                  <a:pt x="3057" y="2137"/>
                </a:lnTo>
                <a:lnTo>
                  <a:pt x="3057" y="1221"/>
                </a:lnTo>
                <a:lnTo>
                  <a:pt x="204" y="1221"/>
                </a:lnTo>
                <a:close/>
                <a:moveTo>
                  <a:pt x="306" y="204"/>
                </a:moveTo>
                <a:lnTo>
                  <a:pt x="283" y="207"/>
                </a:lnTo>
                <a:lnTo>
                  <a:pt x="261" y="214"/>
                </a:lnTo>
                <a:lnTo>
                  <a:pt x="243" y="227"/>
                </a:lnTo>
                <a:lnTo>
                  <a:pt x="227" y="242"/>
                </a:lnTo>
                <a:lnTo>
                  <a:pt x="215" y="261"/>
                </a:lnTo>
                <a:lnTo>
                  <a:pt x="207" y="283"/>
                </a:lnTo>
                <a:lnTo>
                  <a:pt x="204" y="306"/>
                </a:lnTo>
                <a:lnTo>
                  <a:pt x="204" y="611"/>
                </a:lnTo>
                <a:lnTo>
                  <a:pt x="3057" y="611"/>
                </a:lnTo>
                <a:lnTo>
                  <a:pt x="3057" y="306"/>
                </a:lnTo>
                <a:lnTo>
                  <a:pt x="3054" y="283"/>
                </a:lnTo>
                <a:lnTo>
                  <a:pt x="3047" y="261"/>
                </a:lnTo>
                <a:lnTo>
                  <a:pt x="3034" y="242"/>
                </a:lnTo>
                <a:lnTo>
                  <a:pt x="3019" y="227"/>
                </a:lnTo>
                <a:lnTo>
                  <a:pt x="3000" y="214"/>
                </a:lnTo>
                <a:lnTo>
                  <a:pt x="2978" y="207"/>
                </a:lnTo>
                <a:lnTo>
                  <a:pt x="2955" y="204"/>
                </a:lnTo>
                <a:lnTo>
                  <a:pt x="306" y="204"/>
                </a:lnTo>
                <a:close/>
                <a:moveTo>
                  <a:pt x="306" y="0"/>
                </a:moveTo>
                <a:lnTo>
                  <a:pt x="2955" y="0"/>
                </a:lnTo>
                <a:lnTo>
                  <a:pt x="2997" y="3"/>
                </a:lnTo>
                <a:lnTo>
                  <a:pt x="3036" y="11"/>
                </a:lnTo>
                <a:lnTo>
                  <a:pt x="3074" y="24"/>
                </a:lnTo>
                <a:lnTo>
                  <a:pt x="3109" y="42"/>
                </a:lnTo>
                <a:lnTo>
                  <a:pt x="3141" y="64"/>
                </a:lnTo>
                <a:lnTo>
                  <a:pt x="3171" y="89"/>
                </a:lnTo>
                <a:lnTo>
                  <a:pt x="3197" y="119"/>
                </a:lnTo>
                <a:lnTo>
                  <a:pt x="3219" y="151"/>
                </a:lnTo>
                <a:lnTo>
                  <a:pt x="3237" y="187"/>
                </a:lnTo>
                <a:lnTo>
                  <a:pt x="3250" y="225"/>
                </a:lnTo>
                <a:lnTo>
                  <a:pt x="3258" y="264"/>
                </a:lnTo>
                <a:lnTo>
                  <a:pt x="3261" y="306"/>
                </a:lnTo>
                <a:lnTo>
                  <a:pt x="3261" y="2137"/>
                </a:lnTo>
                <a:lnTo>
                  <a:pt x="3258" y="2178"/>
                </a:lnTo>
                <a:lnTo>
                  <a:pt x="3250" y="2218"/>
                </a:lnTo>
                <a:lnTo>
                  <a:pt x="3237" y="2255"/>
                </a:lnTo>
                <a:lnTo>
                  <a:pt x="3219" y="2291"/>
                </a:lnTo>
                <a:lnTo>
                  <a:pt x="3197" y="2324"/>
                </a:lnTo>
                <a:lnTo>
                  <a:pt x="3171" y="2353"/>
                </a:lnTo>
                <a:lnTo>
                  <a:pt x="3141" y="2379"/>
                </a:lnTo>
                <a:lnTo>
                  <a:pt x="3109" y="2401"/>
                </a:lnTo>
                <a:lnTo>
                  <a:pt x="3074" y="2419"/>
                </a:lnTo>
                <a:lnTo>
                  <a:pt x="3036" y="2432"/>
                </a:lnTo>
                <a:lnTo>
                  <a:pt x="2997" y="2440"/>
                </a:lnTo>
                <a:lnTo>
                  <a:pt x="2955" y="2443"/>
                </a:lnTo>
                <a:lnTo>
                  <a:pt x="306" y="2443"/>
                </a:lnTo>
                <a:lnTo>
                  <a:pt x="264" y="2440"/>
                </a:lnTo>
                <a:lnTo>
                  <a:pt x="225" y="2432"/>
                </a:lnTo>
                <a:lnTo>
                  <a:pt x="187" y="2419"/>
                </a:lnTo>
                <a:lnTo>
                  <a:pt x="152" y="2401"/>
                </a:lnTo>
                <a:lnTo>
                  <a:pt x="119" y="2379"/>
                </a:lnTo>
                <a:lnTo>
                  <a:pt x="89" y="2353"/>
                </a:lnTo>
                <a:lnTo>
                  <a:pt x="64" y="2324"/>
                </a:lnTo>
                <a:lnTo>
                  <a:pt x="42" y="2291"/>
                </a:lnTo>
                <a:lnTo>
                  <a:pt x="24" y="2255"/>
                </a:lnTo>
                <a:lnTo>
                  <a:pt x="11" y="2218"/>
                </a:lnTo>
                <a:lnTo>
                  <a:pt x="3" y="2178"/>
                </a:lnTo>
                <a:lnTo>
                  <a:pt x="0" y="2137"/>
                </a:lnTo>
                <a:lnTo>
                  <a:pt x="0" y="306"/>
                </a:lnTo>
                <a:lnTo>
                  <a:pt x="3" y="264"/>
                </a:lnTo>
                <a:lnTo>
                  <a:pt x="11" y="225"/>
                </a:lnTo>
                <a:lnTo>
                  <a:pt x="24" y="187"/>
                </a:lnTo>
                <a:lnTo>
                  <a:pt x="42" y="151"/>
                </a:lnTo>
                <a:lnTo>
                  <a:pt x="64" y="119"/>
                </a:lnTo>
                <a:lnTo>
                  <a:pt x="89" y="89"/>
                </a:lnTo>
                <a:lnTo>
                  <a:pt x="119" y="64"/>
                </a:lnTo>
                <a:lnTo>
                  <a:pt x="152" y="42"/>
                </a:lnTo>
                <a:lnTo>
                  <a:pt x="187" y="24"/>
                </a:lnTo>
                <a:lnTo>
                  <a:pt x="225" y="11"/>
                </a:lnTo>
                <a:lnTo>
                  <a:pt x="264" y="3"/>
                </a:lnTo>
                <a:lnTo>
                  <a:pt x="30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5" name="Freeform 29"/>
          <p:cNvSpPr>
            <a:spLocks noEditPoints="1"/>
          </p:cNvSpPr>
          <p:nvPr/>
        </p:nvSpPr>
        <p:spPr bwMode="auto">
          <a:xfrm>
            <a:off x="2336628" y="3065089"/>
            <a:ext cx="329035" cy="329035"/>
          </a:xfrm>
          <a:custGeom>
            <a:avLst/>
            <a:gdLst>
              <a:gd name="T0" fmla="*/ 230 w 3456"/>
              <a:gd name="T1" fmla="*/ 2534 h 3456"/>
              <a:gd name="T2" fmla="*/ 691 w 3456"/>
              <a:gd name="T3" fmla="*/ 3226 h 3456"/>
              <a:gd name="T4" fmla="*/ 1382 w 3456"/>
              <a:gd name="T5" fmla="*/ 2765 h 3456"/>
              <a:gd name="T6" fmla="*/ 922 w 3456"/>
              <a:gd name="T7" fmla="*/ 2074 h 3456"/>
              <a:gd name="T8" fmla="*/ 2074 w 3456"/>
              <a:gd name="T9" fmla="*/ 2074 h 3456"/>
              <a:gd name="T10" fmla="*/ 2074 w 3456"/>
              <a:gd name="T11" fmla="*/ 1843 h 3456"/>
              <a:gd name="T12" fmla="*/ 1420 w 3456"/>
              <a:gd name="T13" fmla="*/ 1846 h 3456"/>
              <a:gd name="T14" fmla="*/ 1519 w 3456"/>
              <a:gd name="T15" fmla="*/ 1888 h 3456"/>
              <a:gd name="T16" fmla="*/ 1587 w 3456"/>
              <a:gd name="T17" fmla="*/ 1968 h 3456"/>
              <a:gd name="T18" fmla="*/ 1613 w 3456"/>
              <a:gd name="T19" fmla="*/ 2074 h 3456"/>
              <a:gd name="T20" fmla="*/ 1601 w 3456"/>
              <a:gd name="T21" fmla="*/ 3298 h 3456"/>
              <a:gd name="T22" fmla="*/ 1545 w 3456"/>
              <a:gd name="T23" fmla="*/ 3388 h 3456"/>
              <a:gd name="T24" fmla="*/ 1455 w 3456"/>
              <a:gd name="T25" fmla="*/ 3444 h 3456"/>
              <a:gd name="T26" fmla="*/ 230 w 3456"/>
              <a:gd name="T27" fmla="*/ 3456 h 3456"/>
              <a:gd name="T28" fmla="*/ 125 w 3456"/>
              <a:gd name="T29" fmla="*/ 3430 h 3456"/>
              <a:gd name="T30" fmla="*/ 45 w 3456"/>
              <a:gd name="T31" fmla="*/ 3362 h 3456"/>
              <a:gd name="T32" fmla="*/ 3 w 3456"/>
              <a:gd name="T33" fmla="*/ 3263 h 3456"/>
              <a:gd name="T34" fmla="*/ 3 w 3456"/>
              <a:gd name="T35" fmla="*/ 2036 h 3456"/>
              <a:gd name="T36" fmla="*/ 45 w 3456"/>
              <a:gd name="T37" fmla="*/ 1937 h 3456"/>
              <a:gd name="T38" fmla="*/ 125 w 3456"/>
              <a:gd name="T39" fmla="*/ 1869 h 3456"/>
              <a:gd name="T40" fmla="*/ 230 w 3456"/>
              <a:gd name="T41" fmla="*/ 1843 h 3456"/>
              <a:gd name="T42" fmla="*/ 3226 w 3456"/>
              <a:gd name="T43" fmla="*/ 1382 h 3456"/>
              <a:gd name="T44" fmla="*/ 230 w 3456"/>
              <a:gd name="T45" fmla="*/ 691 h 3456"/>
              <a:gd name="T46" fmla="*/ 1382 w 3456"/>
              <a:gd name="T47" fmla="*/ 691 h 3456"/>
              <a:gd name="T48" fmla="*/ 3226 w 3456"/>
              <a:gd name="T49" fmla="*/ 0 h 3456"/>
              <a:gd name="T50" fmla="*/ 3331 w 3456"/>
              <a:gd name="T51" fmla="*/ 26 h 3456"/>
              <a:gd name="T52" fmla="*/ 3411 w 3456"/>
              <a:gd name="T53" fmla="*/ 94 h 3456"/>
              <a:gd name="T54" fmla="*/ 3453 w 3456"/>
              <a:gd name="T55" fmla="*/ 193 h 3456"/>
              <a:gd name="T56" fmla="*/ 3453 w 3456"/>
              <a:gd name="T57" fmla="*/ 3263 h 3456"/>
              <a:gd name="T58" fmla="*/ 3411 w 3456"/>
              <a:gd name="T59" fmla="*/ 3362 h 3456"/>
              <a:gd name="T60" fmla="*/ 3331 w 3456"/>
              <a:gd name="T61" fmla="*/ 3430 h 3456"/>
              <a:gd name="T62" fmla="*/ 3226 w 3456"/>
              <a:gd name="T63" fmla="*/ 3456 h 3456"/>
              <a:gd name="T64" fmla="*/ 2001 w 3456"/>
              <a:gd name="T65" fmla="*/ 3444 h 3456"/>
              <a:gd name="T66" fmla="*/ 1911 w 3456"/>
              <a:gd name="T67" fmla="*/ 3388 h 3456"/>
              <a:gd name="T68" fmla="*/ 1855 w 3456"/>
              <a:gd name="T69" fmla="*/ 3298 h 3456"/>
              <a:gd name="T70" fmla="*/ 1843 w 3456"/>
              <a:gd name="T71" fmla="*/ 230 h 3456"/>
              <a:gd name="T72" fmla="*/ 1869 w 3456"/>
              <a:gd name="T73" fmla="*/ 125 h 3456"/>
              <a:gd name="T74" fmla="*/ 1937 w 3456"/>
              <a:gd name="T75" fmla="*/ 45 h 3456"/>
              <a:gd name="T76" fmla="*/ 2036 w 3456"/>
              <a:gd name="T77" fmla="*/ 3 h 3456"/>
              <a:gd name="T78" fmla="*/ 1382 w 3456"/>
              <a:gd name="T79" fmla="*/ 0 h 3456"/>
              <a:gd name="T80" fmla="*/ 1488 w 3456"/>
              <a:gd name="T81" fmla="*/ 26 h 3456"/>
              <a:gd name="T82" fmla="*/ 1568 w 3456"/>
              <a:gd name="T83" fmla="*/ 94 h 3456"/>
              <a:gd name="T84" fmla="*/ 1610 w 3456"/>
              <a:gd name="T85" fmla="*/ 193 h 3456"/>
              <a:gd name="T86" fmla="*/ 1610 w 3456"/>
              <a:gd name="T87" fmla="*/ 1420 h 3456"/>
              <a:gd name="T88" fmla="*/ 1568 w 3456"/>
              <a:gd name="T89" fmla="*/ 1519 h 3456"/>
              <a:gd name="T90" fmla="*/ 1488 w 3456"/>
              <a:gd name="T91" fmla="*/ 1587 h 3456"/>
              <a:gd name="T92" fmla="*/ 1382 w 3456"/>
              <a:gd name="T93" fmla="*/ 1613 h 3456"/>
              <a:gd name="T94" fmla="*/ 158 w 3456"/>
              <a:gd name="T95" fmla="*/ 1601 h 3456"/>
              <a:gd name="T96" fmla="*/ 68 w 3456"/>
              <a:gd name="T97" fmla="*/ 1545 h 3456"/>
              <a:gd name="T98" fmla="*/ 12 w 3456"/>
              <a:gd name="T99" fmla="*/ 1455 h 3456"/>
              <a:gd name="T100" fmla="*/ 0 w 3456"/>
              <a:gd name="T101" fmla="*/ 230 h 3456"/>
              <a:gd name="T102" fmla="*/ 26 w 3456"/>
              <a:gd name="T103" fmla="*/ 125 h 3456"/>
              <a:gd name="T104" fmla="*/ 94 w 3456"/>
              <a:gd name="T105" fmla="*/ 45 h 3456"/>
              <a:gd name="T106" fmla="*/ 193 w 3456"/>
              <a:gd name="T107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691" y="2074"/>
                </a:moveTo>
                <a:lnTo>
                  <a:pt x="691" y="2534"/>
                </a:lnTo>
                <a:lnTo>
                  <a:pt x="230" y="2534"/>
                </a:lnTo>
                <a:lnTo>
                  <a:pt x="230" y="2765"/>
                </a:lnTo>
                <a:lnTo>
                  <a:pt x="691" y="2765"/>
                </a:lnTo>
                <a:lnTo>
                  <a:pt x="691" y="3226"/>
                </a:lnTo>
                <a:lnTo>
                  <a:pt x="922" y="3226"/>
                </a:lnTo>
                <a:lnTo>
                  <a:pt x="922" y="2765"/>
                </a:lnTo>
                <a:lnTo>
                  <a:pt x="1382" y="2765"/>
                </a:lnTo>
                <a:lnTo>
                  <a:pt x="1382" y="2534"/>
                </a:lnTo>
                <a:lnTo>
                  <a:pt x="922" y="2534"/>
                </a:lnTo>
                <a:lnTo>
                  <a:pt x="922" y="2074"/>
                </a:lnTo>
                <a:lnTo>
                  <a:pt x="691" y="2074"/>
                </a:lnTo>
                <a:close/>
                <a:moveTo>
                  <a:pt x="2074" y="1843"/>
                </a:moveTo>
                <a:lnTo>
                  <a:pt x="2074" y="2074"/>
                </a:lnTo>
                <a:lnTo>
                  <a:pt x="3226" y="2074"/>
                </a:lnTo>
                <a:lnTo>
                  <a:pt x="3226" y="1843"/>
                </a:lnTo>
                <a:lnTo>
                  <a:pt x="2074" y="1843"/>
                </a:lnTo>
                <a:close/>
                <a:moveTo>
                  <a:pt x="230" y="1843"/>
                </a:moveTo>
                <a:lnTo>
                  <a:pt x="1382" y="1843"/>
                </a:lnTo>
                <a:lnTo>
                  <a:pt x="1420" y="1846"/>
                </a:lnTo>
                <a:lnTo>
                  <a:pt x="1455" y="1855"/>
                </a:lnTo>
                <a:lnTo>
                  <a:pt x="1488" y="1869"/>
                </a:lnTo>
                <a:lnTo>
                  <a:pt x="1519" y="1888"/>
                </a:lnTo>
                <a:lnTo>
                  <a:pt x="1545" y="1911"/>
                </a:lnTo>
                <a:lnTo>
                  <a:pt x="1568" y="1937"/>
                </a:lnTo>
                <a:lnTo>
                  <a:pt x="1587" y="1968"/>
                </a:lnTo>
                <a:lnTo>
                  <a:pt x="1601" y="2001"/>
                </a:lnTo>
                <a:lnTo>
                  <a:pt x="1610" y="2036"/>
                </a:lnTo>
                <a:lnTo>
                  <a:pt x="1613" y="2074"/>
                </a:lnTo>
                <a:lnTo>
                  <a:pt x="1613" y="3226"/>
                </a:lnTo>
                <a:lnTo>
                  <a:pt x="1610" y="3263"/>
                </a:lnTo>
                <a:lnTo>
                  <a:pt x="1601" y="3298"/>
                </a:lnTo>
                <a:lnTo>
                  <a:pt x="1587" y="3331"/>
                </a:lnTo>
                <a:lnTo>
                  <a:pt x="1568" y="3362"/>
                </a:lnTo>
                <a:lnTo>
                  <a:pt x="1545" y="3388"/>
                </a:lnTo>
                <a:lnTo>
                  <a:pt x="1519" y="3411"/>
                </a:lnTo>
                <a:lnTo>
                  <a:pt x="1488" y="3430"/>
                </a:lnTo>
                <a:lnTo>
                  <a:pt x="1455" y="3444"/>
                </a:lnTo>
                <a:lnTo>
                  <a:pt x="1420" y="3453"/>
                </a:lnTo>
                <a:lnTo>
                  <a:pt x="1382" y="3456"/>
                </a:lnTo>
                <a:lnTo>
                  <a:pt x="230" y="3456"/>
                </a:lnTo>
                <a:lnTo>
                  <a:pt x="193" y="3453"/>
                </a:lnTo>
                <a:lnTo>
                  <a:pt x="158" y="3444"/>
                </a:lnTo>
                <a:lnTo>
                  <a:pt x="125" y="3430"/>
                </a:lnTo>
                <a:lnTo>
                  <a:pt x="94" y="3411"/>
                </a:lnTo>
                <a:lnTo>
                  <a:pt x="68" y="3388"/>
                </a:lnTo>
                <a:lnTo>
                  <a:pt x="45" y="3362"/>
                </a:lnTo>
                <a:lnTo>
                  <a:pt x="26" y="3331"/>
                </a:lnTo>
                <a:lnTo>
                  <a:pt x="12" y="3298"/>
                </a:lnTo>
                <a:lnTo>
                  <a:pt x="3" y="3263"/>
                </a:lnTo>
                <a:lnTo>
                  <a:pt x="0" y="3226"/>
                </a:lnTo>
                <a:lnTo>
                  <a:pt x="0" y="2074"/>
                </a:lnTo>
                <a:lnTo>
                  <a:pt x="3" y="2036"/>
                </a:lnTo>
                <a:lnTo>
                  <a:pt x="12" y="2001"/>
                </a:lnTo>
                <a:lnTo>
                  <a:pt x="26" y="1968"/>
                </a:lnTo>
                <a:lnTo>
                  <a:pt x="45" y="1937"/>
                </a:lnTo>
                <a:lnTo>
                  <a:pt x="68" y="1911"/>
                </a:lnTo>
                <a:lnTo>
                  <a:pt x="94" y="1888"/>
                </a:lnTo>
                <a:lnTo>
                  <a:pt x="125" y="1869"/>
                </a:lnTo>
                <a:lnTo>
                  <a:pt x="158" y="1855"/>
                </a:lnTo>
                <a:lnTo>
                  <a:pt x="193" y="1846"/>
                </a:lnTo>
                <a:lnTo>
                  <a:pt x="230" y="1843"/>
                </a:lnTo>
                <a:close/>
                <a:moveTo>
                  <a:pt x="2074" y="1152"/>
                </a:moveTo>
                <a:lnTo>
                  <a:pt x="2074" y="1382"/>
                </a:lnTo>
                <a:lnTo>
                  <a:pt x="3226" y="1382"/>
                </a:lnTo>
                <a:lnTo>
                  <a:pt x="3226" y="1152"/>
                </a:lnTo>
                <a:lnTo>
                  <a:pt x="2074" y="1152"/>
                </a:lnTo>
                <a:close/>
                <a:moveTo>
                  <a:pt x="230" y="691"/>
                </a:moveTo>
                <a:lnTo>
                  <a:pt x="230" y="922"/>
                </a:lnTo>
                <a:lnTo>
                  <a:pt x="1382" y="922"/>
                </a:lnTo>
                <a:lnTo>
                  <a:pt x="1382" y="691"/>
                </a:lnTo>
                <a:lnTo>
                  <a:pt x="230" y="691"/>
                </a:lnTo>
                <a:close/>
                <a:moveTo>
                  <a:pt x="2074" y="0"/>
                </a:moveTo>
                <a:lnTo>
                  <a:pt x="3226" y="0"/>
                </a:lnTo>
                <a:lnTo>
                  <a:pt x="3263" y="3"/>
                </a:lnTo>
                <a:lnTo>
                  <a:pt x="3298" y="12"/>
                </a:lnTo>
                <a:lnTo>
                  <a:pt x="3331" y="26"/>
                </a:lnTo>
                <a:lnTo>
                  <a:pt x="3362" y="45"/>
                </a:lnTo>
                <a:lnTo>
                  <a:pt x="3388" y="68"/>
                </a:lnTo>
                <a:lnTo>
                  <a:pt x="3411" y="94"/>
                </a:lnTo>
                <a:lnTo>
                  <a:pt x="3430" y="125"/>
                </a:lnTo>
                <a:lnTo>
                  <a:pt x="3444" y="158"/>
                </a:lnTo>
                <a:lnTo>
                  <a:pt x="3453" y="193"/>
                </a:lnTo>
                <a:lnTo>
                  <a:pt x="3456" y="230"/>
                </a:lnTo>
                <a:lnTo>
                  <a:pt x="3456" y="3226"/>
                </a:lnTo>
                <a:lnTo>
                  <a:pt x="3453" y="3263"/>
                </a:lnTo>
                <a:lnTo>
                  <a:pt x="3444" y="3298"/>
                </a:lnTo>
                <a:lnTo>
                  <a:pt x="3430" y="3331"/>
                </a:lnTo>
                <a:lnTo>
                  <a:pt x="3411" y="3362"/>
                </a:lnTo>
                <a:lnTo>
                  <a:pt x="3388" y="3388"/>
                </a:lnTo>
                <a:lnTo>
                  <a:pt x="3362" y="3411"/>
                </a:lnTo>
                <a:lnTo>
                  <a:pt x="3331" y="3430"/>
                </a:lnTo>
                <a:lnTo>
                  <a:pt x="3298" y="3444"/>
                </a:lnTo>
                <a:lnTo>
                  <a:pt x="3263" y="3453"/>
                </a:lnTo>
                <a:lnTo>
                  <a:pt x="3226" y="3456"/>
                </a:lnTo>
                <a:lnTo>
                  <a:pt x="2074" y="3456"/>
                </a:lnTo>
                <a:lnTo>
                  <a:pt x="2036" y="3453"/>
                </a:lnTo>
                <a:lnTo>
                  <a:pt x="2001" y="3444"/>
                </a:lnTo>
                <a:lnTo>
                  <a:pt x="1968" y="3430"/>
                </a:lnTo>
                <a:lnTo>
                  <a:pt x="1937" y="3411"/>
                </a:lnTo>
                <a:lnTo>
                  <a:pt x="1911" y="3388"/>
                </a:lnTo>
                <a:lnTo>
                  <a:pt x="1888" y="3362"/>
                </a:lnTo>
                <a:lnTo>
                  <a:pt x="1869" y="3331"/>
                </a:lnTo>
                <a:lnTo>
                  <a:pt x="1855" y="3298"/>
                </a:lnTo>
                <a:lnTo>
                  <a:pt x="1846" y="3263"/>
                </a:lnTo>
                <a:lnTo>
                  <a:pt x="1843" y="3226"/>
                </a:lnTo>
                <a:lnTo>
                  <a:pt x="1843" y="230"/>
                </a:lnTo>
                <a:lnTo>
                  <a:pt x="1846" y="193"/>
                </a:lnTo>
                <a:lnTo>
                  <a:pt x="1855" y="158"/>
                </a:lnTo>
                <a:lnTo>
                  <a:pt x="1869" y="125"/>
                </a:lnTo>
                <a:lnTo>
                  <a:pt x="1888" y="94"/>
                </a:lnTo>
                <a:lnTo>
                  <a:pt x="1911" y="68"/>
                </a:lnTo>
                <a:lnTo>
                  <a:pt x="1937" y="45"/>
                </a:lnTo>
                <a:lnTo>
                  <a:pt x="1968" y="26"/>
                </a:lnTo>
                <a:lnTo>
                  <a:pt x="2001" y="12"/>
                </a:lnTo>
                <a:lnTo>
                  <a:pt x="2036" y="3"/>
                </a:lnTo>
                <a:lnTo>
                  <a:pt x="2074" y="0"/>
                </a:lnTo>
                <a:close/>
                <a:moveTo>
                  <a:pt x="230" y="0"/>
                </a:moveTo>
                <a:lnTo>
                  <a:pt x="1382" y="0"/>
                </a:lnTo>
                <a:lnTo>
                  <a:pt x="1420" y="3"/>
                </a:lnTo>
                <a:lnTo>
                  <a:pt x="1455" y="12"/>
                </a:lnTo>
                <a:lnTo>
                  <a:pt x="1488" y="26"/>
                </a:lnTo>
                <a:lnTo>
                  <a:pt x="1519" y="45"/>
                </a:lnTo>
                <a:lnTo>
                  <a:pt x="1545" y="68"/>
                </a:lnTo>
                <a:lnTo>
                  <a:pt x="1568" y="94"/>
                </a:lnTo>
                <a:lnTo>
                  <a:pt x="1587" y="125"/>
                </a:lnTo>
                <a:lnTo>
                  <a:pt x="1601" y="158"/>
                </a:lnTo>
                <a:lnTo>
                  <a:pt x="1610" y="193"/>
                </a:lnTo>
                <a:lnTo>
                  <a:pt x="1613" y="230"/>
                </a:lnTo>
                <a:lnTo>
                  <a:pt x="1613" y="1382"/>
                </a:lnTo>
                <a:lnTo>
                  <a:pt x="1610" y="1420"/>
                </a:lnTo>
                <a:lnTo>
                  <a:pt x="1601" y="1455"/>
                </a:lnTo>
                <a:lnTo>
                  <a:pt x="1587" y="1488"/>
                </a:lnTo>
                <a:lnTo>
                  <a:pt x="1568" y="1519"/>
                </a:lnTo>
                <a:lnTo>
                  <a:pt x="1545" y="1545"/>
                </a:lnTo>
                <a:lnTo>
                  <a:pt x="1519" y="1568"/>
                </a:lnTo>
                <a:lnTo>
                  <a:pt x="1488" y="1587"/>
                </a:lnTo>
                <a:lnTo>
                  <a:pt x="1455" y="1601"/>
                </a:lnTo>
                <a:lnTo>
                  <a:pt x="1420" y="1610"/>
                </a:lnTo>
                <a:lnTo>
                  <a:pt x="1382" y="1613"/>
                </a:lnTo>
                <a:lnTo>
                  <a:pt x="230" y="1613"/>
                </a:lnTo>
                <a:lnTo>
                  <a:pt x="193" y="1610"/>
                </a:lnTo>
                <a:lnTo>
                  <a:pt x="158" y="1601"/>
                </a:lnTo>
                <a:lnTo>
                  <a:pt x="125" y="1587"/>
                </a:lnTo>
                <a:lnTo>
                  <a:pt x="94" y="1568"/>
                </a:lnTo>
                <a:lnTo>
                  <a:pt x="68" y="1545"/>
                </a:lnTo>
                <a:lnTo>
                  <a:pt x="45" y="1519"/>
                </a:lnTo>
                <a:lnTo>
                  <a:pt x="26" y="1488"/>
                </a:lnTo>
                <a:lnTo>
                  <a:pt x="12" y="1455"/>
                </a:lnTo>
                <a:lnTo>
                  <a:pt x="3" y="1420"/>
                </a:lnTo>
                <a:lnTo>
                  <a:pt x="0" y="1382"/>
                </a:lnTo>
                <a:lnTo>
                  <a:pt x="0" y="230"/>
                </a:lnTo>
                <a:lnTo>
                  <a:pt x="3" y="193"/>
                </a:lnTo>
                <a:lnTo>
                  <a:pt x="12" y="158"/>
                </a:lnTo>
                <a:lnTo>
                  <a:pt x="26" y="125"/>
                </a:lnTo>
                <a:lnTo>
                  <a:pt x="45" y="94"/>
                </a:lnTo>
                <a:lnTo>
                  <a:pt x="68" y="68"/>
                </a:lnTo>
                <a:lnTo>
                  <a:pt x="94" y="45"/>
                </a:lnTo>
                <a:lnTo>
                  <a:pt x="125" y="26"/>
                </a:lnTo>
                <a:lnTo>
                  <a:pt x="158" y="12"/>
                </a:lnTo>
                <a:lnTo>
                  <a:pt x="193" y="3"/>
                </a:lnTo>
                <a:lnTo>
                  <a:pt x="23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6" name="Freeform 34"/>
          <p:cNvSpPr/>
          <p:nvPr/>
        </p:nvSpPr>
        <p:spPr bwMode="auto">
          <a:xfrm>
            <a:off x="3441648" y="3065089"/>
            <a:ext cx="329035" cy="329035"/>
          </a:xfrm>
          <a:custGeom>
            <a:avLst/>
            <a:gdLst>
              <a:gd name="T0" fmla="*/ 768 w 3456"/>
              <a:gd name="T1" fmla="*/ 17 h 3456"/>
              <a:gd name="T2" fmla="*/ 894 w 3456"/>
              <a:gd name="T3" fmla="*/ 87 h 3456"/>
              <a:gd name="T4" fmla="*/ 1036 w 3456"/>
              <a:gd name="T5" fmla="*/ 198 h 3456"/>
              <a:gd name="T6" fmla="*/ 1176 w 3456"/>
              <a:gd name="T7" fmla="*/ 337 h 3456"/>
              <a:gd name="T8" fmla="*/ 1300 w 3456"/>
              <a:gd name="T9" fmla="*/ 490 h 3456"/>
              <a:gd name="T10" fmla="*/ 1389 w 3456"/>
              <a:gd name="T11" fmla="*/ 644 h 3456"/>
              <a:gd name="T12" fmla="*/ 1428 w 3456"/>
              <a:gd name="T13" fmla="*/ 784 h 3456"/>
              <a:gd name="T14" fmla="*/ 1401 w 3456"/>
              <a:gd name="T15" fmla="*/ 899 h 3456"/>
              <a:gd name="T16" fmla="*/ 1275 w 3456"/>
              <a:gd name="T17" fmla="*/ 1016 h 3456"/>
              <a:gd name="T18" fmla="*/ 1139 w 3456"/>
              <a:gd name="T19" fmla="*/ 1106 h 3456"/>
              <a:gd name="T20" fmla="*/ 1027 w 3456"/>
              <a:gd name="T21" fmla="*/ 1179 h 3456"/>
              <a:gd name="T22" fmla="*/ 950 w 3456"/>
              <a:gd name="T23" fmla="*/ 1263 h 3456"/>
              <a:gd name="T24" fmla="*/ 922 w 3456"/>
              <a:gd name="T25" fmla="*/ 1382 h 3456"/>
              <a:gd name="T26" fmla="*/ 980 w 3456"/>
              <a:gd name="T27" fmla="*/ 1595 h 3456"/>
              <a:gd name="T28" fmla="*/ 1130 w 3456"/>
              <a:gd name="T29" fmla="*/ 1808 h 3456"/>
              <a:gd name="T30" fmla="*/ 1329 w 3456"/>
              <a:gd name="T31" fmla="*/ 2020 h 3456"/>
              <a:gd name="T32" fmla="*/ 1542 w 3456"/>
              <a:gd name="T33" fmla="*/ 2231 h 3456"/>
              <a:gd name="T34" fmla="*/ 1754 w 3456"/>
              <a:gd name="T35" fmla="*/ 2410 h 3456"/>
              <a:gd name="T36" fmla="*/ 1968 w 3456"/>
              <a:gd name="T37" fmla="*/ 2519 h 3456"/>
              <a:gd name="T38" fmla="*/ 2140 w 3456"/>
              <a:gd name="T39" fmla="*/ 2527 h 3456"/>
              <a:gd name="T40" fmla="*/ 2237 w 3456"/>
              <a:gd name="T41" fmla="*/ 2473 h 3456"/>
              <a:gd name="T42" fmla="*/ 2313 w 3456"/>
              <a:gd name="T43" fmla="*/ 2376 h 3456"/>
              <a:gd name="T44" fmla="*/ 2392 w 3456"/>
              <a:gd name="T45" fmla="*/ 2252 h 3456"/>
              <a:gd name="T46" fmla="*/ 2500 w 3456"/>
              <a:gd name="T47" fmla="*/ 2110 h 3456"/>
              <a:gd name="T48" fmla="*/ 2610 w 3456"/>
              <a:gd name="T49" fmla="*/ 2032 h 3456"/>
              <a:gd name="T50" fmla="*/ 2740 w 3456"/>
              <a:gd name="T51" fmla="*/ 2040 h 3456"/>
              <a:gd name="T52" fmla="*/ 2888 w 3456"/>
              <a:gd name="T53" fmla="*/ 2107 h 3456"/>
              <a:gd name="T54" fmla="*/ 3043 w 3456"/>
              <a:gd name="T55" fmla="*/ 2215 h 3456"/>
              <a:gd name="T56" fmla="*/ 3191 w 3456"/>
              <a:gd name="T57" fmla="*/ 2349 h 3456"/>
              <a:gd name="T58" fmla="*/ 3318 w 3456"/>
              <a:gd name="T59" fmla="*/ 2491 h 3456"/>
              <a:gd name="T60" fmla="*/ 3410 w 3456"/>
              <a:gd name="T61" fmla="*/ 2629 h 3456"/>
              <a:gd name="T62" fmla="*/ 3454 w 3456"/>
              <a:gd name="T63" fmla="*/ 2742 h 3456"/>
              <a:gd name="T64" fmla="*/ 3435 w 3456"/>
              <a:gd name="T65" fmla="*/ 2843 h 3456"/>
              <a:gd name="T66" fmla="*/ 3354 w 3456"/>
              <a:gd name="T67" fmla="*/ 2962 h 3456"/>
              <a:gd name="T68" fmla="*/ 3233 w 3456"/>
              <a:gd name="T69" fmla="*/ 3088 h 3456"/>
              <a:gd name="T70" fmla="*/ 3093 w 3456"/>
              <a:gd name="T71" fmla="*/ 3212 h 3456"/>
              <a:gd name="T72" fmla="*/ 2954 w 3456"/>
              <a:gd name="T73" fmla="*/ 3320 h 3456"/>
              <a:gd name="T74" fmla="*/ 2841 w 3456"/>
              <a:gd name="T75" fmla="*/ 3403 h 3456"/>
              <a:gd name="T76" fmla="*/ 2774 w 3456"/>
              <a:gd name="T77" fmla="*/ 3450 h 3456"/>
              <a:gd name="T78" fmla="*/ 2655 w 3456"/>
              <a:gd name="T79" fmla="*/ 3449 h 3456"/>
              <a:gd name="T80" fmla="*/ 2398 w 3456"/>
              <a:gd name="T81" fmla="*/ 3391 h 3456"/>
              <a:gd name="T82" fmla="*/ 2107 w 3456"/>
              <a:gd name="T83" fmla="*/ 3286 h 3456"/>
              <a:gd name="T84" fmla="*/ 1800 w 3456"/>
              <a:gd name="T85" fmla="*/ 3144 h 3456"/>
              <a:gd name="T86" fmla="*/ 1497 w 3456"/>
              <a:gd name="T87" fmla="*/ 2972 h 3456"/>
              <a:gd name="T88" fmla="*/ 1215 w 3456"/>
              <a:gd name="T89" fmla="*/ 2783 h 3456"/>
              <a:gd name="T90" fmla="*/ 973 w 3456"/>
              <a:gd name="T91" fmla="*/ 2585 h 3456"/>
              <a:gd name="T92" fmla="*/ 772 w 3456"/>
              <a:gd name="T93" fmla="*/ 2368 h 3456"/>
              <a:gd name="T94" fmla="*/ 577 w 3456"/>
              <a:gd name="T95" fmla="*/ 2105 h 3456"/>
              <a:gd name="T96" fmla="*/ 395 w 3456"/>
              <a:gd name="T97" fmla="*/ 1810 h 3456"/>
              <a:gd name="T98" fmla="*/ 237 w 3456"/>
              <a:gd name="T99" fmla="*/ 1502 h 3456"/>
              <a:gd name="T100" fmla="*/ 112 w 3456"/>
              <a:gd name="T101" fmla="*/ 1200 h 3456"/>
              <a:gd name="T102" fmla="*/ 29 w 3456"/>
              <a:gd name="T103" fmla="*/ 924 h 3456"/>
              <a:gd name="T104" fmla="*/ 0 w 3456"/>
              <a:gd name="T105" fmla="*/ 691 h 3456"/>
              <a:gd name="T106" fmla="*/ 24 w 3456"/>
              <a:gd name="T107" fmla="*/ 656 h 3456"/>
              <a:gd name="T108" fmla="*/ 91 w 3456"/>
              <a:gd name="T109" fmla="*/ 562 h 3456"/>
              <a:gd name="T110" fmla="*/ 187 w 3456"/>
              <a:gd name="T111" fmla="*/ 435 h 3456"/>
              <a:gd name="T112" fmla="*/ 305 w 3456"/>
              <a:gd name="T113" fmla="*/ 292 h 3456"/>
              <a:gd name="T114" fmla="*/ 430 w 3456"/>
              <a:gd name="T115" fmla="*/ 158 h 3456"/>
              <a:gd name="T116" fmla="*/ 555 w 3456"/>
              <a:gd name="T117" fmla="*/ 54 h 3456"/>
              <a:gd name="T118" fmla="*/ 667 w 3456"/>
              <a:gd name="T119" fmla="*/ 2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56" h="3456">
                <a:moveTo>
                  <a:pt x="691" y="0"/>
                </a:moveTo>
                <a:lnTo>
                  <a:pt x="714" y="2"/>
                </a:lnTo>
                <a:lnTo>
                  <a:pt x="739" y="7"/>
                </a:lnTo>
                <a:lnTo>
                  <a:pt x="768" y="17"/>
                </a:lnTo>
                <a:lnTo>
                  <a:pt x="797" y="30"/>
                </a:lnTo>
                <a:lnTo>
                  <a:pt x="827" y="46"/>
                </a:lnTo>
                <a:lnTo>
                  <a:pt x="861" y="65"/>
                </a:lnTo>
                <a:lnTo>
                  <a:pt x="894" y="87"/>
                </a:lnTo>
                <a:lnTo>
                  <a:pt x="929" y="112"/>
                </a:lnTo>
                <a:lnTo>
                  <a:pt x="965" y="138"/>
                </a:lnTo>
                <a:lnTo>
                  <a:pt x="1000" y="168"/>
                </a:lnTo>
                <a:lnTo>
                  <a:pt x="1036" y="198"/>
                </a:lnTo>
                <a:lnTo>
                  <a:pt x="1072" y="230"/>
                </a:lnTo>
                <a:lnTo>
                  <a:pt x="1107" y="265"/>
                </a:lnTo>
                <a:lnTo>
                  <a:pt x="1143" y="301"/>
                </a:lnTo>
                <a:lnTo>
                  <a:pt x="1176" y="337"/>
                </a:lnTo>
                <a:lnTo>
                  <a:pt x="1210" y="375"/>
                </a:lnTo>
                <a:lnTo>
                  <a:pt x="1241" y="413"/>
                </a:lnTo>
                <a:lnTo>
                  <a:pt x="1271" y="451"/>
                </a:lnTo>
                <a:lnTo>
                  <a:pt x="1300" y="490"/>
                </a:lnTo>
                <a:lnTo>
                  <a:pt x="1326" y="529"/>
                </a:lnTo>
                <a:lnTo>
                  <a:pt x="1349" y="568"/>
                </a:lnTo>
                <a:lnTo>
                  <a:pt x="1371" y="605"/>
                </a:lnTo>
                <a:lnTo>
                  <a:pt x="1389" y="644"/>
                </a:lnTo>
                <a:lnTo>
                  <a:pt x="1404" y="681"/>
                </a:lnTo>
                <a:lnTo>
                  <a:pt x="1416" y="716"/>
                </a:lnTo>
                <a:lnTo>
                  <a:pt x="1424" y="751"/>
                </a:lnTo>
                <a:lnTo>
                  <a:pt x="1428" y="784"/>
                </a:lnTo>
                <a:lnTo>
                  <a:pt x="1428" y="816"/>
                </a:lnTo>
                <a:lnTo>
                  <a:pt x="1424" y="846"/>
                </a:lnTo>
                <a:lnTo>
                  <a:pt x="1415" y="873"/>
                </a:lnTo>
                <a:lnTo>
                  <a:pt x="1401" y="899"/>
                </a:lnTo>
                <a:lnTo>
                  <a:pt x="1382" y="922"/>
                </a:lnTo>
                <a:lnTo>
                  <a:pt x="1346" y="956"/>
                </a:lnTo>
                <a:lnTo>
                  <a:pt x="1310" y="988"/>
                </a:lnTo>
                <a:lnTo>
                  <a:pt x="1275" y="1016"/>
                </a:lnTo>
                <a:lnTo>
                  <a:pt x="1239" y="1041"/>
                </a:lnTo>
                <a:lnTo>
                  <a:pt x="1204" y="1064"/>
                </a:lnTo>
                <a:lnTo>
                  <a:pt x="1172" y="1085"/>
                </a:lnTo>
                <a:lnTo>
                  <a:pt x="1139" y="1106"/>
                </a:lnTo>
                <a:lnTo>
                  <a:pt x="1109" y="1125"/>
                </a:lnTo>
                <a:lnTo>
                  <a:pt x="1080" y="1143"/>
                </a:lnTo>
                <a:lnTo>
                  <a:pt x="1053" y="1161"/>
                </a:lnTo>
                <a:lnTo>
                  <a:pt x="1027" y="1179"/>
                </a:lnTo>
                <a:lnTo>
                  <a:pt x="1004" y="1198"/>
                </a:lnTo>
                <a:lnTo>
                  <a:pt x="983" y="1219"/>
                </a:lnTo>
                <a:lnTo>
                  <a:pt x="966" y="1240"/>
                </a:lnTo>
                <a:lnTo>
                  <a:pt x="950" y="1263"/>
                </a:lnTo>
                <a:lnTo>
                  <a:pt x="938" y="1288"/>
                </a:lnTo>
                <a:lnTo>
                  <a:pt x="929" y="1316"/>
                </a:lnTo>
                <a:lnTo>
                  <a:pt x="924" y="1348"/>
                </a:lnTo>
                <a:lnTo>
                  <a:pt x="922" y="1382"/>
                </a:lnTo>
                <a:lnTo>
                  <a:pt x="926" y="1436"/>
                </a:lnTo>
                <a:lnTo>
                  <a:pt x="937" y="1488"/>
                </a:lnTo>
                <a:lnTo>
                  <a:pt x="956" y="1542"/>
                </a:lnTo>
                <a:lnTo>
                  <a:pt x="980" y="1595"/>
                </a:lnTo>
                <a:lnTo>
                  <a:pt x="1011" y="1648"/>
                </a:lnTo>
                <a:lnTo>
                  <a:pt x="1046" y="1702"/>
                </a:lnTo>
                <a:lnTo>
                  <a:pt x="1086" y="1754"/>
                </a:lnTo>
                <a:lnTo>
                  <a:pt x="1130" y="1808"/>
                </a:lnTo>
                <a:lnTo>
                  <a:pt x="1176" y="1861"/>
                </a:lnTo>
                <a:lnTo>
                  <a:pt x="1225" y="1914"/>
                </a:lnTo>
                <a:lnTo>
                  <a:pt x="1277" y="1968"/>
                </a:lnTo>
                <a:lnTo>
                  <a:pt x="1329" y="2020"/>
                </a:lnTo>
                <a:lnTo>
                  <a:pt x="1382" y="2074"/>
                </a:lnTo>
                <a:lnTo>
                  <a:pt x="1436" y="2127"/>
                </a:lnTo>
                <a:lnTo>
                  <a:pt x="1488" y="2179"/>
                </a:lnTo>
                <a:lnTo>
                  <a:pt x="1542" y="2231"/>
                </a:lnTo>
                <a:lnTo>
                  <a:pt x="1595" y="2280"/>
                </a:lnTo>
                <a:lnTo>
                  <a:pt x="1648" y="2326"/>
                </a:lnTo>
                <a:lnTo>
                  <a:pt x="1702" y="2370"/>
                </a:lnTo>
                <a:lnTo>
                  <a:pt x="1754" y="2410"/>
                </a:lnTo>
                <a:lnTo>
                  <a:pt x="1808" y="2445"/>
                </a:lnTo>
                <a:lnTo>
                  <a:pt x="1861" y="2476"/>
                </a:lnTo>
                <a:lnTo>
                  <a:pt x="1914" y="2500"/>
                </a:lnTo>
                <a:lnTo>
                  <a:pt x="1968" y="2519"/>
                </a:lnTo>
                <a:lnTo>
                  <a:pt x="2020" y="2530"/>
                </a:lnTo>
                <a:lnTo>
                  <a:pt x="2074" y="2534"/>
                </a:lnTo>
                <a:lnTo>
                  <a:pt x="2108" y="2532"/>
                </a:lnTo>
                <a:lnTo>
                  <a:pt x="2140" y="2527"/>
                </a:lnTo>
                <a:lnTo>
                  <a:pt x="2168" y="2518"/>
                </a:lnTo>
                <a:lnTo>
                  <a:pt x="2193" y="2506"/>
                </a:lnTo>
                <a:lnTo>
                  <a:pt x="2216" y="2490"/>
                </a:lnTo>
                <a:lnTo>
                  <a:pt x="2237" y="2473"/>
                </a:lnTo>
                <a:lnTo>
                  <a:pt x="2258" y="2452"/>
                </a:lnTo>
                <a:lnTo>
                  <a:pt x="2277" y="2429"/>
                </a:lnTo>
                <a:lnTo>
                  <a:pt x="2295" y="2403"/>
                </a:lnTo>
                <a:lnTo>
                  <a:pt x="2313" y="2376"/>
                </a:lnTo>
                <a:lnTo>
                  <a:pt x="2331" y="2347"/>
                </a:lnTo>
                <a:lnTo>
                  <a:pt x="2350" y="2317"/>
                </a:lnTo>
                <a:lnTo>
                  <a:pt x="2371" y="2284"/>
                </a:lnTo>
                <a:lnTo>
                  <a:pt x="2392" y="2252"/>
                </a:lnTo>
                <a:lnTo>
                  <a:pt x="2415" y="2217"/>
                </a:lnTo>
                <a:lnTo>
                  <a:pt x="2440" y="2181"/>
                </a:lnTo>
                <a:lnTo>
                  <a:pt x="2468" y="2146"/>
                </a:lnTo>
                <a:lnTo>
                  <a:pt x="2500" y="2110"/>
                </a:lnTo>
                <a:lnTo>
                  <a:pt x="2534" y="2074"/>
                </a:lnTo>
                <a:lnTo>
                  <a:pt x="2557" y="2055"/>
                </a:lnTo>
                <a:lnTo>
                  <a:pt x="2583" y="2041"/>
                </a:lnTo>
                <a:lnTo>
                  <a:pt x="2610" y="2032"/>
                </a:lnTo>
                <a:lnTo>
                  <a:pt x="2640" y="2028"/>
                </a:lnTo>
                <a:lnTo>
                  <a:pt x="2672" y="2028"/>
                </a:lnTo>
                <a:lnTo>
                  <a:pt x="2705" y="2032"/>
                </a:lnTo>
                <a:lnTo>
                  <a:pt x="2740" y="2040"/>
                </a:lnTo>
                <a:lnTo>
                  <a:pt x="2775" y="2052"/>
                </a:lnTo>
                <a:lnTo>
                  <a:pt x="2812" y="2067"/>
                </a:lnTo>
                <a:lnTo>
                  <a:pt x="2851" y="2085"/>
                </a:lnTo>
                <a:lnTo>
                  <a:pt x="2888" y="2107"/>
                </a:lnTo>
                <a:lnTo>
                  <a:pt x="2927" y="2130"/>
                </a:lnTo>
                <a:lnTo>
                  <a:pt x="2966" y="2156"/>
                </a:lnTo>
                <a:lnTo>
                  <a:pt x="3005" y="2185"/>
                </a:lnTo>
                <a:lnTo>
                  <a:pt x="3043" y="2215"/>
                </a:lnTo>
                <a:lnTo>
                  <a:pt x="3081" y="2246"/>
                </a:lnTo>
                <a:lnTo>
                  <a:pt x="3119" y="2280"/>
                </a:lnTo>
                <a:lnTo>
                  <a:pt x="3155" y="2313"/>
                </a:lnTo>
                <a:lnTo>
                  <a:pt x="3191" y="2349"/>
                </a:lnTo>
                <a:lnTo>
                  <a:pt x="3226" y="2384"/>
                </a:lnTo>
                <a:lnTo>
                  <a:pt x="3258" y="2420"/>
                </a:lnTo>
                <a:lnTo>
                  <a:pt x="3288" y="2456"/>
                </a:lnTo>
                <a:lnTo>
                  <a:pt x="3318" y="2491"/>
                </a:lnTo>
                <a:lnTo>
                  <a:pt x="3344" y="2527"/>
                </a:lnTo>
                <a:lnTo>
                  <a:pt x="3369" y="2562"/>
                </a:lnTo>
                <a:lnTo>
                  <a:pt x="3391" y="2595"/>
                </a:lnTo>
                <a:lnTo>
                  <a:pt x="3410" y="2629"/>
                </a:lnTo>
                <a:lnTo>
                  <a:pt x="3426" y="2659"/>
                </a:lnTo>
                <a:lnTo>
                  <a:pt x="3439" y="2688"/>
                </a:lnTo>
                <a:lnTo>
                  <a:pt x="3449" y="2717"/>
                </a:lnTo>
                <a:lnTo>
                  <a:pt x="3454" y="2742"/>
                </a:lnTo>
                <a:lnTo>
                  <a:pt x="3456" y="2765"/>
                </a:lnTo>
                <a:lnTo>
                  <a:pt x="3454" y="2789"/>
                </a:lnTo>
                <a:lnTo>
                  <a:pt x="3447" y="2815"/>
                </a:lnTo>
                <a:lnTo>
                  <a:pt x="3435" y="2843"/>
                </a:lnTo>
                <a:lnTo>
                  <a:pt x="3420" y="2872"/>
                </a:lnTo>
                <a:lnTo>
                  <a:pt x="3402" y="2901"/>
                </a:lnTo>
                <a:lnTo>
                  <a:pt x="3380" y="2931"/>
                </a:lnTo>
                <a:lnTo>
                  <a:pt x="3354" y="2962"/>
                </a:lnTo>
                <a:lnTo>
                  <a:pt x="3327" y="2993"/>
                </a:lnTo>
                <a:lnTo>
                  <a:pt x="3298" y="3026"/>
                </a:lnTo>
                <a:lnTo>
                  <a:pt x="3266" y="3057"/>
                </a:lnTo>
                <a:lnTo>
                  <a:pt x="3233" y="3088"/>
                </a:lnTo>
                <a:lnTo>
                  <a:pt x="3198" y="3120"/>
                </a:lnTo>
                <a:lnTo>
                  <a:pt x="3164" y="3151"/>
                </a:lnTo>
                <a:lnTo>
                  <a:pt x="3128" y="3182"/>
                </a:lnTo>
                <a:lnTo>
                  <a:pt x="3093" y="3212"/>
                </a:lnTo>
                <a:lnTo>
                  <a:pt x="3057" y="3240"/>
                </a:lnTo>
                <a:lnTo>
                  <a:pt x="3021" y="3269"/>
                </a:lnTo>
                <a:lnTo>
                  <a:pt x="2988" y="3295"/>
                </a:lnTo>
                <a:lnTo>
                  <a:pt x="2954" y="3320"/>
                </a:lnTo>
                <a:lnTo>
                  <a:pt x="2923" y="3344"/>
                </a:lnTo>
                <a:lnTo>
                  <a:pt x="2894" y="3365"/>
                </a:lnTo>
                <a:lnTo>
                  <a:pt x="2866" y="3385"/>
                </a:lnTo>
                <a:lnTo>
                  <a:pt x="2841" y="3403"/>
                </a:lnTo>
                <a:lnTo>
                  <a:pt x="2819" y="3418"/>
                </a:lnTo>
                <a:lnTo>
                  <a:pt x="2800" y="3432"/>
                </a:lnTo>
                <a:lnTo>
                  <a:pt x="2786" y="3442"/>
                </a:lnTo>
                <a:lnTo>
                  <a:pt x="2774" y="3450"/>
                </a:lnTo>
                <a:lnTo>
                  <a:pt x="2767" y="3454"/>
                </a:lnTo>
                <a:lnTo>
                  <a:pt x="2765" y="3456"/>
                </a:lnTo>
                <a:lnTo>
                  <a:pt x="2711" y="3454"/>
                </a:lnTo>
                <a:lnTo>
                  <a:pt x="2655" y="3449"/>
                </a:lnTo>
                <a:lnTo>
                  <a:pt x="2595" y="3439"/>
                </a:lnTo>
                <a:lnTo>
                  <a:pt x="2532" y="3427"/>
                </a:lnTo>
                <a:lnTo>
                  <a:pt x="2466" y="3411"/>
                </a:lnTo>
                <a:lnTo>
                  <a:pt x="2398" y="3391"/>
                </a:lnTo>
                <a:lnTo>
                  <a:pt x="2328" y="3369"/>
                </a:lnTo>
                <a:lnTo>
                  <a:pt x="2256" y="3344"/>
                </a:lnTo>
                <a:lnTo>
                  <a:pt x="2181" y="3317"/>
                </a:lnTo>
                <a:lnTo>
                  <a:pt x="2107" y="3286"/>
                </a:lnTo>
                <a:lnTo>
                  <a:pt x="2031" y="3254"/>
                </a:lnTo>
                <a:lnTo>
                  <a:pt x="1954" y="3219"/>
                </a:lnTo>
                <a:lnTo>
                  <a:pt x="1877" y="3183"/>
                </a:lnTo>
                <a:lnTo>
                  <a:pt x="1800" y="3144"/>
                </a:lnTo>
                <a:lnTo>
                  <a:pt x="1723" y="3103"/>
                </a:lnTo>
                <a:lnTo>
                  <a:pt x="1646" y="3061"/>
                </a:lnTo>
                <a:lnTo>
                  <a:pt x="1571" y="3017"/>
                </a:lnTo>
                <a:lnTo>
                  <a:pt x="1497" y="2972"/>
                </a:lnTo>
                <a:lnTo>
                  <a:pt x="1423" y="2926"/>
                </a:lnTo>
                <a:lnTo>
                  <a:pt x="1351" y="2879"/>
                </a:lnTo>
                <a:lnTo>
                  <a:pt x="1282" y="2832"/>
                </a:lnTo>
                <a:lnTo>
                  <a:pt x="1215" y="2783"/>
                </a:lnTo>
                <a:lnTo>
                  <a:pt x="1150" y="2733"/>
                </a:lnTo>
                <a:lnTo>
                  <a:pt x="1088" y="2684"/>
                </a:lnTo>
                <a:lnTo>
                  <a:pt x="1028" y="2634"/>
                </a:lnTo>
                <a:lnTo>
                  <a:pt x="973" y="2585"/>
                </a:lnTo>
                <a:lnTo>
                  <a:pt x="922" y="2534"/>
                </a:lnTo>
                <a:lnTo>
                  <a:pt x="871" y="2483"/>
                </a:lnTo>
                <a:lnTo>
                  <a:pt x="822" y="2428"/>
                </a:lnTo>
                <a:lnTo>
                  <a:pt x="772" y="2368"/>
                </a:lnTo>
                <a:lnTo>
                  <a:pt x="723" y="2306"/>
                </a:lnTo>
                <a:lnTo>
                  <a:pt x="673" y="2241"/>
                </a:lnTo>
                <a:lnTo>
                  <a:pt x="624" y="2174"/>
                </a:lnTo>
                <a:lnTo>
                  <a:pt x="577" y="2105"/>
                </a:lnTo>
                <a:lnTo>
                  <a:pt x="530" y="2033"/>
                </a:lnTo>
                <a:lnTo>
                  <a:pt x="484" y="1959"/>
                </a:lnTo>
                <a:lnTo>
                  <a:pt x="439" y="1885"/>
                </a:lnTo>
                <a:lnTo>
                  <a:pt x="395" y="1810"/>
                </a:lnTo>
                <a:lnTo>
                  <a:pt x="353" y="1733"/>
                </a:lnTo>
                <a:lnTo>
                  <a:pt x="312" y="1656"/>
                </a:lnTo>
                <a:lnTo>
                  <a:pt x="273" y="1579"/>
                </a:lnTo>
                <a:lnTo>
                  <a:pt x="237" y="1502"/>
                </a:lnTo>
                <a:lnTo>
                  <a:pt x="202" y="1425"/>
                </a:lnTo>
                <a:lnTo>
                  <a:pt x="170" y="1349"/>
                </a:lnTo>
                <a:lnTo>
                  <a:pt x="139" y="1275"/>
                </a:lnTo>
                <a:lnTo>
                  <a:pt x="112" y="1200"/>
                </a:lnTo>
                <a:lnTo>
                  <a:pt x="87" y="1128"/>
                </a:lnTo>
                <a:lnTo>
                  <a:pt x="65" y="1058"/>
                </a:lnTo>
                <a:lnTo>
                  <a:pt x="45" y="990"/>
                </a:lnTo>
                <a:lnTo>
                  <a:pt x="29" y="924"/>
                </a:lnTo>
                <a:lnTo>
                  <a:pt x="17" y="861"/>
                </a:lnTo>
                <a:lnTo>
                  <a:pt x="7" y="801"/>
                </a:lnTo>
                <a:lnTo>
                  <a:pt x="2" y="745"/>
                </a:lnTo>
                <a:lnTo>
                  <a:pt x="0" y="691"/>
                </a:lnTo>
                <a:lnTo>
                  <a:pt x="2" y="689"/>
                </a:lnTo>
                <a:lnTo>
                  <a:pt x="6" y="682"/>
                </a:lnTo>
                <a:lnTo>
                  <a:pt x="14" y="670"/>
                </a:lnTo>
                <a:lnTo>
                  <a:pt x="24" y="656"/>
                </a:lnTo>
                <a:lnTo>
                  <a:pt x="38" y="637"/>
                </a:lnTo>
                <a:lnTo>
                  <a:pt x="53" y="615"/>
                </a:lnTo>
                <a:lnTo>
                  <a:pt x="71" y="590"/>
                </a:lnTo>
                <a:lnTo>
                  <a:pt x="91" y="562"/>
                </a:lnTo>
                <a:lnTo>
                  <a:pt x="112" y="533"/>
                </a:lnTo>
                <a:lnTo>
                  <a:pt x="136" y="502"/>
                </a:lnTo>
                <a:lnTo>
                  <a:pt x="161" y="468"/>
                </a:lnTo>
                <a:lnTo>
                  <a:pt x="187" y="435"/>
                </a:lnTo>
                <a:lnTo>
                  <a:pt x="216" y="399"/>
                </a:lnTo>
                <a:lnTo>
                  <a:pt x="244" y="363"/>
                </a:lnTo>
                <a:lnTo>
                  <a:pt x="274" y="328"/>
                </a:lnTo>
                <a:lnTo>
                  <a:pt x="305" y="292"/>
                </a:lnTo>
                <a:lnTo>
                  <a:pt x="336" y="258"/>
                </a:lnTo>
                <a:lnTo>
                  <a:pt x="368" y="223"/>
                </a:lnTo>
                <a:lnTo>
                  <a:pt x="399" y="190"/>
                </a:lnTo>
                <a:lnTo>
                  <a:pt x="430" y="158"/>
                </a:lnTo>
                <a:lnTo>
                  <a:pt x="463" y="129"/>
                </a:lnTo>
                <a:lnTo>
                  <a:pt x="494" y="102"/>
                </a:lnTo>
                <a:lnTo>
                  <a:pt x="525" y="76"/>
                </a:lnTo>
                <a:lnTo>
                  <a:pt x="555" y="54"/>
                </a:lnTo>
                <a:lnTo>
                  <a:pt x="584" y="36"/>
                </a:lnTo>
                <a:lnTo>
                  <a:pt x="613" y="21"/>
                </a:lnTo>
                <a:lnTo>
                  <a:pt x="641" y="9"/>
                </a:lnTo>
                <a:lnTo>
                  <a:pt x="667" y="2"/>
                </a:lnTo>
                <a:lnTo>
                  <a:pt x="69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7" name="Freeform 39"/>
          <p:cNvSpPr>
            <a:spLocks noEditPoints="1"/>
          </p:cNvSpPr>
          <p:nvPr/>
        </p:nvSpPr>
        <p:spPr bwMode="auto">
          <a:xfrm>
            <a:off x="1231608" y="3053093"/>
            <a:ext cx="349600" cy="353027"/>
          </a:xfrm>
          <a:custGeom>
            <a:avLst/>
            <a:gdLst>
              <a:gd name="T0" fmla="*/ 1349 w 3262"/>
              <a:gd name="T1" fmla="*/ 3058 h 3292"/>
              <a:gd name="T2" fmla="*/ 1821 w 3262"/>
              <a:gd name="T3" fmla="*/ 3073 h 3292"/>
              <a:gd name="T4" fmla="*/ 1943 w 3262"/>
              <a:gd name="T5" fmla="*/ 2406 h 3292"/>
              <a:gd name="T6" fmla="*/ 1631 w 3262"/>
              <a:gd name="T7" fmla="*/ 2469 h 3292"/>
              <a:gd name="T8" fmla="*/ 1319 w 3262"/>
              <a:gd name="T9" fmla="*/ 2406 h 3292"/>
              <a:gd name="T10" fmla="*/ 2436 w 3262"/>
              <a:gd name="T11" fmla="*/ 1515 h 3292"/>
              <a:gd name="T12" fmla="*/ 2424 w 3262"/>
              <a:gd name="T13" fmla="*/ 1840 h 3292"/>
              <a:gd name="T14" fmla="*/ 3009 w 3262"/>
              <a:gd name="T15" fmla="*/ 2022 h 3292"/>
              <a:gd name="T16" fmla="*/ 3055 w 3262"/>
              <a:gd name="T17" fmla="*/ 1549 h 3292"/>
              <a:gd name="T18" fmla="*/ 2950 w 3262"/>
              <a:gd name="T19" fmla="*/ 1094 h 3292"/>
              <a:gd name="T20" fmla="*/ 217 w 3262"/>
              <a:gd name="T21" fmla="*/ 1454 h 3292"/>
              <a:gd name="T22" fmla="*/ 232 w 3262"/>
              <a:gd name="T23" fmla="*/ 1931 h 3292"/>
              <a:gd name="T24" fmla="*/ 855 w 3262"/>
              <a:gd name="T25" fmla="*/ 1901 h 3292"/>
              <a:gd name="T26" fmla="*/ 819 w 3262"/>
              <a:gd name="T27" fmla="*/ 1580 h 3292"/>
              <a:gd name="T28" fmla="*/ 312 w 3262"/>
              <a:gd name="T29" fmla="*/ 1094 h 3292"/>
              <a:gd name="T30" fmla="*/ 1393 w 3262"/>
              <a:gd name="T31" fmla="*/ 1077 h 3292"/>
              <a:gd name="T32" fmla="*/ 1159 w 3262"/>
              <a:gd name="T33" fmla="*/ 1253 h 3292"/>
              <a:gd name="T34" fmla="*/ 1031 w 3262"/>
              <a:gd name="T35" fmla="*/ 1521 h 3292"/>
              <a:gd name="T36" fmla="*/ 1047 w 3262"/>
              <a:gd name="T37" fmla="*/ 1830 h 3292"/>
              <a:gd name="T38" fmla="*/ 1198 w 3262"/>
              <a:gd name="T39" fmla="*/ 2082 h 3292"/>
              <a:gd name="T40" fmla="*/ 1449 w 3262"/>
              <a:gd name="T41" fmla="*/ 2235 h 3292"/>
              <a:gd name="T42" fmla="*/ 1755 w 3262"/>
              <a:gd name="T43" fmla="*/ 2250 h 3292"/>
              <a:gd name="T44" fmla="*/ 2020 w 3262"/>
              <a:gd name="T45" fmla="*/ 2122 h 3292"/>
              <a:gd name="T46" fmla="*/ 2195 w 3262"/>
              <a:gd name="T47" fmla="*/ 1885 h 3292"/>
              <a:gd name="T48" fmla="*/ 2240 w 3262"/>
              <a:gd name="T49" fmla="*/ 1583 h 3292"/>
              <a:gd name="T50" fmla="*/ 2138 w 3262"/>
              <a:gd name="T51" fmla="*/ 1301 h 3292"/>
              <a:gd name="T52" fmla="*/ 1923 w 3262"/>
              <a:gd name="T53" fmla="*/ 1103 h 3292"/>
              <a:gd name="T54" fmla="*/ 1631 w 3262"/>
              <a:gd name="T55" fmla="*/ 1028 h 3292"/>
              <a:gd name="T56" fmla="*/ 1258 w 3262"/>
              <a:gd name="T57" fmla="*/ 255 h 3292"/>
              <a:gd name="T58" fmla="*/ 1439 w 3262"/>
              <a:gd name="T59" fmla="*/ 845 h 3292"/>
              <a:gd name="T60" fmla="*/ 1761 w 3262"/>
              <a:gd name="T61" fmla="*/ 833 h 3292"/>
              <a:gd name="T62" fmla="*/ 2091 w 3262"/>
              <a:gd name="T63" fmla="*/ 282 h 3292"/>
              <a:gd name="T64" fmla="*/ 1631 w 3262"/>
              <a:gd name="T65" fmla="*/ 205 h 3292"/>
              <a:gd name="T66" fmla="*/ 1935 w 3262"/>
              <a:gd name="T67" fmla="*/ 28 h 3292"/>
              <a:gd name="T68" fmla="*/ 2397 w 3262"/>
              <a:gd name="T69" fmla="*/ 193 h 3292"/>
              <a:gd name="T70" fmla="*/ 2784 w 3262"/>
              <a:gd name="T71" fmla="*/ 482 h 3292"/>
              <a:gd name="T72" fmla="*/ 3071 w 3262"/>
              <a:gd name="T73" fmla="*/ 871 h 3292"/>
              <a:gd name="T74" fmla="*/ 3233 w 3262"/>
              <a:gd name="T75" fmla="*/ 1339 h 3292"/>
              <a:gd name="T76" fmla="*/ 3250 w 3262"/>
              <a:gd name="T77" fmla="*/ 1852 h 3292"/>
              <a:gd name="T78" fmla="*/ 3113 w 3262"/>
              <a:gd name="T79" fmla="*/ 2332 h 3292"/>
              <a:gd name="T80" fmla="*/ 2851 w 3262"/>
              <a:gd name="T81" fmla="*/ 2738 h 3292"/>
              <a:gd name="T82" fmla="*/ 2482 w 3262"/>
              <a:gd name="T83" fmla="*/ 3050 h 3292"/>
              <a:gd name="T84" fmla="*/ 2033 w 3262"/>
              <a:gd name="T85" fmla="*/ 3241 h 3292"/>
              <a:gd name="T86" fmla="*/ 1528 w 3262"/>
              <a:gd name="T87" fmla="*/ 3289 h 3292"/>
              <a:gd name="T88" fmla="*/ 1042 w 3262"/>
              <a:gd name="T89" fmla="*/ 3180 h 3292"/>
              <a:gd name="T90" fmla="*/ 622 w 3262"/>
              <a:gd name="T91" fmla="*/ 2939 h 3292"/>
              <a:gd name="T92" fmla="*/ 293 w 3262"/>
              <a:gd name="T93" fmla="*/ 2586 h 3292"/>
              <a:gd name="T94" fmla="*/ 77 w 3262"/>
              <a:gd name="T95" fmla="*/ 2147 h 3292"/>
              <a:gd name="T96" fmla="*/ 0 w 3262"/>
              <a:gd name="T97" fmla="*/ 1646 h 3292"/>
              <a:gd name="T98" fmla="*/ 77 w 3262"/>
              <a:gd name="T99" fmla="*/ 1144 h 3292"/>
              <a:gd name="T100" fmla="*/ 293 w 3262"/>
              <a:gd name="T101" fmla="*/ 705 h 3292"/>
              <a:gd name="T102" fmla="*/ 622 w 3262"/>
              <a:gd name="T103" fmla="*/ 353 h 3292"/>
              <a:gd name="T104" fmla="*/ 1042 w 3262"/>
              <a:gd name="T105" fmla="*/ 110 h 3292"/>
              <a:gd name="T106" fmla="*/ 1528 w 3262"/>
              <a:gd name="T107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19" y="2406"/>
                </a:moveTo>
                <a:lnTo>
                  <a:pt x="1085" y="2977"/>
                </a:lnTo>
                <a:lnTo>
                  <a:pt x="1170" y="3009"/>
                </a:lnTo>
                <a:lnTo>
                  <a:pt x="1258" y="3036"/>
                </a:lnTo>
                <a:lnTo>
                  <a:pt x="1349" y="3058"/>
                </a:lnTo>
                <a:lnTo>
                  <a:pt x="1441" y="3073"/>
                </a:lnTo>
                <a:lnTo>
                  <a:pt x="1535" y="3082"/>
                </a:lnTo>
                <a:lnTo>
                  <a:pt x="1631" y="3085"/>
                </a:lnTo>
                <a:lnTo>
                  <a:pt x="1727" y="3082"/>
                </a:lnTo>
                <a:lnTo>
                  <a:pt x="1821" y="3073"/>
                </a:lnTo>
                <a:lnTo>
                  <a:pt x="1913" y="3058"/>
                </a:lnTo>
                <a:lnTo>
                  <a:pt x="2003" y="3036"/>
                </a:lnTo>
                <a:lnTo>
                  <a:pt x="2091" y="3009"/>
                </a:lnTo>
                <a:lnTo>
                  <a:pt x="2177" y="2977"/>
                </a:lnTo>
                <a:lnTo>
                  <a:pt x="1943" y="2406"/>
                </a:lnTo>
                <a:lnTo>
                  <a:pt x="1885" y="2429"/>
                </a:lnTo>
                <a:lnTo>
                  <a:pt x="1823" y="2445"/>
                </a:lnTo>
                <a:lnTo>
                  <a:pt x="1761" y="2459"/>
                </a:lnTo>
                <a:lnTo>
                  <a:pt x="1696" y="2466"/>
                </a:lnTo>
                <a:lnTo>
                  <a:pt x="1631" y="2469"/>
                </a:lnTo>
                <a:lnTo>
                  <a:pt x="1565" y="2466"/>
                </a:lnTo>
                <a:lnTo>
                  <a:pt x="1501" y="2459"/>
                </a:lnTo>
                <a:lnTo>
                  <a:pt x="1439" y="2445"/>
                </a:lnTo>
                <a:lnTo>
                  <a:pt x="1377" y="2429"/>
                </a:lnTo>
                <a:lnTo>
                  <a:pt x="1319" y="2406"/>
                </a:lnTo>
                <a:close/>
                <a:moveTo>
                  <a:pt x="2950" y="1094"/>
                </a:moveTo>
                <a:lnTo>
                  <a:pt x="2385" y="1331"/>
                </a:lnTo>
                <a:lnTo>
                  <a:pt x="2406" y="1390"/>
                </a:lnTo>
                <a:lnTo>
                  <a:pt x="2424" y="1452"/>
                </a:lnTo>
                <a:lnTo>
                  <a:pt x="2436" y="1515"/>
                </a:lnTo>
                <a:lnTo>
                  <a:pt x="2443" y="1580"/>
                </a:lnTo>
                <a:lnTo>
                  <a:pt x="2446" y="1646"/>
                </a:lnTo>
                <a:lnTo>
                  <a:pt x="2443" y="1712"/>
                </a:lnTo>
                <a:lnTo>
                  <a:pt x="2436" y="1777"/>
                </a:lnTo>
                <a:lnTo>
                  <a:pt x="2424" y="1840"/>
                </a:lnTo>
                <a:lnTo>
                  <a:pt x="2406" y="1901"/>
                </a:lnTo>
                <a:lnTo>
                  <a:pt x="2385" y="1961"/>
                </a:lnTo>
                <a:lnTo>
                  <a:pt x="2950" y="2197"/>
                </a:lnTo>
                <a:lnTo>
                  <a:pt x="2983" y="2111"/>
                </a:lnTo>
                <a:lnTo>
                  <a:pt x="3009" y="2022"/>
                </a:lnTo>
                <a:lnTo>
                  <a:pt x="3030" y="1931"/>
                </a:lnTo>
                <a:lnTo>
                  <a:pt x="3046" y="1838"/>
                </a:lnTo>
                <a:lnTo>
                  <a:pt x="3055" y="1743"/>
                </a:lnTo>
                <a:lnTo>
                  <a:pt x="3058" y="1646"/>
                </a:lnTo>
                <a:lnTo>
                  <a:pt x="3055" y="1549"/>
                </a:lnTo>
                <a:lnTo>
                  <a:pt x="3046" y="1454"/>
                </a:lnTo>
                <a:lnTo>
                  <a:pt x="3030" y="1361"/>
                </a:lnTo>
                <a:lnTo>
                  <a:pt x="3009" y="1269"/>
                </a:lnTo>
                <a:lnTo>
                  <a:pt x="2983" y="1180"/>
                </a:lnTo>
                <a:lnTo>
                  <a:pt x="2950" y="1094"/>
                </a:lnTo>
                <a:close/>
                <a:moveTo>
                  <a:pt x="312" y="1094"/>
                </a:moveTo>
                <a:lnTo>
                  <a:pt x="280" y="1180"/>
                </a:lnTo>
                <a:lnTo>
                  <a:pt x="254" y="1269"/>
                </a:lnTo>
                <a:lnTo>
                  <a:pt x="232" y="1361"/>
                </a:lnTo>
                <a:lnTo>
                  <a:pt x="217" y="1454"/>
                </a:lnTo>
                <a:lnTo>
                  <a:pt x="207" y="1549"/>
                </a:lnTo>
                <a:lnTo>
                  <a:pt x="204" y="1646"/>
                </a:lnTo>
                <a:lnTo>
                  <a:pt x="207" y="1743"/>
                </a:lnTo>
                <a:lnTo>
                  <a:pt x="217" y="1838"/>
                </a:lnTo>
                <a:lnTo>
                  <a:pt x="232" y="1931"/>
                </a:lnTo>
                <a:lnTo>
                  <a:pt x="254" y="2022"/>
                </a:lnTo>
                <a:lnTo>
                  <a:pt x="280" y="2111"/>
                </a:lnTo>
                <a:lnTo>
                  <a:pt x="312" y="2197"/>
                </a:lnTo>
                <a:lnTo>
                  <a:pt x="878" y="1961"/>
                </a:lnTo>
                <a:lnTo>
                  <a:pt x="855" y="1901"/>
                </a:lnTo>
                <a:lnTo>
                  <a:pt x="839" y="1840"/>
                </a:lnTo>
                <a:lnTo>
                  <a:pt x="826" y="1777"/>
                </a:lnTo>
                <a:lnTo>
                  <a:pt x="819" y="1712"/>
                </a:lnTo>
                <a:lnTo>
                  <a:pt x="815" y="1646"/>
                </a:lnTo>
                <a:lnTo>
                  <a:pt x="819" y="1580"/>
                </a:lnTo>
                <a:lnTo>
                  <a:pt x="826" y="1515"/>
                </a:lnTo>
                <a:lnTo>
                  <a:pt x="839" y="1452"/>
                </a:lnTo>
                <a:lnTo>
                  <a:pt x="855" y="1390"/>
                </a:lnTo>
                <a:lnTo>
                  <a:pt x="878" y="1331"/>
                </a:lnTo>
                <a:lnTo>
                  <a:pt x="312" y="1094"/>
                </a:lnTo>
                <a:close/>
                <a:moveTo>
                  <a:pt x="1631" y="1028"/>
                </a:moveTo>
                <a:lnTo>
                  <a:pt x="1568" y="1031"/>
                </a:lnTo>
                <a:lnTo>
                  <a:pt x="1508" y="1041"/>
                </a:lnTo>
                <a:lnTo>
                  <a:pt x="1449" y="1056"/>
                </a:lnTo>
                <a:lnTo>
                  <a:pt x="1393" y="1077"/>
                </a:lnTo>
                <a:lnTo>
                  <a:pt x="1339" y="1103"/>
                </a:lnTo>
                <a:lnTo>
                  <a:pt x="1289" y="1134"/>
                </a:lnTo>
                <a:lnTo>
                  <a:pt x="1242" y="1170"/>
                </a:lnTo>
                <a:lnTo>
                  <a:pt x="1198" y="1209"/>
                </a:lnTo>
                <a:lnTo>
                  <a:pt x="1159" y="1253"/>
                </a:lnTo>
                <a:lnTo>
                  <a:pt x="1123" y="1301"/>
                </a:lnTo>
                <a:lnTo>
                  <a:pt x="1093" y="1351"/>
                </a:lnTo>
                <a:lnTo>
                  <a:pt x="1067" y="1405"/>
                </a:lnTo>
                <a:lnTo>
                  <a:pt x="1047" y="1462"/>
                </a:lnTo>
                <a:lnTo>
                  <a:pt x="1031" y="1521"/>
                </a:lnTo>
                <a:lnTo>
                  <a:pt x="1022" y="1583"/>
                </a:lnTo>
                <a:lnTo>
                  <a:pt x="1019" y="1646"/>
                </a:lnTo>
                <a:lnTo>
                  <a:pt x="1022" y="1709"/>
                </a:lnTo>
                <a:lnTo>
                  <a:pt x="1031" y="1770"/>
                </a:lnTo>
                <a:lnTo>
                  <a:pt x="1047" y="1830"/>
                </a:lnTo>
                <a:lnTo>
                  <a:pt x="1067" y="1885"/>
                </a:lnTo>
                <a:lnTo>
                  <a:pt x="1093" y="1940"/>
                </a:lnTo>
                <a:lnTo>
                  <a:pt x="1123" y="1991"/>
                </a:lnTo>
                <a:lnTo>
                  <a:pt x="1159" y="2038"/>
                </a:lnTo>
                <a:lnTo>
                  <a:pt x="1198" y="2082"/>
                </a:lnTo>
                <a:lnTo>
                  <a:pt x="1242" y="2122"/>
                </a:lnTo>
                <a:lnTo>
                  <a:pt x="1289" y="2157"/>
                </a:lnTo>
                <a:lnTo>
                  <a:pt x="1339" y="2188"/>
                </a:lnTo>
                <a:lnTo>
                  <a:pt x="1393" y="2214"/>
                </a:lnTo>
                <a:lnTo>
                  <a:pt x="1449" y="2235"/>
                </a:lnTo>
                <a:lnTo>
                  <a:pt x="1508" y="2250"/>
                </a:lnTo>
                <a:lnTo>
                  <a:pt x="1568" y="2259"/>
                </a:lnTo>
                <a:lnTo>
                  <a:pt x="1631" y="2262"/>
                </a:lnTo>
                <a:lnTo>
                  <a:pt x="1693" y="2259"/>
                </a:lnTo>
                <a:lnTo>
                  <a:pt x="1755" y="2250"/>
                </a:lnTo>
                <a:lnTo>
                  <a:pt x="1813" y="2235"/>
                </a:lnTo>
                <a:lnTo>
                  <a:pt x="1869" y="2214"/>
                </a:lnTo>
                <a:lnTo>
                  <a:pt x="1923" y="2188"/>
                </a:lnTo>
                <a:lnTo>
                  <a:pt x="1973" y="2157"/>
                </a:lnTo>
                <a:lnTo>
                  <a:pt x="2020" y="2122"/>
                </a:lnTo>
                <a:lnTo>
                  <a:pt x="2064" y="2082"/>
                </a:lnTo>
                <a:lnTo>
                  <a:pt x="2103" y="2038"/>
                </a:lnTo>
                <a:lnTo>
                  <a:pt x="2138" y="1991"/>
                </a:lnTo>
                <a:lnTo>
                  <a:pt x="2169" y="1940"/>
                </a:lnTo>
                <a:lnTo>
                  <a:pt x="2195" y="1885"/>
                </a:lnTo>
                <a:lnTo>
                  <a:pt x="2215" y="1830"/>
                </a:lnTo>
                <a:lnTo>
                  <a:pt x="2230" y="1770"/>
                </a:lnTo>
                <a:lnTo>
                  <a:pt x="2240" y="1709"/>
                </a:lnTo>
                <a:lnTo>
                  <a:pt x="2243" y="1646"/>
                </a:lnTo>
                <a:lnTo>
                  <a:pt x="2240" y="1583"/>
                </a:lnTo>
                <a:lnTo>
                  <a:pt x="2230" y="1521"/>
                </a:lnTo>
                <a:lnTo>
                  <a:pt x="2215" y="1462"/>
                </a:lnTo>
                <a:lnTo>
                  <a:pt x="2195" y="1405"/>
                </a:lnTo>
                <a:lnTo>
                  <a:pt x="2169" y="1351"/>
                </a:lnTo>
                <a:lnTo>
                  <a:pt x="2138" y="1301"/>
                </a:lnTo>
                <a:lnTo>
                  <a:pt x="2103" y="1253"/>
                </a:lnTo>
                <a:lnTo>
                  <a:pt x="2064" y="1209"/>
                </a:lnTo>
                <a:lnTo>
                  <a:pt x="2020" y="1170"/>
                </a:lnTo>
                <a:lnTo>
                  <a:pt x="1973" y="1134"/>
                </a:lnTo>
                <a:lnTo>
                  <a:pt x="1923" y="1103"/>
                </a:lnTo>
                <a:lnTo>
                  <a:pt x="1869" y="1077"/>
                </a:lnTo>
                <a:lnTo>
                  <a:pt x="1813" y="1056"/>
                </a:lnTo>
                <a:lnTo>
                  <a:pt x="1755" y="1041"/>
                </a:lnTo>
                <a:lnTo>
                  <a:pt x="1693" y="1031"/>
                </a:lnTo>
                <a:lnTo>
                  <a:pt x="1631" y="1028"/>
                </a:lnTo>
                <a:close/>
                <a:moveTo>
                  <a:pt x="1631" y="205"/>
                </a:moveTo>
                <a:lnTo>
                  <a:pt x="1535" y="208"/>
                </a:lnTo>
                <a:lnTo>
                  <a:pt x="1441" y="218"/>
                </a:lnTo>
                <a:lnTo>
                  <a:pt x="1349" y="233"/>
                </a:lnTo>
                <a:lnTo>
                  <a:pt x="1258" y="255"/>
                </a:lnTo>
                <a:lnTo>
                  <a:pt x="1170" y="282"/>
                </a:lnTo>
                <a:lnTo>
                  <a:pt x="1085" y="315"/>
                </a:lnTo>
                <a:lnTo>
                  <a:pt x="1319" y="885"/>
                </a:lnTo>
                <a:lnTo>
                  <a:pt x="1377" y="863"/>
                </a:lnTo>
                <a:lnTo>
                  <a:pt x="1439" y="845"/>
                </a:lnTo>
                <a:lnTo>
                  <a:pt x="1501" y="833"/>
                </a:lnTo>
                <a:lnTo>
                  <a:pt x="1565" y="825"/>
                </a:lnTo>
                <a:lnTo>
                  <a:pt x="1631" y="823"/>
                </a:lnTo>
                <a:lnTo>
                  <a:pt x="1696" y="825"/>
                </a:lnTo>
                <a:lnTo>
                  <a:pt x="1761" y="833"/>
                </a:lnTo>
                <a:lnTo>
                  <a:pt x="1823" y="845"/>
                </a:lnTo>
                <a:lnTo>
                  <a:pt x="1885" y="863"/>
                </a:lnTo>
                <a:lnTo>
                  <a:pt x="1943" y="885"/>
                </a:lnTo>
                <a:lnTo>
                  <a:pt x="2177" y="315"/>
                </a:lnTo>
                <a:lnTo>
                  <a:pt x="2091" y="282"/>
                </a:lnTo>
                <a:lnTo>
                  <a:pt x="2003" y="255"/>
                </a:lnTo>
                <a:lnTo>
                  <a:pt x="1913" y="233"/>
                </a:lnTo>
                <a:lnTo>
                  <a:pt x="1821" y="218"/>
                </a:lnTo>
                <a:lnTo>
                  <a:pt x="1727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28" name="Group 42"/>
          <p:cNvGrpSpPr>
            <a:grpSpLocks noChangeAspect="1"/>
          </p:cNvGrpSpPr>
          <p:nvPr/>
        </p:nvGrpSpPr>
        <p:grpSpPr bwMode="auto">
          <a:xfrm>
            <a:off x="5088895" y="3053093"/>
            <a:ext cx="306757" cy="353027"/>
            <a:chOff x="5148" y="3669"/>
            <a:chExt cx="358" cy="412"/>
          </a:xfrm>
          <a:solidFill>
            <a:srgbClr val="FFFFFF"/>
          </a:solidFill>
        </p:grpSpPr>
        <p:sp>
          <p:nvSpPr>
            <p:cNvPr id="129" name="Freeform 44"/>
            <p:cNvSpPr>
              <a:spLocks noEditPoints="1"/>
            </p:cNvSpPr>
            <p:nvPr/>
          </p:nvSpPr>
          <p:spPr bwMode="auto">
            <a:xfrm>
              <a:off x="5199" y="3669"/>
              <a:ext cx="307" cy="412"/>
            </a:xfrm>
            <a:custGeom>
              <a:avLst/>
              <a:gdLst>
                <a:gd name="T0" fmla="*/ 974 w 2460"/>
                <a:gd name="T1" fmla="*/ 1854 h 3292"/>
                <a:gd name="T2" fmla="*/ 877 w 2460"/>
                <a:gd name="T3" fmla="*/ 1879 h 3292"/>
                <a:gd name="T4" fmla="*/ 791 w 2460"/>
                <a:gd name="T5" fmla="*/ 1925 h 3292"/>
                <a:gd name="T6" fmla="*/ 719 w 2460"/>
                <a:gd name="T7" fmla="*/ 1990 h 3292"/>
                <a:gd name="T8" fmla="*/ 663 w 2460"/>
                <a:gd name="T9" fmla="*/ 2069 h 3292"/>
                <a:gd name="T10" fmla="*/ 627 w 2460"/>
                <a:gd name="T11" fmla="*/ 2161 h 3292"/>
                <a:gd name="T12" fmla="*/ 615 w 2460"/>
                <a:gd name="T13" fmla="*/ 2262 h 3292"/>
                <a:gd name="T14" fmla="*/ 1845 w 2460"/>
                <a:gd name="T15" fmla="*/ 2469 h 3292"/>
                <a:gd name="T16" fmla="*/ 1842 w 2460"/>
                <a:gd name="T17" fmla="*/ 2211 h 3292"/>
                <a:gd name="T18" fmla="*/ 1817 w 2460"/>
                <a:gd name="T19" fmla="*/ 2114 h 3292"/>
                <a:gd name="T20" fmla="*/ 1771 w 2460"/>
                <a:gd name="T21" fmla="*/ 2028 h 3292"/>
                <a:gd name="T22" fmla="*/ 1707 w 2460"/>
                <a:gd name="T23" fmla="*/ 1956 h 3292"/>
                <a:gd name="T24" fmla="*/ 1628 w 2460"/>
                <a:gd name="T25" fmla="*/ 1900 h 3292"/>
                <a:gd name="T26" fmla="*/ 1535 w 2460"/>
                <a:gd name="T27" fmla="*/ 1864 h 3292"/>
                <a:gd name="T28" fmla="*/ 1435 w 2460"/>
                <a:gd name="T29" fmla="*/ 1851 h 3292"/>
                <a:gd name="T30" fmla="*/ 1230 w 2460"/>
                <a:gd name="T31" fmla="*/ 824 h 3292"/>
                <a:gd name="T32" fmla="*/ 1129 w 2460"/>
                <a:gd name="T33" fmla="*/ 836 h 3292"/>
                <a:gd name="T34" fmla="*/ 1038 w 2460"/>
                <a:gd name="T35" fmla="*/ 871 h 3292"/>
                <a:gd name="T36" fmla="*/ 958 w 2460"/>
                <a:gd name="T37" fmla="*/ 927 h 3292"/>
                <a:gd name="T38" fmla="*/ 895 w 2460"/>
                <a:gd name="T39" fmla="*/ 999 h 3292"/>
                <a:gd name="T40" fmla="*/ 848 w 2460"/>
                <a:gd name="T41" fmla="*/ 1086 h 3292"/>
                <a:gd name="T42" fmla="*/ 825 w 2460"/>
                <a:gd name="T43" fmla="*/ 1182 h 3292"/>
                <a:gd name="T44" fmla="*/ 825 w 2460"/>
                <a:gd name="T45" fmla="*/ 1285 h 3292"/>
                <a:gd name="T46" fmla="*/ 848 w 2460"/>
                <a:gd name="T47" fmla="*/ 1382 h 3292"/>
                <a:gd name="T48" fmla="*/ 895 w 2460"/>
                <a:gd name="T49" fmla="*/ 1468 h 3292"/>
                <a:gd name="T50" fmla="*/ 958 w 2460"/>
                <a:gd name="T51" fmla="*/ 1540 h 3292"/>
                <a:gd name="T52" fmla="*/ 1038 w 2460"/>
                <a:gd name="T53" fmla="*/ 1596 h 3292"/>
                <a:gd name="T54" fmla="*/ 1129 w 2460"/>
                <a:gd name="T55" fmla="*/ 1632 h 3292"/>
                <a:gd name="T56" fmla="*/ 1230 w 2460"/>
                <a:gd name="T57" fmla="*/ 1645 h 3292"/>
                <a:gd name="T58" fmla="*/ 1331 w 2460"/>
                <a:gd name="T59" fmla="*/ 1632 h 3292"/>
                <a:gd name="T60" fmla="*/ 1422 w 2460"/>
                <a:gd name="T61" fmla="*/ 1596 h 3292"/>
                <a:gd name="T62" fmla="*/ 1501 w 2460"/>
                <a:gd name="T63" fmla="*/ 1540 h 3292"/>
                <a:gd name="T64" fmla="*/ 1565 w 2460"/>
                <a:gd name="T65" fmla="*/ 1468 h 3292"/>
                <a:gd name="T66" fmla="*/ 1611 w 2460"/>
                <a:gd name="T67" fmla="*/ 1382 h 3292"/>
                <a:gd name="T68" fmla="*/ 1635 w 2460"/>
                <a:gd name="T69" fmla="*/ 1285 h 3292"/>
                <a:gd name="T70" fmla="*/ 1635 w 2460"/>
                <a:gd name="T71" fmla="*/ 1182 h 3292"/>
                <a:gd name="T72" fmla="*/ 1611 w 2460"/>
                <a:gd name="T73" fmla="*/ 1086 h 3292"/>
                <a:gd name="T74" fmla="*/ 1565 w 2460"/>
                <a:gd name="T75" fmla="*/ 999 h 3292"/>
                <a:gd name="T76" fmla="*/ 1501 w 2460"/>
                <a:gd name="T77" fmla="*/ 927 h 3292"/>
                <a:gd name="T78" fmla="*/ 1422 w 2460"/>
                <a:gd name="T79" fmla="*/ 871 h 3292"/>
                <a:gd name="T80" fmla="*/ 1331 w 2460"/>
                <a:gd name="T81" fmla="*/ 836 h 3292"/>
                <a:gd name="T82" fmla="*/ 1230 w 2460"/>
                <a:gd name="T83" fmla="*/ 824 h 3292"/>
                <a:gd name="T84" fmla="*/ 2460 w 2460"/>
                <a:gd name="T85" fmla="*/ 0 h 3292"/>
                <a:gd name="T86" fmla="*/ 0 w 2460"/>
                <a:gd name="T87" fmla="*/ 3292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0" h="3292">
                  <a:moveTo>
                    <a:pt x="1025" y="1851"/>
                  </a:moveTo>
                  <a:lnTo>
                    <a:pt x="974" y="1854"/>
                  </a:lnTo>
                  <a:lnTo>
                    <a:pt x="925" y="1864"/>
                  </a:lnTo>
                  <a:lnTo>
                    <a:pt x="877" y="1879"/>
                  </a:lnTo>
                  <a:lnTo>
                    <a:pt x="832" y="1900"/>
                  </a:lnTo>
                  <a:lnTo>
                    <a:pt x="791" y="1925"/>
                  </a:lnTo>
                  <a:lnTo>
                    <a:pt x="753" y="1956"/>
                  </a:lnTo>
                  <a:lnTo>
                    <a:pt x="719" y="1990"/>
                  </a:lnTo>
                  <a:lnTo>
                    <a:pt x="689" y="2028"/>
                  </a:lnTo>
                  <a:lnTo>
                    <a:pt x="663" y="2069"/>
                  </a:lnTo>
                  <a:lnTo>
                    <a:pt x="643" y="2114"/>
                  </a:lnTo>
                  <a:lnTo>
                    <a:pt x="627" y="2161"/>
                  </a:lnTo>
                  <a:lnTo>
                    <a:pt x="618" y="2211"/>
                  </a:lnTo>
                  <a:lnTo>
                    <a:pt x="615" y="2262"/>
                  </a:lnTo>
                  <a:lnTo>
                    <a:pt x="615" y="2469"/>
                  </a:lnTo>
                  <a:lnTo>
                    <a:pt x="1845" y="2469"/>
                  </a:lnTo>
                  <a:lnTo>
                    <a:pt x="1845" y="2262"/>
                  </a:lnTo>
                  <a:lnTo>
                    <a:pt x="1842" y="2211"/>
                  </a:lnTo>
                  <a:lnTo>
                    <a:pt x="1832" y="2161"/>
                  </a:lnTo>
                  <a:lnTo>
                    <a:pt x="1817" y="2114"/>
                  </a:lnTo>
                  <a:lnTo>
                    <a:pt x="1796" y="2069"/>
                  </a:lnTo>
                  <a:lnTo>
                    <a:pt x="1771" y="2028"/>
                  </a:lnTo>
                  <a:lnTo>
                    <a:pt x="1741" y="1990"/>
                  </a:lnTo>
                  <a:lnTo>
                    <a:pt x="1707" y="1956"/>
                  </a:lnTo>
                  <a:lnTo>
                    <a:pt x="1669" y="1925"/>
                  </a:lnTo>
                  <a:lnTo>
                    <a:pt x="1628" y="1900"/>
                  </a:lnTo>
                  <a:lnTo>
                    <a:pt x="1583" y="1879"/>
                  </a:lnTo>
                  <a:lnTo>
                    <a:pt x="1535" y="1864"/>
                  </a:lnTo>
                  <a:lnTo>
                    <a:pt x="1486" y="1854"/>
                  </a:lnTo>
                  <a:lnTo>
                    <a:pt x="1435" y="1851"/>
                  </a:lnTo>
                  <a:lnTo>
                    <a:pt x="1025" y="1851"/>
                  </a:lnTo>
                  <a:close/>
                  <a:moveTo>
                    <a:pt x="1230" y="824"/>
                  </a:moveTo>
                  <a:lnTo>
                    <a:pt x="1179" y="827"/>
                  </a:lnTo>
                  <a:lnTo>
                    <a:pt x="1129" y="836"/>
                  </a:lnTo>
                  <a:lnTo>
                    <a:pt x="1082" y="852"/>
                  </a:lnTo>
                  <a:lnTo>
                    <a:pt x="1038" y="871"/>
                  </a:lnTo>
                  <a:lnTo>
                    <a:pt x="997" y="897"/>
                  </a:lnTo>
                  <a:lnTo>
                    <a:pt x="958" y="927"/>
                  </a:lnTo>
                  <a:lnTo>
                    <a:pt x="925" y="961"/>
                  </a:lnTo>
                  <a:lnTo>
                    <a:pt x="895" y="999"/>
                  </a:lnTo>
                  <a:lnTo>
                    <a:pt x="869" y="1041"/>
                  </a:lnTo>
                  <a:lnTo>
                    <a:pt x="848" y="1086"/>
                  </a:lnTo>
                  <a:lnTo>
                    <a:pt x="834" y="1133"/>
                  </a:lnTo>
                  <a:lnTo>
                    <a:pt x="825" y="1182"/>
                  </a:lnTo>
                  <a:lnTo>
                    <a:pt x="822" y="1234"/>
                  </a:lnTo>
                  <a:lnTo>
                    <a:pt x="825" y="1285"/>
                  </a:lnTo>
                  <a:lnTo>
                    <a:pt x="834" y="1335"/>
                  </a:lnTo>
                  <a:lnTo>
                    <a:pt x="848" y="1382"/>
                  </a:lnTo>
                  <a:lnTo>
                    <a:pt x="869" y="1427"/>
                  </a:lnTo>
                  <a:lnTo>
                    <a:pt x="895" y="1468"/>
                  </a:lnTo>
                  <a:lnTo>
                    <a:pt x="925" y="1506"/>
                  </a:lnTo>
                  <a:lnTo>
                    <a:pt x="958" y="1540"/>
                  </a:lnTo>
                  <a:lnTo>
                    <a:pt x="997" y="1570"/>
                  </a:lnTo>
                  <a:lnTo>
                    <a:pt x="1038" y="1596"/>
                  </a:lnTo>
                  <a:lnTo>
                    <a:pt x="1082" y="1617"/>
                  </a:lnTo>
                  <a:lnTo>
                    <a:pt x="1129" y="1632"/>
                  </a:lnTo>
                  <a:lnTo>
                    <a:pt x="1179" y="1642"/>
                  </a:lnTo>
                  <a:lnTo>
                    <a:pt x="1230" y="1645"/>
                  </a:lnTo>
                  <a:lnTo>
                    <a:pt x="1281" y="1642"/>
                  </a:lnTo>
                  <a:lnTo>
                    <a:pt x="1331" y="1632"/>
                  </a:lnTo>
                  <a:lnTo>
                    <a:pt x="1378" y="1617"/>
                  </a:lnTo>
                  <a:lnTo>
                    <a:pt x="1422" y="1596"/>
                  </a:lnTo>
                  <a:lnTo>
                    <a:pt x="1463" y="1570"/>
                  </a:lnTo>
                  <a:lnTo>
                    <a:pt x="1501" y="1540"/>
                  </a:lnTo>
                  <a:lnTo>
                    <a:pt x="1535" y="1506"/>
                  </a:lnTo>
                  <a:lnTo>
                    <a:pt x="1565" y="1468"/>
                  </a:lnTo>
                  <a:lnTo>
                    <a:pt x="1591" y="1427"/>
                  </a:lnTo>
                  <a:lnTo>
                    <a:pt x="1611" y="1382"/>
                  </a:lnTo>
                  <a:lnTo>
                    <a:pt x="1626" y="1335"/>
                  </a:lnTo>
                  <a:lnTo>
                    <a:pt x="1635" y="1285"/>
                  </a:lnTo>
                  <a:lnTo>
                    <a:pt x="1639" y="1234"/>
                  </a:lnTo>
                  <a:lnTo>
                    <a:pt x="1635" y="1182"/>
                  </a:lnTo>
                  <a:lnTo>
                    <a:pt x="1626" y="1133"/>
                  </a:lnTo>
                  <a:lnTo>
                    <a:pt x="1611" y="1086"/>
                  </a:lnTo>
                  <a:lnTo>
                    <a:pt x="1591" y="1041"/>
                  </a:lnTo>
                  <a:lnTo>
                    <a:pt x="1565" y="999"/>
                  </a:lnTo>
                  <a:lnTo>
                    <a:pt x="1535" y="961"/>
                  </a:lnTo>
                  <a:lnTo>
                    <a:pt x="1501" y="927"/>
                  </a:lnTo>
                  <a:lnTo>
                    <a:pt x="1463" y="897"/>
                  </a:lnTo>
                  <a:lnTo>
                    <a:pt x="1422" y="871"/>
                  </a:lnTo>
                  <a:lnTo>
                    <a:pt x="1378" y="852"/>
                  </a:lnTo>
                  <a:lnTo>
                    <a:pt x="1331" y="836"/>
                  </a:lnTo>
                  <a:lnTo>
                    <a:pt x="1281" y="827"/>
                  </a:lnTo>
                  <a:lnTo>
                    <a:pt x="1230" y="824"/>
                  </a:lnTo>
                  <a:close/>
                  <a:moveTo>
                    <a:pt x="0" y="0"/>
                  </a:moveTo>
                  <a:lnTo>
                    <a:pt x="2460" y="0"/>
                  </a:lnTo>
                  <a:lnTo>
                    <a:pt x="2460" y="3292"/>
                  </a:lnTo>
                  <a:lnTo>
                    <a:pt x="0" y="32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0" name="Rectangle 45"/>
            <p:cNvSpPr>
              <a:spLocks noChangeArrowheads="1"/>
            </p:cNvSpPr>
            <p:nvPr/>
          </p:nvSpPr>
          <p:spPr bwMode="auto">
            <a:xfrm>
              <a:off x="5148" y="3695"/>
              <a:ext cx="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1" name="Rectangle 46"/>
            <p:cNvSpPr>
              <a:spLocks noChangeArrowheads="1"/>
            </p:cNvSpPr>
            <p:nvPr/>
          </p:nvSpPr>
          <p:spPr bwMode="auto">
            <a:xfrm>
              <a:off x="5148" y="3798"/>
              <a:ext cx="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2" name="Rectangle 47"/>
            <p:cNvSpPr>
              <a:spLocks noChangeArrowheads="1"/>
            </p:cNvSpPr>
            <p:nvPr/>
          </p:nvSpPr>
          <p:spPr bwMode="auto">
            <a:xfrm>
              <a:off x="5148" y="3901"/>
              <a:ext cx="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3" name="Rectangle 48"/>
            <p:cNvSpPr>
              <a:spLocks noChangeArrowheads="1"/>
            </p:cNvSpPr>
            <p:nvPr/>
          </p:nvSpPr>
          <p:spPr bwMode="auto">
            <a:xfrm>
              <a:off x="5148" y="4004"/>
              <a:ext cx="38" cy="7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4" name="Freeform 53"/>
          <p:cNvSpPr/>
          <p:nvPr/>
        </p:nvSpPr>
        <p:spPr bwMode="auto">
          <a:xfrm>
            <a:off x="5608844" y="3152917"/>
            <a:ext cx="349599" cy="153378"/>
          </a:xfrm>
          <a:custGeom>
            <a:avLst/>
            <a:gdLst>
              <a:gd name="T0" fmla="*/ 1853 w 3261"/>
              <a:gd name="T1" fmla="*/ 5 h 1433"/>
              <a:gd name="T2" fmla="*/ 2210 w 3261"/>
              <a:gd name="T3" fmla="*/ 44 h 1433"/>
              <a:gd name="T4" fmla="*/ 2496 w 3261"/>
              <a:gd name="T5" fmla="*/ 112 h 1433"/>
              <a:gd name="T6" fmla="*/ 2723 w 3261"/>
              <a:gd name="T7" fmla="*/ 205 h 1433"/>
              <a:gd name="T8" fmla="*/ 2902 w 3261"/>
              <a:gd name="T9" fmla="*/ 317 h 1433"/>
              <a:gd name="T10" fmla="*/ 3053 w 3261"/>
              <a:gd name="T11" fmla="*/ 453 h 1433"/>
              <a:gd name="T12" fmla="*/ 3168 w 3261"/>
              <a:gd name="T13" fmla="*/ 613 h 1433"/>
              <a:gd name="T14" fmla="*/ 3226 w 3261"/>
              <a:gd name="T15" fmla="*/ 754 h 1433"/>
              <a:gd name="T16" fmla="*/ 3250 w 3261"/>
              <a:gd name="T17" fmla="*/ 899 h 1433"/>
              <a:gd name="T18" fmla="*/ 3261 w 3261"/>
              <a:gd name="T19" fmla="*/ 1066 h 1433"/>
              <a:gd name="T20" fmla="*/ 3250 w 3261"/>
              <a:gd name="T21" fmla="*/ 1222 h 1433"/>
              <a:gd name="T22" fmla="*/ 3203 w 3261"/>
              <a:gd name="T23" fmla="*/ 1333 h 1433"/>
              <a:gd name="T24" fmla="*/ 3116 w 3261"/>
              <a:gd name="T25" fmla="*/ 1386 h 1433"/>
              <a:gd name="T26" fmla="*/ 2978 w 3261"/>
              <a:gd name="T27" fmla="*/ 1420 h 1433"/>
              <a:gd name="T28" fmla="*/ 2808 w 3261"/>
              <a:gd name="T29" fmla="*/ 1433 h 1433"/>
              <a:gd name="T30" fmla="*/ 2629 w 3261"/>
              <a:gd name="T31" fmla="*/ 1424 h 1433"/>
              <a:gd name="T32" fmla="*/ 2462 w 3261"/>
              <a:gd name="T33" fmla="*/ 1390 h 1433"/>
              <a:gd name="T34" fmla="*/ 2329 w 3261"/>
              <a:gd name="T35" fmla="*/ 1328 h 1433"/>
              <a:gd name="T36" fmla="*/ 2252 w 3261"/>
              <a:gd name="T37" fmla="*/ 1237 h 1433"/>
              <a:gd name="T38" fmla="*/ 2247 w 3261"/>
              <a:gd name="T39" fmla="*/ 1123 h 1433"/>
              <a:gd name="T40" fmla="*/ 2278 w 3261"/>
              <a:gd name="T41" fmla="*/ 1022 h 1433"/>
              <a:gd name="T42" fmla="*/ 2303 w 3261"/>
              <a:gd name="T43" fmla="*/ 925 h 1433"/>
              <a:gd name="T44" fmla="*/ 2285 w 3261"/>
              <a:gd name="T45" fmla="*/ 824 h 1433"/>
              <a:gd name="T46" fmla="*/ 2186 w 3261"/>
              <a:gd name="T47" fmla="*/ 712 h 1433"/>
              <a:gd name="T48" fmla="*/ 2031 w 3261"/>
              <a:gd name="T49" fmla="*/ 645 h 1433"/>
              <a:gd name="T50" fmla="*/ 1843 w 3261"/>
              <a:gd name="T51" fmla="*/ 619 h 1433"/>
              <a:gd name="T52" fmla="*/ 1631 w 3261"/>
              <a:gd name="T53" fmla="*/ 615 h 1433"/>
              <a:gd name="T54" fmla="*/ 1418 w 3261"/>
              <a:gd name="T55" fmla="*/ 619 h 1433"/>
              <a:gd name="T56" fmla="*/ 1229 w 3261"/>
              <a:gd name="T57" fmla="*/ 645 h 1433"/>
              <a:gd name="T58" fmla="*/ 1075 w 3261"/>
              <a:gd name="T59" fmla="*/ 712 h 1433"/>
              <a:gd name="T60" fmla="*/ 977 w 3261"/>
              <a:gd name="T61" fmla="*/ 824 h 1433"/>
              <a:gd name="T62" fmla="*/ 957 w 3261"/>
              <a:gd name="T63" fmla="*/ 925 h 1433"/>
              <a:gd name="T64" fmla="*/ 983 w 3261"/>
              <a:gd name="T65" fmla="*/ 1022 h 1433"/>
              <a:gd name="T66" fmla="*/ 1014 w 3261"/>
              <a:gd name="T67" fmla="*/ 1123 h 1433"/>
              <a:gd name="T68" fmla="*/ 1009 w 3261"/>
              <a:gd name="T69" fmla="*/ 1236 h 1433"/>
              <a:gd name="T70" fmla="*/ 931 w 3261"/>
              <a:gd name="T71" fmla="*/ 1328 h 1433"/>
              <a:gd name="T72" fmla="*/ 799 w 3261"/>
              <a:gd name="T73" fmla="*/ 1389 h 1433"/>
              <a:gd name="T74" fmla="*/ 632 w 3261"/>
              <a:gd name="T75" fmla="*/ 1424 h 1433"/>
              <a:gd name="T76" fmla="*/ 453 w 3261"/>
              <a:gd name="T77" fmla="*/ 1433 h 1433"/>
              <a:gd name="T78" fmla="*/ 283 w 3261"/>
              <a:gd name="T79" fmla="*/ 1419 h 1433"/>
              <a:gd name="T80" fmla="*/ 145 w 3261"/>
              <a:gd name="T81" fmla="*/ 1385 h 1433"/>
              <a:gd name="T82" fmla="*/ 58 w 3261"/>
              <a:gd name="T83" fmla="*/ 1333 h 1433"/>
              <a:gd name="T84" fmla="*/ 12 w 3261"/>
              <a:gd name="T85" fmla="*/ 1222 h 1433"/>
              <a:gd name="T86" fmla="*/ 0 w 3261"/>
              <a:gd name="T87" fmla="*/ 1066 h 1433"/>
              <a:gd name="T88" fmla="*/ 11 w 3261"/>
              <a:gd name="T89" fmla="*/ 899 h 1433"/>
              <a:gd name="T90" fmla="*/ 35 w 3261"/>
              <a:gd name="T91" fmla="*/ 754 h 1433"/>
              <a:gd name="T92" fmla="*/ 93 w 3261"/>
              <a:gd name="T93" fmla="*/ 613 h 1433"/>
              <a:gd name="T94" fmla="*/ 209 w 3261"/>
              <a:gd name="T95" fmla="*/ 453 h 1433"/>
              <a:gd name="T96" fmla="*/ 359 w 3261"/>
              <a:gd name="T97" fmla="*/ 317 h 1433"/>
              <a:gd name="T98" fmla="*/ 538 w 3261"/>
              <a:gd name="T99" fmla="*/ 205 h 1433"/>
              <a:gd name="T100" fmla="*/ 765 w 3261"/>
              <a:gd name="T101" fmla="*/ 112 h 1433"/>
              <a:gd name="T102" fmla="*/ 1051 w 3261"/>
              <a:gd name="T103" fmla="*/ 44 h 1433"/>
              <a:gd name="T104" fmla="*/ 1408 w 3261"/>
              <a:gd name="T105" fmla="*/ 5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1" h="1433">
                <a:moveTo>
                  <a:pt x="1618" y="0"/>
                </a:moveTo>
                <a:lnTo>
                  <a:pt x="1643" y="0"/>
                </a:lnTo>
                <a:lnTo>
                  <a:pt x="1750" y="1"/>
                </a:lnTo>
                <a:lnTo>
                  <a:pt x="1853" y="5"/>
                </a:lnTo>
                <a:lnTo>
                  <a:pt x="1949" y="12"/>
                </a:lnTo>
                <a:lnTo>
                  <a:pt x="2041" y="20"/>
                </a:lnTo>
                <a:lnTo>
                  <a:pt x="2128" y="32"/>
                </a:lnTo>
                <a:lnTo>
                  <a:pt x="2210" y="44"/>
                </a:lnTo>
                <a:lnTo>
                  <a:pt x="2287" y="58"/>
                </a:lnTo>
                <a:lnTo>
                  <a:pt x="2362" y="75"/>
                </a:lnTo>
                <a:lnTo>
                  <a:pt x="2431" y="92"/>
                </a:lnTo>
                <a:lnTo>
                  <a:pt x="2496" y="112"/>
                </a:lnTo>
                <a:lnTo>
                  <a:pt x="2558" y="133"/>
                </a:lnTo>
                <a:lnTo>
                  <a:pt x="2616" y="156"/>
                </a:lnTo>
                <a:lnTo>
                  <a:pt x="2671" y="180"/>
                </a:lnTo>
                <a:lnTo>
                  <a:pt x="2723" y="205"/>
                </a:lnTo>
                <a:lnTo>
                  <a:pt x="2771" y="231"/>
                </a:lnTo>
                <a:lnTo>
                  <a:pt x="2817" y="259"/>
                </a:lnTo>
                <a:lnTo>
                  <a:pt x="2860" y="288"/>
                </a:lnTo>
                <a:lnTo>
                  <a:pt x="2902" y="317"/>
                </a:lnTo>
                <a:lnTo>
                  <a:pt x="2941" y="347"/>
                </a:lnTo>
                <a:lnTo>
                  <a:pt x="2977" y="378"/>
                </a:lnTo>
                <a:lnTo>
                  <a:pt x="3012" y="410"/>
                </a:lnTo>
                <a:lnTo>
                  <a:pt x="3053" y="453"/>
                </a:lnTo>
                <a:lnTo>
                  <a:pt x="3088" y="496"/>
                </a:lnTo>
                <a:lnTo>
                  <a:pt x="3119" y="536"/>
                </a:lnTo>
                <a:lnTo>
                  <a:pt x="3145" y="575"/>
                </a:lnTo>
                <a:lnTo>
                  <a:pt x="3168" y="613"/>
                </a:lnTo>
                <a:lnTo>
                  <a:pt x="3188" y="649"/>
                </a:lnTo>
                <a:lnTo>
                  <a:pt x="3203" y="685"/>
                </a:lnTo>
                <a:lnTo>
                  <a:pt x="3216" y="719"/>
                </a:lnTo>
                <a:lnTo>
                  <a:pt x="3226" y="754"/>
                </a:lnTo>
                <a:lnTo>
                  <a:pt x="3234" y="787"/>
                </a:lnTo>
                <a:lnTo>
                  <a:pt x="3240" y="819"/>
                </a:lnTo>
                <a:lnTo>
                  <a:pt x="3245" y="858"/>
                </a:lnTo>
                <a:lnTo>
                  <a:pt x="3250" y="899"/>
                </a:lnTo>
                <a:lnTo>
                  <a:pt x="3254" y="940"/>
                </a:lnTo>
                <a:lnTo>
                  <a:pt x="3258" y="983"/>
                </a:lnTo>
                <a:lnTo>
                  <a:pt x="3260" y="1025"/>
                </a:lnTo>
                <a:lnTo>
                  <a:pt x="3261" y="1066"/>
                </a:lnTo>
                <a:lnTo>
                  <a:pt x="3261" y="1108"/>
                </a:lnTo>
                <a:lnTo>
                  <a:pt x="3259" y="1147"/>
                </a:lnTo>
                <a:lnTo>
                  <a:pt x="3255" y="1185"/>
                </a:lnTo>
                <a:lnTo>
                  <a:pt x="3250" y="1222"/>
                </a:lnTo>
                <a:lnTo>
                  <a:pt x="3242" y="1254"/>
                </a:lnTo>
                <a:lnTo>
                  <a:pt x="3231" y="1284"/>
                </a:lnTo>
                <a:lnTo>
                  <a:pt x="3219" y="1310"/>
                </a:lnTo>
                <a:lnTo>
                  <a:pt x="3203" y="1333"/>
                </a:lnTo>
                <a:lnTo>
                  <a:pt x="3188" y="1348"/>
                </a:lnTo>
                <a:lnTo>
                  <a:pt x="3167" y="1361"/>
                </a:lnTo>
                <a:lnTo>
                  <a:pt x="3144" y="1374"/>
                </a:lnTo>
                <a:lnTo>
                  <a:pt x="3116" y="1386"/>
                </a:lnTo>
                <a:lnTo>
                  <a:pt x="3086" y="1396"/>
                </a:lnTo>
                <a:lnTo>
                  <a:pt x="3053" y="1405"/>
                </a:lnTo>
                <a:lnTo>
                  <a:pt x="3016" y="1413"/>
                </a:lnTo>
                <a:lnTo>
                  <a:pt x="2978" y="1420"/>
                </a:lnTo>
                <a:lnTo>
                  <a:pt x="2938" y="1425"/>
                </a:lnTo>
                <a:lnTo>
                  <a:pt x="2895" y="1429"/>
                </a:lnTo>
                <a:lnTo>
                  <a:pt x="2852" y="1432"/>
                </a:lnTo>
                <a:lnTo>
                  <a:pt x="2808" y="1433"/>
                </a:lnTo>
                <a:lnTo>
                  <a:pt x="2763" y="1433"/>
                </a:lnTo>
                <a:lnTo>
                  <a:pt x="2718" y="1431"/>
                </a:lnTo>
                <a:lnTo>
                  <a:pt x="2674" y="1428"/>
                </a:lnTo>
                <a:lnTo>
                  <a:pt x="2629" y="1424"/>
                </a:lnTo>
                <a:lnTo>
                  <a:pt x="2585" y="1418"/>
                </a:lnTo>
                <a:lnTo>
                  <a:pt x="2542" y="1410"/>
                </a:lnTo>
                <a:lnTo>
                  <a:pt x="2501" y="1401"/>
                </a:lnTo>
                <a:lnTo>
                  <a:pt x="2462" y="1390"/>
                </a:lnTo>
                <a:lnTo>
                  <a:pt x="2425" y="1377"/>
                </a:lnTo>
                <a:lnTo>
                  <a:pt x="2390" y="1362"/>
                </a:lnTo>
                <a:lnTo>
                  <a:pt x="2358" y="1346"/>
                </a:lnTo>
                <a:lnTo>
                  <a:pt x="2329" y="1328"/>
                </a:lnTo>
                <a:lnTo>
                  <a:pt x="2304" y="1307"/>
                </a:lnTo>
                <a:lnTo>
                  <a:pt x="2282" y="1286"/>
                </a:lnTo>
                <a:lnTo>
                  <a:pt x="2265" y="1262"/>
                </a:lnTo>
                <a:lnTo>
                  <a:pt x="2252" y="1237"/>
                </a:lnTo>
                <a:lnTo>
                  <a:pt x="2244" y="1209"/>
                </a:lnTo>
                <a:lnTo>
                  <a:pt x="2242" y="1179"/>
                </a:lnTo>
                <a:lnTo>
                  <a:pt x="2243" y="1150"/>
                </a:lnTo>
                <a:lnTo>
                  <a:pt x="2247" y="1123"/>
                </a:lnTo>
                <a:lnTo>
                  <a:pt x="2253" y="1097"/>
                </a:lnTo>
                <a:lnTo>
                  <a:pt x="2261" y="1071"/>
                </a:lnTo>
                <a:lnTo>
                  <a:pt x="2269" y="1046"/>
                </a:lnTo>
                <a:lnTo>
                  <a:pt x="2278" y="1022"/>
                </a:lnTo>
                <a:lnTo>
                  <a:pt x="2286" y="998"/>
                </a:lnTo>
                <a:lnTo>
                  <a:pt x="2294" y="974"/>
                </a:lnTo>
                <a:lnTo>
                  <a:pt x="2299" y="949"/>
                </a:lnTo>
                <a:lnTo>
                  <a:pt x="2303" y="925"/>
                </a:lnTo>
                <a:lnTo>
                  <a:pt x="2304" y="901"/>
                </a:lnTo>
                <a:lnTo>
                  <a:pt x="2302" y="876"/>
                </a:lnTo>
                <a:lnTo>
                  <a:pt x="2295" y="851"/>
                </a:lnTo>
                <a:lnTo>
                  <a:pt x="2285" y="824"/>
                </a:lnTo>
                <a:lnTo>
                  <a:pt x="2269" y="797"/>
                </a:lnTo>
                <a:lnTo>
                  <a:pt x="2247" y="769"/>
                </a:lnTo>
                <a:lnTo>
                  <a:pt x="2218" y="739"/>
                </a:lnTo>
                <a:lnTo>
                  <a:pt x="2186" y="712"/>
                </a:lnTo>
                <a:lnTo>
                  <a:pt x="2151" y="690"/>
                </a:lnTo>
                <a:lnTo>
                  <a:pt x="2114" y="672"/>
                </a:lnTo>
                <a:lnTo>
                  <a:pt x="2074" y="657"/>
                </a:lnTo>
                <a:lnTo>
                  <a:pt x="2031" y="645"/>
                </a:lnTo>
                <a:lnTo>
                  <a:pt x="1987" y="635"/>
                </a:lnTo>
                <a:lnTo>
                  <a:pt x="1941" y="628"/>
                </a:lnTo>
                <a:lnTo>
                  <a:pt x="1893" y="623"/>
                </a:lnTo>
                <a:lnTo>
                  <a:pt x="1843" y="619"/>
                </a:lnTo>
                <a:lnTo>
                  <a:pt x="1791" y="617"/>
                </a:lnTo>
                <a:lnTo>
                  <a:pt x="1739" y="616"/>
                </a:lnTo>
                <a:lnTo>
                  <a:pt x="1685" y="615"/>
                </a:lnTo>
                <a:lnTo>
                  <a:pt x="1631" y="615"/>
                </a:lnTo>
                <a:lnTo>
                  <a:pt x="1576" y="615"/>
                </a:lnTo>
                <a:lnTo>
                  <a:pt x="1523" y="616"/>
                </a:lnTo>
                <a:lnTo>
                  <a:pt x="1469" y="617"/>
                </a:lnTo>
                <a:lnTo>
                  <a:pt x="1418" y="619"/>
                </a:lnTo>
                <a:lnTo>
                  <a:pt x="1369" y="623"/>
                </a:lnTo>
                <a:lnTo>
                  <a:pt x="1321" y="628"/>
                </a:lnTo>
                <a:lnTo>
                  <a:pt x="1274" y="635"/>
                </a:lnTo>
                <a:lnTo>
                  <a:pt x="1229" y="645"/>
                </a:lnTo>
                <a:lnTo>
                  <a:pt x="1187" y="657"/>
                </a:lnTo>
                <a:lnTo>
                  <a:pt x="1147" y="672"/>
                </a:lnTo>
                <a:lnTo>
                  <a:pt x="1110" y="690"/>
                </a:lnTo>
                <a:lnTo>
                  <a:pt x="1075" y="712"/>
                </a:lnTo>
                <a:lnTo>
                  <a:pt x="1043" y="739"/>
                </a:lnTo>
                <a:lnTo>
                  <a:pt x="1014" y="769"/>
                </a:lnTo>
                <a:lnTo>
                  <a:pt x="992" y="797"/>
                </a:lnTo>
                <a:lnTo>
                  <a:pt x="977" y="824"/>
                </a:lnTo>
                <a:lnTo>
                  <a:pt x="965" y="851"/>
                </a:lnTo>
                <a:lnTo>
                  <a:pt x="959" y="876"/>
                </a:lnTo>
                <a:lnTo>
                  <a:pt x="956" y="901"/>
                </a:lnTo>
                <a:lnTo>
                  <a:pt x="957" y="925"/>
                </a:lnTo>
                <a:lnTo>
                  <a:pt x="961" y="949"/>
                </a:lnTo>
                <a:lnTo>
                  <a:pt x="968" y="974"/>
                </a:lnTo>
                <a:lnTo>
                  <a:pt x="975" y="998"/>
                </a:lnTo>
                <a:lnTo>
                  <a:pt x="983" y="1022"/>
                </a:lnTo>
                <a:lnTo>
                  <a:pt x="992" y="1046"/>
                </a:lnTo>
                <a:lnTo>
                  <a:pt x="1000" y="1071"/>
                </a:lnTo>
                <a:lnTo>
                  <a:pt x="1008" y="1097"/>
                </a:lnTo>
                <a:lnTo>
                  <a:pt x="1014" y="1123"/>
                </a:lnTo>
                <a:lnTo>
                  <a:pt x="1018" y="1150"/>
                </a:lnTo>
                <a:lnTo>
                  <a:pt x="1019" y="1179"/>
                </a:lnTo>
                <a:lnTo>
                  <a:pt x="1017" y="1209"/>
                </a:lnTo>
                <a:lnTo>
                  <a:pt x="1009" y="1236"/>
                </a:lnTo>
                <a:lnTo>
                  <a:pt x="996" y="1262"/>
                </a:lnTo>
                <a:lnTo>
                  <a:pt x="979" y="1286"/>
                </a:lnTo>
                <a:lnTo>
                  <a:pt x="957" y="1307"/>
                </a:lnTo>
                <a:lnTo>
                  <a:pt x="931" y="1328"/>
                </a:lnTo>
                <a:lnTo>
                  <a:pt x="903" y="1346"/>
                </a:lnTo>
                <a:lnTo>
                  <a:pt x="871" y="1362"/>
                </a:lnTo>
                <a:lnTo>
                  <a:pt x="836" y="1377"/>
                </a:lnTo>
                <a:lnTo>
                  <a:pt x="799" y="1389"/>
                </a:lnTo>
                <a:lnTo>
                  <a:pt x="760" y="1400"/>
                </a:lnTo>
                <a:lnTo>
                  <a:pt x="719" y="1410"/>
                </a:lnTo>
                <a:lnTo>
                  <a:pt x="676" y="1417"/>
                </a:lnTo>
                <a:lnTo>
                  <a:pt x="632" y="1424"/>
                </a:lnTo>
                <a:lnTo>
                  <a:pt x="588" y="1428"/>
                </a:lnTo>
                <a:lnTo>
                  <a:pt x="543" y="1431"/>
                </a:lnTo>
                <a:lnTo>
                  <a:pt x="498" y="1433"/>
                </a:lnTo>
                <a:lnTo>
                  <a:pt x="453" y="1433"/>
                </a:lnTo>
                <a:lnTo>
                  <a:pt x="408" y="1432"/>
                </a:lnTo>
                <a:lnTo>
                  <a:pt x="365" y="1429"/>
                </a:lnTo>
                <a:lnTo>
                  <a:pt x="323" y="1425"/>
                </a:lnTo>
                <a:lnTo>
                  <a:pt x="283" y="1419"/>
                </a:lnTo>
                <a:lnTo>
                  <a:pt x="245" y="1413"/>
                </a:lnTo>
                <a:lnTo>
                  <a:pt x="209" y="1405"/>
                </a:lnTo>
                <a:lnTo>
                  <a:pt x="175" y="1396"/>
                </a:lnTo>
                <a:lnTo>
                  <a:pt x="145" y="1385"/>
                </a:lnTo>
                <a:lnTo>
                  <a:pt x="117" y="1374"/>
                </a:lnTo>
                <a:lnTo>
                  <a:pt x="93" y="1361"/>
                </a:lnTo>
                <a:lnTo>
                  <a:pt x="73" y="1348"/>
                </a:lnTo>
                <a:lnTo>
                  <a:pt x="58" y="1333"/>
                </a:lnTo>
                <a:lnTo>
                  <a:pt x="43" y="1310"/>
                </a:lnTo>
                <a:lnTo>
                  <a:pt x="30" y="1284"/>
                </a:lnTo>
                <a:lnTo>
                  <a:pt x="20" y="1254"/>
                </a:lnTo>
                <a:lnTo>
                  <a:pt x="12" y="1222"/>
                </a:lnTo>
                <a:lnTo>
                  <a:pt x="6" y="1185"/>
                </a:lnTo>
                <a:lnTo>
                  <a:pt x="2" y="1147"/>
                </a:lnTo>
                <a:lnTo>
                  <a:pt x="0" y="1108"/>
                </a:lnTo>
                <a:lnTo>
                  <a:pt x="0" y="1066"/>
                </a:lnTo>
                <a:lnTo>
                  <a:pt x="1" y="1025"/>
                </a:lnTo>
                <a:lnTo>
                  <a:pt x="3" y="983"/>
                </a:lnTo>
                <a:lnTo>
                  <a:pt x="7" y="940"/>
                </a:lnTo>
                <a:lnTo>
                  <a:pt x="11" y="899"/>
                </a:lnTo>
                <a:lnTo>
                  <a:pt x="16" y="858"/>
                </a:lnTo>
                <a:lnTo>
                  <a:pt x="21" y="819"/>
                </a:lnTo>
                <a:lnTo>
                  <a:pt x="27" y="787"/>
                </a:lnTo>
                <a:lnTo>
                  <a:pt x="35" y="754"/>
                </a:lnTo>
                <a:lnTo>
                  <a:pt x="45" y="719"/>
                </a:lnTo>
                <a:lnTo>
                  <a:pt x="58" y="685"/>
                </a:lnTo>
                <a:lnTo>
                  <a:pt x="74" y="649"/>
                </a:lnTo>
                <a:lnTo>
                  <a:pt x="93" y="613"/>
                </a:lnTo>
                <a:lnTo>
                  <a:pt x="115" y="575"/>
                </a:lnTo>
                <a:lnTo>
                  <a:pt x="142" y="536"/>
                </a:lnTo>
                <a:lnTo>
                  <a:pt x="173" y="496"/>
                </a:lnTo>
                <a:lnTo>
                  <a:pt x="209" y="453"/>
                </a:lnTo>
                <a:lnTo>
                  <a:pt x="249" y="410"/>
                </a:lnTo>
                <a:lnTo>
                  <a:pt x="284" y="378"/>
                </a:lnTo>
                <a:lnTo>
                  <a:pt x="320" y="347"/>
                </a:lnTo>
                <a:lnTo>
                  <a:pt x="359" y="317"/>
                </a:lnTo>
                <a:lnTo>
                  <a:pt x="400" y="288"/>
                </a:lnTo>
                <a:lnTo>
                  <a:pt x="444" y="259"/>
                </a:lnTo>
                <a:lnTo>
                  <a:pt x="490" y="231"/>
                </a:lnTo>
                <a:lnTo>
                  <a:pt x="538" y="205"/>
                </a:lnTo>
                <a:lnTo>
                  <a:pt x="590" y="180"/>
                </a:lnTo>
                <a:lnTo>
                  <a:pt x="645" y="156"/>
                </a:lnTo>
                <a:lnTo>
                  <a:pt x="704" y="133"/>
                </a:lnTo>
                <a:lnTo>
                  <a:pt x="765" y="112"/>
                </a:lnTo>
                <a:lnTo>
                  <a:pt x="830" y="92"/>
                </a:lnTo>
                <a:lnTo>
                  <a:pt x="900" y="75"/>
                </a:lnTo>
                <a:lnTo>
                  <a:pt x="974" y="58"/>
                </a:lnTo>
                <a:lnTo>
                  <a:pt x="1051" y="44"/>
                </a:lnTo>
                <a:lnTo>
                  <a:pt x="1133" y="32"/>
                </a:lnTo>
                <a:lnTo>
                  <a:pt x="1220" y="20"/>
                </a:lnTo>
                <a:lnTo>
                  <a:pt x="1312" y="12"/>
                </a:lnTo>
                <a:lnTo>
                  <a:pt x="1408" y="5"/>
                </a:lnTo>
                <a:lnTo>
                  <a:pt x="1510" y="1"/>
                </a:lnTo>
                <a:lnTo>
                  <a:pt x="161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5" name="Freeform 58"/>
          <p:cNvSpPr>
            <a:spLocks noEditPoints="1"/>
          </p:cNvSpPr>
          <p:nvPr/>
        </p:nvSpPr>
        <p:spPr bwMode="auto">
          <a:xfrm>
            <a:off x="4526103" y="3053093"/>
            <a:ext cx="349600" cy="353027"/>
          </a:xfrm>
          <a:custGeom>
            <a:avLst/>
            <a:gdLst>
              <a:gd name="T0" fmla="*/ 1937 w 3262"/>
              <a:gd name="T1" fmla="*/ 823 h 3292"/>
              <a:gd name="T2" fmla="*/ 1224 w 3262"/>
              <a:gd name="T3" fmla="*/ 1543 h 3292"/>
              <a:gd name="T4" fmla="*/ 1427 w 3262"/>
              <a:gd name="T5" fmla="*/ 1748 h 3292"/>
              <a:gd name="T6" fmla="*/ 2140 w 3262"/>
              <a:gd name="T7" fmla="*/ 1028 h 3292"/>
              <a:gd name="T8" fmla="*/ 1937 w 3262"/>
              <a:gd name="T9" fmla="*/ 823 h 3292"/>
              <a:gd name="T10" fmla="*/ 1733 w 3262"/>
              <a:gd name="T11" fmla="*/ 0 h 3292"/>
              <a:gd name="T12" fmla="*/ 1733 w 3262"/>
              <a:gd name="T13" fmla="*/ 0 h 3292"/>
              <a:gd name="T14" fmla="*/ 3262 w 3262"/>
              <a:gd name="T15" fmla="*/ 1543 h 3292"/>
              <a:gd name="T16" fmla="*/ 2956 w 3262"/>
              <a:gd name="T17" fmla="*/ 1851 h 3292"/>
              <a:gd name="T18" fmla="*/ 2650 w 3262"/>
              <a:gd name="T19" fmla="*/ 1543 h 3292"/>
              <a:gd name="T20" fmla="*/ 1835 w 3262"/>
              <a:gd name="T21" fmla="*/ 2262 h 3292"/>
              <a:gd name="T22" fmla="*/ 1835 w 3262"/>
              <a:gd name="T23" fmla="*/ 2983 h 3292"/>
              <a:gd name="T24" fmla="*/ 1274 w 3262"/>
              <a:gd name="T25" fmla="*/ 2417 h 3292"/>
              <a:gd name="T26" fmla="*/ 126 w 3262"/>
              <a:gd name="T27" fmla="*/ 3292 h 3292"/>
              <a:gd name="T28" fmla="*/ 0 w 3262"/>
              <a:gd name="T29" fmla="*/ 3292 h 3292"/>
              <a:gd name="T30" fmla="*/ 0 w 3262"/>
              <a:gd name="T31" fmla="*/ 3165 h 3292"/>
              <a:gd name="T32" fmla="*/ 867 w 3262"/>
              <a:gd name="T33" fmla="*/ 2005 h 3292"/>
              <a:gd name="T34" fmla="*/ 306 w 3262"/>
              <a:gd name="T35" fmla="*/ 1439 h 3292"/>
              <a:gd name="T36" fmla="*/ 1019 w 3262"/>
              <a:gd name="T37" fmla="*/ 1439 h 3292"/>
              <a:gd name="T38" fmla="*/ 1733 w 3262"/>
              <a:gd name="T39" fmla="*/ 617 h 3292"/>
              <a:gd name="T40" fmla="*/ 1427 w 3262"/>
              <a:gd name="T41" fmla="*/ 308 h 3292"/>
              <a:gd name="T42" fmla="*/ 1733 w 3262"/>
              <a:gd name="T4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62" h="3292">
                <a:moveTo>
                  <a:pt x="1937" y="823"/>
                </a:moveTo>
                <a:lnTo>
                  <a:pt x="1224" y="1543"/>
                </a:lnTo>
                <a:lnTo>
                  <a:pt x="1427" y="1748"/>
                </a:lnTo>
                <a:lnTo>
                  <a:pt x="2140" y="1028"/>
                </a:lnTo>
                <a:lnTo>
                  <a:pt x="1937" y="823"/>
                </a:lnTo>
                <a:close/>
                <a:moveTo>
                  <a:pt x="1733" y="0"/>
                </a:moveTo>
                <a:lnTo>
                  <a:pt x="1733" y="0"/>
                </a:lnTo>
                <a:lnTo>
                  <a:pt x="3262" y="1543"/>
                </a:lnTo>
                <a:lnTo>
                  <a:pt x="2956" y="1851"/>
                </a:lnTo>
                <a:lnTo>
                  <a:pt x="2650" y="1543"/>
                </a:lnTo>
                <a:lnTo>
                  <a:pt x="1835" y="2262"/>
                </a:lnTo>
                <a:lnTo>
                  <a:pt x="1835" y="2983"/>
                </a:lnTo>
                <a:lnTo>
                  <a:pt x="1274" y="2417"/>
                </a:lnTo>
                <a:lnTo>
                  <a:pt x="126" y="3292"/>
                </a:lnTo>
                <a:lnTo>
                  <a:pt x="0" y="3292"/>
                </a:lnTo>
                <a:lnTo>
                  <a:pt x="0" y="3165"/>
                </a:lnTo>
                <a:lnTo>
                  <a:pt x="867" y="2005"/>
                </a:lnTo>
                <a:lnTo>
                  <a:pt x="306" y="1439"/>
                </a:lnTo>
                <a:lnTo>
                  <a:pt x="1019" y="1439"/>
                </a:lnTo>
                <a:lnTo>
                  <a:pt x="1733" y="617"/>
                </a:lnTo>
                <a:lnTo>
                  <a:pt x="1427" y="308"/>
                </a:lnTo>
                <a:lnTo>
                  <a:pt x="173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6" name="Freeform 63"/>
          <p:cNvSpPr>
            <a:spLocks noEditPoints="1"/>
          </p:cNvSpPr>
          <p:nvPr/>
        </p:nvSpPr>
        <p:spPr bwMode="auto">
          <a:xfrm>
            <a:off x="6605899" y="3087796"/>
            <a:ext cx="349599" cy="283622"/>
          </a:xfrm>
          <a:custGeom>
            <a:avLst/>
            <a:gdLst>
              <a:gd name="T0" fmla="*/ 633 w 3261"/>
              <a:gd name="T1" fmla="*/ 2241 h 2648"/>
              <a:gd name="T2" fmla="*/ 1957 w 3261"/>
              <a:gd name="T3" fmla="*/ 1380 h 2648"/>
              <a:gd name="T4" fmla="*/ 1304 w 3261"/>
              <a:gd name="T5" fmla="*/ 1380 h 2648"/>
              <a:gd name="T6" fmla="*/ 1991 w 3261"/>
              <a:gd name="T7" fmla="*/ 1344 h 2648"/>
              <a:gd name="T8" fmla="*/ 2853 w 3261"/>
              <a:gd name="T9" fmla="*/ 419 h 2648"/>
              <a:gd name="T10" fmla="*/ 407 w 3261"/>
              <a:gd name="T11" fmla="*/ 2015 h 2648"/>
              <a:gd name="T12" fmla="*/ 407 w 3261"/>
              <a:gd name="T13" fmla="*/ 419 h 2648"/>
              <a:gd name="T14" fmla="*/ 1631 w 3261"/>
              <a:gd name="T15" fmla="*/ 1210 h 2648"/>
              <a:gd name="T16" fmla="*/ 562 w 3261"/>
              <a:gd name="T17" fmla="*/ 407 h 2648"/>
              <a:gd name="T18" fmla="*/ 2955 w 3261"/>
              <a:gd name="T19" fmla="*/ 0 h 2648"/>
              <a:gd name="T20" fmla="*/ 3036 w 3261"/>
              <a:gd name="T21" fmla="*/ 11 h 2648"/>
              <a:gd name="T22" fmla="*/ 3109 w 3261"/>
              <a:gd name="T23" fmla="*/ 42 h 2648"/>
              <a:gd name="T24" fmla="*/ 3171 w 3261"/>
              <a:gd name="T25" fmla="*/ 89 h 2648"/>
              <a:gd name="T26" fmla="*/ 3219 w 3261"/>
              <a:gd name="T27" fmla="*/ 152 h 2648"/>
              <a:gd name="T28" fmla="*/ 3250 w 3261"/>
              <a:gd name="T29" fmla="*/ 225 h 2648"/>
              <a:gd name="T30" fmla="*/ 3261 w 3261"/>
              <a:gd name="T31" fmla="*/ 306 h 2648"/>
              <a:gd name="T32" fmla="*/ 3258 w 3261"/>
              <a:gd name="T33" fmla="*/ 2384 h 2648"/>
              <a:gd name="T34" fmla="*/ 3237 w 3261"/>
              <a:gd name="T35" fmla="*/ 2461 h 2648"/>
              <a:gd name="T36" fmla="*/ 3197 w 3261"/>
              <a:gd name="T37" fmla="*/ 2528 h 2648"/>
              <a:gd name="T38" fmla="*/ 3141 w 3261"/>
              <a:gd name="T39" fmla="*/ 2584 h 2648"/>
              <a:gd name="T40" fmla="*/ 3074 w 3261"/>
              <a:gd name="T41" fmla="*/ 2624 h 2648"/>
              <a:gd name="T42" fmla="*/ 2997 w 3261"/>
              <a:gd name="T43" fmla="*/ 2645 h 2648"/>
              <a:gd name="T44" fmla="*/ 306 w 3261"/>
              <a:gd name="T45" fmla="*/ 2648 h 2648"/>
              <a:gd name="T46" fmla="*/ 225 w 3261"/>
              <a:gd name="T47" fmla="*/ 2637 h 2648"/>
              <a:gd name="T48" fmla="*/ 152 w 3261"/>
              <a:gd name="T49" fmla="*/ 2606 h 2648"/>
              <a:gd name="T50" fmla="*/ 89 w 3261"/>
              <a:gd name="T51" fmla="*/ 2559 h 2648"/>
              <a:gd name="T52" fmla="*/ 42 w 3261"/>
              <a:gd name="T53" fmla="*/ 2496 h 2648"/>
              <a:gd name="T54" fmla="*/ 11 w 3261"/>
              <a:gd name="T55" fmla="*/ 2423 h 2648"/>
              <a:gd name="T56" fmla="*/ 0 w 3261"/>
              <a:gd name="T57" fmla="*/ 2342 h 2648"/>
              <a:gd name="T58" fmla="*/ 3 w 3261"/>
              <a:gd name="T59" fmla="*/ 264 h 2648"/>
              <a:gd name="T60" fmla="*/ 24 w 3261"/>
              <a:gd name="T61" fmla="*/ 187 h 2648"/>
              <a:gd name="T62" fmla="*/ 64 w 3261"/>
              <a:gd name="T63" fmla="*/ 119 h 2648"/>
              <a:gd name="T64" fmla="*/ 119 w 3261"/>
              <a:gd name="T65" fmla="*/ 64 h 2648"/>
              <a:gd name="T66" fmla="*/ 187 w 3261"/>
              <a:gd name="T67" fmla="*/ 24 h 2648"/>
              <a:gd name="T68" fmla="*/ 264 w 3261"/>
              <a:gd name="T69" fmla="*/ 3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61" h="2648">
                <a:moveTo>
                  <a:pt x="1304" y="1380"/>
                </a:moveTo>
                <a:lnTo>
                  <a:pt x="633" y="2241"/>
                </a:lnTo>
                <a:lnTo>
                  <a:pt x="2629" y="2241"/>
                </a:lnTo>
                <a:lnTo>
                  <a:pt x="1957" y="1380"/>
                </a:lnTo>
                <a:lnTo>
                  <a:pt x="1631" y="1731"/>
                </a:lnTo>
                <a:lnTo>
                  <a:pt x="1304" y="1380"/>
                </a:lnTo>
                <a:close/>
                <a:moveTo>
                  <a:pt x="2853" y="419"/>
                </a:moveTo>
                <a:lnTo>
                  <a:pt x="1991" y="1344"/>
                </a:lnTo>
                <a:lnTo>
                  <a:pt x="2853" y="2015"/>
                </a:lnTo>
                <a:lnTo>
                  <a:pt x="2853" y="419"/>
                </a:lnTo>
                <a:close/>
                <a:moveTo>
                  <a:pt x="407" y="419"/>
                </a:moveTo>
                <a:lnTo>
                  <a:pt x="407" y="2015"/>
                </a:lnTo>
                <a:lnTo>
                  <a:pt x="1270" y="1344"/>
                </a:lnTo>
                <a:lnTo>
                  <a:pt x="407" y="419"/>
                </a:lnTo>
                <a:close/>
                <a:moveTo>
                  <a:pt x="562" y="407"/>
                </a:moveTo>
                <a:lnTo>
                  <a:pt x="1631" y="1210"/>
                </a:lnTo>
                <a:lnTo>
                  <a:pt x="2700" y="407"/>
                </a:lnTo>
                <a:lnTo>
                  <a:pt x="562" y="407"/>
                </a:lnTo>
                <a:close/>
                <a:moveTo>
                  <a:pt x="306" y="0"/>
                </a:moveTo>
                <a:lnTo>
                  <a:pt x="2955" y="0"/>
                </a:lnTo>
                <a:lnTo>
                  <a:pt x="2997" y="3"/>
                </a:lnTo>
                <a:lnTo>
                  <a:pt x="3036" y="11"/>
                </a:lnTo>
                <a:lnTo>
                  <a:pt x="3074" y="24"/>
                </a:lnTo>
                <a:lnTo>
                  <a:pt x="3109" y="42"/>
                </a:lnTo>
                <a:lnTo>
                  <a:pt x="3141" y="64"/>
                </a:lnTo>
                <a:lnTo>
                  <a:pt x="3171" y="89"/>
                </a:lnTo>
                <a:lnTo>
                  <a:pt x="3197" y="119"/>
                </a:lnTo>
                <a:lnTo>
                  <a:pt x="3219" y="152"/>
                </a:lnTo>
                <a:lnTo>
                  <a:pt x="3237" y="187"/>
                </a:lnTo>
                <a:lnTo>
                  <a:pt x="3250" y="225"/>
                </a:lnTo>
                <a:lnTo>
                  <a:pt x="3258" y="264"/>
                </a:lnTo>
                <a:lnTo>
                  <a:pt x="3261" y="306"/>
                </a:lnTo>
                <a:lnTo>
                  <a:pt x="3261" y="2342"/>
                </a:lnTo>
                <a:lnTo>
                  <a:pt x="3258" y="2384"/>
                </a:lnTo>
                <a:lnTo>
                  <a:pt x="3250" y="2423"/>
                </a:lnTo>
                <a:lnTo>
                  <a:pt x="3237" y="2461"/>
                </a:lnTo>
                <a:lnTo>
                  <a:pt x="3219" y="2496"/>
                </a:lnTo>
                <a:lnTo>
                  <a:pt x="3197" y="2528"/>
                </a:lnTo>
                <a:lnTo>
                  <a:pt x="3171" y="2559"/>
                </a:lnTo>
                <a:lnTo>
                  <a:pt x="3141" y="2584"/>
                </a:lnTo>
                <a:lnTo>
                  <a:pt x="3109" y="2606"/>
                </a:lnTo>
                <a:lnTo>
                  <a:pt x="3074" y="2624"/>
                </a:lnTo>
                <a:lnTo>
                  <a:pt x="3036" y="2637"/>
                </a:lnTo>
                <a:lnTo>
                  <a:pt x="2997" y="2645"/>
                </a:lnTo>
                <a:lnTo>
                  <a:pt x="2955" y="2648"/>
                </a:lnTo>
                <a:lnTo>
                  <a:pt x="306" y="2648"/>
                </a:lnTo>
                <a:lnTo>
                  <a:pt x="264" y="2645"/>
                </a:lnTo>
                <a:lnTo>
                  <a:pt x="225" y="2637"/>
                </a:lnTo>
                <a:lnTo>
                  <a:pt x="187" y="2624"/>
                </a:lnTo>
                <a:lnTo>
                  <a:pt x="152" y="2606"/>
                </a:lnTo>
                <a:lnTo>
                  <a:pt x="119" y="2584"/>
                </a:lnTo>
                <a:lnTo>
                  <a:pt x="89" y="2559"/>
                </a:lnTo>
                <a:lnTo>
                  <a:pt x="64" y="2528"/>
                </a:lnTo>
                <a:lnTo>
                  <a:pt x="42" y="2496"/>
                </a:lnTo>
                <a:lnTo>
                  <a:pt x="24" y="2461"/>
                </a:lnTo>
                <a:lnTo>
                  <a:pt x="11" y="2423"/>
                </a:lnTo>
                <a:lnTo>
                  <a:pt x="3" y="2384"/>
                </a:lnTo>
                <a:lnTo>
                  <a:pt x="0" y="2342"/>
                </a:lnTo>
                <a:lnTo>
                  <a:pt x="0" y="306"/>
                </a:lnTo>
                <a:lnTo>
                  <a:pt x="3" y="264"/>
                </a:lnTo>
                <a:lnTo>
                  <a:pt x="11" y="225"/>
                </a:lnTo>
                <a:lnTo>
                  <a:pt x="24" y="187"/>
                </a:lnTo>
                <a:lnTo>
                  <a:pt x="42" y="152"/>
                </a:lnTo>
                <a:lnTo>
                  <a:pt x="64" y="119"/>
                </a:lnTo>
                <a:lnTo>
                  <a:pt x="89" y="89"/>
                </a:lnTo>
                <a:lnTo>
                  <a:pt x="119" y="64"/>
                </a:lnTo>
                <a:lnTo>
                  <a:pt x="152" y="42"/>
                </a:lnTo>
                <a:lnTo>
                  <a:pt x="187" y="24"/>
                </a:lnTo>
                <a:lnTo>
                  <a:pt x="225" y="11"/>
                </a:lnTo>
                <a:lnTo>
                  <a:pt x="264" y="3"/>
                </a:lnTo>
                <a:lnTo>
                  <a:pt x="30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7" name="Freeform 68"/>
          <p:cNvSpPr>
            <a:spLocks noEditPoints="1"/>
          </p:cNvSpPr>
          <p:nvPr/>
        </p:nvSpPr>
        <p:spPr bwMode="auto">
          <a:xfrm>
            <a:off x="6171636" y="3053093"/>
            <a:ext cx="221070" cy="353027"/>
          </a:xfrm>
          <a:custGeom>
            <a:avLst/>
            <a:gdLst>
              <a:gd name="T0" fmla="*/ 908 w 2064"/>
              <a:gd name="T1" fmla="*/ 423 h 3292"/>
              <a:gd name="T2" fmla="*/ 737 w 2064"/>
              <a:gd name="T3" fmla="*/ 485 h 3292"/>
              <a:gd name="T4" fmla="*/ 594 w 2064"/>
              <a:gd name="T5" fmla="*/ 591 h 3292"/>
              <a:gd name="T6" fmla="*/ 487 w 2064"/>
              <a:gd name="T7" fmla="*/ 734 h 3292"/>
              <a:gd name="T8" fmla="*/ 425 w 2064"/>
              <a:gd name="T9" fmla="*/ 904 h 3292"/>
              <a:gd name="T10" fmla="*/ 415 w 2064"/>
              <a:gd name="T11" fmla="*/ 1091 h 3292"/>
              <a:gd name="T12" fmla="*/ 461 w 2064"/>
              <a:gd name="T13" fmla="*/ 1269 h 3292"/>
              <a:gd name="T14" fmla="*/ 554 w 2064"/>
              <a:gd name="T15" fmla="*/ 1421 h 3292"/>
              <a:gd name="T16" fmla="*/ 686 w 2064"/>
              <a:gd name="T17" fmla="*/ 1540 h 3292"/>
              <a:gd name="T18" fmla="*/ 848 w 2064"/>
              <a:gd name="T19" fmla="*/ 1618 h 3292"/>
              <a:gd name="T20" fmla="*/ 1032 w 2064"/>
              <a:gd name="T21" fmla="*/ 1646 h 3292"/>
              <a:gd name="T22" fmla="*/ 1216 w 2064"/>
              <a:gd name="T23" fmla="*/ 1618 h 3292"/>
              <a:gd name="T24" fmla="*/ 1378 w 2064"/>
              <a:gd name="T25" fmla="*/ 1540 h 3292"/>
              <a:gd name="T26" fmla="*/ 1510 w 2064"/>
              <a:gd name="T27" fmla="*/ 1421 h 3292"/>
              <a:gd name="T28" fmla="*/ 1603 w 2064"/>
              <a:gd name="T29" fmla="*/ 1269 h 3292"/>
              <a:gd name="T30" fmla="*/ 1649 w 2064"/>
              <a:gd name="T31" fmla="*/ 1091 h 3292"/>
              <a:gd name="T32" fmla="*/ 1639 w 2064"/>
              <a:gd name="T33" fmla="*/ 904 h 3292"/>
              <a:gd name="T34" fmla="*/ 1577 w 2064"/>
              <a:gd name="T35" fmla="*/ 734 h 3292"/>
              <a:gd name="T36" fmla="*/ 1470 w 2064"/>
              <a:gd name="T37" fmla="*/ 591 h 3292"/>
              <a:gd name="T38" fmla="*/ 1327 w 2064"/>
              <a:gd name="T39" fmla="*/ 485 h 3292"/>
              <a:gd name="T40" fmla="*/ 1156 w 2064"/>
              <a:gd name="T41" fmla="*/ 423 h 3292"/>
              <a:gd name="T42" fmla="*/ 1031 w 2064"/>
              <a:gd name="T43" fmla="*/ 0 h 3292"/>
              <a:gd name="T44" fmla="*/ 1192 w 2064"/>
              <a:gd name="T45" fmla="*/ 12 h 3292"/>
              <a:gd name="T46" fmla="*/ 1416 w 2064"/>
              <a:gd name="T47" fmla="*/ 73 h 3292"/>
              <a:gd name="T48" fmla="*/ 1617 w 2064"/>
              <a:gd name="T49" fmla="*/ 180 h 3292"/>
              <a:gd name="T50" fmla="*/ 1788 w 2064"/>
              <a:gd name="T51" fmla="*/ 328 h 3292"/>
              <a:gd name="T52" fmla="*/ 1923 w 2064"/>
              <a:gd name="T53" fmla="*/ 509 h 3292"/>
              <a:gd name="T54" fmla="*/ 2016 w 2064"/>
              <a:gd name="T55" fmla="*/ 717 h 3292"/>
              <a:gd name="T56" fmla="*/ 2061 w 2064"/>
              <a:gd name="T57" fmla="*/ 948 h 3292"/>
              <a:gd name="T58" fmla="*/ 2057 w 2064"/>
              <a:gd name="T59" fmla="*/ 1180 h 3292"/>
              <a:gd name="T60" fmla="*/ 2022 w 2064"/>
              <a:gd name="T61" fmla="*/ 1411 h 3292"/>
              <a:gd name="T62" fmla="*/ 1961 w 2064"/>
              <a:gd name="T63" fmla="*/ 1644 h 3292"/>
              <a:gd name="T64" fmla="*/ 1882 w 2064"/>
              <a:gd name="T65" fmla="*/ 1873 h 3292"/>
              <a:gd name="T66" fmla="*/ 1785 w 2064"/>
              <a:gd name="T67" fmla="*/ 2097 h 3292"/>
              <a:gd name="T68" fmla="*/ 1679 w 2064"/>
              <a:gd name="T69" fmla="*/ 2312 h 3292"/>
              <a:gd name="T70" fmla="*/ 1567 w 2064"/>
              <a:gd name="T71" fmla="*/ 2513 h 3292"/>
              <a:gd name="T72" fmla="*/ 1454 w 2064"/>
              <a:gd name="T73" fmla="*/ 2699 h 3292"/>
              <a:gd name="T74" fmla="*/ 1345 w 2064"/>
              <a:gd name="T75" fmla="*/ 2866 h 3292"/>
              <a:gd name="T76" fmla="*/ 1245 w 2064"/>
              <a:gd name="T77" fmla="*/ 3010 h 3292"/>
              <a:gd name="T78" fmla="*/ 1159 w 2064"/>
              <a:gd name="T79" fmla="*/ 3129 h 3292"/>
              <a:gd name="T80" fmla="*/ 1092 w 2064"/>
              <a:gd name="T81" fmla="*/ 3217 h 3292"/>
              <a:gd name="T82" fmla="*/ 1048 w 2064"/>
              <a:gd name="T83" fmla="*/ 3272 h 3292"/>
              <a:gd name="T84" fmla="*/ 1032 w 2064"/>
              <a:gd name="T85" fmla="*/ 3292 h 3292"/>
              <a:gd name="T86" fmla="*/ 1016 w 2064"/>
              <a:gd name="T87" fmla="*/ 3272 h 3292"/>
              <a:gd name="T88" fmla="*/ 972 w 2064"/>
              <a:gd name="T89" fmla="*/ 3217 h 3292"/>
              <a:gd name="T90" fmla="*/ 905 w 2064"/>
              <a:gd name="T91" fmla="*/ 3129 h 3292"/>
              <a:gd name="T92" fmla="*/ 819 w 2064"/>
              <a:gd name="T93" fmla="*/ 3010 h 3292"/>
              <a:gd name="T94" fmla="*/ 719 w 2064"/>
              <a:gd name="T95" fmla="*/ 2866 h 3292"/>
              <a:gd name="T96" fmla="*/ 610 w 2064"/>
              <a:gd name="T97" fmla="*/ 2699 h 3292"/>
              <a:gd name="T98" fmla="*/ 497 w 2064"/>
              <a:gd name="T99" fmla="*/ 2513 h 3292"/>
              <a:gd name="T100" fmla="*/ 385 w 2064"/>
              <a:gd name="T101" fmla="*/ 2312 h 3292"/>
              <a:gd name="T102" fmla="*/ 279 w 2064"/>
              <a:gd name="T103" fmla="*/ 2097 h 3292"/>
              <a:gd name="T104" fmla="*/ 182 w 2064"/>
              <a:gd name="T105" fmla="*/ 1873 h 3292"/>
              <a:gd name="T106" fmla="*/ 103 w 2064"/>
              <a:gd name="T107" fmla="*/ 1644 h 3292"/>
              <a:gd name="T108" fmla="*/ 42 w 2064"/>
              <a:gd name="T109" fmla="*/ 1411 h 3292"/>
              <a:gd name="T110" fmla="*/ 7 w 2064"/>
              <a:gd name="T111" fmla="*/ 1180 h 3292"/>
              <a:gd name="T112" fmla="*/ 3 w 2064"/>
              <a:gd name="T113" fmla="*/ 948 h 3292"/>
              <a:gd name="T114" fmla="*/ 48 w 2064"/>
              <a:gd name="T115" fmla="*/ 717 h 3292"/>
              <a:gd name="T116" fmla="*/ 141 w 2064"/>
              <a:gd name="T117" fmla="*/ 509 h 3292"/>
              <a:gd name="T118" fmla="*/ 276 w 2064"/>
              <a:gd name="T119" fmla="*/ 328 h 3292"/>
              <a:gd name="T120" fmla="*/ 447 w 2064"/>
              <a:gd name="T121" fmla="*/ 180 h 3292"/>
              <a:gd name="T122" fmla="*/ 648 w 2064"/>
              <a:gd name="T123" fmla="*/ 73 h 3292"/>
              <a:gd name="T124" fmla="*/ 872 w 2064"/>
              <a:gd name="T125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64" h="3292">
                <a:moveTo>
                  <a:pt x="1032" y="411"/>
                </a:moveTo>
                <a:lnTo>
                  <a:pt x="969" y="414"/>
                </a:lnTo>
                <a:lnTo>
                  <a:pt x="908" y="423"/>
                </a:lnTo>
                <a:lnTo>
                  <a:pt x="848" y="439"/>
                </a:lnTo>
                <a:lnTo>
                  <a:pt x="791" y="459"/>
                </a:lnTo>
                <a:lnTo>
                  <a:pt x="737" y="485"/>
                </a:lnTo>
                <a:lnTo>
                  <a:pt x="686" y="516"/>
                </a:lnTo>
                <a:lnTo>
                  <a:pt x="638" y="552"/>
                </a:lnTo>
                <a:lnTo>
                  <a:pt x="594" y="591"/>
                </a:lnTo>
                <a:lnTo>
                  <a:pt x="554" y="636"/>
                </a:lnTo>
                <a:lnTo>
                  <a:pt x="518" y="683"/>
                </a:lnTo>
                <a:lnTo>
                  <a:pt x="487" y="734"/>
                </a:lnTo>
                <a:lnTo>
                  <a:pt x="461" y="788"/>
                </a:lnTo>
                <a:lnTo>
                  <a:pt x="440" y="844"/>
                </a:lnTo>
                <a:lnTo>
                  <a:pt x="425" y="904"/>
                </a:lnTo>
                <a:lnTo>
                  <a:pt x="415" y="965"/>
                </a:lnTo>
                <a:lnTo>
                  <a:pt x="412" y="1028"/>
                </a:lnTo>
                <a:lnTo>
                  <a:pt x="415" y="1091"/>
                </a:lnTo>
                <a:lnTo>
                  <a:pt x="425" y="1152"/>
                </a:lnTo>
                <a:lnTo>
                  <a:pt x="440" y="1212"/>
                </a:lnTo>
                <a:lnTo>
                  <a:pt x="461" y="1269"/>
                </a:lnTo>
                <a:lnTo>
                  <a:pt x="487" y="1323"/>
                </a:lnTo>
                <a:lnTo>
                  <a:pt x="518" y="1373"/>
                </a:lnTo>
                <a:lnTo>
                  <a:pt x="554" y="1421"/>
                </a:lnTo>
                <a:lnTo>
                  <a:pt x="594" y="1465"/>
                </a:lnTo>
                <a:lnTo>
                  <a:pt x="638" y="1504"/>
                </a:lnTo>
                <a:lnTo>
                  <a:pt x="686" y="1540"/>
                </a:lnTo>
                <a:lnTo>
                  <a:pt x="737" y="1571"/>
                </a:lnTo>
                <a:lnTo>
                  <a:pt x="791" y="1597"/>
                </a:lnTo>
                <a:lnTo>
                  <a:pt x="848" y="1618"/>
                </a:lnTo>
                <a:lnTo>
                  <a:pt x="908" y="1633"/>
                </a:lnTo>
                <a:lnTo>
                  <a:pt x="969" y="1643"/>
                </a:lnTo>
                <a:lnTo>
                  <a:pt x="1032" y="1646"/>
                </a:lnTo>
                <a:lnTo>
                  <a:pt x="1095" y="1643"/>
                </a:lnTo>
                <a:lnTo>
                  <a:pt x="1156" y="1633"/>
                </a:lnTo>
                <a:lnTo>
                  <a:pt x="1216" y="1618"/>
                </a:lnTo>
                <a:lnTo>
                  <a:pt x="1273" y="1597"/>
                </a:lnTo>
                <a:lnTo>
                  <a:pt x="1327" y="1571"/>
                </a:lnTo>
                <a:lnTo>
                  <a:pt x="1378" y="1540"/>
                </a:lnTo>
                <a:lnTo>
                  <a:pt x="1426" y="1504"/>
                </a:lnTo>
                <a:lnTo>
                  <a:pt x="1470" y="1465"/>
                </a:lnTo>
                <a:lnTo>
                  <a:pt x="1510" y="1421"/>
                </a:lnTo>
                <a:lnTo>
                  <a:pt x="1546" y="1373"/>
                </a:lnTo>
                <a:lnTo>
                  <a:pt x="1577" y="1323"/>
                </a:lnTo>
                <a:lnTo>
                  <a:pt x="1603" y="1269"/>
                </a:lnTo>
                <a:lnTo>
                  <a:pt x="1624" y="1212"/>
                </a:lnTo>
                <a:lnTo>
                  <a:pt x="1639" y="1152"/>
                </a:lnTo>
                <a:lnTo>
                  <a:pt x="1649" y="1091"/>
                </a:lnTo>
                <a:lnTo>
                  <a:pt x="1652" y="1028"/>
                </a:lnTo>
                <a:lnTo>
                  <a:pt x="1649" y="965"/>
                </a:lnTo>
                <a:lnTo>
                  <a:pt x="1639" y="904"/>
                </a:lnTo>
                <a:lnTo>
                  <a:pt x="1624" y="844"/>
                </a:lnTo>
                <a:lnTo>
                  <a:pt x="1603" y="788"/>
                </a:lnTo>
                <a:lnTo>
                  <a:pt x="1577" y="734"/>
                </a:lnTo>
                <a:lnTo>
                  <a:pt x="1546" y="683"/>
                </a:lnTo>
                <a:lnTo>
                  <a:pt x="1510" y="636"/>
                </a:lnTo>
                <a:lnTo>
                  <a:pt x="1470" y="591"/>
                </a:lnTo>
                <a:lnTo>
                  <a:pt x="1426" y="552"/>
                </a:lnTo>
                <a:lnTo>
                  <a:pt x="1378" y="516"/>
                </a:lnTo>
                <a:lnTo>
                  <a:pt x="1327" y="485"/>
                </a:lnTo>
                <a:lnTo>
                  <a:pt x="1273" y="459"/>
                </a:lnTo>
                <a:lnTo>
                  <a:pt x="1216" y="439"/>
                </a:lnTo>
                <a:lnTo>
                  <a:pt x="1156" y="423"/>
                </a:lnTo>
                <a:lnTo>
                  <a:pt x="1095" y="414"/>
                </a:lnTo>
                <a:lnTo>
                  <a:pt x="1032" y="411"/>
                </a:lnTo>
                <a:close/>
                <a:moveTo>
                  <a:pt x="1031" y="0"/>
                </a:moveTo>
                <a:lnTo>
                  <a:pt x="1032" y="0"/>
                </a:lnTo>
                <a:lnTo>
                  <a:pt x="1113" y="3"/>
                </a:lnTo>
                <a:lnTo>
                  <a:pt x="1192" y="12"/>
                </a:lnTo>
                <a:lnTo>
                  <a:pt x="1268" y="26"/>
                </a:lnTo>
                <a:lnTo>
                  <a:pt x="1344" y="47"/>
                </a:lnTo>
                <a:lnTo>
                  <a:pt x="1416" y="73"/>
                </a:lnTo>
                <a:lnTo>
                  <a:pt x="1486" y="104"/>
                </a:lnTo>
                <a:lnTo>
                  <a:pt x="1553" y="140"/>
                </a:lnTo>
                <a:lnTo>
                  <a:pt x="1617" y="180"/>
                </a:lnTo>
                <a:lnTo>
                  <a:pt x="1678" y="226"/>
                </a:lnTo>
                <a:lnTo>
                  <a:pt x="1735" y="274"/>
                </a:lnTo>
                <a:lnTo>
                  <a:pt x="1788" y="328"/>
                </a:lnTo>
                <a:lnTo>
                  <a:pt x="1837" y="385"/>
                </a:lnTo>
                <a:lnTo>
                  <a:pt x="1883" y="446"/>
                </a:lnTo>
                <a:lnTo>
                  <a:pt x="1923" y="509"/>
                </a:lnTo>
                <a:lnTo>
                  <a:pt x="1959" y="576"/>
                </a:lnTo>
                <a:lnTo>
                  <a:pt x="1990" y="645"/>
                </a:lnTo>
                <a:lnTo>
                  <a:pt x="2016" y="717"/>
                </a:lnTo>
                <a:lnTo>
                  <a:pt x="2037" y="793"/>
                </a:lnTo>
                <a:lnTo>
                  <a:pt x="2052" y="869"/>
                </a:lnTo>
                <a:lnTo>
                  <a:pt x="2061" y="948"/>
                </a:lnTo>
                <a:lnTo>
                  <a:pt x="2064" y="1028"/>
                </a:lnTo>
                <a:lnTo>
                  <a:pt x="2062" y="1104"/>
                </a:lnTo>
                <a:lnTo>
                  <a:pt x="2057" y="1180"/>
                </a:lnTo>
                <a:lnTo>
                  <a:pt x="2048" y="1256"/>
                </a:lnTo>
                <a:lnTo>
                  <a:pt x="2037" y="1334"/>
                </a:lnTo>
                <a:lnTo>
                  <a:pt x="2022" y="1411"/>
                </a:lnTo>
                <a:lnTo>
                  <a:pt x="2004" y="1489"/>
                </a:lnTo>
                <a:lnTo>
                  <a:pt x="1984" y="1566"/>
                </a:lnTo>
                <a:lnTo>
                  <a:pt x="1961" y="1644"/>
                </a:lnTo>
                <a:lnTo>
                  <a:pt x="1937" y="1720"/>
                </a:lnTo>
                <a:lnTo>
                  <a:pt x="1910" y="1797"/>
                </a:lnTo>
                <a:lnTo>
                  <a:pt x="1882" y="1873"/>
                </a:lnTo>
                <a:lnTo>
                  <a:pt x="1851" y="1948"/>
                </a:lnTo>
                <a:lnTo>
                  <a:pt x="1818" y="2023"/>
                </a:lnTo>
                <a:lnTo>
                  <a:pt x="1785" y="2097"/>
                </a:lnTo>
                <a:lnTo>
                  <a:pt x="1751" y="2169"/>
                </a:lnTo>
                <a:lnTo>
                  <a:pt x="1715" y="2241"/>
                </a:lnTo>
                <a:lnTo>
                  <a:pt x="1679" y="2312"/>
                </a:lnTo>
                <a:lnTo>
                  <a:pt x="1642" y="2380"/>
                </a:lnTo>
                <a:lnTo>
                  <a:pt x="1605" y="2448"/>
                </a:lnTo>
                <a:lnTo>
                  <a:pt x="1567" y="2513"/>
                </a:lnTo>
                <a:lnTo>
                  <a:pt x="1529" y="2577"/>
                </a:lnTo>
                <a:lnTo>
                  <a:pt x="1492" y="2639"/>
                </a:lnTo>
                <a:lnTo>
                  <a:pt x="1454" y="2699"/>
                </a:lnTo>
                <a:lnTo>
                  <a:pt x="1417" y="2758"/>
                </a:lnTo>
                <a:lnTo>
                  <a:pt x="1381" y="2813"/>
                </a:lnTo>
                <a:lnTo>
                  <a:pt x="1345" y="2866"/>
                </a:lnTo>
                <a:lnTo>
                  <a:pt x="1311" y="2917"/>
                </a:lnTo>
                <a:lnTo>
                  <a:pt x="1278" y="2966"/>
                </a:lnTo>
                <a:lnTo>
                  <a:pt x="1245" y="3010"/>
                </a:lnTo>
                <a:lnTo>
                  <a:pt x="1215" y="3052"/>
                </a:lnTo>
                <a:lnTo>
                  <a:pt x="1186" y="3093"/>
                </a:lnTo>
                <a:lnTo>
                  <a:pt x="1159" y="3129"/>
                </a:lnTo>
                <a:lnTo>
                  <a:pt x="1135" y="3161"/>
                </a:lnTo>
                <a:lnTo>
                  <a:pt x="1112" y="3191"/>
                </a:lnTo>
                <a:lnTo>
                  <a:pt x="1092" y="3217"/>
                </a:lnTo>
                <a:lnTo>
                  <a:pt x="1074" y="3239"/>
                </a:lnTo>
                <a:lnTo>
                  <a:pt x="1060" y="3258"/>
                </a:lnTo>
                <a:lnTo>
                  <a:pt x="1048" y="3272"/>
                </a:lnTo>
                <a:lnTo>
                  <a:pt x="1039" y="3283"/>
                </a:lnTo>
                <a:lnTo>
                  <a:pt x="1034" y="3290"/>
                </a:lnTo>
                <a:lnTo>
                  <a:pt x="1032" y="3292"/>
                </a:lnTo>
                <a:lnTo>
                  <a:pt x="1030" y="3290"/>
                </a:lnTo>
                <a:lnTo>
                  <a:pt x="1025" y="3283"/>
                </a:lnTo>
                <a:lnTo>
                  <a:pt x="1016" y="3272"/>
                </a:lnTo>
                <a:lnTo>
                  <a:pt x="1004" y="3258"/>
                </a:lnTo>
                <a:lnTo>
                  <a:pt x="990" y="3239"/>
                </a:lnTo>
                <a:lnTo>
                  <a:pt x="972" y="3217"/>
                </a:lnTo>
                <a:lnTo>
                  <a:pt x="952" y="3191"/>
                </a:lnTo>
                <a:lnTo>
                  <a:pt x="929" y="3161"/>
                </a:lnTo>
                <a:lnTo>
                  <a:pt x="905" y="3129"/>
                </a:lnTo>
                <a:lnTo>
                  <a:pt x="878" y="3093"/>
                </a:lnTo>
                <a:lnTo>
                  <a:pt x="849" y="3052"/>
                </a:lnTo>
                <a:lnTo>
                  <a:pt x="819" y="3010"/>
                </a:lnTo>
                <a:lnTo>
                  <a:pt x="786" y="2966"/>
                </a:lnTo>
                <a:lnTo>
                  <a:pt x="753" y="2917"/>
                </a:lnTo>
                <a:lnTo>
                  <a:pt x="719" y="2866"/>
                </a:lnTo>
                <a:lnTo>
                  <a:pt x="683" y="2813"/>
                </a:lnTo>
                <a:lnTo>
                  <a:pt x="647" y="2758"/>
                </a:lnTo>
                <a:lnTo>
                  <a:pt x="610" y="2699"/>
                </a:lnTo>
                <a:lnTo>
                  <a:pt x="572" y="2639"/>
                </a:lnTo>
                <a:lnTo>
                  <a:pt x="535" y="2577"/>
                </a:lnTo>
                <a:lnTo>
                  <a:pt x="497" y="2513"/>
                </a:lnTo>
                <a:lnTo>
                  <a:pt x="459" y="2448"/>
                </a:lnTo>
                <a:lnTo>
                  <a:pt x="422" y="2380"/>
                </a:lnTo>
                <a:lnTo>
                  <a:pt x="385" y="2312"/>
                </a:lnTo>
                <a:lnTo>
                  <a:pt x="349" y="2241"/>
                </a:lnTo>
                <a:lnTo>
                  <a:pt x="313" y="2169"/>
                </a:lnTo>
                <a:lnTo>
                  <a:pt x="279" y="2097"/>
                </a:lnTo>
                <a:lnTo>
                  <a:pt x="246" y="2023"/>
                </a:lnTo>
                <a:lnTo>
                  <a:pt x="213" y="1948"/>
                </a:lnTo>
                <a:lnTo>
                  <a:pt x="182" y="1873"/>
                </a:lnTo>
                <a:lnTo>
                  <a:pt x="154" y="1797"/>
                </a:lnTo>
                <a:lnTo>
                  <a:pt x="127" y="1720"/>
                </a:lnTo>
                <a:lnTo>
                  <a:pt x="103" y="1644"/>
                </a:lnTo>
                <a:lnTo>
                  <a:pt x="80" y="1566"/>
                </a:lnTo>
                <a:lnTo>
                  <a:pt x="60" y="1489"/>
                </a:lnTo>
                <a:lnTo>
                  <a:pt x="42" y="1411"/>
                </a:lnTo>
                <a:lnTo>
                  <a:pt x="27" y="1334"/>
                </a:lnTo>
                <a:lnTo>
                  <a:pt x="16" y="1256"/>
                </a:lnTo>
                <a:lnTo>
                  <a:pt x="7" y="1180"/>
                </a:lnTo>
                <a:lnTo>
                  <a:pt x="2" y="1104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7"/>
                </a:lnTo>
                <a:lnTo>
                  <a:pt x="74" y="645"/>
                </a:lnTo>
                <a:lnTo>
                  <a:pt x="105" y="576"/>
                </a:lnTo>
                <a:lnTo>
                  <a:pt x="141" y="509"/>
                </a:lnTo>
                <a:lnTo>
                  <a:pt x="181" y="446"/>
                </a:lnTo>
                <a:lnTo>
                  <a:pt x="227" y="385"/>
                </a:lnTo>
                <a:lnTo>
                  <a:pt x="276" y="328"/>
                </a:lnTo>
                <a:lnTo>
                  <a:pt x="329" y="274"/>
                </a:lnTo>
                <a:lnTo>
                  <a:pt x="386" y="226"/>
                </a:lnTo>
                <a:lnTo>
                  <a:pt x="447" y="180"/>
                </a:lnTo>
                <a:lnTo>
                  <a:pt x="511" y="140"/>
                </a:lnTo>
                <a:lnTo>
                  <a:pt x="578" y="104"/>
                </a:lnTo>
                <a:lnTo>
                  <a:pt x="648" y="73"/>
                </a:lnTo>
                <a:lnTo>
                  <a:pt x="720" y="47"/>
                </a:lnTo>
                <a:lnTo>
                  <a:pt x="796" y="26"/>
                </a:lnTo>
                <a:lnTo>
                  <a:pt x="872" y="12"/>
                </a:lnTo>
                <a:lnTo>
                  <a:pt x="951" y="3"/>
                </a:lnTo>
                <a:lnTo>
                  <a:pt x="10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8" name="Freeform 73"/>
          <p:cNvSpPr>
            <a:spLocks noEditPoints="1"/>
          </p:cNvSpPr>
          <p:nvPr/>
        </p:nvSpPr>
        <p:spPr bwMode="auto">
          <a:xfrm>
            <a:off x="7602954" y="3053093"/>
            <a:ext cx="349600" cy="353027"/>
          </a:xfrm>
          <a:custGeom>
            <a:avLst/>
            <a:gdLst>
              <a:gd name="T0" fmla="*/ 2949 w 3262"/>
              <a:gd name="T1" fmla="*/ 316 h 3292"/>
              <a:gd name="T2" fmla="*/ 562 w 3262"/>
              <a:gd name="T3" fmla="*/ 1440 h 3292"/>
              <a:gd name="T4" fmla="*/ 1733 w 3262"/>
              <a:gd name="T5" fmla="*/ 1440 h 3292"/>
              <a:gd name="T6" fmla="*/ 1756 w 3262"/>
              <a:gd name="T7" fmla="*/ 1442 h 3292"/>
              <a:gd name="T8" fmla="*/ 1777 w 3262"/>
              <a:gd name="T9" fmla="*/ 1451 h 3292"/>
              <a:gd name="T10" fmla="*/ 1797 w 3262"/>
              <a:gd name="T11" fmla="*/ 1463 h 3292"/>
              <a:gd name="T12" fmla="*/ 1812 w 3262"/>
              <a:gd name="T13" fmla="*/ 1479 h 3292"/>
              <a:gd name="T14" fmla="*/ 1824 w 3262"/>
              <a:gd name="T15" fmla="*/ 1497 h 3292"/>
              <a:gd name="T16" fmla="*/ 1832 w 3262"/>
              <a:gd name="T17" fmla="*/ 1519 h 3292"/>
              <a:gd name="T18" fmla="*/ 1835 w 3262"/>
              <a:gd name="T19" fmla="*/ 1543 h 3292"/>
              <a:gd name="T20" fmla="*/ 1835 w 3262"/>
              <a:gd name="T21" fmla="*/ 2725 h 3292"/>
              <a:gd name="T22" fmla="*/ 2949 w 3262"/>
              <a:gd name="T23" fmla="*/ 316 h 3292"/>
              <a:gd name="T24" fmla="*/ 3157 w 3262"/>
              <a:gd name="T25" fmla="*/ 0 h 3292"/>
              <a:gd name="T26" fmla="*/ 3178 w 3262"/>
              <a:gd name="T27" fmla="*/ 1 h 3292"/>
              <a:gd name="T28" fmla="*/ 3197 w 3262"/>
              <a:gd name="T29" fmla="*/ 7 h 3292"/>
              <a:gd name="T30" fmla="*/ 3216 w 3262"/>
              <a:gd name="T31" fmla="*/ 16 h 3292"/>
              <a:gd name="T32" fmla="*/ 3232 w 3262"/>
              <a:gd name="T33" fmla="*/ 30 h 3292"/>
              <a:gd name="T34" fmla="*/ 3245 w 3262"/>
              <a:gd name="T35" fmla="*/ 46 h 3292"/>
              <a:gd name="T36" fmla="*/ 3255 w 3262"/>
              <a:gd name="T37" fmla="*/ 65 h 3292"/>
              <a:gd name="T38" fmla="*/ 3261 w 3262"/>
              <a:gd name="T39" fmla="*/ 84 h 3292"/>
              <a:gd name="T40" fmla="*/ 3262 w 3262"/>
              <a:gd name="T41" fmla="*/ 105 h 3292"/>
              <a:gd name="T42" fmla="*/ 3260 w 3262"/>
              <a:gd name="T43" fmla="*/ 126 h 3292"/>
              <a:gd name="T44" fmla="*/ 3253 w 3262"/>
              <a:gd name="T45" fmla="*/ 146 h 3292"/>
              <a:gd name="T46" fmla="*/ 1825 w 3262"/>
              <a:gd name="T47" fmla="*/ 3232 h 3292"/>
              <a:gd name="T48" fmla="*/ 1813 w 3262"/>
              <a:gd name="T49" fmla="*/ 3253 h 3292"/>
              <a:gd name="T50" fmla="*/ 1797 w 3262"/>
              <a:gd name="T51" fmla="*/ 3269 h 3292"/>
              <a:gd name="T52" fmla="*/ 1777 w 3262"/>
              <a:gd name="T53" fmla="*/ 3282 h 3292"/>
              <a:gd name="T54" fmla="*/ 1756 w 3262"/>
              <a:gd name="T55" fmla="*/ 3289 h 3292"/>
              <a:gd name="T56" fmla="*/ 1733 w 3262"/>
              <a:gd name="T57" fmla="*/ 3292 h 3292"/>
              <a:gd name="T58" fmla="*/ 1711 w 3262"/>
              <a:gd name="T59" fmla="*/ 3289 h 3292"/>
              <a:gd name="T60" fmla="*/ 1688 w 3262"/>
              <a:gd name="T61" fmla="*/ 3282 h 3292"/>
              <a:gd name="T62" fmla="*/ 1670 w 3262"/>
              <a:gd name="T63" fmla="*/ 3269 h 3292"/>
              <a:gd name="T64" fmla="*/ 1653 w 3262"/>
              <a:gd name="T65" fmla="*/ 3253 h 3292"/>
              <a:gd name="T66" fmla="*/ 1641 w 3262"/>
              <a:gd name="T67" fmla="*/ 3234 h 3292"/>
              <a:gd name="T68" fmla="*/ 1634 w 3262"/>
              <a:gd name="T69" fmla="*/ 3212 h 3292"/>
              <a:gd name="T70" fmla="*/ 1631 w 3262"/>
              <a:gd name="T71" fmla="*/ 3189 h 3292"/>
              <a:gd name="T72" fmla="*/ 1631 w 3262"/>
              <a:gd name="T73" fmla="*/ 1646 h 3292"/>
              <a:gd name="T74" fmla="*/ 102 w 3262"/>
              <a:gd name="T75" fmla="*/ 1646 h 3292"/>
              <a:gd name="T76" fmla="*/ 79 w 3262"/>
              <a:gd name="T77" fmla="*/ 1643 h 3292"/>
              <a:gd name="T78" fmla="*/ 57 w 3262"/>
              <a:gd name="T79" fmla="*/ 1635 h 3292"/>
              <a:gd name="T80" fmla="*/ 38 w 3262"/>
              <a:gd name="T81" fmla="*/ 1623 h 3292"/>
              <a:gd name="T82" fmla="*/ 22 w 3262"/>
              <a:gd name="T83" fmla="*/ 1607 h 3292"/>
              <a:gd name="T84" fmla="*/ 10 w 3262"/>
              <a:gd name="T85" fmla="*/ 1587 h 3292"/>
              <a:gd name="T86" fmla="*/ 3 w 3262"/>
              <a:gd name="T87" fmla="*/ 1565 h 3292"/>
              <a:gd name="T88" fmla="*/ 0 w 3262"/>
              <a:gd name="T89" fmla="*/ 1541 h 3292"/>
              <a:gd name="T90" fmla="*/ 3 w 3262"/>
              <a:gd name="T91" fmla="*/ 1519 h 3292"/>
              <a:gd name="T92" fmla="*/ 10 w 3262"/>
              <a:gd name="T93" fmla="*/ 1497 h 3292"/>
              <a:gd name="T94" fmla="*/ 22 w 3262"/>
              <a:gd name="T95" fmla="*/ 1477 h 3292"/>
              <a:gd name="T96" fmla="*/ 39 w 3262"/>
              <a:gd name="T97" fmla="*/ 1462 h 3292"/>
              <a:gd name="T98" fmla="*/ 59 w 3262"/>
              <a:gd name="T99" fmla="*/ 1450 h 3292"/>
              <a:gd name="T100" fmla="*/ 3117 w 3262"/>
              <a:gd name="T101" fmla="*/ 9 h 3292"/>
              <a:gd name="T102" fmla="*/ 3137 w 3262"/>
              <a:gd name="T103" fmla="*/ 2 h 3292"/>
              <a:gd name="T104" fmla="*/ 3157 w 3262"/>
              <a:gd name="T10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949" y="316"/>
                </a:moveTo>
                <a:lnTo>
                  <a:pt x="562" y="1440"/>
                </a:lnTo>
                <a:lnTo>
                  <a:pt x="1733" y="1440"/>
                </a:lnTo>
                <a:lnTo>
                  <a:pt x="1756" y="1442"/>
                </a:lnTo>
                <a:lnTo>
                  <a:pt x="1777" y="1451"/>
                </a:lnTo>
                <a:lnTo>
                  <a:pt x="1797" y="1463"/>
                </a:lnTo>
                <a:lnTo>
                  <a:pt x="1812" y="1479"/>
                </a:lnTo>
                <a:lnTo>
                  <a:pt x="1824" y="1497"/>
                </a:lnTo>
                <a:lnTo>
                  <a:pt x="1832" y="1519"/>
                </a:lnTo>
                <a:lnTo>
                  <a:pt x="1835" y="1543"/>
                </a:lnTo>
                <a:lnTo>
                  <a:pt x="1835" y="2725"/>
                </a:lnTo>
                <a:lnTo>
                  <a:pt x="2949" y="316"/>
                </a:lnTo>
                <a:close/>
                <a:moveTo>
                  <a:pt x="3157" y="0"/>
                </a:moveTo>
                <a:lnTo>
                  <a:pt x="3178" y="1"/>
                </a:lnTo>
                <a:lnTo>
                  <a:pt x="3197" y="7"/>
                </a:lnTo>
                <a:lnTo>
                  <a:pt x="3216" y="16"/>
                </a:lnTo>
                <a:lnTo>
                  <a:pt x="3232" y="30"/>
                </a:lnTo>
                <a:lnTo>
                  <a:pt x="3245" y="46"/>
                </a:lnTo>
                <a:lnTo>
                  <a:pt x="3255" y="65"/>
                </a:lnTo>
                <a:lnTo>
                  <a:pt x="3261" y="84"/>
                </a:lnTo>
                <a:lnTo>
                  <a:pt x="3262" y="105"/>
                </a:lnTo>
                <a:lnTo>
                  <a:pt x="3260" y="126"/>
                </a:lnTo>
                <a:lnTo>
                  <a:pt x="3253" y="146"/>
                </a:lnTo>
                <a:lnTo>
                  <a:pt x="1825" y="3232"/>
                </a:lnTo>
                <a:lnTo>
                  <a:pt x="1813" y="3253"/>
                </a:lnTo>
                <a:lnTo>
                  <a:pt x="1797" y="3269"/>
                </a:lnTo>
                <a:lnTo>
                  <a:pt x="1777" y="3282"/>
                </a:lnTo>
                <a:lnTo>
                  <a:pt x="1756" y="3289"/>
                </a:lnTo>
                <a:lnTo>
                  <a:pt x="1733" y="3292"/>
                </a:lnTo>
                <a:lnTo>
                  <a:pt x="1711" y="3289"/>
                </a:lnTo>
                <a:lnTo>
                  <a:pt x="1688" y="3282"/>
                </a:lnTo>
                <a:lnTo>
                  <a:pt x="1670" y="3269"/>
                </a:lnTo>
                <a:lnTo>
                  <a:pt x="1653" y="3253"/>
                </a:lnTo>
                <a:lnTo>
                  <a:pt x="1641" y="3234"/>
                </a:lnTo>
                <a:lnTo>
                  <a:pt x="1634" y="3212"/>
                </a:lnTo>
                <a:lnTo>
                  <a:pt x="1631" y="3189"/>
                </a:lnTo>
                <a:lnTo>
                  <a:pt x="1631" y="1646"/>
                </a:lnTo>
                <a:lnTo>
                  <a:pt x="102" y="1646"/>
                </a:lnTo>
                <a:lnTo>
                  <a:pt x="79" y="1643"/>
                </a:lnTo>
                <a:lnTo>
                  <a:pt x="57" y="1635"/>
                </a:lnTo>
                <a:lnTo>
                  <a:pt x="38" y="1623"/>
                </a:lnTo>
                <a:lnTo>
                  <a:pt x="22" y="1607"/>
                </a:lnTo>
                <a:lnTo>
                  <a:pt x="10" y="1587"/>
                </a:lnTo>
                <a:lnTo>
                  <a:pt x="3" y="1565"/>
                </a:lnTo>
                <a:lnTo>
                  <a:pt x="0" y="1541"/>
                </a:lnTo>
                <a:lnTo>
                  <a:pt x="3" y="1519"/>
                </a:lnTo>
                <a:lnTo>
                  <a:pt x="10" y="1497"/>
                </a:lnTo>
                <a:lnTo>
                  <a:pt x="22" y="1477"/>
                </a:lnTo>
                <a:lnTo>
                  <a:pt x="39" y="1462"/>
                </a:lnTo>
                <a:lnTo>
                  <a:pt x="59" y="1450"/>
                </a:lnTo>
                <a:lnTo>
                  <a:pt x="3117" y="9"/>
                </a:lnTo>
                <a:lnTo>
                  <a:pt x="3137" y="2"/>
                </a:lnTo>
                <a:lnTo>
                  <a:pt x="315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39" name="Freeform 78"/>
          <p:cNvSpPr>
            <a:spLocks noEditPoints="1"/>
          </p:cNvSpPr>
          <p:nvPr/>
        </p:nvSpPr>
        <p:spPr bwMode="auto">
          <a:xfrm>
            <a:off x="7168691" y="3053093"/>
            <a:ext cx="221070" cy="353027"/>
          </a:xfrm>
          <a:custGeom>
            <a:avLst/>
            <a:gdLst>
              <a:gd name="T0" fmla="*/ 1177 w 2064"/>
              <a:gd name="T1" fmla="*/ 656 h 3292"/>
              <a:gd name="T2" fmla="*/ 1331 w 2064"/>
              <a:gd name="T3" fmla="*/ 764 h 3292"/>
              <a:gd name="T4" fmla="*/ 1420 w 2064"/>
              <a:gd name="T5" fmla="*/ 930 h 3292"/>
              <a:gd name="T6" fmla="*/ 1420 w 2064"/>
              <a:gd name="T7" fmla="*/ 1126 h 3292"/>
              <a:gd name="T8" fmla="*/ 1331 w 2064"/>
              <a:gd name="T9" fmla="*/ 1293 h 3292"/>
              <a:gd name="T10" fmla="*/ 1177 w 2064"/>
              <a:gd name="T11" fmla="*/ 1400 h 3292"/>
              <a:gd name="T12" fmla="*/ 982 w 2064"/>
              <a:gd name="T13" fmla="*/ 1424 h 3292"/>
              <a:gd name="T14" fmla="*/ 803 w 2064"/>
              <a:gd name="T15" fmla="*/ 1356 h 3292"/>
              <a:gd name="T16" fmla="*/ 679 w 2064"/>
              <a:gd name="T17" fmla="*/ 1216 h 3292"/>
              <a:gd name="T18" fmla="*/ 632 w 2064"/>
              <a:gd name="T19" fmla="*/ 1028 h 3292"/>
              <a:gd name="T20" fmla="*/ 679 w 2064"/>
              <a:gd name="T21" fmla="*/ 841 h 3292"/>
              <a:gd name="T22" fmla="*/ 803 w 2064"/>
              <a:gd name="T23" fmla="*/ 701 h 3292"/>
              <a:gd name="T24" fmla="*/ 982 w 2064"/>
              <a:gd name="T25" fmla="*/ 633 h 3292"/>
              <a:gd name="T26" fmla="*/ 905 w 2064"/>
              <a:gd name="T27" fmla="*/ 411 h 3292"/>
              <a:gd name="T28" fmla="*/ 679 w 2064"/>
              <a:gd name="T29" fmla="*/ 506 h 3292"/>
              <a:gd name="T30" fmla="*/ 508 w 2064"/>
              <a:gd name="T31" fmla="*/ 676 h 3292"/>
              <a:gd name="T32" fmla="*/ 412 w 2064"/>
              <a:gd name="T33" fmla="*/ 901 h 3292"/>
              <a:gd name="T34" fmla="*/ 412 w 2064"/>
              <a:gd name="T35" fmla="*/ 1155 h 3292"/>
              <a:gd name="T36" fmla="*/ 508 w 2064"/>
              <a:gd name="T37" fmla="*/ 1380 h 3292"/>
              <a:gd name="T38" fmla="*/ 679 w 2064"/>
              <a:gd name="T39" fmla="*/ 1551 h 3292"/>
              <a:gd name="T40" fmla="*/ 905 w 2064"/>
              <a:gd name="T41" fmla="*/ 1646 h 3292"/>
              <a:gd name="T42" fmla="*/ 1159 w 2064"/>
              <a:gd name="T43" fmla="*/ 1646 h 3292"/>
              <a:gd name="T44" fmla="*/ 1385 w 2064"/>
              <a:gd name="T45" fmla="*/ 1551 h 3292"/>
              <a:gd name="T46" fmla="*/ 1556 w 2064"/>
              <a:gd name="T47" fmla="*/ 1380 h 3292"/>
              <a:gd name="T48" fmla="*/ 1652 w 2064"/>
              <a:gd name="T49" fmla="*/ 1155 h 3292"/>
              <a:gd name="T50" fmla="*/ 1652 w 2064"/>
              <a:gd name="T51" fmla="*/ 901 h 3292"/>
              <a:gd name="T52" fmla="*/ 1556 w 2064"/>
              <a:gd name="T53" fmla="*/ 676 h 3292"/>
              <a:gd name="T54" fmla="*/ 1385 w 2064"/>
              <a:gd name="T55" fmla="*/ 506 h 3292"/>
              <a:gd name="T56" fmla="*/ 1159 w 2064"/>
              <a:gd name="T57" fmla="*/ 411 h 3292"/>
              <a:gd name="T58" fmla="*/ 1032 w 2064"/>
              <a:gd name="T59" fmla="*/ 0 h 3292"/>
              <a:gd name="T60" fmla="*/ 1344 w 2064"/>
              <a:gd name="T61" fmla="*/ 47 h 3292"/>
              <a:gd name="T62" fmla="*/ 1617 w 2064"/>
              <a:gd name="T63" fmla="*/ 180 h 3292"/>
              <a:gd name="T64" fmla="*/ 1837 w 2064"/>
              <a:gd name="T65" fmla="*/ 385 h 3292"/>
              <a:gd name="T66" fmla="*/ 1990 w 2064"/>
              <a:gd name="T67" fmla="*/ 645 h 3292"/>
              <a:gd name="T68" fmla="*/ 2061 w 2064"/>
              <a:gd name="T69" fmla="*/ 948 h 3292"/>
              <a:gd name="T70" fmla="*/ 2048 w 2064"/>
              <a:gd name="T71" fmla="*/ 1256 h 3292"/>
              <a:gd name="T72" fmla="*/ 1984 w 2064"/>
              <a:gd name="T73" fmla="*/ 1566 h 3292"/>
              <a:gd name="T74" fmla="*/ 1882 w 2064"/>
              <a:gd name="T75" fmla="*/ 1873 h 3292"/>
              <a:gd name="T76" fmla="*/ 1751 w 2064"/>
              <a:gd name="T77" fmla="*/ 2169 h 3292"/>
              <a:gd name="T78" fmla="*/ 1605 w 2064"/>
              <a:gd name="T79" fmla="*/ 2448 h 3292"/>
              <a:gd name="T80" fmla="*/ 1454 w 2064"/>
              <a:gd name="T81" fmla="*/ 2699 h 3292"/>
              <a:gd name="T82" fmla="*/ 1311 w 2064"/>
              <a:gd name="T83" fmla="*/ 2917 h 3292"/>
              <a:gd name="T84" fmla="*/ 1186 w 2064"/>
              <a:gd name="T85" fmla="*/ 3093 h 3292"/>
              <a:gd name="T86" fmla="*/ 1092 w 2064"/>
              <a:gd name="T87" fmla="*/ 3217 h 3292"/>
              <a:gd name="T88" fmla="*/ 1039 w 2064"/>
              <a:gd name="T89" fmla="*/ 3283 h 3292"/>
              <a:gd name="T90" fmla="*/ 1025 w 2064"/>
              <a:gd name="T91" fmla="*/ 3283 h 3292"/>
              <a:gd name="T92" fmla="*/ 972 w 2064"/>
              <a:gd name="T93" fmla="*/ 3217 h 3292"/>
              <a:gd name="T94" fmla="*/ 878 w 2064"/>
              <a:gd name="T95" fmla="*/ 3093 h 3292"/>
              <a:gd name="T96" fmla="*/ 753 w 2064"/>
              <a:gd name="T97" fmla="*/ 2917 h 3292"/>
              <a:gd name="T98" fmla="*/ 610 w 2064"/>
              <a:gd name="T99" fmla="*/ 2699 h 3292"/>
              <a:gd name="T100" fmla="*/ 459 w 2064"/>
              <a:gd name="T101" fmla="*/ 2448 h 3292"/>
              <a:gd name="T102" fmla="*/ 313 w 2064"/>
              <a:gd name="T103" fmla="*/ 2169 h 3292"/>
              <a:gd name="T104" fmla="*/ 182 w 2064"/>
              <a:gd name="T105" fmla="*/ 1873 h 3292"/>
              <a:gd name="T106" fmla="*/ 80 w 2064"/>
              <a:gd name="T107" fmla="*/ 1566 h 3292"/>
              <a:gd name="T108" fmla="*/ 16 w 2064"/>
              <a:gd name="T109" fmla="*/ 1256 h 3292"/>
              <a:gd name="T110" fmla="*/ 3 w 2064"/>
              <a:gd name="T111" fmla="*/ 948 h 3292"/>
              <a:gd name="T112" fmla="*/ 74 w 2064"/>
              <a:gd name="T113" fmla="*/ 645 h 3292"/>
              <a:gd name="T114" fmla="*/ 227 w 2064"/>
              <a:gd name="T115" fmla="*/ 385 h 3292"/>
              <a:gd name="T116" fmla="*/ 447 w 2064"/>
              <a:gd name="T117" fmla="*/ 180 h 3292"/>
              <a:gd name="T118" fmla="*/ 720 w 2064"/>
              <a:gd name="T119" fmla="*/ 47 h 3292"/>
              <a:gd name="T120" fmla="*/ 1031 w 2064"/>
              <a:gd name="T12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64" h="3292">
                <a:moveTo>
                  <a:pt x="1032" y="630"/>
                </a:moveTo>
                <a:lnTo>
                  <a:pt x="1082" y="633"/>
                </a:lnTo>
                <a:lnTo>
                  <a:pt x="1130" y="642"/>
                </a:lnTo>
                <a:lnTo>
                  <a:pt x="1177" y="656"/>
                </a:lnTo>
                <a:lnTo>
                  <a:pt x="1221" y="676"/>
                </a:lnTo>
                <a:lnTo>
                  <a:pt x="1261" y="701"/>
                </a:lnTo>
                <a:lnTo>
                  <a:pt x="1297" y="730"/>
                </a:lnTo>
                <a:lnTo>
                  <a:pt x="1331" y="764"/>
                </a:lnTo>
                <a:lnTo>
                  <a:pt x="1360" y="800"/>
                </a:lnTo>
                <a:lnTo>
                  <a:pt x="1385" y="841"/>
                </a:lnTo>
                <a:lnTo>
                  <a:pt x="1405" y="884"/>
                </a:lnTo>
                <a:lnTo>
                  <a:pt x="1420" y="930"/>
                </a:lnTo>
                <a:lnTo>
                  <a:pt x="1429" y="979"/>
                </a:lnTo>
                <a:lnTo>
                  <a:pt x="1432" y="1028"/>
                </a:lnTo>
                <a:lnTo>
                  <a:pt x="1429" y="1078"/>
                </a:lnTo>
                <a:lnTo>
                  <a:pt x="1420" y="1126"/>
                </a:lnTo>
                <a:lnTo>
                  <a:pt x="1405" y="1173"/>
                </a:lnTo>
                <a:lnTo>
                  <a:pt x="1385" y="1216"/>
                </a:lnTo>
                <a:lnTo>
                  <a:pt x="1360" y="1256"/>
                </a:lnTo>
                <a:lnTo>
                  <a:pt x="1331" y="1293"/>
                </a:lnTo>
                <a:lnTo>
                  <a:pt x="1297" y="1327"/>
                </a:lnTo>
                <a:lnTo>
                  <a:pt x="1261" y="1356"/>
                </a:lnTo>
                <a:lnTo>
                  <a:pt x="1221" y="1380"/>
                </a:lnTo>
                <a:lnTo>
                  <a:pt x="1177" y="1400"/>
                </a:lnTo>
                <a:lnTo>
                  <a:pt x="1130" y="1414"/>
                </a:lnTo>
                <a:lnTo>
                  <a:pt x="1082" y="1424"/>
                </a:lnTo>
                <a:lnTo>
                  <a:pt x="1032" y="1427"/>
                </a:lnTo>
                <a:lnTo>
                  <a:pt x="982" y="1424"/>
                </a:lnTo>
                <a:lnTo>
                  <a:pt x="934" y="1414"/>
                </a:lnTo>
                <a:lnTo>
                  <a:pt x="887" y="1400"/>
                </a:lnTo>
                <a:lnTo>
                  <a:pt x="843" y="1380"/>
                </a:lnTo>
                <a:lnTo>
                  <a:pt x="803" y="1356"/>
                </a:lnTo>
                <a:lnTo>
                  <a:pt x="767" y="1327"/>
                </a:lnTo>
                <a:lnTo>
                  <a:pt x="733" y="1293"/>
                </a:lnTo>
                <a:lnTo>
                  <a:pt x="704" y="1256"/>
                </a:lnTo>
                <a:lnTo>
                  <a:pt x="679" y="1216"/>
                </a:lnTo>
                <a:lnTo>
                  <a:pt x="659" y="1173"/>
                </a:lnTo>
                <a:lnTo>
                  <a:pt x="644" y="1126"/>
                </a:lnTo>
                <a:lnTo>
                  <a:pt x="635" y="1078"/>
                </a:lnTo>
                <a:lnTo>
                  <a:pt x="632" y="1028"/>
                </a:lnTo>
                <a:lnTo>
                  <a:pt x="635" y="979"/>
                </a:lnTo>
                <a:lnTo>
                  <a:pt x="644" y="930"/>
                </a:lnTo>
                <a:lnTo>
                  <a:pt x="659" y="884"/>
                </a:lnTo>
                <a:lnTo>
                  <a:pt x="679" y="841"/>
                </a:lnTo>
                <a:lnTo>
                  <a:pt x="704" y="800"/>
                </a:lnTo>
                <a:lnTo>
                  <a:pt x="733" y="764"/>
                </a:lnTo>
                <a:lnTo>
                  <a:pt x="767" y="730"/>
                </a:lnTo>
                <a:lnTo>
                  <a:pt x="803" y="701"/>
                </a:lnTo>
                <a:lnTo>
                  <a:pt x="843" y="676"/>
                </a:lnTo>
                <a:lnTo>
                  <a:pt x="887" y="656"/>
                </a:lnTo>
                <a:lnTo>
                  <a:pt x="934" y="642"/>
                </a:lnTo>
                <a:lnTo>
                  <a:pt x="982" y="633"/>
                </a:lnTo>
                <a:lnTo>
                  <a:pt x="1032" y="630"/>
                </a:lnTo>
                <a:close/>
                <a:moveTo>
                  <a:pt x="1032" y="398"/>
                </a:moveTo>
                <a:lnTo>
                  <a:pt x="968" y="401"/>
                </a:lnTo>
                <a:lnTo>
                  <a:pt x="905" y="411"/>
                </a:lnTo>
                <a:lnTo>
                  <a:pt x="844" y="426"/>
                </a:lnTo>
                <a:lnTo>
                  <a:pt x="786" y="448"/>
                </a:lnTo>
                <a:lnTo>
                  <a:pt x="730" y="474"/>
                </a:lnTo>
                <a:lnTo>
                  <a:pt x="679" y="506"/>
                </a:lnTo>
                <a:lnTo>
                  <a:pt x="630" y="542"/>
                </a:lnTo>
                <a:lnTo>
                  <a:pt x="585" y="583"/>
                </a:lnTo>
                <a:lnTo>
                  <a:pt x="544" y="628"/>
                </a:lnTo>
                <a:lnTo>
                  <a:pt x="508" y="676"/>
                </a:lnTo>
                <a:lnTo>
                  <a:pt x="476" y="728"/>
                </a:lnTo>
                <a:lnTo>
                  <a:pt x="450" y="783"/>
                </a:lnTo>
                <a:lnTo>
                  <a:pt x="428" y="841"/>
                </a:lnTo>
                <a:lnTo>
                  <a:pt x="412" y="901"/>
                </a:lnTo>
                <a:lnTo>
                  <a:pt x="403" y="964"/>
                </a:lnTo>
                <a:lnTo>
                  <a:pt x="400" y="1028"/>
                </a:lnTo>
                <a:lnTo>
                  <a:pt x="403" y="1092"/>
                </a:lnTo>
                <a:lnTo>
                  <a:pt x="412" y="1155"/>
                </a:lnTo>
                <a:lnTo>
                  <a:pt x="428" y="1215"/>
                </a:lnTo>
                <a:lnTo>
                  <a:pt x="450" y="1273"/>
                </a:lnTo>
                <a:lnTo>
                  <a:pt x="476" y="1329"/>
                </a:lnTo>
                <a:lnTo>
                  <a:pt x="508" y="1380"/>
                </a:lnTo>
                <a:lnTo>
                  <a:pt x="544" y="1429"/>
                </a:lnTo>
                <a:lnTo>
                  <a:pt x="585" y="1473"/>
                </a:lnTo>
                <a:lnTo>
                  <a:pt x="630" y="1515"/>
                </a:lnTo>
                <a:lnTo>
                  <a:pt x="679" y="1551"/>
                </a:lnTo>
                <a:lnTo>
                  <a:pt x="730" y="1583"/>
                </a:lnTo>
                <a:lnTo>
                  <a:pt x="786" y="1609"/>
                </a:lnTo>
                <a:lnTo>
                  <a:pt x="844" y="1630"/>
                </a:lnTo>
                <a:lnTo>
                  <a:pt x="905" y="1646"/>
                </a:lnTo>
                <a:lnTo>
                  <a:pt x="968" y="1655"/>
                </a:lnTo>
                <a:lnTo>
                  <a:pt x="1032" y="1658"/>
                </a:lnTo>
                <a:lnTo>
                  <a:pt x="1096" y="1655"/>
                </a:lnTo>
                <a:lnTo>
                  <a:pt x="1159" y="1646"/>
                </a:lnTo>
                <a:lnTo>
                  <a:pt x="1220" y="1630"/>
                </a:lnTo>
                <a:lnTo>
                  <a:pt x="1279" y="1609"/>
                </a:lnTo>
                <a:lnTo>
                  <a:pt x="1334" y="1583"/>
                </a:lnTo>
                <a:lnTo>
                  <a:pt x="1385" y="1551"/>
                </a:lnTo>
                <a:lnTo>
                  <a:pt x="1434" y="1515"/>
                </a:lnTo>
                <a:lnTo>
                  <a:pt x="1480" y="1473"/>
                </a:lnTo>
                <a:lnTo>
                  <a:pt x="1520" y="1429"/>
                </a:lnTo>
                <a:lnTo>
                  <a:pt x="1556" y="1380"/>
                </a:lnTo>
                <a:lnTo>
                  <a:pt x="1588" y="1329"/>
                </a:lnTo>
                <a:lnTo>
                  <a:pt x="1614" y="1273"/>
                </a:lnTo>
                <a:lnTo>
                  <a:pt x="1636" y="1215"/>
                </a:lnTo>
                <a:lnTo>
                  <a:pt x="1652" y="1155"/>
                </a:lnTo>
                <a:lnTo>
                  <a:pt x="1661" y="1092"/>
                </a:lnTo>
                <a:lnTo>
                  <a:pt x="1664" y="1028"/>
                </a:lnTo>
                <a:lnTo>
                  <a:pt x="1661" y="964"/>
                </a:lnTo>
                <a:lnTo>
                  <a:pt x="1652" y="901"/>
                </a:lnTo>
                <a:lnTo>
                  <a:pt x="1636" y="841"/>
                </a:lnTo>
                <a:lnTo>
                  <a:pt x="1614" y="783"/>
                </a:lnTo>
                <a:lnTo>
                  <a:pt x="1588" y="728"/>
                </a:lnTo>
                <a:lnTo>
                  <a:pt x="1556" y="676"/>
                </a:lnTo>
                <a:lnTo>
                  <a:pt x="1520" y="628"/>
                </a:lnTo>
                <a:lnTo>
                  <a:pt x="1479" y="583"/>
                </a:lnTo>
                <a:lnTo>
                  <a:pt x="1434" y="542"/>
                </a:lnTo>
                <a:lnTo>
                  <a:pt x="1385" y="506"/>
                </a:lnTo>
                <a:lnTo>
                  <a:pt x="1334" y="474"/>
                </a:lnTo>
                <a:lnTo>
                  <a:pt x="1278" y="448"/>
                </a:lnTo>
                <a:lnTo>
                  <a:pt x="1220" y="426"/>
                </a:lnTo>
                <a:lnTo>
                  <a:pt x="1159" y="411"/>
                </a:lnTo>
                <a:lnTo>
                  <a:pt x="1096" y="401"/>
                </a:lnTo>
                <a:lnTo>
                  <a:pt x="1032" y="398"/>
                </a:lnTo>
                <a:close/>
                <a:moveTo>
                  <a:pt x="1031" y="0"/>
                </a:moveTo>
                <a:lnTo>
                  <a:pt x="1032" y="0"/>
                </a:lnTo>
                <a:lnTo>
                  <a:pt x="1113" y="3"/>
                </a:lnTo>
                <a:lnTo>
                  <a:pt x="1192" y="12"/>
                </a:lnTo>
                <a:lnTo>
                  <a:pt x="1268" y="26"/>
                </a:lnTo>
                <a:lnTo>
                  <a:pt x="1344" y="47"/>
                </a:lnTo>
                <a:lnTo>
                  <a:pt x="1416" y="73"/>
                </a:lnTo>
                <a:lnTo>
                  <a:pt x="1486" y="104"/>
                </a:lnTo>
                <a:lnTo>
                  <a:pt x="1553" y="140"/>
                </a:lnTo>
                <a:lnTo>
                  <a:pt x="1617" y="180"/>
                </a:lnTo>
                <a:lnTo>
                  <a:pt x="1678" y="226"/>
                </a:lnTo>
                <a:lnTo>
                  <a:pt x="1735" y="274"/>
                </a:lnTo>
                <a:lnTo>
                  <a:pt x="1788" y="328"/>
                </a:lnTo>
                <a:lnTo>
                  <a:pt x="1837" y="385"/>
                </a:lnTo>
                <a:lnTo>
                  <a:pt x="1883" y="446"/>
                </a:lnTo>
                <a:lnTo>
                  <a:pt x="1923" y="509"/>
                </a:lnTo>
                <a:lnTo>
                  <a:pt x="1959" y="576"/>
                </a:lnTo>
                <a:lnTo>
                  <a:pt x="1990" y="645"/>
                </a:lnTo>
                <a:lnTo>
                  <a:pt x="2016" y="717"/>
                </a:lnTo>
                <a:lnTo>
                  <a:pt x="2037" y="793"/>
                </a:lnTo>
                <a:lnTo>
                  <a:pt x="2052" y="869"/>
                </a:lnTo>
                <a:lnTo>
                  <a:pt x="2061" y="948"/>
                </a:lnTo>
                <a:lnTo>
                  <a:pt x="2064" y="1028"/>
                </a:lnTo>
                <a:lnTo>
                  <a:pt x="2062" y="1104"/>
                </a:lnTo>
                <a:lnTo>
                  <a:pt x="2057" y="1180"/>
                </a:lnTo>
                <a:lnTo>
                  <a:pt x="2048" y="1256"/>
                </a:lnTo>
                <a:lnTo>
                  <a:pt x="2037" y="1334"/>
                </a:lnTo>
                <a:lnTo>
                  <a:pt x="2022" y="1411"/>
                </a:lnTo>
                <a:lnTo>
                  <a:pt x="2004" y="1489"/>
                </a:lnTo>
                <a:lnTo>
                  <a:pt x="1984" y="1566"/>
                </a:lnTo>
                <a:lnTo>
                  <a:pt x="1961" y="1644"/>
                </a:lnTo>
                <a:lnTo>
                  <a:pt x="1937" y="1720"/>
                </a:lnTo>
                <a:lnTo>
                  <a:pt x="1910" y="1797"/>
                </a:lnTo>
                <a:lnTo>
                  <a:pt x="1882" y="1873"/>
                </a:lnTo>
                <a:lnTo>
                  <a:pt x="1851" y="1948"/>
                </a:lnTo>
                <a:lnTo>
                  <a:pt x="1818" y="2023"/>
                </a:lnTo>
                <a:lnTo>
                  <a:pt x="1785" y="2097"/>
                </a:lnTo>
                <a:lnTo>
                  <a:pt x="1751" y="2169"/>
                </a:lnTo>
                <a:lnTo>
                  <a:pt x="1715" y="2241"/>
                </a:lnTo>
                <a:lnTo>
                  <a:pt x="1679" y="2312"/>
                </a:lnTo>
                <a:lnTo>
                  <a:pt x="1642" y="2380"/>
                </a:lnTo>
                <a:lnTo>
                  <a:pt x="1605" y="2448"/>
                </a:lnTo>
                <a:lnTo>
                  <a:pt x="1567" y="2513"/>
                </a:lnTo>
                <a:lnTo>
                  <a:pt x="1529" y="2577"/>
                </a:lnTo>
                <a:lnTo>
                  <a:pt x="1492" y="2639"/>
                </a:lnTo>
                <a:lnTo>
                  <a:pt x="1454" y="2699"/>
                </a:lnTo>
                <a:lnTo>
                  <a:pt x="1417" y="2758"/>
                </a:lnTo>
                <a:lnTo>
                  <a:pt x="1381" y="2813"/>
                </a:lnTo>
                <a:lnTo>
                  <a:pt x="1345" y="2866"/>
                </a:lnTo>
                <a:lnTo>
                  <a:pt x="1311" y="2917"/>
                </a:lnTo>
                <a:lnTo>
                  <a:pt x="1278" y="2966"/>
                </a:lnTo>
                <a:lnTo>
                  <a:pt x="1245" y="3010"/>
                </a:lnTo>
                <a:lnTo>
                  <a:pt x="1215" y="3052"/>
                </a:lnTo>
                <a:lnTo>
                  <a:pt x="1186" y="3093"/>
                </a:lnTo>
                <a:lnTo>
                  <a:pt x="1159" y="3129"/>
                </a:lnTo>
                <a:lnTo>
                  <a:pt x="1135" y="3161"/>
                </a:lnTo>
                <a:lnTo>
                  <a:pt x="1112" y="3191"/>
                </a:lnTo>
                <a:lnTo>
                  <a:pt x="1092" y="3217"/>
                </a:lnTo>
                <a:lnTo>
                  <a:pt x="1074" y="3239"/>
                </a:lnTo>
                <a:lnTo>
                  <a:pt x="1060" y="3258"/>
                </a:lnTo>
                <a:lnTo>
                  <a:pt x="1048" y="3272"/>
                </a:lnTo>
                <a:lnTo>
                  <a:pt x="1039" y="3283"/>
                </a:lnTo>
                <a:lnTo>
                  <a:pt x="1034" y="3290"/>
                </a:lnTo>
                <a:lnTo>
                  <a:pt x="1032" y="3292"/>
                </a:lnTo>
                <a:lnTo>
                  <a:pt x="1030" y="3290"/>
                </a:lnTo>
                <a:lnTo>
                  <a:pt x="1025" y="3283"/>
                </a:lnTo>
                <a:lnTo>
                  <a:pt x="1016" y="3272"/>
                </a:lnTo>
                <a:lnTo>
                  <a:pt x="1004" y="3258"/>
                </a:lnTo>
                <a:lnTo>
                  <a:pt x="990" y="3239"/>
                </a:lnTo>
                <a:lnTo>
                  <a:pt x="972" y="3217"/>
                </a:lnTo>
                <a:lnTo>
                  <a:pt x="952" y="3191"/>
                </a:lnTo>
                <a:lnTo>
                  <a:pt x="929" y="3161"/>
                </a:lnTo>
                <a:lnTo>
                  <a:pt x="905" y="3129"/>
                </a:lnTo>
                <a:lnTo>
                  <a:pt x="878" y="3093"/>
                </a:lnTo>
                <a:lnTo>
                  <a:pt x="849" y="3052"/>
                </a:lnTo>
                <a:lnTo>
                  <a:pt x="819" y="3010"/>
                </a:lnTo>
                <a:lnTo>
                  <a:pt x="786" y="2966"/>
                </a:lnTo>
                <a:lnTo>
                  <a:pt x="753" y="2917"/>
                </a:lnTo>
                <a:lnTo>
                  <a:pt x="719" y="2866"/>
                </a:lnTo>
                <a:lnTo>
                  <a:pt x="683" y="2813"/>
                </a:lnTo>
                <a:lnTo>
                  <a:pt x="647" y="2758"/>
                </a:lnTo>
                <a:lnTo>
                  <a:pt x="610" y="2699"/>
                </a:lnTo>
                <a:lnTo>
                  <a:pt x="572" y="2639"/>
                </a:lnTo>
                <a:lnTo>
                  <a:pt x="535" y="2577"/>
                </a:lnTo>
                <a:lnTo>
                  <a:pt x="497" y="2513"/>
                </a:lnTo>
                <a:lnTo>
                  <a:pt x="459" y="2448"/>
                </a:lnTo>
                <a:lnTo>
                  <a:pt x="422" y="2380"/>
                </a:lnTo>
                <a:lnTo>
                  <a:pt x="385" y="2312"/>
                </a:lnTo>
                <a:lnTo>
                  <a:pt x="349" y="2241"/>
                </a:lnTo>
                <a:lnTo>
                  <a:pt x="313" y="2169"/>
                </a:lnTo>
                <a:lnTo>
                  <a:pt x="279" y="2097"/>
                </a:lnTo>
                <a:lnTo>
                  <a:pt x="246" y="2023"/>
                </a:lnTo>
                <a:lnTo>
                  <a:pt x="213" y="1948"/>
                </a:lnTo>
                <a:lnTo>
                  <a:pt x="182" y="1873"/>
                </a:lnTo>
                <a:lnTo>
                  <a:pt x="154" y="1797"/>
                </a:lnTo>
                <a:lnTo>
                  <a:pt x="127" y="1720"/>
                </a:lnTo>
                <a:lnTo>
                  <a:pt x="103" y="1644"/>
                </a:lnTo>
                <a:lnTo>
                  <a:pt x="80" y="1566"/>
                </a:lnTo>
                <a:lnTo>
                  <a:pt x="60" y="1489"/>
                </a:lnTo>
                <a:lnTo>
                  <a:pt x="42" y="1411"/>
                </a:lnTo>
                <a:lnTo>
                  <a:pt x="27" y="1334"/>
                </a:lnTo>
                <a:lnTo>
                  <a:pt x="16" y="1256"/>
                </a:lnTo>
                <a:lnTo>
                  <a:pt x="7" y="1180"/>
                </a:lnTo>
                <a:lnTo>
                  <a:pt x="2" y="1104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7"/>
                </a:lnTo>
                <a:lnTo>
                  <a:pt x="74" y="645"/>
                </a:lnTo>
                <a:lnTo>
                  <a:pt x="105" y="576"/>
                </a:lnTo>
                <a:lnTo>
                  <a:pt x="141" y="509"/>
                </a:lnTo>
                <a:lnTo>
                  <a:pt x="181" y="446"/>
                </a:lnTo>
                <a:lnTo>
                  <a:pt x="227" y="385"/>
                </a:lnTo>
                <a:lnTo>
                  <a:pt x="276" y="328"/>
                </a:lnTo>
                <a:lnTo>
                  <a:pt x="329" y="274"/>
                </a:lnTo>
                <a:lnTo>
                  <a:pt x="386" y="226"/>
                </a:lnTo>
                <a:lnTo>
                  <a:pt x="447" y="180"/>
                </a:lnTo>
                <a:lnTo>
                  <a:pt x="511" y="140"/>
                </a:lnTo>
                <a:lnTo>
                  <a:pt x="578" y="104"/>
                </a:lnTo>
                <a:lnTo>
                  <a:pt x="648" y="73"/>
                </a:lnTo>
                <a:lnTo>
                  <a:pt x="720" y="47"/>
                </a:lnTo>
                <a:lnTo>
                  <a:pt x="796" y="26"/>
                </a:lnTo>
                <a:lnTo>
                  <a:pt x="872" y="12"/>
                </a:lnTo>
                <a:lnTo>
                  <a:pt x="951" y="3"/>
                </a:lnTo>
                <a:lnTo>
                  <a:pt x="10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0" name="Freeform 83"/>
          <p:cNvSpPr>
            <a:spLocks noEditPoints="1"/>
          </p:cNvSpPr>
          <p:nvPr/>
        </p:nvSpPr>
        <p:spPr bwMode="auto">
          <a:xfrm>
            <a:off x="8165751" y="3053093"/>
            <a:ext cx="349600" cy="353027"/>
          </a:xfrm>
          <a:custGeom>
            <a:avLst/>
            <a:gdLst>
              <a:gd name="T0" fmla="*/ 1398 w 3262"/>
              <a:gd name="T1" fmla="*/ 1410 h 3292"/>
              <a:gd name="T2" fmla="*/ 789 w 3262"/>
              <a:gd name="T3" fmla="*/ 2679 h 3292"/>
              <a:gd name="T4" fmla="*/ 1062 w 3262"/>
              <a:gd name="T5" fmla="*/ 2854 h 3292"/>
              <a:gd name="T6" fmla="*/ 1376 w 3262"/>
              <a:gd name="T7" fmla="*/ 2958 h 3292"/>
              <a:gd name="T8" fmla="*/ 1722 w 3262"/>
              <a:gd name="T9" fmla="*/ 2980 h 3292"/>
              <a:gd name="T10" fmla="*/ 2066 w 3262"/>
              <a:gd name="T11" fmla="*/ 2909 h 3292"/>
              <a:gd name="T12" fmla="*/ 2372 w 3262"/>
              <a:gd name="T13" fmla="*/ 2755 h 3292"/>
              <a:gd name="T14" fmla="*/ 2625 w 3262"/>
              <a:gd name="T15" fmla="*/ 2529 h 3292"/>
              <a:gd name="T16" fmla="*/ 2816 w 3262"/>
              <a:gd name="T17" fmla="*/ 2245 h 3292"/>
              <a:gd name="T18" fmla="*/ 2929 w 3262"/>
              <a:gd name="T19" fmla="*/ 1915 h 3292"/>
              <a:gd name="T20" fmla="*/ 2953 w 3262"/>
              <a:gd name="T21" fmla="*/ 1558 h 3292"/>
              <a:gd name="T22" fmla="*/ 2889 w 3262"/>
              <a:gd name="T23" fmla="*/ 1225 h 3292"/>
              <a:gd name="T24" fmla="*/ 2749 w 3262"/>
              <a:gd name="T25" fmla="*/ 928 h 3292"/>
              <a:gd name="T26" fmla="*/ 1631 w 3262"/>
              <a:gd name="T27" fmla="*/ 308 h 3292"/>
              <a:gd name="T28" fmla="*/ 1279 w 3262"/>
              <a:gd name="T29" fmla="*/ 356 h 3292"/>
              <a:gd name="T30" fmla="*/ 963 w 3262"/>
              <a:gd name="T31" fmla="*/ 491 h 3292"/>
              <a:gd name="T32" fmla="*/ 694 w 3262"/>
              <a:gd name="T33" fmla="*/ 700 h 3292"/>
              <a:gd name="T34" fmla="*/ 487 w 3262"/>
              <a:gd name="T35" fmla="*/ 970 h 3292"/>
              <a:gd name="T36" fmla="*/ 353 w 3262"/>
              <a:gd name="T37" fmla="*/ 1291 h 3292"/>
              <a:gd name="T38" fmla="*/ 306 w 3262"/>
              <a:gd name="T39" fmla="*/ 1646 h 3292"/>
              <a:gd name="T40" fmla="*/ 349 w 3262"/>
              <a:gd name="T41" fmla="*/ 1986 h 3292"/>
              <a:gd name="T42" fmla="*/ 472 w 3262"/>
              <a:gd name="T43" fmla="*/ 2293 h 3292"/>
              <a:gd name="T44" fmla="*/ 662 w 3262"/>
              <a:gd name="T45" fmla="*/ 2557 h 3292"/>
              <a:gd name="T46" fmla="*/ 2410 w 3262"/>
              <a:gd name="T47" fmla="*/ 564 h 3292"/>
              <a:gd name="T48" fmla="*/ 2125 w 3262"/>
              <a:gd name="T49" fmla="*/ 404 h 3292"/>
              <a:gd name="T50" fmla="*/ 1803 w 3262"/>
              <a:gd name="T51" fmla="*/ 320 h 3292"/>
              <a:gd name="T52" fmla="*/ 1631 w 3262"/>
              <a:gd name="T53" fmla="*/ 0 h 3292"/>
              <a:gd name="T54" fmla="*/ 2033 w 3262"/>
              <a:gd name="T55" fmla="*/ 49 h 3292"/>
              <a:gd name="T56" fmla="*/ 2397 w 3262"/>
              <a:gd name="T57" fmla="*/ 193 h 3292"/>
              <a:gd name="T58" fmla="*/ 2714 w 3262"/>
              <a:gd name="T59" fmla="*/ 415 h 3292"/>
              <a:gd name="T60" fmla="*/ 2969 w 3262"/>
              <a:gd name="T61" fmla="*/ 705 h 3292"/>
              <a:gd name="T62" fmla="*/ 3152 w 3262"/>
              <a:gd name="T63" fmla="*/ 1051 h 3292"/>
              <a:gd name="T64" fmla="*/ 3250 w 3262"/>
              <a:gd name="T65" fmla="*/ 1439 h 3292"/>
              <a:gd name="T66" fmla="*/ 3250 w 3262"/>
              <a:gd name="T67" fmla="*/ 1852 h 3292"/>
              <a:gd name="T68" fmla="*/ 3152 w 3262"/>
              <a:gd name="T69" fmla="*/ 2241 h 3292"/>
              <a:gd name="T70" fmla="*/ 2969 w 3262"/>
              <a:gd name="T71" fmla="*/ 2586 h 3292"/>
              <a:gd name="T72" fmla="*/ 2714 w 3262"/>
              <a:gd name="T73" fmla="*/ 2876 h 3292"/>
              <a:gd name="T74" fmla="*/ 2397 w 3262"/>
              <a:gd name="T75" fmla="*/ 3099 h 3292"/>
              <a:gd name="T76" fmla="*/ 2033 w 3262"/>
              <a:gd name="T77" fmla="*/ 3241 h 3292"/>
              <a:gd name="T78" fmla="*/ 1631 w 3262"/>
              <a:gd name="T79" fmla="*/ 3292 h 3292"/>
              <a:gd name="T80" fmla="*/ 1230 w 3262"/>
              <a:gd name="T81" fmla="*/ 3241 h 3292"/>
              <a:gd name="T82" fmla="*/ 865 w 3262"/>
              <a:gd name="T83" fmla="*/ 3099 h 3292"/>
              <a:gd name="T84" fmla="*/ 547 w 3262"/>
              <a:gd name="T85" fmla="*/ 2876 h 3292"/>
              <a:gd name="T86" fmla="*/ 293 w 3262"/>
              <a:gd name="T87" fmla="*/ 2586 h 3292"/>
              <a:gd name="T88" fmla="*/ 109 w 3262"/>
              <a:gd name="T89" fmla="*/ 2241 h 3292"/>
              <a:gd name="T90" fmla="*/ 13 w 3262"/>
              <a:gd name="T91" fmla="*/ 1852 h 3292"/>
              <a:gd name="T92" fmla="*/ 13 w 3262"/>
              <a:gd name="T93" fmla="*/ 1439 h 3292"/>
              <a:gd name="T94" fmla="*/ 109 w 3262"/>
              <a:gd name="T95" fmla="*/ 1051 h 3292"/>
              <a:gd name="T96" fmla="*/ 293 w 3262"/>
              <a:gd name="T97" fmla="*/ 705 h 3292"/>
              <a:gd name="T98" fmla="*/ 547 w 3262"/>
              <a:gd name="T99" fmla="*/ 415 h 3292"/>
              <a:gd name="T100" fmla="*/ 865 w 3262"/>
              <a:gd name="T101" fmla="*/ 193 h 3292"/>
              <a:gd name="T102" fmla="*/ 1230 w 3262"/>
              <a:gd name="T103" fmla="*/ 49 h 3292"/>
              <a:gd name="T104" fmla="*/ 1631 w 3262"/>
              <a:gd name="T10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398" y="1410"/>
                </a:moveTo>
                <a:lnTo>
                  <a:pt x="1049" y="2233"/>
                </a:lnTo>
                <a:lnTo>
                  <a:pt x="1864" y="1881"/>
                </a:lnTo>
                <a:lnTo>
                  <a:pt x="1398" y="1410"/>
                </a:lnTo>
                <a:close/>
                <a:moveTo>
                  <a:pt x="2601" y="734"/>
                </a:moveTo>
                <a:lnTo>
                  <a:pt x="2039" y="2057"/>
                </a:lnTo>
                <a:lnTo>
                  <a:pt x="727" y="2624"/>
                </a:lnTo>
                <a:lnTo>
                  <a:pt x="789" y="2679"/>
                </a:lnTo>
                <a:lnTo>
                  <a:pt x="852" y="2728"/>
                </a:lnTo>
                <a:lnTo>
                  <a:pt x="920" y="2775"/>
                </a:lnTo>
                <a:lnTo>
                  <a:pt x="989" y="2816"/>
                </a:lnTo>
                <a:lnTo>
                  <a:pt x="1062" y="2854"/>
                </a:lnTo>
                <a:lnTo>
                  <a:pt x="1138" y="2887"/>
                </a:lnTo>
                <a:lnTo>
                  <a:pt x="1214" y="2916"/>
                </a:lnTo>
                <a:lnTo>
                  <a:pt x="1294" y="2940"/>
                </a:lnTo>
                <a:lnTo>
                  <a:pt x="1376" y="2958"/>
                </a:lnTo>
                <a:lnTo>
                  <a:pt x="1459" y="2972"/>
                </a:lnTo>
                <a:lnTo>
                  <a:pt x="1545" y="2980"/>
                </a:lnTo>
                <a:lnTo>
                  <a:pt x="1631" y="2983"/>
                </a:lnTo>
                <a:lnTo>
                  <a:pt x="1722" y="2980"/>
                </a:lnTo>
                <a:lnTo>
                  <a:pt x="1811" y="2971"/>
                </a:lnTo>
                <a:lnTo>
                  <a:pt x="1898" y="2955"/>
                </a:lnTo>
                <a:lnTo>
                  <a:pt x="1983" y="2935"/>
                </a:lnTo>
                <a:lnTo>
                  <a:pt x="2066" y="2909"/>
                </a:lnTo>
                <a:lnTo>
                  <a:pt x="2147" y="2878"/>
                </a:lnTo>
                <a:lnTo>
                  <a:pt x="2224" y="2842"/>
                </a:lnTo>
                <a:lnTo>
                  <a:pt x="2300" y="2800"/>
                </a:lnTo>
                <a:lnTo>
                  <a:pt x="2372" y="2755"/>
                </a:lnTo>
                <a:lnTo>
                  <a:pt x="2440" y="2704"/>
                </a:lnTo>
                <a:lnTo>
                  <a:pt x="2506" y="2650"/>
                </a:lnTo>
                <a:lnTo>
                  <a:pt x="2568" y="2591"/>
                </a:lnTo>
                <a:lnTo>
                  <a:pt x="2625" y="2529"/>
                </a:lnTo>
                <a:lnTo>
                  <a:pt x="2680" y="2463"/>
                </a:lnTo>
                <a:lnTo>
                  <a:pt x="2730" y="2393"/>
                </a:lnTo>
                <a:lnTo>
                  <a:pt x="2775" y="2320"/>
                </a:lnTo>
                <a:lnTo>
                  <a:pt x="2816" y="2245"/>
                </a:lnTo>
                <a:lnTo>
                  <a:pt x="2852" y="2166"/>
                </a:lnTo>
                <a:lnTo>
                  <a:pt x="2883" y="2085"/>
                </a:lnTo>
                <a:lnTo>
                  <a:pt x="2909" y="2001"/>
                </a:lnTo>
                <a:lnTo>
                  <a:pt x="2929" y="1915"/>
                </a:lnTo>
                <a:lnTo>
                  <a:pt x="2944" y="1828"/>
                </a:lnTo>
                <a:lnTo>
                  <a:pt x="2953" y="1738"/>
                </a:lnTo>
                <a:lnTo>
                  <a:pt x="2956" y="1646"/>
                </a:lnTo>
                <a:lnTo>
                  <a:pt x="2953" y="1558"/>
                </a:lnTo>
                <a:lnTo>
                  <a:pt x="2945" y="1472"/>
                </a:lnTo>
                <a:lnTo>
                  <a:pt x="2931" y="1388"/>
                </a:lnTo>
                <a:lnTo>
                  <a:pt x="2913" y="1306"/>
                </a:lnTo>
                <a:lnTo>
                  <a:pt x="2889" y="1225"/>
                </a:lnTo>
                <a:lnTo>
                  <a:pt x="2861" y="1147"/>
                </a:lnTo>
                <a:lnTo>
                  <a:pt x="2828" y="1072"/>
                </a:lnTo>
                <a:lnTo>
                  <a:pt x="2791" y="998"/>
                </a:lnTo>
                <a:lnTo>
                  <a:pt x="2749" y="928"/>
                </a:lnTo>
                <a:lnTo>
                  <a:pt x="2703" y="860"/>
                </a:lnTo>
                <a:lnTo>
                  <a:pt x="2654" y="795"/>
                </a:lnTo>
                <a:lnTo>
                  <a:pt x="2601" y="734"/>
                </a:lnTo>
                <a:close/>
                <a:moveTo>
                  <a:pt x="1631" y="308"/>
                </a:moveTo>
                <a:lnTo>
                  <a:pt x="1541" y="312"/>
                </a:lnTo>
                <a:lnTo>
                  <a:pt x="1451" y="321"/>
                </a:lnTo>
                <a:lnTo>
                  <a:pt x="1364" y="335"/>
                </a:lnTo>
                <a:lnTo>
                  <a:pt x="1279" y="356"/>
                </a:lnTo>
                <a:lnTo>
                  <a:pt x="1196" y="382"/>
                </a:lnTo>
                <a:lnTo>
                  <a:pt x="1115" y="414"/>
                </a:lnTo>
                <a:lnTo>
                  <a:pt x="1037" y="450"/>
                </a:lnTo>
                <a:lnTo>
                  <a:pt x="963" y="491"/>
                </a:lnTo>
                <a:lnTo>
                  <a:pt x="890" y="537"/>
                </a:lnTo>
                <a:lnTo>
                  <a:pt x="822" y="587"/>
                </a:lnTo>
                <a:lnTo>
                  <a:pt x="756" y="641"/>
                </a:lnTo>
                <a:lnTo>
                  <a:pt x="694" y="700"/>
                </a:lnTo>
                <a:lnTo>
                  <a:pt x="636" y="762"/>
                </a:lnTo>
                <a:lnTo>
                  <a:pt x="582" y="828"/>
                </a:lnTo>
                <a:lnTo>
                  <a:pt x="532" y="898"/>
                </a:lnTo>
                <a:lnTo>
                  <a:pt x="487" y="970"/>
                </a:lnTo>
                <a:lnTo>
                  <a:pt x="446" y="1047"/>
                </a:lnTo>
                <a:lnTo>
                  <a:pt x="410" y="1125"/>
                </a:lnTo>
                <a:lnTo>
                  <a:pt x="380" y="1206"/>
                </a:lnTo>
                <a:lnTo>
                  <a:pt x="353" y="1291"/>
                </a:lnTo>
                <a:lnTo>
                  <a:pt x="333" y="1376"/>
                </a:lnTo>
                <a:lnTo>
                  <a:pt x="318" y="1464"/>
                </a:lnTo>
                <a:lnTo>
                  <a:pt x="309" y="1554"/>
                </a:lnTo>
                <a:lnTo>
                  <a:pt x="306" y="1646"/>
                </a:lnTo>
                <a:lnTo>
                  <a:pt x="309" y="1733"/>
                </a:lnTo>
                <a:lnTo>
                  <a:pt x="317" y="1819"/>
                </a:lnTo>
                <a:lnTo>
                  <a:pt x="330" y="1903"/>
                </a:lnTo>
                <a:lnTo>
                  <a:pt x="349" y="1986"/>
                </a:lnTo>
                <a:lnTo>
                  <a:pt x="372" y="2066"/>
                </a:lnTo>
                <a:lnTo>
                  <a:pt x="401" y="2144"/>
                </a:lnTo>
                <a:lnTo>
                  <a:pt x="434" y="2220"/>
                </a:lnTo>
                <a:lnTo>
                  <a:pt x="472" y="2293"/>
                </a:lnTo>
                <a:lnTo>
                  <a:pt x="513" y="2364"/>
                </a:lnTo>
                <a:lnTo>
                  <a:pt x="559" y="2431"/>
                </a:lnTo>
                <a:lnTo>
                  <a:pt x="608" y="2496"/>
                </a:lnTo>
                <a:lnTo>
                  <a:pt x="662" y="2557"/>
                </a:lnTo>
                <a:lnTo>
                  <a:pt x="1224" y="1234"/>
                </a:lnTo>
                <a:lnTo>
                  <a:pt x="2534" y="667"/>
                </a:lnTo>
                <a:lnTo>
                  <a:pt x="2473" y="613"/>
                </a:lnTo>
                <a:lnTo>
                  <a:pt x="2410" y="564"/>
                </a:lnTo>
                <a:lnTo>
                  <a:pt x="2342" y="517"/>
                </a:lnTo>
                <a:lnTo>
                  <a:pt x="2272" y="475"/>
                </a:lnTo>
                <a:lnTo>
                  <a:pt x="2200" y="438"/>
                </a:lnTo>
                <a:lnTo>
                  <a:pt x="2125" y="404"/>
                </a:lnTo>
                <a:lnTo>
                  <a:pt x="2047" y="376"/>
                </a:lnTo>
                <a:lnTo>
                  <a:pt x="1968" y="352"/>
                </a:lnTo>
                <a:lnTo>
                  <a:pt x="1886" y="333"/>
                </a:lnTo>
                <a:lnTo>
                  <a:pt x="1803" y="320"/>
                </a:lnTo>
                <a:lnTo>
                  <a:pt x="1718" y="310"/>
                </a:lnTo>
                <a:lnTo>
                  <a:pt x="1631" y="308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41" name="Group 86"/>
          <p:cNvGrpSpPr>
            <a:grpSpLocks noChangeAspect="1"/>
          </p:cNvGrpSpPr>
          <p:nvPr/>
        </p:nvGrpSpPr>
        <p:grpSpPr bwMode="auto">
          <a:xfrm>
            <a:off x="673233" y="3716184"/>
            <a:ext cx="349600" cy="329035"/>
            <a:chOff x="6827" y="4600"/>
            <a:chExt cx="408" cy="384"/>
          </a:xfrm>
          <a:solidFill>
            <a:srgbClr val="FFFFFF"/>
          </a:solidFill>
        </p:grpSpPr>
        <p:sp>
          <p:nvSpPr>
            <p:cNvPr id="142" name="Freeform 88"/>
            <p:cNvSpPr/>
            <p:nvPr/>
          </p:nvSpPr>
          <p:spPr bwMode="auto">
            <a:xfrm>
              <a:off x="6827" y="4613"/>
              <a:ext cx="127" cy="358"/>
            </a:xfrm>
            <a:custGeom>
              <a:avLst/>
              <a:gdLst>
                <a:gd name="T0" fmla="*/ 1019 w 1019"/>
                <a:gd name="T1" fmla="*/ 0 h 2866"/>
                <a:gd name="T2" fmla="*/ 1019 w 1019"/>
                <a:gd name="T3" fmla="*/ 2457 h 2866"/>
                <a:gd name="T4" fmla="*/ 0 w 1019"/>
                <a:gd name="T5" fmla="*/ 2866 h 2866"/>
                <a:gd name="T6" fmla="*/ 0 w 1019"/>
                <a:gd name="T7" fmla="*/ 409 h 2866"/>
                <a:gd name="T8" fmla="*/ 1019 w 1019"/>
                <a:gd name="T9" fmla="*/ 0 h 2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9" h="2866">
                  <a:moveTo>
                    <a:pt x="1019" y="0"/>
                  </a:moveTo>
                  <a:lnTo>
                    <a:pt x="1019" y="2457"/>
                  </a:lnTo>
                  <a:lnTo>
                    <a:pt x="0" y="2866"/>
                  </a:lnTo>
                  <a:lnTo>
                    <a:pt x="0" y="409"/>
                  </a:lnTo>
                  <a:lnTo>
                    <a:pt x="10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3" name="Freeform 89"/>
            <p:cNvSpPr/>
            <p:nvPr/>
          </p:nvSpPr>
          <p:spPr bwMode="auto">
            <a:xfrm>
              <a:off x="6980" y="4600"/>
              <a:ext cx="127" cy="371"/>
            </a:xfrm>
            <a:custGeom>
              <a:avLst/>
              <a:gdLst>
                <a:gd name="T0" fmla="*/ 0 w 1020"/>
                <a:gd name="T1" fmla="*/ 0 h 2969"/>
                <a:gd name="T2" fmla="*/ 1020 w 1020"/>
                <a:gd name="T3" fmla="*/ 614 h 2969"/>
                <a:gd name="T4" fmla="*/ 1020 w 1020"/>
                <a:gd name="T5" fmla="*/ 2969 h 2969"/>
                <a:gd name="T6" fmla="*/ 0 w 1020"/>
                <a:gd name="T7" fmla="*/ 2458 h 2969"/>
                <a:gd name="T8" fmla="*/ 0 w 1020"/>
                <a:gd name="T9" fmla="*/ 0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0" h="2969">
                  <a:moveTo>
                    <a:pt x="0" y="0"/>
                  </a:moveTo>
                  <a:lnTo>
                    <a:pt x="1020" y="614"/>
                  </a:lnTo>
                  <a:lnTo>
                    <a:pt x="1020" y="2969"/>
                  </a:lnTo>
                  <a:lnTo>
                    <a:pt x="0" y="24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4" name="Freeform 90"/>
            <p:cNvSpPr/>
            <p:nvPr/>
          </p:nvSpPr>
          <p:spPr bwMode="auto">
            <a:xfrm>
              <a:off x="7133" y="4600"/>
              <a:ext cx="102" cy="384"/>
            </a:xfrm>
            <a:custGeom>
              <a:avLst/>
              <a:gdLst>
                <a:gd name="T0" fmla="*/ 815 w 815"/>
                <a:gd name="T1" fmla="*/ 0 h 3072"/>
                <a:gd name="T2" fmla="*/ 815 w 815"/>
                <a:gd name="T3" fmla="*/ 2458 h 3072"/>
                <a:gd name="T4" fmla="*/ 0 w 815"/>
                <a:gd name="T5" fmla="*/ 3072 h 3072"/>
                <a:gd name="T6" fmla="*/ 0 w 815"/>
                <a:gd name="T7" fmla="*/ 614 h 3072"/>
                <a:gd name="T8" fmla="*/ 815 w 815"/>
                <a:gd name="T9" fmla="*/ 0 h 3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3072">
                  <a:moveTo>
                    <a:pt x="815" y="0"/>
                  </a:moveTo>
                  <a:lnTo>
                    <a:pt x="815" y="2458"/>
                  </a:lnTo>
                  <a:lnTo>
                    <a:pt x="0" y="3072"/>
                  </a:lnTo>
                  <a:lnTo>
                    <a:pt x="0" y="614"/>
                  </a:lnTo>
                  <a:lnTo>
                    <a:pt x="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45" name="Freeform 95"/>
          <p:cNvSpPr>
            <a:spLocks noEditPoints="1"/>
          </p:cNvSpPr>
          <p:nvPr/>
        </p:nvSpPr>
        <p:spPr bwMode="auto">
          <a:xfrm>
            <a:off x="1226229" y="3728180"/>
            <a:ext cx="349600" cy="305043"/>
          </a:xfrm>
          <a:custGeom>
            <a:avLst/>
            <a:gdLst>
              <a:gd name="T0" fmla="*/ 3057 w 3261"/>
              <a:gd name="T1" fmla="*/ 291 h 2852"/>
              <a:gd name="T2" fmla="*/ 2242 w 3261"/>
              <a:gd name="T3" fmla="*/ 587 h 2852"/>
              <a:gd name="T4" fmla="*/ 2242 w 3261"/>
              <a:gd name="T5" fmla="*/ 2598 h 2852"/>
              <a:gd name="T6" fmla="*/ 3057 w 3261"/>
              <a:gd name="T7" fmla="*/ 2302 h 2852"/>
              <a:gd name="T8" fmla="*/ 3057 w 3261"/>
              <a:gd name="T9" fmla="*/ 291 h 2852"/>
              <a:gd name="T10" fmla="*/ 1222 w 3261"/>
              <a:gd name="T11" fmla="*/ 260 h 2852"/>
              <a:gd name="T12" fmla="*/ 1222 w 3261"/>
              <a:gd name="T13" fmla="*/ 2266 h 2852"/>
              <a:gd name="T14" fmla="*/ 2038 w 3261"/>
              <a:gd name="T15" fmla="*/ 2592 h 2852"/>
              <a:gd name="T16" fmla="*/ 2038 w 3261"/>
              <a:gd name="T17" fmla="*/ 586 h 2852"/>
              <a:gd name="T18" fmla="*/ 1222 w 3261"/>
              <a:gd name="T19" fmla="*/ 260 h 2852"/>
              <a:gd name="T20" fmla="*/ 1019 w 3261"/>
              <a:gd name="T21" fmla="*/ 254 h 2852"/>
              <a:gd name="T22" fmla="*/ 204 w 3261"/>
              <a:gd name="T23" fmla="*/ 550 h 2852"/>
              <a:gd name="T24" fmla="*/ 204 w 3261"/>
              <a:gd name="T25" fmla="*/ 2561 h 2852"/>
              <a:gd name="T26" fmla="*/ 1019 w 3261"/>
              <a:gd name="T27" fmla="*/ 2265 h 2852"/>
              <a:gd name="T28" fmla="*/ 1019 w 3261"/>
              <a:gd name="T29" fmla="*/ 254 h 2852"/>
              <a:gd name="T30" fmla="*/ 1121 w 3261"/>
              <a:gd name="T31" fmla="*/ 0 h 2852"/>
              <a:gd name="T32" fmla="*/ 1121 w 3261"/>
              <a:gd name="T33" fmla="*/ 0 h 2852"/>
              <a:gd name="T34" fmla="*/ 2140 w 3261"/>
              <a:gd name="T35" fmla="*/ 407 h 2852"/>
              <a:gd name="T36" fmla="*/ 3261 w 3261"/>
              <a:gd name="T37" fmla="*/ 0 h 2852"/>
              <a:gd name="T38" fmla="*/ 3261 w 3261"/>
              <a:gd name="T39" fmla="*/ 0 h 2852"/>
              <a:gd name="T40" fmla="*/ 3261 w 3261"/>
              <a:gd name="T41" fmla="*/ 2445 h 2852"/>
              <a:gd name="T42" fmla="*/ 2140 w 3261"/>
              <a:gd name="T43" fmla="*/ 2852 h 2852"/>
              <a:gd name="T44" fmla="*/ 1121 w 3261"/>
              <a:gd name="T45" fmla="*/ 2445 h 2852"/>
              <a:gd name="T46" fmla="*/ 0 w 3261"/>
              <a:gd name="T47" fmla="*/ 2852 h 2852"/>
              <a:gd name="T48" fmla="*/ 0 w 3261"/>
              <a:gd name="T49" fmla="*/ 407 h 2852"/>
              <a:gd name="T50" fmla="*/ 1121 w 3261"/>
              <a:gd name="T51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261" h="2852">
                <a:moveTo>
                  <a:pt x="3057" y="291"/>
                </a:moveTo>
                <a:lnTo>
                  <a:pt x="2242" y="587"/>
                </a:lnTo>
                <a:lnTo>
                  <a:pt x="2242" y="2598"/>
                </a:lnTo>
                <a:lnTo>
                  <a:pt x="3057" y="2302"/>
                </a:lnTo>
                <a:lnTo>
                  <a:pt x="3057" y="291"/>
                </a:lnTo>
                <a:close/>
                <a:moveTo>
                  <a:pt x="1222" y="260"/>
                </a:moveTo>
                <a:lnTo>
                  <a:pt x="1222" y="2266"/>
                </a:lnTo>
                <a:lnTo>
                  <a:pt x="2038" y="2592"/>
                </a:lnTo>
                <a:lnTo>
                  <a:pt x="2038" y="586"/>
                </a:lnTo>
                <a:lnTo>
                  <a:pt x="1222" y="260"/>
                </a:lnTo>
                <a:close/>
                <a:moveTo>
                  <a:pt x="1019" y="254"/>
                </a:moveTo>
                <a:lnTo>
                  <a:pt x="204" y="550"/>
                </a:lnTo>
                <a:lnTo>
                  <a:pt x="204" y="2561"/>
                </a:lnTo>
                <a:lnTo>
                  <a:pt x="1019" y="2265"/>
                </a:lnTo>
                <a:lnTo>
                  <a:pt x="1019" y="254"/>
                </a:lnTo>
                <a:close/>
                <a:moveTo>
                  <a:pt x="1121" y="0"/>
                </a:moveTo>
                <a:lnTo>
                  <a:pt x="1121" y="0"/>
                </a:lnTo>
                <a:lnTo>
                  <a:pt x="2140" y="407"/>
                </a:lnTo>
                <a:lnTo>
                  <a:pt x="3261" y="0"/>
                </a:lnTo>
                <a:lnTo>
                  <a:pt x="3261" y="0"/>
                </a:lnTo>
                <a:lnTo>
                  <a:pt x="3261" y="2445"/>
                </a:lnTo>
                <a:lnTo>
                  <a:pt x="2140" y="2852"/>
                </a:lnTo>
                <a:lnTo>
                  <a:pt x="1121" y="2445"/>
                </a:lnTo>
                <a:lnTo>
                  <a:pt x="0" y="2852"/>
                </a:lnTo>
                <a:lnTo>
                  <a:pt x="0" y="407"/>
                </a:lnTo>
                <a:lnTo>
                  <a:pt x="112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6" name="Freeform 100"/>
          <p:cNvSpPr>
            <a:spLocks noEditPoints="1"/>
          </p:cNvSpPr>
          <p:nvPr/>
        </p:nvSpPr>
        <p:spPr bwMode="auto">
          <a:xfrm>
            <a:off x="1779225" y="3704188"/>
            <a:ext cx="349600" cy="353027"/>
          </a:xfrm>
          <a:custGeom>
            <a:avLst/>
            <a:gdLst>
              <a:gd name="T0" fmla="*/ 2387 w 3262"/>
              <a:gd name="T1" fmla="*/ 2118 h 3292"/>
              <a:gd name="T2" fmla="*/ 1631 w 3262"/>
              <a:gd name="T3" fmla="*/ 411 h 3292"/>
              <a:gd name="T4" fmla="*/ 1292 w 3262"/>
              <a:gd name="T5" fmla="*/ 459 h 3292"/>
              <a:gd name="T6" fmla="*/ 990 w 3262"/>
              <a:gd name="T7" fmla="*/ 593 h 3292"/>
              <a:gd name="T8" fmla="*/ 738 w 3262"/>
              <a:gd name="T9" fmla="*/ 802 h 3292"/>
              <a:gd name="T10" fmla="*/ 548 w 3262"/>
              <a:gd name="T11" fmla="*/ 1071 h 3292"/>
              <a:gd name="T12" fmla="*/ 435 w 3262"/>
              <a:gd name="T13" fmla="*/ 1387 h 3292"/>
              <a:gd name="T14" fmla="*/ 411 w 3262"/>
              <a:gd name="T15" fmla="*/ 1734 h 3292"/>
              <a:gd name="T16" fmla="*/ 481 w 3262"/>
              <a:gd name="T17" fmla="*/ 2067 h 3292"/>
              <a:gd name="T18" fmla="*/ 634 w 3262"/>
              <a:gd name="T19" fmla="*/ 2361 h 3292"/>
              <a:gd name="T20" fmla="*/ 856 w 3262"/>
              <a:gd name="T21" fmla="*/ 2601 h 3292"/>
              <a:gd name="T22" fmla="*/ 1136 w 3262"/>
              <a:gd name="T23" fmla="*/ 2775 h 3292"/>
              <a:gd name="T24" fmla="*/ 1458 w 3262"/>
              <a:gd name="T25" fmla="*/ 2868 h 3292"/>
              <a:gd name="T26" fmla="*/ 1804 w 3262"/>
              <a:gd name="T27" fmla="*/ 2868 h 3292"/>
              <a:gd name="T28" fmla="*/ 2126 w 3262"/>
              <a:gd name="T29" fmla="*/ 2775 h 3292"/>
              <a:gd name="T30" fmla="*/ 2405 w 3262"/>
              <a:gd name="T31" fmla="*/ 2601 h 3292"/>
              <a:gd name="T32" fmla="*/ 2627 w 3262"/>
              <a:gd name="T33" fmla="*/ 2361 h 3292"/>
              <a:gd name="T34" fmla="*/ 2781 w 3262"/>
              <a:gd name="T35" fmla="*/ 2067 h 3292"/>
              <a:gd name="T36" fmla="*/ 2852 w 3262"/>
              <a:gd name="T37" fmla="*/ 1734 h 3292"/>
              <a:gd name="T38" fmla="*/ 2827 w 3262"/>
              <a:gd name="T39" fmla="*/ 1387 h 3292"/>
              <a:gd name="T40" fmla="*/ 2713 w 3262"/>
              <a:gd name="T41" fmla="*/ 1071 h 3292"/>
              <a:gd name="T42" fmla="*/ 2524 w 3262"/>
              <a:gd name="T43" fmla="*/ 802 h 3292"/>
              <a:gd name="T44" fmla="*/ 2271 w 3262"/>
              <a:gd name="T45" fmla="*/ 593 h 3292"/>
              <a:gd name="T46" fmla="*/ 1970 w 3262"/>
              <a:gd name="T47" fmla="*/ 459 h 3292"/>
              <a:gd name="T48" fmla="*/ 1631 w 3262"/>
              <a:gd name="T49" fmla="*/ 411 h 3292"/>
              <a:gd name="T50" fmla="*/ 1836 w 3262"/>
              <a:gd name="T51" fmla="*/ 12 h 3292"/>
              <a:gd name="T52" fmla="*/ 2220 w 3262"/>
              <a:gd name="T53" fmla="*/ 110 h 3292"/>
              <a:gd name="T54" fmla="*/ 2563 w 3262"/>
              <a:gd name="T55" fmla="*/ 294 h 3292"/>
              <a:gd name="T56" fmla="*/ 2851 w 3262"/>
              <a:gd name="T57" fmla="*/ 552 h 3292"/>
              <a:gd name="T58" fmla="*/ 3071 w 3262"/>
              <a:gd name="T59" fmla="*/ 871 h 3292"/>
              <a:gd name="T60" fmla="*/ 3212 w 3262"/>
              <a:gd name="T61" fmla="*/ 1240 h 3292"/>
              <a:gd name="T62" fmla="*/ 3262 w 3262"/>
              <a:gd name="T63" fmla="*/ 1646 h 3292"/>
              <a:gd name="T64" fmla="*/ 3212 w 3262"/>
              <a:gd name="T65" fmla="*/ 2051 h 3292"/>
              <a:gd name="T66" fmla="*/ 3071 w 3262"/>
              <a:gd name="T67" fmla="*/ 2419 h 3292"/>
              <a:gd name="T68" fmla="*/ 2851 w 3262"/>
              <a:gd name="T69" fmla="*/ 2738 h 3292"/>
              <a:gd name="T70" fmla="*/ 2563 w 3262"/>
              <a:gd name="T71" fmla="*/ 2997 h 3292"/>
              <a:gd name="T72" fmla="*/ 2220 w 3262"/>
              <a:gd name="T73" fmla="*/ 3180 h 3292"/>
              <a:gd name="T74" fmla="*/ 1836 w 3262"/>
              <a:gd name="T75" fmla="*/ 3279 h 3292"/>
              <a:gd name="T76" fmla="*/ 1426 w 3262"/>
              <a:gd name="T77" fmla="*/ 3279 h 3292"/>
              <a:gd name="T78" fmla="*/ 1042 w 3262"/>
              <a:gd name="T79" fmla="*/ 3180 h 3292"/>
              <a:gd name="T80" fmla="*/ 699 w 3262"/>
              <a:gd name="T81" fmla="*/ 2997 h 3292"/>
              <a:gd name="T82" fmla="*/ 411 w 3262"/>
              <a:gd name="T83" fmla="*/ 2738 h 3292"/>
              <a:gd name="T84" fmla="*/ 191 w 3262"/>
              <a:gd name="T85" fmla="*/ 2419 h 3292"/>
              <a:gd name="T86" fmla="*/ 50 w 3262"/>
              <a:gd name="T87" fmla="*/ 2051 h 3292"/>
              <a:gd name="T88" fmla="*/ 0 w 3262"/>
              <a:gd name="T89" fmla="*/ 1646 h 3292"/>
              <a:gd name="T90" fmla="*/ 50 w 3262"/>
              <a:gd name="T91" fmla="*/ 1240 h 3292"/>
              <a:gd name="T92" fmla="*/ 191 w 3262"/>
              <a:gd name="T93" fmla="*/ 871 h 3292"/>
              <a:gd name="T94" fmla="*/ 411 w 3262"/>
              <a:gd name="T95" fmla="*/ 552 h 3292"/>
              <a:gd name="T96" fmla="*/ 699 w 3262"/>
              <a:gd name="T97" fmla="*/ 294 h 3292"/>
              <a:gd name="T98" fmla="*/ 1042 w 3262"/>
              <a:gd name="T99" fmla="*/ 110 h 3292"/>
              <a:gd name="T100" fmla="*/ 1426 w 3262"/>
              <a:gd name="T10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1427" y="823"/>
                </a:moveTo>
                <a:lnTo>
                  <a:pt x="1835" y="823"/>
                </a:lnTo>
                <a:lnTo>
                  <a:pt x="1835" y="1560"/>
                </a:lnTo>
                <a:lnTo>
                  <a:pt x="2387" y="2118"/>
                </a:lnTo>
                <a:lnTo>
                  <a:pt x="2098" y="2408"/>
                </a:lnTo>
                <a:lnTo>
                  <a:pt x="1427" y="1730"/>
                </a:lnTo>
                <a:lnTo>
                  <a:pt x="1427" y="823"/>
                </a:lnTo>
                <a:close/>
                <a:moveTo>
                  <a:pt x="1631" y="411"/>
                </a:moveTo>
                <a:lnTo>
                  <a:pt x="1544" y="414"/>
                </a:lnTo>
                <a:lnTo>
                  <a:pt x="1458" y="423"/>
                </a:lnTo>
                <a:lnTo>
                  <a:pt x="1374" y="439"/>
                </a:lnTo>
                <a:lnTo>
                  <a:pt x="1292" y="459"/>
                </a:lnTo>
                <a:lnTo>
                  <a:pt x="1212" y="485"/>
                </a:lnTo>
                <a:lnTo>
                  <a:pt x="1136" y="516"/>
                </a:lnTo>
                <a:lnTo>
                  <a:pt x="1062" y="552"/>
                </a:lnTo>
                <a:lnTo>
                  <a:pt x="990" y="593"/>
                </a:lnTo>
                <a:lnTo>
                  <a:pt x="922" y="640"/>
                </a:lnTo>
                <a:lnTo>
                  <a:pt x="856" y="689"/>
                </a:lnTo>
                <a:lnTo>
                  <a:pt x="795" y="744"/>
                </a:lnTo>
                <a:lnTo>
                  <a:pt x="738" y="802"/>
                </a:lnTo>
                <a:lnTo>
                  <a:pt x="683" y="864"/>
                </a:lnTo>
                <a:lnTo>
                  <a:pt x="634" y="930"/>
                </a:lnTo>
                <a:lnTo>
                  <a:pt x="589" y="998"/>
                </a:lnTo>
                <a:lnTo>
                  <a:pt x="548" y="1071"/>
                </a:lnTo>
                <a:lnTo>
                  <a:pt x="513" y="1146"/>
                </a:lnTo>
                <a:lnTo>
                  <a:pt x="481" y="1223"/>
                </a:lnTo>
                <a:lnTo>
                  <a:pt x="455" y="1304"/>
                </a:lnTo>
                <a:lnTo>
                  <a:pt x="435" y="1387"/>
                </a:lnTo>
                <a:lnTo>
                  <a:pt x="419" y="1471"/>
                </a:lnTo>
                <a:lnTo>
                  <a:pt x="411" y="1558"/>
                </a:lnTo>
                <a:lnTo>
                  <a:pt x="407" y="1646"/>
                </a:lnTo>
                <a:lnTo>
                  <a:pt x="411" y="1734"/>
                </a:lnTo>
                <a:lnTo>
                  <a:pt x="419" y="1820"/>
                </a:lnTo>
                <a:lnTo>
                  <a:pt x="435" y="1905"/>
                </a:lnTo>
                <a:lnTo>
                  <a:pt x="455" y="1988"/>
                </a:lnTo>
                <a:lnTo>
                  <a:pt x="481" y="2067"/>
                </a:lnTo>
                <a:lnTo>
                  <a:pt x="513" y="2146"/>
                </a:lnTo>
                <a:lnTo>
                  <a:pt x="548" y="2220"/>
                </a:lnTo>
                <a:lnTo>
                  <a:pt x="589" y="2292"/>
                </a:lnTo>
                <a:lnTo>
                  <a:pt x="634" y="2361"/>
                </a:lnTo>
                <a:lnTo>
                  <a:pt x="683" y="2427"/>
                </a:lnTo>
                <a:lnTo>
                  <a:pt x="738" y="2489"/>
                </a:lnTo>
                <a:lnTo>
                  <a:pt x="795" y="2547"/>
                </a:lnTo>
                <a:lnTo>
                  <a:pt x="856" y="2601"/>
                </a:lnTo>
                <a:lnTo>
                  <a:pt x="922" y="2652"/>
                </a:lnTo>
                <a:lnTo>
                  <a:pt x="990" y="2697"/>
                </a:lnTo>
                <a:lnTo>
                  <a:pt x="1062" y="2738"/>
                </a:lnTo>
                <a:lnTo>
                  <a:pt x="1136" y="2775"/>
                </a:lnTo>
                <a:lnTo>
                  <a:pt x="1212" y="2807"/>
                </a:lnTo>
                <a:lnTo>
                  <a:pt x="1292" y="2832"/>
                </a:lnTo>
                <a:lnTo>
                  <a:pt x="1374" y="2853"/>
                </a:lnTo>
                <a:lnTo>
                  <a:pt x="1458" y="2868"/>
                </a:lnTo>
                <a:lnTo>
                  <a:pt x="1544" y="2877"/>
                </a:lnTo>
                <a:lnTo>
                  <a:pt x="1631" y="2880"/>
                </a:lnTo>
                <a:lnTo>
                  <a:pt x="1719" y="2877"/>
                </a:lnTo>
                <a:lnTo>
                  <a:pt x="1804" y="2868"/>
                </a:lnTo>
                <a:lnTo>
                  <a:pt x="1888" y="2853"/>
                </a:lnTo>
                <a:lnTo>
                  <a:pt x="1970" y="2832"/>
                </a:lnTo>
                <a:lnTo>
                  <a:pt x="2049" y="2807"/>
                </a:lnTo>
                <a:lnTo>
                  <a:pt x="2126" y="2775"/>
                </a:lnTo>
                <a:lnTo>
                  <a:pt x="2201" y="2738"/>
                </a:lnTo>
                <a:lnTo>
                  <a:pt x="2271" y="2697"/>
                </a:lnTo>
                <a:lnTo>
                  <a:pt x="2340" y="2652"/>
                </a:lnTo>
                <a:lnTo>
                  <a:pt x="2405" y="2601"/>
                </a:lnTo>
                <a:lnTo>
                  <a:pt x="2467" y="2547"/>
                </a:lnTo>
                <a:lnTo>
                  <a:pt x="2524" y="2489"/>
                </a:lnTo>
                <a:lnTo>
                  <a:pt x="2578" y="2427"/>
                </a:lnTo>
                <a:lnTo>
                  <a:pt x="2627" y="2361"/>
                </a:lnTo>
                <a:lnTo>
                  <a:pt x="2674" y="2292"/>
                </a:lnTo>
                <a:lnTo>
                  <a:pt x="2713" y="2220"/>
                </a:lnTo>
                <a:lnTo>
                  <a:pt x="2750" y="2146"/>
                </a:lnTo>
                <a:lnTo>
                  <a:pt x="2781" y="2067"/>
                </a:lnTo>
                <a:lnTo>
                  <a:pt x="2807" y="1988"/>
                </a:lnTo>
                <a:lnTo>
                  <a:pt x="2827" y="1905"/>
                </a:lnTo>
                <a:lnTo>
                  <a:pt x="2842" y="1820"/>
                </a:lnTo>
                <a:lnTo>
                  <a:pt x="2852" y="1734"/>
                </a:lnTo>
                <a:lnTo>
                  <a:pt x="2855" y="1646"/>
                </a:lnTo>
                <a:lnTo>
                  <a:pt x="2852" y="1558"/>
                </a:lnTo>
                <a:lnTo>
                  <a:pt x="2842" y="1471"/>
                </a:lnTo>
                <a:lnTo>
                  <a:pt x="2827" y="1387"/>
                </a:lnTo>
                <a:lnTo>
                  <a:pt x="2807" y="1304"/>
                </a:lnTo>
                <a:lnTo>
                  <a:pt x="2781" y="1223"/>
                </a:lnTo>
                <a:lnTo>
                  <a:pt x="2750" y="1146"/>
                </a:lnTo>
                <a:lnTo>
                  <a:pt x="2713" y="1071"/>
                </a:lnTo>
                <a:lnTo>
                  <a:pt x="2674" y="998"/>
                </a:lnTo>
                <a:lnTo>
                  <a:pt x="2627" y="930"/>
                </a:lnTo>
                <a:lnTo>
                  <a:pt x="2578" y="864"/>
                </a:lnTo>
                <a:lnTo>
                  <a:pt x="2524" y="802"/>
                </a:lnTo>
                <a:lnTo>
                  <a:pt x="2467" y="744"/>
                </a:lnTo>
                <a:lnTo>
                  <a:pt x="2405" y="689"/>
                </a:lnTo>
                <a:lnTo>
                  <a:pt x="2340" y="640"/>
                </a:lnTo>
                <a:lnTo>
                  <a:pt x="2271" y="593"/>
                </a:lnTo>
                <a:lnTo>
                  <a:pt x="2201" y="552"/>
                </a:lnTo>
                <a:lnTo>
                  <a:pt x="2126" y="516"/>
                </a:lnTo>
                <a:lnTo>
                  <a:pt x="2049" y="485"/>
                </a:lnTo>
                <a:lnTo>
                  <a:pt x="1970" y="459"/>
                </a:lnTo>
                <a:lnTo>
                  <a:pt x="1888" y="439"/>
                </a:lnTo>
                <a:lnTo>
                  <a:pt x="1804" y="423"/>
                </a:lnTo>
                <a:lnTo>
                  <a:pt x="1719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7" name="Freeform 105"/>
          <p:cNvSpPr>
            <a:spLocks noEditPoints="1"/>
          </p:cNvSpPr>
          <p:nvPr/>
        </p:nvSpPr>
        <p:spPr bwMode="auto">
          <a:xfrm>
            <a:off x="2332221" y="3728180"/>
            <a:ext cx="363309" cy="305043"/>
          </a:xfrm>
          <a:custGeom>
            <a:avLst/>
            <a:gdLst>
              <a:gd name="T0" fmla="*/ 2160 w 3396"/>
              <a:gd name="T1" fmla="*/ 1223 h 2853"/>
              <a:gd name="T2" fmla="*/ 1749 w 3396"/>
              <a:gd name="T3" fmla="*/ 1630 h 2853"/>
              <a:gd name="T4" fmla="*/ 2049 w 3396"/>
              <a:gd name="T5" fmla="*/ 3 h 2853"/>
              <a:gd name="T6" fmla="*/ 2323 w 3396"/>
              <a:gd name="T7" fmla="*/ 47 h 2853"/>
              <a:gd name="T8" fmla="*/ 2577 w 3396"/>
              <a:gd name="T9" fmla="*/ 140 h 2853"/>
              <a:gd name="T10" fmla="*/ 2805 w 3396"/>
              <a:gd name="T11" fmla="*/ 275 h 2853"/>
              <a:gd name="T12" fmla="*/ 3004 w 3396"/>
              <a:gd name="T13" fmla="*/ 450 h 2853"/>
              <a:gd name="T14" fmla="*/ 3167 w 3396"/>
              <a:gd name="T15" fmla="*/ 657 h 2853"/>
              <a:gd name="T16" fmla="*/ 3290 w 3396"/>
              <a:gd name="T17" fmla="*/ 892 h 2853"/>
              <a:gd name="T18" fmla="*/ 3368 w 3396"/>
              <a:gd name="T19" fmla="*/ 1150 h 2853"/>
              <a:gd name="T20" fmla="*/ 3396 w 3396"/>
              <a:gd name="T21" fmla="*/ 1426 h 2853"/>
              <a:gd name="T22" fmla="*/ 3368 w 3396"/>
              <a:gd name="T23" fmla="*/ 1702 h 2853"/>
              <a:gd name="T24" fmla="*/ 3290 w 3396"/>
              <a:gd name="T25" fmla="*/ 1961 h 2853"/>
              <a:gd name="T26" fmla="*/ 3167 w 3396"/>
              <a:gd name="T27" fmla="*/ 2196 h 2853"/>
              <a:gd name="T28" fmla="*/ 3004 w 3396"/>
              <a:gd name="T29" fmla="*/ 2404 h 2853"/>
              <a:gd name="T30" fmla="*/ 2805 w 3396"/>
              <a:gd name="T31" fmla="*/ 2578 h 2853"/>
              <a:gd name="T32" fmla="*/ 2577 w 3396"/>
              <a:gd name="T33" fmla="*/ 2713 h 2853"/>
              <a:gd name="T34" fmla="*/ 2323 w 3396"/>
              <a:gd name="T35" fmla="*/ 2806 h 2853"/>
              <a:gd name="T36" fmla="*/ 2049 w 3396"/>
              <a:gd name="T37" fmla="*/ 2850 h 2853"/>
              <a:gd name="T38" fmla="*/ 2037 w 3396"/>
              <a:gd name="T39" fmla="*/ 2544 h 2853"/>
              <a:gd name="T40" fmla="*/ 2275 w 3396"/>
              <a:gd name="T41" fmla="*/ 2502 h 2853"/>
              <a:gd name="T42" fmla="*/ 2496 w 3396"/>
              <a:gd name="T43" fmla="*/ 2411 h 2853"/>
              <a:gd name="T44" fmla="*/ 2695 w 3396"/>
              <a:gd name="T45" fmla="*/ 2274 h 2853"/>
              <a:gd name="T46" fmla="*/ 2862 w 3396"/>
              <a:gd name="T47" fmla="*/ 2097 h 2853"/>
              <a:gd name="T48" fmla="*/ 2985 w 3396"/>
              <a:gd name="T49" fmla="*/ 1892 h 2853"/>
              <a:gd name="T50" fmla="*/ 3061 w 3396"/>
              <a:gd name="T51" fmla="*/ 1667 h 2853"/>
              <a:gd name="T52" fmla="*/ 3087 w 3396"/>
              <a:gd name="T53" fmla="*/ 1426 h 2853"/>
              <a:gd name="T54" fmla="*/ 3065 w 3396"/>
              <a:gd name="T55" fmla="*/ 1207 h 2853"/>
              <a:gd name="T56" fmla="*/ 3001 w 3396"/>
              <a:gd name="T57" fmla="*/ 997 h 2853"/>
              <a:gd name="T58" fmla="*/ 2897 w 3396"/>
              <a:gd name="T59" fmla="*/ 805 h 2853"/>
              <a:gd name="T60" fmla="*/ 2755 w 3396"/>
              <a:gd name="T61" fmla="*/ 634 h 2853"/>
              <a:gd name="T62" fmla="*/ 2565 w 3396"/>
              <a:gd name="T63" fmla="*/ 483 h 2853"/>
              <a:gd name="T64" fmla="*/ 2350 w 3396"/>
              <a:gd name="T65" fmla="*/ 376 h 2853"/>
              <a:gd name="T66" fmla="*/ 2117 w 3396"/>
              <a:gd name="T67" fmla="*/ 317 h 2853"/>
              <a:gd name="T68" fmla="*/ 1880 w 3396"/>
              <a:gd name="T69" fmla="*/ 309 h 2853"/>
              <a:gd name="T70" fmla="*/ 1661 w 3396"/>
              <a:gd name="T71" fmla="*/ 344 h 2853"/>
              <a:gd name="T72" fmla="*/ 1454 w 3396"/>
              <a:gd name="T73" fmla="*/ 420 h 2853"/>
              <a:gd name="T74" fmla="*/ 1267 w 3396"/>
              <a:gd name="T75" fmla="*/ 537 h 2853"/>
              <a:gd name="T76" fmla="*/ 1102 w 3396"/>
              <a:gd name="T77" fmla="*/ 690 h 2853"/>
              <a:gd name="T78" fmla="*/ 970 w 3396"/>
              <a:gd name="T79" fmla="*/ 873 h 2853"/>
              <a:gd name="T80" fmla="*/ 879 w 3396"/>
              <a:gd name="T81" fmla="*/ 1078 h 2853"/>
              <a:gd name="T82" fmla="*/ 1441 w 3396"/>
              <a:gd name="T83" fmla="*/ 1223 h 2853"/>
              <a:gd name="T84" fmla="*/ 529 w 3396"/>
              <a:gd name="T85" fmla="*/ 1223 h 2853"/>
              <a:gd name="T86" fmla="*/ 597 w 3396"/>
              <a:gd name="T87" fmla="*/ 950 h 2853"/>
              <a:gd name="T88" fmla="*/ 715 w 3396"/>
              <a:gd name="T89" fmla="*/ 701 h 2853"/>
              <a:gd name="T90" fmla="*/ 877 w 3396"/>
              <a:gd name="T91" fmla="*/ 481 h 2853"/>
              <a:gd name="T92" fmla="*/ 1078 w 3396"/>
              <a:gd name="T93" fmla="*/ 295 h 2853"/>
              <a:gd name="T94" fmla="*/ 1313 w 3396"/>
              <a:gd name="T95" fmla="*/ 150 h 2853"/>
              <a:gd name="T96" fmla="*/ 1574 w 3396"/>
              <a:gd name="T97" fmla="*/ 51 h 2853"/>
              <a:gd name="T98" fmla="*/ 1857 w 3396"/>
              <a:gd name="T99" fmla="*/ 4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96" h="2853">
                <a:moveTo>
                  <a:pt x="1749" y="612"/>
                </a:moveTo>
                <a:lnTo>
                  <a:pt x="2160" y="612"/>
                </a:lnTo>
                <a:lnTo>
                  <a:pt x="2160" y="1223"/>
                </a:lnTo>
                <a:lnTo>
                  <a:pt x="2573" y="1223"/>
                </a:lnTo>
                <a:lnTo>
                  <a:pt x="2573" y="1630"/>
                </a:lnTo>
                <a:lnTo>
                  <a:pt x="1749" y="1630"/>
                </a:lnTo>
                <a:lnTo>
                  <a:pt x="1749" y="612"/>
                </a:lnTo>
                <a:close/>
                <a:moveTo>
                  <a:pt x="1955" y="0"/>
                </a:moveTo>
                <a:lnTo>
                  <a:pt x="2049" y="3"/>
                </a:lnTo>
                <a:lnTo>
                  <a:pt x="2143" y="13"/>
                </a:lnTo>
                <a:lnTo>
                  <a:pt x="2234" y="28"/>
                </a:lnTo>
                <a:lnTo>
                  <a:pt x="2323" y="47"/>
                </a:lnTo>
                <a:lnTo>
                  <a:pt x="2410" y="73"/>
                </a:lnTo>
                <a:lnTo>
                  <a:pt x="2495" y="105"/>
                </a:lnTo>
                <a:lnTo>
                  <a:pt x="2577" y="140"/>
                </a:lnTo>
                <a:lnTo>
                  <a:pt x="2656" y="180"/>
                </a:lnTo>
                <a:lnTo>
                  <a:pt x="2733" y="226"/>
                </a:lnTo>
                <a:lnTo>
                  <a:pt x="2805" y="275"/>
                </a:lnTo>
                <a:lnTo>
                  <a:pt x="2875" y="329"/>
                </a:lnTo>
                <a:lnTo>
                  <a:pt x="2941" y="388"/>
                </a:lnTo>
                <a:lnTo>
                  <a:pt x="3004" y="450"/>
                </a:lnTo>
                <a:lnTo>
                  <a:pt x="3063" y="516"/>
                </a:lnTo>
                <a:lnTo>
                  <a:pt x="3117" y="584"/>
                </a:lnTo>
                <a:lnTo>
                  <a:pt x="3167" y="657"/>
                </a:lnTo>
                <a:lnTo>
                  <a:pt x="3213" y="732"/>
                </a:lnTo>
                <a:lnTo>
                  <a:pt x="3254" y="811"/>
                </a:lnTo>
                <a:lnTo>
                  <a:pt x="3290" y="892"/>
                </a:lnTo>
                <a:lnTo>
                  <a:pt x="3321" y="976"/>
                </a:lnTo>
                <a:lnTo>
                  <a:pt x="3348" y="1061"/>
                </a:lnTo>
                <a:lnTo>
                  <a:pt x="3368" y="1150"/>
                </a:lnTo>
                <a:lnTo>
                  <a:pt x="3383" y="1240"/>
                </a:lnTo>
                <a:lnTo>
                  <a:pt x="3393" y="1332"/>
                </a:lnTo>
                <a:lnTo>
                  <a:pt x="3396" y="1426"/>
                </a:lnTo>
                <a:lnTo>
                  <a:pt x="3393" y="1520"/>
                </a:lnTo>
                <a:lnTo>
                  <a:pt x="3383" y="1613"/>
                </a:lnTo>
                <a:lnTo>
                  <a:pt x="3368" y="1702"/>
                </a:lnTo>
                <a:lnTo>
                  <a:pt x="3348" y="1791"/>
                </a:lnTo>
                <a:lnTo>
                  <a:pt x="3321" y="1877"/>
                </a:lnTo>
                <a:lnTo>
                  <a:pt x="3290" y="1961"/>
                </a:lnTo>
                <a:lnTo>
                  <a:pt x="3254" y="2042"/>
                </a:lnTo>
                <a:lnTo>
                  <a:pt x="3213" y="2121"/>
                </a:lnTo>
                <a:lnTo>
                  <a:pt x="3167" y="2196"/>
                </a:lnTo>
                <a:lnTo>
                  <a:pt x="3117" y="2269"/>
                </a:lnTo>
                <a:lnTo>
                  <a:pt x="3063" y="2337"/>
                </a:lnTo>
                <a:lnTo>
                  <a:pt x="3004" y="2404"/>
                </a:lnTo>
                <a:lnTo>
                  <a:pt x="2941" y="2465"/>
                </a:lnTo>
                <a:lnTo>
                  <a:pt x="2875" y="2523"/>
                </a:lnTo>
                <a:lnTo>
                  <a:pt x="2805" y="2578"/>
                </a:lnTo>
                <a:lnTo>
                  <a:pt x="2733" y="2627"/>
                </a:lnTo>
                <a:lnTo>
                  <a:pt x="2656" y="2673"/>
                </a:lnTo>
                <a:lnTo>
                  <a:pt x="2577" y="2713"/>
                </a:lnTo>
                <a:lnTo>
                  <a:pt x="2495" y="2749"/>
                </a:lnTo>
                <a:lnTo>
                  <a:pt x="2410" y="2780"/>
                </a:lnTo>
                <a:lnTo>
                  <a:pt x="2323" y="2806"/>
                </a:lnTo>
                <a:lnTo>
                  <a:pt x="2234" y="2826"/>
                </a:lnTo>
                <a:lnTo>
                  <a:pt x="2143" y="2840"/>
                </a:lnTo>
                <a:lnTo>
                  <a:pt x="2049" y="2850"/>
                </a:lnTo>
                <a:lnTo>
                  <a:pt x="1955" y="2853"/>
                </a:lnTo>
                <a:lnTo>
                  <a:pt x="1955" y="2547"/>
                </a:lnTo>
                <a:lnTo>
                  <a:pt x="2037" y="2544"/>
                </a:lnTo>
                <a:lnTo>
                  <a:pt x="2117" y="2536"/>
                </a:lnTo>
                <a:lnTo>
                  <a:pt x="2197" y="2521"/>
                </a:lnTo>
                <a:lnTo>
                  <a:pt x="2275" y="2502"/>
                </a:lnTo>
                <a:lnTo>
                  <a:pt x="2350" y="2476"/>
                </a:lnTo>
                <a:lnTo>
                  <a:pt x="2425" y="2447"/>
                </a:lnTo>
                <a:lnTo>
                  <a:pt x="2496" y="2411"/>
                </a:lnTo>
                <a:lnTo>
                  <a:pt x="2565" y="2370"/>
                </a:lnTo>
                <a:lnTo>
                  <a:pt x="2631" y="2324"/>
                </a:lnTo>
                <a:lnTo>
                  <a:pt x="2695" y="2274"/>
                </a:lnTo>
                <a:lnTo>
                  <a:pt x="2755" y="2219"/>
                </a:lnTo>
                <a:lnTo>
                  <a:pt x="2811" y="2159"/>
                </a:lnTo>
                <a:lnTo>
                  <a:pt x="2862" y="2097"/>
                </a:lnTo>
                <a:lnTo>
                  <a:pt x="2908" y="2031"/>
                </a:lnTo>
                <a:lnTo>
                  <a:pt x="2949" y="1963"/>
                </a:lnTo>
                <a:lnTo>
                  <a:pt x="2985" y="1892"/>
                </a:lnTo>
                <a:lnTo>
                  <a:pt x="3016" y="1819"/>
                </a:lnTo>
                <a:lnTo>
                  <a:pt x="3040" y="1743"/>
                </a:lnTo>
                <a:lnTo>
                  <a:pt x="3061" y="1667"/>
                </a:lnTo>
                <a:lnTo>
                  <a:pt x="3074" y="1588"/>
                </a:lnTo>
                <a:lnTo>
                  <a:pt x="3084" y="1507"/>
                </a:lnTo>
                <a:lnTo>
                  <a:pt x="3087" y="1426"/>
                </a:lnTo>
                <a:lnTo>
                  <a:pt x="3084" y="1352"/>
                </a:lnTo>
                <a:lnTo>
                  <a:pt x="3076" y="1278"/>
                </a:lnTo>
                <a:lnTo>
                  <a:pt x="3065" y="1207"/>
                </a:lnTo>
                <a:lnTo>
                  <a:pt x="3048" y="1135"/>
                </a:lnTo>
                <a:lnTo>
                  <a:pt x="3027" y="1066"/>
                </a:lnTo>
                <a:lnTo>
                  <a:pt x="3001" y="997"/>
                </a:lnTo>
                <a:lnTo>
                  <a:pt x="2970" y="932"/>
                </a:lnTo>
                <a:lnTo>
                  <a:pt x="2936" y="867"/>
                </a:lnTo>
                <a:lnTo>
                  <a:pt x="2897" y="805"/>
                </a:lnTo>
                <a:lnTo>
                  <a:pt x="2853" y="746"/>
                </a:lnTo>
                <a:lnTo>
                  <a:pt x="2806" y="688"/>
                </a:lnTo>
                <a:lnTo>
                  <a:pt x="2755" y="634"/>
                </a:lnTo>
                <a:lnTo>
                  <a:pt x="2695" y="579"/>
                </a:lnTo>
                <a:lnTo>
                  <a:pt x="2631" y="529"/>
                </a:lnTo>
                <a:lnTo>
                  <a:pt x="2565" y="483"/>
                </a:lnTo>
                <a:lnTo>
                  <a:pt x="2496" y="442"/>
                </a:lnTo>
                <a:lnTo>
                  <a:pt x="2425" y="407"/>
                </a:lnTo>
                <a:lnTo>
                  <a:pt x="2350" y="376"/>
                </a:lnTo>
                <a:lnTo>
                  <a:pt x="2275" y="352"/>
                </a:lnTo>
                <a:lnTo>
                  <a:pt x="2197" y="332"/>
                </a:lnTo>
                <a:lnTo>
                  <a:pt x="2117" y="317"/>
                </a:lnTo>
                <a:lnTo>
                  <a:pt x="2037" y="309"/>
                </a:lnTo>
                <a:lnTo>
                  <a:pt x="1955" y="306"/>
                </a:lnTo>
                <a:lnTo>
                  <a:pt x="1880" y="309"/>
                </a:lnTo>
                <a:lnTo>
                  <a:pt x="1805" y="316"/>
                </a:lnTo>
                <a:lnTo>
                  <a:pt x="1732" y="327"/>
                </a:lnTo>
                <a:lnTo>
                  <a:pt x="1661" y="344"/>
                </a:lnTo>
                <a:lnTo>
                  <a:pt x="1590" y="365"/>
                </a:lnTo>
                <a:lnTo>
                  <a:pt x="1521" y="391"/>
                </a:lnTo>
                <a:lnTo>
                  <a:pt x="1454" y="420"/>
                </a:lnTo>
                <a:lnTo>
                  <a:pt x="1390" y="455"/>
                </a:lnTo>
                <a:lnTo>
                  <a:pt x="1327" y="494"/>
                </a:lnTo>
                <a:lnTo>
                  <a:pt x="1267" y="537"/>
                </a:lnTo>
                <a:lnTo>
                  <a:pt x="1209" y="583"/>
                </a:lnTo>
                <a:lnTo>
                  <a:pt x="1155" y="634"/>
                </a:lnTo>
                <a:lnTo>
                  <a:pt x="1102" y="690"/>
                </a:lnTo>
                <a:lnTo>
                  <a:pt x="1053" y="749"/>
                </a:lnTo>
                <a:lnTo>
                  <a:pt x="1010" y="810"/>
                </a:lnTo>
                <a:lnTo>
                  <a:pt x="970" y="873"/>
                </a:lnTo>
                <a:lnTo>
                  <a:pt x="935" y="940"/>
                </a:lnTo>
                <a:lnTo>
                  <a:pt x="905" y="1008"/>
                </a:lnTo>
                <a:lnTo>
                  <a:pt x="879" y="1078"/>
                </a:lnTo>
                <a:lnTo>
                  <a:pt x="858" y="1149"/>
                </a:lnTo>
                <a:lnTo>
                  <a:pt x="842" y="1223"/>
                </a:lnTo>
                <a:lnTo>
                  <a:pt x="1441" y="1223"/>
                </a:lnTo>
                <a:lnTo>
                  <a:pt x="720" y="2038"/>
                </a:lnTo>
                <a:lnTo>
                  <a:pt x="0" y="1223"/>
                </a:lnTo>
                <a:lnTo>
                  <a:pt x="529" y="1223"/>
                </a:lnTo>
                <a:lnTo>
                  <a:pt x="546" y="1130"/>
                </a:lnTo>
                <a:lnTo>
                  <a:pt x="569" y="1039"/>
                </a:lnTo>
                <a:lnTo>
                  <a:pt x="597" y="950"/>
                </a:lnTo>
                <a:lnTo>
                  <a:pt x="631" y="864"/>
                </a:lnTo>
                <a:lnTo>
                  <a:pt x="670" y="780"/>
                </a:lnTo>
                <a:lnTo>
                  <a:pt x="715" y="701"/>
                </a:lnTo>
                <a:lnTo>
                  <a:pt x="764" y="624"/>
                </a:lnTo>
                <a:lnTo>
                  <a:pt x="819" y="550"/>
                </a:lnTo>
                <a:lnTo>
                  <a:pt x="877" y="481"/>
                </a:lnTo>
                <a:lnTo>
                  <a:pt x="940" y="414"/>
                </a:lnTo>
                <a:lnTo>
                  <a:pt x="1007" y="353"/>
                </a:lnTo>
                <a:lnTo>
                  <a:pt x="1078" y="295"/>
                </a:lnTo>
                <a:lnTo>
                  <a:pt x="1153" y="242"/>
                </a:lnTo>
                <a:lnTo>
                  <a:pt x="1231" y="193"/>
                </a:lnTo>
                <a:lnTo>
                  <a:pt x="1313" y="150"/>
                </a:lnTo>
                <a:lnTo>
                  <a:pt x="1396" y="112"/>
                </a:lnTo>
                <a:lnTo>
                  <a:pt x="1484" y="79"/>
                </a:lnTo>
                <a:lnTo>
                  <a:pt x="1574" y="51"/>
                </a:lnTo>
                <a:lnTo>
                  <a:pt x="1666" y="29"/>
                </a:lnTo>
                <a:lnTo>
                  <a:pt x="1760" y="14"/>
                </a:lnTo>
                <a:lnTo>
                  <a:pt x="1857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8" name="Freeform 110"/>
          <p:cNvSpPr>
            <a:spLocks noEditPoints="1"/>
          </p:cNvSpPr>
          <p:nvPr/>
        </p:nvSpPr>
        <p:spPr bwMode="auto">
          <a:xfrm>
            <a:off x="2898927" y="3704188"/>
            <a:ext cx="349600" cy="353027"/>
          </a:xfrm>
          <a:custGeom>
            <a:avLst/>
            <a:gdLst>
              <a:gd name="T0" fmla="*/ 1427 w 3262"/>
              <a:gd name="T1" fmla="*/ 1730 h 3292"/>
              <a:gd name="T2" fmla="*/ 2387 w 3262"/>
              <a:gd name="T3" fmla="*/ 2118 h 3292"/>
              <a:gd name="T4" fmla="*/ 1835 w 3262"/>
              <a:gd name="T5" fmla="*/ 823 h 3292"/>
              <a:gd name="T6" fmla="*/ 1631 w 3262"/>
              <a:gd name="T7" fmla="*/ 0 h 3292"/>
              <a:gd name="T8" fmla="*/ 1734 w 3262"/>
              <a:gd name="T9" fmla="*/ 3 h 3292"/>
              <a:gd name="T10" fmla="*/ 1935 w 3262"/>
              <a:gd name="T11" fmla="*/ 28 h 3292"/>
              <a:gd name="T12" fmla="*/ 2128 w 3262"/>
              <a:gd name="T13" fmla="*/ 77 h 3292"/>
              <a:gd name="T14" fmla="*/ 2310 w 3262"/>
              <a:gd name="T15" fmla="*/ 148 h 3292"/>
              <a:gd name="T16" fmla="*/ 2482 w 3262"/>
              <a:gd name="T17" fmla="*/ 241 h 3292"/>
              <a:gd name="T18" fmla="*/ 2640 w 3262"/>
              <a:gd name="T19" fmla="*/ 353 h 3292"/>
              <a:gd name="T20" fmla="*/ 2784 w 3262"/>
              <a:gd name="T21" fmla="*/ 482 h 3292"/>
              <a:gd name="T22" fmla="*/ 2912 w 3262"/>
              <a:gd name="T23" fmla="*/ 627 h 3292"/>
              <a:gd name="T24" fmla="*/ 3022 w 3262"/>
              <a:gd name="T25" fmla="*/ 787 h 3292"/>
              <a:gd name="T26" fmla="*/ 3113 w 3262"/>
              <a:gd name="T27" fmla="*/ 960 h 3292"/>
              <a:gd name="T28" fmla="*/ 3185 w 3262"/>
              <a:gd name="T29" fmla="*/ 1144 h 3292"/>
              <a:gd name="T30" fmla="*/ 3233 w 3262"/>
              <a:gd name="T31" fmla="*/ 1339 h 3292"/>
              <a:gd name="T32" fmla="*/ 3259 w 3262"/>
              <a:gd name="T33" fmla="*/ 1541 h 3292"/>
              <a:gd name="T34" fmla="*/ 3259 w 3262"/>
              <a:gd name="T35" fmla="*/ 1750 h 3292"/>
              <a:gd name="T36" fmla="*/ 3233 w 3262"/>
              <a:gd name="T37" fmla="*/ 1953 h 3292"/>
              <a:gd name="T38" fmla="*/ 3185 w 3262"/>
              <a:gd name="T39" fmla="*/ 2147 h 3292"/>
              <a:gd name="T40" fmla="*/ 3113 w 3262"/>
              <a:gd name="T41" fmla="*/ 2332 h 3292"/>
              <a:gd name="T42" fmla="*/ 3022 w 3262"/>
              <a:gd name="T43" fmla="*/ 2504 h 3292"/>
              <a:gd name="T44" fmla="*/ 2912 w 3262"/>
              <a:gd name="T45" fmla="*/ 2664 h 3292"/>
              <a:gd name="T46" fmla="*/ 2784 w 3262"/>
              <a:gd name="T47" fmla="*/ 2810 h 3292"/>
              <a:gd name="T48" fmla="*/ 2640 w 3262"/>
              <a:gd name="T49" fmla="*/ 2939 h 3292"/>
              <a:gd name="T50" fmla="*/ 2482 w 3262"/>
              <a:gd name="T51" fmla="*/ 3050 h 3292"/>
              <a:gd name="T52" fmla="*/ 2310 w 3262"/>
              <a:gd name="T53" fmla="*/ 3142 h 3292"/>
              <a:gd name="T54" fmla="*/ 2128 w 3262"/>
              <a:gd name="T55" fmla="*/ 3213 h 3292"/>
              <a:gd name="T56" fmla="*/ 1935 w 3262"/>
              <a:gd name="T57" fmla="*/ 3263 h 3292"/>
              <a:gd name="T58" fmla="*/ 1734 w 3262"/>
              <a:gd name="T59" fmla="*/ 3289 h 3292"/>
              <a:gd name="T60" fmla="*/ 1528 w 3262"/>
              <a:gd name="T61" fmla="*/ 3289 h 3292"/>
              <a:gd name="T62" fmla="*/ 1327 w 3262"/>
              <a:gd name="T63" fmla="*/ 3263 h 3292"/>
              <a:gd name="T64" fmla="*/ 1135 w 3262"/>
              <a:gd name="T65" fmla="*/ 3213 h 3292"/>
              <a:gd name="T66" fmla="*/ 952 w 3262"/>
              <a:gd name="T67" fmla="*/ 3142 h 3292"/>
              <a:gd name="T68" fmla="*/ 781 w 3262"/>
              <a:gd name="T69" fmla="*/ 3050 h 3292"/>
              <a:gd name="T70" fmla="*/ 622 w 3262"/>
              <a:gd name="T71" fmla="*/ 2939 h 3292"/>
              <a:gd name="T72" fmla="*/ 478 w 3262"/>
              <a:gd name="T73" fmla="*/ 2810 h 3292"/>
              <a:gd name="T74" fmla="*/ 350 w 3262"/>
              <a:gd name="T75" fmla="*/ 2664 h 3292"/>
              <a:gd name="T76" fmla="*/ 239 w 3262"/>
              <a:gd name="T77" fmla="*/ 2504 h 3292"/>
              <a:gd name="T78" fmla="*/ 148 w 3262"/>
              <a:gd name="T79" fmla="*/ 2332 h 3292"/>
              <a:gd name="T80" fmla="*/ 77 w 3262"/>
              <a:gd name="T81" fmla="*/ 2147 h 3292"/>
              <a:gd name="T82" fmla="*/ 29 w 3262"/>
              <a:gd name="T83" fmla="*/ 1953 h 3292"/>
              <a:gd name="T84" fmla="*/ 3 w 3262"/>
              <a:gd name="T85" fmla="*/ 1750 h 3292"/>
              <a:gd name="T86" fmla="*/ 3 w 3262"/>
              <a:gd name="T87" fmla="*/ 1541 h 3292"/>
              <a:gd name="T88" fmla="*/ 29 w 3262"/>
              <a:gd name="T89" fmla="*/ 1339 h 3292"/>
              <a:gd name="T90" fmla="*/ 77 w 3262"/>
              <a:gd name="T91" fmla="*/ 1144 h 3292"/>
              <a:gd name="T92" fmla="*/ 148 w 3262"/>
              <a:gd name="T93" fmla="*/ 960 h 3292"/>
              <a:gd name="T94" fmla="*/ 239 w 3262"/>
              <a:gd name="T95" fmla="*/ 787 h 3292"/>
              <a:gd name="T96" fmla="*/ 350 w 3262"/>
              <a:gd name="T97" fmla="*/ 627 h 3292"/>
              <a:gd name="T98" fmla="*/ 478 w 3262"/>
              <a:gd name="T99" fmla="*/ 482 h 3292"/>
              <a:gd name="T100" fmla="*/ 622 w 3262"/>
              <a:gd name="T101" fmla="*/ 353 h 3292"/>
              <a:gd name="T102" fmla="*/ 781 w 3262"/>
              <a:gd name="T103" fmla="*/ 241 h 3292"/>
              <a:gd name="T104" fmla="*/ 952 w 3262"/>
              <a:gd name="T105" fmla="*/ 148 h 3292"/>
              <a:gd name="T106" fmla="*/ 1135 w 3262"/>
              <a:gd name="T107" fmla="*/ 77 h 3292"/>
              <a:gd name="T108" fmla="*/ 1327 w 3262"/>
              <a:gd name="T109" fmla="*/ 28 h 3292"/>
              <a:gd name="T110" fmla="*/ 1528 w 3262"/>
              <a:gd name="T11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427" y="823"/>
                </a:moveTo>
                <a:lnTo>
                  <a:pt x="1427" y="1730"/>
                </a:lnTo>
                <a:lnTo>
                  <a:pt x="2098" y="2408"/>
                </a:lnTo>
                <a:lnTo>
                  <a:pt x="2387" y="2118"/>
                </a:lnTo>
                <a:lnTo>
                  <a:pt x="1835" y="1560"/>
                </a:lnTo>
                <a:lnTo>
                  <a:pt x="1835" y="823"/>
                </a:lnTo>
                <a:lnTo>
                  <a:pt x="1427" y="82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49" name="Group 113"/>
          <p:cNvGrpSpPr>
            <a:grpSpLocks noChangeAspect="1"/>
          </p:cNvGrpSpPr>
          <p:nvPr/>
        </p:nvGrpSpPr>
        <p:grpSpPr bwMode="auto">
          <a:xfrm>
            <a:off x="3451922" y="3704188"/>
            <a:ext cx="306756" cy="353027"/>
            <a:chOff x="8210" y="5321"/>
            <a:chExt cx="358" cy="412"/>
          </a:xfrm>
          <a:solidFill>
            <a:srgbClr val="FFFFFF"/>
          </a:solidFill>
        </p:grpSpPr>
        <p:sp>
          <p:nvSpPr>
            <p:cNvPr id="150" name="Freeform 115"/>
            <p:cNvSpPr>
              <a:spLocks noEditPoints="1"/>
            </p:cNvSpPr>
            <p:nvPr/>
          </p:nvSpPr>
          <p:spPr bwMode="auto">
            <a:xfrm>
              <a:off x="8210" y="5321"/>
              <a:ext cx="358" cy="412"/>
            </a:xfrm>
            <a:custGeom>
              <a:avLst/>
              <a:gdLst>
                <a:gd name="T0" fmla="*/ 1101 w 2869"/>
                <a:gd name="T1" fmla="*/ 743 h 3292"/>
                <a:gd name="T2" fmla="*/ 740 w 2869"/>
                <a:gd name="T3" fmla="*/ 927 h 3292"/>
                <a:gd name="T4" fmla="*/ 467 w 2869"/>
                <a:gd name="T5" fmla="*/ 1221 h 3292"/>
                <a:gd name="T6" fmla="*/ 309 w 2869"/>
                <a:gd name="T7" fmla="*/ 1597 h 3292"/>
                <a:gd name="T8" fmla="*/ 294 w 2869"/>
                <a:gd name="T9" fmla="*/ 2023 h 3292"/>
                <a:gd name="T10" fmla="*/ 426 w 2869"/>
                <a:gd name="T11" fmla="*/ 2412 h 3292"/>
                <a:gd name="T12" fmla="*/ 678 w 2869"/>
                <a:gd name="T13" fmla="*/ 2725 h 3292"/>
                <a:gd name="T14" fmla="*/ 1023 w 2869"/>
                <a:gd name="T15" fmla="*/ 2934 h 3292"/>
                <a:gd name="T16" fmla="*/ 1434 w 2869"/>
                <a:gd name="T17" fmla="*/ 3009 h 3292"/>
                <a:gd name="T18" fmla="*/ 1845 w 2869"/>
                <a:gd name="T19" fmla="*/ 2934 h 3292"/>
                <a:gd name="T20" fmla="*/ 2190 w 2869"/>
                <a:gd name="T21" fmla="*/ 2725 h 3292"/>
                <a:gd name="T22" fmla="*/ 2442 w 2869"/>
                <a:gd name="T23" fmla="*/ 2412 h 3292"/>
                <a:gd name="T24" fmla="*/ 2574 w 2869"/>
                <a:gd name="T25" fmla="*/ 2023 h 3292"/>
                <a:gd name="T26" fmla="*/ 2558 w 2869"/>
                <a:gd name="T27" fmla="*/ 1597 h 3292"/>
                <a:gd name="T28" fmla="*/ 2401 w 2869"/>
                <a:gd name="T29" fmla="*/ 1221 h 3292"/>
                <a:gd name="T30" fmla="*/ 2127 w 2869"/>
                <a:gd name="T31" fmla="*/ 927 h 3292"/>
                <a:gd name="T32" fmla="*/ 1766 w 2869"/>
                <a:gd name="T33" fmla="*/ 743 h 3292"/>
                <a:gd name="T34" fmla="*/ 1434 w 2869"/>
                <a:gd name="T35" fmla="*/ 411 h 3292"/>
                <a:gd name="T36" fmla="*/ 1888 w 2869"/>
                <a:gd name="T37" fmla="*/ 484 h 3292"/>
                <a:gd name="T38" fmla="*/ 2281 w 2869"/>
                <a:gd name="T39" fmla="*/ 688 h 3292"/>
                <a:gd name="T40" fmla="*/ 2591 w 2869"/>
                <a:gd name="T41" fmla="*/ 1000 h 3292"/>
                <a:gd name="T42" fmla="*/ 2795 w 2869"/>
                <a:gd name="T43" fmla="*/ 1396 h 3292"/>
                <a:gd name="T44" fmla="*/ 2869 w 2869"/>
                <a:gd name="T45" fmla="*/ 1851 h 3292"/>
                <a:gd name="T46" fmla="*/ 2795 w 2869"/>
                <a:gd name="T47" fmla="*/ 2307 h 3292"/>
                <a:gd name="T48" fmla="*/ 2591 w 2869"/>
                <a:gd name="T49" fmla="*/ 2702 h 3292"/>
                <a:gd name="T50" fmla="*/ 2281 w 2869"/>
                <a:gd name="T51" fmla="*/ 3014 h 3292"/>
                <a:gd name="T52" fmla="*/ 1888 w 2869"/>
                <a:gd name="T53" fmla="*/ 3219 h 3292"/>
                <a:gd name="T54" fmla="*/ 1434 w 2869"/>
                <a:gd name="T55" fmla="*/ 3292 h 3292"/>
                <a:gd name="T56" fmla="*/ 981 w 2869"/>
                <a:gd name="T57" fmla="*/ 3219 h 3292"/>
                <a:gd name="T58" fmla="*/ 587 w 2869"/>
                <a:gd name="T59" fmla="*/ 3014 h 3292"/>
                <a:gd name="T60" fmla="*/ 277 w 2869"/>
                <a:gd name="T61" fmla="*/ 2702 h 3292"/>
                <a:gd name="T62" fmla="*/ 73 w 2869"/>
                <a:gd name="T63" fmla="*/ 2307 h 3292"/>
                <a:gd name="T64" fmla="*/ 0 w 2869"/>
                <a:gd name="T65" fmla="*/ 1851 h 3292"/>
                <a:gd name="T66" fmla="*/ 73 w 2869"/>
                <a:gd name="T67" fmla="*/ 1396 h 3292"/>
                <a:gd name="T68" fmla="*/ 277 w 2869"/>
                <a:gd name="T69" fmla="*/ 1000 h 3292"/>
                <a:gd name="T70" fmla="*/ 587 w 2869"/>
                <a:gd name="T71" fmla="*/ 688 h 3292"/>
                <a:gd name="T72" fmla="*/ 981 w 2869"/>
                <a:gd name="T73" fmla="*/ 484 h 3292"/>
                <a:gd name="T74" fmla="*/ 1434 w 2869"/>
                <a:gd name="T75" fmla="*/ 411 h 3292"/>
                <a:gd name="T76" fmla="*/ 2436 w 2869"/>
                <a:gd name="T77" fmla="*/ 28 h 3292"/>
                <a:gd name="T78" fmla="*/ 2688 w 2869"/>
                <a:gd name="T79" fmla="*/ 180 h 3292"/>
                <a:gd name="T80" fmla="*/ 2841 w 2869"/>
                <a:gd name="T81" fmla="*/ 433 h 3292"/>
                <a:gd name="T82" fmla="*/ 2858 w 2869"/>
                <a:gd name="T83" fmla="*/ 726 h 3292"/>
                <a:gd name="T84" fmla="*/ 2731 w 2869"/>
                <a:gd name="T85" fmla="*/ 844 h 3292"/>
                <a:gd name="T86" fmla="*/ 2386 w 2869"/>
                <a:gd name="T87" fmla="*/ 512 h 3292"/>
                <a:gd name="T88" fmla="*/ 1958 w 2869"/>
                <a:gd name="T89" fmla="*/ 291 h 3292"/>
                <a:gd name="T90" fmla="*/ 1885 w 2869"/>
                <a:gd name="T91" fmla="*/ 124 h 3292"/>
                <a:gd name="T92" fmla="*/ 2138 w 2869"/>
                <a:gd name="T93" fmla="*/ 10 h 3292"/>
                <a:gd name="T94" fmla="*/ 673 w 2869"/>
                <a:gd name="T95" fmla="*/ 2 h 3292"/>
                <a:gd name="T96" fmla="*/ 938 w 2869"/>
                <a:gd name="T97" fmla="*/ 92 h 3292"/>
                <a:gd name="T98" fmla="*/ 1005 w 2869"/>
                <a:gd name="T99" fmla="*/ 262 h 3292"/>
                <a:gd name="T100" fmla="*/ 561 w 2869"/>
                <a:gd name="T101" fmla="*/ 458 h 3292"/>
                <a:gd name="T102" fmla="*/ 198 w 2869"/>
                <a:gd name="T103" fmla="*/ 770 h 3292"/>
                <a:gd name="T104" fmla="*/ 22 w 2869"/>
                <a:gd name="T105" fmla="*/ 777 h 3292"/>
                <a:gd name="T106" fmla="*/ 12 w 2869"/>
                <a:gd name="T107" fmla="*/ 492 h 3292"/>
                <a:gd name="T108" fmla="*/ 141 w 2869"/>
                <a:gd name="T109" fmla="*/ 224 h 3292"/>
                <a:gd name="T110" fmla="*/ 375 w 2869"/>
                <a:gd name="T111" fmla="*/ 48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9" h="3292">
                  <a:moveTo>
                    <a:pt x="1434" y="694"/>
                  </a:moveTo>
                  <a:lnTo>
                    <a:pt x="1348" y="697"/>
                  </a:lnTo>
                  <a:lnTo>
                    <a:pt x="1264" y="706"/>
                  </a:lnTo>
                  <a:lnTo>
                    <a:pt x="1181" y="722"/>
                  </a:lnTo>
                  <a:lnTo>
                    <a:pt x="1101" y="743"/>
                  </a:lnTo>
                  <a:lnTo>
                    <a:pt x="1023" y="770"/>
                  </a:lnTo>
                  <a:lnTo>
                    <a:pt x="948" y="801"/>
                  </a:lnTo>
                  <a:lnTo>
                    <a:pt x="876" y="838"/>
                  </a:lnTo>
                  <a:lnTo>
                    <a:pt x="806" y="881"/>
                  </a:lnTo>
                  <a:lnTo>
                    <a:pt x="740" y="927"/>
                  </a:lnTo>
                  <a:lnTo>
                    <a:pt x="678" y="978"/>
                  </a:lnTo>
                  <a:lnTo>
                    <a:pt x="619" y="1033"/>
                  </a:lnTo>
                  <a:lnTo>
                    <a:pt x="564" y="1092"/>
                  </a:lnTo>
                  <a:lnTo>
                    <a:pt x="513" y="1155"/>
                  </a:lnTo>
                  <a:lnTo>
                    <a:pt x="467" y="1221"/>
                  </a:lnTo>
                  <a:lnTo>
                    <a:pt x="426" y="1291"/>
                  </a:lnTo>
                  <a:lnTo>
                    <a:pt x="389" y="1364"/>
                  </a:lnTo>
                  <a:lnTo>
                    <a:pt x="357" y="1439"/>
                  </a:lnTo>
                  <a:lnTo>
                    <a:pt x="330" y="1517"/>
                  </a:lnTo>
                  <a:lnTo>
                    <a:pt x="309" y="1597"/>
                  </a:lnTo>
                  <a:lnTo>
                    <a:pt x="294" y="1680"/>
                  </a:lnTo>
                  <a:lnTo>
                    <a:pt x="285" y="1765"/>
                  </a:lnTo>
                  <a:lnTo>
                    <a:pt x="282" y="1851"/>
                  </a:lnTo>
                  <a:lnTo>
                    <a:pt x="285" y="1938"/>
                  </a:lnTo>
                  <a:lnTo>
                    <a:pt x="294" y="2023"/>
                  </a:lnTo>
                  <a:lnTo>
                    <a:pt x="309" y="2105"/>
                  </a:lnTo>
                  <a:lnTo>
                    <a:pt x="330" y="2186"/>
                  </a:lnTo>
                  <a:lnTo>
                    <a:pt x="357" y="2263"/>
                  </a:lnTo>
                  <a:lnTo>
                    <a:pt x="389" y="2340"/>
                  </a:lnTo>
                  <a:lnTo>
                    <a:pt x="426" y="2412"/>
                  </a:lnTo>
                  <a:lnTo>
                    <a:pt x="467" y="2481"/>
                  </a:lnTo>
                  <a:lnTo>
                    <a:pt x="513" y="2548"/>
                  </a:lnTo>
                  <a:lnTo>
                    <a:pt x="564" y="2610"/>
                  </a:lnTo>
                  <a:lnTo>
                    <a:pt x="619" y="2670"/>
                  </a:lnTo>
                  <a:lnTo>
                    <a:pt x="678" y="2725"/>
                  </a:lnTo>
                  <a:lnTo>
                    <a:pt x="740" y="2776"/>
                  </a:lnTo>
                  <a:lnTo>
                    <a:pt x="806" y="2822"/>
                  </a:lnTo>
                  <a:lnTo>
                    <a:pt x="876" y="2864"/>
                  </a:lnTo>
                  <a:lnTo>
                    <a:pt x="948" y="2902"/>
                  </a:lnTo>
                  <a:lnTo>
                    <a:pt x="1023" y="2934"/>
                  </a:lnTo>
                  <a:lnTo>
                    <a:pt x="1101" y="2959"/>
                  </a:lnTo>
                  <a:lnTo>
                    <a:pt x="1181" y="2981"/>
                  </a:lnTo>
                  <a:lnTo>
                    <a:pt x="1264" y="2997"/>
                  </a:lnTo>
                  <a:lnTo>
                    <a:pt x="1348" y="3006"/>
                  </a:lnTo>
                  <a:lnTo>
                    <a:pt x="1434" y="3009"/>
                  </a:lnTo>
                  <a:lnTo>
                    <a:pt x="1520" y="3006"/>
                  </a:lnTo>
                  <a:lnTo>
                    <a:pt x="1604" y="2997"/>
                  </a:lnTo>
                  <a:lnTo>
                    <a:pt x="1686" y="2981"/>
                  </a:lnTo>
                  <a:lnTo>
                    <a:pt x="1766" y="2959"/>
                  </a:lnTo>
                  <a:lnTo>
                    <a:pt x="1845" y="2934"/>
                  </a:lnTo>
                  <a:lnTo>
                    <a:pt x="1920" y="2902"/>
                  </a:lnTo>
                  <a:lnTo>
                    <a:pt x="1993" y="2864"/>
                  </a:lnTo>
                  <a:lnTo>
                    <a:pt x="2062" y="2822"/>
                  </a:lnTo>
                  <a:lnTo>
                    <a:pt x="2127" y="2776"/>
                  </a:lnTo>
                  <a:lnTo>
                    <a:pt x="2190" y="2725"/>
                  </a:lnTo>
                  <a:lnTo>
                    <a:pt x="2249" y="2670"/>
                  </a:lnTo>
                  <a:lnTo>
                    <a:pt x="2304" y="2610"/>
                  </a:lnTo>
                  <a:lnTo>
                    <a:pt x="2355" y="2548"/>
                  </a:lnTo>
                  <a:lnTo>
                    <a:pt x="2401" y="2481"/>
                  </a:lnTo>
                  <a:lnTo>
                    <a:pt x="2442" y="2412"/>
                  </a:lnTo>
                  <a:lnTo>
                    <a:pt x="2479" y="2340"/>
                  </a:lnTo>
                  <a:lnTo>
                    <a:pt x="2511" y="2263"/>
                  </a:lnTo>
                  <a:lnTo>
                    <a:pt x="2538" y="2186"/>
                  </a:lnTo>
                  <a:lnTo>
                    <a:pt x="2558" y="2105"/>
                  </a:lnTo>
                  <a:lnTo>
                    <a:pt x="2574" y="2023"/>
                  </a:lnTo>
                  <a:lnTo>
                    <a:pt x="2583" y="1938"/>
                  </a:lnTo>
                  <a:lnTo>
                    <a:pt x="2586" y="1851"/>
                  </a:lnTo>
                  <a:lnTo>
                    <a:pt x="2583" y="1765"/>
                  </a:lnTo>
                  <a:lnTo>
                    <a:pt x="2574" y="1680"/>
                  </a:lnTo>
                  <a:lnTo>
                    <a:pt x="2558" y="1597"/>
                  </a:lnTo>
                  <a:lnTo>
                    <a:pt x="2538" y="1517"/>
                  </a:lnTo>
                  <a:lnTo>
                    <a:pt x="2511" y="1439"/>
                  </a:lnTo>
                  <a:lnTo>
                    <a:pt x="2479" y="1364"/>
                  </a:lnTo>
                  <a:lnTo>
                    <a:pt x="2442" y="1291"/>
                  </a:lnTo>
                  <a:lnTo>
                    <a:pt x="2401" y="1221"/>
                  </a:lnTo>
                  <a:lnTo>
                    <a:pt x="2355" y="1155"/>
                  </a:lnTo>
                  <a:lnTo>
                    <a:pt x="2304" y="1092"/>
                  </a:lnTo>
                  <a:lnTo>
                    <a:pt x="2249" y="1033"/>
                  </a:lnTo>
                  <a:lnTo>
                    <a:pt x="2190" y="978"/>
                  </a:lnTo>
                  <a:lnTo>
                    <a:pt x="2127" y="927"/>
                  </a:lnTo>
                  <a:lnTo>
                    <a:pt x="2062" y="881"/>
                  </a:lnTo>
                  <a:lnTo>
                    <a:pt x="1993" y="838"/>
                  </a:lnTo>
                  <a:lnTo>
                    <a:pt x="1920" y="801"/>
                  </a:lnTo>
                  <a:lnTo>
                    <a:pt x="1845" y="770"/>
                  </a:lnTo>
                  <a:lnTo>
                    <a:pt x="1766" y="743"/>
                  </a:lnTo>
                  <a:lnTo>
                    <a:pt x="1686" y="722"/>
                  </a:lnTo>
                  <a:lnTo>
                    <a:pt x="1604" y="706"/>
                  </a:lnTo>
                  <a:lnTo>
                    <a:pt x="1520" y="697"/>
                  </a:lnTo>
                  <a:lnTo>
                    <a:pt x="1434" y="694"/>
                  </a:lnTo>
                  <a:close/>
                  <a:moveTo>
                    <a:pt x="1434" y="411"/>
                  </a:moveTo>
                  <a:lnTo>
                    <a:pt x="1528" y="414"/>
                  </a:lnTo>
                  <a:lnTo>
                    <a:pt x="1620" y="423"/>
                  </a:lnTo>
                  <a:lnTo>
                    <a:pt x="1712" y="438"/>
                  </a:lnTo>
                  <a:lnTo>
                    <a:pt x="1800" y="458"/>
                  </a:lnTo>
                  <a:lnTo>
                    <a:pt x="1888" y="484"/>
                  </a:lnTo>
                  <a:lnTo>
                    <a:pt x="1971" y="515"/>
                  </a:lnTo>
                  <a:lnTo>
                    <a:pt x="2053" y="552"/>
                  </a:lnTo>
                  <a:lnTo>
                    <a:pt x="2132" y="592"/>
                  </a:lnTo>
                  <a:lnTo>
                    <a:pt x="2209" y="639"/>
                  </a:lnTo>
                  <a:lnTo>
                    <a:pt x="2281" y="688"/>
                  </a:lnTo>
                  <a:lnTo>
                    <a:pt x="2350" y="743"/>
                  </a:lnTo>
                  <a:lnTo>
                    <a:pt x="2416" y="802"/>
                  </a:lnTo>
                  <a:lnTo>
                    <a:pt x="2479" y="865"/>
                  </a:lnTo>
                  <a:lnTo>
                    <a:pt x="2538" y="931"/>
                  </a:lnTo>
                  <a:lnTo>
                    <a:pt x="2591" y="1000"/>
                  </a:lnTo>
                  <a:lnTo>
                    <a:pt x="2641" y="1074"/>
                  </a:lnTo>
                  <a:lnTo>
                    <a:pt x="2687" y="1150"/>
                  </a:lnTo>
                  <a:lnTo>
                    <a:pt x="2728" y="1230"/>
                  </a:lnTo>
                  <a:lnTo>
                    <a:pt x="2764" y="1311"/>
                  </a:lnTo>
                  <a:lnTo>
                    <a:pt x="2795" y="1396"/>
                  </a:lnTo>
                  <a:lnTo>
                    <a:pt x="2821" y="1483"/>
                  </a:lnTo>
                  <a:lnTo>
                    <a:pt x="2841" y="1572"/>
                  </a:lnTo>
                  <a:lnTo>
                    <a:pt x="2856" y="1663"/>
                  </a:lnTo>
                  <a:lnTo>
                    <a:pt x="2866" y="1756"/>
                  </a:lnTo>
                  <a:lnTo>
                    <a:pt x="2869" y="1851"/>
                  </a:lnTo>
                  <a:lnTo>
                    <a:pt x="2866" y="1946"/>
                  </a:lnTo>
                  <a:lnTo>
                    <a:pt x="2856" y="2039"/>
                  </a:lnTo>
                  <a:lnTo>
                    <a:pt x="2841" y="2130"/>
                  </a:lnTo>
                  <a:lnTo>
                    <a:pt x="2821" y="2220"/>
                  </a:lnTo>
                  <a:lnTo>
                    <a:pt x="2795" y="2307"/>
                  </a:lnTo>
                  <a:lnTo>
                    <a:pt x="2764" y="2391"/>
                  </a:lnTo>
                  <a:lnTo>
                    <a:pt x="2728" y="2473"/>
                  </a:lnTo>
                  <a:lnTo>
                    <a:pt x="2687" y="2553"/>
                  </a:lnTo>
                  <a:lnTo>
                    <a:pt x="2641" y="2629"/>
                  </a:lnTo>
                  <a:lnTo>
                    <a:pt x="2591" y="2702"/>
                  </a:lnTo>
                  <a:lnTo>
                    <a:pt x="2538" y="2771"/>
                  </a:lnTo>
                  <a:lnTo>
                    <a:pt x="2479" y="2838"/>
                  </a:lnTo>
                  <a:lnTo>
                    <a:pt x="2416" y="2901"/>
                  </a:lnTo>
                  <a:lnTo>
                    <a:pt x="2350" y="2959"/>
                  </a:lnTo>
                  <a:lnTo>
                    <a:pt x="2281" y="3014"/>
                  </a:lnTo>
                  <a:lnTo>
                    <a:pt x="2209" y="3064"/>
                  </a:lnTo>
                  <a:lnTo>
                    <a:pt x="2132" y="3110"/>
                  </a:lnTo>
                  <a:lnTo>
                    <a:pt x="2053" y="3150"/>
                  </a:lnTo>
                  <a:lnTo>
                    <a:pt x="1971" y="3187"/>
                  </a:lnTo>
                  <a:lnTo>
                    <a:pt x="1888" y="3219"/>
                  </a:lnTo>
                  <a:lnTo>
                    <a:pt x="1800" y="3244"/>
                  </a:lnTo>
                  <a:lnTo>
                    <a:pt x="1712" y="3265"/>
                  </a:lnTo>
                  <a:lnTo>
                    <a:pt x="1620" y="3280"/>
                  </a:lnTo>
                  <a:lnTo>
                    <a:pt x="1528" y="3289"/>
                  </a:lnTo>
                  <a:lnTo>
                    <a:pt x="1434" y="3292"/>
                  </a:lnTo>
                  <a:lnTo>
                    <a:pt x="1340" y="3289"/>
                  </a:lnTo>
                  <a:lnTo>
                    <a:pt x="1247" y="3280"/>
                  </a:lnTo>
                  <a:lnTo>
                    <a:pt x="1156" y="3265"/>
                  </a:lnTo>
                  <a:lnTo>
                    <a:pt x="1067" y="3244"/>
                  </a:lnTo>
                  <a:lnTo>
                    <a:pt x="981" y="3219"/>
                  </a:lnTo>
                  <a:lnTo>
                    <a:pt x="897" y="3187"/>
                  </a:lnTo>
                  <a:lnTo>
                    <a:pt x="814" y="3150"/>
                  </a:lnTo>
                  <a:lnTo>
                    <a:pt x="736" y="3110"/>
                  </a:lnTo>
                  <a:lnTo>
                    <a:pt x="660" y="3064"/>
                  </a:lnTo>
                  <a:lnTo>
                    <a:pt x="587" y="3014"/>
                  </a:lnTo>
                  <a:lnTo>
                    <a:pt x="517" y="2959"/>
                  </a:lnTo>
                  <a:lnTo>
                    <a:pt x="451" y="2901"/>
                  </a:lnTo>
                  <a:lnTo>
                    <a:pt x="390" y="2838"/>
                  </a:lnTo>
                  <a:lnTo>
                    <a:pt x="331" y="2771"/>
                  </a:lnTo>
                  <a:lnTo>
                    <a:pt x="277" y="2702"/>
                  </a:lnTo>
                  <a:lnTo>
                    <a:pt x="226" y="2629"/>
                  </a:lnTo>
                  <a:lnTo>
                    <a:pt x="181" y="2553"/>
                  </a:lnTo>
                  <a:lnTo>
                    <a:pt x="140" y="2473"/>
                  </a:lnTo>
                  <a:lnTo>
                    <a:pt x="104" y="2391"/>
                  </a:lnTo>
                  <a:lnTo>
                    <a:pt x="73" y="2307"/>
                  </a:lnTo>
                  <a:lnTo>
                    <a:pt x="47" y="2220"/>
                  </a:lnTo>
                  <a:lnTo>
                    <a:pt x="27" y="2130"/>
                  </a:lnTo>
                  <a:lnTo>
                    <a:pt x="12" y="2039"/>
                  </a:lnTo>
                  <a:lnTo>
                    <a:pt x="3" y="1946"/>
                  </a:lnTo>
                  <a:lnTo>
                    <a:pt x="0" y="1851"/>
                  </a:lnTo>
                  <a:lnTo>
                    <a:pt x="3" y="1756"/>
                  </a:lnTo>
                  <a:lnTo>
                    <a:pt x="12" y="1663"/>
                  </a:lnTo>
                  <a:lnTo>
                    <a:pt x="27" y="1572"/>
                  </a:lnTo>
                  <a:lnTo>
                    <a:pt x="47" y="1483"/>
                  </a:lnTo>
                  <a:lnTo>
                    <a:pt x="73" y="1396"/>
                  </a:lnTo>
                  <a:lnTo>
                    <a:pt x="104" y="1311"/>
                  </a:lnTo>
                  <a:lnTo>
                    <a:pt x="140" y="1230"/>
                  </a:lnTo>
                  <a:lnTo>
                    <a:pt x="181" y="1150"/>
                  </a:lnTo>
                  <a:lnTo>
                    <a:pt x="226" y="1074"/>
                  </a:lnTo>
                  <a:lnTo>
                    <a:pt x="277" y="1000"/>
                  </a:lnTo>
                  <a:lnTo>
                    <a:pt x="331" y="931"/>
                  </a:lnTo>
                  <a:lnTo>
                    <a:pt x="390" y="865"/>
                  </a:lnTo>
                  <a:lnTo>
                    <a:pt x="451" y="802"/>
                  </a:lnTo>
                  <a:lnTo>
                    <a:pt x="517" y="743"/>
                  </a:lnTo>
                  <a:lnTo>
                    <a:pt x="587" y="688"/>
                  </a:lnTo>
                  <a:lnTo>
                    <a:pt x="660" y="639"/>
                  </a:lnTo>
                  <a:lnTo>
                    <a:pt x="736" y="592"/>
                  </a:lnTo>
                  <a:lnTo>
                    <a:pt x="814" y="552"/>
                  </a:lnTo>
                  <a:lnTo>
                    <a:pt x="897" y="515"/>
                  </a:lnTo>
                  <a:lnTo>
                    <a:pt x="981" y="484"/>
                  </a:lnTo>
                  <a:lnTo>
                    <a:pt x="1067" y="458"/>
                  </a:lnTo>
                  <a:lnTo>
                    <a:pt x="1156" y="438"/>
                  </a:lnTo>
                  <a:lnTo>
                    <a:pt x="1247" y="423"/>
                  </a:lnTo>
                  <a:lnTo>
                    <a:pt x="1340" y="414"/>
                  </a:lnTo>
                  <a:lnTo>
                    <a:pt x="1434" y="411"/>
                  </a:lnTo>
                  <a:close/>
                  <a:moveTo>
                    <a:pt x="2254" y="0"/>
                  </a:moveTo>
                  <a:lnTo>
                    <a:pt x="2254" y="0"/>
                  </a:lnTo>
                  <a:lnTo>
                    <a:pt x="2317" y="3"/>
                  </a:lnTo>
                  <a:lnTo>
                    <a:pt x="2377" y="12"/>
                  </a:lnTo>
                  <a:lnTo>
                    <a:pt x="2436" y="28"/>
                  </a:lnTo>
                  <a:lnTo>
                    <a:pt x="2492" y="48"/>
                  </a:lnTo>
                  <a:lnTo>
                    <a:pt x="2547" y="74"/>
                  </a:lnTo>
                  <a:lnTo>
                    <a:pt x="2597" y="105"/>
                  </a:lnTo>
                  <a:lnTo>
                    <a:pt x="2645" y="140"/>
                  </a:lnTo>
                  <a:lnTo>
                    <a:pt x="2688" y="180"/>
                  </a:lnTo>
                  <a:lnTo>
                    <a:pt x="2728" y="224"/>
                  </a:lnTo>
                  <a:lnTo>
                    <a:pt x="2763" y="271"/>
                  </a:lnTo>
                  <a:lnTo>
                    <a:pt x="2794" y="323"/>
                  </a:lnTo>
                  <a:lnTo>
                    <a:pt x="2820" y="377"/>
                  </a:lnTo>
                  <a:lnTo>
                    <a:pt x="2841" y="433"/>
                  </a:lnTo>
                  <a:lnTo>
                    <a:pt x="2855" y="492"/>
                  </a:lnTo>
                  <a:lnTo>
                    <a:pt x="2865" y="554"/>
                  </a:lnTo>
                  <a:lnTo>
                    <a:pt x="2869" y="617"/>
                  </a:lnTo>
                  <a:lnTo>
                    <a:pt x="2866" y="672"/>
                  </a:lnTo>
                  <a:lnTo>
                    <a:pt x="2858" y="726"/>
                  </a:lnTo>
                  <a:lnTo>
                    <a:pt x="2847" y="777"/>
                  </a:lnTo>
                  <a:lnTo>
                    <a:pt x="2832" y="828"/>
                  </a:lnTo>
                  <a:lnTo>
                    <a:pt x="2811" y="876"/>
                  </a:lnTo>
                  <a:lnTo>
                    <a:pt x="2787" y="923"/>
                  </a:lnTo>
                  <a:lnTo>
                    <a:pt x="2731" y="844"/>
                  </a:lnTo>
                  <a:lnTo>
                    <a:pt x="2670" y="770"/>
                  </a:lnTo>
                  <a:lnTo>
                    <a:pt x="2605" y="700"/>
                  </a:lnTo>
                  <a:lnTo>
                    <a:pt x="2536" y="633"/>
                  </a:lnTo>
                  <a:lnTo>
                    <a:pt x="2464" y="570"/>
                  </a:lnTo>
                  <a:lnTo>
                    <a:pt x="2386" y="512"/>
                  </a:lnTo>
                  <a:lnTo>
                    <a:pt x="2307" y="458"/>
                  </a:lnTo>
                  <a:lnTo>
                    <a:pt x="2224" y="409"/>
                  </a:lnTo>
                  <a:lnTo>
                    <a:pt x="2138" y="364"/>
                  </a:lnTo>
                  <a:lnTo>
                    <a:pt x="2049" y="325"/>
                  </a:lnTo>
                  <a:lnTo>
                    <a:pt x="1958" y="291"/>
                  </a:lnTo>
                  <a:lnTo>
                    <a:pt x="1864" y="262"/>
                  </a:lnTo>
                  <a:lnTo>
                    <a:pt x="1767" y="239"/>
                  </a:lnTo>
                  <a:lnTo>
                    <a:pt x="1802" y="197"/>
                  </a:lnTo>
                  <a:lnTo>
                    <a:pt x="1843" y="159"/>
                  </a:lnTo>
                  <a:lnTo>
                    <a:pt x="1885" y="124"/>
                  </a:lnTo>
                  <a:lnTo>
                    <a:pt x="1930" y="92"/>
                  </a:lnTo>
                  <a:lnTo>
                    <a:pt x="1978" y="65"/>
                  </a:lnTo>
                  <a:lnTo>
                    <a:pt x="2030" y="42"/>
                  </a:lnTo>
                  <a:lnTo>
                    <a:pt x="2082" y="23"/>
                  </a:lnTo>
                  <a:lnTo>
                    <a:pt x="2138" y="10"/>
                  </a:lnTo>
                  <a:lnTo>
                    <a:pt x="2195" y="2"/>
                  </a:lnTo>
                  <a:lnTo>
                    <a:pt x="2254" y="0"/>
                  </a:lnTo>
                  <a:close/>
                  <a:moveTo>
                    <a:pt x="615" y="0"/>
                  </a:moveTo>
                  <a:lnTo>
                    <a:pt x="615" y="0"/>
                  </a:lnTo>
                  <a:lnTo>
                    <a:pt x="673" y="2"/>
                  </a:lnTo>
                  <a:lnTo>
                    <a:pt x="730" y="10"/>
                  </a:lnTo>
                  <a:lnTo>
                    <a:pt x="786" y="23"/>
                  </a:lnTo>
                  <a:lnTo>
                    <a:pt x="839" y="42"/>
                  </a:lnTo>
                  <a:lnTo>
                    <a:pt x="889" y="65"/>
                  </a:lnTo>
                  <a:lnTo>
                    <a:pt x="938" y="92"/>
                  </a:lnTo>
                  <a:lnTo>
                    <a:pt x="984" y="124"/>
                  </a:lnTo>
                  <a:lnTo>
                    <a:pt x="1026" y="159"/>
                  </a:lnTo>
                  <a:lnTo>
                    <a:pt x="1065" y="197"/>
                  </a:lnTo>
                  <a:lnTo>
                    <a:pt x="1101" y="239"/>
                  </a:lnTo>
                  <a:lnTo>
                    <a:pt x="1005" y="262"/>
                  </a:lnTo>
                  <a:lnTo>
                    <a:pt x="911" y="291"/>
                  </a:lnTo>
                  <a:lnTo>
                    <a:pt x="819" y="325"/>
                  </a:lnTo>
                  <a:lnTo>
                    <a:pt x="730" y="364"/>
                  </a:lnTo>
                  <a:lnTo>
                    <a:pt x="644" y="409"/>
                  </a:lnTo>
                  <a:lnTo>
                    <a:pt x="561" y="458"/>
                  </a:lnTo>
                  <a:lnTo>
                    <a:pt x="481" y="512"/>
                  </a:lnTo>
                  <a:lnTo>
                    <a:pt x="405" y="570"/>
                  </a:lnTo>
                  <a:lnTo>
                    <a:pt x="332" y="633"/>
                  </a:lnTo>
                  <a:lnTo>
                    <a:pt x="263" y="700"/>
                  </a:lnTo>
                  <a:lnTo>
                    <a:pt x="198" y="770"/>
                  </a:lnTo>
                  <a:lnTo>
                    <a:pt x="138" y="844"/>
                  </a:lnTo>
                  <a:lnTo>
                    <a:pt x="81" y="923"/>
                  </a:lnTo>
                  <a:lnTo>
                    <a:pt x="57" y="876"/>
                  </a:lnTo>
                  <a:lnTo>
                    <a:pt x="37" y="828"/>
                  </a:lnTo>
                  <a:lnTo>
                    <a:pt x="22" y="777"/>
                  </a:lnTo>
                  <a:lnTo>
                    <a:pt x="9" y="726"/>
                  </a:lnTo>
                  <a:lnTo>
                    <a:pt x="2" y="672"/>
                  </a:lnTo>
                  <a:lnTo>
                    <a:pt x="0" y="617"/>
                  </a:lnTo>
                  <a:lnTo>
                    <a:pt x="3" y="554"/>
                  </a:lnTo>
                  <a:lnTo>
                    <a:pt x="12" y="492"/>
                  </a:lnTo>
                  <a:lnTo>
                    <a:pt x="28" y="433"/>
                  </a:lnTo>
                  <a:lnTo>
                    <a:pt x="48" y="377"/>
                  </a:lnTo>
                  <a:lnTo>
                    <a:pt x="74" y="323"/>
                  </a:lnTo>
                  <a:lnTo>
                    <a:pt x="105" y="271"/>
                  </a:lnTo>
                  <a:lnTo>
                    <a:pt x="141" y="224"/>
                  </a:lnTo>
                  <a:lnTo>
                    <a:pt x="180" y="180"/>
                  </a:lnTo>
                  <a:lnTo>
                    <a:pt x="224" y="140"/>
                  </a:lnTo>
                  <a:lnTo>
                    <a:pt x="271" y="105"/>
                  </a:lnTo>
                  <a:lnTo>
                    <a:pt x="322" y="74"/>
                  </a:lnTo>
                  <a:lnTo>
                    <a:pt x="375" y="48"/>
                  </a:lnTo>
                  <a:lnTo>
                    <a:pt x="432" y="28"/>
                  </a:lnTo>
                  <a:lnTo>
                    <a:pt x="490" y="12"/>
                  </a:lnTo>
                  <a:lnTo>
                    <a:pt x="552" y="3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1" name="Freeform 116"/>
            <p:cNvSpPr/>
            <p:nvPr/>
          </p:nvSpPr>
          <p:spPr bwMode="auto">
            <a:xfrm>
              <a:off x="8363" y="5450"/>
              <a:ext cx="103" cy="129"/>
            </a:xfrm>
            <a:custGeom>
              <a:avLst/>
              <a:gdLst>
                <a:gd name="T0" fmla="*/ 0 w 820"/>
                <a:gd name="T1" fmla="*/ 0 h 1029"/>
                <a:gd name="T2" fmla="*/ 205 w 820"/>
                <a:gd name="T3" fmla="*/ 0 h 1029"/>
                <a:gd name="T4" fmla="*/ 205 w 820"/>
                <a:gd name="T5" fmla="*/ 823 h 1029"/>
                <a:gd name="T6" fmla="*/ 820 w 820"/>
                <a:gd name="T7" fmla="*/ 823 h 1029"/>
                <a:gd name="T8" fmla="*/ 820 w 820"/>
                <a:gd name="T9" fmla="*/ 1029 h 1029"/>
                <a:gd name="T10" fmla="*/ 0 w 820"/>
                <a:gd name="T11" fmla="*/ 1029 h 1029"/>
                <a:gd name="T12" fmla="*/ 0 w 820"/>
                <a:gd name="T13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0" h="1029">
                  <a:moveTo>
                    <a:pt x="0" y="0"/>
                  </a:moveTo>
                  <a:lnTo>
                    <a:pt x="205" y="0"/>
                  </a:lnTo>
                  <a:lnTo>
                    <a:pt x="205" y="823"/>
                  </a:lnTo>
                  <a:lnTo>
                    <a:pt x="820" y="823"/>
                  </a:lnTo>
                  <a:lnTo>
                    <a:pt x="820" y="1029"/>
                  </a:lnTo>
                  <a:lnTo>
                    <a:pt x="0" y="10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52" name="Freeform 121"/>
          <p:cNvSpPr>
            <a:spLocks noEditPoints="1"/>
          </p:cNvSpPr>
          <p:nvPr/>
        </p:nvSpPr>
        <p:spPr bwMode="auto">
          <a:xfrm>
            <a:off x="3962076" y="3704188"/>
            <a:ext cx="349600" cy="353027"/>
          </a:xfrm>
          <a:custGeom>
            <a:avLst/>
            <a:gdLst>
              <a:gd name="T0" fmla="*/ 1199 w 3267"/>
              <a:gd name="T1" fmla="*/ 2302 h 3292"/>
              <a:gd name="T2" fmla="*/ 715 w 3267"/>
              <a:gd name="T3" fmla="*/ 2376 h 3292"/>
              <a:gd name="T4" fmla="*/ 401 w 3267"/>
              <a:gd name="T5" fmla="*/ 2475 h 3292"/>
              <a:gd name="T6" fmla="*/ 252 w 3267"/>
              <a:gd name="T7" fmla="*/ 2559 h 3292"/>
              <a:gd name="T8" fmla="*/ 325 w 3267"/>
              <a:gd name="T9" fmla="*/ 2631 h 3292"/>
              <a:gd name="T10" fmla="*/ 563 w 3267"/>
              <a:gd name="T11" fmla="*/ 2726 h 3292"/>
              <a:gd name="T12" fmla="*/ 1012 w 3267"/>
              <a:gd name="T13" fmla="*/ 2821 h 3292"/>
              <a:gd name="T14" fmla="*/ 1262 w 3267"/>
              <a:gd name="T15" fmla="*/ 2707 h 3292"/>
              <a:gd name="T16" fmla="*/ 1409 w 3267"/>
              <a:gd name="T17" fmla="*/ 2535 h 3292"/>
              <a:gd name="T18" fmla="*/ 1631 w 3267"/>
              <a:gd name="T19" fmla="*/ 2469 h 3292"/>
              <a:gd name="T20" fmla="*/ 1853 w 3267"/>
              <a:gd name="T21" fmla="*/ 2535 h 3292"/>
              <a:gd name="T22" fmla="*/ 2001 w 3267"/>
              <a:gd name="T23" fmla="*/ 2707 h 3292"/>
              <a:gd name="T24" fmla="*/ 2250 w 3267"/>
              <a:gd name="T25" fmla="*/ 2821 h 3292"/>
              <a:gd name="T26" fmla="*/ 2700 w 3267"/>
              <a:gd name="T27" fmla="*/ 2726 h 3292"/>
              <a:gd name="T28" fmla="*/ 2937 w 3267"/>
              <a:gd name="T29" fmla="*/ 2631 h 3292"/>
              <a:gd name="T30" fmla="*/ 3010 w 3267"/>
              <a:gd name="T31" fmla="*/ 2559 h 3292"/>
              <a:gd name="T32" fmla="*/ 2861 w 3267"/>
              <a:gd name="T33" fmla="*/ 2475 h 3292"/>
              <a:gd name="T34" fmla="*/ 2547 w 3267"/>
              <a:gd name="T35" fmla="*/ 2376 h 3292"/>
              <a:gd name="T36" fmla="*/ 2064 w 3267"/>
              <a:gd name="T37" fmla="*/ 2302 h 3292"/>
              <a:gd name="T38" fmla="*/ 1631 w 3267"/>
              <a:gd name="T39" fmla="*/ 0 h 3292"/>
              <a:gd name="T40" fmla="*/ 1775 w 3267"/>
              <a:gd name="T41" fmla="*/ 56 h 3292"/>
              <a:gd name="T42" fmla="*/ 1835 w 3267"/>
              <a:gd name="T43" fmla="*/ 194 h 3292"/>
              <a:gd name="T44" fmla="*/ 2007 w 3267"/>
              <a:gd name="T45" fmla="*/ 309 h 3292"/>
              <a:gd name="T46" fmla="*/ 2250 w 3267"/>
              <a:gd name="T47" fmla="*/ 528 h 3292"/>
              <a:gd name="T48" fmla="*/ 2404 w 3267"/>
              <a:gd name="T49" fmla="*/ 836 h 3292"/>
              <a:gd name="T50" fmla="*/ 2450 w 3267"/>
              <a:gd name="T51" fmla="*/ 1088 h 3292"/>
              <a:gd name="T52" fmla="*/ 2476 w 3267"/>
              <a:gd name="T53" fmla="*/ 1330 h 3292"/>
              <a:gd name="T54" fmla="*/ 2567 w 3267"/>
              <a:gd name="T55" fmla="*/ 1515 h 3292"/>
              <a:gd name="T56" fmla="*/ 2702 w 3267"/>
              <a:gd name="T57" fmla="*/ 1653 h 3292"/>
              <a:gd name="T58" fmla="*/ 2859 w 3267"/>
              <a:gd name="T59" fmla="*/ 1774 h 3292"/>
              <a:gd name="T60" fmla="*/ 3016 w 3267"/>
              <a:gd name="T61" fmla="*/ 1906 h 3292"/>
              <a:gd name="T62" fmla="*/ 3151 w 3267"/>
              <a:gd name="T63" fmla="*/ 2076 h 3292"/>
              <a:gd name="T64" fmla="*/ 3241 w 3267"/>
              <a:gd name="T65" fmla="*/ 2314 h 3292"/>
              <a:gd name="T66" fmla="*/ 3262 w 3267"/>
              <a:gd name="T67" fmla="*/ 2569 h 3292"/>
              <a:gd name="T68" fmla="*/ 3206 w 3267"/>
              <a:gd name="T69" fmla="*/ 2706 h 3292"/>
              <a:gd name="T70" fmla="*/ 2991 w 3267"/>
              <a:gd name="T71" fmla="*/ 2855 h 3292"/>
              <a:gd name="T72" fmla="*/ 2644 w 3267"/>
              <a:gd name="T73" fmla="*/ 2975 h 3292"/>
              <a:gd name="T74" fmla="*/ 2194 w 3267"/>
              <a:gd name="T75" fmla="*/ 3054 h 3292"/>
              <a:gd name="T76" fmla="*/ 1902 w 3267"/>
              <a:gd name="T77" fmla="*/ 3188 h 3292"/>
              <a:gd name="T78" fmla="*/ 1682 w 3267"/>
              <a:gd name="T79" fmla="*/ 3289 h 3292"/>
              <a:gd name="T80" fmla="*/ 1440 w 3267"/>
              <a:gd name="T81" fmla="*/ 3243 h 3292"/>
              <a:gd name="T82" fmla="*/ 1271 w 3267"/>
              <a:gd name="T83" fmla="*/ 3073 h 3292"/>
              <a:gd name="T84" fmla="*/ 788 w 3267"/>
              <a:gd name="T85" fmla="*/ 3012 h 3292"/>
              <a:gd name="T86" fmla="*/ 396 w 3267"/>
              <a:gd name="T87" fmla="*/ 2908 h 3292"/>
              <a:gd name="T88" fmla="*/ 125 w 3267"/>
              <a:gd name="T89" fmla="*/ 2769 h 3292"/>
              <a:gd name="T90" fmla="*/ 4 w 3267"/>
              <a:gd name="T91" fmla="*/ 2606 h 3292"/>
              <a:gd name="T92" fmla="*/ 26 w 3267"/>
              <a:gd name="T93" fmla="*/ 2314 h 3292"/>
              <a:gd name="T94" fmla="*/ 116 w 3267"/>
              <a:gd name="T95" fmla="*/ 2076 h 3292"/>
              <a:gd name="T96" fmla="*/ 251 w 3267"/>
              <a:gd name="T97" fmla="*/ 1906 h 3292"/>
              <a:gd name="T98" fmla="*/ 408 w 3267"/>
              <a:gd name="T99" fmla="*/ 1774 h 3292"/>
              <a:gd name="T100" fmla="*/ 565 w 3267"/>
              <a:gd name="T101" fmla="*/ 1653 h 3292"/>
              <a:gd name="T102" fmla="*/ 700 w 3267"/>
              <a:gd name="T103" fmla="*/ 1515 h 3292"/>
              <a:gd name="T104" fmla="*/ 791 w 3267"/>
              <a:gd name="T105" fmla="*/ 1330 h 3292"/>
              <a:gd name="T106" fmla="*/ 815 w 3267"/>
              <a:gd name="T107" fmla="*/ 1113 h 3292"/>
              <a:gd name="T108" fmla="*/ 892 w 3267"/>
              <a:gd name="T109" fmla="*/ 740 h 3292"/>
              <a:gd name="T110" fmla="*/ 1086 w 3267"/>
              <a:gd name="T111" fmla="*/ 443 h 3292"/>
              <a:gd name="T112" fmla="*/ 1367 w 3267"/>
              <a:gd name="T113" fmla="*/ 255 h 3292"/>
              <a:gd name="T114" fmla="*/ 1438 w 3267"/>
              <a:gd name="T115" fmla="*/ 133 h 3292"/>
              <a:gd name="T116" fmla="*/ 1538 w 3267"/>
              <a:gd name="T117" fmla="*/ 21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7" h="3292">
                <a:moveTo>
                  <a:pt x="1631" y="2282"/>
                </a:moveTo>
                <a:lnTo>
                  <a:pt x="1520" y="2283"/>
                </a:lnTo>
                <a:lnTo>
                  <a:pt x="1412" y="2287"/>
                </a:lnTo>
                <a:lnTo>
                  <a:pt x="1305" y="2293"/>
                </a:lnTo>
                <a:lnTo>
                  <a:pt x="1199" y="2302"/>
                </a:lnTo>
                <a:lnTo>
                  <a:pt x="1096" y="2312"/>
                </a:lnTo>
                <a:lnTo>
                  <a:pt x="996" y="2324"/>
                </a:lnTo>
                <a:lnTo>
                  <a:pt x="898" y="2340"/>
                </a:lnTo>
                <a:lnTo>
                  <a:pt x="805" y="2357"/>
                </a:lnTo>
                <a:lnTo>
                  <a:pt x="715" y="2376"/>
                </a:lnTo>
                <a:lnTo>
                  <a:pt x="630" y="2398"/>
                </a:lnTo>
                <a:lnTo>
                  <a:pt x="563" y="2417"/>
                </a:lnTo>
                <a:lnTo>
                  <a:pt x="501" y="2437"/>
                </a:lnTo>
                <a:lnTo>
                  <a:pt x="448" y="2456"/>
                </a:lnTo>
                <a:lnTo>
                  <a:pt x="401" y="2475"/>
                </a:lnTo>
                <a:lnTo>
                  <a:pt x="360" y="2494"/>
                </a:lnTo>
                <a:lnTo>
                  <a:pt x="325" y="2512"/>
                </a:lnTo>
                <a:lnTo>
                  <a:pt x="296" y="2529"/>
                </a:lnTo>
                <a:lnTo>
                  <a:pt x="271" y="2545"/>
                </a:lnTo>
                <a:lnTo>
                  <a:pt x="252" y="2559"/>
                </a:lnTo>
                <a:lnTo>
                  <a:pt x="237" y="2571"/>
                </a:lnTo>
                <a:lnTo>
                  <a:pt x="252" y="2584"/>
                </a:lnTo>
                <a:lnTo>
                  <a:pt x="271" y="2598"/>
                </a:lnTo>
                <a:lnTo>
                  <a:pt x="296" y="2613"/>
                </a:lnTo>
                <a:lnTo>
                  <a:pt x="325" y="2631"/>
                </a:lnTo>
                <a:lnTo>
                  <a:pt x="360" y="2649"/>
                </a:lnTo>
                <a:lnTo>
                  <a:pt x="401" y="2667"/>
                </a:lnTo>
                <a:lnTo>
                  <a:pt x="448" y="2687"/>
                </a:lnTo>
                <a:lnTo>
                  <a:pt x="501" y="2706"/>
                </a:lnTo>
                <a:lnTo>
                  <a:pt x="563" y="2726"/>
                </a:lnTo>
                <a:lnTo>
                  <a:pt x="630" y="2746"/>
                </a:lnTo>
                <a:lnTo>
                  <a:pt x="719" y="2767"/>
                </a:lnTo>
                <a:lnTo>
                  <a:pt x="812" y="2788"/>
                </a:lnTo>
                <a:lnTo>
                  <a:pt x="911" y="2806"/>
                </a:lnTo>
                <a:lnTo>
                  <a:pt x="1012" y="2821"/>
                </a:lnTo>
                <a:lnTo>
                  <a:pt x="1117" y="2833"/>
                </a:lnTo>
                <a:lnTo>
                  <a:pt x="1225" y="2844"/>
                </a:lnTo>
                <a:lnTo>
                  <a:pt x="1232" y="2796"/>
                </a:lnTo>
                <a:lnTo>
                  <a:pt x="1244" y="2751"/>
                </a:lnTo>
                <a:lnTo>
                  <a:pt x="1262" y="2707"/>
                </a:lnTo>
                <a:lnTo>
                  <a:pt x="1283" y="2666"/>
                </a:lnTo>
                <a:lnTo>
                  <a:pt x="1309" y="2628"/>
                </a:lnTo>
                <a:lnTo>
                  <a:pt x="1338" y="2594"/>
                </a:lnTo>
                <a:lnTo>
                  <a:pt x="1372" y="2562"/>
                </a:lnTo>
                <a:lnTo>
                  <a:pt x="1409" y="2535"/>
                </a:lnTo>
                <a:lnTo>
                  <a:pt x="1449" y="2512"/>
                </a:lnTo>
                <a:lnTo>
                  <a:pt x="1491" y="2494"/>
                </a:lnTo>
                <a:lnTo>
                  <a:pt x="1536" y="2480"/>
                </a:lnTo>
                <a:lnTo>
                  <a:pt x="1583" y="2471"/>
                </a:lnTo>
                <a:lnTo>
                  <a:pt x="1631" y="2469"/>
                </a:lnTo>
                <a:lnTo>
                  <a:pt x="1680" y="2471"/>
                </a:lnTo>
                <a:lnTo>
                  <a:pt x="1726" y="2480"/>
                </a:lnTo>
                <a:lnTo>
                  <a:pt x="1771" y="2494"/>
                </a:lnTo>
                <a:lnTo>
                  <a:pt x="1813" y="2512"/>
                </a:lnTo>
                <a:lnTo>
                  <a:pt x="1853" y="2535"/>
                </a:lnTo>
                <a:lnTo>
                  <a:pt x="1890" y="2562"/>
                </a:lnTo>
                <a:lnTo>
                  <a:pt x="1924" y="2594"/>
                </a:lnTo>
                <a:lnTo>
                  <a:pt x="1953" y="2628"/>
                </a:lnTo>
                <a:lnTo>
                  <a:pt x="1979" y="2666"/>
                </a:lnTo>
                <a:lnTo>
                  <a:pt x="2001" y="2707"/>
                </a:lnTo>
                <a:lnTo>
                  <a:pt x="2018" y="2751"/>
                </a:lnTo>
                <a:lnTo>
                  <a:pt x="2030" y="2796"/>
                </a:lnTo>
                <a:lnTo>
                  <a:pt x="2037" y="2844"/>
                </a:lnTo>
                <a:lnTo>
                  <a:pt x="2145" y="2833"/>
                </a:lnTo>
                <a:lnTo>
                  <a:pt x="2250" y="2821"/>
                </a:lnTo>
                <a:lnTo>
                  <a:pt x="2351" y="2806"/>
                </a:lnTo>
                <a:lnTo>
                  <a:pt x="2449" y="2788"/>
                </a:lnTo>
                <a:lnTo>
                  <a:pt x="2544" y="2767"/>
                </a:lnTo>
                <a:lnTo>
                  <a:pt x="2632" y="2746"/>
                </a:lnTo>
                <a:lnTo>
                  <a:pt x="2700" y="2726"/>
                </a:lnTo>
                <a:lnTo>
                  <a:pt x="2760" y="2706"/>
                </a:lnTo>
                <a:lnTo>
                  <a:pt x="2814" y="2687"/>
                </a:lnTo>
                <a:lnTo>
                  <a:pt x="2861" y="2667"/>
                </a:lnTo>
                <a:lnTo>
                  <a:pt x="2902" y="2649"/>
                </a:lnTo>
                <a:lnTo>
                  <a:pt x="2937" y="2631"/>
                </a:lnTo>
                <a:lnTo>
                  <a:pt x="2966" y="2613"/>
                </a:lnTo>
                <a:lnTo>
                  <a:pt x="2991" y="2598"/>
                </a:lnTo>
                <a:lnTo>
                  <a:pt x="3010" y="2584"/>
                </a:lnTo>
                <a:lnTo>
                  <a:pt x="3024" y="2571"/>
                </a:lnTo>
                <a:lnTo>
                  <a:pt x="3010" y="2559"/>
                </a:lnTo>
                <a:lnTo>
                  <a:pt x="2991" y="2545"/>
                </a:lnTo>
                <a:lnTo>
                  <a:pt x="2966" y="2529"/>
                </a:lnTo>
                <a:lnTo>
                  <a:pt x="2937" y="2512"/>
                </a:lnTo>
                <a:lnTo>
                  <a:pt x="2902" y="2494"/>
                </a:lnTo>
                <a:lnTo>
                  <a:pt x="2861" y="2475"/>
                </a:lnTo>
                <a:lnTo>
                  <a:pt x="2814" y="2456"/>
                </a:lnTo>
                <a:lnTo>
                  <a:pt x="2760" y="2437"/>
                </a:lnTo>
                <a:lnTo>
                  <a:pt x="2700" y="2417"/>
                </a:lnTo>
                <a:lnTo>
                  <a:pt x="2632" y="2398"/>
                </a:lnTo>
                <a:lnTo>
                  <a:pt x="2547" y="2376"/>
                </a:lnTo>
                <a:lnTo>
                  <a:pt x="2458" y="2357"/>
                </a:lnTo>
                <a:lnTo>
                  <a:pt x="2363" y="2340"/>
                </a:lnTo>
                <a:lnTo>
                  <a:pt x="2266" y="2324"/>
                </a:lnTo>
                <a:lnTo>
                  <a:pt x="2166" y="2312"/>
                </a:lnTo>
                <a:lnTo>
                  <a:pt x="2064" y="2302"/>
                </a:lnTo>
                <a:lnTo>
                  <a:pt x="1958" y="2293"/>
                </a:lnTo>
                <a:lnTo>
                  <a:pt x="1851" y="2287"/>
                </a:lnTo>
                <a:lnTo>
                  <a:pt x="1741" y="2283"/>
                </a:lnTo>
                <a:lnTo>
                  <a:pt x="1631" y="2282"/>
                </a:lnTo>
                <a:close/>
                <a:moveTo>
                  <a:pt x="1631" y="0"/>
                </a:moveTo>
                <a:lnTo>
                  <a:pt x="1664" y="2"/>
                </a:lnTo>
                <a:lnTo>
                  <a:pt x="1695" y="10"/>
                </a:lnTo>
                <a:lnTo>
                  <a:pt x="1724" y="21"/>
                </a:lnTo>
                <a:lnTo>
                  <a:pt x="1752" y="37"/>
                </a:lnTo>
                <a:lnTo>
                  <a:pt x="1775" y="56"/>
                </a:lnTo>
                <a:lnTo>
                  <a:pt x="1796" y="79"/>
                </a:lnTo>
                <a:lnTo>
                  <a:pt x="1812" y="105"/>
                </a:lnTo>
                <a:lnTo>
                  <a:pt x="1824" y="133"/>
                </a:lnTo>
                <a:lnTo>
                  <a:pt x="1832" y="163"/>
                </a:lnTo>
                <a:lnTo>
                  <a:pt x="1835" y="194"/>
                </a:lnTo>
                <a:lnTo>
                  <a:pt x="1833" y="213"/>
                </a:lnTo>
                <a:lnTo>
                  <a:pt x="1830" y="233"/>
                </a:lnTo>
                <a:lnTo>
                  <a:pt x="1892" y="254"/>
                </a:lnTo>
                <a:lnTo>
                  <a:pt x="1951" y="280"/>
                </a:lnTo>
                <a:lnTo>
                  <a:pt x="2007" y="309"/>
                </a:lnTo>
                <a:lnTo>
                  <a:pt x="2062" y="346"/>
                </a:lnTo>
                <a:lnTo>
                  <a:pt x="2114" y="385"/>
                </a:lnTo>
                <a:lnTo>
                  <a:pt x="2162" y="429"/>
                </a:lnTo>
                <a:lnTo>
                  <a:pt x="2208" y="477"/>
                </a:lnTo>
                <a:lnTo>
                  <a:pt x="2250" y="528"/>
                </a:lnTo>
                <a:lnTo>
                  <a:pt x="2289" y="584"/>
                </a:lnTo>
                <a:lnTo>
                  <a:pt x="2324" y="642"/>
                </a:lnTo>
                <a:lnTo>
                  <a:pt x="2354" y="704"/>
                </a:lnTo>
                <a:lnTo>
                  <a:pt x="2382" y="769"/>
                </a:lnTo>
                <a:lnTo>
                  <a:pt x="2404" y="836"/>
                </a:lnTo>
                <a:lnTo>
                  <a:pt x="2422" y="905"/>
                </a:lnTo>
                <a:lnTo>
                  <a:pt x="2435" y="977"/>
                </a:lnTo>
                <a:lnTo>
                  <a:pt x="2442" y="1011"/>
                </a:lnTo>
                <a:lnTo>
                  <a:pt x="2447" y="1048"/>
                </a:lnTo>
                <a:lnTo>
                  <a:pt x="2450" y="1088"/>
                </a:lnTo>
                <a:lnTo>
                  <a:pt x="2451" y="1132"/>
                </a:lnTo>
                <a:lnTo>
                  <a:pt x="2453" y="1186"/>
                </a:lnTo>
                <a:lnTo>
                  <a:pt x="2458" y="1238"/>
                </a:lnTo>
                <a:lnTo>
                  <a:pt x="2466" y="1285"/>
                </a:lnTo>
                <a:lnTo>
                  <a:pt x="2476" y="1330"/>
                </a:lnTo>
                <a:lnTo>
                  <a:pt x="2490" y="1372"/>
                </a:lnTo>
                <a:lnTo>
                  <a:pt x="2506" y="1411"/>
                </a:lnTo>
                <a:lnTo>
                  <a:pt x="2524" y="1448"/>
                </a:lnTo>
                <a:lnTo>
                  <a:pt x="2545" y="1482"/>
                </a:lnTo>
                <a:lnTo>
                  <a:pt x="2567" y="1515"/>
                </a:lnTo>
                <a:lnTo>
                  <a:pt x="2591" y="1545"/>
                </a:lnTo>
                <a:lnTo>
                  <a:pt x="2617" y="1574"/>
                </a:lnTo>
                <a:lnTo>
                  <a:pt x="2644" y="1601"/>
                </a:lnTo>
                <a:lnTo>
                  <a:pt x="2672" y="1627"/>
                </a:lnTo>
                <a:lnTo>
                  <a:pt x="2702" y="1653"/>
                </a:lnTo>
                <a:lnTo>
                  <a:pt x="2732" y="1678"/>
                </a:lnTo>
                <a:lnTo>
                  <a:pt x="2764" y="1702"/>
                </a:lnTo>
                <a:lnTo>
                  <a:pt x="2795" y="1726"/>
                </a:lnTo>
                <a:lnTo>
                  <a:pt x="2827" y="1750"/>
                </a:lnTo>
                <a:lnTo>
                  <a:pt x="2859" y="1774"/>
                </a:lnTo>
                <a:lnTo>
                  <a:pt x="2891" y="1799"/>
                </a:lnTo>
                <a:lnTo>
                  <a:pt x="2923" y="1824"/>
                </a:lnTo>
                <a:lnTo>
                  <a:pt x="2955" y="1850"/>
                </a:lnTo>
                <a:lnTo>
                  <a:pt x="2986" y="1877"/>
                </a:lnTo>
                <a:lnTo>
                  <a:pt x="3016" y="1906"/>
                </a:lnTo>
                <a:lnTo>
                  <a:pt x="3046" y="1936"/>
                </a:lnTo>
                <a:lnTo>
                  <a:pt x="3074" y="1968"/>
                </a:lnTo>
                <a:lnTo>
                  <a:pt x="3101" y="2002"/>
                </a:lnTo>
                <a:lnTo>
                  <a:pt x="3127" y="2038"/>
                </a:lnTo>
                <a:lnTo>
                  <a:pt x="3151" y="2076"/>
                </a:lnTo>
                <a:lnTo>
                  <a:pt x="3174" y="2118"/>
                </a:lnTo>
                <a:lnTo>
                  <a:pt x="3193" y="2162"/>
                </a:lnTo>
                <a:lnTo>
                  <a:pt x="3212" y="2210"/>
                </a:lnTo>
                <a:lnTo>
                  <a:pt x="3228" y="2260"/>
                </a:lnTo>
                <a:lnTo>
                  <a:pt x="3241" y="2314"/>
                </a:lnTo>
                <a:lnTo>
                  <a:pt x="3252" y="2373"/>
                </a:lnTo>
                <a:lnTo>
                  <a:pt x="3260" y="2435"/>
                </a:lnTo>
                <a:lnTo>
                  <a:pt x="3265" y="2501"/>
                </a:lnTo>
                <a:lnTo>
                  <a:pt x="3267" y="2571"/>
                </a:lnTo>
                <a:lnTo>
                  <a:pt x="3262" y="2569"/>
                </a:lnTo>
                <a:lnTo>
                  <a:pt x="3262" y="2571"/>
                </a:lnTo>
                <a:lnTo>
                  <a:pt x="3258" y="2606"/>
                </a:lnTo>
                <a:lnTo>
                  <a:pt x="3248" y="2640"/>
                </a:lnTo>
                <a:lnTo>
                  <a:pt x="3230" y="2673"/>
                </a:lnTo>
                <a:lnTo>
                  <a:pt x="3206" y="2706"/>
                </a:lnTo>
                <a:lnTo>
                  <a:pt x="3174" y="2738"/>
                </a:lnTo>
                <a:lnTo>
                  <a:pt x="3137" y="2769"/>
                </a:lnTo>
                <a:lnTo>
                  <a:pt x="3094" y="2799"/>
                </a:lnTo>
                <a:lnTo>
                  <a:pt x="3045" y="2828"/>
                </a:lnTo>
                <a:lnTo>
                  <a:pt x="2991" y="2855"/>
                </a:lnTo>
                <a:lnTo>
                  <a:pt x="2931" y="2882"/>
                </a:lnTo>
                <a:lnTo>
                  <a:pt x="2866" y="2908"/>
                </a:lnTo>
                <a:lnTo>
                  <a:pt x="2796" y="2932"/>
                </a:lnTo>
                <a:lnTo>
                  <a:pt x="2723" y="2954"/>
                </a:lnTo>
                <a:lnTo>
                  <a:pt x="2644" y="2975"/>
                </a:lnTo>
                <a:lnTo>
                  <a:pt x="2561" y="2995"/>
                </a:lnTo>
                <a:lnTo>
                  <a:pt x="2474" y="3012"/>
                </a:lnTo>
                <a:lnTo>
                  <a:pt x="2384" y="3028"/>
                </a:lnTo>
                <a:lnTo>
                  <a:pt x="2291" y="3042"/>
                </a:lnTo>
                <a:lnTo>
                  <a:pt x="2194" y="3054"/>
                </a:lnTo>
                <a:lnTo>
                  <a:pt x="2093" y="3065"/>
                </a:lnTo>
                <a:lnTo>
                  <a:pt x="1991" y="3073"/>
                </a:lnTo>
                <a:lnTo>
                  <a:pt x="1965" y="3115"/>
                </a:lnTo>
                <a:lnTo>
                  <a:pt x="1936" y="3154"/>
                </a:lnTo>
                <a:lnTo>
                  <a:pt x="1902" y="3188"/>
                </a:lnTo>
                <a:lnTo>
                  <a:pt x="1864" y="3218"/>
                </a:lnTo>
                <a:lnTo>
                  <a:pt x="1823" y="3243"/>
                </a:lnTo>
                <a:lnTo>
                  <a:pt x="1778" y="3264"/>
                </a:lnTo>
                <a:lnTo>
                  <a:pt x="1731" y="3280"/>
                </a:lnTo>
                <a:lnTo>
                  <a:pt x="1682" y="3289"/>
                </a:lnTo>
                <a:lnTo>
                  <a:pt x="1631" y="3292"/>
                </a:lnTo>
                <a:lnTo>
                  <a:pt x="1580" y="3289"/>
                </a:lnTo>
                <a:lnTo>
                  <a:pt x="1531" y="3280"/>
                </a:lnTo>
                <a:lnTo>
                  <a:pt x="1484" y="3264"/>
                </a:lnTo>
                <a:lnTo>
                  <a:pt x="1440" y="3243"/>
                </a:lnTo>
                <a:lnTo>
                  <a:pt x="1398" y="3218"/>
                </a:lnTo>
                <a:lnTo>
                  <a:pt x="1360" y="3188"/>
                </a:lnTo>
                <a:lnTo>
                  <a:pt x="1326" y="3154"/>
                </a:lnTo>
                <a:lnTo>
                  <a:pt x="1296" y="3115"/>
                </a:lnTo>
                <a:lnTo>
                  <a:pt x="1271" y="3073"/>
                </a:lnTo>
                <a:lnTo>
                  <a:pt x="1168" y="3065"/>
                </a:lnTo>
                <a:lnTo>
                  <a:pt x="1068" y="3054"/>
                </a:lnTo>
                <a:lnTo>
                  <a:pt x="972" y="3042"/>
                </a:lnTo>
                <a:lnTo>
                  <a:pt x="878" y="3028"/>
                </a:lnTo>
                <a:lnTo>
                  <a:pt x="788" y="3012"/>
                </a:lnTo>
                <a:lnTo>
                  <a:pt x="701" y="2995"/>
                </a:lnTo>
                <a:lnTo>
                  <a:pt x="618" y="2975"/>
                </a:lnTo>
                <a:lnTo>
                  <a:pt x="539" y="2954"/>
                </a:lnTo>
                <a:lnTo>
                  <a:pt x="466" y="2932"/>
                </a:lnTo>
                <a:lnTo>
                  <a:pt x="396" y="2908"/>
                </a:lnTo>
                <a:lnTo>
                  <a:pt x="331" y="2882"/>
                </a:lnTo>
                <a:lnTo>
                  <a:pt x="271" y="2855"/>
                </a:lnTo>
                <a:lnTo>
                  <a:pt x="217" y="2828"/>
                </a:lnTo>
                <a:lnTo>
                  <a:pt x="168" y="2799"/>
                </a:lnTo>
                <a:lnTo>
                  <a:pt x="125" y="2769"/>
                </a:lnTo>
                <a:lnTo>
                  <a:pt x="88" y="2738"/>
                </a:lnTo>
                <a:lnTo>
                  <a:pt x="57" y="2706"/>
                </a:lnTo>
                <a:lnTo>
                  <a:pt x="33" y="2673"/>
                </a:lnTo>
                <a:lnTo>
                  <a:pt x="14" y="2640"/>
                </a:lnTo>
                <a:lnTo>
                  <a:pt x="4" y="2606"/>
                </a:lnTo>
                <a:lnTo>
                  <a:pt x="0" y="2571"/>
                </a:lnTo>
                <a:lnTo>
                  <a:pt x="2" y="2501"/>
                </a:lnTo>
                <a:lnTo>
                  <a:pt x="7" y="2435"/>
                </a:lnTo>
                <a:lnTo>
                  <a:pt x="14" y="2373"/>
                </a:lnTo>
                <a:lnTo>
                  <a:pt x="26" y="2314"/>
                </a:lnTo>
                <a:lnTo>
                  <a:pt x="39" y="2260"/>
                </a:lnTo>
                <a:lnTo>
                  <a:pt x="54" y="2210"/>
                </a:lnTo>
                <a:lnTo>
                  <a:pt x="73" y="2162"/>
                </a:lnTo>
                <a:lnTo>
                  <a:pt x="93" y="2118"/>
                </a:lnTo>
                <a:lnTo>
                  <a:pt x="116" y="2076"/>
                </a:lnTo>
                <a:lnTo>
                  <a:pt x="140" y="2038"/>
                </a:lnTo>
                <a:lnTo>
                  <a:pt x="166" y="2002"/>
                </a:lnTo>
                <a:lnTo>
                  <a:pt x="192" y="1968"/>
                </a:lnTo>
                <a:lnTo>
                  <a:pt x="221" y="1936"/>
                </a:lnTo>
                <a:lnTo>
                  <a:pt x="251" y="1906"/>
                </a:lnTo>
                <a:lnTo>
                  <a:pt x="281" y="1877"/>
                </a:lnTo>
                <a:lnTo>
                  <a:pt x="312" y="1850"/>
                </a:lnTo>
                <a:lnTo>
                  <a:pt x="344" y="1824"/>
                </a:lnTo>
                <a:lnTo>
                  <a:pt x="375" y="1799"/>
                </a:lnTo>
                <a:lnTo>
                  <a:pt x="408" y="1774"/>
                </a:lnTo>
                <a:lnTo>
                  <a:pt x="440" y="1750"/>
                </a:lnTo>
                <a:lnTo>
                  <a:pt x="472" y="1726"/>
                </a:lnTo>
                <a:lnTo>
                  <a:pt x="503" y="1702"/>
                </a:lnTo>
                <a:lnTo>
                  <a:pt x="535" y="1678"/>
                </a:lnTo>
                <a:lnTo>
                  <a:pt x="565" y="1653"/>
                </a:lnTo>
                <a:lnTo>
                  <a:pt x="594" y="1627"/>
                </a:lnTo>
                <a:lnTo>
                  <a:pt x="623" y="1601"/>
                </a:lnTo>
                <a:lnTo>
                  <a:pt x="650" y="1574"/>
                </a:lnTo>
                <a:lnTo>
                  <a:pt x="676" y="1545"/>
                </a:lnTo>
                <a:lnTo>
                  <a:pt x="700" y="1515"/>
                </a:lnTo>
                <a:lnTo>
                  <a:pt x="722" y="1482"/>
                </a:lnTo>
                <a:lnTo>
                  <a:pt x="743" y="1448"/>
                </a:lnTo>
                <a:lnTo>
                  <a:pt x="761" y="1411"/>
                </a:lnTo>
                <a:lnTo>
                  <a:pt x="777" y="1372"/>
                </a:lnTo>
                <a:lnTo>
                  <a:pt x="791" y="1330"/>
                </a:lnTo>
                <a:lnTo>
                  <a:pt x="801" y="1285"/>
                </a:lnTo>
                <a:lnTo>
                  <a:pt x="809" y="1238"/>
                </a:lnTo>
                <a:lnTo>
                  <a:pt x="814" y="1186"/>
                </a:lnTo>
                <a:lnTo>
                  <a:pt x="815" y="1132"/>
                </a:lnTo>
                <a:lnTo>
                  <a:pt x="815" y="1113"/>
                </a:lnTo>
                <a:lnTo>
                  <a:pt x="821" y="1033"/>
                </a:lnTo>
                <a:lnTo>
                  <a:pt x="830" y="957"/>
                </a:lnTo>
                <a:lnTo>
                  <a:pt x="845" y="882"/>
                </a:lnTo>
                <a:lnTo>
                  <a:pt x="867" y="809"/>
                </a:lnTo>
                <a:lnTo>
                  <a:pt x="892" y="740"/>
                </a:lnTo>
                <a:lnTo>
                  <a:pt x="922" y="674"/>
                </a:lnTo>
                <a:lnTo>
                  <a:pt x="957" y="611"/>
                </a:lnTo>
                <a:lnTo>
                  <a:pt x="996" y="551"/>
                </a:lnTo>
                <a:lnTo>
                  <a:pt x="1038" y="495"/>
                </a:lnTo>
                <a:lnTo>
                  <a:pt x="1086" y="443"/>
                </a:lnTo>
                <a:lnTo>
                  <a:pt x="1136" y="396"/>
                </a:lnTo>
                <a:lnTo>
                  <a:pt x="1189" y="353"/>
                </a:lnTo>
                <a:lnTo>
                  <a:pt x="1245" y="315"/>
                </a:lnTo>
                <a:lnTo>
                  <a:pt x="1306" y="283"/>
                </a:lnTo>
                <a:lnTo>
                  <a:pt x="1367" y="255"/>
                </a:lnTo>
                <a:lnTo>
                  <a:pt x="1431" y="233"/>
                </a:lnTo>
                <a:lnTo>
                  <a:pt x="1428" y="213"/>
                </a:lnTo>
                <a:lnTo>
                  <a:pt x="1427" y="194"/>
                </a:lnTo>
                <a:lnTo>
                  <a:pt x="1429" y="163"/>
                </a:lnTo>
                <a:lnTo>
                  <a:pt x="1438" y="133"/>
                </a:lnTo>
                <a:lnTo>
                  <a:pt x="1450" y="105"/>
                </a:lnTo>
                <a:lnTo>
                  <a:pt x="1466" y="79"/>
                </a:lnTo>
                <a:lnTo>
                  <a:pt x="1487" y="56"/>
                </a:lnTo>
                <a:lnTo>
                  <a:pt x="1511" y="37"/>
                </a:lnTo>
                <a:lnTo>
                  <a:pt x="1538" y="21"/>
                </a:lnTo>
                <a:lnTo>
                  <a:pt x="1566" y="10"/>
                </a:lnTo>
                <a:lnTo>
                  <a:pt x="1598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3" name="Freeform 126"/>
          <p:cNvSpPr>
            <a:spLocks noEditPoints="1"/>
          </p:cNvSpPr>
          <p:nvPr/>
        </p:nvSpPr>
        <p:spPr bwMode="auto">
          <a:xfrm>
            <a:off x="4515072" y="3704188"/>
            <a:ext cx="285335" cy="353027"/>
          </a:xfrm>
          <a:custGeom>
            <a:avLst/>
            <a:gdLst>
              <a:gd name="T0" fmla="*/ 1090 w 2663"/>
              <a:gd name="T1" fmla="*/ 954 h 3292"/>
              <a:gd name="T2" fmla="*/ 832 w 2663"/>
              <a:gd name="T3" fmla="*/ 1056 h 3292"/>
              <a:gd name="T4" fmla="*/ 607 w 2663"/>
              <a:gd name="T5" fmla="*/ 1227 h 3292"/>
              <a:gd name="T6" fmla="*/ 432 w 2663"/>
              <a:gd name="T7" fmla="*/ 1462 h 3292"/>
              <a:gd name="T8" fmla="*/ 331 w 2663"/>
              <a:gd name="T9" fmla="*/ 1734 h 3292"/>
              <a:gd name="T10" fmla="*/ 310 w 2663"/>
              <a:gd name="T11" fmla="*/ 2029 h 3292"/>
              <a:gd name="T12" fmla="*/ 372 w 2663"/>
              <a:gd name="T13" fmla="*/ 2314 h 3292"/>
              <a:gd name="T14" fmla="*/ 511 w 2663"/>
              <a:gd name="T15" fmla="*/ 2570 h 3292"/>
              <a:gd name="T16" fmla="*/ 720 w 2663"/>
              <a:gd name="T17" fmla="*/ 2779 h 3292"/>
              <a:gd name="T18" fmla="*/ 973 w 2663"/>
              <a:gd name="T19" fmla="*/ 2918 h 3292"/>
              <a:gd name="T20" fmla="*/ 1257 w 2663"/>
              <a:gd name="T21" fmla="*/ 2980 h 3292"/>
              <a:gd name="T22" fmla="*/ 1551 w 2663"/>
              <a:gd name="T23" fmla="*/ 2959 h 3292"/>
              <a:gd name="T24" fmla="*/ 1821 w 2663"/>
              <a:gd name="T25" fmla="*/ 2858 h 3292"/>
              <a:gd name="T26" fmla="*/ 2056 w 2663"/>
              <a:gd name="T27" fmla="*/ 2682 h 3292"/>
              <a:gd name="T28" fmla="*/ 2232 w 2663"/>
              <a:gd name="T29" fmla="*/ 2446 h 3292"/>
              <a:gd name="T30" fmla="*/ 2332 w 2663"/>
              <a:gd name="T31" fmla="*/ 2175 h 3292"/>
              <a:gd name="T32" fmla="*/ 2353 w 2663"/>
              <a:gd name="T33" fmla="*/ 1879 h 3292"/>
              <a:gd name="T34" fmla="*/ 2291 w 2663"/>
              <a:gd name="T35" fmla="*/ 1594 h 3292"/>
              <a:gd name="T36" fmla="*/ 2152 w 2663"/>
              <a:gd name="T37" fmla="*/ 1339 h 3292"/>
              <a:gd name="T38" fmla="*/ 1949 w 2663"/>
              <a:gd name="T39" fmla="*/ 1133 h 3292"/>
              <a:gd name="T40" fmla="*/ 1706 w 2663"/>
              <a:gd name="T41" fmla="*/ 996 h 3292"/>
              <a:gd name="T42" fmla="*/ 1435 w 2663"/>
              <a:gd name="T43" fmla="*/ 931 h 3292"/>
              <a:gd name="T44" fmla="*/ 1430 w 2663"/>
              <a:gd name="T45" fmla="*/ 1985 h 3292"/>
              <a:gd name="T46" fmla="*/ 1387 w 2663"/>
              <a:gd name="T47" fmla="*/ 2044 h 3292"/>
              <a:gd name="T48" fmla="*/ 1312 w 2663"/>
              <a:gd name="T49" fmla="*/ 2056 h 3292"/>
              <a:gd name="T50" fmla="*/ 1249 w 2663"/>
              <a:gd name="T51" fmla="*/ 2021 h 3292"/>
              <a:gd name="T52" fmla="*/ 1229 w 2663"/>
              <a:gd name="T53" fmla="*/ 1936 h 3292"/>
              <a:gd name="T54" fmla="*/ 1672 w 2663"/>
              <a:gd name="T55" fmla="*/ 2 h 3292"/>
              <a:gd name="T56" fmla="*/ 1783 w 2663"/>
              <a:gd name="T57" fmla="*/ 60 h 3292"/>
              <a:gd name="T58" fmla="*/ 1841 w 2663"/>
              <a:gd name="T59" fmla="*/ 172 h 3292"/>
              <a:gd name="T60" fmla="*/ 1434 w 2663"/>
              <a:gd name="T61" fmla="*/ 620 h 3292"/>
              <a:gd name="T62" fmla="*/ 1777 w 2663"/>
              <a:gd name="T63" fmla="*/ 694 h 3292"/>
              <a:gd name="T64" fmla="*/ 2082 w 2663"/>
              <a:gd name="T65" fmla="*/ 849 h 3292"/>
              <a:gd name="T66" fmla="*/ 2334 w 2663"/>
              <a:gd name="T67" fmla="*/ 1075 h 3292"/>
              <a:gd name="T68" fmla="*/ 2524 w 2663"/>
              <a:gd name="T69" fmla="*/ 1358 h 3292"/>
              <a:gd name="T70" fmla="*/ 2637 w 2663"/>
              <a:gd name="T71" fmla="*/ 1686 h 3292"/>
              <a:gd name="T72" fmla="*/ 2660 w 2663"/>
              <a:gd name="T73" fmla="*/ 2045 h 3292"/>
              <a:gd name="T74" fmla="*/ 2589 w 2663"/>
              <a:gd name="T75" fmla="*/ 2393 h 3292"/>
              <a:gd name="T76" fmla="*/ 2436 w 2663"/>
              <a:gd name="T77" fmla="*/ 2702 h 3292"/>
              <a:gd name="T78" fmla="*/ 2211 w 2663"/>
              <a:gd name="T79" fmla="*/ 2958 h 3292"/>
              <a:gd name="T80" fmla="*/ 1928 w 2663"/>
              <a:gd name="T81" fmla="*/ 3150 h 3292"/>
              <a:gd name="T82" fmla="*/ 1600 w 2663"/>
              <a:gd name="T83" fmla="*/ 3264 h 3292"/>
              <a:gd name="T84" fmla="*/ 1241 w 2663"/>
              <a:gd name="T85" fmla="*/ 3289 h 3292"/>
              <a:gd name="T86" fmla="*/ 894 w 2663"/>
              <a:gd name="T87" fmla="*/ 3218 h 3292"/>
              <a:gd name="T88" fmla="*/ 587 w 2663"/>
              <a:gd name="T89" fmla="*/ 3063 h 3292"/>
              <a:gd name="T90" fmla="*/ 332 w 2663"/>
              <a:gd name="T91" fmla="*/ 2838 h 3292"/>
              <a:gd name="T92" fmla="*/ 141 w 2663"/>
              <a:gd name="T93" fmla="*/ 2554 h 3292"/>
              <a:gd name="T94" fmla="*/ 28 w 2663"/>
              <a:gd name="T95" fmla="*/ 2224 h 3292"/>
              <a:gd name="T96" fmla="*/ 3 w 2663"/>
              <a:gd name="T97" fmla="*/ 1863 h 3292"/>
              <a:gd name="T98" fmla="*/ 73 w 2663"/>
              <a:gd name="T99" fmla="*/ 1517 h 3292"/>
              <a:gd name="T100" fmla="*/ 225 w 2663"/>
              <a:gd name="T101" fmla="*/ 1210 h 3292"/>
              <a:gd name="T102" fmla="*/ 448 w 2663"/>
              <a:gd name="T103" fmla="*/ 954 h 3292"/>
              <a:gd name="T104" fmla="*/ 728 w 2663"/>
              <a:gd name="T105" fmla="*/ 762 h 3292"/>
              <a:gd name="T106" fmla="*/ 1054 w 2663"/>
              <a:gd name="T107" fmla="*/ 646 h 3292"/>
              <a:gd name="T108" fmla="*/ 819 w 2663"/>
              <a:gd name="T109" fmla="*/ 411 h 3292"/>
              <a:gd name="T110" fmla="*/ 843 w 2663"/>
              <a:gd name="T111" fmla="*/ 111 h 3292"/>
              <a:gd name="T112" fmla="*/ 930 w 2663"/>
              <a:gd name="T113" fmla="*/ 2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63" h="3292">
                <a:moveTo>
                  <a:pt x="1299" y="926"/>
                </a:moveTo>
                <a:lnTo>
                  <a:pt x="1228" y="931"/>
                </a:lnTo>
                <a:lnTo>
                  <a:pt x="1158" y="940"/>
                </a:lnTo>
                <a:lnTo>
                  <a:pt x="1090" y="954"/>
                </a:lnTo>
                <a:lnTo>
                  <a:pt x="1023" y="972"/>
                </a:lnTo>
                <a:lnTo>
                  <a:pt x="957" y="996"/>
                </a:lnTo>
                <a:lnTo>
                  <a:pt x="893" y="1024"/>
                </a:lnTo>
                <a:lnTo>
                  <a:pt x="832" y="1056"/>
                </a:lnTo>
                <a:lnTo>
                  <a:pt x="772" y="1092"/>
                </a:lnTo>
                <a:lnTo>
                  <a:pt x="714" y="1133"/>
                </a:lnTo>
                <a:lnTo>
                  <a:pt x="660" y="1178"/>
                </a:lnTo>
                <a:lnTo>
                  <a:pt x="607" y="1227"/>
                </a:lnTo>
                <a:lnTo>
                  <a:pt x="557" y="1281"/>
                </a:lnTo>
                <a:lnTo>
                  <a:pt x="511" y="1339"/>
                </a:lnTo>
                <a:lnTo>
                  <a:pt x="469" y="1399"/>
                </a:lnTo>
                <a:lnTo>
                  <a:pt x="432" y="1462"/>
                </a:lnTo>
                <a:lnTo>
                  <a:pt x="400" y="1527"/>
                </a:lnTo>
                <a:lnTo>
                  <a:pt x="372" y="1594"/>
                </a:lnTo>
                <a:lnTo>
                  <a:pt x="349" y="1663"/>
                </a:lnTo>
                <a:lnTo>
                  <a:pt x="331" y="1734"/>
                </a:lnTo>
                <a:lnTo>
                  <a:pt x="319" y="1806"/>
                </a:lnTo>
                <a:lnTo>
                  <a:pt x="310" y="1879"/>
                </a:lnTo>
                <a:lnTo>
                  <a:pt x="307" y="1955"/>
                </a:lnTo>
                <a:lnTo>
                  <a:pt x="310" y="2029"/>
                </a:lnTo>
                <a:lnTo>
                  <a:pt x="319" y="2102"/>
                </a:lnTo>
                <a:lnTo>
                  <a:pt x="331" y="2175"/>
                </a:lnTo>
                <a:lnTo>
                  <a:pt x="349" y="2245"/>
                </a:lnTo>
                <a:lnTo>
                  <a:pt x="372" y="2314"/>
                </a:lnTo>
                <a:lnTo>
                  <a:pt x="400" y="2381"/>
                </a:lnTo>
                <a:lnTo>
                  <a:pt x="432" y="2446"/>
                </a:lnTo>
                <a:lnTo>
                  <a:pt x="469" y="2509"/>
                </a:lnTo>
                <a:lnTo>
                  <a:pt x="511" y="2570"/>
                </a:lnTo>
                <a:lnTo>
                  <a:pt x="557" y="2627"/>
                </a:lnTo>
                <a:lnTo>
                  <a:pt x="607" y="2682"/>
                </a:lnTo>
                <a:lnTo>
                  <a:pt x="662" y="2732"/>
                </a:lnTo>
                <a:lnTo>
                  <a:pt x="720" y="2779"/>
                </a:lnTo>
                <a:lnTo>
                  <a:pt x="779" y="2821"/>
                </a:lnTo>
                <a:lnTo>
                  <a:pt x="842" y="2858"/>
                </a:lnTo>
                <a:lnTo>
                  <a:pt x="907" y="2890"/>
                </a:lnTo>
                <a:lnTo>
                  <a:pt x="973" y="2918"/>
                </a:lnTo>
                <a:lnTo>
                  <a:pt x="1042" y="2942"/>
                </a:lnTo>
                <a:lnTo>
                  <a:pt x="1112" y="2959"/>
                </a:lnTo>
                <a:lnTo>
                  <a:pt x="1184" y="2973"/>
                </a:lnTo>
                <a:lnTo>
                  <a:pt x="1257" y="2980"/>
                </a:lnTo>
                <a:lnTo>
                  <a:pt x="1332" y="2983"/>
                </a:lnTo>
                <a:lnTo>
                  <a:pt x="1406" y="2980"/>
                </a:lnTo>
                <a:lnTo>
                  <a:pt x="1479" y="2973"/>
                </a:lnTo>
                <a:lnTo>
                  <a:pt x="1551" y="2959"/>
                </a:lnTo>
                <a:lnTo>
                  <a:pt x="1621" y="2942"/>
                </a:lnTo>
                <a:lnTo>
                  <a:pt x="1690" y="2918"/>
                </a:lnTo>
                <a:lnTo>
                  <a:pt x="1757" y="2890"/>
                </a:lnTo>
                <a:lnTo>
                  <a:pt x="1821" y="2858"/>
                </a:lnTo>
                <a:lnTo>
                  <a:pt x="1884" y="2821"/>
                </a:lnTo>
                <a:lnTo>
                  <a:pt x="1944" y="2779"/>
                </a:lnTo>
                <a:lnTo>
                  <a:pt x="2001" y="2732"/>
                </a:lnTo>
                <a:lnTo>
                  <a:pt x="2056" y="2682"/>
                </a:lnTo>
                <a:lnTo>
                  <a:pt x="2106" y="2627"/>
                </a:lnTo>
                <a:lnTo>
                  <a:pt x="2152" y="2570"/>
                </a:lnTo>
                <a:lnTo>
                  <a:pt x="2195" y="2509"/>
                </a:lnTo>
                <a:lnTo>
                  <a:pt x="2232" y="2446"/>
                </a:lnTo>
                <a:lnTo>
                  <a:pt x="2263" y="2381"/>
                </a:lnTo>
                <a:lnTo>
                  <a:pt x="2291" y="2314"/>
                </a:lnTo>
                <a:lnTo>
                  <a:pt x="2315" y="2245"/>
                </a:lnTo>
                <a:lnTo>
                  <a:pt x="2332" y="2175"/>
                </a:lnTo>
                <a:lnTo>
                  <a:pt x="2346" y="2102"/>
                </a:lnTo>
                <a:lnTo>
                  <a:pt x="2353" y="2029"/>
                </a:lnTo>
                <a:lnTo>
                  <a:pt x="2356" y="1955"/>
                </a:lnTo>
                <a:lnTo>
                  <a:pt x="2353" y="1879"/>
                </a:lnTo>
                <a:lnTo>
                  <a:pt x="2346" y="1806"/>
                </a:lnTo>
                <a:lnTo>
                  <a:pt x="2332" y="1734"/>
                </a:lnTo>
                <a:lnTo>
                  <a:pt x="2315" y="1663"/>
                </a:lnTo>
                <a:lnTo>
                  <a:pt x="2291" y="1594"/>
                </a:lnTo>
                <a:lnTo>
                  <a:pt x="2263" y="1527"/>
                </a:lnTo>
                <a:lnTo>
                  <a:pt x="2232" y="1462"/>
                </a:lnTo>
                <a:lnTo>
                  <a:pt x="2195" y="1399"/>
                </a:lnTo>
                <a:lnTo>
                  <a:pt x="2152" y="1339"/>
                </a:lnTo>
                <a:lnTo>
                  <a:pt x="2106" y="1281"/>
                </a:lnTo>
                <a:lnTo>
                  <a:pt x="2056" y="1227"/>
                </a:lnTo>
                <a:lnTo>
                  <a:pt x="2003" y="1178"/>
                </a:lnTo>
                <a:lnTo>
                  <a:pt x="1949" y="1133"/>
                </a:lnTo>
                <a:lnTo>
                  <a:pt x="1891" y="1092"/>
                </a:lnTo>
                <a:lnTo>
                  <a:pt x="1832" y="1056"/>
                </a:lnTo>
                <a:lnTo>
                  <a:pt x="1770" y="1024"/>
                </a:lnTo>
                <a:lnTo>
                  <a:pt x="1706" y="996"/>
                </a:lnTo>
                <a:lnTo>
                  <a:pt x="1641" y="972"/>
                </a:lnTo>
                <a:lnTo>
                  <a:pt x="1574" y="954"/>
                </a:lnTo>
                <a:lnTo>
                  <a:pt x="1505" y="940"/>
                </a:lnTo>
                <a:lnTo>
                  <a:pt x="1435" y="931"/>
                </a:lnTo>
                <a:lnTo>
                  <a:pt x="1364" y="926"/>
                </a:lnTo>
                <a:lnTo>
                  <a:pt x="1434" y="1936"/>
                </a:lnTo>
                <a:lnTo>
                  <a:pt x="1434" y="1962"/>
                </a:lnTo>
                <a:lnTo>
                  <a:pt x="1430" y="1985"/>
                </a:lnTo>
                <a:lnTo>
                  <a:pt x="1424" y="2004"/>
                </a:lnTo>
                <a:lnTo>
                  <a:pt x="1414" y="2021"/>
                </a:lnTo>
                <a:lnTo>
                  <a:pt x="1402" y="2034"/>
                </a:lnTo>
                <a:lnTo>
                  <a:pt x="1387" y="2044"/>
                </a:lnTo>
                <a:lnTo>
                  <a:pt x="1370" y="2052"/>
                </a:lnTo>
                <a:lnTo>
                  <a:pt x="1352" y="2056"/>
                </a:lnTo>
                <a:lnTo>
                  <a:pt x="1332" y="2057"/>
                </a:lnTo>
                <a:lnTo>
                  <a:pt x="1312" y="2056"/>
                </a:lnTo>
                <a:lnTo>
                  <a:pt x="1293" y="2052"/>
                </a:lnTo>
                <a:lnTo>
                  <a:pt x="1277" y="2044"/>
                </a:lnTo>
                <a:lnTo>
                  <a:pt x="1261" y="2034"/>
                </a:lnTo>
                <a:lnTo>
                  <a:pt x="1249" y="2021"/>
                </a:lnTo>
                <a:lnTo>
                  <a:pt x="1240" y="2004"/>
                </a:lnTo>
                <a:lnTo>
                  <a:pt x="1233" y="1985"/>
                </a:lnTo>
                <a:lnTo>
                  <a:pt x="1229" y="1962"/>
                </a:lnTo>
                <a:lnTo>
                  <a:pt x="1229" y="1936"/>
                </a:lnTo>
                <a:lnTo>
                  <a:pt x="1299" y="926"/>
                </a:lnTo>
                <a:close/>
                <a:moveTo>
                  <a:pt x="1025" y="0"/>
                </a:moveTo>
                <a:lnTo>
                  <a:pt x="1639" y="0"/>
                </a:lnTo>
                <a:lnTo>
                  <a:pt x="1672" y="2"/>
                </a:lnTo>
                <a:lnTo>
                  <a:pt x="1703" y="10"/>
                </a:lnTo>
                <a:lnTo>
                  <a:pt x="1733" y="22"/>
                </a:lnTo>
                <a:lnTo>
                  <a:pt x="1760" y="39"/>
                </a:lnTo>
                <a:lnTo>
                  <a:pt x="1783" y="60"/>
                </a:lnTo>
                <a:lnTo>
                  <a:pt x="1804" y="83"/>
                </a:lnTo>
                <a:lnTo>
                  <a:pt x="1820" y="111"/>
                </a:lnTo>
                <a:lnTo>
                  <a:pt x="1834" y="140"/>
                </a:lnTo>
                <a:lnTo>
                  <a:pt x="1841" y="172"/>
                </a:lnTo>
                <a:lnTo>
                  <a:pt x="1844" y="205"/>
                </a:lnTo>
                <a:lnTo>
                  <a:pt x="1844" y="411"/>
                </a:lnTo>
                <a:lnTo>
                  <a:pt x="1434" y="411"/>
                </a:lnTo>
                <a:lnTo>
                  <a:pt x="1434" y="620"/>
                </a:lnTo>
                <a:lnTo>
                  <a:pt x="1522" y="631"/>
                </a:lnTo>
                <a:lnTo>
                  <a:pt x="1610" y="646"/>
                </a:lnTo>
                <a:lnTo>
                  <a:pt x="1695" y="667"/>
                </a:lnTo>
                <a:lnTo>
                  <a:pt x="1777" y="694"/>
                </a:lnTo>
                <a:lnTo>
                  <a:pt x="1857" y="725"/>
                </a:lnTo>
                <a:lnTo>
                  <a:pt x="1936" y="762"/>
                </a:lnTo>
                <a:lnTo>
                  <a:pt x="2010" y="803"/>
                </a:lnTo>
                <a:lnTo>
                  <a:pt x="2082" y="849"/>
                </a:lnTo>
                <a:lnTo>
                  <a:pt x="2150" y="899"/>
                </a:lnTo>
                <a:lnTo>
                  <a:pt x="2215" y="954"/>
                </a:lnTo>
                <a:lnTo>
                  <a:pt x="2277" y="1013"/>
                </a:lnTo>
                <a:lnTo>
                  <a:pt x="2334" y="1075"/>
                </a:lnTo>
                <a:lnTo>
                  <a:pt x="2389" y="1141"/>
                </a:lnTo>
                <a:lnTo>
                  <a:pt x="2438" y="1210"/>
                </a:lnTo>
                <a:lnTo>
                  <a:pt x="2483" y="1282"/>
                </a:lnTo>
                <a:lnTo>
                  <a:pt x="2524" y="1358"/>
                </a:lnTo>
                <a:lnTo>
                  <a:pt x="2559" y="1436"/>
                </a:lnTo>
                <a:lnTo>
                  <a:pt x="2590" y="1517"/>
                </a:lnTo>
                <a:lnTo>
                  <a:pt x="2616" y="1600"/>
                </a:lnTo>
                <a:lnTo>
                  <a:pt x="2637" y="1686"/>
                </a:lnTo>
                <a:lnTo>
                  <a:pt x="2651" y="1774"/>
                </a:lnTo>
                <a:lnTo>
                  <a:pt x="2660" y="1863"/>
                </a:lnTo>
                <a:lnTo>
                  <a:pt x="2663" y="1955"/>
                </a:lnTo>
                <a:lnTo>
                  <a:pt x="2660" y="2045"/>
                </a:lnTo>
                <a:lnTo>
                  <a:pt x="2651" y="2135"/>
                </a:lnTo>
                <a:lnTo>
                  <a:pt x="2636" y="2224"/>
                </a:lnTo>
                <a:lnTo>
                  <a:pt x="2616" y="2310"/>
                </a:lnTo>
                <a:lnTo>
                  <a:pt x="2589" y="2393"/>
                </a:lnTo>
                <a:lnTo>
                  <a:pt x="2558" y="2475"/>
                </a:lnTo>
                <a:lnTo>
                  <a:pt x="2522" y="2554"/>
                </a:lnTo>
                <a:lnTo>
                  <a:pt x="2481" y="2629"/>
                </a:lnTo>
                <a:lnTo>
                  <a:pt x="2436" y="2702"/>
                </a:lnTo>
                <a:lnTo>
                  <a:pt x="2386" y="2771"/>
                </a:lnTo>
                <a:lnTo>
                  <a:pt x="2331" y="2838"/>
                </a:lnTo>
                <a:lnTo>
                  <a:pt x="2273" y="2900"/>
                </a:lnTo>
                <a:lnTo>
                  <a:pt x="2211" y="2958"/>
                </a:lnTo>
                <a:lnTo>
                  <a:pt x="2145" y="3013"/>
                </a:lnTo>
                <a:lnTo>
                  <a:pt x="2076" y="3063"/>
                </a:lnTo>
                <a:lnTo>
                  <a:pt x="2003" y="3109"/>
                </a:lnTo>
                <a:lnTo>
                  <a:pt x="1928" y="3150"/>
                </a:lnTo>
                <a:lnTo>
                  <a:pt x="1850" y="3187"/>
                </a:lnTo>
                <a:lnTo>
                  <a:pt x="1769" y="3218"/>
                </a:lnTo>
                <a:lnTo>
                  <a:pt x="1686" y="3243"/>
                </a:lnTo>
                <a:lnTo>
                  <a:pt x="1600" y="3264"/>
                </a:lnTo>
                <a:lnTo>
                  <a:pt x="1512" y="3280"/>
                </a:lnTo>
                <a:lnTo>
                  <a:pt x="1423" y="3289"/>
                </a:lnTo>
                <a:lnTo>
                  <a:pt x="1332" y="3292"/>
                </a:lnTo>
                <a:lnTo>
                  <a:pt x="1241" y="3289"/>
                </a:lnTo>
                <a:lnTo>
                  <a:pt x="1151" y="3280"/>
                </a:lnTo>
                <a:lnTo>
                  <a:pt x="1064" y="3264"/>
                </a:lnTo>
                <a:lnTo>
                  <a:pt x="978" y="3243"/>
                </a:lnTo>
                <a:lnTo>
                  <a:pt x="894" y="3218"/>
                </a:lnTo>
                <a:lnTo>
                  <a:pt x="813" y="3187"/>
                </a:lnTo>
                <a:lnTo>
                  <a:pt x="735" y="3150"/>
                </a:lnTo>
                <a:lnTo>
                  <a:pt x="660" y="3109"/>
                </a:lnTo>
                <a:lnTo>
                  <a:pt x="587" y="3063"/>
                </a:lnTo>
                <a:lnTo>
                  <a:pt x="518" y="3013"/>
                </a:lnTo>
                <a:lnTo>
                  <a:pt x="452" y="2958"/>
                </a:lnTo>
                <a:lnTo>
                  <a:pt x="391" y="2900"/>
                </a:lnTo>
                <a:lnTo>
                  <a:pt x="332" y="2838"/>
                </a:lnTo>
                <a:lnTo>
                  <a:pt x="278" y="2771"/>
                </a:lnTo>
                <a:lnTo>
                  <a:pt x="228" y="2702"/>
                </a:lnTo>
                <a:lnTo>
                  <a:pt x="182" y="2629"/>
                </a:lnTo>
                <a:lnTo>
                  <a:pt x="141" y="2554"/>
                </a:lnTo>
                <a:lnTo>
                  <a:pt x="105" y="2475"/>
                </a:lnTo>
                <a:lnTo>
                  <a:pt x="74" y="2393"/>
                </a:lnTo>
                <a:lnTo>
                  <a:pt x="48" y="2310"/>
                </a:lnTo>
                <a:lnTo>
                  <a:pt x="28" y="2224"/>
                </a:lnTo>
                <a:lnTo>
                  <a:pt x="12" y="2135"/>
                </a:lnTo>
                <a:lnTo>
                  <a:pt x="3" y="2045"/>
                </a:lnTo>
                <a:lnTo>
                  <a:pt x="0" y="1955"/>
                </a:lnTo>
                <a:lnTo>
                  <a:pt x="3" y="1863"/>
                </a:lnTo>
                <a:lnTo>
                  <a:pt x="12" y="1774"/>
                </a:lnTo>
                <a:lnTo>
                  <a:pt x="27" y="1686"/>
                </a:lnTo>
                <a:lnTo>
                  <a:pt x="47" y="1600"/>
                </a:lnTo>
                <a:lnTo>
                  <a:pt x="73" y="1517"/>
                </a:lnTo>
                <a:lnTo>
                  <a:pt x="104" y="1436"/>
                </a:lnTo>
                <a:lnTo>
                  <a:pt x="140" y="1358"/>
                </a:lnTo>
                <a:lnTo>
                  <a:pt x="180" y="1282"/>
                </a:lnTo>
                <a:lnTo>
                  <a:pt x="225" y="1210"/>
                </a:lnTo>
                <a:lnTo>
                  <a:pt x="275" y="1141"/>
                </a:lnTo>
                <a:lnTo>
                  <a:pt x="329" y="1075"/>
                </a:lnTo>
                <a:lnTo>
                  <a:pt x="386" y="1013"/>
                </a:lnTo>
                <a:lnTo>
                  <a:pt x="448" y="954"/>
                </a:lnTo>
                <a:lnTo>
                  <a:pt x="513" y="899"/>
                </a:lnTo>
                <a:lnTo>
                  <a:pt x="582" y="850"/>
                </a:lnTo>
                <a:lnTo>
                  <a:pt x="654" y="803"/>
                </a:lnTo>
                <a:lnTo>
                  <a:pt x="728" y="762"/>
                </a:lnTo>
                <a:lnTo>
                  <a:pt x="806" y="726"/>
                </a:lnTo>
                <a:lnTo>
                  <a:pt x="886" y="694"/>
                </a:lnTo>
                <a:lnTo>
                  <a:pt x="968" y="667"/>
                </a:lnTo>
                <a:lnTo>
                  <a:pt x="1054" y="646"/>
                </a:lnTo>
                <a:lnTo>
                  <a:pt x="1140" y="631"/>
                </a:lnTo>
                <a:lnTo>
                  <a:pt x="1229" y="620"/>
                </a:lnTo>
                <a:lnTo>
                  <a:pt x="1229" y="411"/>
                </a:lnTo>
                <a:lnTo>
                  <a:pt x="819" y="411"/>
                </a:lnTo>
                <a:lnTo>
                  <a:pt x="819" y="205"/>
                </a:lnTo>
                <a:lnTo>
                  <a:pt x="822" y="172"/>
                </a:lnTo>
                <a:lnTo>
                  <a:pt x="831" y="140"/>
                </a:lnTo>
                <a:lnTo>
                  <a:pt x="843" y="111"/>
                </a:lnTo>
                <a:lnTo>
                  <a:pt x="859" y="83"/>
                </a:lnTo>
                <a:lnTo>
                  <a:pt x="880" y="60"/>
                </a:lnTo>
                <a:lnTo>
                  <a:pt x="904" y="39"/>
                </a:lnTo>
                <a:lnTo>
                  <a:pt x="930" y="22"/>
                </a:lnTo>
                <a:lnTo>
                  <a:pt x="960" y="10"/>
                </a:lnTo>
                <a:lnTo>
                  <a:pt x="991" y="2"/>
                </a:lnTo>
                <a:lnTo>
                  <a:pt x="102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4" name="Freeform 131"/>
          <p:cNvSpPr>
            <a:spLocks noEditPoints="1"/>
          </p:cNvSpPr>
          <p:nvPr/>
        </p:nvSpPr>
        <p:spPr bwMode="auto">
          <a:xfrm>
            <a:off x="5003802" y="3704188"/>
            <a:ext cx="329035" cy="353027"/>
          </a:xfrm>
          <a:custGeom>
            <a:avLst/>
            <a:gdLst>
              <a:gd name="T0" fmla="*/ 2048 w 3072"/>
              <a:gd name="T1" fmla="*/ 2469 h 3292"/>
              <a:gd name="T2" fmla="*/ 1639 w 3072"/>
              <a:gd name="T3" fmla="*/ 2880 h 3292"/>
              <a:gd name="T4" fmla="*/ 1024 w 3072"/>
              <a:gd name="T5" fmla="*/ 2469 h 3292"/>
              <a:gd name="T6" fmla="*/ 1433 w 3072"/>
              <a:gd name="T7" fmla="*/ 2880 h 3292"/>
              <a:gd name="T8" fmla="*/ 1024 w 3072"/>
              <a:gd name="T9" fmla="*/ 2469 h 3292"/>
              <a:gd name="T10" fmla="*/ 819 w 3072"/>
              <a:gd name="T11" fmla="*/ 2469 h 3292"/>
              <a:gd name="T12" fmla="*/ 409 w 3072"/>
              <a:gd name="T13" fmla="*/ 2880 h 3292"/>
              <a:gd name="T14" fmla="*/ 2253 w 3072"/>
              <a:gd name="T15" fmla="*/ 1851 h 3292"/>
              <a:gd name="T16" fmla="*/ 2663 w 3072"/>
              <a:gd name="T17" fmla="*/ 2262 h 3292"/>
              <a:gd name="T18" fmla="*/ 2253 w 3072"/>
              <a:gd name="T19" fmla="*/ 1851 h 3292"/>
              <a:gd name="T20" fmla="*/ 2048 w 3072"/>
              <a:gd name="T21" fmla="*/ 1851 h 3292"/>
              <a:gd name="T22" fmla="*/ 1639 w 3072"/>
              <a:gd name="T23" fmla="*/ 2262 h 3292"/>
              <a:gd name="T24" fmla="*/ 1024 w 3072"/>
              <a:gd name="T25" fmla="*/ 1851 h 3292"/>
              <a:gd name="T26" fmla="*/ 1433 w 3072"/>
              <a:gd name="T27" fmla="*/ 2262 h 3292"/>
              <a:gd name="T28" fmla="*/ 1024 w 3072"/>
              <a:gd name="T29" fmla="*/ 1851 h 3292"/>
              <a:gd name="T30" fmla="*/ 819 w 3072"/>
              <a:gd name="T31" fmla="*/ 1851 h 3292"/>
              <a:gd name="T32" fmla="*/ 409 w 3072"/>
              <a:gd name="T33" fmla="*/ 2262 h 3292"/>
              <a:gd name="T34" fmla="*/ 2253 w 3072"/>
              <a:gd name="T35" fmla="*/ 1234 h 3292"/>
              <a:gd name="T36" fmla="*/ 2663 w 3072"/>
              <a:gd name="T37" fmla="*/ 1646 h 3292"/>
              <a:gd name="T38" fmla="*/ 2253 w 3072"/>
              <a:gd name="T39" fmla="*/ 1234 h 3292"/>
              <a:gd name="T40" fmla="*/ 2048 w 3072"/>
              <a:gd name="T41" fmla="*/ 1234 h 3292"/>
              <a:gd name="T42" fmla="*/ 1639 w 3072"/>
              <a:gd name="T43" fmla="*/ 1646 h 3292"/>
              <a:gd name="T44" fmla="*/ 1024 w 3072"/>
              <a:gd name="T45" fmla="*/ 1234 h 3292"/>
              <a:gd name="T46" fmla="*/ 1433 w 3072"/>
              <a:gd name="T47" fmla="*/ 1646 h 3292"/>
              <a:gd name="T48" fmla="*/ 1024 w 3072"/>
              <a:gd name="T49" fmla="*/ 1234 h 3292"/>
              <a:gd name="T50" fmla="*/ 205 w 3072"/>
              <a:gd name="T51" fmla="*/ 3085 h 3292"/>
              <a:gd name="T52" fmla="*/ 2867 w 3072"/>
              <a:gd name="T53" fmla="*/ 823 h 3292"/>
              <a:gd name="T54" fmla="*/ 0 w 3072"/>
              <a:gd name="T55" fmla="*/ 0 h 3292"/>
              <a:gd name="T56" fmla="*/ 409 w 3072"/>
              <a:gd name="T57" fmla="*/ 205 h 3292"/>
              <a:gd name="T58" fmla="*/ 819 w 3072"/>
              <a:gd name="T59" fmla="*/ 0 h 3292"/>
              <a:gd name="T60" fmla="*/ 2253 w 3072"/>
              <a:gd name="T61" fmla="*/ 205 h 3292"/>
              <a:gd name="T62" fmla="*/ 2663 w 3072"/>
              <a:gd name="T63" fmla="*/ 0 h 3292"/>
              <a:gd name="T64" fmla="*/ 3072 w 3072"/>
              <a:gd name="T65" fmla="*/ 3292 h 3292"/>
              <a:gd name="T66" fmla="*/ 0 w 3072"/>
              <a:gd name="T6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72" h="3292">
                <a:moveTo>
                  <a:pt x="1639" y="2469"/>
                </a:moveTo>
                <a:lnTo>
                  <a:pt x="2048" y="2469"/>
                </a:lnTo>
                <a:lnTo>
                  <a:pt x="2048" y="2880"/>
                </a:lnTo>
                <a:lnTo>
                  <a:pt x="1639" y="2880"/>
                </a:lnTo>
                <a:lnTo>
                  <a:pt x="1639" y="2469"/>
                </a:lnTo>
                <a:close/>
                <a:moveTo>
                  <a:pt x="1024" y="2469"/>
                </a:moveTo>
                <a:lnTo>
                  <a:pt x="1433" y="2469"/>
                </a:lnTo>
                <a:lnTo>
                  <a:pt x="1433" y="2880"/>
                </a:lnTo>
                <a:lnTo>
                  <a:pt x="1024" y="2880"/>
                </a:lnTo>
                <a:lnTo>
                  <a:pt x="1024" y="2469"/>
                </a:lnTo>
                <a:close/>
                <a:moveTo>
                  <a:pt x="409" y="2469"/>
                </a:moveTo>
                <a:lnTo>
                  <a:pt x="819" y="2469"/>
                </a:lnTo>
                <a:lnTo>
                  <a:pt x="819" y="2880"/>
                </a:lnTo>
                <a:lnTo>
                  <a:pt x="409" y="2880"/>
                </a:lnTo>
                <a:lnTo>
                  <a:pt x="409" y="2469"/>
                </a:lnTo>
                <a:close/>
                <a:moveTo>
                  <a:pt x="2253" y="1851"/>
                </a:moveTo>
                <a:lnTo>
                  <a:pt x="2663" y="1851"/>
                </a:lnTo>
                <a:lnTo>
                  <a:pt x="2663" y="2262"/>
                </a:lnTo>
                <a:lnTo>
                  <a:pt x="2253" y="2262"/>
                </a:lnTo>
                <a:lnTo>
                  <a:pt x="2253" y="1851"/>
                </a:lnTo>
                <a:close/>
                <a:moveTo>
                  <a:pt x="1639" y="1851"/>
                </a:moveTo>
                <a:lnTo>
                  <a:pt x="2048" y="1851"/>
                </a:lnTo>
                <a:lnTo>
                  <a:pt x="2048" y="2262"/>
                </a:lnTo>
                <a:lnTo>
                  <a:pt x="1639" y="2262"/>
                </a:lnTo>
                <a:lnTo>
                  <a:pt x="1639" y="1851"/>
                </a:lnTo>
                <a:close/>
                <a:moveTo>
                  <a:pt x="1024" y="1851"/>
                </a:moveTo>
                <a:lnTo>
                  <a:pt x="1433" y="1851"/>
                </a:lnTo>
                <a:lnTo>
                  <a:pt x="1433" y="2262"/>
                </a:lnTo>
                <a:lnTo>
                  <a:pt x="1024" y="2262"/>
                </a:lnTo>
                <a:lnTo>
                  <a:pt x="1024" y="1851"/>
                </a:lnTo>
                <a:close/>
                <a:moveTo>
                  <a:pt x="409" y="1851"/>
                </a:moveTo>
                <a:lnTo>
                  <a:pt x="819" y="1851"/>
                </a:lnTo>
                <a:lnTo>
                  <a:pt x="819" y="2262"/>
                </a:lnTo>
                <a:lnTo>
                  <a:pt x="409" y="2262"/>
                </a:lnTo>
                <a:lnTo>
                  <a:pt x="409" y="1851"/>
                </a:lnTo>
                <a:close/>
                <a:moveTo>
                  <a:pt x="2253" y="1234"/>
                </a:moveTo>
                <a:lnTo>
                  <a:pt x="2663" y="1234"/>
                </a:lnTo>
                <a:lnTo>
                  <a:pt x="2663" y="1646"/>
                </a:lnTo>
                <a:lnTo>
                  <a:pt x="2253" y="1646"/>
                </a:lnTo>
                <a:lnTo>
                  <a:pt x="2253" y="1234"/>
                </a:lnTo>
                <a:close/>
                <a:moveTo>
                  <a:pt x="1639" y="1234"/>
                </a:moveTo>
                <a:lnTo>
                  <a:pt x="2048" y="1234"/>
                </a:lnTo>
                <a:lnTo>
                  <a:pt x="2048" y="1646"/>
                </a:lnTo>
                <a:lnTo>
                  <a:pt x="1639" y="1646"/>
                </a:lnTo>
                <a:lnTo>
                  <a:pt x="1639" y="1234"/>
                </a:lnTo>
                <a:close/>
                <a:moveTo>
                  <a:pt x="1024" y="1234"/>
                </a:moveTo>
                <a:lnTo>
                  <a:pt x="1433" y="1234"/>
                </a:lnTo>
                <a:lnTo>
                  <a:pt x="1433" y="1646"/>
                </a:lnTo>
                <a:lnTo>
                  <a:pt x="1024" y="1646"/>
                </a:lnTo>
                <a:lnTo>
                  <a:pt x="1024" y="1234"/>
                </a:lnTo>
                <a:close/>
                <a:moveTo>
                  <a:pt x="205" y="823"/>
                </a:moveTo>
                <a:lnTo>
                  <a:pt x="205" y="3085"/>
                </a:lnTo>
                <a:lnTo>
                  <a:pt x="2867" y="3085"/>
                </a:lnTo>
                <a:lnTo>
                  <a:pt x="2867" y="823"/>
                </a:lnTo>
                <a:lnTo>
                  <a:pt x="205" y="823"/>
                </a:lnTo>
                <a:close/>
                <a:moveTo>
                  <a:pt x="0" y="0"/>
                </a:moveTo>
                <a:lnTo>
                  <a:pt x="409" y="0"/>
                </a:lnTo>
                <a:lnTo>
                  <a:pt x="409" y="205"/>
                </a:lnTo>
                <a:lnTo>
                  <a:pt x="819" y="205"/>
                </a:lnTo>
                <a:lnTo>
                  <a:pt x="819" y="0"/>
                </a:lnTo>
                <a:lnTo>
                  <a:pt x="2253" y="0"/>
                </a:lnTo>
                <a:lnTo>
                  <a:pt x="2253" y="205"/>
                </a:lnTo>
                <a:lnTo>
                  <a:pt x="2663" y="205"/>
                </a:lnTo>
                <a:lnTo>
                  <a:pt x="2663" y="0"/>
                </a:lnTo>
                <a:lnTo>
                  <a:pt x="3072" y="0"/>
                </a:lnTo>
                <a:lnTo>
                  <a:pt x="307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55" name="Group 134"/>
          <p:cNvGrpSpPr>
            <a:grpSpLocks noChangeAspect="1"/>
          </p:cNvGrpSpPr>
          <p:nvPr/>
        </p:nvGrpSpPr>
        <p:grpSpPr bwMode="auto">
          <a:xfrm>
            <a:off x="5536234" y="3728180"/>
            <a:ext cx="349600" cy="305043"/>
            <a:chOff x="196" y="4139"/>
            <a:chExt cx="408" cy="356"/>
          </a:xfrm>
          <a:solidFill>
            <a:srgbClr val="FFFFFF"/>
          </a:solidFill>
        </p:grpSpPr>
        <p:sp>
          <p:nvSpPr>
            <p:cNvPr id="156" name="Freeform 136"/>
            <p:cNvSpPr/>
            <p:nvPr/>
          </p:nvSpPr>
          <p:spPr bwMode="auto">
            <a:xfrm>
              <a:off x="298" y="4139"/>
              <a:ext cx="204" cy="50"/>
            </a:xfrm>
            <a:custGeom>
              <a:avLst/>
              <a:gdLst>
                <a:gd name="T0" fmla="*/ 0 w 1631"/>
                <a:gd name="T1" fmla="*/ 0 h 407"/>
                <a:gd name="T2" fmla="*/ 791 w 1631"/>
                <a:gd name="T3" fmla="*/ 0 h 407"/>
                <a:gd name="T4" fmla="*/ 1631 w 1631"/>
                <a:gd name="T5" fmla="*/ 0 h 407"/>
                <a:gd name="T6" fmla="*/ 1631 w 1631"/>
                <a:gd name="T7" fmla="*/ 407 h 407"/>
                <a:gd name="T8" fmla="*/ 0 w 1631"/>
                <a:gd name="T9" fmla="*/ 407 h 407"/>
                <a:gd name="T10" fmla="*/ 0 w 1631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1" h="407">
                  <a:moveTo>
                    <a:pt x="0" y="0"/>
                  </a:moveTo>
                  <a:lnTo>
                    <a:pt x="791" y="0"/>
                  </a:lnTo>
                  <a:lnTo>
                    <a:pt x="1631" y="0"/>
                  </a:lnTo>
                  <a:lnTo>
                    <a:pt x="1631" y="407"/>
                  </a:lnTo>
                  <a:lnTo>
                    <a:pt x="0" y="4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7" name="Freeform 137"/>
            <p:cNvSpPr>
              <a:spLocks noEditPoints="1"/>
            </p:cNvSpPr>
            <p:nvPr/>
          </p:nvSpPr>
          <p:spPr bwMode="auto">
            <a:xfrm>
              <a:off x="196" y="4215"/>
              <a:ext cx="408" cy="280"/>
            </a:xfrm>
            <a:custGeom>
              <a:avLst/>
              <a:gdLst>
                <a:gd name="T0" fmla="*/ 1019 w 3261"/>
                <a:gd name="T1" fmla="*/ 2037 h 2241"/>
                <a:gd name="T2" fmla="*/ 2242 w 3261"/>
                <a:gd name="T3" fmla="*/ 1019 h 2241"/>
                <a:gd name="T4" fmla="*/ 407 w 3261"/>
                <a:gd name="T5" fmla="*/ 204 h 2241"/>
                <a:gd name="T6" fmla="*/ 343 w 3261"/>
                <a:gd name="T7" fmla="*/ 215 h 2241"/>
                <a:gd name="T8" fmla="*/ 287 w 3261"/>
                <a:gd name="T9" fmla="*/ 244 h 2241"/>
                <a:gd name="T10" fmla="*/ 243 w 3261"/>
                <a:gd name="T11" fmla="*/ 288 h 2241"/>
                <a:gd name="T12" fmla="*/ 214 w 3261"/>
                <a:gd name="T13" fmla="*/ 343 h 2241"/>
                <a:gd name="T14" fmla="*/ 204 w 3261"/>
                <a:gd name="T15" fmla="*/ 407 h 2241"/>
                <a:gd name="T16" fmla="*/ 214 w 3261"/>
                <a:gd name="T17" fmla="*/ 472 h 2241"/>
                <a:gd name="T18" fmla="*/ 243 w 3261"/>
                <a:gd name="T19" fmla="*/ 528 h 2241"/>
                <a:gd name="T20" fmla="*/ 287 w 3261"/>
                <a:gd name="T21" fmla="*/ 572 h 2241"/>
                <a:gd name="T22" fmla="*/ 343 w 3261"/>
                <a:gd name="T23" fmla="*/ 601 h 2241"/>
                <a:gd name="T24" fmla="*/ 407 w 3261"/>
                <a:gd name="T25" fmla="*/ 611 h 2241"/>
                <a:gd name="T26" fmla="*/ 472 w 3261"/>
                <a:gd name="T27" fmla="*/ 601 h 2241"/>
                <a:gd name="T28" fmla="*/ 528 w 3261"/>
                <a:gd name="T29" fmla="*/ 572 h 2241"/>
                <a:gd name="T30" fmla="*/ 572 w 3261"/>
                <a:gd name="T31" fmla="*/ 528 h 2241"/>
                <a:gd name="T32" fmla="*/ 601 w 3261"/>
                <a:gd name="T33" fmla="*/ 472 h 2241"/>
                <a:gd name="T34" fmla="*/ 611 w 3261"/>
                <a:gd name="T35" fmla="*/ 407 h 2241"/>
                <a:gd name="T36" fmla="*/ 601 w 3261"/>
                <a:gd name="T37" fmla="*/ 343 h 2241"/>
                <a:gd name="T38" fmla="*/ 572 w 3261"/>
                <a:gd name="T39" fmla="*/ 288 h 2241"/>
                <a:gd name="T40" fmla="*/ 528 w 3261"/>
                <a:gd name="T41" fmla="*/ 244 h 2241"/>
                <a:gd name="T42" fmla="*/ 472 w 3261"/>
                <a:gd name="T43" fmla="*/ 215 h 2241"/>
                <a:gd name="T44" fmla="*/ 407 w 3261"/>
                <a:gd name="T45" fmla="*/ 204 h 2241"/>
                <a:gd name="T46" fmla="*/ 3057 w 3261"/>
                <a:gd name="T47" fmla="*/ 0 h 2241"/>
                <a:gd name="T48" fmla="*/ 3121 w 3261"/>
                <a:gd name="T49" fmla="*/ 11 h 2241"/>
                <a:gd name="T50" fmla="*/ 3178 w 3261"/>
                <a:gd name="T51" fmla="*/ 40 h 2241"/>
                <a:gd name="T52" fmla="*/ 3222 w 3261"/>
                <a:gd name="T53" fmla="*/ 84 h 2241"/>
                <a:gd name="T54" fmla="*/ 3251 w 3261"/>
                <a:gd name="T55" fmla="*/ 139 h 2241"/>
                <a:gd name="T56" fmla="*/ 3261 w 3261"/>
                <a:gd name="T57" fmla="*/ 204 h 2241"/>
                <a:gd name="T58" fmla="*/ 3259 w 3261"/>
                <a:gd name="T59" fmla="*/ 1256 h 2241"/>
                <a:gd name="T60" fmla="*/ 3238 w 3261"/>
                <a:gd name="T61" fmla="*/ 1316 h 2241"/>
                <a:gd name="T62" fmla="*/ 3202 w 3261"/>
                <a:gd name="T63" fmla="*/ 1366 h 2241"/>
                <a:gd name="T64" fmla="*/ 3150 w 3261"/>
                <a:gd name="T65" fmla="*/ 1403 h 2241"/>
                <a:gd name="T66" fmla="*/ 3090 w 3261"/>
                <a:gd name="T67" fmla="*/ 1423 h 2241"/>
                <a:gd name="T68" fmla="*/ 2446 w 3261"/>
                <a:gd name="T69" fmla="*/ 1426 h 2241"/>
                <a:gd name="T70" fmla="*/ 815 w 3261"/>
                <a:gd name="T71" fmla="*/ 2241 h 2241"/>
                <a:gd name="T72" fmla="*/ 204 w 3261"/>
                <a:gd name="T73" fmla="*/ 1426 h 2241"/>
                <a:gd name="T74" fmla="*/ 140 w 3261"/>
                <a:gd name="T75" fmla="*/ 1415 h 2241"/>
                <a:gd name="T76" fmla="*/ 83 w 3261"/>
                <a:gd name="T77" fmla="*/ 1387 h 2241"/>
                <a:gd name="T78" fmla="*/ 39 w 3261"/>
                <a:gd name="T79" fmla="*/ 1342 h 2241"/>
                <a:gd name="T80" fmla="*/ 10 w 3261"/>
                <a:gd name="T81" fmla="*/ 1287 h 2241"/>
                <a:gd name="T82" fmla="*/ 0 w 3261"/>
                <a:gd name="T83" fmla="*/ 1223 h 2241"/>
                <a:gd name="T84" fmla="*/ 3 w 3261"/>
                <a:gd name="T85" fmla="*/ 171 h 2241"/>
                <a:gd name="T86" fmla="*/ 23 w 3261"/>
                <a:gd name="T87" fmla="*/ 110 h 2241"/>
                <a:gd name="T88" fmla="*/ 60 w 3261"/>
                <a:gd name="T89" fmla="*/ 60 h 2241"/>
                <a:gd name="T90" fmla="*/ 110 w 3261"/>
                <a:gd name="T91" fmla="*/ 23 h 2241"/>
                <a:gd name="T92" fmla="*/ 171 w 3261"/>
                <a:gd name="T93" fmla="*/ 3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61" h="2241">
                  <a:moveTo>
                    <a:pt x="1019" y="1019"/>
                  </a:moveTo>
                  <a:lnTo>
                    <a:pt x="1019" y="2037"/>
                  </a:lnTo>
                  <a:lnTo>
                    <a:pt x="2242" y="2037"/>
                  </a:lnTo>
                  <a:lnTo>
                    <a:pt x="2242" y="1019"/>
                  </a:lnTo>
                  <a:lnTo>
                    <a:pt x="1019" y="1019"/>
                  </a:lnTo>
                  <a:close/>
                  <a:moveTo>
                    <a:pt x="407" y="204"/>
                  </a:moveTo>
                  <a:lnTo>
                    <a:pt x="374" y="207"/>
                  </a:lnTo>
                  <a:lnTo>
                    <a:pt x="343" y="215"/>
                  </a:lnTo>
                  <a:lnTo>
                    <a:pt x="314" y="227"/>
                  </a:lnTo>
                  <a:lnTo>
                    <a:pt x="287" y="244"/>
                  </a:lnTo>
                  <a:lnTo>
                    <a:pt x="264" y="264"/>
                  </a:lnTo>
                  <a:lnTo>
                    <a:pt x="243" y="288"/>
                  </a:lnTo>
                  <a:lnTo>
                    <a:pt x="227" y="314"/>
                  </a:lnTo>
                  <a:lnTo>
                    <a:pt x="214" y="343"/>
                  </a:lnTo>
                  <a:lnTo>
                    <a:pt x="207" y="375"/>
                  </a:lnTo>
                  <a:lnTo>
                    <a:pt x="204" y="407"/>
                  </a:lnTo>
                  <a:lnTo>
                    <a:pt x="207" y="440"/>
                  </a:lnTo>
                  <a:lnTo>
                    <a:pt x="214" y="472"/>
                  </a:lnTo>
                  <a:lnTo>
                    <a:pt x="227" y="501"/>
                  </a:lnTo>
                  <a:lnTo>
                    <a:pt x="243" y="528"/>
                  </a:lnTo>
                  <a:lnTo>
                    <a:pt x="264" y="552"/>
                  </a:lnTo>
                  <a:lnTo>
                    <a:pt x="287" y="572"/>
                  </a:lnTo>
                  <a:lnTo>
                    <a:pt x="314" y="589"/>
                  </a:lnTo>
                  <a:lnTo>
                    <a:pt x="343" y="601"/>
                  </a:lnTo>
                  <a:lnTo>
                    <a:pt x="374" y="609"/>
                  </a:lnTo>
                  <a:lnTo>
                    <a:pt x="407" y="611"/>
                  </a:lnTo>
                  <a:lnTo>
                    <a:pt x="441" y="609"/>
                  </a:lnTo>
                  <a:lnTo>
                    <a:pt x="472" y="601"/>
                  </a:lnTo>
                  <a:lnTo>
                    <a:pt x="501" y="589"/>
                  </a:lnTo>
                  <a:lnTo>
                    <a:pt x="528" y="572"/>
                  </a:lnTo>
                  <a:lnTo>
                    <a:pt x="552" y="552"/>
                  </a:lnTo>
                  <a:lnTo>
                    <a:pt x="572" y="528"/>
                  </a:lnTo>
                  <a:lnTo>
                    <a:pt x="589" y="501"/>
                  </a:lnTo>
                  <a:lnTo>
                    <a:pt x="601" y="472"/>
                  </a:lnTo>
                  <a:lnTo>
                    <a:pt x="609" y="440"/>
                  </a:lnTo>
                  <a:lnTo>
                    <a:pt x="611" y="407"/>
                  </a:lnTo>
                  <a:lnTo>
                    <a:pt x="609" y="375"/>
                  </a:lnTo>
                  <a:lnTo>
                    <a:pt x="601" y="343"/>
                  </a:lnTo>
                  <a:lnTo>
                    <a:pt x="589" y="314"/>
                  </a:lnTo>
                  <a:lnTo>
                    <a:pt x="572" y="288"/>
                  </a:lnTo>
                  <a:lnTo>
                    <a:pt x="552" y="264"/>
                  </a:lnTo>
                  <a:lnTo>
                    <a:pt x="528" y="244"/>
                  </a:lnTo>
                  <a:lnTo>
                    <a:pt x="501" y="227"/>
                  </a:lnTo>
                  <a:lnTo>
                    <a:pt x="472" y="215"/>
                  </a:lnTo>
                  <a:lnTo>
                    <a:pt x="441" y="207"/>
                  </a:lnTo>
                  <a:lnTo>
                    <a:pt x="407" y="204"/>
                  </a:lnTo>
                  <a:close/>
                  <a:moveTo>
                    <a:pt x="204" y="0"/>
                  </a:moveTo>
                  <a:lnTo>
                    <a:pt x="3057" y="0"/>
                  </a:lnTo>
                  <a:lnTo>
                    <a:pt x="3090" y="3"/>
                  </a:lnTo>
                  <a:lnTo>
                    <a:pt x="3121" y="11"/>
                  </a:lnTo>
                  <a:lnTo>
                    <a:pt x="3150" y="23"/>
                  </a:lnTo>
                  <a:lnTo>
                    <a:pt x="3178" y="40"/>
                  </a:lnTo>
                  <a:lnTo>
                    <a:pt x="3202" y="60"/>
                  </a:lnTo>
                  <a:lnTo>
                    <a:pt x="3222" y="84"/>
                  </a:lnTo>
                  <a:lnTo>
                    <a:pt x="3238" y="110"/>
                  </a:lnTo>
                  <a:lnTo>
                    <a:pt x="3251" y="139"/>
                  </a:lnTo>
                  <a:lnTo>
                    <a:pt x="3259" y="171"/>
                  </a:lnTo>
                  <a:lnTo>
                    <a:pt x="3261" y="204"/>
                  </a:lnTo>
                  <a:lnTo>
                    <a:pt x="3261" y="1223"/>
                  </a:lnTo>
                  <a:lnTo>
                    <a:pt x="3259" y="1256"/>
                  </a:lnTo>
                  <a:lnTo>
                    <a:pt x="3251" y="1287"/>
                  </a:lnTo>
                  <a:lnTo>
                    <a:pt x="3238" y="1316"/>
                  </a:lnTo>
                  <a:lnTo>
                    <a:pt x="3222" y="1342"/>
                  </a:lnTo>
                  <a:lnTo>
                    <a:pt x="3202" y="1366"/>
                  </a:lnTo>
                  <a:lnTo>
                    <a:pt x="3178" y="1387"/>
                  </a:lnTo>
                  <a:lnTo>
                    <a:pt x="3150" y="1403"/>
                  </a:lnTo>
                  <a:lnTo>
                    <a:pt x="3121" y="1415"/>
                  </a:lnTo>
                  <a:lnTo>
                    <a:pt x="3090" y="1423"/>
                  </a:lnTo>
                  <a:lnTo>
                    <a:pt x="3057" y="1426"/>
                  </a:lnTo>
                  <a:lnTo>
                    <a:pt x="2446" y="1426"/>
                  </a:lnTo>
                  <a:lnTo>
                    <a:pt x="2446" y="2241"/>
                  </a:lnTo>
                  <a:lnTo>
                    <a:pt x="815" y="2241"/>
                  </a:lnTo>
                  <a:lnTo>
                    <a:pt x="815" y="1426"/>
                  </a:lnTo>
                  <a:lnTo>
                    <a:pt x="204" y="1426"/>
                  </a:lnTo>
                  <a:lnTo>
                    <a:pt x="171" y="1423"/>
                  </a:lnTo>
                  <a:lnTo>
                    <a:pt x="140" y="1415"/>
                  </a:lnTo>
                  <a:lnTo>
                    <a:pt x="110" y="1403"/>
                  </a:lnTo>
                  <a:lnTo>
                    <a:pt x="83" y="1387"/>
                  </a:lnTo>
                  <a:lnTo>
                    <a:pt x="60" y="1366"/>
                  </a:lnTo>
                  <a:lnTo>
                    <a:pt x="39" y="1342"/>
                  </a:lnTo>
                  <a:lnTo>
                    <a:pt x="23" y="1316"/>
                  </a:lnTo>
                  <a:lnTo>
                    <a:pt x="10" y="1287"/>
                  </a:lnTo>
                  <a:lnTo>
                    <a:pt x="3" y="1256"/>
                  </a:lnTo>
                  <a:lnTo>
                    <a:pt x="0" y="1223"/>
                  </a:lnTo>
                  <a:lnTo>
                    <a:pt x="0" y="204"/>
                  </a:lnTo>
                  <a:lnTo>
                    <a:pt x="3" y="171"/>
                  </a:lnTo>
                  <a:lnTo>
                    <a:pt x="10" y="139"/>
                  </a:lnTo>
                  <a:lnTo>
                    <a:pt x="23" y="110"/>
                  </a:lnTo>
                  <a:lnTo>
                    <a:pt x="39" y="84"/>
                  </a:lnTo>
                  <a:lnTo>
                    <a:pt x="60" y="60"/>
                  </a:lnTo>
                  <a:lnTo>
                    <a:pt x="83" y="40"/>
                  </a:lnTo>
                  <a:lnTo>
                    <a:pt x="110" y="23"/>
                  </a:lnTo>
                  <a:lnTo>
                    <a:pt x="140" y="11"/>
                  </a:lnTo>
                  <a:lnTo>
                    <a:pt x="171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58" name="Freeform 142"/>
          <p:cNvSpPr>
            <a:spLocks noEditPoints="1"/>
          </p:cNvSpPr>
          <p:nvPr/>
        </p:nvSpPr>
        <p:spPr bwMode="auto">
          <a:xfrm>
            <a:off x="6089230" y="3728180"/>
            <a:ext cx="349600" cy="305043"/>
          </a:xfrm>
          <a:custGeom>
            <a:avLst/>
            <a:gdLst>
              <a:gd name="T0" fmla="*/ 1121 w 3261"/>
              <a:gd name="T1" fmla="*/ 2241 h 2852"/>
              <a:gd name="T2" fmla="*/ 2140 w 3261"/>
              <a:gd name="T3" fmla="*/ 2241 h 2852"/>
              <a:gd name="T4" fmla="*/ 2242 w 3261"/>
              <a:gd name="T5" fmla="*/ 2648 h 2852"/>
              <a:gd name="T6" fmla="*/ 2446 w 3261"/>
              <a:gd name="T7" fmla="*/ 2852 h 2852"/>
              <a:gd name="T8" fmla="*/ 815 w 3261"/>
              <a:gd name="T9" fmla="*/ 2852 h 2852"/>
              <a:gd name="T10" fmla="*/ 1019 w 3261"/>
              <a:gd name="T11" fmla="*/ 2648 h 2852"/>
              <a:gd name="T12" fmla="*/ 1121 w 3261"/>
              <a:gd name="T13" fmla="*/ 2241 h 2852"/>
              <a:gd name="T14" fmla="*/ 204 w 3261"/>
              <a:gd name="T15" fmla="*/ 204 h 2852"/>
              <a:gd name="T16" fmla="*/ 204 w 3261"/>
              <a:gd name="T17" fmla="*/ 1834 h 2852"/>
              <a:gd name="T18" fmla="*/ 3057 w 3261"/>
              <a:gd name="T19" fmla="*/ 1834 h 2852"/>
              <a:gd name="T20" fmla="*/ 3057 w 3261"/>
              <a:gd name="T21" fmla="*/ 204 h 2852"/>
              <a:gd name="T22" fmla="*/ 204 w 3261"/>
              <a:gd name="T23" fmla="*/ 204 h 2852"/>
              <a:gd name="T24" fmla="*/ 0 w 3261"/>
              <a:gd name="T25" fmla="*/ 0 h 2852"/>
              <a:gd name="T26" fmla="*/ 3261 w 3261"/>
              <a:gd name="T27" fmla="*/ 0 h 2852"/>
              <a:gd name="T28" fmla="*/ 3261 w 3261"/>
              <a:gd name="T29" fmla="*/ 2037 h 2852"/>
              <a:gd name="T30" fmla="*/ 0 w 3261"/>
              <a:gd name="T31" fmla="*/ 2037 h 2852"/>
              <a:gd name="T32" fmla="*/ 0 w 3261"/>
              <a:gd name="T33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852">
                <a:moveTo>
                  <a:pt x="1121" y="2241"/>
                </a:moveTo>
                <a:lnTo>
                  <a:pt x="2140" y="2241"/>
                </a:lnTo>
                <a:lnTo>
                  <a:pt x="2242" y="2648"/>
                </a:lnTo>
                <a:lnTo>
                  <a:pt x="2446" y="2852"/>
                </a:lnTo>
                <a:lnTo>
                  <a:pt x="815" y="2852"/>
                </a:lnTo>
                <a:lnTo>
                  <a:pt x="1019" y="2648"/>
                </a:lnTo>
                <a:lnTo>
                  <a:pt x="1121" y="2241"/>
                </a:lnTo>
                <a:close/>
                <a:moveTo>
                  <a:pt x="204" y="204"/>
                </a:moveTo>
                <a:lnTo>
                  <a:pt x="204" y="1834"/>
                </a:lnTo>
                <a:lnTo>
                  <a:pt x="3057" y="1834"/>
                </a:lnTo>
                <a:lnTo>
                  <a:pt x="3057" y="204"/>
                </a:lnTo>
                <a:lnTo>
                  <a:pt x="204" y="204"/>
                </a:lnTo>
                <a:close/>
                <a:moveTo>
                  <a:pt x="0" y="0"/>
                </a:moveTo>
                <a:lnTo>
                  <a:pt x="3261" y="0"/>
                </a:lnTo>
                <a:lnTo>
                  <a:pt x="3261" y="2037"/>
                </a:lnTo>
                <a:lnTo>
                  <a:pt x="0" y="20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59" name="Freeform 147"/>
          <p:cNvSpPr>
            <a:spLocks noEditPoints="1"/>
          </p:cNvSpPr>
          <p:nvPr/>
        </p:nvSpPr>
        <p:spPr bwMode="auto">
          <a:xfrm>
            <a:off x="6642226" y="3750030"/>
            <a:ext cx="393299" cy="261343"/>
          </a:xfrm>
          <a:custGeom>
            <a:avLst/>
            <a:gdLst>
              <a:gd name="T0" fmla="*/ 2651 w 3670"/>
              <a:gd name="T1" fmla="*/ 2036 h 2443"/>
              <a:gd name="T2" fmla="*/ 3263 w 3670"/>
              <a:gd name="T3" fmla="*/ 1629 h 2443"/>
              <a:gd name="T4" fmla="*/ 815 w 3670"/>
              <a:gd name="T5" fmla="*/ 1629 h 2443"/>
              <a:gd name="T6" fmla="*/ 2447 w 3670"/>
              <a:gd name="T7" fmla="*/ 2036 h 2443"/>
              <a:gd name="T8" fmla="*/ 815 w 3670"/>
              <a:gd name="T9" fmla="*/ 1629 h 2443"/>
              <a:gd name="T10" fmla="*/ 408 w 3670"/>
              <a:gd name="T11" fmla="*/ 2036 h 2443"/>
              <a:gd name="T12" fmla="*/ 612 w 3670"/>
              <a:gd name="T13" fmla="*/ 1629 h 2443"/>
              <a:gd name="T14" fmla="*/ 2855 w 3670"/>
              <a:gd name="T15" fmla="*/ 1019 h 2443"/>
              <a:gd name="T16" fmla="*/ 3263 w 3670"/>
              <a:gd name="T17" fmla="*/ 1426 h 2443"/>
              <a:gd name="T18" fmla="*/ 2855 w 3670"/>
              <a:gd name="T19" fmla="*/ 1019 h 2443"/>
              <a:gd name="T20" fmla="*/ 2243 w 3670"/>
              <a:gd name="T21" fmla="*/ 1426 h 2443"/>
              <a:gd name="T22" fmla="*/ 2651 w 3670"/>
              <a:gd name="T23" fmla="*/ 1019 h 2443"/>
              <a:gd name="T24" fmla="*/ 1632 w 3670"/>
              <a:gd name="T25" fmla="*/ 1019 h 2443"/>
              <a:gd name="T26" fmla="*/ 2040 w 3670"/>
              <a:gd name="T27" fmla="*/ 1426 h 2443"/>
              <a:gd name="T28" fmla="*/ 1632 w 3670"/>
              <a:gd name="T29" fmla="*/ 1019 h 2443"/>
              <a:gd name="T30" fmla="*/ 1019 w 3670"/>
              <a:gd name="T31" fmla="*/ 1426 h 2443"/>
              <a:gd name="T32" fmla="*/ 1427 w 3670"/>
              <a:gd name="T33" fmla="*/ 1019 h 2443"/>
              <a:gd name="T34" fmla="*/ 408 w 3670"/>
              <a:gd name="T35" fmla="*/ 1019 h 2443"/>
              <a:gd name="T36" fmla="*/ 815 w 3670"/>
              <a:gd name="T37" fmla="*/ 1426 h 2443"/>
              <a:gd name="T38" fmla="*/ 408 w 3670"/>
              <a:gd name="T39" fmla="*/ 1019 h 2443"/>
              <a:gd name="T40" fmla="*/ 2651 w 3670"/>
              <a:gd name="T41" fmla="*/ 815 h 2443"/>
              <a:gd name="T42" fmla="*/ 3263 w 3670"/>
              <a:gd name="T43" fmla="*/ 407 h 2443"/>
              <a:gd name="T44" fmla="*/ 2040 w 3670"/>
              <a:gd name="T45" fmla="*/ 407 h 2443"/>
              <a:gd name="T46" fmla="*/ 2447 w 3670"/>
              <a:gd name="T47" fmla="*/ 815 h 2443"/>
              <a:gd name="T48" fmla="*/ 2040 w 3670"/>
              <a:gd name="T49" fmla="*/ 407 h 2443"/>
              <a:gd name="T50" fmla="*/ 1427 w 3670"/>
              <a:gd name="T51" fmla="*/ 815 h 2443"/>
              <a:gd name="T52" fmla="*/ 1836 w 3670"/>
              <a:gd name="T53" fmla="*/ 407 h 2443"/>
              <a:gd name="T54" fmla="*/ 815 w 3670"/>
              <a:gd name="T55" fmla="*/ 407 h 2443"/>
              <a:gd name="T56" fmla="*/ 1223 w 3670"/>
              <a:gd name="T57" fmla="*/ 815 h 2443"/>
              <a:gd name="T58" fmla="*/ 815 w 3670"/>
              <a:gd name="T59" fmla="*/ 407 h 2443"/>
              <a:gd name="T60" fmla="*/ 408 w 3670"/>
              <a:gd name="T61" fmla="*/ 815 h 2443"/>
              <a:gd name="T62" fmla="*/ 612 w 3670"/>
              <a:gd name="T63" fmla="*/ 407 h 2443"/>
              <a:gd name="T64" fmla="*/ 204 w 3670"/>
              <a:gd name="T65" fmla="*/ 0 h 2443"/>
              <a:gd name="T66" fmla="*/ 3503 w 3670"/>
              <a:gd name="T67" fmla="*/ 3 h 2443"/>
              <a:gd name="T68" fmla="*/ 3569 w 3670"/>
              <a:gd name="T69" fmla="*/ 28 h 2443"/>
              <a:gd name="T70" fmla="*/ 3622 w 3670"/>
              <a:gd name="T71" fmla="*/ 73 h 2443"/>
              <a:gd name="T72" fmla="*/ 3658 w 3670"/>
              <a:gd name="T73" fmla="*/ 133 h 2443"/>
              <a:gd name="T74" fmla="*/ 3670 w 3670"/>
              <a:gd name="T75" fmla="*/ 203 h 2443"/>
              <a:gd name="T76" fmla="*/ 3667 w 3670"/>
              <a:gd name="T77" fmla="*/ 2277 h 2443"/>
              <a:gd name="T78" fmla="*/ 3642 w 3670"/>
              <a:gd name="T79" fmla="*/ 2343 h 2443"/>
              <a:gd name="T80" fmla="*/ 3597 w 3670"/>
              <a:gd name="T81" fmla="*/ 2395 h 2443"/>
              <a:gd name="T82" fmla="*/ 3537 w 3670"/>
              <a:gd name="T83" fmla="*/ 2431 h 2443"/>
              <a:gd name="T84" fmla="*/ 3466 w 3670"/>
              <a:gd name="T85" fmla="*/ 2443 h 2443"/>
              <a:gd name="T86" fmla="*/ 167 w 3670"/>
              <a:gd name="T87" fmla="*/ 2440 h 2443"/>
              <a:gd name="T88" fmla="*/ 101 w 3670"/>
              <a:gd name="T89" fmla="*/ 2415 h 2443"/>
              <a:gd name="T90" fmla="*/ 48 w 3670"/>
              <a:gd name="T91" fmla="*/ 2371 h 2443"/>
              <a:gd name="T92" fmla="*/ 12 w 3670"/>
              <a:gd name="T93" fmla="*/ 2310 h 2443"/>
              <a:gd name="T94" fmla="*/ 0 w 3670"/>
              <a:gd name="T95" fmla="*/ 2240 h 2443"/>
              <a:gd name="T96" fmla="*/ 3 w 3670"/>
              <a:gd name="T97" fmla="*/ 168 h 2443"/>
              <a:gd name="T98" fmla="*/ 28 w 3670"/>
              <a:gd name="T99" fmla="*/ 102 h 2443"/>
              <a:gd name="T100" fmla="*/ 73 w 3670"/>
              <a:gd name="T101" fmla="*/ 48 h 2443"/>
              <a:gd name="T102" fmla="*/ 133 w 3670"/>
              <a:gd name="T103" fmla="*/ 13 h 2443"/>
              <a:gd name="T104" fmla="*/ 204 w 3670"/>
              <a:gd name="T105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0" h="2443">
                <a:moveTo>
                  <a:pt x="2651" y="1629"/>
                </a:moveTo>
                <a:lnTo>
                  <a:pt x="2651" y="2036"/>
                </a:lnTo>
                <a:lnTo>
                  <a:pt x="3263" y="2036"/>
                </a:lnTo>
                <a:lnTo>
                  <a:pt x="3263" y="1629"/>
                </a:lnTo>
                <a:lnTo>
                  <a:pt x="2651" y="1629"/>
                </a:lnTo>
                <a:close/>
                <a:moveTo>
                  <a:pt x="815" y="1629"/>
                </a:moveTo>
                <a:lnTo>
                  <a:pt x="815" y="2036"/>
                </a:lnTo>
                <a:lnTo>
                  <a:pt x="2447" y="2036"/>
                </a:lnTo>
                <a:lnTo>
                  <a:pt x="2447" y="1629"/>
                </a:lnTo>
                <a:lnTo>
                  <a:pt x="815" y="1629"/>
                </a:lnTo>
                <a:close/>
                <a:moveTo>
                  <a:pt x="408" y="1629"/>
                </a:moveTo>
                <a:lnTo>
                  <a:pt x="408" y="2036"/>
                </a:lnTo>
                <a:lnTo>
                  <a:pt x="612" y="2036"/>
                </a:lnTo>
                <a:lnTo>
                  <a:pt x="612" y="1629"/>
                </a:lnTo>
                <a:lnTo>
                  <a:pt x="408" y="1629"/>
                </a:lnTo>
                <a:close/>
                <a:moveTo>
                  <a:pt x="2855" y="1019"/>
                </a:moveTo>
                <a:lnTo>
                  <a:pt x="2855" y="1426"/>
                </a:lnTo>
                <a:lnTo>
                  <a:pt x="3263" y="1426"/>
                </a:lnTo>
                <a:lnTo>
                  <a:pt x="3263" y="1019"/>
                </a:lnTo>
                <a:lnTo>
                  <a:pt x="2855" y="1019"/>
                </a:lnTo>
                <a:close/>
                <a:moveTo>
                  <a:pt x="2243" y="1019"/>
                </a:moveTo>
                <a:lnTo>
                  <a:pt x="2243" y="1426"/>
                </a:lnTo>
                <a:lnTo>
                  <a:pt x="2651" y="1426"/>
                </a:lnTo>
                <a:lnTo>
                  <a:pt x="2651" y="1019"/>
                </a:lnTo>
                <a:lnTo>
                  <a:pt x="2243" y="1019"/>
                </a:lnTo>
                <a:close/>
                <a:moveTo>
                  <a:pt x="1632" y="1019"/>
                </a:moveTo>
                <a:lnTo>
                  <a:pt x="1632" y="1426"/>
                </a:lnTo>
                <a:lnTo>
                  <a:pt x="2040" y="1426"/>
                </a:lnTo>
                <a:lnTo>
                  <a:pt x="2040" y="1019"/>
                </a:lnTo>
                <a:lnTo>
                  <a:pt x="1632" y="1019"/>
                </a:lnTo>
                <a:close/>
                <a:moveTo>
                  <a:pt x="1019" y="1019"/>
                </a:moveTo>
                <a:lnTo>
                  <a:pt x="1019" y="1426"/>
                </a:lnTo>
                <a:lnTo>
                  <a:pt x="1427" y="1426"/>
                </a:lnTo>
                <a:lnTo>
                  <a:pt x="1427" y="1019"/>
                </a:lnTo>
                <a:lnTo>
                  <a:pt x="1019" y="1019"/>
                </a:lnTo>
                <a:close/>
                <a:moveTo>
                  <a:pt x="408" y="1019"/>
                </a:moveTo>
                <a:lnTo>
                  <a:pt x="408" y="1426"/>
                </a:lnTo>
                <a:lnTo>
                  <a:pt x="815" y="1426"/>
                </a:lnTo>
                <a:lnTo>
                  <a:pt x="815" y="1019"/>
                </a:lnTo>
                <a:lnTo>
                  <a:pt x="408" y="1019"/>
                </a:lnTo>
                <a:close/>
                <a:moveTo>
                  <a:pt x="2651" y="407"/>
                </a:moveTo>
                <a:lnTo>
                  <a:pt x="2651" y="815"/>
                </a:lnTo>
                <a:lnTo>
                  <a:pt x="3263" y="815"/>
                </a:lnTo>
                <a:lnTo>
                  <a:pt x="3263" y="407"/>
                </a:lnTo>
                <a:lnTo>
                  <a:pt x="2651" y="407"/>
                </a:lnTo>
                <a:close/>
                <a:moveTo>
                  <a:pt x="2040" y="407"/>
                </a:moveTo>
                <a:lnTo>
                  <a:pt x="2040" y="815"/>
                </a:lnTo>
                <a:lnTo>
                  <a:pt x="2447" y="815"/>
                </a:lnTo>
                <a:lnTo>
                  <a:pt x="2447" y="407"/>
                </a:lnTo>
                <a:lnTo>
                  <a:pt x="2040" y="407"/>
                </a:lnTo>
                <a:close/>
                <a:moveTo>
                  <a:pt x="1427" y="407"/>
                </a:moveTo>
                <a:lnTo>
                  <a:pt x="1427" y="815"/>
                </a:lnTo>
                <a:lnTo>
                  <a:pt x="1836" y="815"/>
                </a:lnTo>
                <a:lnTo>
                  <a:pt x="1836" y="407"/>
                </a:lnTo>
                <a:lnTo>
                  <a:pt x="1427" y="407"/>
                </a:lnTo>
                <a:close/>
                <a:moveTo>
                  <a:pt x="815" y="407"/>
                </a:moveTo>
                <a:lnTo>
                  <a:pt x="815" y="815"/>
                </a:lnTo>
                <a:lnTo>
                  <a:pt x="1223" y="815"/>
                </a:lnTo>
                <a:lnTo>
                  <a:pt x="1223" y="407"/>
                </a:lnTo>
                <a:lnTo>
                  <a:pt x="815" y="407"/>
                </a:lnTo>
                <a:close/>
                <a:moveTo>
                  <a:pt x="408" y="407"/>
                </a:moveTo>
                <a:lnTo>
                  <a:pt x="408" y="815"/>
                </a:lnTo>
                <a:lnTo>
                  <a:pt x="612" y="815"/>
                </a:lnTo>
                <a:lnTo>
                  <a:pt x="612" y="407"/>
                </a:lnTo>
                <a:lnTo>
                  <a:pt x="408" y="407"/>
                </a:lnTo>
                <a:close/>
                <a:moveTo>
                  <a:pt x="204" y="0"/>
                </a:moveTo>
                <a:lnTo>
                  <a:pt x="3466" y="0"/>
                </a:lnTo>
                <a:lnTo>
                  <a:pt x="3503" y="3"/>
                </a:lnTo>
                <a:lnTo>
                  <a:pt x="3537" y="13"/>
                </a:lnTo>
                <a:lnTo>
                  <a:pt x="3569" y="28"/>
                </a:lnTo>
                <a:lnTo>
                  <a:pt x="3597" y="48"/>
                </a:lnTo>
                <a:lnTo>
                  <a:pt x="3622" y="73"/>
                </a:lnTo>
                <a:lnTo>
                  <a:pt x="3642" y="102"/>
                </a:lnTo>
                <a:lnTo>
                  <a:pt x="3658" y="133"/>
                </a:lnTo>
                <a:lnTo>
                  <a:pt x="3667" y="168"/>
                </a:lnTo>
                <a:lnTo>
                  <a:pt x="3670" y="203"/>
                </a:lnTo>
                <a:lnTo>
                  <a:pt x="3670" y="2240"/>
                </a:lnTo>
                <a:lnTo>
                  <a:pt x="3667" y="2277"/>
                </a:lnTo>
                <a:lnTo>
                  <a:pt x="3658" y="2310"/>
                </a:lnTo>
                <a:lnTo>
                  <a:pt x="3642" y="2343"/>
                </a:lnTo>
                <a:lnTo>
                  <a:pt x="3622" y="2371"/>
                </a:lnTo>
                <a:lnTo>
                  <a:pt x="3597" y="2395"/>
                </a:lnTo>
                <a:lnTo>
                  <a:pt x="3569" y="2415"/>
                </a:lnTo>
                <a:lnTo>
                  <a:pt x="3537" y="2431"/>
                </a:lnTo>
                <a:lnTo>
                  <a:pt x="3503" y="2440"/>
                </a:lnTo>
                <a:lnTo>
                  <a:pt x="3466" y="2443"/>
                </a:lnTo>
                <a:lnTo>
                  <a:pt x="204" y="2443"/>
                </a:lnTo>
                <a:lnTo>
                  <a:pt x="167" y="2440"/>
                </a:lnTo>
                <a:lnTo>
                  <a:pt x="133" y="2431"/>
                </a:lnTo>
                <a:lnTo>
                  <a:pt x="101" y="2415"/>
                </a:lnTo>
                <a:lnTo>
                  <a:pt x="73" y="2395"/>
                </a:lnTo>
                <a:lnTo>
                  <a:pt x="48" y="2371"/>
                </a:lnTo>
                <a:lnTo>
                  <a:pt x="28" y="2343"/>
                </a:lnTo>
                <a:lnTo>
                  <a:pt x="12" y="2310"/>
                </a:lnTo>
                <a:lnTo>
                  <a:pt x="3" y="2277"/>
                </a:lnTo>
                <a:lnTo>
                  <a:pt x="0" y="2240"/>
                </a:lnTo>
                <a:lnTo>
                  <a:pt x="0" y="203"/>
                </a:lnTo>
                <a:lnTo>
                  <a:pt x="3" y="168"/>
                </a:lnTo>
                <a:lnTo>
                  <a:pt x="12" y="133"/>
                </a:lnTo>
                <a:lnTo>
                  <a:pt x="28" y="102"/>
                </a:lnTo>
                <a:lnTo>
                  <a:pt x="48" y="73"/>
                </a:lnTo>
                <a:lnTo>
                  <a:pt x="73" y="48"/>
                </a:lnTo>
                <a:lnTo>
                  <a:pt x="101" y="28"/>
                </a:lnTo>
                <a:lnTo>
                  <a:pt x="133" y="13"/>
                </a:lnTo>
                <a:lnTo>
                  <a:pt x="167" y="3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0" name="Freeform 152"/>
          <p:cNvSpPr>
            <a:spLocks noEditPoints="1"/>
          </p:cNvSpPr>
          <p:nvPr/>
        </p:nvSpPr>
        <p:spPr bwMode="auto">
          <a:xfrm>
            <a:off x="7663388" y="3750030"/>
            <a:ext cx="349599" cy="261343"/>
          </a:xfrm>
          <a:custGeom>
            <a:avLst/>
            <a:gdLst>
              <a:gd name="T0" fmla="*/ 1222 w 3261"/>
              <a:gd name="T1" fmla="*/ 2036 h 2443"/>
              <a:gd name="T2" fmla="*/ 1222 w 3261"/>
              <a:gd name="T3" fmla="*/ 2239 h 2443"/>
              <a:gd name="T4" fmla="*/ 2038 w 3261"/>
              <a:gd name="T5" fmla="*/ 2239 h 2443"/>
              <a:gd name="T6" fmla="*/ 2038 w 3261"/>
              <a:gd name="T7" fmla="*/ 2036 h 2443"/>
              <a:gd name="T8" fmla="*/ 1222 w 3261"/>
              <a:gd name="T9" fmla="*/ 2036 h 2443"/>
              <a:gd name="T10" fmla="*/ 612 w 3261"/>
              <a:gd name="T11" fmla="*/ 204 h 2443"/>
              <a:gd name="T12" fmla="*/ 611 w 3261"/>
              <a:gd name="T13" fmla="*/ 204 h 2443"/>
              <a:gd name="T14" fmla="*/ 611 w 3261"/>
              <a:gd name="T15" fmla="*/ 1832 h 2443"/>
              <a:gd name="T16" fmla="*/ 2650 w 3261"/>
              <a:gd name="T17" fmla="*/ 1832 h 2443"/>
              <a:gd name="T18" fmla="*/ 2650 w 3261"/>
              <a:gd name="T19" fmla="*/ 204 h 2443"/>
              <a:gd name="T20" fmla="*/ 2650 w 3261"/>
              <a:gd name="T21" fmla="*/ 204 h 2443"/>
              <a:gd name="T22" fmla="*/ 612 w 3261"/>
              <a:gd name="T23" fmla="*/ 204 h 2443"/>
              <a:gd name="T24" fmla="*/ 611 w 3261"/>
              <a:gd name="T25" fmla="*/ 0 h 2443"/>
              <a:gd name="T26" fmla="*/ 2650 w 3261"/>
              <a:gd name="T27" fmla="*/ 0 h 2443"/>
              <a:gd name="T28" fmla="*/ 2683 w 3261"/>
              <a:gd name="T29" fmla="*/ 3 h 2443"/>
              <a:gd name="T30" fmla="*/ 2714 w 3261"/>
              <a:gd name="T31" fmla="*/ 10 h 2443"/>
              <a:gd name="T32" fmla="*/ 2743 w 3261"/>
              <a:gd name="T33" fmla="*/ 23 h 2443"/>
              <a:gd name="T34" fmla="*/ 2770 w 3261"/>
              <a:gd name="T35" fmla="*/ 39 h 2443"/>
              <a:gd name="T36" fmla="*/ 2793 w 3261"/>
              <a:gd name="T37" fmla="*/ 60 h 2443"/>
              <a:gd name="T38" fmla="*/ 2814 w 3261"/>
              <a:gd name="T39" fmla="*/ 83 h 2443"/>
              <a:gd name="T40" fmla="*/ 2830 w 3261"/>
              <a:gd name="T41" fmla="*/ 110 h 2443"/>
              <a:gd name="T42" fmla="*/ 2843 w 3261"/>
              <a:gd name="T43" fmla="*/ 139 h 2443"/>
              <a:gd name="T44" fmla="*/ 2850 w 3261"/>
              <a:gd name="T45" fmla="*/ 170 h 2443"/>
              <a:gd name="T46" fmla="*/ 2853 w 3261"/>
              <a:gd name="T47" fmla="*/ 204 h 2443"/>
              <a:gd name="T48" fmla="*/ 2853 w 3261"/>
              <a:gd name="T49" fmla="*/ 1832 h 2443"/>
              <a:gd name="T50" fmla="*/ 3261 w 3261"/>
              <a:gd name="T51" fmla="*/ 1832 h 2443"/>
              <a:gd name="T52" fmla="*/ 3261 w 3261"/>
              <a:gd name="T53" fmla="*/ 2443 h 2443"/>
              <a:gd name="T54" fmla="*/ 0 w 3261"/>
              <a:gd name="T55" fmla="*/ 2443 h 2443"/>
              <a:gd name="T56" fmla="*/ 0 w 3261"/>
              <a:gd name="T57" fmla="*/ 1832 h 2443"/>
              <a:gd name="T58" fmla="*/ 407 w 3261"/>
              <a:gd name="T59" fmla="*/ 1832 h 2443"/>
              <a:gd name="T60" fmla="*/ 407 w 3261"/>
              <a:gd name="T61" fmla="*/ 204 h 2443"/>
              <a:gd name="T62" fmla="*/ 410 w 3261"/>
              <a:gd name="T63" fmla="*/ 170 h 2443"/>
              <a:gd name="T64" fmla="*/ 418 w 3261"/>
              <a:gd name="T65" fmla="*/ 139 h 2443"/>
              <a:gd name="T66" fmla="*/ 431 w 3261"/>
              <a:gd name="T67" fmla="*/ 110 h 2443"/>
              <a:gd name="T68" fmla="*/ 447 w 3261"/>
              <a:gd name="T69" fmla="*/ 83 h 2443"/>
              <a:gd name="T70" fmla="*/ 468 w 3261"/>
              <a:gd name="T71" fmla="*/ 60 h 2443"/>
              <a:gd name="T72" fmla="*/ 491 w 3261"/>
              <a:gd name="T73" fmla="*/ 39 h 2443"/>
              <a:gd name="T74" fmla="*/ 518 w 3261"/>
              <a:gd name="T75" fmla="*/ 23 h 2443"/>
              <a:gd name="T76" fmla="*/ 547 w 3261"/>
              <a:gd name="T77" fmla="*/ 10 h 2443"/>
              <a:gd name="T78" fmla="*/ 578 w 3261"/>
              <a:gd name="T79" fmla="*/ 3 h 2443"/>
              <a:gd name="T80" fmla="*/ 611 w 3261"/>
              <a:gd name="T81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261" h="2443">
                <a:moveTo>
                  <a:pt x="1222" y="2036"/>
                </a:moveTo>
                <a:lnTo>
                  <a:pt x="1222" y="2239"/>
                </a:lnTo>
                <a:lnTo>
                  <a:pt x="2038" y="2239"/>
                </a:lnTo>
                <a:lnTo>
                  <a:pt x="2038" y="2036"/>
                </a:lnTo>
                <a:lnTo>
                  <a:pt x="1222" y="2036"/>
                </a:lnTo>
                <a:close/>
                <a:moveTo>
                  <a:pt x="612" y="204"/>
                </a:moveTo>
                <a:lnTo>
                  <a:pt x="611" y="204"/>
                </a:lnTo>
                <a:lnTo>
                  <a:pt x="611" y="1832"/>
                </a:lnTo>
                <a:lnTo>
                  <a:pt x="2650" y="1832"/>
                </a:lnTo>
                <a:lnTo>
                  <a:pt x="2650" y="204"/>
                </a:lnTo>
                <a:lnTo>
                  <a:pt x="2650" y="204"/>
                </a:lnTo>
                <a:lnTo>
                  <a:pt x="612" y="204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683" y="3"/>
                </a:lnTo>
                <a:lnTo>
                  <a:pt x="2714" y="10"/>
                </a:lnTo>
                <a:lnTo>
                  <a:pt x="2743" y="23"/>
                </a:lnTo>
                <a:lnTo>
                  <a:pt x="2770" y="39"/>
                </a:lnTo>
                <a:lnTo>
                  <a:pt x="2793" y="60"/>
                </a:lnTo>
                <a:lnTo>
                  <a:pt x="2814" y="83"/>
                </a:lnTo>
                <a:lnTo>
                  <a:pt x="2830" y="110"/>
                </a:lnTo>
                <a:lnTo>
                  <a:pt x="2843" y="139"/>
                </a:lnTo>
                <a:lnTo>
                  <a:pt x="2850" y="170"/>
                </a:lnTo>
                <a:lnTo>
                  <a:pt x="2853" y="204"/>
                </a:lnTo>
                <a:lnTo>
                  <a:pt x="2853" y="1832"/>
                </a:lnTo>
                <a:lnTo>
                  <a:pt x="3261" y="1832"/>
                </a:lnTo>
                <a:lnTo>
                  <a:pt x="3261" y="2443"/>
                </a:lnTo>
                <a:lnTo>
                  <a:pt x="0" y="2443"/>
                </a:lnTo>
                <a:lnTo>
                  <a:pt x="0" y="1832"/>
                </a:lnTo>
                <a:lnTo>
                  <a:pt x="407" y="1832"/>
                </a:lnTo>
                <a:lnTo>
                  <a:pt x="407" y="204"/>
                </a:lnTo>
                <a:lnTo>
                  <a:pt x="410" y="170"/>
                </a:lnTo>
                <a:lnTo>
                  <a:pt x="418" y="139"/>
                </a:lnTo>
                <a:lnTo>
                  <a:pt x="431" y="110"/>
                </a:lnTo>
                <a:lnTo>
                  <a:pt x="447" y="83"/>
                </a:lnTo>
                <a:lnTo>
                  <a:pt x="468" y="60"/>
                </a:lnTo>
                <a:lnTo>
                  <a:pt x="491" y="39"/>
                </a:lnTo>
                <a:lnTo>
                  <a:pt x="518" y="23"/>
                </a:lnTo>
                <a:lnTo>
                  <a:pt x="547" y="10"/>
                </a:lnTo>
                <a:lnTo>
                  <a:pt x="578" y="3"/>
                </a:lnTo>
                <a:lnTo>
                  <a:pt x="61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1" name="Freeform 157"/>
          <p:cNvSpPr>
            <a:spLocks noEditPoints="1"/>
          </p:cNvSpPr>
          <p:nvPr/>
        </p:nvSpPr>
        <p:spPr bwMode="auto">
          <a:xfrm>
            <a:off x="7238921" y="3704188"/>
            <a:ext cx="221070" cy="353027"/>
          </a:xfrm>
          <a:custGeom>
            <a:avLst/>
            <a:gdLst>
              <a:gd name="T0" fmla="*/ 999 w 2064"/>
              <a:gd name="T1" fmla="*/ 2677 h 3292"/>
              <a:gd name="T2" fmla="*/ 937 w 2064"/>
              <a:gd name="T3" fmla="*/ 2697 h 3292"/>
              <a:gd name="T4" fmla="*/ 886 w 2064"/>
              <a:gd name="T5" fmla="*/ 2734 h 3292"/>
              <a:gd name="T6" fmla="*/ 849 w 2064"/>
              <a:gd name="T7" fmla="*/ 2786 h 3292"/>
              <a:gd name="T8" fmla="*/ 828 w 2064"/>
              <a:gd name="T9" fmla="*/ 2847 h 3292"/>
              <a:gd name="T10" fmla="*/ 828 w 2064"/>
              <a:gd name="T11" fmla="*/ 2914 h 3292"/>
              <a:gd name="T12" fmla="*/ 849 w 2064"/>
              <a:gd name="T13" fmla="*/ 2975 h 3292"/>
              <a:gd name="T14" fmla="*/ 886 w 2064"/>
              <a:gd name="T15" fmla="*/ 3026 h 3292"/>
              <a:gd name="T16" fmla="*/ 937 w 2064"/>
              <a:gd name="T17" fmla="*/ 3063 h 3292"/>
              <a:gd name="T18" fmla="*/ 999 w 2064"/>
              <a:gd name="T19" fmla="*/ 3083 h 3292"/>
              <a:gd name="T20" fmla="*/ 1065 w 2064"/>
              <a:gd name="T21" fmla="*/ 3083 h 3292"/>
              <a:gd name="T22" fmla="*/ 1127 w 2064"/>
              <a:gd name="T23" fmla="*/ 3063 h 3292"/>
              <a:gd name="T24" fmla="*/ 1178 w 2064"/>
              <a:gd name="T25" fmla="*/ 3026 h 3292"/>
              <a:gd name="T26" fmla="*/ 1215 w 2064"/>
              <a:gd name="T27" fmla="*/ 2975 h 3292"/>
              <a:gd name="T28" fmla="*/ 1236 w 2064"/>
              <a:gd name="T29" fmla="*/ 2914 h 3292"/>
              <a:gd name="T30" fmla="*/ 1236 w 2064"/>
              <a:gd name="T31" fmla="*/ 2847 h 3292"/>
              <a:gd name="T32" fmla="*/ 1215 w 2064"/>
              <a:gd name="T33" fmla="*/ 2786 h 3292"/>
              <a:gd name="T34" fmla="*/ 1178 w 2064"/>
              <a:gd name="T35" fmla="*/ 2734 h 3292"/>
              <a:gd name="T36" fmla="*/ 1127 w 2064"/>
              <a:gd name="T37" fmla="*/ 2697 h 3292"/>
              <a:gd name="T38" fmla="*/ 1065 w 2064"/>
              <a:gd name="T39" fmla="*/ 2677 h 3292"/>
              <a:gd name="T40" fmla="*/ 206 w 2064"/>
              <a:gd name="T41" fmla="*/ 411 h 3292"/>
              <a:gd name="T42" fmla="*/ 1858 w 2064"/>
              <a:gd name="T43" fmla="*/ 2469 h 3292"/>
              <a:gd name="T44" fmla="*/ 206 w 2064"/>
              <a:gd name="T45" fmla="*/ 411 h 3292"/>
              <a:gd name="T46" fmla="*/ 620 w 2064"/>
              <a:gd name="T47" fmla="*/ 257 h 3292"/>
              <a:gd name="T48" fmla="*/ 1444 w 2064"/>
              <a:gd name="T49" fmla="*/ 154 h 3292"/>
              <a:gd name="T50" fmla="*/ 310 w 2064"/>
              <a:gd name="T51" fmla="*/ 0 h 3292"/>
              <a:gd name="T52" fmla="*/ 1797 w 2064"/>
              <a:gd name="T53" fmla="*/ 3 h 3292"/>
              <a:gd name="T54" fmla="*/ 1874 w 2064"/>
              <a:gd name="T55" fmla="*/ 23 h 3292"/>
              <a:gd name="T56" fmla="*/ 1944 w 2064"/>
              <a:gd name="T57" fmla="*/ 64 h 3292"/>
              <a:gd name="T58" fmla="*/ 2000 w 2064"/>
              <a:gd name="T59" fmla="*/ 119 h 3292"/>
              <a:gd name="T60" fmla="*/ 2040 w 2064"/>
              <a:gd name="T61" fmla="*/ 189 h 3292"/>
              <a:gd name="T62" fmla="*/ 2061 w 2064"/>
              <a:gd name="T63" fmla="*/ 266 h 3292"/>
              <a:gd name="T64" fmla="*/ 2064 w 2064"/>
              <a:gd name="T65" fmla="*/ 2983 h 3292"/>
              <a:gd name="T66" fmla="*/ 2054 w 2064"/>
              <a:gd name="T67" fmla="*/ 3065 h 3292"/>
              <a:gd name="T68" fmla="*/ 2022 w 2064"/>
              <a:gd name="T69" fmla="*/ 3138 h 3292"/>
              <a:gd name="T70" fmla="*/ 1973 w 2064"/>
              <a:gd name="T71" fmla="*/ 3201 h 3292"/>
              <a:gd name="T72" fmla="*/ 1911 w 2064"/>
              <a:gd name="T73" fmla="*/ 3250 h 3292"/>
              <a:gd name="T74" fmla="*/ 1837 w 2064"/>
              <a:gd name="T75" fmla="*/ 3281 h 3292"/>
              <a:gd name="T76" fmla="*/ 1754 w 2064"/>
              <a:gd name="T77" fmla="*/ 3292 h 3292"/>
              <a:gd name="T78" fmla="*/ 267 w 2064"/>
              <a:gd name="T79" fmla="*/ 3289 h 3292"/>
              <a:gd name="T80" fmla="*/ 190 w 2064"/>
              <a:gd name="T81" fmla="*/ 3267 h 3292"/>
              <a:gd name="T82" fmla="*/ 120 w 2064"/>
              <a:gd name="T83" fmla="*/ 3227 h 3292"/>
              <a:gd name="T84" fmla="*/ 64 w 2064"/>
              <a:gd name="T85" fmla="*/ 3171 h 3292"/>
              <a:gd name="T86" fmla="*/ 24 w 2064"/>
              <a:gd name="T87" fmla="*/ 3103 h 3292"/>
              <a:gd name="T88" fmla="*/ 3 w 2064"/>
              <a:gd name="T89" fmla="*/ 3024 h 3292"/>
              <a:gd name="T90" fmla="*/ 0 w 2064"/>
              <a:gd name="T91" fmla="*/ 308 h 3292"/>
              <a:gd name="T92" fmla="*/ 10 w 2064"/>
              <a:gd name="T93" fmla="*/ 227 h 3292"/>
              <a:gd name="T94" fmla="*/ 42 w 2064"/>
              <a:gd name="T95" fmla="*/ 152 h 3292"/>
              <a:gd name="T96" fmla="*/ 91 w 2064"/>
              <a:gd name="T97" fmla="*/ 91 h 3292"/>
              <a:gd name="T98" fmla="*/ 153 w 2064"/>
              <a:gd name="T99" fmla="*/ 42 h 3292"/>
              <a:gd name="T100" fmla="*/ 227 w 2064"/>
              <a:gd name="T101" fmla="*/ 11 h 3292"/>
              <a:gd name="T102" fmla="*/ 310 w 2064"/>
              <a:gd name="T10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64" h="3292">
                <a:moveTo>
                  <a:pt x="1032" y="2674"/>
                </a:moveTo>
                <a:lnTo>
                  <a:pt x="999" y="2677"/>
                </a:lnTo>
                <a:lnTo>
                  <a:pt x="967" y="2685"/>
                </a:lnTo>
                <a:lnTo>
                  <a:pt x="937" y="2697"/>
                </a:lnTo>
                <a:lnTo>
                  <a:pt x="910" y="2714"/>
                </a:lnTo>
                <a:lnTo>
                  <a:pt x="886" y="2734"/>
                </a:lnTo>
                <a:lnTo>
                  <a:pt x="865" y="2759"/>
                </a:lnTo>
                <a:lnTo>
                  <a:pt x="849" y="2786"/>
                </a:lnTo>
                <a:lnTo>
                  <a:pt x="836" y="2815"/>
                </a:lnTo>
                <a:lnTo>
                  <a:pt x="828" y="2847"/>
                </a:lnTo>
                <a:lnTo>
                  <a:pt x="826" y="2880"/>
                </a:lnTo>
                <a:lnTo>
                  <a:pt x="828" y="2914"/>
                </a:lnTo>
                <a:lnTo>
                  <a:pt x="836" y="2945"/>
                </a:lnTo>
                <a:lnTo>
                  <a:pt x="849" y="2975"/>
                </a:lnTo>
                <a:lnTo>
                  <a:pt x="865" y="3002"/>
                </a:lnTo>
                <a:lnTo>
                  <a:pt x="886" y="3026"/>
                </a:lnTo>
                <a:lnTo>
                  <a:pt x="910" y="3046"/>
                </a:lnTo>
                <a:lnTo>
                  <a:pt x="937" y="3063"/>
                </a:lnTo>
                <a:lnTo>
                  <a:pt x="967" y="3075"/>
                </a:lnTo>
                <a:lnTo>
                  <a:pt x="999" y="3083"/>
                </a:lnTo>
                <a:lnTo>
                  <a:pt x="1032" y="3085"/>
                </a:lnTo>
                <a:lnTo>
                  <a:pt x="1065" y="3083"/>
                </a:lnTo>
                <a:lnTo>
                  <a:pt x="1097" y="3075"/>
                </a:lnTo>
                <a:lnTo>
                  <a:pt x="1127" y="3063"/>
                </a:lnTo>
                <a:lnTo>
                  <a:pt x="1154" y="3046"/>
                </a:lnTo>
                <a:lnTo>
                  <a:pt x="1178" y="3026"/>
                </a:lnTo>
                <a:lnTo>
                  <a:pt x="1199" y="3002"/>
                </a:lnTo>
                <a:lnTo>
                  <a:pt x="1215" y="2975"/>
                </a:lnTo>
                <a:lnTo>
                  <a:pt x="1228" y="2945"/>
                </a:lnTo>
                <a:lnTo>
                  <a:pt x="1236" y="2914"/>
                </a:lnTo>
                <a:lnTo>
                  <a:pt x="1238" y="2880"/>
                </a:lnTo>
                <a:lnTo>
                  <a:pt x="1236" y="2847"/>
                </a:lnTo>
                <a:lnTo>
                  <a:pt x="1228" y="2815"/>
                </a:lnTo>
                <a:lnTo>
                  <a:pt x="1215" y="2786"/>
                </a:lnTo>
                <a:lnTo>
                  <a:pt x="1199" y="2759"/>
                </a:lnTo>
                <a:lnTo>
                  <a:pt x="1178" y="2734"/>
                </a:lnTo>
                <a:lnTo>
                  <a:pt x="1154" y="2714"/>
                </a:lnTo>
                <a:lnTo>
                  <a:pt x="1127" y="2697"/>
                </a:lnTo>
                <a:lnTo>
                  <a:pt x="1097" y="2685"/>
                </a:lnTo>
                <a:lnTo>
                  <a:pt x="1065" y="2677"/>
                </a:lnTo>
                <a:lnTo>
                  <a:pt x="1032" y="2674"/>
                </a:lnTo>
                <a:close/>
                <a:moveTo>
                  <a:pt x="206" y="411"/>
                </a:moveTo>
                <a:lnTo>
                  <a:pt x="206" y="2469"/>
                </a:lnTo>
                <a:lnTo>
                  <a:pt x="1858" y="2469"/>
                </a:lnTo>
                <a:lnTo>
                  <a:pt x="1858" y="411"/>
                </a:lnTo>
                <a:lnTo>
                  <a:pt x="206" y="411"/>
                </a:lnTo>
                <a:close/>
                <a:moveTo>
                  <a:pt x="620" y="154"/>
                </a:moveTo>
                <a:lnTo>
                  <a:pt x="620" y="257"/>
                </a:lnTo>
                <a:lnTo>
                  <a:pt x="1444" y="257"/>
                </a:lnTo>
                <a:lnTo>
                  <a:pt x="1444" y="154"/>
                </a:lnTo>
                <a:lnTo>
                  <a:pt x="620" y="154"/>
                </a:lnTo>
                <a:close/>
                <a:moveTo>
                  <a:pt x="310" y="0"/>
                </a:moveTo>
                <a:lnTo>
                  <a:pt x="1754" y="0"/>
                </a:lnTo>
                <a:lnTo>
                  <a:pt x="1797" y="3"/>
                </a:lnTo>
                <a:lnTo>
                  <a:pt x="1837" y="11"/>
                </a:lnTo>
                <a:lnTo>
                  <a:pt x="1874" y="23"/>
                </a:lnTo>
                <a:lnTo>
                  <a:pt x="1911" y="42"/>
                </a:lnTo>
                <a:lnTo>
                  <a:pt x="1944" y="64"/>
                </a:lnTo>
                <a:lnTo>
                  <a:pt x="1973" y="91"/>
                </a:lnTo>
                <a:lnTo>
                  <a:pt x="2000" y="119"/>
                </a:lnTo>
                <a:lnTo>
                  <a:pt x="2022" y="152"/>
                </a:lnTo>
                <a:lnTo>
                  <a:pt x="2040" y="189"/>
                </a:lnTo>
                <a:lnTo>
                  <a:pt x="2054" y="227"/>
                </a:lnTo>
                <a:lnTo>
                  <a:pt x="2061" y="266"/>
                </a:lnTo>
                <a:lnTo>
                  <a:pt x="2064" y="308"/>
                </a:lnTo>
                <a:lnTo>
                  <a:pt x="2064" y="2983"/>
                </a:lnTo>
                <a:lnTo>
                  <a:pt x="2061" y="3024"/>
                </a:lnTo>
                <a:lnTo>
                  <a:pt x="2054" y="3065"/>
                </a:lnTo>
                <a:lnTo>
                  <a:pt x="2040" y="3103"/>
                </a:lnTo>
                <a:lnTo>
                  <a:pt x="2022" y="3138"/>
                </a:lnTo>
                <a:lnTo>
                  <a:pt x="2000" y="3171"/>
                </a:lnTo>
                <a:lnTo>
                  <a:pt x="1973" y="3201"/>
                </a:lnTo>
                <a:lnTo>
                  <a:pt x="1944" y="3227"/>
                </a:lnTo>
                <a:lnTo>
                  <a:pt x="1911" y="3250"/>
                </a:lnTo>
                <a:lnTo>
                  <a:pt x="1874" y="3267"/>
                </a:lnTo>
                <a:lnTo>
                  <a:pt x="1837" y="3281"/>
                </a:lnTo>
                <a:lnTo>
                  <a:pt x="1797" y="3289"/>
                </a:lnTo>
                <a:lnTo>
                  <a:pt x="1754" y="3292"/>
                </a:lnTo>
                <a:lnTo>
                  <a:pt x="310" y="3292"/>
                </a:lnTo>
                <a:lnTo>
                  <a:pt x="267" y="3289"/>
                </a:lnTo>
                <a:lnTo>
                  <a:pt x="227" y="3281"/>
                </a:lnTo>
                <a:lnTo>
                  <a:pt x="190" y="3267"/>
                </a:lnTo>
                <a:lnTo>
                  <a:pt x="153" y="3250"/>
                </a:lnTo>
                <a:lnTo>
                  <a:pt x="120" y="3227"/>
                </a:lnTo>
                <a:lnTo>
                  <a:pt x="91" y="3201"/>
                </a:lnTo>
                <a:lnTo>
                  <a:pt x="64" y="3171"/>
                </a:lnTo>
                <a:lnTo>
                  <a:pt x="42" y="3138"/>
                </a:lnTo>
                <a:lnTo>
                  <a:pt x="24" y="3103"/>
                </a:lnTo>
                <a:lnTo>
                  <a:pt x="10" y="3065"/>
                </a:lnTo>
                <a:lnTo>
                  <a:pt x="3" y="3024"/>
                </a:lnTo>
                <a:lnTo>
                  <a:pt x="0" y="2983"/>
                </a:lnTo>
                <a:lnTo>
                  <a:pt x="0" y="308"/>
                </a:lnTo>
                <a:lnTo>
                  <a:pt x="3" y="266"/>
                </a:lnTo>
                <a:lnTo>
                  <a:pt x="10" y="227"/>
                </a:lnTo>
                <a:lnTo>
                  <a:pt x="24" y="189"/>
                </a:lnTo>
                <a:lnTo>
                  <a:pt x="42" y="152"/>
                </a:lnTo>
                <a:lnTo>
                  <a:pt x="64" y="119"/>
                </a:lnTo>
                <a:lnTo>
                  <a:pt x="91" y="91"/>
                </a:lnTo>
                <a:lnTo>
                  <a:pt x="120" y="64"/>
                </a:lnTo>
                <a:lnTo>
                  <a:pt x="153" y="42"/>
                </a:lnTo>
                <a:lnTo>
                  <a:pt x="190" y="23"/>
                </a:lnTo>
                <a:lnTo>
                  <a:pt x="227" y="11"/>
                </a:lnTo>
                <a:lnTo>
                  <a:pt x="267" y="3"/>
                </a:lnTo>
                <a:lnTo>
                  <a:pt x="31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2" name="Freeform 162"/>
          <p:cNvSpPr>
            <a:spLocks noEditPoints="1"/>
          </p:cNvSpPr>
          <p:nvPr/>
        </p:nvSpPr>
        <p:spPr bwMode="auto">
          <a:xfrm>
            <a:off x="8216382" y="3704188"/>
            <a:ext cx="241635" cy="353027"/>
          </a:xfrm>
          <a:custGeom>
            <a:avLst/>
            <a:gdLst>
              <a:gd name="T0" fmla="*/ 1098 w 2254"/>
              <a:gd name="T1" fmla="*/ 2825 h 3292"/>
              <a:gd name="T2" fmla="*/ 1047 w 2254"/>
              <a:gd name="T3" fmla="*/ 2845 h 3292"/>
              <a:gd name="T4" fmla="*/ 1005 w 2254"/>
              <a:gd name="T5" fmla="*/ 2880 h 3292"/>
              <a:gd name="T6" fmla="*/ 978 w 2254"/>
              <a:gd name="T7" fmla="*/ 2927 h 3292"/>
              <a:gd name="T8" fmla="*/ 967 w 2254"/>
              <a:gd name="T9" fmla="*/ 2983 h 3292"/>
              <a:gd name="T10" fmla="*/ 978 w 2254"/>
              <a:gd name="T11" fmla="*/ 3039 h 3292"/>
              <a:gd name="T12" fmla="*/ 1005 w 2254"/>
              <a:gd name="T13" fmla="*/ 3086 h 3292"/>
              <a:gd name="T14" fmla="*/ 1047 w 2254"/>
              <a:gd name="T15" fmla="*/ 3122 h 3292"/>
              <a:gd name="T16" fmla="*/ 1098 w 2254"/>
              <a:gd name="T17" fmla="*/ 3140 h 3292"/>
              <a:gd name="T18" fmla="*/ 1156 w 2254"/>
              <a:gd name="T19" fmla="*/ 3140 h 3292"/>
              <a:gd name="T20" fmla="*/ 1207 w 2254"/>
              <a:gd name="T21" fmla="*/ 3122 h 3292"/>
              <a:gd name="T22" fmla="*/ 1249 w 2254"/>
              <a:gd name="T23" fmla="*/ 3086 h 3292"/>
              <a:gd name="T24" fmla="*/ 1276 w 2254"/>
              <a:gd name="T25" fmla="*/ 3039 h 3292"/>
              <a:gd name="T26" fmla="*/ 1286 w 2254"/>
              <a:gd name="T27" fmla="*/ 2983 h 3292"/>
              <a:gd name="T28" fmla="*/ 1276 w 2254"/>
              <a:gd name="T29" fmla="*/ 2927 h 3292"/>
              <a:gd name="T30" fmla="*/ 1249 w 2254"/>
              <a:gd name="T31" fmla="*/ 2880 h 3292"/>
              <a:gd name="T32" fmla="*/ 1207 w 2254"/>
              <a:gd name="T33" fmla="*/ 2845 h 3292"/>
              <a:gd name="T34" fmla="*/ 1156 w 2254"/>
              <a:gd name="T35" fmla="*/ 2825 h 3292"/>
              <a:gd name="T36" fmla="*/ 205 w 2254"/>
              <a:gd name="T37" fmla="*/ 411 h 3292"/>
              <a:gd name="T38" fmla="*/ 2049 w 2254"/>
              <a:gd name="T39" fmla="*/ 2674 h 3292"/>
              <a:gd name="T40" fmla="*/ 205 w 2254"/>
              <a:gd name="T41" fmla="*/ 411 h 3292"/>
              <a:gd name="T42" fmla="*/ 2049 w 2254"/>
              <a:gd name="T43" fmla="*/ 0 h 3292"/>
              <a:gd name="T44" fmla="*/ 2114 w 2254"/>
              <a:gd name="T45" fmla="*/ 10 h 3292"/>
              <a:gd name="T46" fmla="*/ 2169 w 2254"/>
              <a:gd name="T47" fmla="*/ 39 h 3292"/>
              <a:gd name="T48" fmla="*/ 2213 w 2254"/>
              <a:gd name="T49" fmla="*/ 84 h 3292"/>
              <a:gd name="T50" fmla="*/ 2243 w 2254"/>
              <a:gd name="T51" fmla="*/ 140 h 3292"/>
              <a:gd name="T52" fmla="*/ 2254 w 2254"/>
              <a:gd name="T53" fmla="*/ 205 h 3292"/>
              <a:gd name="T54" fmla="*/ 2251 w 2254"/>
              <a:gd name="T55" fmla="*/ 3120 h 3292"/>
              <a:gd name="T56" fmla="*/ 2231 w 2254"/>
              <a:gd name="T57" fmla="*/ 3180 h 3292"/>
              <a:gd name="T58" fmla="*/ 2193 w 2254"/>
              <a:gd name="T59" fmla="*/ 3231 h 3292"/>
              <a:gd name="T60" fmla="*/ 2143 w 2254"/>
              <a:gd name="T61" fmla="*/ 3268 h 3292"/>
              <a:gd name="T62" fmla="*/ 2082 w 2254"/>
              <a:gd name="T63" fmla="*/ 3289 h 3292"/>
              <a:gd name="T64" fmla="*/ 205 w 2254"/>
              <a:gd name="T65" fmla="*/ 3292 h 3292"/>
              <a:gd name="T66" fmla="*/ 141 w 2254"/>
              <a:gd name="T67" fmla="*/ 3281 h 3292"/>
              <a:gd name="T68" fmla="*/ 84 w 2254"/>
              <a:gd name="T69" fmla="*/ 3252 h 3292"/>
              <a:gd name="T70" fmla="*/ 40 w 2254"/>
              <a:gd name="T71" fmla="*/ 3207 h 3292"/>
              <a:gd name="T72" fmla="*/ 10 w 2254"/>
              <a:gd name="T73" fmla="*/ 3150 h 3292"/>
              <a:gd name="T74" fmla="*/ 0 w 2254"/>
              <a:gd name="T75" fmla="*/ 3085 h 3292"/>
              <a:gd name="T76" fmla="*/ 3 w 2254"/>
              <a:gd name="T77" fmla="*/ 172 h 3292"/>
              <a:gd name="T78" fmla="*/ 24 w 2254"/>
              <a:gd name="T79" fmla="*/ 111 h 3292"/>
              <a:gd name="T80" fmla="*/ 61 w 2254"/>
              <a:gd name="T81" fmla="*/ 60 h 3292"/>
              <a:gd name="T82" fmla="*/ 111 w 2254"/>
              <a:gd name="T83" fmla="*/ 22 h 3292"/>
              <a:gd name="T84" fmla="*/ 172 w 2254"/>
              <a:gd name="T85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54" h="3292">
                <a:moveTo>
                  <a:pt x="1127" y="2823"/>
                </a:moveTo>
                <a:lnTo>
                  <a:pt x="1098" y="2825"/>
                </a:lnTo>
                <a:lnTo>
                  <a:pt x="1071" y="2833"/>
                </a:lnTo>
                <a:lnTo>
                  <a:pt x="1047" y="2845"/>
                </a:lnTo>
                <a:lnTo>
                  <a:pt x="1024" y="2860"/>
                </a:lnTo>
                <a:lnTo>
                  <a:pt x="1005" y="2880"/>
                </a:lnTo>
                <a:lnTo>
                  <a:pt x="989" y="2903"/>
                </a:lnTo>
                <a:lnTo>
                  <a:pt x="978" y="2927"/>
                </a:lnTo>
                <a:lnTo>
                  <a:pt x="969" y="2954"/>
                </a:lnTo>
                <a:lnTo>
                  <a:pt x="967" y="2983"/>
                </a:lnTo>
                <a:lnTo>
                  <a:pt x="969" y="3012"/>
                </a:lnTo>
                <a:lnTo>
                  <a:pt x="978" y="3039"/>
                </a:lnTo>
                <a:lnTo>
                  <a:pt x="989" y="3064"/>
                </a:lnTo>
                <a:lnTo>
                  <a:pt x="1005" y="3086"/>
                </a:lnTo>
                <a:lnTo>
                  <a:pt x="1024" y="3105"/>
                </a:lnTo>
                <a:lnTo>
                  <a:pt x="1047" y="3122"/>
                </a:lnTo>
                <a:lnTo>
                  <a:pt x="1071" y="3133"/>
                </a:lnTo>
                <a:lnTo>
                  <a:pt x="1098" y="3140"/>
                </a:lnTo>
                <a:lnTo>
                  <a:pt x="1127" y="3143"/>
                </a:lnTo>
                <a:lnTo>
                  <a:pt x="1156" y="3140"/>
                </a:lnTo>
                <a:lnTo>
                  <a:pt x="1182" y="3133"/>
                </a:lnTo>
                <a:lnTo>
                  <a:pt x="1207" y="3122"/>
                </a:lnTo>
                <a:lnTo>
                  <a:pt x="1230" y="3105"/>
                </a:lnTo>
                <a:lnTo>
                  <a:pt x="1249" y="3086"/>
                </a:lnTo>
                <a:lnTo>
                  <a:pt x="1265" y="3064"/>
                </a:lnTo>
                <a:lnTo>
                  <a:pt x="1276" y="3039"/>
                </a:lnTo>
                <a:lnTo>
                  <a:pt x="1284" y="3012"/>
                </a:lnTo>
                <a:lnTo>
                  <a:pt x="1286" y="2983"/>
                </a:lnTo>
                <a:lnTo>
                  <a:pt x="1284" y="2954"/>
                </a:lnTo>
                <a:lnTo>
                  <a:pt x="1276" y="2927"/>
                </a:lnTo>
                <a:lnTo>
                  <a:pt x="1265" y="2903"/>
                </a:lnTo>
                <a:lnTo>
                  <a:pt x="1249" y="2880"/>
                </a:lnTo>
                <a:lnTo>
                  <a:pt x="1230" y="2860"/>
                </a:lnTo>
                <a:lnTo>
                  <a:pt x="1207" y="2845"/>
                </a:lnTo>
                <a:lnTo>
                  <a:pt x="1182" y="2833"/>
                </a:lnTo>
                <a:lnTo>
                  <a:pt x="1156" y="2825"/>
                </a:lnTo>
                <a:lnTo>
                  <a:pt x="1127" y="2823"/>
                </a:lnTo>
                <a:close/>
                <a:moveTo>
                  <a:pt x="205" y="411"/>
                </a:moveTo>
                <a:lnTo>
                  <a:pt x="205" y="2674"/>
                </a:lnTo>
                <a:lnTo>
                  <a:pt x="2049" y="2674"/>
                </a:lnTo>
                <a:lnTo>
                  <a:pt x="2049" y="411"/>
                </a:lnTo>
                <a:lnTo>
                  <a:pt x="205" y="411"/>
                </a:lnTo>
                <a:close/>
                <a:moveTo>
                  <a:pt x="205" y="0"/>
                </a:moveTo>
                <a:lnTo>
                  <a:pt x="2049" y="0"/>
                </a:lnTo>
                <a:lnTo>
                  <a:pt x="2082" y="2"/>
                </a:lnTo>
                <a:lnTo>
                  <a:pt x="2114" y="10"/>
                </a:lnTo>
                <a:lnTo>
                  <a:pt x="2143" y="22"/>
                </a:lnTo>
                <a:lnTo>
                  <a:pt x="2169" y="39"/>
                </a:lnTo>
                <a:lnTo>
                  <a:pt x="2193" y="60"/>
                </a:lnTo>
                <a:lnTo>
                  <a:pt x="2213" y="84"/>
                </a:lnTo>
                <a:lnTo>
                  <a:pt x="2231" y="111"/>
                </a:lnTo>
                <a:lnTo>
                  <a:pt x="2243" y="140"/>
                </a:lnTo>
                <a:lnTo>
                  <a:pt x="2251" y="172"/>
                </a:lnTo>
                <a:lnTo>
                  <a:pt x="2254" y="205"/>
                </a:lnTo>
                <a:lnTo>
                  <a:pt x="2254" y="3085"/>
                </a:lnTo>
                <a:lnTo>
                  <a:pt x="2251" y="3120"/>
                </a:lnTo>
                <a:lnTo>
                  <a:pt x="2243" y="3150"/>
                </a:lnTo>
                <a:lnTo>
                  <a:pt x="2231" y="3180"/>
                </a:lnTo>
                <a:lnTo>
                  <a:pt x="2213" y="3207"/>
                </a:lnTo>
                <a:lnTo>
                  <a:pt x="2193" y="3231"/>
                </a:lnTo>
                <a:lnTo>
                  <a:pt x="2169" y="3252"/>
                </a:lnTo>
                <a:lnTo>
                  <a:pt x="2143" y="3268"/>
                </a:lnTo>
                <a:lnTo>
                  <a:pt x="2114" y="3281"/>
                </a:lnTo>
                <a:lnTo>
                  <a:pt x="2082" y="3289"/>
                </a:lnTo>
                <a:lnTo>
                  <a:pt x="2049" y="3292"/>
                </a:lnTo>
                <a:lnTo>
                  <a:pt x="205" y="3292"/>
                </a:lnTo>
                <a:lnTo>
                  <a:pt x="172" y="3289"/>
                </a:lnTo>
                <a:lnTo>
                  <a:pt x="141" y="3281"/>
                </a:lnTo>
                <a:lnTo>
                  <a:pt x="111" y="3268"/>
                </a:lnTo>
                <a:lnTo>
                  <a:pt x="84" y="3252"/>
                </a:lnTo>
                <a:lnTo>
                  <a:pt x="61" y="3231"/>
                </a:lnTo>
                <a:lnTo>
                  <a:pt x="40" y="3207"/>
                </a:lnTo>
                <a:lnTo>
                  <a:pt x="24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05"/>
                </a:lnTo>
                <a:lnTo>
                  <a:pt x="3" y="172"/>
                </a:lnTo>
                <a:lnTo>
                  <a:pt x="10" y="140"/>
                </a:lnTo>
                <a:lnTo>
                  <a:pt x="24" y="111"/>
                </a:lnTo>
                <a:lnTo>
                  <a:pt x="40" y="84"/>
                </a:lnTo>
                <a:lnTo>
                  <a:pt x="61" y="60"/>
                </a:lnTo>
                <a:lnTo>
                  <a:pt x="84" y="39"/>
                </a:lnTo>
                <a:lnTo>
                  <a:pt x="111" y="22"/>
                </a:lnTo>
                <a:lnTo>
                  <a:pt x="141" y="10"/>
                </a:lnTo>
                <a:lnTo>
                  <a:pt x="172" y="2"/>
                </a:lnTo>
                <a:lnTo>
                  <a:pt x="20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3" name="Freeform 167"/>
          <p:cNvSpPr>
            <a:spLocks noEditPoints="1"/>
          </p:cNvSpPr>
          <p:nvPr/>
        </p:nvSpPr>
        <p:spPr bwMode="auto">
          <a:xfrm>
            <a:off x="695299" y="4357554"/>
            <a:ext cx="285335" cy="353027"/>
          </a:xfrm>
          <a:custGeom>
            <a:avLst/>
            <a:gdLst>
              <a:gd name="T0" fmla="*/ 1309 w 2663"/>
              <a:gd name="T1" fmla="*/ 2985 h 3292"/>
              <a:gd name="T2" fmla="*/ 1267 w 2663"/>
              <a:gd name="T3" fmla="*/ 3006 h 3292"/>
              <a:gd name="T4" fmla="*/ 1240 w 2663"/>
              <a:gd name="T5" fmla="*/ 3041 h 3292"/>
              <a:gd name="T6" fmla="*/ 1229 w 2663"/>
              <a:gd name="T7" fmla="*/ 3085 h 3292"/>
              <a:gd name="T8" fmla="*/ 1240 w 2663"/>
              <a:gd name="T9" fmla="*/ 3131 h 3292"/>
              <a:gd name="T10" fmla="*/ 1267 w 2663"/>
              <a:gd name="T11" fmla="*/ 3166 h 3292"/>
              <a:gd name="T12" fmla="*/ 1309 w 2663"/>
              <a:gd name="T13" fmla="*/ 3187 h 3292"/>
              <a:gd name="T14" fmla="*/ 1355 w 2663"/>
              <a:gd name="T15" fmla="*/ 3187 h 3292"/>
              <a:gd name="T16" fmla="*/ 1396 w 2663"/>
              <a:gd name="T17" fmla="*/ 3166 h 3292"/>
              <a:gd name="T18" fmla="*/ 1424 w 2663"/>
              <a:gd name="T19" fmla="*/ 3131 h 3292"/>
              <a:gd name="T20" fmla="*/ 1434 w 2663"/>
              <a:gd name="T21" fmla="*/ 3085 h 3292"/>
              <a:gd name="T22" fmla="*/ 1424 w 2663"/>
              <a:gd name="T23" fmla="*/ 3041 h 3292"/>
              <a:gd name="T24" fmla="*/ 1396 w 2663"/>
              <a:gd name="T25" fmla="*/ 3006 h 3292"/>
              <a:gd name="T26" fmla="*/ 1355 w 2663"/>
              <a:gd name="T27" fmla="*/ 2985 h 3292"/>
              <a:gd name="T28" fmla="*/ 410 w 2663"/>
              <a:gd name="T29" fmla="*/ 411 h 3292"/>
              <a:gd name="T30" fmla="*/ 2253 w 2663"/>
              <a:gd name="T31" fmla="*/ 2880 h 3292"/>
              <a:gd name="T32" fmla="*/ 410 w 2663"/>
              <a:gd name="T33" fmla="*/ 411 h 3292"/>
              <a:gd name="T34" fmla="*/ 2356 w 2663"/>
              <a:gd name="T35" fmla="*/ 0 h 3292"/>
              <a:gd name="T36" fmla="*/ 2437 w 2663"/>
              <a:gd name="T37" fmla="*/ 11 h 3292"/>
              <a:gd name="T38" fmla="*/ 2510 w 2663"/>
              <a:gd name="T39" fmla="*/ 42 h 3292"/>
              <a:gd name="T40" fmla="*/ 2573 w 2663"/>
              <a:gd name="T41" fmla="*/ 91 h 3292"/>
              <a:gd name="T42" fmla="*/ 2621 w 2663"/>
              <a:gd name="T43" fmla="*/ 152 h 3292"/>
              <a:gd name="T44" fmla="*/ 2652 w 2663"/>
              <a:gd name="T45" fmla="*/ 227 h 3292"/>
              <a:gd name="T46" fmla="*/ 2663 w 2663"/>
              <a:gd name="T47" fmla="*/ 308 h 3292"/>
              <a:gd name="T48" fmla="*/ 2660 w 2663"/>
              <a:gd name="T49" fmla="*/ 3024 h 3292"/>
              <a:gd name="T50" fmla="*/ 2639 w 2663"/>
              <a:gd name="T51" fmla="*/ 3103 h 3292"/>
              <a:gd name="T52" fmla="*/ 2599 w 2663"/>
              <a:gd name="T53" fmla="*/ 3171 h 3292"/>
              <a:gd name="T54" fmla="*/ 2543 w 2663"/>
              <a:gd name="T55" fmla="*/ 3227 h 3292"/>
              <a:gd name="T56" fmla="*/ 2475 w 2663"/>
              <a:gd name="T57" fmla="*/ 3267 h 3292"/>
              <a:gd name="T58" fmla="*/ 2397 w 2663"/>
              <a:gd name="T59" fmla="*/ 3289 h 3292"/>
              <a:gd name="T60" fmla="*/ 307 w 2663"/>
              <a:gd name="T61" fmla="*/ 3292 h 3292"/>
              <a:gd name="T62" fmla="*/ 226 w 2663"/>
              <a:gd name="T63" fmla="*/ 3281 h 3292"/>
              <a:gd name="T64" fmla="*/ 153 w 2663"/>
              <a:gd name="T65" fmla="*/ 3250 h 3292"/>
              <a:gd name="T66" fmla="*/ 90 w 2663"/>
              <a:gd name="T67" fmla="*/ 3201 h 3292"/>
              <a:gd name="T68" fmla="*/ 42 w 2663"/>
              <a:gd name="T69" fmla="*/ 3138 h 3292"/>
              <a:gd name="T70" fmla="*/ 11 w 2663"/>
              <a:gd name="T71" fmla="*/ 3065 h 3292"/>
              <a:gd name="T72" fmla="*/ 0 w 2663"/>
              <a:gd name="T73" fmla="*/ 2983 h 3292"/>
              <a:gd name="T74" fmla="*/ 3 w 2663"/>
              <a:gd name="T75" fmla="*/ 266 h 3292"/>
              <a:gd name="T76" fmla="*/ 25 w 2663"/>
              <a:gd name="T77" fmla="*/ 189 h 3292"/>
              <a:gd name="T78" fmla="*/ 65 w 2663"/>
              <a:gd name="T79" fmla="*/ 119 h 3292"/>
              <a:gd name="T80" fmla="*/ 120 w 2663"/>
              <a:gd name="T81" fmla="*/ 64 h 3292"/>
              <a:gd name="T82" fmla="*/ 188 w 2663"/>
              <a:gd name="T83" fmla="*/ 23 h 3292"/>
              <a:gd name="T84" fmla="*/ 266 w 2663"/>
              <a:gd name="T8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63" h="3292">
                <a:moveTo>
                  <a:pt x="1332" y="2983"/>
                </a:moveTo>
                <a:lnTo>
                  <a:pt x="1309" y="2985"/>
                </a:lnTo>
                <a:lnTo>
                  <a:pt x="1287" y="2994"/>
                </a:lnTo>
                <a:lnTo>
                  <a:pt x="1267" y="3006"/>
                </a:lnTo>
                <a:lnTo>
                  <a:pt x="1252" y="3021"/>
                </a:lnTo>
                <a:lnTo>
                  <a:pt x="1240" y="3041"/>
                </a:lnTo>
                <a:lnTo>
                  <a:pt x="1231" y="3063"/>
                </a:lnTo>
                <a:lnTo>
                  <a:pt x="1229" y="3085"/>
                </a:lnTo>
                <a:lnTo>
                  <a:pt x="1231" y="3109"/>
                </a:lnTo>
                <a:lnTo>
                  <a:pt x="1240" y="3131"/>
                </a:lnTo>
                <a:lnTo>
                  <a:pt x="1252" y="3150"/>
                </a:lnTo>
                <a:lnTo>
                  <a:pt x="1267" y="3166"/>
                </a:lnTo>
                <a:lnTo>
                  <a:pt x="1287" y="3178"/>
                </a:lnTo>
                <a:lnTo>
                  <a:pt x="1309" y="3187"/>
                </a:lnTo>
                <a:lnTo>
                  <a:pt x="1332" y="3189"/>
                </a:lnTo>
                <a:lnTo>
                  <a:pt x="1355" y="3187"/>
                </a:lnTo>
                <a:lnTo>
                  <a:pt x="1376" y="3178"/>
                </a:lnTo>
                <a:lnTo>
                  <a:pt x="1396" y="3166"/>
                </a:lnTo>
                <a:lnTo>
                  <a:pt x="1411" y="3150"/>
                </a:lnTo>
                <a:lnTo>
                  <a:pt x="1424" y="3131"/>
                </a:lnTo>
                <a:lnTo>
                  <a:pt x="1431" y="3109"/>
                </a:lnTo>
                <a:lnTo>
                  <a:pt x="1434" y="3085"/>
                </a:lnTo>
                <a:lnTo>
                  <a:pt x="1431" y="3063"/>
                </a:lnTo>
                <a:lnTo>
                  <a:pt x="1424" y="3041"/>
                </a:lnTo>
                <a:lnTo>
                  <a:pt x="1411" y="3021"/>
                </a:lnTo>
                <a:lnTo>
                  <a:pt x="1396" y="3006"/>
                </a:lnTo>
                <a:lnTo>
                  <a:pt x="1376" y="2994"/>
                </a:lnTo>
                <a:lnTo>
                  <a:pt x="1355" y="2985"/>
                </a:lnTo>
                <a:lnTo>
                  <a:pt x="1332" y="2983"/>
                </a:lnTo>
                <a:close/>
                <a:moveTo>
                  <a:pt x="410" y="411"/>
                </a:moveTo>
                <a:lnTo>
                  <a:pt x="410" y="2880"/>
                </a:lnTo>
                <a:lnTo>
                  <a:pt x="2253" y="2880"/>
                </a:lnTo>
                <a:lnTo>
                  <a:pt x="2253" y="411"/>
                </a:lnTo>
                <a:lnTo>
                  <a:pt x="410" y="411"/>
                </a:lnTo>
                <a:close/>
                <a:moveTo>
                  <a:pt x="307" y="0"/>
                </a:moveTo>
                <a:lnTo>
                  <a:pt x="2356" y="0"/>
                </a:lnTo>
                <a:lnTo>
                  <a:pt x="2397" y="3"/>
                </a:lnTo>
                <a:lnTo>
                  <a:pt x="2437" y="11"/>
                </a:lnTo>
                <a:lnTo>
                  <a:pt x="2475" y="23"/>
                </a:lnTo>
                <a:lnTo>
                  <a:pt x="2510" y="42"/>
                </a:lnTo>
                <a:lnTo>
                  <a:pt x="2543" y="64"/>
                </a:lnTo>
                <a:lnTo>
                  <a:pt x="2573" y="91"/>
                </a:lnTo>
                <a:lnTo>
                  <a:pt x="2599" y="119"/>
                </a:lnTo>
                <a:lnTo>
                  <a:pt x="2621" y="152"/>
                </a:lnTo>
                <a:lnTo>
                  <a:pt x="2639" y="189"/>
                </a:lnTo>
                <a:lnTo>
                  <a:pt x="2652" y="227"/>
                </a:lnTo>
                <a:lnTo>
                  <a:pt x="2660" y="266"/>
                </a:lnTo>
                <a:lnTo>
                  <a:pt x="2663" y="308"/>
                </a:lnTo>
                <a:lnTo>
                  <a:pt x="2663" y="2983"/>
                </a:lnTo>
                <a:lnTo>
                  <a:pt x="2660" y="3024"/>
                </a:lnTo>
                <a:lnTo>
                  <a:pt x="2652" y="3065"/>
                </a:lnTo>
                <a:lnTo>
                  <a:pt x="2639" y="3103"/>
                </a:lnTo>
                <a:lnTo>
                  <a:pt x="2621" y="3138"/>
                </a:lnTo>
                <a:lnTo>
                  <a:pt x="2599" y="3171"/>
                </a:lnTo>
                <a:lnTo>
                  <a:pt x="2573" y="3201"/>
                </a:lnTo>
                <a:lnTo>
                  <a:pt x="2543" y="3227"/>
                </a:lnTo>
                <a:lnTo>
                  <a:pt x="2510" y="3250"/>
                </a:lnTo>
                <a:lnTo>
                  <a:pt x="2475" y="3267"/>
                </a:lnTo>
                <a:lnTo>
                  <a:pt x="2437" y="3281"/>
                </a:lnTo>
                <a:lnTo>
                  <a:pt x="2397" y="3289"/>
                </a:lnTo>
                <a:lnTo>
                  <a:pt x="2356" y="3292"/>
                </a:lnTo>
                <a:lnTo>
                  <a:pt x="307" y="3292"/>
                </a:lnTo>
                <a:lnTo>
                  <a:pt x="266" y="3289"/>
                </a:lnTo>
                <a:lnTo>
                  <a:pt x="226" y="3281"/>
                </a:lnTo>
                <a:lnTo>
                  <a:pt x="188" y="3267"/>
                </a:lnTo>
                <a:lnTo>
                  <a:pt x="153" y="3250"/>
                </a:lnTo>
                <a:lnTo>
                  <a:pt x="120" y="3227"/>
                </a:lnTo>
                <a:lnTo>
                  <a:pt x="90" y="3201"/>
                </a:lnTo>
                <a:lnTo>
                  <a:pt x="65" y="3171"/>
                </a:lnTo>
                <a:lnTo>
                  <a:pt x="42" y="3138"/>
                </a:lnTo>
                <a:lnTo>
                  <a:pt x="25" y="3103"/>
                </a:lnTo>
                <a:lnTo>
                  <a:pt x="11" y="3065"/>
                </a:lnTo>
                <a:lnTo>
                  <a:pt x="3" y="3024"/>
                </a:lnTo>
                <a:lnTo>
                  <a:pt x="0" y="2983"/>
                </a:lnTo>
                <a:lnTo>
                  <a:pt x="0" y="308"/>
                </a:lnTo>
                <a:lnTo>
                  <a:pt x="3" y="266"/>
                </a:lnTo>
                <a:lnTo>
                  <a:pt x="11" y="227"/>
                </a:lnTo>
                <a:lnTo>
                  <a:pt x="25" y="189"/>
                </a:lnTo>
                <a:lnTo>
                  <a:pt x="42" y="152"/>
                </a:lnTo>
                <a:lnTo>
                  <a:pt x="65" y="119"/>
                </a:lnTo>
                <a:lnTo>
                  <a:pt x="90" y="91"/>
                </a:lnTo>
                <a:lnTo>
                  <a:pt x="120" y="64"/>
                </a:lnTo>
                <a:lnTo>
                  <a:pt x="153" y="42"/>
                </a:lnTo>
                <a:lnTo>
                  <a:pt x="188" y="23"/>
                </a:lnTo>
                <a:lnTo>
                  <a:pt x="226" y="11"/>
                </a:lnTo>
                <a:lnTo>
                  <a:pt x="266" y="3"/>
                </a:lnTo>
                <a:lnTo>
                  <a:pt x="30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4" name="Freeform 172"/>
          <p:cNvSpPr>
            <a:spLocks noEditPoints="1"/>
          </p:cNvSpPr>
          <p:nvPr/>
        </p:nvSpPr>
        <p:spPr bwMode="auto">
          <a:xfrm>
            <a:off x="2275771" y="4357554"/>
            <a:ext cx="349600" cy="353027"/>
          </a:xfrm>
          <a:custGeom>
            <a:avLst/>
            <a:gdLst>
              <a:gd name="T0" fmla="*/ 1461 w 3262"/>
              <a:gd name="T1" fmla="*/ 1236 h 3292"/>
              <a:gd name="T2" fmla="*/ 1131 w 3262"/>
              <a:gd name="T3" fmla="*/ 1247 h 3292"/>
              <a:gd name="T4" fmla="*/ 812 w 3262"/>
              <a:gd name="T5" fmla="*/ 1270 h 3292"/>
              <a:gd name="T6" fmla="*/ 511 w 3262"/>
              <a:gd name="T7" fmla="*/ 1303 h 3292"/>
              <a:gd name="T8" fmla="*/ 461 w 3262"/>
              <a:gd name="T9" fmla="*/ 1506 h 3292"/>
              <a:gd name="T10" fmla="*/ 428 w 3262"/>
              <a:gd name="T11" fmla="*/ 1720 h 3292"/>
              <a:gd name="T12" fmla="*/ 410 w 3262"/>
              <a:gd name="T13" fmla="*/ 1943 h 3292"/>
              <a:gd name="T14" fmla="*/ 410 w 3262"/>
              <a:gd name="T15" fmla="*/ 2171 h 3292"/>
              <a:gd name="T16" fmla="*/ 428 w 3262"/>
              <a:gd name="T17" fmla="*/ 2393 h 3292"/>
              <a:gd name="T18" fmla="*/ 461 w 3262"/>
              <a:gd name="T19" fmla="*/ 2607 h 3292"/>
              <a:gd name="T20" fmla="*/ 511 w 3262"/>
              <a:gd name="T21" fmla="*/ 2812 h 3292"/>
              <a:gd name="T22" fmla="*/ 812 w 3262"/>
              <a:gd name="T23" fmla="*/ 2845 h 3292"/>
              <a:gd name="T24" fmla="*/ 1131 w 3262"/>
              <a:gd name="T25" fmla="*/ 2868 h 3292"/>
              <a:gd name="T26" fmla="*/ 1461 w 3262"/>
              <a:gd name="T27" fmla="*/ 2879 h 3292"/>
              <a:gd name="T28" fmla="*/ 1801 w 3262"/>
              <a:gd name="T29" fmla="*/ 2879 h 3292"/>
              <a:gd name="T30" fmla="*/ 2131 w 3262"/>
              <a:gd name="T31" fmla="*/ 2868 h 3292"/>
              <a:gd name="T32" fmla="*/ 2449 w 3262"/>
              <a:gd name="T33" fmla="*/ 2845 h 3292"/>
              <a:gd name="T34" fmla="*/ 2752 w 3262"/>
              <a:gd name="T35" fmla="*/ 2812 h 3292"/>
              <a:gd name="T36" fmla="*/ 2801 w 3262"/>
              <a:gd name="T37" fmla="*/ 2608 h 3292"/>
              <a:gd name="T38" fmla="*/ 2835 w 3262"/>
              <a:gd name="T39" fmla="*/ 2393 h 3292"/>
              <a:gd name="T40" fmla="*/ 2852 w 3262"/>
              <a:gd name="T41" fmla="*/ 2171 h 3292"/>
              <a:gd name="T42" fmla="*/ 2852 w 3262"/>
              <a:gd name="T43" fmla="*/ 1943 h 3292"/>
              <a:gd name="T44" fmla="*/ 2835 w 3262"/>
              <a:gd name="T45" fmla="*/ 1720 h 3292"/>
              <a:gd name="T46" fmla="*/ 2801 w 3262"/>
              <a:gd name="T47" fmla="*/ 1506 h 3292"/>
              <a:gd name="T48" fmla="*/ 2752 w 3262"/>
              <a:gd name="T49" fmla="*/ 1303 h 3292"/>
              <a:gd name="T50" fmla="*/ 2449 w 3262"/>
              <a:gd name="T51" fmla="*/ 1270 h 3292"/>
              <a:gd name="T52" fmla="*/ 2131 w 3262"/>
              <a:gd name="T53" fmla="*/ 1247 h 3292"/>
              <a:gd name="T54" fmla="*/ 1801 w 3262"/>
              <a:gd name="T55" fmla="*/ 1236 h 3292"/>
              <a:gd name="T56" fmla="*/ 815 w 3262"/>
              <a:gd name="T57" fmla="*/ 0 h 3292"/>
              <a:gd name="T58" fmla="*/ 1732 w 3262"/>
              <a:gd name="T59" fmla="*/ 823 h 3292"/>
              <a:gd name="T60" fmla="*/ 2549 w 3262"/>
              <a:gd name="T61" fmla="*/ 103 h 3292"/>
              <a:gd name="T62" fmla="*/ 2227 w 3262"/>
              <a:gd name="T63" fmla="*/ 838 h 3292"/>
              <a:gd name="T64" fmla="*/ 2598 w 3262"/>
              <a:gd name="T65" fmla="*/ 864 h 3292"/>
              <a:gd name="T66" fmla="*/ 2954 w 3262"/>
              <a:gd name="T67" fmla="*/ 902 h 3292"/>
              <a:gd name="T68" fmla="*/ 3156 w 3262"/>
              <a:gd name="T69" fmla="*/ 1057 h 3292"/>
              <a:gd name="T70" fmla="*/ 3208 w 3262"/>
              <a:gd name="T71" fmla="*/ 1330 h 3292"/>
              <a:gd name="T72" fmla="*/ 3241 w 3262"/>
              <a:gd name="T73" fmla="*/ 1614 h 3292"/>
              <a:gd name="T74" fmla="*/ 3260 w 3262"/>
              <a:gd name="T75" fmla="*/ 1907 h 3292"/>
              <a:gd name="T76" fmla="*/ 3260 w 3262"/>
              <a:gd name="T77" fmla="*/ 2208 h 3292"/>
              <a:gd name="T78" fmla="*/ 3241 w 3262"/>
              <a:gd name="T79" fmla="*/ 2501 h 3292"/>
              <a:gd name="T80" fmla="*/ 3208 w 3262"/>
              <a:gd name="T81" fmla="*/ 2785 h 3292"/>
              <a:gd name="T82" fmla="*/ 3156 w 3262"/>
              <a:gd name="T83" fmla="*/ 3057 h 3292"/>
              <a:gd name="T84" fmla="*/ 2952 w 3262"/>
              <a:gd name="T85" fmla="*/ 3212 h 3292"/>
              <a:gd name="T86" fmla="*/ 2592 w 3262"/>
              <a:gd name="T87" fmla="*/ 3251 h 3292"/>
              <a:gd name="T88" fmla="*/ 2217 w 3262"/>
              <a:gd name="T89" fmla="*/ 3276 h 3292"/>
              <a:gd name="T90" fmla="*/ 1829 w 3262"/>
              <a:gd name="T91" fmla="*/ 3290 h 3292"/>
              <a:gd name="T92" fmla="*/ 1433 w 3262"/>
              <a:gd name="T93" fmla="*/ 3290 h 3292"/>
              <a:gd name="T94" fmla="*/ 1046 w 3262"/>
              <a:gd name="T95" fmla="*/ 3276 h 3292"/>
              <a:gd name="T96" fmla="*/ 670 w 3262"/>
              <a:gd name="T97" fmla="*/ 3251 h 3292"/>
              <a:gd name="T98" fmla="*/ 310 w 3262"/>
              <a:gd name="T99" fmla="*/ 3212 h 3292"/>
              <a:gd name="T100" fmla="*/ 105 w 3262"/>
              <a:gd name="T101" fmla="*/ 3057 h 3292"/>
              <a:gd name="T102" fmla="*/ 55 w 3262"/>
              <a:gd name="T103" fmla="*/ 2785 h 3292"/>
              <a:gd name="T104" fmla="*/ 20 w 3262"/>
              <a:gd name="T105" fmla="*/ 2501 h 3292"/>
              <a:gd name="T106" fmla="*/ 2 w 3262"/>
              <a:gd name="T107" fmla="*/ 2208 h 3292"/>
              <a:gd name="T108" fmla="*/ 2 w 3262"/>
              <a:gd name="T109" fmla="*/ 1907 h 3292"/>
              <a:gd name="T110" fmla="*/ 20 w 3262"/>
              <a:gd name="T111" fmla="*/ 1614 h 3292"/>
              <a:gd name="T112" fmla="*/ 55 w 3262"/>
              <a:gd name="T113" fmla="*/ 1330 h 3292"/>
              <a:gd name="T114" fmla="*/ 105 w 3262"/>
              <a:gd name="T115" fmla="*/ 1057 h 3292"/>
              <a:gd name="T116" fmla="*/ 309 w 3262"/>
              <a:gd name="T117" fmla="*/ 902 h 3292"/>
              <a:gd name="T118" fmla="*/ 667 w 3262"/>
              <a:gd name="T119" fmla="*/ 864 h 3292"/>
              <a:gd name="T120" fmla="*/ 1040 w 3262"/>
              <a:gd name="T121" fmla="*/ 838 h 3292"/>
              <a:gd name="T122" fmla="*/ 612 w 3262"/>
              <a:gd name="T123" fmla="*/ 205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1631" y="1234"/>
                </a:moveTo>
                <a:lnTo>
                  <a:pt x="1461" y="1236"/>
                </a:lnTo>
                <a:lnTo>
                  <a:pt x="1294" y="1240"/>
                </a:lnTo>
                <a:lnTo>
                  <a:pt x="1131" y="1247"/>
                </a:lnTo>
                <a:lnTo>
                  <a:pt x="970" y="1257"/>
                </a:lnTo>
                <a:lnTo>
                  <a:pt x="812" y="1270"/>
                </a:lnTo>
                <a:lnTo>
                  <a:pt x="660" y="1285"/>
                </a:lnTo>
                <a:lnTo>
                  <a:pt x="511" y="1303"/>
                </a:lnTo>
                <a:lnTo>
                  <a:pt x="484" y="1403"/>
                </a:lnTo>
                <a:lnTo>
                  <a:pt x="461" y="1506"/>
                </a:lnTo>
                <a:lnTo>
                  <a:pt x="442" y="1612"/>
                </a:lnTo>
                <a:lnTo>
                  <a:pt x="428" y="1720"/>
                </a:lnTo>
                <a:lnTo>
                  <a:pt x="416" y="1831"/>
                </a:lnTo>
                <a:lnTo>
                  <a:pt x="410" y="1943"/>
                </a:lnTo>
                <a:lnTo>
                  <a:pt x="408" y="2057"/>
                </a:lnTo>
                <a:lnTo>
                  <a:pt x="410" y="2171"/>
                </a:lnTo>
                <a:lnTo>
                  <a:pt x="416" y="2284"/>
                </a:lnTo>
                <a:lnTo>
                  <a:pt x="428" y="2393"/>
                </a:lnTo>
                <a:lnTo>
                  <a:pt x="442" y="2502"/>
                </a:lnTo>
                <a:lnTo>
                  <a:pt x="461" y="2607"/>
                </a:lnTo>
                <a:lnTo>
                  <a:pt x="484" y="2711"/>
                </a:lnTo>
                <a:lnTo>
                  <a:pt x="511" y="2812"/>
                </a:lnTo>
                <a:lnTo>
                  <a:pt x="660" y="2829"/>
                </a:lnTo>
                <a:lnTo>
                  <a:pt x="812" y="2845"/>
                </a:lnTo>
                <a:lnTo>
                  <a:pt x="970" y="2857"/>
                </a:lnTo>
                <a:lnTo>
                  <a:pt x="1131" y="2868"/>
                </a:lnTo>
                <a:lnTo>
                  <a:pt x="1294" y="2875"/>
                </a:lnTo>
                <a:lnTo>
                  <a:pt x="1461" y="2879"/>
                </a:lnTo>
                <a:lnTo>
                  <a:pt x="1631" y="2880"/>
                </a:lnTo>
                <a:lnTo>
                  <a:pt x="1801" y="2879"/>
                </a:lnTo>
                <a:lnTo>
                  <a:pt x="1968" y="2875"/>
                </a:lnTo>
                <a:lnTo>
                  <a:pt x="2131" y="2868"/>
                </a:lnTo>
                <a:lnTo>
                  <a:pt x="2292" y="2857"/>
                </a:lnTo>
                <a:lnTo>
                  <a:pt x="2449" y="2845"/>
                </a:lnTo>
                <a:lnTo>
                  <a:pt x="2603" y="2829"/>
                </a:lnTo>
                <a:lnTo>
                  <a:pt x="2752" y="2812"/>
                </a:lnTo>
                <a:lnTo>
                  <a:pt x="2778" y="2711"/>
                </a:lnTo>
                <a:lnTo>
                  <a:pt x="2801" y="2608"/>
                </a:lnTo>
                <a:lnTo>
                  <a:pt x="2820" y="2502"/>
                </a:lnTo>
                <a:lnTo>
                  <a:pt x="2835" y="2393"/>
                </a:lnTo>
                <a:lnTo>
                  <a:pt x="2845" y="2284"/>
                </a:lnTo>
                <a:lnTo>
                  <a:pt x="2852" y="2171"/>
                </a:lnTo>
                <a:lnTo>
                  <a:pt x="2855" y="2057"/>
                </a:lnTo>
                <a:lnTo>
                  <a:pt x="2852" y="1943"/>
                </a:lnTo>
                <a:lnTo>
                  <a:pt x="2845" y="1831"/>
                </a:lnTo>
                <a:lnTo>
                  <a:pt x="2835" y="1720"/>
                </a:lnTo>
                <a:lnTo>
                  <a:pt x="2820" y="1613"/>
                </a:lnTo>
                <a:lnTo>
                  <a:pt x="2801" y="1506"/>
                </a:lnTo>
                <a:lnTo>
                  <a:pt x="2778" y="1403"/>
                </a:lnTo>
                <a:lnTo>
                  <a:pt x="2752" y="1303"/>
                </a:lnTo>
                <a:lnTo>
                  <a:pt x="2603" y="1285"/>
                </a:lnTo>
                <a:lnTo>
                  <a:pt x="2449" y="1270"/>
                </a:lnTo>
                <a:lnTo>
                  <a:pt x="2292" y="1257"/>
                </a:lnTo>
                <a:lnTo>
                  <a:pt x="2131" y="1247"/>
                </a:lnTo>
                <a:lnTo>
                  <a:pt x="1968" y="1240"/>
                </a:lnTo>
                <a:lnTo>
                  <a:pt x="1801" y="1236"/>
                </a:lnTo>
                <a:lnTo>
                  <a:pt x="1631" y="1234"/>
                </a:lnTo>
                <a:close/>
                <a:moveTo>
                  <a:pt x="815" y="0"/>
                </a:moveTo>
                <a:lnTo>
                  <a:pt x="1631" y="823"/>
                </a:lnTo>
                <a:lnTo>
                  <a:pt x="1732" y="823"/>
                </a:lnTo>
                <a:lnTo>
                  <a:pt x="1833" y="825"/>
                </a:lnTo>
                <a:lnTo>
                  <a:pt x="2549" y="103"/>
                </a:lnTo>
                <a:lnTo>
                  <a:pt x="2752" y="308"/>
                </a:lnTo>
                <a:lnTo>
                  <a:pt x="2227" y="838"/>
                </a:lnTo>
                <a:lnTo>
                  <a:pt x="2414" y="850"/>
                </a:lnTo>
                <a:lnTo>
                  <a:pt x="2598" y="864"/>
                </a:lnTo>
                <a:lnTo>
                  <a:pt x="2778" y="882"/>
                </a:lnTo>
                <a:lnTo>
                  <a:pt x="2954" y="902"/>
                </a:lnTo>
                <a:lnTo>
                  <a:pt x="3126" y="926"/>
                </a:lnTo>
                <a:lnTo>
                  <a:pt x="3156" y="1057"/>
                </a:lnTo>
                <a:lnTo>
                  <a:pt x="3184" y="1192"/>
                </a:lnTo>
                <a:lnTo>
                  <a:pt x="3208" y="1330"/>
                </a:lnTo>
                <a:lnTo>
                  <a:pt x="3227" y="1470"/>
                </a:lnTo>
                <a:lnTo>
                  <a:pt x="3241" y="1614"/>
                </a:lnTo>
                <a:lnTo>
                  <a:pt x="3253" y="1759"/>
                </a:lnTo>
                <a:lnTo>
                  <a:pt x="3260" y="1907"/>
                </a:lnTo>
                <a:lnTo>
                  <a:pt x="3262" y="2057"/>
                </a:lnTo>
                <a:lnTo>
                  <a:pt x="3260" y="2208"/>
                </a:lnTo>
                <a:lnTo>
                  <a:pt x="3253" y="2355"/>
                </a:lnTo>
                <a:lnTo>
                  <a:pt x="3241" y="2501"/>
                </a:lnTo>
                <a:lnTo>
                  <a:pt x="3227" y="2643"/>
                </a:lnTo>
                <a:lnTo>
                  <a:pt x="3208" y="2785"/>
                </a:lnTo>
                <a:lnTo>
                  <a:pt x="3184" y="2922"/>
                </a:lnTo>
                <a:lnTo>
                  <a:pt x="3156" y="3057"/>
                </a:lnTo>
                <a:lnTo>
                  <a:pt x="3126" y="3189"/>
                </a:lnTo>
                <a:lnTo>
                  <a:pt x="2952" y="3212"/>
                </a:lnTo>
                <a:lnTo>
                  <a:pt x="2774" y="3232"/>
                </a:lnTo>
                <a:lnTo>
                  <a:pt x="2592" y="3251"/>
                </a:lnTo>
                <a:lnTo>
                  <a:pt x="2406" y="3265"/>
                </a:lnTo>
                <a:lnTo>
                  <a:pt x="2217" y="3276"/>
                </a:lnTo>
                <a:lnTo>
                  <a:pt x="2025" y="3285"/>
                </a:lnTo>
                <a:lnTo>
                  <a:pt x="1829" y="3290"/>
                </a:lnTo>
                <a:lnTo>
                  <a:pt x="1631" y="3292"/>
                </a:lnTo>
                <a:lnTo>
                  <a:pt x="1433" y="3290"/>
                </a:lnTo>
                <a:lnTo>
                  <a:pt x="1238" y="3285"/>
                </a:lnTo>
                <a:lnTo>
                  <a:pt x="1046" y="3276"/>
                </a:lnTo>
                <a:lnTo>
                  <a:pt x="856" y="3265"/>
                </a:lnTo>
                <a:lnTo>
                  <a:pt x="670" y="3251"/>
                </a:lnTo>
                <a:lnTo>
                  <a:pt x="488" y="3232"/>
                </a:lnTo>
                <a:lnTo>
                  <a:pt x="310" y="3212"/>
                </a:lnTo>
                <a:lnTo>
                  <a:pt x="136" y="3189"/>
                </a:lnTo>
                <a:lnTo>
                  <a:pt x="105" y="3057"/>
                </a:lnTo>
                <a:lnTo>
                  <a:pt x="78" y="2922"/>
                </a:lnTo>
                <a:lnTo>
                  <a:pt x="55" y="2785"/>
                </a:lnTo>
                <a:lnTo>
                  <a:pt x="36" y="2643"/>
                </a:lnTo>
                <a:lnTo>
                  <a:pt x="20" y="2501"/>
                </a:lnTo>
                <a:lnTo>
                  <a:pt x="9" y="2355"/>
                </a:lnTo>
                <a:lnTo>
                  <a:pt x="2" y="2208"/>
                </a:lnTo>
                <a:lnTo>
                  <a:pt x="0" y="2057"/>
                </a:lnTo>
                <a:lnTo>
                  <a:pt x="2" y="1907"/>
                </a:lnTo>
                <a:lnTo>
                  <a:pt x="9" y="1759"/>
                </a:lnTo>
                <a:lnTo>
                  <a:pt x="20" y="1614"/>
                </a:lnTo>
                <a:lnTo>
                  <a:pt x="36" y="1470"/>
                </a:lnTo>
                <a:lnTo>
                  <a:pt x="55" y="1330"/>
                </a:lnTo>
                <a:lnTo>
                  <a:pt x="78" y="1192"/>
                </a:lnTo>
                <a:lnTo>
                  <a:pt x="105" y="1057"/>
                </a:lnTo>
                <a:lnTo>
                  <a:pt x="136" y="926"/>
                </a:lnTo>
                <a:lnTo>
                  <a:pt x="309" y="902"/>
                </a:lnTo>
                <a:lnTo>
                  <a:pt x="486" y="882"/>
                </a:lnTo>
                <a:lnTo>
                  <a:pt x="667" y="864"/>
                </a:lnTo>
                <a:lnTo>
                  <a:pt x="851" y="850"/>
                </a:lnTo>
                <a:lnTo>
                  <a:pt x="1040" y="838"/>
                </a:lnTo>
                <a:lnTo>
                  <a:pt x="1230" y="830"/>
                </a:lnTo>
                <a:lnTo>
                  <a:pt x="612" y="205"/>
                </a:lnTo>
                <a:lnTo>
                  <a:pt x="81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65" name="Group 175"/>
          <p:cNvGrpSpPr>
            <a:grpSpLocks noChangeAspect="1"/>
          </p:cNvGrpSpPr>
          <p:nvPr/>
        </p:nvGrpSpPr>
        <p:grpSpPr bwMode="auto">
          <a:xfrm>
            <a:off x="3372263" y="4414107"/>
            <a:ext cx="349600" cy="239921"/>
            <a:chOff x="9706" y="6744"/>
            <a:chExt cx="408" cy="280"/>
          </a:xfrm>
          <a:solidFill>
            <a:srgbClr val="FFFFFF"/>
          </a:solidFill>
        </p:grpSpPr>
        <p:sp>
          <p:nvSpPr>
            <p:cNvPr id="166" name="Freeform 177"/>
            <p:cNvSpPr>
              <a:spLocks noEditPoints="1"/>
            </p:cNvSpPr>
            <p:nvPr/>
          </p:nvSpPr>
          <p:spPr bwMode="auto">
            <a:xfrm>
              <a:off x="9706" y="6744"/>
              <a:ext cx="408" cy="280"/>
            </a:xfrm>
            <a:custGeom>
              <a:avLst/>
              <a:gdLst>
                <a:gd name="T0" fmla="*/ 967 w 3261"/>
                <a:gd name="T1" fmla="*/ 203 h 2238"/>
                <a:gd name="T2" fmla="*/ 204 w 3261"/>
                <a:gd name="T3" fmla="*/ 1154 h 2238"/>
                <a:gd name="T4" fmla="*/ 204 w 3261"/>
                <a:gd name="T5" fmla="*/ 1220 h 2238"/>
                <a:gd name="T6" fmla="*/ 917 w 3261"/>
                <a:gd name="T7" fmla="*/ 1220 h 2238"/>
                <a:gd name="T8" fmla="*/ 1325 w 3261"/>
                <a:gd name="T9" fmla="*/ 1627 h 2238"/>
                <a:gd name="T10" fmla="*/ 1936 w 3261"/>
                <a:gd name="T11" fmla="*/ 1627 h 2238"/>
                <a:gd name="T12" fmla="*/ 2343 w 3261"/>
                <a:gd name="T13" fmla="*/ 1220 h 2238"/>
                <a:gd name="T14" fmla="*/ 3057 w 3261"/>
                <a:gd name="T15" fmla="*/ 1220 h 2238"/>
                <a:gd name="T16" fmla="*/ 3057 w 3261"/>
                <a:gd name="T17" fmla="*/ 1154 h 2238"/>
                <a:gd name="T18" fmla="*/ 2295 w 3261"/>
                <a:gd name="T19" fmla="*/ 203 h 2238"/>
                <a:gd name="T20" fmla="*/ 967 w 3261"/>
                <a:gd name="T21" fmla="*/ 203 h 2238"/>
                <a:gd name="T22" fmla="*/ 917 w 3261"/>
                <a:gd name="T23" fmla="*/ 0 h 2238"/>
                <a:gd name="T24" fmla="*/ 2343 w 3261"/>
                <a:gd name="T25" fmla="*/ 0 h 2238"/>
                <a:gd name="T26" fmla="*/ 2367 w 3261"/>
                <a:gd name="T27" fmla="*/ 2 h 2238"/>
                <a:gd name="T28" fmla="*/ 2388 w 3261"/>
                <a:gd name="T29" fmla="*/ 10 h 2238"/>
                <a:gd name="T30" fmla="*/ 2408 w 3261"/>
                <a:gd name="T31" fmla="*/ 22 h 2238"/>
                <a:gd name="T32" fmla="*/ 2424 w 3261"/>
                <a:gd name="T33" fmla="*/ 38 h 2238"/>
                <a:gd name="T34" fmla="*/ 3239 w 3261"/>
                <a:gd name="T35" fmla="*/ 1055 h 2238"/>
                <a:gd name="T36" fmla="*/ 3251 w 3261"/>
                <a:gd name="T37" fmla="*/ 1075 h 2238"/>
                <a:gd name="T38" fmla="*/ 3259 w 3261"/>
                <a:gd name="T39" fmla="*/ 1096 h 2238"/>
                <a:gd name="T40" fmla="*/ 3261 w 3261"/>
                <a:gd name="T41" fmla="*/ 1119 h 2238"/>
                <a:gd name="T42" fmla="*/ 3261 w 3261"/>
                <a:gd name="T43" fmla="*/ 2035 h 2238"/>
                <a:gd name="T44" fmla="*/ 3259 w 3261"/>
                <a:gd name="T45" fmla="*/ 2067 h 2238"/>
                <a:gd name="T46" fmla="*/ 3251 w 3261"/>
                <a:gd name="T47" fmla="*/ 2099 h 2238"/>
                <a:gd name="T48" fmla="*/ 3238 w 3261"/>
                <a:gd name="T49" fmla="*/ 2128 h 2238"/>
                <a:gd name="T50" fmla="*/ 3222 w 3261"/>
                <a:gd name="T51" fmla="*/ 2154 h 2238"/>
                <a:gd name="T52" fmla="*/ 3202 w 3261"/>
                <a:gd name="T53" fmla="*/ 2178 h 2238"/>
                <a:gd name="T54" fmla="*/ 3178 w 3261"/>
                <a:gd name="T55" fmla="*/ 2198 h 2238"/>
                <a:gd name="T56" fmla="*/ 3150 w 3261"/>
                <a:gd name="T57" fmla="*/ 2215 h 2238"/>
                <a:gd name="T58" fmla="*/ 3121 w 3261"/>
                <a:gd name="T59" fmla="*/ 2227 h 2238"/>
                <a:gd name="T60" fmla="*/ 3090 w 3261"/>
                <a:gd name="T61" fmla="*/ 2235 h 2238"/>
                <a:gd name="T62" fmla="*/ 3057 w 3261"/>
                <a:gd name="T63" fmla="*/ 2238 h 2238"/>
                <a:gd name="T64" fmla="*/ 204 w 3261"/>
                <a:gd name="T65" fmla="*/ 2238 h 2238"/>
                <a:gd name="T66" fmla="*/ 171 w 3261"/>
                <a:gd name="T67" fmla="*/ 2235 h 2238"/>
                <a:gd name="T68" fmla="*/ 140 w 3261"/>
                <a:gd name="T69" fmla="*/ 2227 h 2238"/>
                <a:gd name="T70" fmla="*/ 110 w 3261"/>
                <a:gd name="T71" fmla="*/ 2215 h 2238"/>
                <a:gd name="T72" fmla="*/ 83 w 3261"/>
                <a:gd name="T73" fmla="*/ 2198 h 2238"/>
                <a:gd name="T74" fmla="*/ 60 w 3261"/>
                <a:gd name="T75" fmla="*/ 2178 h 2238"/>
                <a:gd name="T76" fmla="*/ 39 w 3261"/>
                <a:gd name="T77" fmla="*/ 2154 h 2238"/>
                <a:gd name="T78" fmla="*/ 23 w 3261"/>
                <a:gd name="T79" fmla="*/ 2128 h 2238"/>
                <a:gd name="T80" fmla="*/ 10 w 3261"/>
                <a:gd name="T81" fmla="*/ 2099 h 2238"/>
                <a:gd name="T82" fmla="*/ 3 w 3261"/>
                <a:gd name="T83" fmla="*/ 2067 h 2238"/>
                <a:gd name="T84" fmla="*/ 0 w 3261"/>
                <a:gd name="T85" fmla="*/ 2035 h 2238"/>
                <a:gd name="T86" fmla="*/ 0 w 3261"/>
                <a:gd name="T87" fmla="*/ 1119 h 2238"/>
                <a:gd name="T88" fmla="*/ 3 w 3261"/>
                <a:gd name="T89" fmla="*/ 1096 h 2238"/>
                <a:gd name="T90" fmla="*/ 10 w 3261"/>
                <a:gd name="T91" fmla="*/ 1075 h 2238"/>
                <a:gd name="T92" fmla="*/ 22 w 3261"/>
                <a:gd name="T93" fmla="*/ 1055 h 2238"/>
                <a:gd name="T94" fmla="*/ 838 w 3261"/>
                <a:gd name="T95" fmla="*/ 38 h 2238"/>
                <a:gd name="T96" fmla="*/ 854 w 3261"/>
                <a:gd name="T97" fmla="*/ 22 h 2238"/>
                <a:gd name="T98" fmla="*/ 873 w 3261"/>
                <a:gd name="T99" fmla="*/ 10 h 2238"/>
                <a:gd name="T100" fmla="*/ 894 w 3261"/>
                <a:gd name="T101" fmla="*/ 2 h 2238"/>
                <a:gd name="T102" fmla="*/ 917 w 3261"/>
                <a:gd name="T10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1" h="2238">
                  <a:moveTo>
                    <a:pt x="967" y="203"/>
                  </a:moveTo>
                  <a:lnTo>
                    <a:pt x="204" y="1154"/>
                  </a:lnTo>
                  <a:lnTo>
                    <a:pt x="204" y="1220"/>
                  </a:lnTo>
                  <a:lnTo>
                    <a:pt x="917" y="1220"/>
                  </a:lnTo>
                  <a:lnTo>
                    <a:pt x="1325" y="1627"/>
                  </a:lnTo>
                  <a:lnTo>
                    <a:pt x="1936" y="1627"/>
                  </a:lnTo>
                  <a:lnTo>
                    <a:pt x="2343" y="1220"/>
                  </a:lnTo>
                  <a:lnTo>
                    <a:pt x="3057" y="1220"/>
                  </a:lnTo>
                  <a:lnTo>
                    <a:pt x="3057" y="1154"/>
                  </a:lnTo>
                  <a:lnTo>
                    <a:pt x="2295" y="203"/>
                  </a:lnTo>
                  <a:lnTo>
                    <a:pt x="967" y="203"/>
                  </a:lnTo>
                  <a:close/>
                  <a:moveTo>
                    <a:pt x="917" y="0"/>
                  </a:moveTo>
                  <a:lnTo>
                    <a:pt x="2343" y="0"/>
                  </a:lnTo>
                  <a:lnTo>
                    <a:pt x="2367" y="2"/>
                  </a:lnTo>
                  <a:lnTo>
                    <a:pt x="2388" y="10"/>
                  </a:lnTo>
                  <a:lnTo>
                    <a:pt x="2408" y="22"/>
                  </a:lnTo>
                  <a:lnTo>
                    <a:pt x="2424" y="38"/>
                  </a:lnTo>
                  <a:lnTo>
                    <a:pt x="3239" y="1055"/>
                  </a:lnTo>
                  <a:lnTo>
                    <a:pt x="3251" y="1075"/>
                  </a:lnTo>
                  <a:lnTo>
                    <a:pt x="3259" y="1096"/>
                  </a:lnTo>
                  <a:lnTo>
                    <a:pt x="3261" y="1119"/>
                  </a:lnTo>
                  <a:lnTo>
                    <a:pt x="3261" y="2035"/>
                  </a:lnTo>
                  <a:lnTo>
                    <a:pt x="3259" y="2067"/>
                  </a:lnTo>
                  <a:lnTo>
                    <a:pt x="3251" y="2099"/>
                  </a:lnTo>
                  <a:lnTo>
                    <a:pt x="3238" y="2128"/>
                  </a:lnTo>
                  <a:lnTo>
                    <a:pt x="3222" y="2154"/>
                  </a:lnTo>
                  <a:lnTo>
                    <a:pt x="3202" y="2178"/>
                  </a:lnTo>
                  <a:lnTo>
                    <a:pt x="3178" y="2198"/>
                  </a:lnTo>
                  <a:lnTo>
                    <a:pt x="3150" y="2215"/>
                  </a:lnTo>
                  <a:lnTo>
                    <a:pt x="3121" y="2227"/>
                  </a:lnTo>
                  <a:lnTo>
                    <a:pt x="3090" y="2235"/>
                  </a:lnTo>
                  <a:lnTo>
                    <a:pt x="3057" y="2238"/>
                  </a:lnTo>
                  <a:lnTo>
                    <a:pt x="204" y="2238"/>
                  </a:lnTo>
                  <a:lnTo>
                    <a:pt x="171" y="2235"/>
                  </a:lnTo>
                  <a:lnTo>
                    <a:pt x="140" y="2227"/>
                  </a:lnTo>
                  <a:lnTo>
                    <a:pt x="110" y="2215"/>
                  </a:lnTo>
                  <a:lnTo>
                    <a:pt x="83" y="2198"/>
                  </a:lnTo>
                  <a:lnTo>
                    <a:pt x="60" y="2178"/>
                  </a:lnTo>
                  <a:lnTo>
                    <a:pt x="39" y="2154"/>
                  </a:lnTo>
                  <a:lnTo>
                    <a:pt x="23" y="2128"/>
                  </a:lnTo>
                  <a:lnTo>
                    <a:pt x="10" y="2099"/>
                  </a:lnTo>
                  <a:lnTo>
                    <a:pt x="3" y="2067"/>
                  </a:lnTo>
                  <a:lnTo>
                    <a:pt x="0" y="2035"/>
                  </a:lnTo>
                  <a:lnTo>
                    <a:pt x="0" y="1119"/>
                  </a:lnTo>
                  <a:lnTo>
                    <a:pt x="3" y="1096"/>
                  </a:lnTo>
                  <a:lnTo>
                    <a:pt x="10" y="1075"/>
                  </a:lnTo>
                  <a:lnTo>
                    <a:pt x="22" y="1055"/>
                  </a:lnTo>
                  <a:lnTo>
                    <a:pt x="838" y="38"/>
                  </a:lnTo>
                  <a:lnTo>
                    <a:pt x="854" y="22"/>
                  </a:lnTo>
                  <a:lnTo>
                    <a:pt x="873" y="10"/>
                  </a:lnTo>
                  <a:lnTo>
                    <a:pt x="894" y="2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7" name="Freeform 178"/>
            <p:cNvSpPr/>
            <p:nvPr/>
          </p:nvSpPr>
          <p:spPr bwMode="auto">
            <a:xfrm>
              <a:off x="9808" y="6795"/>
              <a:ext cx="204" cy="26"/>
            </a:xfrm>
            <a:custGeom>
              <a:avLst/>
              <a:gdLst>
                <a:gd name="T0" fmla="*/ 102 w 1631"/>
                <a:gd name="T1" fmla="*/ 0 h 203"/>
                <a:gd name="T2" fmla="*/ 1528 w 1631"/>
                <a:gd name="T3" fmla="*/ 0 h 203"/>
                <a:gd name="T4" fmla="*/ 1553 w 1631"/>
                <a:gd name="T5" fmla="*/ 2 h 203"/>
                <a:gd name="T6" fmla="*/ 1574 w 1631"/>
                <a:gd name="T7" fmla="*/ 10 h 203"/>
                <a:gd name="T8" fmla="*/ 1593 w 1631"/>
                <a:gd name="T9" fmla="*/ 22 h 203"/>
                <a:gd name="T10" fmla="*/ 1609 w 1631"/>
                <a:gd name="T11" fmla="*/ 38 h 203"/>
                <a:gd name="T12" fmla="*/ 1621 w 1631"/>
                <a:gd name="T13" fmla="*/ 57 h 203"/>
                <a:gd name="T14" fmla="*/ 1628 w 1631"/>
                <a:gd name="T15" fmla="*/ 78 h 203"/>
                <a:gd name="T16" fmla="*/ 1631 w 1631"/>
                <a:gd name="T17" fmla="*/ 101 h 203"/>
                <a:gd name="T18" fmla="*/ 1628 w 1631"/>
                <a:gd name="T19" fmla="*/ 125 h 203"/>
                <a:gd name="T20" fmla="*/ 1621 w 1631"/>
                <a:gd name="T21" fmla="*/ 146 h 203"/>
                <a:gd name="T22" fmla="*/ 1609 w 1631"/>
                <a:gd name="T23" fmla="*/ 165 h 203"/>
                <a:gd name="T24" fmla="*/ 1593 w 1631"/>
                <a:gd name="T25" fmla="*/ 181 h 203"/>
                <a:gd name="T26" fmla="*/ 1574 w 1631"/>
                <a:gd name="T27" fmla="*/ 193 h 203"/>
                <a:gd name="T28" fmla="*/ 1553 w 1631"/>
                <a:gd name="T29" fmla="*/ 200 h 203"/>
                <a:gd name="T30" fmla="*/ 1528 w 1631"/>
                <a:gd name="T31" fmla="*/ 203 h 203"/>
                <a:gd name="T32" fmla="*/ 102 w 1631"/>
                <a:gd name="T33" fmla="*/ 203 h 203"/>
                <a:gd name="T34" fmla="*/ 78 w 1631"/>
                <a:gd name="T35" fmla="*/ 200 h 203"/>
                <a:gd name="T36" fmla="*/ 57 w 1631"/>
                <a:gd name="T37" fmla="*/ 193 h 203"/>
                <a:gd name="T38" fmla="*/ 38 w 1631"/>
                <a:gd name="T39" fmla="*/ 181 h 203"/>
                <a:gd name="T40" fmla="*/ 23 w 1631"/>
                <a:gd name="T41" fmla="*/ 165 h 203"/>
                <a:gd name="T42" fmla="*/ 11 w 1631"/>
                <a:gd name="T43" fmla="*/ 146 h 203"/>
                <a:gd name="T44" fmla="*/ 3 w 1631"/>
                <a:gd name="T45" fmla="*/ 125 h 203"/>
                <a:gd name="T46" fmla="*/ 0 w 1631"/>
                <a:gd name="T47" fmla="*/ 101 h 203"/>
                <a:gd name="T48" fmla="*/ 3 w 1631"/>
                <a:gd name="T49" fmla="*/ 78 h 203"/>
                <a:gd name="T50" fmla="*/ 11 w 1631"/>
                <a:gd name="T51" fmla="*/ 57 h 203"/>
                <a:gd name="T52" fmla="*/ 23 w 1631"/>
                <a:gd name="T53" fmla="*/ 38 h 203"/>
                <a:gd name="T54" fmla="*/ 38 w 1631"/>
                <a:gd name="T55" fmla="*/ 22 h 203"/>
                <a:gd name="T56" fmla="*/ 57 w 1631"/>
                <a:gd name="T57" fmla="*/ 10 h 203"/>
                <a:gd name="T58" fmla="*/ 78 w 1631"/>
                <a:gd name="T59" fmla="*/ 2 h 203"/>
                <a:gd name="T60" fmla="*/ 102 w 1631"/>
                <a:gd name="T6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1" h="203">
                  <a:moveTo>
                    <a:pt x="102" y="0"/>
                  </a:moveTo>
                  <a:lnTo>
                    <a:pt x="1528" y="0"/>
                  </a:lnTo>
                  <a:lnTo>
                    <a:pt x="1553" y="2"/>
                  </a:lnTo>
                  <a:lnTo>
                    <a:pt x="1574" y="10"/>
                  </a:lnTo>
                  <a:lnTo>
                    <a:pt x="1593" y="22"/>
                  </a:lnTo>
                  <a:lnTo>
                    <a:pt x="1609" y="38"/>
                  </a:lnTo>
                  <a:lnTo>
                    <a:pt x="1621" y="57"/>
                  </a:lnTo>
                  <a:lnTo>
                    <a:pt x="1628" y="78"/>
                  </a:lnTo>
                  <a:lnTo>
                    <a:pt x="1631" y="101"/>
                  </a:lnTo>
                  <a:lnTo>
                    <a:pt x="1628" y="125"/>
                  </a:lnTo>
                  <a:lnTo>
                    <a:pt x="1621" y="146"/>
                  </a:lnTo>
                  <a:lnTo>
                    <a:pt x="1609" y="165"/>
                  </a:lnTo>
                  <a:lnTo>
                    <a:pt x="1593" y="181"/>
                  </a:lnTo>
                  <a:lnTo>
                    <a:pt x="1574" y="193"/>
                  </a:lnTo>
                  <a:lnTo>
                    <a:pt x="1553" y="200"/>
                  </a:lnTo>
                  <a:lnTo>
                    <a:pt x="1528" y="203"/>
                  </a:lnTo>
                  <a:lnTo>
                    <a:pt x="102" y="203"/>
                  </a:lnTo>
                  <a:lnTo>
                    <a:pt x="78" y="200"/>
                  </a:lnTo>
                  <a:lnTo>
                    <a:pt x="57" y="193"/>
                  </a:lnTo>
                  <a:lnTo>
                    <a:pt x="38" y="181"/>
                  </a:lnTo>
                  <a:lnTo>
                    <a:pt x="23" y="165"/>
                  </a:lnTo>
                  <a:lnTo>
                    <a:pt x="11" y="146"/>
                  </a:lnTo>
                  <a:lnTo>
                    <a:pt x="3" y="125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8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8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8" name="Freeform 179"/>
            <p:cNvSpPr/>
            <p:nvPr/>
          </p:nvSpPr>
          <p:spPr bwMode="auto">
            <a:xfrm>
              <a:off x="9782" y="6846"/>
              <a:ext cx="255" cy="25"/>
            </a:xfrm>
            <a:custGeom>
              <a:avLst/>
              <a:gdLst>
                <a:gd name="T0" fmla="*/ 103 w 2039"/>
                <a:gd name="T1" fmla="*/ 0 h 204"/>
                <a:gd name="T2" fmla="*/ 1936 w 2039"/>
                <a:gd name="T3" fmla="*/ 0 h 204"/>
                <a:gd name="T4" fmla="*/ 1960 w 2039"/>
                <a:gd name="T5" fmla="*/ 3 h 204"/>
                <a:gd name="T6" fmla="*/ 1981 w 2039"/>
                <a:gd name="T7" fmla="*/ 10 h 204"/>
                <a:gd name="T8" fmla="*/ 2000 w 2039"/>
                <a:gd name="T9" fmla="*/ 23 h 204"/>
                <a:gd name="T10" fmla="*/ 2017 w 2039"/>
                <a:gd name="T11" fmla="*/ 39 h 204"/>
                <a:gd name="T12" fmla="*/ 2029 w 2039"/>
                <a:gd name="T13" fmla="*/ 58 h 204"/>
                <a:gd name="T14" fmla="*/ 2036 w 2039"/>
                <a:gd name="T15" fmla="*/ 79 h 204"/>
                <a:gd name="T16" fmla="*/ 2039 w 2039"/>
                <a:gd name="T17" fmla="*/ 102 h 204"/>
                <a:gd name="T18" fmla="*/ 2036 w 2039"/>
                <a:gd name="T19" fmla="*/ 126 h 204"/>
                <a:gd name="T20" fmla="*/ 2029 w 2039"/>
                <a:gd name="T21" fmla="*/ 147 h 204"/>
                <a:gd name="T22" fmla="*/ 2017 w 2039"/>
                <a:gd name="T23" fmla="*/ 166 h 204"/>
                <a:gd name="T24" fmla="*/ 2000 w 2039"/>
                <a:gd name="T25" fmla="*/ 182 h 204"/>
                <a:gd name="T26" fmla="*/ 1981 w 2039"/>
                <a:gd name="T27" fmla="*/ 194 h 204"/>
                <a:gd name="T28" fmla="*/ 1960 w 2039"/>
                <a:gd name="T29" fmla="*/ 201 h 204"/>
                <a:gd name="T30" fmla="*/ 1936 w 2039"/>
                <a:gd name="T31" fmla="*/ 204 h 204"/>
                <a:gd name="T32" fmla="*/ 103 w 2039"/>
                <a:gd name="T33" fmla="*/ 204 h 204"/>
                <a:gd name="T34" fmla="*/ 78 w 2039"/>
                <a:gd name="T35" fmla="*/ 201 h 204"/>
                <a:gd name="T36" fmla="*/ 57 w 2039"/>
                <a:gd name="T37" fmla="*/ 194 h 204"/>
                <a:gd name="T38" fmla="*/ 38 w 2039"/>
                <a:gd name="T39" fmla="*/ 182 h 204"/>
                <a:gd name="T40" fmla="*/ 23 w 2039"/>
                <a:gd name="T41" fmla="*/ 166 h 204"/>
                <a:gd name="T42" fmla="*/ 11 w 2039"/>
                <a:gd name="T43" fmla="*/ 147 h 204"/>
                <a:gd name="T44" fmla="*/ 3 w 2039"/>
                <a:gd name="T45" fmla="*/ 126 h 204"/>
                <a:gd name="T46" fmla="*/ 0 w 2039"/>
                <a:gd name="T47" fmla="*/ 102 h 204"/>
                <a:gd name="T48" fmla="*/ 3 w 2039"/>
                <a:gd name="T49" fmla="*/ 79 h 204"/>
                <a:gd name="T50" fmla="*/ 11 w 2039"/>
                <a:gd name="T51" fmla="*/ 58 h 204"/>
                <a:gd name="T52" fmla="*/ 23 w 2039"/>
                <a:gd name="T53" fmla="*/ 39 h 204"/>
                <a:gd name="T54" fmla="*/ 38 w 2039"/>
                <a:gd name="T55" fmla="*/ 23 h 204"/>
                <a:gd name="T56" fmla="*/ 57 w 2039"/>
                <a:gd name="T57" fmla="*/ 10 h 204"/>
                <a:gd name="T58" fmla="*/ 78 w 2039"/>
                <a:gd name="T59" fmla="*/ 3 h 204"/>
                <a:gd name="T60" fmla="*/ 103 w 2039"/>
                <a:gd name="T6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9" h="204">
                  <a:moveTo>
                    <a:pt x="103" y="0"/>
                  </a:moveTo>
                  <a:lnTo>
                    <a:pt x="1936" y="0"/>
                  </a:lnTo>
                  <a:lnTo>
                    <a:pt x="1960" y="3"/>
                  </a:lnTo>
                  <a:lnTo>
                    <a:pt x="1981" y="10"/>
                  </a:lnTo>
                  <a:lnTo>
                    <a:pt x="2000" y="23"/>
                  </a:lnTo>
                  <a:lnTo>
                    <a:pt x="2017" y="39"/>
                  </a:lnTo>
                  <a:lnTo>
                    <a:pt x="2029" y="58"/>
                  </a:lnTo>
                  <a:lnTo>
                    <a:pt x="2036" y="79"/>
                  </a:lnTo>
                  <a:lnTo>
                    <a:pt x="2039" y="102"/>
                  </a:lnTo>
                  <a:lnTo>
                    <a:pt x="2036" y="126"/>
                  </a:lnTo>
                  <a:lnTo>
                    <a:pt x="2029" y="147"/>
                  </a:lnTo>
                  <a:lnTo>
                    <a:pt x="2017" y="166"/>
                  </a:lnTo>
                  <a:lnTo>
                    <a:pt x="2000" y="182"/>
                  </a:lnTo>
                  <a:lnTo>
                    <a:pt x="1981" y="194"/>
                  </a:lnTo>
                  <a:lnTo>
                    <a:pt x="1960" y="201"/>
                  </a:lnTo>
                  <a:lnTo>
                    <a:pt x="1936" y="204"/>
                  </a:lnTo>
                  <a:lnTo>
                    <a:pt x="103" y="204"/>
                  </a:lnTo>
                  <a:lnTo>
                    <a:pt x="78" y="201"/>
                  </a:lnTo>
                  <a:lnTo>
                    <a:pt x="57" y="194"/>
                  </a:lnTo>
                  <a:lnTo>
                    <a:pt x="38" y="182"/>
                  </a:lnTo>
                  <a:lnTo>
                    <a:pt x="23" y="166"/>
                  </a:lnTo>
                  <a:lnTo>
                    <a:pt x="11" y="147"/>
                  </a:lnTo>
                  <a:lnTo>
                    <a:pt x="3" y="126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8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9" name="Freeform 184"/>
          <p:cNvSpPr>
            <a:spLocks noEditPoints="1"/>
          </p:cNvSpPr>
          <p:nvPr/>
        </p:nvSpPr>
        <p:spPr bwMode="auto">
          <a:xfrm>
            <a:off x="4468754" y="4414107"/>
            <a:ext cx="349600" cy="239921"/>
          </a:xfrm>
          <a:custGeom>
            <a:avLst/>
            <a:gdLst>
              <a:gd name="T0" fmla="*/ 967 w 3261"/>
              <a:gd name="T1" fmla="*/ 203 h 2238"/>
              <a:gd name="T2" fmla="*/ 204 w 3261"/>
              <a:gd name="T3" fmla="*/ 1154 h 2238"/>
              <a:gd name="T4" fmla="*/ 204 w 3261"/>
              <a:gd name="T5" fmla="*/ 1220 h 2238"/>
              <a:gd name="T6" fmla="*/ 917 w 3261"/>
              <a:gd name="T7" fmla="*/ 1220 h 2238"/>
              <a:gd name="T8" fmla="*/ 1325 w 3261"/>
              <a:gd name="T9" fmla="*/ 1627 h 2238"/>
              <a:gd name="T10" fmla="*/ 1936 w 3261"/>
              <a:gd name="T11" fmla="*/ 1627 h 2238"/>
              <a:gd name="T12" fmla="*/ 2343 w 3261"/>
              <a:gd name="T13" fmla="*/ 1220 h 2238"/>
              <a:gd name="T14" fmla="*/ 3057 w 3261"/>
              <a:gd name="T15" fmla="*/ 1220 h 2238"/>
              <a:gd name="T16" fmla="*/ 3057 w 3261"/>
              <a:gd name="T17" fmla="*/ 1154 h 2238"/>
              <a:gd name="T18" fmla="*/ 2295 w 3261"/>
              <a:gd name="T19" fmla="*/ 203 h 2238"/>
              <a:gd name="T20" fmla="*/ 967 w 3261"/>
              <a:gd name="T21" fmla="*/ 203 h 2238"/>
              <a:gd name="T22" fmla="*/ 917 w 3261"/>
              <a:gd name="T23" fmla="*/ 0 h 2238"/>
              <a:gd name="T24" fmla="*/ 2343 w 3261"/>
              <a:gd name="T25" fmla="*/ 0 h 2238"/>
              <a:gd name="T26" fmla="*/ 2367 w 3261"/>
              <a:gd name="T27" fmla="*/ 2 h 2238"/>
              <a:gd name="T28" fmla="*/ 2388 w 3261"/>
              <a:gd name="T29" fmla="*/ 10 h 2238"/>
              <a:gd name="T30" fmla="*/ 2408 w 3261"/>
              <a:gd name="T31" fmla="*/ 22 h 2238"/>
              <a:gd name="T32" fmla="*/ 2424 w 3261"/>
              <a:gd name="T33" fmla="*/ 38 h 2238"/>
              <a:gd name="T34" fmla="*/ 3239 w 3261"/>
              <a:gd name="T35" fmla="*/ 1055 h 2238"/>
              <a:gd name="T36" fmla="*/ 3251 w 3261"/>
              <a:gd name="T37" fmla="*/ 1075 h 2238"/>
              <a:gd name="T38" fmla="*/ 3259 w 3261"/>
              <a:gd name="T39" fmla="*/ 1096 h 2238"/>
              <a:gd name="T40" fmla="*/ 3261 w 3261"/>
              <a:gd name="T41" fmla="*/ 1119 h 2238"/>
              <a:gd name="T42" fmla="*/ 3261 w 3261"/>
              <a:gd name="T43" fmla="*/ 2035 h 2238"/>
              <a:gd name="T44" fmla="*/ 3259 w 3261"/>
              <a:gd name="T45" fmla="*/ 2067 h 2238"/>
              <a:gd name="T46" fmla="*/ 3251 w 3261"/>
              <a:gd name="T47" fmla="*/ 2099 h 2238"/>
              <a:gd name="T48" fmla="*/ 3238 w 3261"/>
              <a:gd name="T49" fmla="*/ 2128 h 2238"/>
              <a:gd name="T50" fmla="*/ 3222 w 3261"/>
              <a:gd name="T51" fmla="*/ 2154 h 2238"/>
              <a:gd name="T52" fmla="*/ 3202 w 3261"/>
              <a:gd name="T53" fmla="*/ 2178 h 2238"/>
              <a:gd name="T54" fmla="*/ 3178 w 3261"/>
              <a:gd name="T55" fmla="*/ 2198 h 2238"/>
              <a:gd name="T56" fmla="*/ 3150 w 3261"/>
              <a:gd name="T57" fmla="*/ 2215 h 2238"/>
              <a:gd name="T58" fmla="*/ 3121 w 3261"/>
              <a:gd name="T59" fmla="*/ 2227 h 2238"/>
              <a:gd name="T60" fmla="*/ 3090 w 3261"/>
              <a:gd name="T61" fmla="*/ 2235 h 2238"/>
              <a:gd name="T62" fmla="*/ 3057 w 3261"/>
              <a:gd name="T63" fmla="*/ 2238 h 2238"/>
              <a:gd name="T64" fmla="*/ 204 w 3261"/>
              <a:gd name="T65" fmla="*/ 2238 h 2238"/>
              <a:gd name="T66" fmla="*/ 171 w 3261"/>
              <a:gd name="T67" fmla="*/ 2235 h 2238"/>
              <a:gd name="T68" fmla="*/ 140 w 3261"/>
              <a:gd name="T69" fmla="*/ 2227 h 2238"/>
              <a:gd name="T70" fmla="*/ 110 w 3261"/>
              <a:gd name="T71" fmla="*/ 2215 h 2238"/>
              <a:gd name="T72" fmla="*/ 83 w 3261"/>
              <a:gd name="T73" fmla="*/ 2198 h 2238"/>
              <a:gd name="T74" fmla="*/ 60 w 3261"/>
              <a:gd name="T75" fmla="*/ 2178 h 2238"/>
              <a:gd name="T76" fmla="*/ 39 w 3261"/>
              <a:gd name="T77" fmla="*/ 2154 h 2238"/>
              <a:gd name="T78" fmla="*/ 23 w 3261"/>
              <a:gd name="T79" fmla="*/ 2128 h 2238"/>
              <a:gd name="T80" fmla="*/ 10 w 3261"/>
              <a:gd name="T81" fmla="*/ 2099 h 2238"/>
              <a:gd name="T82" fmla="*/ 3 w 3261"/>
              <a:gd name="T83" fmla="*/ 2067 h 2238"/>
              <a:gd name="T84" fmla="*/ 0 w 3261"/>
              <a:gd name="T85" fmla="*/ 2035 h 2238"/>
              <a:gd name="T86" fmla="*/ 0 w 3261"/>
              <a:gd name="T87" fmla="*/ 1119 h 2238"/>
              <a:gd name="T88" fmla="*/ 3 w 3261"/>
              <a:gd name="T89" fmla="*/ 1096 h 2238"/>
              <a:gd name="T90" fmla="*/ 10 w 3261"/>
              <a:gd name="T91" fmla="*/ 1075 h 2238"/>
              <a:gd name="T92" fmla="*/ 22 w 3261"/>
              <a:gd name="T93" fmla="*/ 1055 h 2238"/>
              <a:gd name="T94" fmla="*/ 838 w 3261"/>
              <a:gd name="T95" fmla="*/ 38 h 2238"/>
              <a:gd name="T96" fmla="*/ 854 w 3261"/>
              <a:gd name="T97" fmla="*/ 22 h 2238"/>
              <a:gd name="T98" fmla="*/ 873 w 3261"/>
              <a:gd name="T99" fmla="*/ 10 h 2238"/>
              <a:gd name="T100" fmla="*/ 894 w 3261"/>
              <a:gd name="T101" fmla="*/ 2 h 2238"/>
              <a:gd name="T102" fmla="*/ 917 w 3261"/>
              <a:gd name="T103" fmla="*/ 0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61" h="2238">
                <a:moveTo>
                  <a:pt x="967" y="203"/>
                </a:moveTo>
                <a:lnTo>
                  <a:pt x="204" y="1154"/>
                </a:lnTo>
                <a:lnTo>
                  <a:pt x="204" y="1220"/>
                </a:lnTo>
                <a:lnTo>
                  <a:pt x="917" y="1220"/>
                </a:lnTo>
                <a:lnTo>
                  <a:pt x="1325" y="1627"/>
                </a:lnTo>
                <a:lnTo>
                  <a:pt x="1936" y="1627"/>
                </a:lnTo>
                <a:lnTo>
                  <a:pt x="2343" y="1220"/>
                </a:lnTo>
                <a:lnTo>
                  <a:pt x="3057" y="1220"/>
                </a:lnTo>
                <a:lnTo>
                  <a:pt x="3057" y="1154"/>
                </a:lnTo>
                <a:lnTo>
                  <a:pt x="2295" y="203"/>
                </a:lnTo>
                <a:lnTo>
                  <a:pt x="967" y="203"/>
                </a:lnTo>
                <a:close/>
                <a:moveTo>
                  <a:pt x="917" y="0"/>
                </a:moveTo>
                <a:lnTo>
                  <a:pt x="2343" y="0"/>
                </a:lnTo>
                <a:lnTo>
                  <a:pt x="2367" y="2"/>
                </a:lnTo>
                <a:lnTo>
                  <a:pt x="2388" y="10"/>
                </a:lnTo>
                <a:lnTo>
                  <a:pt x="2408" y="22"/>
                </a:lnTo>
                <a:lnTo>
                  <a:pt x="2424" y="38"/>
                </a:lnTo>
                <a:lnTo>
                  <a:pt x="3239" y="1055"/>
                </a:lnTo>
                <a:lnTo>
                  <a:pt x="3251" y="1075"/>
                </a:lnTo>
                <a:lnTo>
                  <a:pt x="3259" y="1096"/>
                </a:lnTo>
                <a:lnTo>
                  <a:pt x="3261" y="1119"/>
                </a:lnTo>
                <a:lnTo>
                  <a:pt x="3261" y="2035"/>
                </a:lnTo>
                <a:lnTo>
                  <a:pt x="3259" y="2067"/>
                </a:lnTo>
                <a:lnTo>
                  <a:pt x="3251" y="2099"/>
                </a:lnTo>
                <a:lnTo>
                  <a:pt x="3238" y="2128"/>
                </a:lnTo>
                <a:lnTo>
                  <a:pt x="3222" y="2154"/>
                </a:lnTo>
                <a:lnTo>
                  <a:pt x="3202" y="2178"/>
                </a:lnTo>
                <a:lnTo>
                  <a:pt x="3178" y="2198"/>
                </a:lnTo>
                <a:lnTo>
                  <a:pt x="3150" y="2215"/>
                </a:lnTo>
                <a:lnTo>
                  <a:pt x="3121" y="2227"/>
                </a:lnTo>
                <a:lnTo>
                  <a:pt x="3090" y="2235"/>
                </a:lnTo>
                <a:lnTo>
                  <a:pt x="3057" y="2238"/>
                </a:lnTo>
                <a:lnTo>
                  <a:pt x="204" y="2238"/>
                </a:lnTo>
                <a:lnTo>
                  <a:pt x="171" y="2235"/>
                </a:lnTo>
                <a:lnTo>
                  <a:pt x="140" y="2227"/>
                </a:lnTo>
                <a:lnTo>
                  <a:pt x="110" y="2215"/>
                </a:lnTo>
                <a:lnTo>
                  <a:pt x="83" y="2198"/>
                </a:lnTo>
                <a:lnTo>
                  <a:pt x="60" y="2178"/>
                </a:lnTo>
                <a:lnTo>
                  <a:pt x="39" y="2154"/>
                </a:lnTo>
                <a:lnTo>
                  <a:pt x="23" y="2128"/>
                </a:lnTo>
                <a:lnTo>
                  <a:pt x="10" y="2099"/>
                </a:lnTo>
                <a:lnTo>
                  <a:pt x="3" y="2067"/>
                </a:lnTo>
                <a:lnTo>
                  <a:pt x="0" y="2035"/>
                </a:lnTo>
                <a:lnTo>
                  <a:pt x="0" y="1119"/>
                </a:lnTo>
                <a:lnTo>
                  <a:pt x="3" y="1096"/>
                </a:lnTo>
                <a:lnTo>
                  <a:pt x="10" y="1075"/>
                </a:lnTo>
                <a:lnTo>
                  <a:pt x="22" y="1055"/>
                </a:lnTo>
                <a:lnTo>
                  <a:pt x="838" y="38"/>
                </a:lnTo>
                <a:lnTo>
                  <a:pt x="854" y="22"/>
                </a:lnTo>
                <a:lnTo>
                  <a:pt x="873" y="10"/>
                </a:lnTo>
                <a:lnTo>
                  <a:pt x="894" y="2"/>
                </a:lnTo>
                <a:lnTo>
                  <a:pt x="91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0" name="Freeform 189"/>
          <p:cNvSpPr>
            <a:spLocks noEditPoints="1"/>
          </p:cNvSpPr>
          <p:nvPr/>
        </p:nvSpPr>
        <p:spPr bwMode="auto">
          <a:xfrm>
            <a:off x="1727525" y="4381545"/>
            <a:ext cx="349600" cy="305043"/>
          </a:xfrm>
          <a:custGeom>
            <a:avLst/>
            <a:gdLst>
              <a:gd name="T0" fmla="*/ 1222 w 3261"/>
              <a:gd name="T1" fmla="*/ 1018 h 2852"/>
              <a:gd name="T2" fmla="*/ 1222 w 3261"/>
              <a:gd name="T3" fmla="*/ 1630 h 2852"/>
              <a:gd name="T4" fmla="*/ 611 w 3261"/>
              <a:gd name="T5" fmla="*/ 1630 h 2852"/>
              <a:gd name="T6" fmla="*/ 1631 w 3261"/>
              <a:gd name="T7" fmla="*/ 2445 h 2852"/>
              <a:gd name="T8" fmla="*/ 2650 w 3261"/>
              <a:gd name="T9" fmla="*/ 1630 h 2852"/>
              <a:gd name="T10" fmla="*/ 2038 w 3261"/>
              <a:gd name="T11" fmla="*/ 1630 h 2852"/>
              <a:gd name="T12" fmla="*/ 2038 w 3261"/>
              <a:gd name="T13" fmla="*/ 1018 h 2852"/>
              <a:gd name="T14" fmla="*/ 1222 w 3261"/>
              <a:gd name="T15" fmla="*/ 1018 h 2852"/>
              <a:gd name="T16" fmla="*/ 696 w 3261"/>
              <a:gd name="T17" fmla="*/ 204 h 2852"/>
              <a:gd name="T18" fmla="*/ 492 w 3261"/>
              <a:gd name="T19" fmla="*/ 407 h 2852"/>
              <a:gd name="T20" fmla="*/ 2769 w 3261"/>
              <a:gd name="T21" fmla="*/ 407 h 2852"/>
              <a:gd name="T22" fmla="*/ 2565 w 3261"/>
              <a:gd name="T23" fmla="*/ 204 h 2852"/>
              <a:gd name="T24" fmla="*/ 696 w 3261"/>
              <a:gd name="T25" fmla="*/ 204 h 2852"/>
              <a:gd name="T26" fmla="*/ 611 w 3261"/>
              <a:gd name="T27" fmla="*/ 0 h 2852"/>
              <a:gd name="T28" fmla="*/ 2650 w 3261"/>
              <a:gd name="T29" fmla="*/ 0 h 2852"/>
              <a:gd name="T30" fmla="*/ 3261 w 3261"/>
              <a:gd name="T31" fmla="*/ 611 h 2852"/>
              <a:gd name="T32" fmla="*/ 3261 w 3261"/>
              <a:gd name="T33" fmla="*/ 2750 h 2852"/>
              <a:gd name="T34" fmla="*/ 3258 w 3261"/>
              <a:gd name="T35" fmla="*/ 2774 h 2852"/>
              <a:gd name="T36" fmla="*/ 3251 w 3261"/>
              <a:gd name="T37" fmla="*/ 2795 h 2852"/>
              <a:gd name="T38" fmla="*/ 3239 w 3261"/>
              <a:gd name="T39" fmla="*/ 2814 h 2852"/>
              <a:gd name="T40" fmla="*/ 3223 w 3261"/>
              <a:gd name="T41" fmla="*/ 2830 h 2852"/>
              <a:gd name="T42" fmla="*/ 3204 w 3261"/>
              <a:gd name="T43" fmla="*/ 2842 h 2852"/>
              <a:gd name="T44" fmla="*/ 3183 w 3261"/>
              <a:gd name="T45" fmla="*/ 2850 h 2852"/>
              <a:gd name="T46" fmla="*/ 3159 w 3261"/>
              <a:gd name="T47" fmla="*/ 2852 h 2852"/>
              <a:gd name="T48" fmla="*/ 102 w 3261"/>
              <a:gd name="T49" fmla="*/ 2852 h 2852"/>
              <a:gd name="T50" fmla="*/ 78 w 3261"/>
              <a:gd name="T51" fmla="*/ 2850 h 2852"/>
              <a:gd name="T52" fmla="*/ 57 w 3261"/>
              <a:gd name="T53" fmla="*/ 2842 h 2852"/>
              <a:gd name="T54" fmla="*/ 38 w 3261"/>
              <a:gd name="T55" fmla="*/ 2830 h 2852"/>
              <a:gd name="T56" fmla="*/ 22 w 3261"/>
              <a:gd name="T57" fmla="*/ 2814 h 2852"/>
              <a:gd name="T58" fmla="*/ 10 w 3261"/>
              <a:gd name="T59" fmla="*/ 2795 h 2852"/>
              <a:gd name="T60" fmla="*/ 3 w 3261"/>
              <a:gd name="T61" fmla="*/ 2774 h 2852"/>
              <a:gd name="T62" fmla="*/ 0 w 3261"/>
              <a:gd name="T63" fmla="*/ 2750 h 2852"/>
              <a:gd name="T64" fmla="*/ 0 w 3261"/>
              <a:gd name="T65" fmla="*/ 611 h 2852"/>
              <a:gd name="T66" fmla="*/ 611 w 3261"/>
              <a:gd name="T67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1" h="2852">
                <a:moveTo>
                  <a:pt x="1222" y="1018"/>
                </a:moveTo>
                <a:lnTo>
                  <a:pt x="1222" y="1630"/>
                </a:lnTo>
                <a:lnTo>
                  <a:pt x="611" y="1630"/>
                </a:lnTo>
                <a:lnTo>
                  <a:pt x="1631" y="2445"/>
                </a:lnTo>
                <a:lnTo>
                  <a:pt x="2650" y="1630"/>
                </a:lnTo>
                <a:lnTo>
                  <a:pt x="2038" y="1630"/>
                </a:lnTo>
                <a:lnTo>
                  <a:pt x="2038" y="1018"/>
                </a:lnTo>
                <a:lnTo>
                  <a:pt x="1222" y="1018"/>
                </a:lnTo>
                <a:close/>
                <a:moveTo>
                  <a:pt x="696" y="204"/>
                </a:moveTo>
                <a:lnTo>
                  <a:pt x="492" y="407"/>
                </a:lnTo>
                <a:lnTo>
                  <a:pt x="2769" y="407"/>
                </a:lnTo>
                <a:lnTo>
                  <a:pt x="2565" y="204"/>
                </a:lnTo>
                <a:lnTo>
                  <a:pt x="696" y="204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3261" y="611"/>
                </a:lnTo>
                <a:lnTo>
                  <a:pt x="3261" y="2750"/>
                </a:lnTo>
                <a:lnTo>
                  <a:pt x="3258" y="2774"/>
                </a:lnTo>
                <a:lnTo>
                  <a:pt x="3251" y="2795"/>
                </a:lnTo>
                <a:lnTo>
                  <a:pt x="3239" y="2814"/>
                </a:lnTo>
                <a:lnTo>
                  <a:pt x="3223" y="2830"/>
                </a:lnTo>
                <a:lnTo>
                  <a:pt x="3204" y="2842"/>
                </a:lnTo>
                <a:lnTo>
                  <a:pt x="3183" y="2850"/>
                </a:lnTo>
                <a:lnTo>
                  <a:pt x="3159" y="2852"/>
                </a:lnTo>
                <a:lnTo>
                  <a:pt x="102" y="2852"/>
                </a:lnTo>
                <a:lnTo>
                  <a:pt x="78" y="2850"/>
                </a:lnTo>
                <a:lnTo>
                  <a:pt x="57" y="2842"/>
                </a:lnTo>
                <a:lnTo>
                  <a:pt x="38" y="2830"/>
                </a:lnTo>
                <a:lnTo>
                  <a:pt x="22" y="2814"/>
                </a:lnTo>
                <a:lnTo>
                  <a:pt x="10" y="2795"/>
                </a:lnTo>
                <a:lnTo>
                  <a:pt x="3" y="2774"/>
                </a:lnTo>
                <a:lnTo>
                  <a:pt x="0" y="2750"/>
                </a:lnTo>
                <a:lnTo>
                  <a:pt x="0" y="611"/>
                </a:lnTo>
                <a:lnTo>
                  <a:pt x="61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1" name="Freeform 194"/>
          <p:cNvSpPr>
            <a:spLocks noEditPoints="1"/>
          </p:cNvSpPr>
          <p:nvPr/>
        </p:nvSpPr>
        <p:spPr bwMode="auto">
          <a:xfrm>
            <a:off x="3920508" y="4381545"/>
            <a:ext cx="349600" cy="305043"/>
          </a:xfrm>
          <a:custGeom>
            <a:avLst/>
            <a:gdLst>
              <a:gd name="T0" fmla="*/ 1631 w 3261"/>
              <a:gd name="T1" fmla="*/ 1018 h 2852"/>
              <a:gd name="T2" fmla="*/ 611 w 3261"/>
              <a:gd name="T3" fmla="*/ 1834 h 2852"/>
              <a:gd name="T4" fmla="*/ 1222 w 3261"/>
              <a:gd name="T5" fmla="*/ 1834 h 2852"/>
              <a:gd name="T6" fmla="*/ 1222 w 3261"/>
              <a:gd name="T7" fmla="*/ 2445 h 2852"/>
              <a:gd name="T8" fmla="*/ 2038 w 3261"/>
              <a:gd name="T9" fmla="*/ 2445 h 2852"/>
              <a:gd name="T10" fmla="*/ 2038 w 3261"/>
              <a:gd name="T11" fmla="*/ 1834 h 2852"/>
              <a:gd name="T12" fmla="*/ 2650 w 3261"/>
              <a:gd name="T13" fmla="*/ 1834 h 2852"/>
              <a:gd name="T14" fmla="*/ 1631 w 3261"/>
              <a:gd name="T15" fmla="*/ 1018 h 2852"/>
              <a:gd name="T16" fmla="*/ 696 w 3261"/>
              <a:gd name="T17" fmla="*/ 204 h 2852"/>
              <a:gd name="T18" fmla="*/ 492 w 3261"/>
              <a:gd name="T19" fmla="*/ 407 h 2852"/>
              <a:gd name="T20" fmla="*/ 2769 w 3261"/>
              <a:gd name="T21" fmla="*/ 407 h 2852"/>
              <a:gd name="T22" fmla="*/ 2565 w 3261"/>
              <a:gd name="T23" fmla="*/ 204 h 2852"/>
              <a:gd name="T24" fmla="*/ 696 w 3261"/>
              <a:gd name="T25" fmla="*/ 204 h 2852"/>
              <a:gd name="T26" fmla="*/ 611 w 3261"/>
              <a:gd name="T27" fmla="*/ 0 h 2852"/>
              <a:gd name="T28" fmla="*/ 2650 w 3261"/>
              <a:gd name="T29" fmla="*/ 0 h 2852"/>
              <a:gd name="T30" fmla="*/ 3261 w 3261"/>
              <a:gd name="T31" fmla="*/ 611 h 2852"/>
              <a:gd name="T32" fmla="*/ 3261 w 3261"/>
              <a:gd name="T33" fmla="*/ 2750 h 2852"/>
              <a:gd name="T34" fmla="*/ 3258 w 3261"/>
              <a:gd name="T35" fmla="*/ 2774 h 2852"/>
              <a:gd name="T36" fmla="*/ 3251 w 3261"/>
              <a:gd name="T37" fmla="*/ 2795 h 2852"/>
              <a:gd name="T38" fmla="*/ 3239 w 3261"/>
              <a:gd name="T39" fmla="*/ 2814 h 2852"/>
              <a:gd name="T40" fmla="*/ 3223 w 3261"/>
              <a:gd name="T41" fmla="*/ 2830 h 2852"/>
              <a:gd name="T42" fmla="*/ 3204 w 3261"/>
              <a:gd name="T43" fmla="*/ 2842 h 2852"/>
              <a:gd name="T44" fmla="*/ 3183 w 3261"/>
              <a:gd name="T45" fmla="*/ 2850 h 2852"/>
              <a:gd name="T46" fmla="*/ 3159 w 3261"/>
              <a:gd name="T47" fmla="*/ 2852 h 2852"/>
              <a:gd name="T48" fmla="*/ 102 w 3261"/>
              <a:gd name="T49" fmla="*/ 2852 h 2852"/>
              <a:gd name="T50" fmla="*/ 78 w 3261"/>
              <a:gd name="T51" fmla="*/ 2850 h 2852"/>
              <a:gd name="T52" fmla="*/ 57 w 3261"/>
              <a:gd name="T53" fmla="*/ 2842 h 2852"/>
              <a:gd name="T54" fmla="*/ 38 w 3261"/>
              <a:gd name="T55" fmla="*/ 2830 h 2852"/>
              <a:gd name="T56" fmla="*/ 22 w 3261"/>
              <a:gd name="T57" fmla="*/ 2814 h 2852"/>
              <a:gd name="T58" fmla="*/ 10 w 3261"/>
              <a:gd name="T59" fmla="*/ 2795 h 2852"/>
              <a:gd name="T60" fmla="*/ 3 w 3261"/>
              <a:gd name="T61" fmla="*/ 2774 h 2852"/>
              <a:gd name="T62" fmla="*/ 0 w 3261"/>
              <a:gd name="T63" fmla="*/ 2750 h 2852"/>
              <a:gd name="T64" fmla="*/ 0 w 3261"/>
              <a:gd name="T65" fmla="*/ 611 h 2852"/>
              <a:gd name="T66" fmla="*/ 611 w 3261"/>
              <a:gd name="T67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61" h="2852">
                <a:moveTo>
                  <a:pt x="1631" y="1018"/>
                </a:moveTo>
                <a:lnTo>
                  <a:pt x="611" y="1834"/>
                </a:lnTo>
                <a:lnTo>
                  <a:pt x="1222" y="1834"/>
                </a:lnTo>
                <a:lnTo>
                  <a:pt x="1222" y="2445"/>
                </a:lnTo>
                <a:lnTo>
                  <a:pt x="2038" y="2445"/>
                </a:lnTo>
                <a:lnTo>
                  <a:pt x="2038" y="1834"/>
                </a:lnTo>
                <a:lnTo>
                  <a:pt x="2650" y="1834"/>
                </a:lnTo>
                <a:lnTo>
                  <a:pt x="1631" y="1018"/>
                </a:lnTo>
                <a:close/>
                <a:moveTo>
                  <a:pt x="696" y="204"/>
                </a:moveTo>
                <a:lnTo>
                  <a:pt x="492" y="407"/>
                </a:lnTo>
                <a:lnTo>
                  <a:pt x="2769" y="407"/>
                </a:lnTo>
                <a:lnTo>
                  <a:pt x="2565" y="204"/>
                </a:lnTo>
                <a:lnTo>
                  <a:pt x="696" y="204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3261" y="611"/>
                </a:lnTo>
                <a:lnTo>
                  <a:pt x="3261" y="2750"/>
                </a:lnTo>
                <a:lnTo>
                  <a:pt x="3258" y="2774"/>
                </a:lnTo>
                <a:lnTo>
                  <a:pt x="3251" y="2795"/>
                </a:lnTo>
                <a:lnTo>
                  <a:pt x="3239" y="2814"/>
                </a:lnTo>
                <a:lnTo>
                  <a:pt x="3223" y="2830"/>
                </a:lnTo>
                <a:lnTo>
                  <a:pt x="3204" y="2842"/>
                </a:lnTo>
                <a:lnTo>
                  <a:pt x="3183" y="2850"/>
                </a:lnTo>
                <a:lnTo>
                  <a:pt x="3159" y="2852"/>
                </a:lnTo>
                <a:lnTo>
                  <a:pt x="102" y="2852"/>
                </a:lnTo>
                <a:lnTo>
                  <a:pt x="78" y="2850"/>
                </a:lnTo>
                <a:lnTo>
                  <a:pt x="57" y="2842"/>
                </a:lnTo>
                <a:lnTo>
                  <a:pt x="38" y="2830"/>
                </a:lnTo>
                <a:lnTo>
                  <a:pt x="22" y="2814"/>
                </a:lnTo>
                <a:lnTo>
                  <a:pt x="10" y="2795"/>
                </a:lnTo>
                <a:lnTo>
                  <a:pt x="3" y="2774"/>
                </a:lnTo>
                <a:lnTo>
                  <a:pt x="0" y="2750"/>
                </a:lnTo>
                <a:lnTo>
                  <a:pt x="0" y="611"/>
                </a:lnTo>
                <a:lnTo>
                  <a:pt x="61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2" name="Freeform 199"/>
          <p:cNvSpPr>
            <a:spLocks noEditPoints="1"/>
          </p:cNvSpPr>
          <p:nvPr/>
        </p:nvSpPr>
        <p:spPr bwMode="auto">
          <a:xfrm>
            <a:off x="1179279" y="4369550"/>
            <a:ext cx="349600" cy="329035"/>
          </a:xfrm>
          <a:custGeom>
            <a:avLst/>
            <a:gdLst>
              <a:gd name="T0" fmla="*/ 1222 w 3261"/>
              <a:gd name="T1" fmla="*/ 1177 h 3072"/>
              <a:gd name="T2" fmla="*/ 1222 w 3261"/>
              <a:gd name="T3" fmla="*/ 1494 h 3072"/>
              <a:gd name="T4" fmla="*/ 290 w 3261"/>
              <a:gd name="T5" fmla="*/ 1844 h 3072"/>
              <a:gd name="T6" fmla="*/ 1631 w 3261"/>
              <a:gd name="T7" fmla="*/ 2346 h 3072"/>
              <a:gd name="T8" fmla="*/ 2972 w 3261"/>
              <a:gd name="T9" fmla="*/ 1844 h 3072"/>
              <a:gd name="T10" fmla="*/ 2038 w 3261"/>
              <a:gd name="T11" fmla="*/ 1494 h 3072"/>
              <a:gd name="T12" fmla="*/ 2038 w 3261"/>
              <a:gd name="T13" fmla="*/ 1177 h 3072"/>
              <a:gd name="T14" fmla="*/ 3261 w 3261"/>
              <a:gd name="T15" fmla="*/ 1639 h 3072"/>
              <a:gd name="T16" fmla="*/ 3261 w 3261"/>
              <a:gd name="T17" fmla="*/ 2458 h 3072"/>
              <a:gd name="T18" fmla="*/ 1631 w 3261"/>
              <a:gd name="T19" fmla="*/ 3072 h 3072"/>
              <a:gd name="T20" fmla="*/ 0 w 3261"/>
              <a:gd name="T21" fmla="*/ 2458 h 3072"/>
              <a:gd name="T22" fmla="*/ 0 w 3261"/>
              <a:gd name="T23" fmla="*/ 1639 h 3072"/>
              <a:gd name="T24" fmla="*/ 1222 w 3261"/>
              <a:gd name="T25" fmla="*/ 1177 h 3072"/>
              <a:gd name="T26" fmla="*/ 1631 w 3261"/>
              <a:gd name="T27" fmla="*/ 0 h 3072"/>
              <a:gd name="T28" fmla="*/ 2446 w 3261"/>
              <a:gd name="T29" fmla="*/ 819 h 3072"/>
              <a:gd name="T30" fmla="*/ 1835 w 3261"/>
              <a:gd name="T31" fmla="*/ 819 h 3072"/>
              <a:gd name="T32" fmla="*/ 1835 w 3261"/>
              <a:gd name="T33" fmla="*/ 1639 h 3072"/>
              <a:gd name="T34" fmla="*/ 1426 w 3261"/>
              <a:gd name="T35" fmla="*/ 1639 h 3072"/>
              <a:gd name="T36" fmla="*/ 1426 w 3261"/>
              <a:gd name="T37" fmla="*/ 819 h 3072"/>
              <a:gd name="T38" fmla="*/ 815 w 3261"/>
              <a:gd name="T39" fmla="*/ 819 h 3072"/>
              <a:gd name="T40" fmla="*/ 1631 w 3261"/>
              <a:gd name="T41" fmla="*/ 0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61" h="3072">
                <a:moveTo>
                  <a:pt x="1222" y="1177"/>
                </a:moveTo>
                <a:lnTo>
                  <a:pt x="1222" y="1494"/>
                </a:lnTo>
                <a:lnTo>
                  <a:pt x="290" y="1844"/>
                </a:lnTo>
                <a:lnTo>
                  <a:pt x="1631" y="2346"/>
                </a:lnTo>
                <a:lnTo>
                  <a:pt x="2972" y="1844"/>
                </a:lnTo>
                <a:lnTo>
                  <a:pt x="2038" y="1494"/>
                </a:lnTo>
                <a:lnTo>
                  <a:pt x="2038" y="1177"/>
                </a:lnTo>
                <a:lnTo>
                  <a:pt x="3261" y="1639"/>
                </a:lnTo>
                <a:lnTo>
                  <a:pt x="3261" y="2458"/>
                </a:lnTo>
                <a:lnTo>
                  <a:pt x="1631" y="3072"/>
                </a:lnTo>
                <a:lnTo>
                  <a:pt x="0" y="2458"/>
                </a:lnTo>
                <a:lnTo>
                  <a:pt x="0" y="1639"/>
                </a:lnTo>
                <a:lnTo>
                  <a:pt x="1222" y="1177"/>
                </a:lnTo>
                <a:close/>
                <a:moveTo>
                  <a:pt x="1631" y="0"/>
                </a:moveTo>
                <a:lnTo>
                  <a:pt x="2446" y="819"/>
                </a:lnTo>
                <a:lnTo>
                  <a:pt x="1835" y="819"/>
                </a:lnTo>
                <a:lnTo>
                  <a:pt x="1835" y="1639"/>
                </a:lnTo>
                <a:lnTo>
                  <a:pt x="1426" y="1639"/>
                </a:lnTo>
                <a:lnTo>
                  <a:pt x="1426" y="819"/>
                </a:lnTo>
                <a:lnTo>
                  <a:pt x="815" y="819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3" name="Freeform 204"/>
          <p:cNvSpPr>
            <a:spLocks noEditPoints="1"/>
          </p:cNvSpPr>
          <p:nvPr/>
        </p:nvSpPr>
        <p:spPr bwMode="auto">
          <a:xfrm>
            <a:off x="2824017" y="4369550"/>
            <a:ext cx="349600" cy="329035"/>
          </a:xfrm>
          <a:custGeom>
            <a:avLst/>
            <a:gdLst>
              <a:gd name="T0" fmla="*/ 889 w 3261"/>
              <a:gd name="T1" fmla="*/ 1303 h 3072"/>
              <a:gd name="T2" fmla="*/ 1118 w 3261"/>
              <a:gd name="T3" fmla="*/ 1533 h 3072"/>
              <a:gd name="T4" fmla="*/ 290 w 3261"/>
              <a:gd name="T5" fmla="*/ 1844 h 3072"/>
              <a:gd name="T6" fmla="*/ 1631 w 3261"/>
              <a:gd name="T7" fmla="*/ 2346 h 3072"/>
              <a:gd name="T8" fmla="*/ 2972 w 3261"/>
              <a:gd name="T9" fmla="*/ 1844 h 3072"/>
              <a:gd name="T10" fmla="*/ 2143 w 3261"/>
              <a:gd name="T11" fmla="*/ 1533 h 3072"/>
              <a:gd name="T12" fmla="*/ 2372 w 3261"/>
              <a:gd name="T13" fmla="*/ 1303 h 3072"/>
              <a:gd name="T14" fmla="*/ 3261 w 3261"/>
              <a:gd name="T15" fmla="*/ 1639 h 3072"/>
              <a:gd name="T16" fmla="*/ 3261 w 3261"/>
              <a:gd name="T17" fmla="*/ 2458 h 3072"/>
              <a:gd name="T18" fmla="*/ 1631 w 3261"/>
              <a:gd name="T19" fmla="*/ 3072 h 3072"/>
              <a:gd name="T20" fmla="*/ 0 w 3261"/>
              <a:gd name="T21" fmla="*/ 2458 h 3072"/>
              <a:gd name="T22" fmla="*/ 0 w 3261"/>
              <a:gd name="T23" fmla="*/ 1639 h 3072"/>
              <a:gd name="T24" fmla="*/ 889 w 3261"/>
              <a:gd name="T25" fmla="*/ 1303 h 3072"/>
              <a:gd name="T26" fmla="*/ 1427 w 3261"/>
              <a:gd name="T27" fmla="*/ 0 h 3072"/>
              <a:gd name="T28" fmla="*/ 1835 w 3261"/>
              <a:gd name="T29" fmla="*/ 0 h 3072"/>
              <a:gd name="T30" fmla="*/ 1835 w 3261"/>
              <a:gd name="T31" fmla="*/ 819 h 3072"/>
              <a:gd name="T32" fmla="*/ 2446 w 3261"/>
              <a:gd name="T33" fmla="*/ 819 h 3072"/>
              <a:gd name="T34" fmla="*/ 1631 w 3261"/>
              <a:gd name="T35" fmla="*/ 1639 h 3072"/>
              <a:gd name="T36" fmla="*/ 815 w 3261"/>
              <a:gd name="T37" fmla="*/ 819 h 3072"/>
              <a:gd name="T38" fmla="*/ 1427 w 3261"/>
              <a:gd name="T39" fmla="*/ 819 h 3072"/>
              <a:gd name="T40" fmla="*/ 1427 w 3261"/>
              <a:gd name="T41" fmla="*/ 0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61" h="3072">
                <a:moveTo>
                  <a:pt x="889" y="1303"/>
                </a:moveTo>
                <a:lnTo>
                  <a:pt x="1118" y="1533"/>
                </a:lnTo>
                <a:lnTo>
                  <a:pt x="290" y="1844"/>
                </a:lnTo>
                <a:lnTo>
                  <a:pt x="1631" y="2346"/>
                </a:lnTo>
                <a:lnTo>
                  <a:pt x="2972" y="1844"/>
                </a:lnTo>
                <a:lnTo>
                  <a:pt x="2143" y="1533"/>
                </a:lnTo>
                <a:lnTo>
                  <a:pt x="2372" y="1303"/>
                </a:lnTo>
                <a:lnTo>
                  <a:pt x="3261" y="1639"/>
                </a:lnTo>
                <a:lnTo>
                  <a:pt x="3261" y="2458"/>
                </a:lnTo>
                <a:lnTo>
                  <a:pt x="1631" y="3072"/>
                </a:lnTo>
                <a:lnTo>
                  <a:pt x="0" y="2458"/>
                </a:lnTo>
                <a:lnTo>
                  <a:pt x="0" y="1639"/>
                </a:lnTo>
                <a:lnTo>
                  <a:pt x="889" y="1303"/>
                </a:lnTo>
                <a:close/>
                <a:moveTo>
                  <a:pt x="1427" y="0"/>
                </a:moveTo>
                <a:lnTo>
                  <a:pt x="1835" y="0"/>
                </a:lnTo>
                <a:lnTo>
                  <a:pt x="1835" y="819"/>
                </a:lnTo>
                <a:lnTo>
                  <a:pt x="2446" y="819"/>
                </a:lnTo>
                <a:lnTo>
                  <a:pt x="1631" y="1639"/>
                </a:lnTo>
                <a:lnTo>
                  <a:pt x="815" y="819"/>
                </a:lnTo>
                <a:lnTo>
                  <a:pt x="1427" y="819"/>
                </a:lnTo>
                <a:lnTo>
                  <a:pt x="142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74" name="Freeform 209"/>
          <p:cNvSpPr>
            <a:spLocks noEditPoints="1"/>
          </p:cNvSpPr>
          <p:nvPr/>
        </p:nvSpPr>
        <p:spPr bwMode="auto">
          <a:xfrm>
            <a:off x="5017000" y="4357554"/>
            <a:ext cx="349600" cy="353027"/>
          </a:xfrm>
          <a:custGeom>
            <a:avLst/>
            <a:gdLst>
              <a:gd name="T0" fmla="*/ 1631 w 3262"/>
              <a:gd name="T1" fmla="*/ 411 h 3292"/>
              <a:gd name="T2" fmla="*/ 1631 w 3262"/>
              <a:gd name="T3" fmla="*/ 1234 h 3292"/>
              <a:gd name="T4" fmla="*/ 2039 w 3262"/>
              <a:gd name="T5" fmla="*/ 1234 h 3292"/>
              <a:gd name="T6" fmla="*/ 2039 w 3262"/>
              <a:gd name="T7" fmla="*/ 411 h 3292"/>
              <a:gd name="T8" fmla="*/ 1631 w 3262"/>
              <a:gd name="T9" fmla="*/ 411 h 3292"/>
              <a:gd name="T10" fmla="*/ 407 w 3262"/>
              <a:gd name="T11" fmla="*/ 411 h 3292"/>
              <a:gd name="T12" fmla="*/ 407 w 3262"/>
              <a:gd name="T13" fmla="*/ 2880 h 3292"/>
              <a:gd name="T14" fmla="*/ 2855 w 3262"/>
              <a:gd name="T15" fmla="*/ 2880 h 3292"/>
              <a:gd name="T16" fmla="*/ 2855 w 3262"/>
              <a:gd name="T17" fmla="*/ 581 h 3292"/>
              <a:gd name="T18" fmla="*/ 2685 w 3262"/>
              <a:gd name="T19" fmla="*/ 411 h 3292"/>
              <a:gd name="T20" fmla="*/ 2446 w 3262"/>
              <a:gd name="T21" fmla="*/ 411 h 3292"/>
              <a:gd name="T22" fmla="*/ 2446 w 3262"/>
              <a:gd name="T23" fmla="*/ 1439 h 3292"/>
              <a:gd name="T24" fmla="*/ 612 w 3262"/>
              <a:gd name="T25" fmla="*/ 1439 h 3292"/>
              <a:gd name="T26" fmla="*/ 612 w 3262"/>
              <a:gd name="T27" fmla="*/ 411 h 3292"/>
              <a:gd name="T28" fmla="*/ 407 w 3262"/>
              <a:gd name="T29" fmla="*/ 411 h 3292"/>
              <a:gd name="T30" fmla="*/ 0 w 3262"/>
              <a:gd name="T31" fmla="*/ 0 h 3292"/>
              <a:gd name="T32" fmla="*/ 2855 w 3262"/>
              <a:gd name="T33" fmla="*/ 0 h 3292"/>
              <a:gd name="T34" fmla="*/ 3262 w 3262"/>
              <a:gd name="T35" fmla="*/ 411 h 3292"/>
              <a:gd name="T36" fmla="*/ 3262 w 3262"/>
              <a:gd name="T37" fmla="*/ 3292 h 3292"/>
              <a:gd name="T38" fmla="*/ 0 w 3262"/>
              <a:gd name="T39" fmla="*/ 3292 h 3292"/>
              <a:gd name="T40" fmla="*/ 0 w 3262"/>
              <a:gd name="T4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62" h="3292">
                <a:moveTo>
                  <a:pt x="1631" y="411"/>
                </a:moveTo>
                <a:lnTo>
                  <a:pt x="1631" y="1234"/>
                </a:lnTo>
                <a:lnTo>
                  <a:pt x="2039" y="1234"/>
                </a:lnTo>
                <a:lnTo>
                  <a:pt x="2039" y="411"/>
                </a:lnTo>
                <a:lnTo>
                  <a:pt x="1631" y="411"/>
                </a:lnTo>
                <a:close/>
                <a:moveTo>
                  <a:pt x="407" y="411"/>
                </a:moveTo>
                <a:lnTo>
                  <a:pt x="407" y="2880"/>
                </a:lnTo>
                <a:lnTo>
                  <a:pt x="2855" y="2880"/>
                </a:lnTo>
                <a:lnTo>
                  <a:pt x="2855" y="581"/>
                </a:lnTo>
                <a:lnTo>
                  <a:pt x="2685" y="411"/>
                </a:lnTo>
                <a:lnTo>
                  <a:pt x="2446" y="411"/>
                </a:lnTo>
                <a:lnTo>
                  <a:pt x="2446" y="1439"/>
                </a:lnTo>
                <a:lnTo>
                  <a:pt x="612" y="1439"/>
                </a:lnTo>
                <a:lnTo>
                  <a:pt x="612" y="411"/>
                </a:lnTo>
                <a:lnTo>
                  <a:pt x="407" y="411"/>
                </a:lnTo>
                <a:close/>
                <a:moveTo>
                  <a:pt x="0" y="0"/>
                </a:moveTo>
                <a:lnTo>
                  <a:pt x="2855" y="0"/>
                </a:lnTo>
                <a:lnTo>
                  <a:pt x="3262" y="411"/>
                </a:lnTo>
                <a:lnTo>
                  <a:pt x="3262" y="3292"/>
                </a:lnTo>
                <a:lnTo>
                  <a:pt x="0" y="32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75" name="Group 212"/>
          <p:cNvGrpSpPr>
            <a:grpSpLocks noChangeAspect="1"/>
          </p:cNvGrpSpPr>
          <p:nvPr/>
        </p:nvGrpSpPr>
        <p:grpSpPr bwMode="auto">
          <a:xfrm>
            <a:off x="5565246" y="4357554"/>
            <a:ext cx="349600" cy="353027"/>
            <a:chOff x="10452" y="7325"/>
            <a:chExt cx="408" cy="412"/>
          </a:xfrm>
          <a:solidFill>
            <a:srgbClr val="FFFFFF"/>
          </a:solidFill>
        </p:grpSpPr>
        <p:sp>
          <p:nvSpPr>
            <p:cNvPr id="176" name="Freeform 214"/>
            <p:cNvSpPr/>
            <p:nvPr/>
          </p:nvSpPr>
          <p:spPr bwMode="auto">
            <a:xfrm>
              <a:off x="10452" y="7325"/>
              <a:ext cx="408" cy="180"/>
            </a:xfrm>
            <a:custGeom>
              <a:avLst/>
              <a:gdLst>
                <a:gd name="T0" fmla="*/ 1631 w 3262"/>
                <a:gd name="T1" fmla="*/ 0 h 1439"/>
                <a:gd name="T2" fmla="*/ 1852 w 3262"/>
                <a:gd name="T3" fmla="*/ 4 h 1439"/>
                <a:gd name="T4" fmla="*/ 2065 w 3262"/>
                <a:gd name="T5" fmla="*/ 18 h 1439"/>
                <a:gd name="T6" fmla="*/ 2266 w 3262"/>
                <a:gd name="T7" fmla="*/ 40 h 1439"/>
                <a:gd name="T8" fmla="*/ 2455 w 3262"/>
                <a:gd name="T9" fmla="*/ 70 h 1439"/>
                <a:gd name="T10" fmla="*/ 2627 w 3262"/>
                <a:gd name="T11" fmla="*/ 107 h 1439"/>
                <a:gd name="T12" fmla="*/ 2784 w 3262"/>
                <a:gd name="T13" fmla="*/ 150 h 1439"/>
                <a:gd name="T14" fmla="*/ 2922 w 3262"/>
                <a:gd name="T15" fmla="*/ 200 h 1439"/>
                <a:gd name="T16" fmla="*/ 3039 w 3262"/>
                <a:gd name="T17" fmla="*/ 255 h 1439"/>
                <a:gd name="T18" fmla="*/ 3134 w 3262"/>
                <a:gd name="T19" fmla="*/ 314 h 1439"/>
                <a:gd name="T20" fmla="*/ 3204 w 3262"/>
                <a:gd name="T21" fmla="*/ 378 h 1439"/>
                <a:gd name="T22" fmla="*/ 3246 w 3262"/>
                <a:gd name="T23" fmla="*/ 444 h 1439"/>
                <a:gd name="T24" fmla="*/ 3262 w 3262"/>
                <a:gd name="T25" fmla="*/ 514 h 1439"/>
                <a:gd name="T26" fmla="*/ 3258 w 3262"/>
                <a:gd name="T27" fmla="*/ 960 h 1439"/>
                <a:gd name="T28" fmla="*/ 3229 w 3262"/>
                <a:gd name="T29" fmla="*/ 1029 h 1439"/>
                <a:gd name="T30" fmla="*/ 3172 w 3262"/>
                <a:gd name="T31" fmla="*/ 1094 h 1439"/>
                <a:gd name="T32" fmla="*/ 3089 w 3262"/>
                <a:gd name="T33" fmla="*/ 1156 h 1439"/>
                <a:gd name="T34" fmla="*/ 2984 w 3262"/>
                <a:gd name="T35" fmla="*/ 1213 h 1439"/>
                <a:gd name="T36" fmla="*/ 2856 w 3262"/>
                <a:gd name="T37" fmla="*/ 1265 h 1439"/>
                <a:gd name="T38" fmla="*/ 2708 w 3262"/>
                <a:gd name="T39" fmla="*/ 1311 h 1439"/>
                <a:gd name="T40" fmla="*/ 2543 w 3262"/>
                <a:gd name="T41" fmla="*/ 1351 h 1439"/>
                <a:gd name="T42" fmla="*/ 2361 w 3262"/>
                <a:gd name="T43" fmla="*/ 1386 h 1439"/>
                <a:gd name="T44" fmla="*/ 2167 w 3262"/>
                <a:gd name="T45" fmla="*/ 1411 h 1439"/>
                <a:gd name="T46" fmla="*/ 1959 w 3262"/>
                <a:gd name="T47" fmla="*/ 1429 h 1439"/>
                <a:gd name="T48" fmla="*/ 1742 w 3262"/>
                <a:gd name="T49" fmla="*/ 1438 h 1439"/>
                <a:gd name="T50" fmla="*/ 1519 w 3262"/>
                <a:gd name="T51" fmla="*/ 1438 h 1439"/>
                <a:gd name="T52" fmla="*/ 1302 w 3262"/>
                <a:gd name="T53" fmla="*/ 1429 h 1439"/>
                <a:gd name="T54" fmla="*/ 1096 w 3262"/>
                <a:gd name="T55" fmla="*/ 1411 h 1439"/>
                <a:gd name="T56" fmla="*/ 900 w 3262"/>
                <a:gd name="T57" fmla="*/ 1386 h 1439"/>
                <a:gd name="T58" fmla="*/ 719 w 3262"/>
                <a:gd name="T59" fmla="*/ 1351 h 1439"/>
                <a:gd name="T60" fmla="*/ 554 w 3262"/>
                <a:gd name="T61" fmla="*/ 1311 h 1439"/>
                <a:gd name="T62" fmla="*/ 406 w 3262"/>
                <a:gd name="T63" fmla="*/ 1265 h 1439"/>
                <a:gd name="T64" fmla="*/ 278 w 3262"/>
                <a:gd name="T65" fmla="*/ 1213 h 1439"/>
                <a:gd name="T66" fmla="*/ 173 w 3262"/>
                <a:gd name="T67" fmla="*/ 1156 h 1439"/>
                <a:gd name="T68" fmla="*/ 90 w 3262"/>
                <a:gd name="T69" fmla="*/ 1094 h 1439"/>
                <a:gd name="T70" fmla="*/ 34 w 3262"/>
                <a:gd name="T71" fmla="*/ 1029 h 1439"/>
                <a:gd name="T72" fmla="*/ 4 w 3262"/>
                <a:gd name="T73" fmla="*/ 960 h 1439"/>
                <a:gd name="T74" fmla="*/ 0 w 3262"/>
                <a:gd name="T75" fmla="*/ 514 h 1439"/>
                <a:gd name="T76" fmla="*/ 15 w 3262"/>
                <a:gd name="T77" fmla="*/ 444 h 1439"/>
                <a:gd name="T78" fmla="*/ 58 w 3262"/>
                <a:gd name="T79" fmla="*/ 378 h 1439"/>
                <a:gd name="T80" fmla="*/ 128 w 3262"/>
                <a:gd name="T81" fmla="*/ 314 h 1439"/>
                <a:gd name="T82" fmla="*/ 223 w 3262"/>
                <a:gd name="T83" fmla="*/ 255 h 1439"/>
                <a:gd name="T84" fmla="*/ 340 w 3262"/>
                <a:gd name="T85" fmla="*/ 200 h 1439"/>
                <a:gd name="T86" fmla="*/ 478 w 3262"/>
                <a:gd name="T87" fmla="*/ 150 h 1439"/>
                <a:gd name="T88" fmla="*/ 634 w 3262"/>
                <a:gd name="T89" fmla="*/ 107 h 1439"/>
                <a:gd name="T90" fmla="*/ 808 w 3262"/>
                <a:gd name="T91" fmla="*/ 70 h 1439"/>
                <a:gd name="T92" fmla="*/ 997 w 3262"/>
                <a:gd name="T93" fmla="*/ 40 h 1439"/>
                <a:gd name="T94" fmla="*/ 1197 w 3262"/>
                <a:gd name="T95" fmla="*/ 18 h 1439"/>
                <a:gd name="T96" fmla="*/ 1410 w 3262"/>
                <a:gd name="T97" fmla="*/ 4 h 1439"/>
                <a:gd name="T98" fmla="*/ 1631 w 3262"/>
                <a:gd name="T9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2" h="1439">
                  <a:moveTo>
                    <a:pt x="1631" y="0"/>
                  </a:moveTo>
                  <a:lnTo>
                    <a:pt x="1631" y="0"/>
                  </a:lnTo>
                  <a:lnTo>
                    <a:pt x="1742" y="1"/>
                  </a:lnTo>
                  <a:lnTo>
                    <a:pt x="1852" y="4"/>
                  </a:lnTo>
                  <a:lnTo>
                    <a:pt x="1959" y="10"/>
                  </a:lnTo>
                  <a:lnTo>
                    <a:pt x="2065" y="18"/>
                  </a:lnTo>
                  <a:lnTo>
                    <a:pt x="2167" y="28"/>
                  </a:lnTo>
                  <a:lnTo>
                    <a:pt x="2266" y="40"/>
                  </a:lnTo>
                  <a:lnTo>
                    <a:pt x="2361" y="53"/>
                  </a:lnTo>
                  <a:lnTo>
                    <a:pt x="2455" y="70"/>
                  </a:lnTo>
                  <a:lnTo>
                    <a:pt x="2543" y="87"/>
                  </a:lnTo>
                  <a:lnTo>
                    <a:pt x="2627" y="107"/>
                  </a:lnTo>
                  <a:lnTo>
                    <a:pt x="2708" y="128"/>
                  </a:lnTo>
                  <a:lnTo>
                    <a:pt x="2784" y="150"/>
                  </a:lnTo>
                  <a:lnTo>
                    <a:pt x="2856" y="174"/>
                  </a:lnTo>
                  <a:lnTo>
                    <a:pt x="2922" y="200"/>
                  </a:lnTo>
                  <a:lnTo>
                    <a:pt x="2984" y="226"/>
                  </a:lnTo>
                  <a:lnTo>
                    <a:pt x="3039" y="255"/>
                  </a:lnTo>
                  <a:lnTo>
                    <a:pt x="3089" y="284"/>
                  </a:lnTo>
                  <a:lnTo>
                    <a:pt x="3134" y="314"/>
                  </a:lnTo>
                  <a:lnTo>
                    <a:pt x="3172" y="345"/>
                  </a:lnTo>
                  <a:lnTo>
                    <a:pt x="3204" y="378"/>
                  </a:lnTo>
                  <a:lnTo>
                    <a:pt x="3229" y="411"/>
                  </a:lnTo>
                  <a:lnTo>
                    <a:pt x="3246" y="444"/>
                  </a:lnTo>
                  <a:lnTo>
                    <a:pt x="3258" y="479"/>
                  </a:lnTo>
                  <a:lnTo>
                    <a:pt x="3262" y="514"/>
                  </a:lnTo>
                  <a:lnTo>
                    <a:pt x="3262" y="925"/>
                  </a:lnTo>
                  <a:lnTo>
                    <a:pt x="3258" y="960"/>
                  </a:lnTo>
                  <a:lnTo>
                    <a:pt x="3246" y="995"/>
                  </a:lnTo>
                  <a:lnTo>
                    <a:pt x="3229" y="1029"/>
                  </a:lnTo>
                  <a:lnTo>
                    <a:pt x="3204" y="1062"/>
                  </a:lnTo>
                  <a:lnTo>
                    <a:pt x="3172" y="1094"/>
                  </a:lnTo>
                  <a:lnTo>
                    <a:pt x="3134" y="1125"/>
                  </a:lnTo>
                  <a:lnTo>
                    <a:pt x="3089" y="1156"/>
                  </a:lnTo>
                  <a:lnTo>
                    <a:pt x="3039" y="1185"/>
                  </a:lnTo>
                  <a:lnTo>
                    <a:pt x="2984" y="1213"/>
                  </a:lnTo>
                  <a:lnTo>
                    <a:pt x="2922" y="1240"/>
                  </a:lnTo>
                  <a:lnTo>
                    <a:pt x="2856" y="1265"/>
                  </a:lnTo>
                  <a:lnTo>
                    <a:pt x="2784" y="1290"/>
                  </a:lnTo>
                  <a:lnTo>
                    <a:pt x="2708" y="1311"/>
                  </a:lnTo>
                  <a:lnTo>
                    <a:pt x="2627" y="1333"/>
                  </a:lnTo>
                  <a:lnTo>
                    <a:pt x="2543" y="1351"/>
                  </a:lnTo>
                  <a:lnTo>
                    <a:pt x="2455" y="1369"/>
                  </a:lnTo>
                  <a:lnTo>
                    <a:pt x="2361" y="1386"/>
                  </a:lnTo>
                  <a:lnTo>
                    <a:pt x="2266" y="1399"/>
                  </a:lnTo>
                  <a:lnTo>
                    <a:pt x="2167" y="1411"/>
                  </a:lnTo>
                  <a:lnTo>
                    <a:pt x="2065" y="1422"/>
                  </a:lnTo>
                  <a:lnTo>
                    <a:pt x="1959" y="1429"/>
                  </a:lnTo>
                  <a:lnTo>
                    <a:pt x="1852" y="1435"/>
                  </a:lnTo>
                  <a:lnTo>
                    <a:pt x="1742" y="1438"/>
                  </a:lnTo>
                  <a:lnTo>
                    <a:pt x="1631" y="1439"/>
                  </a:lnTo>
                  <a:lnTo>
                    <a:pt x="1519" y="1438"/>
                  </a:lnTo>
                  <a:lnTo>
                    <a:pt x="1410" y="1435"/>
                  </a:lnTo>
                  <a:lnTo>
                    <a:pt x="1302" y="1429"/>
                  </a:lnTo>
                  <a:lnTo>
                    <a:pt x="1197" y="1422"/>
                  </a:lnTo>
                  <a:lnTo>
                    <a:pt x="1096" y="1411"/>
                  </a:lnTo>
                  <a:lnTo>
                    <a:pt x="997" y="1399"/>
                  </a:lnTo>
                  <a:lnTo>
                    <a:pt x="900" y="1386"/>
                  </a:lnTo>
                  <a:lnTo>
                    <a:pt x="808" y="1369"/>
                  </a:lnTo>
                  <a:lnTo>
                    <a:pt x="719" y="1351"/>
                  </a:lnTo>
                  <a:lnTo>
                    <a:pt x="634" y="1333"/>
                  </a:lnTo>
                  <a:lnTo>
                    <a:pt x="554" y="1311"/>
                  </a:lnTo>
                  <a:lnTo>
                    <a:pt x="478" y="1290"/>
                  </a:lnTo>
                  <a:lnTo>
                    <a:pt x="406" y="1265"/>
                  </a:lnTo>
                  <a:lnTo>
                    <a:pt x="340" y="1240"/>
                  </a:lnTo>
                  <a:lnTo>
                    <a:pt x="278" y="1213"/>
                  </a:lnTo>
                  <a:lnTo>
                    <a:pt x="223" y="1185"/>
                  </a:lnTo>
                  <a:lnTo>
                    <a:pt x="173" y="1156"/>
                  </a:lnTo>
                  <a:lnTo>
                    <a:pt x="128" y="1125"/>
                  </a:lnTo>
                  <a:lnTo>
                    <a:pt x="90" y="1094"/>
                  </a:lnTo>
                  <a:lnTo>
                    <a:pt x="58" y="1062"/>
                  </a:lnTo>
                  <a:lnTo>
                    <a:pt x="34" y="1029"/>
                  </a:lnTo>
                  <a:lnTo>
                    <a:pt x="15" y="995"/>
                  </a:lnTo>
                  <a:lnTo>
                    <a:pt x="4" y="960"/>
                  </a:lnTo>
                  <a:lnTo>
                    <a:pt x="0" y="925"/>
                  </a:lnTo>
                  <a:lnTo>
                    <a:pt x="0" y="514"/>
                  </a:lnTo>
                  <a:lnTo>
                    <a:pt x="4" y="479"/>
                  </a:lnTo>
                  <a:lnTo>
                    <a:pt x="15" y="444"/>
                  </a:lnTo>
                  <a:lnTo>
                    <a:pt x="34" y="411"/>
                  </a:lnTo>
                  <a:lnTo>
                    <a:pt x="58" y="378"/>
                  </a:lnTo>
                  <a:lnTo>
                    <a:pt x="90" y="345"/>
                  </a:lnTo>
                  <a:lnTo>
                    <a:pt x="128" y="314"/>
                  </a:lnTo>
                  <a:lnTo>
                    <a:pt x="173" y="284"/>
                  </a:lnTo>
                  <a:lnTo>
                    <a:pt x="223" y="255"/>
                  </a:lnTo>
                  <a:lnTo>
                    <a:pt x="278" y="226"/>
                  </a:lnTo>
                  <a:lnTo>
                    <a:pt x="340" y="200"/>
                  </a:lnTo>
                  <a:lnTo>
                    <a:pt x="406" y="174"/>
                  </a:lnTo>
                  <a:lnTo>
                    <a:pt x="478" y="150"/>
                  </a:lnTo>
                  <a:lnTo>
                    <a:pt x="554" y="128"/>
                  </a:lnTo>
                  <a:lnTo>
                    <a:pt x="634" y="107"/>
                  </a:lnTo>
                  <a:lnTo>
                    <a:pt x="719" y="87"/>
                  </a:lnTo>
                  <a:lnTo>
                    <a:pt x="808" y="70"/>
                  </a:lnTo>
                  <a:lnTo>
                    <a:pt x="900" y="53"/>
                  </a:lnTo>
                  <a:lnTo>
                    <a:pt x="997" y="40"/>
                  </a:lnTo>
                  <a:lnTo>
                    <a:pt x="1096" y="28"/>
                  </a:lnTo>
                  <a:lnTo>
                    <a:pt x="1197" y="18"/>
                  </a:lnTo>
                  <a:lnTo>
                    <a:pt x="1302" y="10"/>
                  </a:lnTo>
                  <a:lnTo>
                    <a:pt x="1410" y="4"/>
                  </a:lnTo>
                  <a:lnTo>
                    <a:pt x="1519" y="1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7" name="Freeform 215"/>
            <p:cNvSpPr/>
            <p:nvPr/>
          </p:nvSpPr>
          <p:spPr bwMode="auto">
            <a:xfrm>
              <a:off x="10452" y="7480"/>
              <a:ext cx="408" cy="141"/>
            </a:xfrm>
            <a:custGeom>
              <a:avLst/>
              <a:gdLst>
                <a:gd name="T0" fmla="*/ 4 w 3262"/>
                <a:gd name="T1" fmla="*/ 35 h 1132"/>
                <a:gd name="T2" fmla="*/ 34 w 3262"/>
                <a:gd name="T3" fmla="*/ 104 h 1132"/>
                <a:gd name="T4" fmla="*/ 90 w 3262"/>
                <a:gd name="T5" fmla="*/ 169 h 1132"/>
                <a:gd name="T6" fmla="*/ 173 w 3262"/>
                <a:gd name="T7" fmla="*/ 230 h 1132"/>
                <a:gd name="T8" fmla="*/ 278 w 3262"/>
                <a:gd name="T9" fmla="*/ 288 h 1132"/>
                <a:gd name="T10" fmla="*/ 406 w 3262"/>
                <a:gd name="T11" fmla="*/ 340 h 1132"/>
                <a:gd name="T12" fmla="*/ 554 w 3262"/>
                <a:gd name="T13" fmla="*/ 386 h 1132"/>
                <a:gd name="T14" fmla="*/ 719 w 3262"/>
                <a:gd name="T15" fmla="*/ 426 h 1132"/>
                <a:gd name="T16" fmla="*/ 900 w 3262"/>
                <a:gd name="T17" fmla="*/ 460 h 1132"/>
                <a:gd name="T18" fmla="*/ 1096 w 3262"/>
                <a:gd name="T19" fmla="*/ 486 h 1132"/>
                <a:gd name="T20" fmla="*/ 1302 w 3262"/>
                <a:gd name="T21" fmla="*/ 504 h 1132"/>
                <a:gd name="T22" fmla="*/ 1519 w 3262"/>
                <a:gd name="T23" fmla="*/ 513 h 1132"/>
                <a:gd name="T24" fmla="*/ 1742 w 3262"/>
                <a:gd name="T25" fmla="*/ 513 h 1132"/>
                <a:gd name="T26" fmla="*/ 1959 w 3262"/>
                <a:gd name="T27" fmla="*/ 504 h 1132"/>
                <a:gd name="T28" fmla="*/ 2167 w 3262"/>
                <a:gd name="T29" fmla="*/ 486 h 1132"/>
                <a:gd name="T30" fmla="*/ 2361 w 3262"/>
                <a:gd name="T31" fmla="*/ 460 h 1132"/>
                <a:gd name="T32" fmla="*/ 2543 w 3262"/>
                <a:gd name="T33" fmla="*/ 426 h 1132"/>
                <a:gd name="T34" fmla="*/ 2708 w 3262"/>
                <a:gd name="T35" fmla="*/ 386 h 1132"/>
                <a:gd name="T36" fmla="*/ 2856 w 3262"/>
                <a:gd name="T37" fmla="*/ 340 h 1132"/>
                <a:gd name="T38" fmla="*/ 2984 w 3262"/>
                <a:gd name="T39" fmla="*/ 288 h 1132"/>
                <a:gd name="T40" fmla="*/ 3089 w 3262"/>
                <a:gd name="T41" fmla="*/ 230 h 1132"/>
                <a:gd name="T42" fmla="*/ 3172 w 3262"/>
                <a:gd name="T43" fmla="*/ 169 h 1132"/>
                <a:gd name="T44" fmla="*/ 3229 w 3262"/>
                <a:gd name="T45" fmla="*/ 104 h 1132"/>
                <a:gd name="T46" fmla="*/ 3258 w 3262"/>
                <a:gd name="T47" fmla="*/ 35 h 1132"/>
                <a:gd name="T48" fmla="*/ 3262 w 3262"/>
                <a:gd name="T49" fmla="*/ 617 h 1132"/>
                <a:gd name="T50" fmla="*/ 3246 w 3262"/>
                <a:gd name="T51" fmla="*/ 688 h 1132"/>
                <a:gd name="T52" fmla="*/ 3204 w 3262"/>
                <a:gd name="T53" fmla="*/ 754 h 1132"/>
                <a:gd name="T54" fmla="*/ 3134 w 3262"/>
                <a:gd name="T55" fmla="*/ 818 h 1132"/>
                <a:gd name="T56" fmla="*/ 3039 w 3262"/>
                <a:gd name="T57" fmla="*/ 877 h 1132"/>
                <a:gd name="T58" fmla="*/ 2922 w 3262"/>
                <a:gd name="T59" fmla="*/ 931 h 1132"/>
                <a:gd name="T60" fmla="*/ 2784 w 3262"/>
                <a:gd name="T61" fmla="*/ 981 h 1132"/>
                <a:gd name="T62" fmla="*/ 2627 w 3262"/>
                <a:gd name="T63" fmla="*/ 1024 h 1132"/>
                <a:gd name="T64" fmla="*/ 2455 w 3262"/>
                <a:gd name="T65" fmla="*/ 1061 h 1132"/>
                <a:gd name="T66" fmla="*/ 2266 w 3262"/>
                <a:gd name="T67" fmla="*/ 1091 h 1132"/>
                <a:gd name="T68" fmla="*/ 2065 w 3262"/>
                <a:gd name="T69" fmla="*/ 1113 h 1132"/>
                <a:gd name="T70" fmla="*/ 1852 w 3262"/>
                <a:gd name="T71" fmla="*/ 1127 h 1132"/>
                <a:gd name="T72" fmla="*/ 1631 w 3262"/>
                <a:gd name="T73" fmla="*/ 1132 h 1132"/>
                <a:gd name="T74" fmla="*/ 1410 w 3262"/>
                <a:gd name="T75" fmla="*/ 1127 h 1132"/>
                <a:gd name="T76" fmla="*/ 1197 w 3262"/>
                <a:gd name="T77" fmla="*/ 1113 h 1132"/>
                <a:gd name="T78" fmla="*/ 997 w 3262"/>
                <a:gd name="T79" fmla="*/ 1091 h 1132"/>
                <a:gd name="T80" fmla="*/ 808 w 3262"/>
                <a:gd name="T81" fmla="*/ 1061 h 1132"/>
                <a:gd name="T82" fmla="*/ 634 w 3262"/>
                <a:gd name="T83" fmla="*/ 1024 h 1132"/>
                <a:gd name="T84" fmla="*/ 478 w 3262"/>
                <a:gd name="T85" fmla="*/ 981 h 1132"/>
                <a:gd name="T86" fmla="*/ 340 w 3262"/>
                <a:gd name="T87" fmla="*/ 931 h 1132"/>
                <a:gd name="T88" fmla="*/ 223 w 3262"/>
                <a:gd name="T89" fmla="*/ 877 h 1132"/>
                <a:gd name="T90" fmla="*/ 128 w 3262"/>
                <a:gd name="T91" fmla="*/ 818 h 1132"/>
                <a:gd name="T92" fmla="*/ 58 w 3262"/>
                <a:gd name="T93" fmla="*/ 754 h 1132"/>
                <a:gd name="T94" fmla="*/ 15 w 3262"/>
                <a:gd name="T95" fmla="*/ 688 h 1132"/>
                <a:gd name="T96" fmla="*/ 0 w 3262"/>
                <a:gd name="T97" fmla="*/ 61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2" h="1132">
                  <a:moveTo>
                    <a:pt x="0" y="0"/>
                  </a:moveTo>
                  <a:lnTo>
                    <a:pt x="4" y="35"/>
                  </a:lnTo>
                  <a:lnTo>
                    <a:pt x="15" y="70"/>
                  </a:lnTo>
                  <a:lnTo>
                    <a:pt x="34" y="104"/>
                  </a:lnTo>
                  <a:lnTo>
                    <a:pt x="58" y="137"/>
                  </a:lnTo>
                  <a:lnTo>
                    <a:pt x="90" y="169"/>
                  </a:lnTo>
                  <a:lnTo>
                    <a:pt x="128" y="200"/>
                  </a:lnTo>
                  <a:lnTo>
                    <a:pt x="173" y="230"/>
                  </a:lnTo>
                  <a:lnTo>
                    <a:pt x="223" y="260"/>
                  </a:lnTo>
                  <a:lnTo>
                    <a:pt x="278" y="288"/>
                  </a:lnTo>
                  <a:lnTo>
                    <a:pt x="340" y="315"/>
                  </a:lnTo>
                  <a:lnTo>
                    <a:pt x="406" y="340"/>
                  </a:lnTo>
                  <a:lnTo>
                    <a:pt x="478" y="363"/>
                  </a:lnTo>
                  <a:lnTo>
                    <a:pt x="554" y="386"/>
                  </a:lnTo>
                  <a:lnTo>
                    <a:pt x="634" y="408"/>
                  </a:lnTo>
                  <a:lnTo>
                    <a:pt x="719" y="426"/>
                  </a:lnTo>
                  <a:lnTo>
                    <a:pt x="808" y="444"/>
                  </a:lnTo>
                  <a:lnTo>
                    <a:pt x="900" y="460"/>
                  </a:lnTo>
                  <a:lnTo>
                    <a:pt x="997" y="474"/>
                  </a:lnTo>
                  <a:lnTo>
                    <a:pt x="1096" y="486"/>
                  </a:lnTo>
                  <a:lnTo>
                    <a:pt x="1197" y="496"/>
                  </a:lnTo>
                  <a:lnTo>
                    <a:pt x="1302" y="504"/>
                  </a:lnTo>
                  <a:lnTo>
                    <a:pt x="1410" y="510"/>
                  </a:lnTo>
                  <a:lnTo>
                    <a:pt x="1519" y="513"/>
                  </a:lnTo>
                  <a:lnTo>
                    <a:pt x="1631" y="514"/>
                  </a:lnTo>
                  <a:lnTo>
                    <a:pt x="1742" y="513"/>
                  </a:lnTo>
                  <a:lnTo>
                    <a:pt x="1852" y="510"/>
                  </a:lnTo>
                  <a:lnTo>
                    <a:pt x="1959" y="504"/>
                  </a:lnTo>
                  <a:lnTo>
                    <a:pt x="2065" y="496"/>
                  </a:lnTo>
                  <a:lnTo>
                    <a:pt x="2167" y="486"/>
                  </a:lnTo>
                  <a:lnTo>
                    <a:pt x="2266" y="474"/>
                  </a:lnTo>
                  <a:lnTo>
                    <a:pt x="2361" y="460"/>
                  </a:lnTo>
                  <a:lnTo>
                    <a:pt x="2455" y="444"/>
                  </a:lnTo>
                  <a:lnTo>
                    <a:pt x="2543" y="426"/>
                  </a:lnTo>
                  <a:lnTo>
                    <a:pt x="2627" y="408"/>
                  </a:lnTo>
                  <a:lnTo>
                    <a:pt x="2708" y="386"/>
                  </a:lnTo>
                  <a:lnTo>
                    <a:pt x="2784" y="363"/>
                  </a:lnTo>
                  <a:lnTo>
                    <a:pt x="2856" y="340"/>
                  </a:lnTo>
                  <a:lnTo>
                    <a:pt x="2922" y="315"/>
                  </a:lnTo>
                  <a:lnTo>
                    <a:pt x="2984" y="288"/>
                  </a:lnTo>
                  <a:lnTo>
                    <a:pt x="3039" y="260"/>
                  </a:lnTo>
                  <a:lnTo>
                    <a:pt x="3089" y="230"/>
                  </a:lnTo>
                  <a:lnTo>
                    <a:pt x="3134" y="200"/>
                  </a:lnTo>
                  <a:lnTo>
                    <a:pt x="3172" y="169"/>
                  </a:lnTo>
                  <a:lnTo>
                    <a:pt x="3204" y="137"/>
                  </a:lnTo>
                  <a:lnTo>
                    <a:pt x="3229" y="104"/>
                  </a:lnTo>
                  <a:lnTo>
                    <a:pt x="3246" y="70"/>
                  </a:lnTo>
                  <a:lnTo>
                    <a:pt x="3258" y="35"/>
                  </a:lnTo>
                  <a:lnTo>
                    <a:pt x="3262" y="0"/>
                  </a:lnTo>
                  <a:lnTo>
                    <a:pt x="3262" y="617"/>
                  </a:lnTo>
                  <a:lnTo>
                    <a:pt x="3258" y="652"/>
                  </a:lnTo>
                  <a:lnTo>
                    <a:pt x="3246" y="688"/>
                  </a:lnTo>
                  <a:lnTo>
                    <a:pt x="3229" y="721"/>
                  </a:lnTo>
                  <a:lnTo>
                    <a:pt x="3204" y="754"/>
                  </a:lnTo>
                  <a:lnTo>
                    <a:pt x="3172" y="787"/>
                  </a:lnTo>
                  <a:lnTo>
                    <a:pt x="3134" y="818"/>
                  </a:lnTo>
                  <a:lnTo>
                    <a:pt x="3089" y="848"/>
                  </a:lnTo>
                  <a:lnTo>
                    <a:pt x="3039" y="877"/>
                  </a:lnTo>
                  <a:lnTo>
                    <a:pt x="2984" y="905"/>
                  </a:lnTo>
                  <a:lnTo>
                    <a:pt x="2922" y="931"/>
                  </a:lnTo>
                  <a:lnTo>
                    <a:pt x="2856" y="957"/>
                  </a:lnTo>
                  <a:lnTo>
                    <a:pt x="2784" y="981"/>
                  </a:lnTo>
                  <a:lnTo>
                    <a:pt x="2708" y="1004"/>
                  </a:lnTo>
                  <a:lnTo>
                    <a:pt x="2627" y="1024"/>
                  </a:lnTo>
                  <a:lnTo>
                    <a:pt x="2543" y="1044"/>
                  </a:lnTo>
                  <a:lnTo>
                    <a:pt x="2455" y="1061"/>
                  </a:lnTo>
                  <a:lnTo>
                    <a:pt x="2361" y="1078"/>
                  </a:lnTo>
                  <a:lnTo>
                    <a:pt x="2266" y="1091"/>
                  </a:lnTo>
                  <a:lnTo>
                    <a:pt x="2167" y="1104"/>
                  </a:lnTo>
                  <a:lnTo>
                    <a:pt x="2065" y="1113"/>
                  </a:lnTo>
                  <a:lnTo>
                    <a:pt x="1959" y="1121"/>
                  </a:lnTo>
                  <a:lnTo>
                    <a:pt x="1852" y="1127"/>
                  </a:lnTo>
                  <a:lnTo>
                    <a:pt x="1742" y="1131"/>
                  </a:lnTo>
                  <a:lnTo>
                    <a:pt x="1631" y="1132"/>
                  </a:lnTo>
                  <a:lnTo>
                    <a:pt x="1519" y="1131"/>
                  </a:lnTo>
                  <a:lnTo>
                    <a:pt x="1410" y="1127"/>
                  </a:lnTo>
                  <a:lnTo>
                    <a:pt x="1302" y="1121"/>
                  </a:lnTo>
                  <a:lnTo>
                    <a:pt x="1197" y="1113"/>
                  </a:lnTo>
                  <a:lnTo>
                    <a:pt x="1096" y="1104"/>
                  </a:lnTo>
                  <a:lnTo>
                    <a:pt x="997" y="1091"/>
                  </a:lnTo>
                  <a:lnTo>
                    <a:pt x="900" y="1078"/>
                  </a:lnTo>
                  <a:lnTo>
                    <a:pt x="808" y="1061"/>
                  </a:lnTo>
                  <a:lnTo>
                    <a:pt x="719" y="1044"/>
                  </a:lnTo>
                  <a:lnTo>
                    <a:pt x="634" y="1024"/>
                  </a:lnTo>
                  <a:lnTo>
                    <a:pt x="554" y="1004"/>
                  </a:lnTo>
                  <a:lnTo>
                    <a:pt x="478" y="981"/>
                  </a:lnTo>
                  <a:lnTo>
                    <a:pt x="406" y="957"/>
                  </a:lnTo>
                  <a:lnTo>
                    <a:pt x="340" y="931"/>
                  </a:lnTo>
                  <a:lnTo>
                    <a:pt x="278" y="905"/>
                  </a:lnTo>
                  <a:lnTo>
                    <a:pt x="223" y="877"/>
                  </a:lnTo>
                  <a:lnTo>
                    <a:pt x="173" y="848"/>
                  </a:lnTo>
                  <a:lnTo>
                    <a:pt x="128" y="818"/>
                  </a:lnTo>
                  <a:lnTo>
                    <a:pt x="90" y="787"/>
                  </a:lnTo>
                  <a:lnTo>
                    <a:pt x="58" y="754"/>
                  </a:lnTo>
                  <a:lnTo>
                    <a:pt x="34" y="721"/>
                  </a:lnTo>
                  <a:lnTo>
                    <a:pt x="15" y="688"/>
                  </a:lnTo>
                  <a:lnTo>
                    <a:pt x="4" y="652"/>
                  </a:lnTo>
                  <a:lnTo>
                    <a:pt x="0" y="6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8" name="Freeform 216"/>
            <p:cNvSpPr/>
            <p:nvPr/>
          </p:nvSpPr>
          <p:spPr bwMode="auto">
            <a:xfrm>
              <a:off x="10452" y="7596"/>
              <a:ext cx="408" cy="141"/>
            </a:xfrm>
            <a:custGeom>
              <a:avLst/>
              <a:gdLst>
                <a:gd name="T0" fmla="*/ 4 w 3262"/>
                <a:gd name="T1" fmla="*/ 35 h 1132"/>
                <a:gd name="T2" fmla="*/ 34 w 3262"/>
                <a:gd name="T3" fmla="*/ 103 h 1132"/>
                <a:gd name="T4" fmla="*/ 90 w 3262"/>
                <a:gd name="T5" fmla="*/ 169 h 1132"/>
                <a:gd name="T6" fmla="*/ 173 w 3262"/>
                <a:gd name="T7" fmla="*/ 230 h 1132"/>
                <a:gd name="T8" fmla="*/ 278 w 3262"/>
                <a:gd name="T9" fmla="*/ 288 h 1132"/>
                <a:gd name="T10" fmla="*/ 406 w 3262"/>
                <a:gd name="T11" fmla="*/ 340 h 1132"/>
                <a:gd name="T12" fmla="*/ 554 w 3262"/>
                <a:gd name="T13" fmla="*/ 386 h 1132"/>
                <a:gd name="T14" fmla="*/ 719 w 3262"/>
                <a:gd name="T15" fmla="*/ 427 h 1132"/>
                <a:gd name="T16" fmla="*/ 900 w 3262"/>
                <a:gd name="T17" fmla="*/ 460 h 1132"/>
                <a:gd name="T18" fmla="*/ 1096 w 3262"/>
                <a:gd name="T19" fmla="*/ 487 h 1132"/>
                <a:gd name="T20" fmla="*/ 1302 w 3262"/>
                <a:gd name="T21" fmla="*/ 504 h 1132"/>
                <a:gd name="T22" fmla="*/ 1519 w 3262"/>
                <a:gd name="T23" fmla="*/ 513 h 1132"/>
                <a:gd name="T24" fmla="*/ 1742 w 3262"/>
                <a:gd name="T25" fmla="*/ 513 h 1132"/>
                <a:gd name="T26" fmla="*/ 1959 w 3262"/>
                <a:gd name="T27" fmla="*/ 504 h 1132"/>
                <a:gd name="T28" fmla="*/ 2167 w 3262"/>
                <a:gd name="T29" fmla="*/ 487 h 1132"/>
                <a:gd name="T30" fmla="*/ 2361 w 3262"/>
                <a:gd name="T31" fmla="*/ 460 h 1132"/>
                <a:gd name="T32" fmla="*/ 2543 w 3262"/>
                <a:gd name="T33" fmla="*/ 427 h 1132"/>
                <a:gd name="T34" fmla="*/ 2708 w 3262"/>
                <a:gd name="T35" fmla="*/ 386 h 1132"/>
                <a:gd name="T36" fmla="*/ 2856 w 3262"/>
                <a:gd name="T37" fmla="*/ 340 h 1132"/>
                <a:gd name="T38" fmla="*/ 2984 w 3262"/>
                <a:gd name="T39" fmla="*/ 288 h 1132"/>
                <a:gd name="T40" fmla="*/ 3089 w 3262"/>
                <a:gd name="T41" fmla="*/ 230 h 1132"/>
                <a:gd name="T42" fmla="*/ 3172 w 3262"/>
                <a:gd name="T43" fmla="*/ 169 h 1132"/>
                <a:gd name="T44" fmla="*/ 3229 w 3262"/>
                <a:gd name="T45" fmla="*/ 103 h 1132"/>
                <a:gd name="T46" fmla="*/ 3258 w 3262"/>
                <a:gd name="T47" fmla="*/ 35 h 1132"/>
                <a:gd name="T48" fmla="*/ 3262 w 3262"/>
                <a:gd name="T49" fmla="*/ 618 h 1132"/>
                <a:gd name="T50" fmla="*/ 3246 w 3262"/>
                <a:gd name="T51" fmla="*/ 687 h 1132"/>
                <a:gd name="T52" fmla="*/ 3204 w 3262"/>
                <a:gd name="T53" fmla="*/ 754 h 1132"/>
                <a:gd name="T54" fmla="*/ 3134 w 3262"/>
                <a:gd name="T55" fmla="*/ 817 h 1132"/>
                <a:gd name="T56" fmla="*/ 3039 w 3262"/>
                <a:gd name="T57" fmla="*/ 877 h 1132"/>
                <a:gd name="T58" fmla="*/ 2922 w 3262"/>
                <a:gd name="T59" fmla="*/ 932 h 1132"/>
                <a:gd name="T60" fmla="*/ 2784 w 3262"/>
                <a:gd name="T61" fmla="*/ 981 h 1132"/>
                <a:gd name="T62" fmla="*/ 2627 w 3262"/>
                <a:gd name="T63" fmla="*/ 1025 h 1132"/>
                <a:gd name="T64" fmla="*/ 2455 w 3262"/>
                <a:gd name="T65" fmla="*/ 1062 h 1132"/>
                <a:gd name="T66" fmla="*/ 2266 w 3262"/>
                <a:gd name="T67" fmla="*/ 1092 h 1132"/>
                <a:gd name="T68" fmla="*/ 2065 w 3262"/>
                <a:gd name="T69" fmla="*/ 1113 h 1132"/>
                <a:gd name="T70" fmla="*/ 1852 w 3262"/>
                <a:gd name="T71" fmla="*/ 1127 h 1132"/>
                <a:gd name="T72" fmla="*/ 1631 w 3262"/>
                <a:gd name="T73" fmla="*/ 1132 h 1132"/>
                <a:gd name="T74" fmla="*/ 1410 w 3262"/>
                <a:gd name="T75" fmla="*/ 1127 h 1132"/>
                <a:gd name="T76" fmla="*/ 1197 w 3262"/>
                <a:gd name="T77" fmla="*/ 1113 h 1132"/>
                <a:gd name="T78" fmla="*/ 997 w 3262"/>
                <a:gd name="T79" fmla="*/ 1092 h 1132"/>
                <a:gd name="T80" fmla="*/ 808 w 3262"/>
                <a:gd name="T81" fmla="*/ 1062 h 1132"/>
                <a:gd name="T82" fmla="*/ 634 w 3262"/>
                <a:gd name="T83" fmla="*/ 1025 h 1132"/>
                <a:gd name="T84" fmla="*/ 478 w 3262"/>
                <a:gd name="T85" fmla="*/ 981 h 1132"/>
                <a:gd name="T86" fmla="*/ 340 w 3262"/>
                <a:gd name="T87" fmla="*/ 932 h 1132"/>
                <a:gd name="T88" fmla="*/ 223 w 3262"/>
                <a:gd name="T89" fmla="*/ 877 h 1132"/>
                <a:gd name="T90" fmla="*/ 128 w 3262"/>
                <a:gd name="T91" fmla="*/ 817 h 1132"/>
                <a:gd name="T92" fmla="*/ 58 w 3262"/>
                <a:gd name="T93" fmla="*/ 754 h 1132"/>
                <a:gd name="T94" fmla="*/ 15 w 3262"/>
                <a:gd name="T95" fmla="*/ 687 h 1132"/>
                <a:gd name="T96" fmla="*/ 0 w 3262"/>
                <a:gd name="T97" fmla="*/ 618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2" h="1132">
                  <a:moveTo>
                    <a:pt x="0" y="0"/>
                  </a:moveTo>
                  <a:lnTo>
                    <a:pt x="4" y="35"/>
                  </a:lnTo>
                  <a:lnTo>
                    <a:pt x="15" y="70"/>
                  </a:lnTo>
                  <a:lnTo>
                    <a:pt x="34" y="103"/>
                  </a:lnTo>
                  <a:lnTo>
                    <a:pt x="58" y="136"/>
                  </a:lnTo>
                  <a:lnTo>
                    <a:pt x="90" y="169"/>
                  </a:lnTo>
                  <a:lnTo>
                    <a:pt x="128" y="200"/>
                  </a:lnTo>
                  <a:lnTo>
                    <a:pt x="173" y="230"/>
                  </a:lnTo>
                  <a:lnTo>
                    <a:pt x="223" y="259"/>
                  </a:lnTo>
                  <a:lnTo>
                    <a:pt x="278" y="288"/>
                  </a:lnTo>
                  <a:lnTo>
                    <a:pt x="340" y="314"/>
                  </a:lnTo>
                  <a:lnTo>
                    <a:pt x="406" y="340"/>
                  </a:lnTo>
                  <a:lnTo>
                    <a:pt x="478" y="364"/>
                  </a:lnTo>
                  <a:lnTo>
                    <a:pt x="554" y="386"/>
                  </a:lnTo>
                  <a:lnTo>
                    <a:pt x="634" y="407"/>
                  </a:lnTo>
                  <a:lnTo>
                    <a:pt x="719" y="427"/>
                  </a:lnTo>
                  <a:lnTo>
                    <a:pt x="808" y="444"/>
                  </a:lnTo>
                  <a:lnTo>
                    <a:pt x="900" y="460"/>
                  </a:lnTo>
                  <a:lnTo>
                    <a:pt x="997" y="474"/>
                  </a:lnTo>
                  <a:lnTo>
                    <a:pt x="1096" y="487"/>
                  </a:lnTo>
                  <a:lnTo>
                    <a:pt x="1197" y="496"/>
                  </a:lnTo>
                  <a:lnTo>
                    <a:pt x="1302" y="504"/>
                  </a:lnTo>
                  <a:lnTo>
                    <a:pt x="1410" y="510"/>
                  </a:lnTo>
                  <a:lnTo>
                    <a:pt x="1519" y="513"/>
                  </a:lnTo>
                  <a:lnTo>
                    <a:pt x="1631" y="514"/>
                  </a:lnTo>
                  <a:lnTo>
                    <a:pt x="1742" y="513"/>
                  </a:lnTo>
                  <a:lnTo>
                    <a:pt x="1852" y="510"/>
                  </a:lnTo>
                  <a:lnTo>
                    <a:pt x="1959" y="504"/>
                  </a:lnTo>
                  <a:lnTo>
                    <a:pt x="2065" y="496"/>
                  </a:lnTo>
                  <a:lnTo>
                    <a:pt x="2167" y="487"/>
                  </a:lnTo>
                  <a:lnTo>
                    <a:pt x="2266" y="474"/>
                  </a:lnTo>
                  <a:lnTo>
                    <a:pt x="2361" y="460"/>
                  </a:lnTo>
                  <a:lnTo>
                    <a:pt x="2455" y="444"/>
                  </a:lnTo>
                  <a:lnTo>
                    <a:pt x="2543" y="427"/>
                  </a:lnTo>
                  <a:lnTo>
                    <a:pt x="2627" y="407"/>
                  </a:lnTo>
                  <a:lnTo>
                    <a:pt x="2708" y="386"/>
                  </a:lnTo>
                  <a:lnTo>
                    <a:pt x="2784" y="364"/>
                  </a:lnTo>
                  <a:lnTo>
                    <a:pt x="2856" y="340"/>
                  </a:lnTo>
                  <a:lnTo>
                    <a:pt x="2922" y="314"/>
                  </a:lnTo>
                  <a:lnTo>
                    <a:pt x="2984" y="288"/>
                  </a:lnTo>
                  <a:lnTo>
                    <a:pt x="3039" y="259"/>
                  </a:lnTo>
                  <a:lnTo>
                    <a:pt x="3089" y="230"/>
                  </a:lnTo>
                  <a:lnTo>
                    <a:pt x="3134" y="200"/>
                  </a:lnTo>
                  <a:lnTo>
                    <a:pt x="3172" y="169"/>
                  </a:lnTo>
                  <a:lnTo>
                    <a:pt x="3204" y="136"/>
                  </a:lnTo>
                  <a:lnTo>
                    <a:pt x="3229" y="103"/>
                  </a:lnTo>
                  <a:lnTo>
                    <a:pt x="3246" y="70"/>
                  </a:lnTo>
                  <a:lnTo>
                    <a:pt x="3258" y="35"/>
                  </a:lnTo>
                  <a:lnTo>
                    <a:pt x="3262" y="0"/>
                  </a:lnTo>
                  <a:lnTo>
                    <a:pt x="3262" y="618"/>
                  </a:lnTo>
                  <a:lnTo>
                    <a:pt x="3258" y="653"/>
                  </a:lnTo>
                  <a:lnTo>
                    <a:pt x="3246" y="687"/>
                  </a:lnTo>
                  <a:lnTo>
                    <a:pt x="3229" y="721"/>
                  </a:lnTo>
                  <a:lnTo>
                    <a:pt x="3204" y="754"/>
                  </a:lnTo>
                  <a:lnTo>
                    <a:pt x="3172" y="786"/>
                  </a:lnTo>
                  <a:lnTo>
                    <a:pt x="3134" y="817"/>
                  </a:lnTo>
                  <a:lnTo>
                    <a:pt x="3089" y="848"/>
                  </a:lnTo>
                  <a:lnTo>
                    <a:pt x="3039" y="877"/>
                  </a:lnTo>
                  <a:lnTo>
                    <a:pt x="2984" y="905"/>
                  </a:lnTo>
                  <a:lnTo>
                    <a:pt x="2922" y="932"/>
                  </a:lnTo>
                  <a:lnTo>
                    <a:pt x="2856" y="957"/>
                  </a:lnTo>
                  <a:lnTo>
                    <a:pt x="2784" y="981"/>
                  </a:lnTo>
                  <a:lnTo>
                    <a:pt x="2708" y="1004"/>
                  </a:lnTo>
                  <a:lnTo>
                    <a:pt x="2627" y="1025"/>
                  </a:lnTo>
                  <a:lnTo>
                    <a:pt x="2543" y="1044"/>
                  </a:lnTo>
                  <a:lnTo>
                    <a:pt x="2455" y="1062"/>
                  </a:lnTo>
                  <a:lnTo>
                    <a:pt x="2361" y="1077"/>
                  </a:lnTo>
                  <a:lnTo>
                    <a:pt x="2266" y="1092"/>
                  </a:lnTo>
                  <a:lnTo>
                    <a:pt x="2167" y="1103"/>
                  </a:lnTo>
                  <a:lnTo>
                    <a:pt x="2065" y="1113"/>
                  </a:lnTo>
                  <a:lnTo>
                    <a:pt x="1959" y="1122"/>
                  </a:lnTo>
                  <a:lnTo>
                    <a:pt x="1852" y="1127"/>
                  </a:lnTo>
                  <a:lnTo>
                    <a:pt x="1742" y="1131"/>
                  </a:lnTo>
                  <a:lnTo>
                    <a:pt x="1631" y="1132"/>
                  </a:lnTo>
                  <a:lnTo>
                    <a:pt x="1519" y="1131"/>
                  </a:lnTo>
                  <a:lnTo>
                    <a:pt x="1410" y="1127"/>
                  </a:lnTo>
                  <a:lnTo>
                    <a:pt x="1302" y="1122"/>
                  </a:lnTo>
                  <a:lnTo>
                    <a:pt x="1197" y="1113"/>
                  </a:lnTo>
                  <a:lnTo>
                    <a:pt x="1096" y="1103"/>
                  </a:lnTo>
                  <a:lnTo>
                    <a:pt x="997" y="1092"/>
                  </a:lnTo>
                  <a:lnTo>
                    <a:pt x="900" y="1077"/>
                  </a:lnTo>
                  <a:lnTo>
                    <a:pt x="808" y="1062"/>
                  </a:lnTo>
                  <a:lnTo>
                    <a:pt x="719" y="1044"/>
                  </a:lnTo>
                  <a:lnTo>
                    <a:pt x="634" y="1025"/>
                  </a:lnTo>
                  <a:lnTo>
                    <a:pt x="554" y="1004"/>
                  </a:lnTo>
                  <a:lnTo>
                    <a:pt x="478" y="981"/>
                  </a:lnTo>
                  <a:lnTo>
                    <a:pt x="406" y="957"/>
                  </a:lnTo>
                  <a:lnTo>
                    <a:pt x="340" y="932"/>
                  </a:lnTo>
                  <a:lnTo>
                    <a:pt x="278" y="905"/>
                  </a:lnTo>
                  <a:lnTo>
                    <a:pt x="223" y="877"/>
                  </a:lnTo>
                  <a:lnTo>
                    <a:pt x="173" y="848"/>
                  </a:lnTo>
                  <a:lnTo>
                    <a:pt x="128" y="817"/>
                  </a:lnTo>
                  <a:lnTo>
                    <a:pt x="90" y="786"/>
                  </a:lnTo>
                  <a:lnTo>
                    <a:pt x="58" y="754"/>
                  </a:lnTo>
                  <a:lnTo>
                    <a:pt x="34" y="721"/>
                  </a:lnTo>
                  <a:lnTo>
                    <a:pt x="15" y="687"/>
                  </a:lnTo>
                  <a:lnTo>
                    <a:pt x="4" y="653"/>
                  </a:lnTo>
                  <a:lnTo>
                    <a:pt x="0" y="6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9" name="Freeform 442"/>
          <p:cNvSpPr>
            <a:spLocks noEditPoints="1"/>
          </p:cNvSpPr>
          <p:nvPr/>
        </p:nvSpPr>
        <p:spPr bwMode="auto">
          <a:xfrm>
            <a:off x="6068122" y="4356116"/>
            <a:ext cx="352448" cy="355902"/>
          </a:xfrm>
          <a:custGeom>
            <a:avLst/>
            <a:gdLst>
              <a:gd name="T0" fmla="*/ 102 w 3262"/>
              <a:gd name="T1" fmla="*/ 1851 h 3292"/>
              <a:gd name="T2" fmla="*/ 1427 w 3262"/>
              <a:gd name="T3" fmla="*/ 1851 h 3292"/>
              <a:gd name="T4" fmla="*/ 1427 w 3262"/>
              <a:gd name="T5" fmla="*/ 3189 h 3292"/>
              <a:gd name="T6" fmla="*/ 918 w 3262"/>
              <a:gd name="T7" fmla="*/ 2674 h 3292"/>
              <a:gd name="T8" fmla="*/ 306 w 3262"/>
              <a:gd name="T9" fmla="*/ 3292 h 3292"/>
              <a:gd name="T10" fmla="*/ 0 w 3262"/>
              <a:gd name="T11" fmla="*/ 2983 h 3292"/>
              <a:gd name="T12" fmla="*/ 612 w 3262"/>
              <a:gd name="T13" fmla="*/ 2366 h 3292"/>
              <a:gd name="T14" fmla="*/ 102 w 3262"/>
              <a:gd name="T15" fmla="*/ 1851 h 3292"/>
              <a:gd name="T16" fmla="*/ 2956 w 3262"/>
              <a:gd name="T17" fmla="*/ 0 h 3292"/>
              <a:gd name="T18" fmla="*/ 2956 w 3262"/>
              <a:gd name="T19" fmla="*/ 0 h 3292"/>
              <a:gd name="T20" fmla="*/ 3262 w 3262"/>
              <a:gd name="T21" fmla="*/ 308 h 3292"/>
              <a:gd name="T22" fmla="*/ 2650 w 3262"/>
              <a:gd name="T23" fmla="*/ 925 h 3292"/>
              <a:gd name="T24" fmla="*/ 3161 w 3262"/>
              <a:gd name="T25" fmla="*/ 1439 h 3292"/>
              <a:gd name="T26" fmla="*/ 1835 w 3262"/>
              <a:gd name="T27" fmla="*/ 1439 h 3292"/>
              <a:gd name="T28" fmla="*/ 1835 w 3262"/>
              <a:gd name="T29" fmla="*/ 103 h 3292"/>
              <a:gd name="T30" fmla="*/ 2345 w 3262"/>
              <a:gd name="T31" fmla="*/ 617 h 3292"/>
              <a:gd name="T32" fmla="*/ 2956 w 3262"/>
              <a:gd name="T3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2" h="3292">
                <a:moveTo>
                  <a:pt x="102" y="1851"/>
                </a:moveTo>
                <a:lnTo>
                  <a:pt x="1427" y="1851"/>
                </a:lnTo>
                <a:lnTo>
                  <a:pt x="1427" y="3189"/>
                </a:lnTo>
                <a:lnTo>
                  <a:pt x="918" y="2674"/>
                </a:lnTo>
                <a:lnTo>
                  <a:pt x="306" y="3292"/>
                </a:lnTo>
                <a:lnTo>
                  <a:pt x="0" y="2983"/>
                </a:lnTo>
                <a:lnTo>
                  <a:pt x="612" y="2366"/>
                </a:lnTo>
                <a:lnTo>
                  <a:pt x="102" y="1851"/>
                </a:lnTo>
                <a:close/>
                <a:moveTo>
                  <a:pt x="2956" y="0"/>
                </a:moveTo>
                <a:lnTo>
                  <a:pt x="2956" y="0"/>
                </a:lnTo>
                <a:lnTo>
                  <a:pt x="3262" y="308"/>
                </a:lnTo>
                <a:lnTo>
                  <a:pt x="2650" y="925"/>
                </a:lnTo>
                <a:lnTo>
                  <a:pt x="3161" y="1439"/>
                </a:lnTo>
                <a:lnTo>
                  <a:pt x="1835" y="1439"/>
                </a:lnTo>
                <a:lnTo>
                  <a:pt x="1835" y="103"/>
                </a:lnTo>
                <a:lnTo>
                  <a:pt x="2345" y="617"/>
                </a:lnTo>
                <a:lnTo>
                  <a:pt x="295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0" name="Freeform 447"/>
          <p:cNvSpPr>
            <a:spLocks noEditPoints="1"/>
          </p:cNvSpPr>
          <p:nvPr/>
        </p:nvSpPr>
        <p:spPr bwMode="auto">
          <a:xfrm>
            <a:off x="6641773" y="4356116"/>
            <a:ext cx="352448" cy="355902"/>
          </a:xfrm>
          <a:custGeom>
            <a:avLst/>
            <a:gdLst>
              <a:gd name="T0" fmla="*/ 2467 w 3262"/>
              <a:gd name="T1" fmla="*/ 422 h 3292"/>
              <a:gd name="T2" fmla="*/ 2361 w 3262"/>
              <a:gd name="T3" fmla="*/ 476 h 3292"/>
              <a:gd name="T4" fmla="*/ 2284 w 3262"/>
              <a:gd name="T5" fmla="*/ 565 h 3292"/>
              <a:gd name="T6" fmla="*/ 2245 w 3262"/>
              <a:gd name="T7" fmla="*/ 678 h 3292"/>
              <a:gd name="T8" fmla="*/ 2253 w 3262"/>
              <a:gd name="T9" fmla="*/ 802 h 3292"/>
              <a:gd name="T10" fmla="*/ 2306 w 3262"/>
              <a:gd name="T11" fmla="*/ 908 h 3292"/>
              <a:gd name="T12" fmla="*/ 2393 w 3262"/>
              <a:gd name="T13" fmla="*/ 987 h 3292"/>
              <a:gd name="T14" fmla="*/ 2507 w 3262"/>
              <a:gd name="T15" fmla="*/ 1026 h 3292"/>
              <a:gd name="T16" fmla="*/ 2630 w 3262"/>
              <a:gd name="T17" fmla="*/ 1018 h 3292"/>
              <a:gd name="T18" fmla="*/ 2735 w 3262"/>
              <a:gd name="T19" fmla="*/ 964 h 3292"/>
              <a:gd name="T20" fmla="*/ 2812 w 3262"/>
              <a:gd name="T21" fmla="*/ 875 h 3292"/>
              <a:gd name="T22" fmla="*/ 2851 w 3262"/>
              <a:gd name="T23" fmla="*/ 762 h 3292"/>
              <a:gd name="T24" fmla="*/ 2842 w 3262"/>
              <a:gd name="T25" fmla="*/ 638 h 3292"/>
              <a:gd name="T26" fmla="*/ 2790 w 3262"/>
              <a:gd name="T27" fmla="*/ 531 h 3292"/>
              <a:gd name="T28" fmla="*/ 2702 w 3262"/>
              <a:gd name="T29" fmla="*/ 453 h 3292"/>
              <a:gd name="T30" fmla="*/ 2590 w 3262"/>
              <a:gd name="T31" fmla="*/ 414 h 3292"/>
              <a:gd name="T32" fmla="*/ 2243 w 3262"/>
              <a:gd name="T33" fmla="*/ 0 h 3292"/>
              <a:gd name="T34" fmla="*/ 2476 w 3262"/>
              <a:gd name="T35" fmla="*/ 26 h 3292"/>
              <a:gd name="T36" fmla="*/ 2691 w 3262"/>
              <a:gd name="T37" fmla="*/ 104 h 3292"/>
              <a:gd name="T38" fmla="*/ 2880 w 3262"/>
              <a:gd name="T39" fmla="*/ 226 h 3292"/>
              <a:gd name="T40" fmla="*/ 3038 w 3262"/>
              <a:gd name="T41" fmla="*/ 385 h 3292"/>
              <a:gd name="T42" fmla="*/ 3159 w 3262"/>
              <a:gd name="T43" fmla="*/ 576 h 3292"/>
              <a:gd name="T44" fmla="*/ 3235 w 3262"/>
              <a:gd name="T45" fmla="*/ 793 h 3292"/>
              <a:gd name="T46" fmla="*/ 3262 w 3262"/>
              <a:gd name="T47" fmla="*/ 1028 h 3292"/>
              <a:gd name="T48" fmla="*/ 3235 w 3262"/>
              <a:gd name="T49" fmla="*/ 1264 h 3292"/>
              <a:gd name="T50" fmla="*/ 3159 w 3262"/>
              <a:gd name="T51" fmla="*/ 1481 h 3292"/>
              <a:gd name="T52" fmla="*/ 3038 w 3262"/>
              <a:gd name="T53" fmla="*/ 1672 h 3292"/>
              <a:gd name="T54" fmla="*/ 2880 w 3262"/>
              <a:gd name="T55" fmla="*/ 1831 h 3292"/>
              <a:gd name="T56" fmla="*/ 2691 w 3262"/>
              <a:gd name="T57" fmla="*/ 1953 h 3292"/>
              <a:gd name="T58" fmla="*/ 2476 w 3262"/>
              <a:gd name="T59" fmla="*/ 2030 h 3292"/>
              <a:gd name="T60" fmla="*/ 2243 w 3262"/>
              <a:gd name="T61" fmla="*/ 2057 h 3292"/>
              <a:gd name="T62" fmla="*/ 2030 w 3262"/>
              <a:gd name="T63" fmla="*/ 2034 h 3292"/>
              <a:gd name="T64" fmla="*/ 1631 w 3262"/>
              <a:gd name="T65" fmla="*/ 2262 h 3292"/>
              <a:gd name="T66" fmla="*/ 815 w 3262"/>
              <a:gd name="T67" fmla="*/ 2674 h 3292"/>
              <a:gd name="T68" fmla="*/ 407 w 3262"/>
              <a:gd name="T69" fmla="*/ 3292 h 3292"/>
              <a:gd name="T70" fmla="*/ 139 w 3262"/>
              <a:gd name="T71" fmla="*/ 3282 h 3292"/>
              <a:gd name="T72" fmla="*/ 60 w 3262"/>
              <a:gd name="T73" fmla="*/ 3231 h 3292"/>
              <a:gd name="T74" fmla="*/ 10 w 3262"/>
              <a:gd name="T75" fmla="*/ 3150 h 3292"/>
              <a:gd name="T76" fmla="*/ 0 w 3262"/>
              <a:gd name="T77" fmla="*/ 2469 h 3292"/>
              <a:gd name="T78" fmla="*/ 1225 w 3262"/>
              <a:gd name="T79" fmla="*/ 1092 h 3292"/>
              <a:gd name="T80" fmla="*/ 1235 w 3262"/>
              <a:gd name="T81" fmla="*/ 869 h 3292"/>
              <a:gd name="T82" fmla="*/ 1296 w 3262"/>
              <a:gd name="T83" fmla="*/ 645 h 3292"/>
              <a:gd name="T84" fmla="*/ 1403 w 3262"/>
              <a:gd name="T85" fmla="*/ 446 h 3292"/>
              <a:gd name="T86" fmla="*/ 1549 w 3262"/>
              <a:gd name="T87" fmla="*/ 274 h 3292"/>
              <a:gd name="T88" fmla="*/ 1728 w 3262"/>
              <a:gd name="T89" fmla="*/ 140 h 3292"/>
              <a:gd name="T90" fmla="*/ 1935 w 3262"/>
              <a:gd name="T91" fmla="*/ 47 h 3292"/>
              <a:gd name="T92" fmla="*/ 2163 w 3262"/>
              <a:gd name="T9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62" h="3292">
                <a:moveTo>
                  <a:pt x="2548" y="412"/>
                </a:moveTo>
                <a:lnTo>
                  <a:pt x="2507" y="414"/>
                </a:lnTo>
                <a:lnTo>
                  <a:pt x="2467" y="422"/>
                </a:lnTo>
                <a:lnTo>
                  <a:pt x="2429" y="435"/>
                </a:lnTo>
                <a:lnTo>
                  <a:pt x="2393" y="453"/>
                </a:lnTo>
                <a:lnTo>
                  <a:pt x="2361" y="476"/>
                </a:lnTo>
                <a:lnTo>
                  <a:pt x="2332" y="502"/>
                </a:lnTo>
                <a:lnTo>
                  <a:pt x="2306" y="531"/>
                </a:lnTo>
                <a:lnTo>
                  <a:pt x="2284" y="565"/>
                </a:lnTo>
                <a:lnTo>
                  <a:pt x="2266" y="600"/>
                </a:lnTo>
                <a:lnTo>
                  <a:pt x="2253" y="638"/>
                </a:lnTo>
                <a:lnTo>
                  <a:pt x="2245" y="678"/>
                </a:lnTo>
                <a:lnTo>
                  <a:pt x="2243" y="720"/>
                </a:lnTo>
                <a:lnTo>
                  <a:pt x="2245" y="762"/>
                </a:lnTo>
                <a:lnTo>
                  <a:pt x="2253" y="802"/>
                </a:lnTo>
                <a:lnTo>
                  <a:pt x="2266" y="840"/>
                </a:lnTo>
                <a:lnTo>
                  <a:pt x="2284" y="875"/>
                </a:lnTo>
                <a:lnTo>
                  <a:pt x="2306" y="908"/>
                </a:lnTo>
                <a:lnTo>
                  <a:pt x="2332" y="938"/>
                </a:lnTo>
                <a:lnTo>
                  <a:pt x="2361" y="964"/>
                </a:lnTo>
                <a:lnTo>
                  <a:pt x="2393" y="987"/>
                </a:lnTo>
                <a:lnTo>
                  <a:pt x="2429" y="1004"/>
                </a:lnTo>
                <a:lnTo>
                  <a:pt x="2467" y="1018"/>
                </a:lnTo>
                <a:lnTo>
                  <a:pt x="2507" y="1026"/>
                </a:lnTo>
                <a:lnTo>
                  <a:pt x="2548" y="1029"/>
                </a:lnTo>
                <a:lnTo>
                  <a:pt x="2590" y="1026"/>
                </a:lnTo>
                <a:lnTo>
                  <a:pt x="2630" y="1018"/>
                </a:lnTo>
                <a:lnTo>
                  <a:pt x="2667" y="1004"/>
                </a:lnTo>
                <a:lnTo>
                  <a:pt x="2702" y="987"/>
                </a:lnTo>
                <a:lnTo>
                  <a:pt x="2735" y="964"/>
                </a:lnTo>
                <a:lnTo>
                  <a:pt x="2765" y="938"/>
                </a:lnTo>
                <a:lnTo>
                  <a:pt x="2790" y="908"/>
                </a:lnTo>
                <a:lnTo>
                  <a:pt x="2812" y="875"/>
                </a:lnTo>
                <a:lnTo>
                  <a:pt x="2830" y="840"/>
                </a:lnTo>
                <a:lnTo>
                  <a:pt x="2842" y="802"/>
                </a:lnTo>
                <a:lnTo>
                  <a:pt x="2851" y="762"/>
                </a:lnTo>
                <a:lnTo>
                  <a:pt x="2854" y="720"/>
                </a:lnTo>
                <a:lnTo>
                  <a:pt x="2851" y="678"/>
                </a:lnTo>
                <a:lnTo>
                  <a:pt x="2842" y="638"/>
                </a:lnTo>
                <a:lnTo>
                  <a:pt x="2830" y="600"/>
                </a:lnTo>
                <a:lnTo>
                  <a:pt x="2812" y="565"/>
                </a:lnTo>
                <a:lnTo>
                  <a:pt x="2790" y="531"/>
                </a:lnTo>
                <a:lnTo>
                  <a:pt x="2765" y="502"/>
                </a:lnTo>
                <a:lnTo>
                  <a:pt x="2735" y="476"/>
                </a:lnTo>
                <a:lnTo>
                  <a:pt x="2702" y="453"/>
                </a:lnTo>
                <a:lnTo>
                  <a:pt x="2667" y="435"/>
                </a:lnTo>
                <a:lnTo>
                  <a:pt x="2630" y="422"/>
                </a:lnTo>
                <a:lnTo>
                  <a:pt x="2590" y="414"/>
                </a:lnTo>
                <a:lnTo>
                  <a:pt x="2548" y="412"/>
                </a:lnTo>
                <a:close/>
                <a:moveTo>
                  <a:pt x="2243" y="0"/>
                </a:moveTo>
                <a:lnTo>
                  <a:pt x="2243" y="0"/>
                </a:lnTo>
                <a:lnTo>
                  <a:pt x="2323" y="3"/>
                </a:lnTo>
                <a:lnTo>
                  <a:pt x="2400" y="12"/>
                </a:lnTo>
                <a:lnTo>
                  <a:pt x="2476" y="26"/>
                </a:lnTo>
                <a:lnTo>
                  <a:pt x="2550" y="47"/>
                </a:lnTo>
                <a:lnTo>
                  <a:pt x="2621" y="73"/>
                </a:lnTo>
                <a:lnTo>
                  <a:pt x="2691" y="104"/>
                </a:lnTo>
                <a:lnTo>
                  <a:pt x="2757" y="140"/>
                </a:lnTo>
                <a:lnTo>
                  <a:pt x="2820" y="180"/>
                </a:lnTo>
                <a:lnTo>
                  <a:pt x="2880" y="226"/>
                </a:lnTo>
                <a:lnTo>
                  <a:pt x="2936" y="274"/>
                </a:lnTo>
                <a:lnTo>
                  <a:pt x="2989" y="328"/>
                </a:lnTo>
                <a:lnTo>
                  <a:pt x="3038" y="385"/>
                </a:lnTo>
                <a:lnTo>
                  <a:pt x="3083" y="446"/>
                </a:lnTo>
                <a:lnTo>
                  <a:pt x="3123" y="509"/>
                </a:lnTo>
                <a:lnTo>
                  <a:pt x="3159" y="576"/>
                </a:lnTo>
                <a:lnTo>
                  <a:pt x="3189" y="645"/>
                </a:lnTo>
                <a:lnTo>
                  <a:pt x="3215" y="717"/>
                </a:lnTo>
                <a:lnTo>
                  <a:pt x="3235" y="793"/>
                </a:lnTo>
                <a:lnTo>
                  <a:pt x="3250" y="869"/>
                </a:lnTo>
                <a:lnTo>
                  <a:pt x="3259" y="948"/>
                </a:lnTo>
                <a:lnTo>
                  <a:pt x="3262" y="1028"/>
                </a:lnTo>
                <a:lnTo>
                  <a:pt x="3259" y="1109"/>
                </a:lnTo>
                <a:lnTo>
                  <a:pt x="3250" y="1187"/>
                </a:lnTo>
                <a:lnTo>
                  <a:pt x="3235" y="1264"/>
                </a:lnTo>
                <a:lnTo>
                  <a:pt x="3215" y="1339"/>
                </a:lnTo>
                <a:lnTo>
                  <a:pt x="3189" y="1411"/>
                </a:lnTo>
                <a:lnTo>
                  <a:pt x="3159" y="1481"/>
                </a:lnTo>
                <a:lnTo>
                  <a:pt x="3123" y="1548"/>
                </a:lnTo>
                <a:lnTo>
                  <a:pt x="3083" y="1612"/>
                </a:lnTo>
                <a:lnTo>
                  <a:pt x="3038" y="1672"/>
                </a:lnTo>
                <a:lnTo>
                  <a:pt x="2989" y="1728"/>
                </a:lnTo>
                <a:lnTo>
                  <a:pt x="2936" y="1782"/>
                </a:lnTo>
                <a:lnTo>
                  <a:pt x="2880" y="1831"/>
                </a:lnTo>
                <a:lnTo>
                  <a:pt x="2820" y="1876"/>
                </a:lnTo>
                <a:lnTo>
                  <a:pt x="2757" y="1916"/>
                </a:lnTo>
                <a:lnTo>
                  <a:pt x="2691" y="1953"/>
                </a:lnTo>
                <a:lnTo>
                  <a:pt x="2621" y="1984"/>
                </a:lnTo>
                <a:lnTo>
                  <a:pt x="2550" y="2009"/>
                </a:lnTo>
                <a:lnTo>
                  <a:pt x="2476" y="2030"/>
                </a:lnTo>
                <a:lnTo>
                  <a:pt x="2400" y="2044"/>
                </a:lnTo>
                <a:lnTo>
                  <a:pt x="2323" y="2054"/>
                </a:lnTo>
                <a:lnTo>
                  <a:pt x="2243" y="2057"/>
                </a:lnTo>
                <a:lnTo>
                  <a:pt x="2170" y="2055"/>
                </a:lnTo>
                <a:lnTo>
                  <a:pt x="2100" y="2047"/>
                </a:lnTo>
                <a:lnTo>
                  <a:pt x="2030" y="2034"/>
                </a:lnTo>
                <a:lnTo>
                  <a:pt x="1961" y="2018"/>
                </a:lnTo>
                <a:lnTo>
                  <a:pt x="1896" y="1996"/>
                </a:lnTo>
                <a:lnTo>
                  <a:pt x="1631" y="2262"/>
                </a:lnTo>
                <a:lnTo>
                  <a:pt x="1224" y="2262"/>
                </a:lnTo>
                <a:lnTo>
                  <a:pt x="1224" y="2674"/>
                </a:lnTo>
                <a:lnTo>
                  <a:pt x="815" y="2674"/>
                </a:lnTo>
                <a:lnTo>
                  <a:pt x="815" y="3085"/>
                </a:lnTo>
                <a:lnTo>
                  <a:pt x="407" y="3085"/>
                </a:lnTo>
                <a:lnTo>
                  <a:pt x="407" y="3292"/>
                </a:lnTo>
                <a:lnTo>
                  <a:pt x="204" y="3292"/>
                </a:lnTo>
                <a:lnTo>
                  <a:pt x="171" y="3289"/>
                </a:lnTo>
                <a:lnTo>
                  <a:pt x="139" y="3282"/>
                </a:lnTo>
                <a:lnTo>
                  <a:pt x="110" y="3268"/>
                </a:lnTo>
                <a:lnTo>
                  <a:pt x="84" y="3252"/>
                </a:lnTo>
                <a:lnTo>
                  <a:pt x="60" y="3231"/>
                </a:lnTo>
                <a:lnTo>
                  <a:pt x="40" y="3207"/>
                </a:lnTo>
                <a:lnTo>
                  <a:pt x="22" y="3180"/>
                </a:lnTo>
                <a:lnTo>
                  <a:pt x="10" y="3150"/>
                </a:lnTo>
                <a:lnTo>
                  <a:pt x="3" y="3120"/>
                </a:lnTo>
                <a:lnTo>
                  <a:pt x="0" y="3085"/>
                </a:lnTo>
                <a:lnTo>
                  <a:pt x="0" y="2469"/>
                </a:lnTo>
                <a:lnTo>
                  <a:pt x="1240" y="1216"/>
                </a:lnTo>
                <a:lnTo>
                  <a:pt x="1231" y="1155"/>
                </a:lnTo>
                <a:lnTo>
                  <a:pt x="1225" y="1092"/>
                </a:lnTo>
                <a:lnTo>
                  <a:pt x="1224" y="1028"/>
                </a:lnTo>
                <a:lnTo>
                  <a:pt x="1227" y="948"/>
                </a:lnTo>
                <a:lnTo>
                  <a:pt x="1235" y="869"/>
                </a:lnTo>
                <a:lnTo>
                  <a:pt x="1250" y="793"/>
                </a:lnTo>
                <a:lnTo>
                  <a:pt x="1271" y="717"/>
                </a:lnTo>
                <a:lnTo>
                  <a:pt x="1296" y="645"/>
                </a:lnTo>
                <a:lnTo>
                  <a:pt x="1327" y="576"/>
                </a:lnTo>
                <a:lnTo>
                  <a:pt x="1363" y="509"/>
                </a:lnTo>
                <a:lnTo>
                  <a:pt x="1403" y="446"/>
                </a:lnTo>
                <a:lnTo>
                  <a:pt x="1447" y="385"/>
                </a:lnTo>
                <a:lnTo>
                  <a:pt x="1496" y="328"/>
                </a:lnTo>
                <a:lnTo>
                  <a:pt x="1549" y="274"/>
                </a:lnTo>
                <a:lnTo>
                  <a:pt x="1605" y="226"/>
                </a:lnTo>
                <a:lnTo>
                  <a:pt x="1665" y="180"/>
                </a:lnTo>
                <a:lnTo>
                  <a:pt x="1728" y="140"/>
                </a:lnTo>
                <a:lnTo>
                  <a:pt x="1795" y="104"/>
                </a:lnTo>
                <a:lnTo>
                  <a:pt x="1863" y="73"/>
                </a:lnTo>
                <a:lnTo>
                  <a:pt x="1935" y="47"/>
                </a:lnTo>
                <a:lnTo>
                  <a:pt x="2008" y="26"/>
                </a:lnTo>
                <a:lnTo>
                  <a:pt x="2085" y="12"/>
                </a:lnTo>
                <a:lnTo>
                  <a:pt x="2163" y="3"/>
                </a:lnTo>
                <a:lnTo>
                  <a:pt x="224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1" name="Freeform 452"/>
          <p:cNvSpPr>
            <a:spLocks noEditPoints="1"/>
          </p:cNvSpPr>
          <p:nvPr/>
        </p:nvSpPr>
        <p:spPr bwMode="auto">
          <a:xfrm>
            <a:off x="7215424" y="4356116"/>
            <a:ext cx="352448" cy="355902"/>
          </a:xfrm>
          <a:custGeom>
            <a:avLst/>
            <a:gdLst>
              <a:gd name="T0" fmla="*/ 336 w 3262"/>
              <a:gd name="T1" fmla="*/ 2602 h 3292"/>
              <a:gd name="T2" fmla="*/ 1472 w 3262"/>
              <a:gd name="T3" fmla="*/ 1745 h 3292"/>
              <a:gd name="T4" fmla="*/ 1973 w 3262"/>
              <a:gd name="T5" fmla="*/ 314 h 3292"/>
              <a:gd name="T6" fmla="*/ 1931 w 3262"/>
              <a:gd name="T7" fmla="*/ 329 h 3292"/>
              <a:gd name="T8" fmla="*/ 1768 w 3262"/>
              <a:gd name="T9" fmla="*/ 489 h 3292"/>
              <a:gd name="T10" fmla="*/ 1743 w 3262"/>
              <a:gd name="T11" fmla="*/ 528 h 3292"/>
              <a:gd name="T12" fmla="*/ 1739 w 3262"/>
              <a:gd name="T13" fmla="*/ 573 h 3292"/>
              <a:gd name="T14" fmla="*/ 1754 w 3262"/>
              <a:gd name="T15" fmla="*/ 616 h 3292"/>
              <a:gd name="T16" fmla="*/ 2633 w 3262"/>
              <a:gd name="T17" fmla="*/ 1507 h 3292"/>
              <a:gd name="T18" fmla="*/ 2671 w 3262"/>
              <a:gd name="T19" fmla="*/ 1532 h 3292"/>
              <a:gd name="T20" fmla="*/ 2716 w 3262"/>
              <a:gd name="T21" fmla="*/ 1536 h 3292"/>
              <a:gd name="T22" fmla="*/ 2758 w 3262"/>
              <a:gd name="T23" fmla="*/ 1522 h 3292"/>
              <a:gd name="T24" fmla="*/ 2921 w 3262"/>
              <a:gd name="T25" fmla="*/ 1362 h 3292"/>
              <a:gd name="T26" fmla="*/ 2946 w 3262"/>
              <a:gd name="T27" fmla="*/ 1323 h 3292"/>
              <a:gd name="T28" fmla="*/ 2950 w 3262"/>
              <a:gd name="T29" fmla="*/ 1278 h 3292"/>
              <a:gd name="T30" fmla="*/ 2935 w 3262"/>
              <a:gd name="T31" fmla="*/ 1235 h 3292"/>
              <a:gd name="T32" fmla="*/ 2057 w 3262"/>
              <a:gd name="T33" fmla="*/ 344 h 3292"/>
              <a:gd name="T34" fmla="*/ 2018 w 3262"/>
              <a:gd name="T35" fmla="*/ 319 h 3292"/>
              <a:gd name="T36" fmla="*/ 1973 w 3262"/>
              <a:gd name="T37" fmla="*/ 314 h 3292"/>
              <a:gd name="T38" fmla="*/ 2110 w 3262"/>
              <a:gd name="T39" fmla="*/ 1 h 3292"/>
              <a:gd name="T40" fmla="*/ 2176 w 3262"/>
              <a:gd name="T41" fmla="*/ 16 h 3292"/>
              <a:gd name="T42" fmla="*/ 2236 w 3262"/>
              <a:gd name="T43" fmla="*/ 48 h 3292"/>
              <a:gd name="T44" fmla="*/ 2583 w 3262"/>
              <a:gd name="T45" fmla="*/ 395 h 3292"/>
              <a:gd name="T46" fmla="*/ 2642 w 3262"/>
              <a:gd name="T47" fmla="*/ 454 h 3292"/>
              <a:gd name="T48" fmla="*/ 2709 w 3262"/>
              <a:gd name="T49" fmla="*/ 522 h 3292"/>
              <a:gd name="T50" fmla="*/ 2778 w 3262"/>
              <a:gd name="T51" fmla="*/ 591 h 3292"/>
              <a:gd name="T52" fmla="*/ 2842 w 3262"/>
              <a:gd name="T53" fmla="*/ 656 h 3292"/>
              <a:gd name="T54" fmla="*/ 3192 w 3262"/>
              <a:gd name="T55" fmla="*/ 1010 h 3292"/>
              <a:gd name="T56" fmla="*/ 3231 w 3262"/>
              <a:gd name="T57" fmla="*/ 1064 h 3292"/>
              <a:gd name="T58" fmla="*/ 3255 w 3262"/>
              <a:gd name="T59" fmla="*/ 1128 h 3292"/>
              <a:gd name="T60" fmla="*/ 3262 w 3262"/>
              <a:gd name="T61" fmla="*/ 1197 h 3292"/>
              <a:gd name="T62" fmla="*/ 3252 w 3262"/>
              <a:gd name="T63" fmla="*/ 1264 h 3292"/>
              <a:gd name="T64" fmla="*/ 3223 w 3262"/>
              <a:gd name="T65" fmla="*/ 1326 h 3292"/>
              <a:gd name="T66" fmla="*/ 2615 w 3262"/>
              <a:gd name="T67" fmla="*/ 2241 h 3292"/>
              <a:gd name="T68" fmla="*/ 2564 w 3262"/>
              <a:gd name="T69" fmla="*/ 2282 h 3292"/>
              <a:gd name="T70" fmla="*/ 2504 w 3262"/>
              <a:gd name="T71" fmla="*/ 2308 h 3292"/>
              <a:gd name="T72" fmla="*/ 2438 w 3262"/>
              <a:gd name="T73" fmla="*/ 2316 h 3292"/>
              <a:gd name="T74" fmla="*/ 2373 w 3262"/>
              <a:gd name="T75" fmla="*/ 2306 h 3292"/>
              <a:gd name="T76" fmla="*/ 1893 w 3262"/>
              <a:gd name="T77" fmla="*/ 2066 h 3292"/>
              <a:gd name="T78" fmla="*/ 1835 w 3262"/>
              <a:gd name="T79" fmla="*/ 2034 h 3292"/>
              <a:gd name="T80" fmla="*/ 1427 w 3262"/>
              <a:gd name="T81" fmla="*/ 2262 h 3292"/>
              <a:gd name="T82" fmla="*/ 1019 w 3262"/>
              <a:gd name="T83" fmla="*/ 2674 h 3292"/>
              <a:gd name="T84" fmla="*/ 612 w 3262"/>
              <a:gd name="T85" fmla="*/ 3085 h 3292"/>
              <a:gd name="T86" fmla="*/ 0 w 3262"/>
              <a:gd name="T87" fmla="*/ 3292 h 3292"/>
              <a:gd name="T88" fmla="*/ 1238 w 3262"/>
              <a:gd name="T89" fmla="*/ 1425 h 3292"/>
              <a:gd name="T90" fmla="*/ 1214 w 3262"/>
              <a:gd name="T91" fmla="*/ 1381 h 3292"/>
              <a:gd name="T92" fmla="*/ 977 w 3262"/>
              <a:gd name="T93" fmla="*/ 897 h 3292"/>
              <a:gd name="T94" fmla="*/ 967 w 3262"/>
              <a:gd name="T95" fmla="*/ 831 h 3292"/>
              <a:gd name="T96" fmla="*/ 975 w 3262"/>
              <a:gd name="T97" fmla="*/ 765 h 3292"/>
              <a:gd name="T98" fmla="*/ 1001 w 3262"/>
              <a:gd name="T99" fmla="*/ 704 h 3292"/>
              <a:gd name="T100" fmla="*/ 1042 w 3262"/>
              <a:gd name="T101" fmla="*/ 652 h 3292"/>
              <a:gd name="T102" fmla="*/ 1948 w 3262"/>
              <a:gd name="T103" fmla="*/ 39 h 3292"/>
              <a:gd name="T104" fmla="*/ 2008 w 3262"/>
              <a:gd name="T105" fmla="*/ 10 h 3292"/>
              <a:gd name="T106" fmla="*/ 2076 w 3262"/>
              <a:gd name="T10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328" y="1600"/>
                </a:moveTo>
                <a:lnTo>
                  <a:pt x="336" y="2602"/>
                </a:lnTo>
                <a:lnTo>
                  <a:pt x="480" y="2747"/>
                </a:lnTo>
                <a:lnTo>
                  <a:pt x="1472" y="1745"/>
                </a:lnTo>
                <a:lnTo>
                  <a:pt x="1328" y="1600"/>
                </a:lnTo>
                <a:close/>
                <a:moveTo>
                  <a:pt x="1973" y="314"/>
                </a:moveTo>
                <a:lnTo>
                  <a:pt x="1951" y="319"/>
                </a:lnTo>
                <a:lnTo>
                  <a:pt x="1931" y="329"/>
                </a:lnTo>
                <a:lnTo>
                  <a:pt x="1912" y="344"/>
                </a:lnTo>
                <a:lnTo>
                  <a:pt x="1768" y="489"/>
                </a:lnTo>
                <a:lnTo>
                  <a:pt x="1754" y="508"/>
                </a:lnTo>
                <a:lnTo>
                  <a:pt x="1743" y="528"/>
                </a:lnTo>
                <a:lnTo>
                  <a:pt x="1739" y="550"/>
                </a:lnTo>
                <a:lnTo>
                  <a:pt x="1739" y="573"/>
                </a:lnTo>
                <a:lnTo>
                  <a:pt x="1743" y="594"/>
                </a:lnTo>
                <a:lnTo>
                  <a:pt x="1754" y="616"/>
                </a:lnTo>
                <a:lnTo>
                  <a:pt x="1768" y="635"/>
                </a:lnTo>
                <a:lnTo>
                  <a:pt x="2633" y="1507"/>
                </a:lnTo>
                <a:lnTo>
                  <a:pt x="2651" y="1522"/>
                </a:lnTo>
                <a:lnTo>
                  <a:pt x="2671" y="1532"/>
                </a:lnTo>
                <a:lnTo>
                  <a:pt x="2694" y="1536"/>
                </a:lnTo>
                <a:lnTo>
                  <a:pt x="2716" y="1536"/>
                </a:lnTo>
                <a:lnTo>
                  <a:pt x="2738" y="1532"/>
                </a:lnTo>
                <a:lnTo>
                  <a:pt x="2758" y="1522"/>
                </a:lnTo>
                <a:lnTo>
                  <a:pt x="2777" y="1507"/>
                </a:lnTo>
                <a:lnTo>
                  <a:pt x="2921" y="1362"/>
                </a:lnTo>
                <a:lnTo>
                  <a:pt x="2935" y="1343"/>
                </a:lnTo>
                <a:lnTo>
                  <a:pt x="2946" y="1323"/>
                </a:lnTo>
                <a:lnTo>
                  <a:pt x="2950" y="1301"/>
                </a:lnTo>
                <a:lnTo>
                  <a:pt x="2950" y="1278"/>
                </a:lnTo>
                <a:lnTo>
                  <a:pt x="2946" y="1255"/>
                </a:lnTo>
                <a:lnTo>
                  <a:pt x="2935" y="1235"/>
                </a:lnTo>
                <a:lnTo>
                  <a:pt x="2921" y="1216"/>
                </a:lnTo>
                <a:lnTo>
                  <a:pt x="2057" y="344"/>
                </a:lnTo>
                <a:lnTo>
                  <a:pt x="2038" y="329"/>
                </a:lnTo>
                <a:lnTo>
                  <a:pt x="2018" y="319"/>
                </a:lnTo>
                <a:lnTo>
                  <a:pt x="1995" y="314"/>
                </a:lnTo>
                <a:lnTo>
                  <a:pt x="1973" y="314"/>
                </a:lnTo>
                <a:close/>
                <a:moveTo>
                  <a:pt x="2076" y="0"/>
                </a:moveTo>
                <a:lnTo>
                  <a:pt x="2110" y="1"/>
                </a:lnTo>
                <a:lnTo>
                  <a:pt x="2144" y="6"/>
                </a:lnTo>
                <a:lnTo>
                  <a:pt x="2176" y="16"/>
                </a:lnTo>
                <a:lnTo>
                  <a:pt x="2207" y="30"/>
                </a:lnTo>
                <a:lnTo>
                  <a:pt x="2236" y="48"/>
                </a:lnTo>
                <a:lnTo>
                  <a:pt x="2261" y="70"/>
                </a:lnTo>
                <a:lnTo>
                  <a:pt x="2583" y="395"/>
                </a:lnTo>
                <a:lnTo>
                  <a:pt x="2611" y="423"/>
                </a:lnTo>
                <a:lnTo>
                  <a:pt x="2642" y="454"/>
                </a:lnTo>
                <a:lnTo>
                  <a:pt x="2675" y="488"/>
                </a:lnTo>
                <a:lnTo>
                  <a:pt x="2709" y="522"/>
                </a:lnTo>
                <a:lnTo>
                  <a:pt x="2744" y="557"/>
                </a:lnTo>
                <a:lnTo>
                  <a:pt x="2778" y="591"/>
                </a:lnTo>
                <a:lnTo>
                  <a:pt x="2812" y="625"/>
                </a:lnTo>
                <a:lnTo>
                  <a:pt x="2842" y="656"/>
                </a:lnTo>
                <a:lnTo>
                  <a:pt x="2870" y="684"/>
                </a:lnTo>
                <a:lnTo>
                  <a:pt x="3192" y="1010"/>
                </a:lnTo>
                <a:lnTo>
                  <a:pt x="3214" y="1035"/>
                </a:lnTo>
                <a:lnTo>
                  <a:pt x="3231" y="1064"/>
                </a:lnTo>
                <a:lnTo>
                  <a:pt x="3245" y="1095"/>
                </a:lnTo>
                <a:lnTo>
                  <a:pt x="3255" y="1128"/>
                </a:lnTo>
                <a:lnTo>
                  <a:pt x="3261" y="1162"/>
                </a:lnTo>
                <a:lnTo>
                  <a:pt x="3262" y="1197"/>
                </a:lnTo>
                <a:lnTo>
                  <a:pt x="3259" y="1231"/>
                </a:lnTo>
                <a:lnTo>
                  <a:pt x="3252" y="1264"/>
                </a:lnTo>
                <a:lnTo>
                  <a:pt x="3239" y="1296"/>
                </a:lnTo>
                <a:lnTo>
                  <a:pt x="3223" y="1326"/>
                </a:lnTo>
                <a:lnTo>
                  <a:pt x="2637" y="2214"/>
                </a:lnTo>
                <a:lnTo>
                  <a:pt x="2615" y="2241"/>
                </a:lnTo>
                <a:lnTo>
                  <a:pt x="2592" y="2263"/>
                </a:lnTo>
                <a:lnTo>
                  <a:pt x="2564" y="2282"/>
                </a:lnTo>
                <a:lnTo>
                  <a:pt x="2534" y="2296"/>
                </a:lnTo>
                <a:lnTo>
                  <a:pt x="2504" y="2308"/>
                </a:lnTo>
                <a:lnTo>
                  <a:pt x="2471" y="2314"/>
                </a:lnTo>
                <a:lnTo>
                  <a:pt x="2438" y="2316"/>
                </a:lnTo>
                <a:lnTo>
                  <a:pt x="2404" y="2313"/>
                </a:lnTo>
                <a:lnTo>
                  <a:pt x="2373" y="2306"/>
                </a:lnTo>
                <a:lnTo>
                  <a:pt x="2342" y="2293"/>
                </a:lnTo>
                <a:lnTo>
                  <a:pt x="1893" y="2066"/>
                </a:lnTo>
                <a:lnTo>
                  <a:pt x="1865" y="2052"/>
                </a:lnTo>
                <a:lnTo>
                  <a:pt x="1835" y="2034"/>
                </a:lnTo>
                <a:lnTo>
                  <a:pt x="1835" y="2262"/>
                </a:lnTo>
                <a:lnTo>
                  <a:pt x="1427" y="2262"/>
                </a:lnTo>
                <a:lnTo>
                  <a:pt x="1427" y="2674"/>
                </a:lnTo>
                <a:lnTo>
                  <a:pt x="1019" y="2674"/>
                </a:lnTo>
                <a:lnTo>
                  <a:pt x="1019" y="3085"/>
                </a:lnTo>
                <a:lnTo>
                  <a:pt x="612" y="3085"/>
                </a:lnTo>
                <a:lnTo>
                  <a:pt x="612" y="3292"/>
                </a:lnTo>
                <a:lnTo>
                  <a:pt x="0" y="3292"/>
                </a:lnTo>
                <a:lnTo>
                  <a:pt x="102" y="2571"/>
                </a:lnTo>
                <a:lnTo>
                  <a:pt x="1238" y="1425"/>
                </a:lnTo>
                <a:lnTo>
                  <a:pt x="1226" y="1403"/>
                </a:lnTo>
                <a:lnTo>
                  <a:pt x="1214" y="1381"/>
                </a:lnTo>
                <a:lnTo>
                  <a:pt x="989" y="928"/>
                </a:lnTo>
                <a:lnTo>
                  <a:pt x="977" y="897"/>
                </a:lnTo>
                <a:lnTo>
                  <a:pt x="970" y="864"/>
                </a:lnTo>
                <a:lnTo>
                  <a:pt x="967" y="831"/>
                </a:lnTo>
                <a:lnTo>
                  <a:pt x="969" y="798"/>
                </a:lnTo>
                <a:lnTo>
                  <a:pt x="975" y="765"/>
                </a:lnTo>
                <a:lnTo>
                  <a:pt x="986" y="734"/>
                </a:lnTo>
                <a:lnTo>
                  <a:pt x="1001" y="704"/>
                </a:lnTo>
                <a:lnTo>
                  <a:pt x="1019" y="676"/>
                </a:lnTo>
                <a:lnTo>
                  <a:pt x="1042" y="652"/>
                </a:lnTo>
                <a:lnTo>
                  <a:pt x="1068" y="631"/>
                </a:lnTo>
                <a:lnTo>
                  <a:pt x="1948" y="39"/>
                </a:lnTo>
                <a:lnTo>
                  <a:pt x="1978" y="22"/>
                </a:lnTo>
                <a:lnTo>
                  <a:pt x="2008" y="10"/>
                </a:lnTo>
                <a:lnTo>
                  <a:pt x="2042" y="3"/>
                </a:lnTo>
                <a:lnTo>
                  <a:pt x="207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2" name="Freeform 457"/>
          <p:cNvSpPr>
            <a:spLocks noEditPoints="1"/>
          </p:cNvSpPr>
          <p:nvPr/>
        </p:nvSpPr>
        <p:spPr bwMode="auto">
          <a:xfrm>
            <a:off x="7783821" y="4368209"/>
            <a:ext cx="222872" cy="331715"/>
          </a:xfrm>
          <a:custGeom>
            <a:avLst/>
            <a:gdLst>
              <a:gd name="T0" fmla="*/ 891 w 2322"/>
              <a:gd name="T1" fmla="*/ 464 h 3456"/>
              <a:gd name="T2" fmla="*/ 822 w 2322"/>
              <a:gd name="T3" fmla="*/ 486 h 3456"/>
              <a:gd name="T4" fmla="*/ 765 w 2322"/>
              <a:gd name="T5" fmla="*/ 528 h 3456"/>
              <a:gd name="T6" fmla="*/ 723 w 2322"/>
              <a:gd name="T7" fmla="*/ 585 h 3456"/>
              <a:gd name="T8" fmla="*/ 700 w 2322"/>
              <a:gd name="T9" fmla="*/ 653 h 3456"/>
              <a:gd name="T10" fmla="*/ 697 w 2322"/>
              <a:gd name="T11" fmla="*/ 1382 h 3456"/>
              <a:gd name="T12" fmla="*/ 1625 w 2322"/>
              <a:gd name="T13" fmla="*/ 691 h 3456"/>
              <a:gd name="T14" fmla="*/ 1614 w 2322"/>
              <a:gd name="T15" fmla="*/ 619 h 3456"/>
              <a:gd name="T16" fmla="*/ 1580 w 2322"/>
              <a:gd name="T17" fmla="*/ 555 h 3456"/>
              <a:gd name="T18" fmla="*/ 1530 w 2322"/>
              <a:gd name="T19" fmla="*/ 505 h 3456"/>
              <a:gd name="T20" fmla="*/ 1466 w 2322"/>
              <a:gd name="T21" fmla="*/ 472 h 3456"/>
              <a:gd name="T22" fmla="*/ 1393 w 2322"/>
              <a:gd name="T23" fmla="*/ 461 h 3456"/>
              <a:gd name="T24" fmla="*/ 929 w 2322"/>
              <a:gd name="T25" fmla="*/ 0 h 3456"/>
              <a:gd name="T26" fmla="*/ 1460 w 2322"/>
              <a:gd name="T27" fmla="*/ 3 h 3456"/>
              <a:gd name="T28" fmla="*/ 1588 w 2322"/>
              <a:gd name="T29" fmla="*/ 27 h 3456"/>
              <a:gd name="T30" fmla="*/ 1708 w 2322"/>
              <a:gd name="T31" fmla="*/ 74 h 3456"/>
              <a:gd name="T32" fmla="*/ 1814 w 2322"/>
              <a:gd name="T33" fmla="*/ 141 h 3456"/>
              <a:gd name="T34" fmla="*/ 1907 w 2322"/>
              <a:gd name="T35" fmla="*/ 225 h 3456"/>
              <a:gd name="T36" fmla="*/ 1983 w 2322"/>
              <a:gd name="T37" fmla="*/ 325 h 3456"/>
              <a:gd name="T38" fmla="*/ 2041 w 2322"/>
              <a:gd name="T39" fmla="*/ 437 h 3456"/>
              <a:gd name="T40" fmla="*/ 2077 w 2322"/>
              <a:gd name="T41" fmla="*/ 560 h 3456"/>
              <a:gd name="T42" fmla="*/ 2090 w 2322"/>
              <a:gd name="T43" fmla="*/ 691 h 3456"/>
              <a:gd name="T44" fmla="*/ 2148 w 2322"/>
              <a:gd name="T45" fmla="*/ 1382 h 3456"/>
              <a:gd name="T46" fmla="*/ 2209 w 2322"/>
              <a:gd name="T47" fmla="*/ 1393 h 3456"/>
              <a:gd name="T48" fmla="*/ 2260 w 2322"/>
              <a:gd name="T49" fmla="*/ 1423 h 3456"/>
              <a:gd name="T50" fmla="*/ 2298 w 2322"/>
              <a:gd name="T51" fmla="*/ 1468 h 3456"/>
              <a:gd name="T52" fmla="*/ 2319 w 2322"/>
              <a:gd name="T53" fmla="*/ 1525 h 3456"/>
              <a:gd name="T54" fmla="*/ 2322 w 2322"/>
              <a:gd name="T55" fmla="*/ 3283 h 3456"/>
              <a:gd name="T56" fmla="*/ 2311 w 2322"/>
              <a:gd name="T57" fmla="*/ 3344 h 3456"/>
              <a:gd name="T58" fmla="*/ 2281 w 2322"/>
              <a:gd name="T59" fmla="*/ 3394 h 3456"/>
              <a:gd name="T60" fmla="*/ 2235 w 2322"/>
              <a:gd name="T61" fmla="*/ 3432 h 3456"/>
              <a:gd name="T62" fmla="*/ 2180 w 2322"/>
              <a:gd name="T63" fmla="*/ 3453 h 3456"/>
              <a:gd name="T64" fmla="*/ 174 w 2322"/>
              <a:gd name="T65" fmla="*/ 3456 h 3456"/>
              <a:gd name="T66" fmla="*/ 113 w 2322"/>
              <a:gd name="T67" fmla="*/ 3446 h 3456"/>
              <a:gd name="T68" fmla="*/ 62 w 2322"/>
              <a:gd name="T69" fmla="*/ 3415 h 3456"/>
              <a:gd name="T70" fmla="*/ 24 w 2322"/>
              <a:gd name="T71" fmla="*/ 3370 h 3456"/>
              <a:gd name="T72" fmla="*/ 3 w 2322"/>
              <a:gd name="T73" fmla="*/ 3315 h 3456"/>
              <a:gd name="T74" fmla="*/ 0 w 2322"/>
              <a:gd name="T75" fmla="*/ 1555 h 3456"/>
              <a:gd name="T76" fmla="*/ 11 w 2322"/>
              <a:gd name="T77" fmla="*/ 1496 h 3456"/>
              <a:gd name="T78" fmla="*/ 41 w 2322"/>
              <a:gd name="T79" fmla="*/ 1444 h 3456"/>
              <a:gd name="T80" fmla="*/ 87 w 2322"/>
              <a:gd name="T81" fmla="*/ 1406 h 3456"/>
              <a:gd name="T82" fmla="*/ 142 w 2322"/>
              <a:gd name="T83" fmla="*/ 1386 h 3456"/>
              <a:gd name="T84" fmla="*/ 232 w 2322"/>
              <a:gd name="T85" fmla="*/ 1382 h 3456"/>
              <a:gd name="T86" fmla="*/ 235 w 2322"/>
              <a:gd name="T87" fmla="*/ 625 h 3456"/>
              <a:gd name="T88" fmla="*/ 260 w 2322"/>
              <a:gd name="T89" fmla="*/ 497 h 3456"/>
              <a:gd name="T90" fmla="*/ 307 w 2322"/>
              <a:gd name="T91" fmla="*/ 379 h 3456"/>
              <a:gd name="T92" fmla="*/ 375 w 2322"/>
              <a:gd name="T93" fmla="*/ 273 h 3456"/>
              <a:gd name="T94" fmla="*/ 459 w 2322"/>
              <a:gd name="T95" fmla="*/ 181 h 3456"/>
              <a:gd name="T96" fmla="*/ 559 w 2322"/>
              <a:gd name="T97" fmla="*/ 106 h 3456"/>
              <a:gd name="T98" fmla="*/ 672 w 2322"/>
              <a:gd name="T99" fmla="*/ 48 h 3456"/>
              <a:gd name="T100" fmla="*/ 797 w 2322"/>
              <a:gd name="T101" fmla="*/ 13 h 3456"/>
              <a:gd name="T102" fmla="*/ 929 w 2322"/>
              <a:gd name="T103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2" h="3456">
                <a:moveTo>
                  <a:pt x="929" y="461"/>
                </a:moveTo>
                <a:lnTo>
                  <a:pt x="891" y="464"/>
                </a:lnTo>
                <a:lnTo>
                  <a:pt x="856" y="472"/>
                </a:lnTo>
                <a:lnTo>
                  <a:pt x="822" y="486"/>
                </a:lnTo>
                <a:lnTo>
                  <a:pt x="792" y="505"/>
                </a:lnTo>
                <a:lnTo>
                  <a:pt x="765" y="528"/>
                </a:lnTo>
                <a:lnTo>
                  <a:pt x="742" y="555"/>
                </a:lnTo>
                <a:lnTo>
                  <a:pt x="723" y="585"/>
                </a:lnTo>
                <a:lnTo>
                  <a:pt x="708" y="619"/>
                </a:lnTo>
                <a:lnTo>
                  <a:pt x="700" y="653"/>
                </a:lnTo>
                <a:lnTo>
                  <a:pt x="697" y="691"/>
                </a:lnTo>
                <a:lnTo>
                  <a:pt x="697" y="1382"/>
                </a:lnTo>
                <a:lnTo>
                  <a:pt x="1625" y="1382"/>
                </a:lnTo>
                <a:lnTo>
                  <a:pt x="1625" y="691"/>
                </a:lnTo>
                <a:lnTo>
                  <a:pt x="1622" y="653"/>
                </a:lnTo>
                <a:lnTo>
                  <a:pt x="1614" y="619"/>
                </a:lnTo>
                <a:lnTo>
                  <a:pt x="1599" y="585"/>
                </a:lnTo>
                <a:lnTo>
                  <a:pt x="1580" y="555"/>
                </a:lnTo>
                <a:lnTo>
                  <a:pt x="1557" y="528"/>
                </a:lnTo>
                <a:lnTo>
                  <a:pt x="1530" y="505"/>
                </a:lnTo>
                <a:lnTo>
                  <a:pt x="1500" y="486"/>
                </a:lnTo>
                <a:lnTo>
                  <a:pt x="1466" y="472"/>
                </a:lnTo>
                <a:lnTo>
                  <a:pt x="1431" y="464"/>
                </a:lnTo>
                <a:lnTo>
                  <a:pt x="1393" y="461"/>
                </a:lnTo>
                <a:lnTo>
                  <a:pt x="929" y="461"/>
                </a:lnTo>
                <a:close/>
                <a:moveTo>
                  <a:pt x="929" y="0"/>
                </a:moveTo>
                <a:lnTo>
                  <a:pt x="1393" y="0"/>
                </a:lnTo>
                <a:lnTo>
                  <a:pt x="1460" y="3"/>
                </a:lnTo>
                <a:lnTo>
                  <a:pt x="1525" y="13"/>
                </a:lnTo>
                <a:lnTo>
                  <a:pt x="1588" y="27"/>
                </a:lnTo>
                <a:lnTo>
                  <a:pt x="1650" y="48"/>
                </a:lnTo>
                <a:lnTo>
                  <a:pt x="1708" y="74"/>
                </a:lnTo>
                <a:lnTo>
                  <a:pt x="1763" y="106"/>
                </a:lnTo>
                <a:lnTo>
                  <a:pt x="1814" y="141"/>
                </a:lnTo>
                <a:lnTo>
                  <a:pt x="1863" y="181"/>
                </a:lnTo>
                <a:lnTo>
                  <a:pt x="1907" y="225"/>
                </a:lnTo>
                <a:lnTo>
                  <a:pt x="1947" y="273"/>
                </a:lnTo>
                <a:lnTo>
                  <a:pt x="1983" y="325"/>
                </a:lnTo>
                <a:lnTo>
                  <a:pt x="2015" y="379"/>
                </a:lnTo>
                <a:lnTo>
                  <a:pt x="2041" y="437"/>
                </a:lnTo>
                <a:lnTo>
                  <a:pt x="2062" y="497"/>
                </a:lnTo>
                <a:lnTo>
                  <a:pt x="2077" y="560"/>
                </a:lnTo>
                <a:lnTo>
                  <a:pt x="2087" y="625"/>
                </a:lnTo>
                <a:lnTo>
                  <a:pt x="2090" y="691"/>
                </a:lnTo>
                <a:lnTo>
                  <a:pt x="2090" y="1382"/>
                </a:lnTo>
                <a:lnTo>
                  <a:pt x="2148" y="1382"/>
                </a:lnTo>
                <a:lnTo>
                  <a:pt x="2180" y="1386"/>
                </a:lnTo>
                <a:lnTo>
                  <a:pt x="2209" y="1393"/>
                </a:lnTo>
                <a:lnTo>
                  <a:pt x="2235" y="1406"/>
                </a:lnTo>
                <a:lnTo>
                  <a:pt x="2260" y="1423"/>
                </a:lnTo>
                <a:lnTo>
                  <a:pt x="2281" y="1444"/>
                </a:lnTo>
                <a:lnTo>
                  <a:pt x="2298" y="1468"/>
                </a:lnTo>
                <a:lnTo>
                  <a:pt x="2311" y="1496"/>
                </a:lnTo>
                <a:lnTo>
                  <a:pt x="2319" y="1525"/>
                </a:lnTo>
                <a:lnTo>
                  <a:pt x="2322" y="1555"/>
                </a:lnTo>
                <a:lnTo>
                  <a:pt x="2322" y="3283"/>
                </a:lnTo>
                <a:lnTo>
                  <a:pt x="2319" y="3315"/>
                </a:lnTo>
                <a:lnTo>
                  <a:pt x="2311" y="3344"/>
                </a:lnTo>
                <a:lnTo>
                  <a:pt x="2298" y="3370"/>
                </a:lnTo>
                <a:lnTo>
                  <a:pt x="2281" y="3394"/>
                </a:lnTo>
                <a:lnTo>
                  <a:pt x="2260" y="3415"/>
                </a:lnTo>
                <a:lnTo>
                  <a:pt x="2235" y="3432"/>
                </a:lnTo>
                <a:lnTo>
                  <a:pt x="2209" y="3446"/>
                </a:lnTo>
                <a:lnTo>
                  <a:pt x="2180" y="3453"/>
                </a:lnTo>
                <a:lnTo>
                  <a:pt x="2148" y="3456"/>
                </a:lnTo>
                <a:lnTo>
                  <a:pt x="174" y="3456"/>
                </a:lnTo>
                <a:lnTo>
                  <a:pt x="142" y="3453"/>
                </a:lnTo>
                <a:lnTo>
                  <a:pt x="113" y="3446"/>
                </a:lnTo>
                <a:lnTo>
                  <a:pt x="87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1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1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7" y="1406"/>
                </a:lnTo>
                <a:lnTo>
                  <a:pt x="113" y="1393"/>
                </a:lnTo>
                <a:lnTo>
                  <a:pt x="142" y="1386"/>
                </a:lnTo>
                <a:lnTo>
                  <a:pt x="174" y="1382"/>
                </a:lnTo>
                <a:lnTo>
                  <a:pt x="232" y="1382"/>
                </a:lnTo>
                <a:lnTo>
                  <a:pt x="232" y="691"/>
                </a:lnTo>
                <a:lnTo>
                  <a:pt x="235" y="625"/>
                </a:lnTo>
                <a:lnTo>
                  <a:pt x="245" y="560"/>
                </a:lnTo>
                <a:lnTo>
                  <a:pt x="260" y="497"/>
                </a:lnTo>
                <a:lnTo>
                  <a:pt x="281" y="437"/>
                </a:lnTo>
                <a:lnTo>
                  <a:pt x="307" y="379"/>
                </a:lnTo>
                <a:lnTo>
                  <a:pt x="339" y="325"/>
                </a:lnTo>
                <a:lnTo>
                  <a:pt x="375" y="273"/>
                </a:lnTo>
                <a:lnTo>
                  <a:pt x="415" y="225"/>
                </a:lnTo>
                <a:lnTo>
                  <a:pt x="459" y="181"/>
                </a:lnTo>
                <a:lnTo>
                  <a:pt x="508" y="141"/>
                </a:lnTo>
                <a:lnTo>
                  <a:pt x="559" y="106"/>
                </a:lnTo>
                <a:lnTo>
                  <a:pt x="614" y="74"/>
                </a:lnTo>
                <a:lnTo>
                  <a:pt x="672" y="48"/>
                </a:lnTo>
                <a:lnTo>
                  <a:pt x="734" y="27"/>
                </a:lnTo>
                <a:lnTo>
                  <a:pt x="797" y="13"/>
                </a:lnTo>
                <a:lnTo>
                  <a:pt x="862" y="3"/>
                </a:lnTo>
                <a:lnTo>
                  <a:pt x="92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83" name="Freeform 462"/>
          <p:cNvSpPr/>
          <p:nvPr/>
        </p:nvSpPr>
        <p:spPr bwMode="auto">
          <a:xfrm>
            <a:off x="8221800" y="4368209"/>
            <a:ext cx="331716" cy="331715"/>
          </a:xfrm>
          <a:custGeom>
            <a:avLst/>
            <a:gdLst>
              <a:gd name="T0" fmla="*/ 2765 w 3456"/>
              <a:gd name="T1" fmla="*/ 0 h 3456"/>
              <a:gd name="T2" fmla="*/ 2896 w 3456"/>
              <a:gd name="T3" fmla="*/ 13 h 3456"/>
              <a:gd name="T4" fmla="*/ 3019 w 3456"/>
              <a:gd name="T5" fmla="*/ 48 h 3456"/>
              <a:gd name="T6" fmla="*/ 3131 w 3456"/>
              <a:gd name="T7" fmla="*/ 106 h 3456"/>
              <a:gd name="T8" fmla="*/ 3231 w 3456"/>
              <a:gd name="T9" fmla="*/ 181 h 3456"/>
              <a:gd name="T10" fmla="*/ 3315 w 3456"/>
              <a:gd name="T11" fmla="*/ 273 h 3456"/>
              <a:gd name="T12" fmla="*/ 3382 w 3456"/>
              <a:gd name="T13" fmla="*/ 379 h 3456"/>
              <a:gd name="T14" fmla="*/ 3429 w 3456"/>
              <a:gd name="T15" fmla="*/ 497 h 3456"/>
              <a:gd name="T16" fmla="*/ 3453 w 3456"/>
              <a:gd name="T17" fmla="*/ 625 h 3456"/>
              <a:gd name="T18" fmla="*/ 3456 w 3456"/>
              <a:gd name="T19" fmla="*/ 1382 h 3456"/>
              <a:gd name="T20" fmla="*/ 2995 w 3456"/>
              <a:gd name="T21" fmla="*/ 691 h 3456"/>
              <a:gd name="T22" fmla="*/ 2984 w 3456"/>
              <a:gd name="T23" fmla="*/ 619 h 3456"/>
              <a:gd name="T24" fmla="*/ 2951 w 3456"/>
              <a:gd name="T25" fmla="*/ 555 h 3456"/>
              <a:gd name="T26" fmla="*/ 2901 w 3456"/>
              <a:gd name="T27" fmla="*/ 505 h 3456"/>
              <a:gd name="T28" fmla="*/ 2837 w 3456"/>
              <a:gd name="T29" fmla="*/ 472 h 3456"/>
              <a:gd name="T30" fmla="*/ 2765 w 3456"/>
              <a:gd name="T31" fmla="*/ 461 h 3456"/>
              <a:gd name="T32" fmla="*/ 2266 w 3456"/>
              <a:gd name="T33" fmla="*/ 464 h 3456"/>
              <a:gd name="T34" fmla="*/ 2198 w 3456"/>
              <a:gd name="T35" fmla="*/ 486 h 3456"/>
              <a:gd name="T36" fmla="*/ 2142 w 3456"/>
              <a:gd name="T37" fmla="*/ 528 h 3456"/>
              <a:gd name="T38" fmla="*/ 2100 w 3456"/>
              <a:gd name="T39" fmla="*/ 585 h 3456"/>
              <a:gd name="T40" fmla="*/ 2077 w 3456"/>
              <a:gd name="T41" fmla="*/ 653 h 3456"/>
              <a:gd name="T42" fmla="*/ 2074 w 3456"/>
              <a:gd name="T43" fmla="*/ 1382 h 3456"/>
              <a:gd name="T44" fmla="*/ 2163 w 3456"/>
              <a:gd name="T45" fmla="*/ 1386 h 3456"/>
              <a:gd name="T46" fmla="*/ 2218 w 3456"/>
              <a:gd name="T47" fmla="*/ 1406 h 3456"/>
              <a:gd name="T48" fmla="*/ 2263 w 3456"/>
              <a:gd name="T49" fmla="*/ 1444 h 3456"/>
              <a:gd name="T50" fmla="*/ 2294 w 3456"/>
              <a:gd name="T51" fmla="*/ 1496 h 3456"/>
              <a:gd name="T52" fmla="*/ 2304 w 3456"/>
              <a:gd name="T53" fmla="*/ 1555 h 3456"/>
              <a:gd name="T54" fmla="*/ 2301 w 3456"/>
              <a:gd name="T55" fmla="*/ 3315 h 3456"/>
              <a:gd name="T56" fmla="*/ 2280 w 3456"/>
              <a:gd name="T57" fmla="*/ 3370 h 3456"/>
              <a:gd name="T58" fmla="*/ 2242 w 3456"/>
              <a:gd name="T59" fmla="*/ 3415 h 3456"/>
              <a:gd name="T60" fmla="*/ 2192 w 3456"/>
              <a:gd name="T61" fmla="*/ 3446 h 3456"/>
              <a:gd name="T62" fmla="*/ 2131 w 3456"/>
              <a:gd name="T63" fmla="*/ 3456 h 3456"/>
              <a:gd name="T64" fmla="*/ 141 w 3456"/>
              <a:gd name="T65" fmla="*/ 3453 h 3456"/>
              <a:gd name="T66" fmla="*/ 86 w 3456"/>
              <a:gd name="T67" fmla="*/ 3432 h 3456"/>
              <a:gd name="T68" fmla="*/ 41 w 3456"/>
              <a:gd name="T69" fmla="*/ 3394 h 3456"/>
              <a:gd name="T70" fmla="*/ 10 w 3456"/>
              <a:gd name="T71" fmla="*/ 3344 h 3456"/>
              <a:gd name="T72" fmla="*/ 0 w 3456"/>
              <a:gd name="T73" fmla="*/ 3283 h 3456"/>
              <a:gd name="T74" fmla="*/ 3 w 3456"/>
              <a:gd name="T75" fmla="*/ 1525 h 3456"/>
              <a:gd name="T76" fmla="*/ 24 w 3456"/>
              <a:gd name="T77" fmla="*/ 1468 h 3456"/>
              <a:gd name="T78" fmla="*/ 62 w 3456"/>
              <a:gd name="T79" fmla="*/ 1423 h 3456"/>
              <a:gd name="T80" fmla="*/ 112 w 3456"/>
              <a:gd name="T81" fmla="*/ 1393 h 3456"/>
              <a:gd name="T82" fmla="*/ 173 w 3456"/>
              <a:gd name="T83" fmla="*/ 1382 h 3456"/>
              <a:gd name="T84" fmla="*/ 1613 w 3456"/>
              <a:gd name="T85" fmla="*/ 691 h 3456"/>
              <a:gd name="T86" fmla="*/ 1625 w 3456"/>
              <a:gd name="T87" fmla="*/ 560 h 3456"/>
              <a:gd name="T88" fmla="*/ 1661 w 3456"/>
              <a:gd name="T89" fmla="*/ 437 h 3456"/>
              <a:gd name="T90" fmla="*/ 1719 w 3456"/>
              <a:gd name="T91" fmla="*/ 325 h 3456"/>
              <a:gd name="T92" fmla="*/ 1794 w 3456"/>
              <a:gd name="T93" fmla="*/ 225 h 3456"/>
              <a:gd name="T94" fmla="*/ 1886 w 3456"/>
              <a:gd name="T95" fmla="*/ 141 h 3456"/>
              <a:gd name="T96" fmla="*/ 1992 w 3456"/>
              <a:gd name="T97" fmla="*/ 74 h 3456"/>
              <a:gd name="T98" fmla="*/ 2110 w 3456"/>
              <a:gd name="T99" fmla="*/ 27 h 3456"/>
              <a:gd name="T100" fmla="*/ 2238 w 3456"/>
              <a:gd name="T101" fmla="*/ 3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56" h="3456">
                <a:moveTo>
                  <a:pt x="2304" y="0"/>
                </a:moveTo>
                <a:lnTo>
                  <a:pt x="2765" y="0"/>
                </a:lnTo>
                <a:lnTo>
                  <a:pt x="2831" y="3"/>
                </a:lnTo>
                <a:lnTo>
                  <a:pt x="2896" y="13"/>
                </a:lnTo>
                <a:lnTo>
                  <a:pt x="2959" y="27"/>
                </a:lnTo>
                <a:lnTo>
                  <a:pt x="3019" y="48"/>
                </a:lnTo>
                <a:lnTo>
                  <a:pt x="3077" y="74"/>
                </a:lnTo>
                <a:lnTo>
                  <a:pt x="3131" y="106"/>
                </a:lnTo>
                <a:lnTo>
                  <a:pt x="3183" y="141"/>
                </a:lnTo>
                <a:lnTo>
                  <a:pt x="3231" y="181"/>
                </a:lnTo>
                <a:lnTo>
                  <a:pt x="3275" y="225"/>
                </a:lnTo>
                <a:lnTo>
                  <a:pt x="3315" y="273"/>
                </a:lnTo>
                <a:lnTo>
                  <a:pt x="3350" y="325"/>
                </a:lnTo>
                <a:lnTo>
                  <a:pt x="3382" y="379"/>
                </a:lnTo>
                <a:lnTo>
                  <a:pt x="3408" y="437"/>
                </a:lnTo>
                <a:lnTo>
                  <a:pt x="3429" y="497"/>
                </a:lnTo>
                <a:lnTo>
                  <a:pt x="3443" y="560"/>
                </a:lnTo>
                <a:lnTo>
                  <a:pt x="3453" y="625"/>
                </a:lnTo>
                <a:lnTo>
                  <a:pt x="3456" y="691"/>
                </a:lnTo>
                <a:lnTo>
                  <a:pt x="3456" y="1382"/>
                </a:lnTo>
                <a:lnTo>
                  <a:pt x="2995" y="1382"/>
                </a:lnTo>
                <a:lnTo>
                  <a:pt x="2995" y="691"/>
                </a:lnTo>
                <a:lnTo>
                  <a:pt x="2992" y="653"/>
                </a:lnTo>
                <a:lnTo>
                  <a:pt x="2984" y="619"/>
                </a:lnTo>
                <a:lnTo>
                  <a:pt x="2970" y="585"/>
                </a:lnTo>
                <a:lnTo>
                  <a:pt x="2951" y="555"/>
                </a:lnTo>
                <a:lnTo>
                  <a:pt x="2928" y="528"/>
                </a:lnTo>
                <a:lnTo>
                  <a:pt x="2901" y="505"/>
                </a:lnTo>
                <a:lnTo>
                  <a:pt x="2871" y="486"/>
                </a:lnTo>
                <a:lnTo>
                  <a:pt x="2837" y="472"/>
                </a:lnTo>
                <a:lnTo>
                  <a:pt x="2803" y="464"/>
                </a:lnTo>
                <a:lnTo>
                  <a:pt x="2765" y="461"/>
                </a:lnTo>
                <a:lnTo>
                  <a:pt x="2304" y="461"/>
                </a:lnTo>
                <a:lnTo>
                  <a:pt x="2266" y="464"/>
                </a:lnTo>
                <a:lnTo>
                  <a:pt x="2232" y="472"/>
                </a:lnTo>
                <a:lnTo>
                  <a:pt x="2198" y="486"/>
                </a:lnTo>
                <a:lnTo>
                  <a:pt x="2168" y="505"/>
                </a:lnTo>
                <a:lnTo>
                  <a:pt x="2142" y="528"/>
                </a:lnTo>
                <a:lnTo>
                  <a:pt x="2119" y="555"/>
                </a:lnTo>
                <a:lnTo>
                  <a:pt x="2100" y="585"/>
                </a:lnTo>
                <a:lnTo>
                  <a:pt x="2085" y="619"/>
                </a:lnTo>
                <a:lnTo>
                  <a:pt x="2077" y="653"/>
                </a:lnTo>
                <a:lnTo>
                  <a:pt x="2074" y="691"/>
                </a:lnTo>
                <a:lnTo>
                  <a:pt x="2074" y="1382"/>
                </a:lnTo>
                <a:lnTo>
                  <a:pt x="2131" y="1382"/>
                </a:lnTo>
                <a:lnTo>
                  <a:pt x="2163" y="1386"/>
                </a:lnTo>
                <a:lnTo>
                  <a:pt x="2192" y="1393"/>
                </a:lnTo>
                <a:lnTo>
                  <a:pt x="2218" y="1406"/>
                </a:lnTo>
                <a:lnTo>
                  <a:pt x="2242" y="1423"/>
                </a:lnTo>
                <a:lnTo>
                  <a:pt x="2263" y="1444"/>
                </a:lnTo>
                <a:lnTo>
                  <a:pt x="2280" y="1468"/>
                </a:lnTo>
                <a:lnTo>
                  <a:pt x="2294" y="1496"/>
                </a:lnTo>
                <a:lnTo>
                  <a:pt x="2301" y="1525"/>
                </a:lnTo>
                <a:lnTo>
                  <a:pt x="2304" y="1555"/>
                </a:lnTo>
                <a:lnTo>
                  <a:pt x="2304" y="3283"/>
                </a:lnTo>
                <a:lnTo>
                  <a:pt x="2301" y="3315"/>
                </a:lnTo>
                <a:lnTo>
                  <a:pt x="2294" y="3344"/>
                </a:lnTo>
                <a:lnTo>
                  <a:pt x="2280" y="3370"/>
                </a:lnTo>
                <a:lnTo>
                  <a:pt x="2263" y="3394"/>
                </a:lnTo>
                <a:lnTo>
                  <a:pt x="2242" y="3415"/>
                </a:lnTo>
                <a:lnTo>
                  <a:pt x="2218" y="3432"/>
                </a:lnTo>
                <a:lnTo>
                  <a:pt x="2192" y="3446"/>
                </a:lnTo>
                <a:lnTo>
                  <a:pt x="2163" y="3453"/>
                </a:lnTo>
                <a:lnTo>
                  <a:pt x="2131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6" y="3432"/>
                </a:lnTo>
                <a:lnTo>
                  <a:pt x="62" y="3415"/>
                </a:lnTo>
                <a:lnTo>
                  <a:pt x="41" y="3394"/>
                </a:lnTo>
                <a:lnTo>
                  <a:pt x="24" y="3370"/>
                </a:lnTo>
                <a:lnTo>
                  <a:pt x="10" y="3344"/>
                </a:lnTo>
                <a:lnTo>
                  <a:pt x="3" y="3315"/>
                </a:lnTo>
                <a:lnTo>
                  <a:pt x="0" y="3283"/>
                </a:lnTo>
                <a:lnTo>
                  <a:pt x="0" y="1555"/>
                </a:lnTo>
                <a:lnTo>
                  <a:pt x="3" y="1525"/>
                </a:lnTo>
                <a:lnTo>
                  <a:pt x="10" y="1496"/>
                </a:lnTo>
                <a:lnTo>
                  <a:pt x="24" y="1468"/>
                </a:lnTo>
                <a:lnTo>
                  <a:pt x="41" y="1444"/>
                </a:lnTo>
                <a:lnTo>
                  <a:pt x="62" y="1423"/>
                </a:lnTo>
                <a:lnTo>
                  <a:pt x="86" y="1406"/>
                </a:lnTo>
                <a:lnTo>
                  <a:pt x="112" y="1393"/>
                </a:lnTo>
                <a:lnTo>
                  <a:pt x="141" y="1386"/>
                </a:lnTo>
                <a:lnTo>
                  <a:pt x="173" y="1382"/>
                </a:lnTo>
                <a:lnTo>
                  <a:pt x="1613" y="1382"/>
                </a:lnTo>
                <a:lnTo>
                  <a:pt x="1613" y="691"/>
                </a:lnTo>
                <a:lnTo>
                  <a:pt x="1616" y="625"/>
                </a:lnTo>
                <a:lnTo>
                  <a:pt x="1625" y="560"/>
                </a:lnTo>
                <a:lnTo>
                  <a:pt x="1640" y="497"/>
                </a:lnTo>
                <a:lnTo>
                  <a:pt x="1661" y="437"/>
                </a:lnTo>
                <a:lnTo>
                  <a:pt x="1687" y="379"/>
                </a:lnTo>
                <a:lnTo>
                  <a:pt x="1719" y="325"/>
                </a:lnTo>
                <a:lnTo>
                  <a:pt x="1754" y="273"/>
                </a:lnTo>
                <a:lnTo>
                  <a:pt x="1794" y="225"/>
                </a:lnTo>
                <a:lnTo>
                  <a:pt x="1838" y="181"/>
                </a:lnTo>
                <a:lnTo>
                  <a:pt x="1886" y="141"/>
                </a:lnTo>
                <a:lnTo>
                  <a:pt x="1937" y="106"/>
                </a:lnTo>
                <a:lnTo>
                  <a:pt x="1992" y="74"/>
                </a:lnTo>
                <a:lnTo>
                  <a:pt x="2050" y="48"/>
                </a:lnTo>
                <a:lnTo>
                  <a:pt x="2110" y="27"/>
                </a:lnTo>
                <a:lnTo>
                  <a:pt x="2173" y="13"/>
                </a:lnTo>
                <a:lnTo>
                  <a:pt x="2238" y="3"/>
                </a:lnTo>
                <a:lnTo>
                  <a:pt x="230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02"/>
          <p:cNvSpPr>
            <a:spLocks noEditPoints="1"/>
          </p:cNvSpPr>
          <p:nvPr/>
        </p:nvSpPr>
        <p:spPr bwMode="auto">
          <a:xfrm>
            <a:off x="527142" y="380809"/>
            <a:ext cx="336784" cy="340085"/>
          </a:xfrm>
          <a:custGeom>
            <a:avLst/>
            <a:gdLst>
              <a:gd name="T0" fmla="*/ 1012 w 3262"/>
              <a:gd name="T1" fmla="*/ 1592 h 3292"/>
              <a:gd name="T2" fmla="*/ 1037 w 3262"/>
              <a:gd name="T3" fmla="*/ 1832 h 3292"/>
              <a:gd name="T4" fmla="*/ 1152 w 3262"/>
              <a:gd name="T5" fmla="*/ 2044 h 3292"/>
              <a:gd name="T6" fmla="*/ 1335 w 3262"/>
              <a:gd name="T7" fmla="*/ 2197 h 3292"/>
              <a:gd name="T8" fmla="*/ 1567 w 3262"/>
              <a:gd name="T9" fmla="*/ 2270 h 3292"/>
              <a:gd name="T10" fmla="*/ 1816 w 3262"/>
              <a:gd name="T11" fmla="*/ 2245 h 3292"/>
              <a:gd name="T12" fmla="*/ 2026 w 3262"/>
              <a:gd name="T13" fmla="*/ 2129 h 3292"/>
              <a:gd name="T14" fmla="*/ 2177 w 3262"/>
              <a:gd name="T15" fmla="*/ 1944 h 3292"/>
              <a:gd name="T16" fmla="*/ 2249 w 3262"/>
              <a:gd name="T17" fmla="*/ 1710 h 3292"/>
              <a:gd name="T18" fmla="*/ 2233 w 3262"/>
              <a:gd name="T19" fmla="*/ 1489 h 3292"/>
              <a:gd name="T20" fmla="*/ 407 w 3262"/>
              <a:gd name="T21" fmla="*/ 2674 h 3292"/>
              <a:gd name="T22" fmla="*/ 447 w 3262"/>
              <a:gd name="T23" fmla="*/ 2795 h 3292"/>
              <a:gd name="T24" fmla="*/ 547 w 3262"/>
              <a:gd name="T25" fmla="*/ 2870 h 3292"/>
              <a:gd name="T26" fmla="*/ 2684 w 3262"/>
              <a:gd name="T27" fmla="*/ 2878 h 3292"/>
              <a:gd name="T28" fmla="*/ 2794 w 3262"/>
              <a:gd name="T29" fmla="*/ 2820 h 3292"/>
              <a:gd name="T30" fmla="*/ 2852 w 3262"/>
              <a:gd name="T31" fmla="*/ 2707 h 3292"/>
              <a:gd name="T32" fmla="*/ 2548 w 3262"/>
              <a:gd name="T33" fmla="*/ 1506 h 3292"/>
              <a:gd name="T34" fmla="*/ 2546 w 3262"/>
              <a:gd name="T35" fmla="*/ 1798 h 3292"/>
              <a:gd name="T36" fmla="*/ 2455 w 3262"/>
              <a:gd name="T37" fmla="*/ 2075 h 3292"/>
              <a:gd name="T38" fmla="*/ 2287 w 3262"/>
              <a:gd name="T39" fmla="*/ 2307 h 3292"/>
              <a:gd name="T40" fmla="*/ 2057 w 3262"/>
              <a:gd name="T41" fmla="*/ 2477 h 3292"/>
              <a:gd name="T42" fmla="*/ 1781 w 3262"/>
              <a:gd name="T43" fmla="*/ 2569 h 3292"/>
              <a:gd name="T44" fmla="*/ 1481 w 3262"/>
              <a:gd name="T45" fmla="*/ 2569 h 3292"/>
              <a:gd name="T46" fmla="*/ 1205 w 3262"/>
              <a:gd name="T47" fmla="*/ 2477 h 3292"/>
              <a:gd name="T48" fmla="*/ 976 w 3262"/>
              <a:gd name="T49" fmla="*/ 2307 h 3292"/>
              <a:gd name="T50" fmla="*/ 807 w 3262"/>
              <a:gd name="T51" fmla="*/ 2075 h 3292"/>
              <a:gd name="T52" fmla="*/ 716 w 3262"/>
              <a:gd name="T53" fmla="*/ 1798 h 3292"/>
              <a:gd name="T54" fmla="*/ 714 w 3262"/>
              <a:gd name="T55" fmla="*/ 1506 h 3292"/>
              <a:gd name="T56" fmla="*/ 2525 w 3262"/>
              <a:gd name="T57" fmla="*/ 414 h 3292"/>
              <a:gd name="T58" fmla="*/ 2457 w 3262"/>
              <a:gd name="T59" fmla="*/ 468 h 3292"/>
              <a:gd name="T60" fmla="*/ 2449 w 3262"/>
              <a:gd name="T61" fmla="*/ 743 h 3292"/>
              <a:gd name="T62" fmla="*/ 2504 w 3262"/>
              <a:gd name="T63" fmla="*/ 812 h 3292"/>
              <a:gd name="T64" fmla="*/ 2776 w 3262"/>
              <a:gd name="T65" fmla="*/ 820 h 3292"/>
              <a:gd name="T66" fmla="*/ 2843 w 3262"/>
              <a:gd name="T67" fmla="*/ 765 h 3292"/>
              <a:gd name="T68" fmla="*/ 2852 w 3262"/>
              <a:gd name="T69" fmla="*/ 490 h 3292"/>
              <a:gd name="T70" fmla="*/ 2797 w 3262"/>
              <a:gd name="T71" fmla="*/ 421 h 3292"/>
              <a:gd name="T72" fmla="*/ 541 w 3262"/>
              <a:gd name="T73" fmla="*/ 0 h 3292"/>
              <a:gd name="T74" fmla="*/ 2891 w 3262"/>
              <a:gd name="T75" fmla="*/ 28 h 3292"/>
              <a:gd name="T76" fmla="*/ 3083 w 3262"/>
              <a:gd name="T77" fmla="*/ 141 h 3292"/>
              <a:gd name="T78" fmla="*/ 3214 w 3262"/>
              <a:gd name="T79" fmla="*/ 321 h 3292"/>
              <a:gd name="T80" fmla="*/ 3262 w 3262"/>
              <a:gd name="T81" fmla="*/ 546 h 3292"/>
              <a:gd name="T82" fmla="*/ 3234 w 3262"/>
              <a:gd name="T83" fmla="*/ 2917 h 3292"/>
              <a:gd name="T84" fmla="*/ 3122 w 3262"/>
              <a:gd name="T85" fmla="*/ 3111 h 3292"/>
              <a:gd name="T86" fmla="*/ 2944 w 3262"/>
              <a:gd name="T87" fmla="*/ 3242 h 3292"/>
              <a:gd name="T88" fmla="*/ 2721 w 3262"/>
              <a:gd name="T89" fmla="*/ 3292 h 3292"/>
              <a:gd name="T90" fmla="*/ 371 w 3262"/>
              <a:gd name="T91" fmla="*/ 3264 h 3292"/>
              <a:gd name="T92" fmla="*/ 179 w 3262"/>
              <a:gd name="T93" fmla="*/ 3150 h 3292"/>
              <a:gd name="T94" fmla="*/ 48 w 3262"/>
              <a:gd name="T95" fmla="*/ 2971 h 3292"/>
              <a:gd name="T96" fmla="*/ 0 w 3262"/>
              <a:gd name="T97" fmla="*/ 2745 h 3292"/>
              <a:gd name="T98" fmla="*/ 28 w 3262"/>
              <a:gd name="T99" fmla="*/ 373 h 3292"/>
              <a:gd name="T100" fmla="*/ 140 w 3262"/>
              <a:gd name="T101" fmla="*/ 180 h 3292"/>
              <a:gd name="T102" fmla="*/ 318 w 3262"/>
              <a:gd name="T103" fmla="*/ 48 h 3292"/>
              <a:gd name="T104" fmla="*/ 541 w 3262"/>
              <a:gd name="T10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1045" y="1439"/>
                </a:moveTo>
                <a:lnTo>
                  <a:pt x="1029" y="1489"/>
                </a:lnTo>
                <a:lnTo>
                  <a:pt x="1019" y="1539"/>
                </a:lnTo>
                <a:lnTo>
                  <a:pt x="1012" y="1592"/>
                </a:lnTo>
                <a:lnTo>
                  <a:pt x="1010" y="1646"/>
                </a:lnTo>
                <a:lnTo>
                  <a:pt x="1013" y="1710"/>
                </a:lnTo>
                <a:lnTo>
                  <a:pt x="1022" y="1772"/>
                </a:lnTo>
                <a:lnTo>
                  <a:pt x="1037" y="1832"/>
                </a:lnTo>
                <a:lnTo>
                  <a:pt x="1059" y="1890"/>
                </a:lnTo>
                <a:lnTo>
                  <a:pt x="1085" y="1944"/>
                </a:lnTo>
                <a:lnTo>
                  <a:pt x="1116" y="1996"/>
                </a:lnTo>
                <a:lnTo>
                  <a:pt x="1152" y="2044"/>
                </a:lnTo>
                <a:lnTo>
                  <a:pt x="1192" y="2089"/>
                </a:lnTo>
                <a:lnTo>
                  <a:pt x="1236" y="2129"/>
                </a:lnTo>
                <a:lnTo>
                  <a:pt x="1284" y="2165"/>
                </a:lnTo>
                <a:lnTo>
                  <a:pt x="1335" y="2197"/>
                </a:lnTo>
                <a:lnTo>
                  <a:pt x="1389" y="2223"/>
                </a:lnTo>
                <a:lnTo>
                  <a:pt x="1447" y="2245"/>
                </a:lnTo>
                <a:lnTo>
                  <a:pt x="1506" y="2260"/>
                </a:lnTo>
                <a:lnTo>
                  <a:pt x="1567" y="2270"/>
                </a:lnTo>
                <a:lnTo>
                  <a:pt x="1631" y="2273"/>
                </a:lnTo>
                <a:lnTo>
                  <a:pt x="1694" y="2270"/>
                </a:lnTo>
                <a:lnTo>
                  <a:pt x="1756" y="2260"/>
                </a:lnTo>
                <a:lnTo>
                  <a:pt x="1816" y="2245"/>
                </a:lnTo>
                <a:lnTo>
                  <a:pt x="1872" y="2223"/>
                </a:lnTo>
                <a:lnTo>
                  <a:pt x="1927" y="2197"/>
                </a:lnTo>
                <a:lnTo>
                  <a:pt x="1978" y="2165"/>
                </a:lnTo>
                <a:lnTo>
                  <a:pt x="2026" y="2129"/>
                </a:lnTo>
                <a:lnTo>
                  <a:pt x="2070" y="2089"/>
                </a:lnTo>
                <a:lnTo>
                  <a:pt x="2110" y="2044"/>
                </a:lnTo>
                <a:lnTo>
                  <a:pt x="2146" y="1996"/>
                </a:lnTo>
                <a:lnTo>
                  <a:pt x="2177" y="1944"/>
                </a:lnTo>
                <a:lnTo>
                  <a:pt x="2204" y="1890"/>
                </a:lnTo>
                <a:lnTo>
                  <a:pt x="2224" y="1832"/>
                </a:lnTo>
                <a:lnTo>
                  <a:pt x="2240" y="1772"/>
                </a:lnTo>
                <a:lnTo>
                  <a:pt x="2249" y="1710"/>
                </a:lnTo>
                <a:lnTo>
                  <a:pt x="2252" y="1646"/>
                </a:lnTo>
                <a:lnTo>
                  <a:pt x="2250" y="1592"/>
                </a:lnTo>
                <a:lnTo>
                  <a:pt x="2244" y="1539"/>
                </a:lnTo>
                <a:lnTo>
                  <a:pt x="2233" y="1489"/>
                </a:lnTo>
                <a:lnTo>
                  <a:pt x="2217" y="1439"/>
                </a:lnTo>
                <a:lnTo>
                  <a:pt x="1045" y="1439"/>
                </a:lnTo>
                <a:close/>
                <a:moveTo>
                  <a:pt x="407" y="1439"/>
                </a:moveTo>
                <a:lnTo>
                  <a:pt x="407" y="2674"/>
                </a:lnTo>
                <a:lnTo>
                  <a:pt x="410" y="2707"/>
                </a:lnTo>
                <a:lnTo>
                  <a:pt x="418" y="2739"/>
                </a:lnTo>
                <a:lnTo>
                  <a:pt x="431" y="2768"/>
                </a:lnTo>
                <a:lnTo>
                  <a:pt x="447" y="2795"/>
                </a:lnTo>
                <a:lnTo>
                  <a:pt x="468" y="2820"/>
                </a:lnTo>
                <a:lnTo>
                  <a:pt x="491" y="2841"/>
                </a:lnTo>
                <a:lnTo>
                  <a:pt x="519" y="2857"/>
                </a:lnTo>
                <a:lnTo>
                  <a:pt x="547" y="2870"/>
                </a:lnTo>
                <a:lnTo>
                  <a:pt x="579" y="2878"/>
                </a:lnTo>
                <a:lnTo>
                  <a:pt x="612" y="2880"/>
                </a:lnTo>
                <a:lnTo>
                  <a:pt x="2650" y="2880"/>
                </a:lnTo>
                <a:lnTo>
                  <a:pt x="2684" y="2878"/>
                </a:lnTo>
                <a:lnTo>
                  <a:pt x="2714" y="2870"/>
                </a:lnTo>
                <a:lnTo>
                  <a:pt x="2744" y="2857"/>
                </a:lnTo>
                <a:lnTo>
                  <a:pt x="2771" y="2841"/>
                </a:lnTo>
                <a:lnTo>
                  <a:pt x="2794" y="2820"/>
                </a:lnTo>
                <a:lnTo>
                  <a:pt x="2815" y="2795"/>
                </a:lnTo>
                <a:lnTo>
                  <a:pt x="2831" y="2768"/>
                </a:lnTo>
                <a:lnTo>
                  <a:pt x="2843" y="2739"/>
                </a:lnTo>
                <a:lnTo>
                  <a:pt x="2852" y="2707"/>
                </a:lnTo>
                <a:lnTo>
                  <a:pt x="2855" y="2674"/>
                </a:lnTo>
                <a:lnTo>
                  <a:pt x="2855" y="1440"/>
                </a:lnTo>
                <a:lnTo>
                  <a:pt x="2535" y="1439"/>
                </a:lnTo>
                <a:lnTo>
                  <a:pt x="2548" y="1506"/>
                </a:lnTo>
                <a:lnTo>
                  <a:pt x="2556" y="1576"/>
                </a:lnTo>
                <a:lnTo>
                  <a:pt x="2558" y="1646"/>
                </a:lnTo>
                <a:lnTo>
                  <a:pt x="2555" y="1722"/>
                </a:lnTo>
                <a:lnTo>
                  <a:pt x="2546" y="1798"/>
                </a:lnTo>
                <a:lnTo>
                  <a:pt x="2531" y="1870"/>
                </a:lnTo>
                <a:lnTo>
                  <a:pt x="2511" y="1941"/>
                </a:lnTo>
                <a:lnTo>
                  <a:pt x="2485" y="2009"/>
                </a:lnTo>
                <a:lnTo>
                  <a:pt x="2455" y="2075"/>
                </a:lnTo>
                <a:lnTo>
                  <a:pt x="2419" y="2138"/>
                </a:lnTo>
                <a:lnTo>
                  <a:pt x="2379" y="2198"/>
                </a:lnTo>
                <a:lnTo>
                  <a:pt x="2335" y="2254"/>
                </a:lnTo>
                <a:lnTo>
                  <a:pt x="2287" y="2307"/>
                </a:lnTo>
                <a:lnTo>
                  <a:pt x="2234" y="2355"/>
                </a:lnTo>
                <a:lnTo>
                  <a:pt x="2178" y="2401"/>
                </a:lnTo>
                <a:lnTo>
                  <a:pt x="2119" y="2441"/>
                </a:lnTo>
                <a:lnTo>
                  <a:pt x="2057" y="2477"/>
                </a:lnTo>
                <a:lnTo>
                  <a:pt x="1992" y="2508"/>
                </a:lnTo>
                <a:lnTo>
                  <a:pt x="1924" y="2534"/>
                </a:lnTo>
                <a:lnTo>
                  <a:pt x="1854" y="2554"/>
                </a:lnTo>
                <a:lnTo>
                  <a:pt x="1781" y="2569"/>
                </a:lnTo>
                <a:lnTo>
                  <a:pt x="1707" y="2578"/>
                </a:lnTo>
                <a:lnTo>
                  <a:pt x="1631" y="2581"/>
                </a:lnTo>
                <a:lnTo>
                  <a:pt x="1555" y="2578"/>
                </a:lnTo>
                <a:lnTo>
                  <a:pt x="1481" y="2569"/>
                </a:lnTo>
                <a:lnTo>
                  <a:pt x="1409" y="2554"/>
                </a:lnTo>
                <a:lnTo>
                  <a:pt x="1338" y="2534"/>
                </a:lnTo>
                <a:lnTo>
                  <a:pt x="1271" y="2508"/>
                </a:lnTo>
                <a:lnTo>
                  <a:pt x="1205" y="2477"/>
                </a:lnTo>
                <a:lnTo>
                  <a:pt x="1143" y="2441"/>
                </a:lnTo>
                <a:lnTo>
                  <a:pt x="1084" y="2401"/>
                </a:lnTo>
                <a:lnTo>
                  <a:pt x="1028" y="2355"/>
                </a:lnTo>
                <a:lnTo>
                  <a:pt x="976" y="2307"/>
                </a:lnTo>
                <a:lnTo>
                  <a:pt x="928" y="2254"/>
                </a:lnTo>
                <a:lnTo>
                  <a:pt x="883" y="2198"/>
                </a:lnTo>
                <a:lnTo>
                  <a:pt x="843" y="2138"/>
                </a:lnTo>
                <a:lnTo>
                  <a:pt x="807" y="2075"/>
                </a:lnTo>
                <a:lnTo>
                  <a:pt x="778" y="2009"/>
                </a:lnTo>
                <a:lnTo>
                  <a:pt x="751" y="1941"/>
                </a:lnTo>
                <a:lnTo>
                  <a:pt x="732" y="1870"/>
                </a:lnTo>
                <a:lnTo>
                  <a:pt x="716" y="1798"/>
                </a:lnTo>
                <a:lnTo>
                  <a:pt x="707" y="1722"/>
                </a:lnTo>
                <a:lnTo>
                  <a:pt x="704" y="1646"/>
                </a:lnTo>
                <a:lnTo>
                  <a:pt x="707" y="1576"/>
                </a:lnTo>
                <a:lnTo>
                  <a:pt x="714" y="1506"/>
                </a:lnTo>
                <a:lnTo>
                  <a:pt x="726" y="1439"/>
                </a:lnTo>
                <a:lnTo>
                  <a:pt x="407" y="1439"/>
                </a:lnTo>
                <a:close/>
                <a:moveTo>
                  <a:pt x="2549" y="411"/>
                </a:moveTo>
                <a:lnTo>
                  <a:pt x="2525" y="414"/>
                </a:lnTo>
                <a:lnTo>
                  <a:pt x="2504" y="421"/>
                </a:lnTo>
                <a:lnTo>
                  <a:pt x="2484" y="433"/>
                </a:lnTo>
                <a:lnTo>
                  <a:pt x="2469" y="450"/>
                </a:lnTo>
                <a:lnTo>
                  <a:pt x="2457" y="468"/>
                </a:lnTo>
                <a:lnTo>
                  <a:pt x="2449" y="490"/>
                </a:lnTo>
                <a:lnTo>
                  <a:pt x="2446" y="514"/>
                </a:lnTo>
                <a:lnTo>
                  <a:pt x="2446" y="719"/>
                </a:lnTo>
                <a:lnTo>
                  <a:pt x="2449" y="743"/>
                </a:lnTo>
                <a:lnTo>
                  <a:pt x="2457" y="765"/>
                </a:lnTo>
                <a:lnTo>
                  <a:pt x="2469" y="783"/>
                </a:lnTo>
                <a:lnTo>
                  <a:pt x="2484" y="800"/>
                </a:lnTo>
                <a:lnTo>
                  <a:pt x="2504" y="812"/>
                </a:lnTo>
                <a:lnTo>
                  <a:pt x="2525" y="820"/>
                </a:lnTo>
                <a:lnTo>
                  <a:pt x="2549" y="823"/>
                </a:lnTo>
                <a:lnTo>
                  <a:pt x="2752" y="823"/>
                </a:lnTo>
                <a:lnTo>
                  <a:pt x="2776" y="820"/>
                </a:lnTo>
                <a:lnTo>
                  <a:pt x="2797" y="812"/>
                </a:lnTo>
                <a:lnTo>
                  <a:pt x="2816" y="800"/>
                </a:lnTo>
                <a:lnTo>
                  <a:pt x="2832" y="783"/>
                </a:lnTo>
                <a:lnTo>
                  <a:pt x="2843" y="765"/>
                </a:lnTo>
                <a:lnTo>
                  <a:pt x="2852" y="743"/>
                </a:lnTo>
                <a:lnTo>
                  <a:pt x="2855" y="719"/>
                </a:lnTo>
                <a:lnTo>
                  <a:pt x="2855" y="514"/>
                </a:lnTo>
                <a:lnTo>
                  <a:pt x="2852" y="490"/>
                </a:lnTo>
                <a:lnTo>
                  <a:pt x="2843" y="468"/>
                </a:lnTo>
                <a:lnTo>
                  <a:pt x="2832" y="450"/>
                </a:lnTo>
                <a:lnTo>
                  <a:pt x="2816" y="433"/>
                </a:lnTo>
                <a:lnTo>
                  <a:pt x="2797" y="421"/>
                </a:lnTo>
                <a:lnTo>
                  <a:pt x="2776" y="414"/>
                </a:lnTo>
                <a:lnTo>
                  <a:pt x="2752" y="411"/>
                </a:lnTo>
                <a:lnTo>
                  <a:pt x="2549" y="411"/>
                </a:lnTo>
                <a:close/>
                <a:moveTo>
                  <a:pt x="541" y="0"/>
                </a:moveTo>
                <a:lnTo>
                  <a:pt x="2721" y="0"/>
                </a:lnTo>
                <a:lnTo>
                  <a:pt x="2779" y="3"/>
                </a:lnTo>
                <a:lnTo>
                  <a:pt x="2836" y="12"/>
                </a:lnTo>
                <a:lnTo>
                  <a:pt x="2891" y="28"/>
                </a:lnTo>
                <a:lnTo>
                  <a:pt x="2944" y="48"/>
                </a:lnTo>
                <a:lnTo>
                  <a:pt x="2993" y="74"/>
                </a:lnTo>
                <a:lnTo>
                  <a:pt x="3040" y="105"/>
                </a:lnTo>
                <a:lnTo>
                  <a:pt x="3083" y="141"/>
                </a:lnTo>
                <a:lnTo>
                  <a:pt x="3122" y="180"/>
                </a:lnTo>
                <a:lnTo>
                  <a:pt x="3157" y="224"/>
                </a:lnTo>
                <a:lnTo>
                  <a:pt x="3187" y="270"/>
                </a:lnTo>
                <a:lnTo>
                  <a:pt x="3214" y="321"/>
                </a:lnTo>
                <a:lnTo>
                  <a:pt x="3234" y="373"/>
                </a:lnTo>
                <a:lnTo>
                  <a:pt x="3250" y="429"/>
                </a:lnTo>
                <a:lnTo>
                  <a:pt x="3259" y="487"/>
                </a:lnTo>
                <a:lnTo>
                  <a:pt x="3262" y="546"/>
                </a:lnTo>
                <a:lnTo>
                  <a:pt x="3262" y="2745"/>
                </a:lnTo>
                <a:lnTo>
                  <a:pt x="3259" y="2805"/>
                </a:lnTo>
                <a:lnTo>
                  <a:pt x="3250" y="2862"/>
                </a:lnTo>
                <a:lnTo>
                  <a:pt x="3234" y="2917"/>
                </a:lnTo>
                <a:lnTo>
                  <a:pt x="3214" y="2971"/>
                </a:lnTo>
                <a:lnTo>
                  <a:pt x="3187" y="3020"/>
                </a:lnTo>
                <a:lnTo>
                  <a:pt x="3157" y="3067"/>
                </a:lnTo>
                <a:lnTo>
                  <a:pt x="3122" y="3111"/>
                </a:lnTo>
                <a:lnTo>
                  <a:pt x="3083" y="3150"/>
                </a:lnTo>
                <a:lnTo>
                  <a:pt x="3040" y="3186"/>
                </a:lnTo>
                <a:lnTo>
                  <a:pt x="2993" y="3217"/>
                </a:lnTo>
                <a:lnTo>
                  <a:pt x="2944" y="3242"/>
                </a:lnTo>
                <a:lnTo>
                  <a:pt x="2891" y="3264"/>
                </a:lnTo>
                <a:lnTo>
                  <a:pt x="2836" y="3279"/>
                </a:lnTo>
                <a:lnTo>
                  <a:pt x="2779" y="3289"/>
                </a:lnTo>
                <a:lnTo>
                  <a:pt x="2721" y="3292"/>
                </a:lnTo>
                <a:lnTo>
                  <a:pt x="541" y="3292"/>
                </a:lnTo>
                <a:lnTo>
                  <a:pt x="483" y="3289"/>
                </a:lnTo>
                <a:lnTo>
                  <a:pt x="426" y="3279"/>
                </a:lnTo>
                <a:lnTo>
                  <a:pt x="371" y="3264"/>
                </a:lnTo>
                <a:lnTo>
                  <a:pt x="318" y="3242"/>
                </a:lnTo>
                <a:lnTo>
                  <a:pt x="269" y="3217"/>
                </a:lnTo>
                <a:lnTo>
                  <a:pt x="222" y="3186"/>
                </a:lnTo>
                <a:lnTo>
                  <a:pt x="179" y="3150"/>
                </a:lnTo>
                <a:lnTo>
                  <a:pt x="140" y="3111"/>
                </a:lnTo>
                <a:lnTo>
                  <a:pt x="105" y="3067"/>
                </a:lnTo>
                <a:lnTo>
                  <a:pt x="75" y="3020"/>
                </a:lnTo>
                <a:lnTo>
                  <a:pt x="48" y="2971"/>
                </a:lnTo>
                <a:lnTo>
                  <a:pt x="28" y="2917"/>
                </a:lnTo>
                <a:lnTo>
                  <a:pt x="12" y="2862"/>
                </a:lnTo>
                <a:lnTo>
                  <a:pt x="3" y="2805"/>
                </a:lnTo>
                <a:lnTo>
                  <a:pt x="0" y="2745"/>
                </a:lnTo>
                <a:lnTo>
                  <a:pt x="0" y="546"/>
                </a:lnTo>
                <a:lnTo>
                  <a:pt x="3" y="487"/>
                </a:lnTo>
                <a:lnTo>
                  <a:pt x="12" y="429"/>
                </a:lnTo>
                <a:lnTo>
                  <a:pt x="28" y="373"/>
                </a:lnTo>
                <a:lnTo>
                  <a:pt x="48" y="321"/>
                </a:lnTo>
                <a:lnTo>
                  <a:pt x="75" y="270"/>
                </a:lnTo>
                <a:lnTo>
                  <a:pt x="105" y="224"/>
                </a:lnTo>
                <a:lnTo>
                  <a:pt x="140" y="180"/>
                </a:lnTo>
                <a:lnTo>
                  <a:pt x="179" y="141"/>
                </a:lnTo>
                <a:lnTo>
                  <a:pt x="222" y="105"/>
                </a:lnTo>
                <a:lnTo>
                  <a:pt x="269" y="74"/>
                </a:lnTo>
                <a:lnTo>
                  <a:pt x="318" y="48"/>
                </a:lnTo>
                <a:lnTo>
                  <a:pt x="371" y="28"/>
                </a:lnTo>
                <a:lnTo>
                  <a:pt x="426" y="12"/>
                </a:lnTo>
                <a:lnTo>
                  <a:pt x="483" y="3"/>
                </a:lnTo>
                <a:lnTo>
                  <a:pt x="54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" name="Freeform 1407"/>
          <p:cNvSpPr/>
          <p:nvPr/>
        </p:nvSpPr>
        <p:spPr bwMode="auto">
          <a:xfrm>
            <a:off x="1023346" y="403604"/>
            <a:ext cx="336784" cy="273224"/>
          </a:xfrm>
          <a:custGeom>
            <a:avLst/>
            <a:gdLst>
              <a:gd name="T0" fmla="*/ 2383 w 3261"/>
              <a:gd name="T1" fmla="*/ 12 h 2649"/>
              <a:gd name="T2" fmla="*/ 2555 w 3261"/>
              <a:gd name="T3" fmla="*/ 70 h 2649"/>
              <a:gd name="T4" fmla="*/ 2704 w 3261"/>
              <a:gd name="T5" fmla="*/ 171 h 2649"/>
              <a:gd name="T6" fmla="*/ 2895 w 3261"/>
              <a:gd name="T7" fmla="*/ 174 h 2649"/>
              <a:gd name="T8" fmla="*/ 3105 w 3261"/>
              <a:gd name="T9" fmla="*/ 86 h 2649"/>
              <a:gd name="T10" fmla="*/ 3123 w 3261"/>
              <a:gd name="T11" fmla="*/ 162 h 2649"/>
              <a:gd name="T12" fmla="*/ 3017 w 3261"/>
              <a:gd name="T13" fmla="*/ 307 h 2649"/>
              <a:gd name="T14" fmla="*/ 2876 w 3261"/>
              <a:gd name="T15" fmla="*/ 419 h 2649"/>
              <a:gd name="T16" fmla="*/ 3112 w 3261"/>
              <a:gd name="T17" fmla="*/ 369 h 2649"/>
              <a:gd name="T18" fmla="*/ 3215 w 3261"/>
              <a:gd name="T19" fmla="*/ 379 h 2649"/>
              <a:gd name="T20" fmla="*/ 3052 w 3261"/>
              <a:gd name="T21" fmla="*/ 559 h 2649"/>
              <a:gd name="T22" fmla="*/ 2929 w 3261"/>
              <a:gd name="T23" fmla="*/ 746 h 2649"/>
              <a:gd name="T24" fmla="*/ 2915 w 3261"/>
              <a:gd name="T25" fmla="*/ 976 h 2649"/>
              <a:gd name="T26" fmla="*/ 2870 w 3261"/>
              <a:gd name="T27" fmla="*/ 1207 h 2649"/>
              <a:gd name="T28" fmla="*/ 2797 w 3261"/>
              <a:gd name="T29" fmla="*/ 1435 h 2649"/>
              <a:gd name="T30" fmla="*/ 2697 w 3261"/>
              <a:gd name="T31" fmla="*/ 1657 h 2649"/>
              <a:gd name="T32" fmla="*/ 2567 w 3261"/>
              <a:gd name="T33" fmla="*/ 1867 h 2649"/>
              <a:gd name="T34" fmla="*/ 2411 w 3261"/>
              <a:gd name="T35" fmla="*/ 2060 h 2649"/>
              <a:gd name="T36" fmla="*/ 2227 w 3261"/>
              <a:gd name="T37" fmla="*/ 2234 h 2649"/>
              <a:gd name="T38" fmla="*/ 2017 w 3261"/>
              <a:gd name="T39" fmla="*/ 2383 h 2649"/>
              <a:gd name="T40" fmla="*/ 1780 w 3261"/>
              <a:gd name="T41" fmla="*/ 2503 h 2649"/>
              <a:gd name="T42" fmla="*/ 1519 w 3261"/>
              <a:gd name="T43" fmla="*/ 2590 h 2649"/>
              <a:gd name="T44" fmla="*/ 1231 w 3261"/>
              <a:gd name="T45" fmla="*/ 2639 h 2649"/>
              <a:gd name="T46" fmla="*/ 923 w 3261"/>
              <a:gd name="T47" fmla="*/ 2646 h 2649"/>
              <a:gd name="T48" fmla="*/ 625 w 3261"/>
              <a:gd name="T49" fmla="*/ 2607 h 2649"/>
              <a:gd name="T50" fmla="*/ 343 w 3261"/>
              <a:gd name="T51" fmla="*/ 2522 h 2649"/>
              <a:gd name="T52" fmla="*/ 82 w 3261"/>
              <a:gd name="T53" fmla="*/ 2398 h 2649"/>
              <a:gd name="T54" fmla="*/ 160 w 3261"/>
              <a:gd name="T55" fmla="*/ 2358 h 2649"/>
              <a:gd name="T56" fmla="*/ 434 w 3261"/>
              <a:gd name="T57" fmla="*/ 2330 h 2649"/>
              <a:gd name="T58" fmla="*/ 689 w 3261"/>
              <a:gd name="T59" fmla="*/ 2250 h 2649"/>
              <a:gd name="T60" fmla="*/ 920 w 3261"/>
              <a:gd name="T61" fmla="*/ 2123 h 2649"/>
              <a:gd name="T62" fmla="*/ 868 w 3261"/>
              <a:gd name="T63" fmla="*/ 2058 h 2649"/>
              <a:gd name="T64" fmla="*/ 700 w 3261"/>
              <a:gd name="T65" fmla="*/ 1999 h 2649"/>
              <a:gd name="T66" fmla="*/ 555 w 3261"/>
              <a:gd name="T67" fmla="*/ 1900 h 2649"/>
              <a:gd name="T68" fmla="*/ 442 w 3261"/>
              <a:gd name="T69" fmla="*/ 1767 h 2649"/>
              <a:gd name="T70" fmla="*/ 365 w 3261"/>
              <a:gd name="T71" fmla="*/ 1608 h 2649"/>
              <a:gd name="T72" fmla="*/ 552 w 3261"/>
              <a:gd name="T73" fmla="*/ 1617 h 2649"/>
              <a:gd name="T74" fmla="*/ 607 w 3261"/>
              <a:gd name="T75" fmla="*/ 1581 h 2649"/>
              <a:gd name="T76" fmla="*/ 442 w 3261"/>
              <a:gd name="T77" fmla="*/ 1505 h 2649"/>
              <a:gd name="T78" fmla="*/ 304 w 3261"/>
              <a:gd name="T79" fmla="*/ 1389 h 2649"/>
              <a:gd name="T80" fmla="*/ 202 w 3261"/>
              <a:gd name="T81" fmla="*/ 1241 h 2649"/>
              <a:gd name="T82" fmla="*/ 143 w 3261"/>
              <a:gd name="T83" fmla="*/ 1066 h 2649"/>
              <a:gd name="T84" fmla="*/ 130 w 3261"/>
              <a:gd name="T85" fmla="*/ 932 h 2649"/>
              <a:gd name="T86" fmla="*/ 306 w 3261"/>
              <a:gd name="T87" fmla="*/ 999 h 2649"/>
              <a:gd name="T88" fmla="*/ 386 w 3261"/>
              <a:gd name="T89" fmla="*/ 981 h 2649"/>
              <a:gd name="T90" fmla="*/ 265 w 3261"/>
              <a:gd name="T91" fmla="*/ 854 h 2649"/>
              <a:gd name="T92" fmla="*/ 181 w 3261"/>
              <a:gd name="T93" fmla="*/ 698 h 2649"/>
              <a:gd name="T94" fmla="*/ 140 w 3261"/>
              <a:gd name="T95" fmla="*/ 522 h 2649"/>
              <a:gd name="T96" fmla="*/ 148 w 3261"/>
              <a:gd name="T97" fmla="*/ 339 h 2649"/>
              <a:gd name="T98" fmla="*/ 201 w 3261"/>
              <a:gd name="T99" fmla="*/ 174 h 2649"/>
              <a:gd name="T100" fmla="*/ 358 w 3261"/>
              <a:gd name="T101" fmla="*/ 268 h 2649"/>
              <a:gd name="T102" fmla="*/ 581 w 3261"/>
              <a:gd name="T103" fmla="*/ 458 h 2649"/>
              <a:gd name="T104" fmla="*/ 832 w 3261"/>
              <a:gd name="T105" fmla="*/ 614 h 2649"/>
              <a:gd name="T106" fmla="*/ 1106 w 3261"/>
              <a:gd name="T107" fmla="*/ 728 h 2649"/>
              <a:gd name="T108" fmla="*/ 1401 w 3261"/>
              <a:gd name="T109" fmla="*/ 800 h 2649"/>
              <a:gd name="T110" fmla="*/ 1597 w 3261"/>
              <a:gd name="T111" fmla="*/ 771 h 2649"/>
              <a:gd name="T112" fmla="*/ 1592 w 3261"/>
              <a:gd name="T113" fmla="*/ 605 h 2649"/>
              <a:gd name="T114" fmla="*/ 1635 w 3261"/>
              <a:gd name="T115" fmla="*/ 423 h 2649"/>
              <a:gd name="T116" fmla="*/ 1725 w 3261"/>
              <a:gd name="T117" fmla="*/ 265 h 2649"/>
              <a:gd name="T118" fmla="*/ 1853 w 3261"/>
              <a:gd name="T119" fmla="*/ 136 h 2649"/>
              <a:gd name="T120" fmla="*/ 2011 w 3261"/>
              <a:gd name="T121" fmla="*/ 47 h 2649"/>
              <a:gd name="T122" fmla="*/ 2193 w 3261"/>
              <a:gd name="T123" fmla="*/ 3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1" h="2649">
                <a:moveTo>
                  <a:pt x="2257" y="0"/>
                </a:moveTo>
                <a:lnTo>
                  <a:pt x="2321" y="3"/>
                </a:lnTo>
                <a:lnTo>
                  <a:pt x="2383" y="12"/>
                </a:lnTo>
                <a:lnTo>
                  <a:pt x="2443" y="26"/>
                </a:lnTo>
                <a:lnTo>
                  <a:pt x="2500" y="45"/>
                </a:lnTo>
                <a:lnTo>
                  <a:pt x="2555" y="70"/>
                </a:lnTo>
                <a:lnTo>
                  <a:pt x="2608" y="99"/>
                </a:lnTo>
                <a:lnTo>
                  <a:pt x="2658" y="132"/>
                </a:lnTo>
                <a:lnTo>
                  <a:pt x="2704" y="171"/>
                </a:lnTo>
                <a:lnTo>
                  <a:pt x="2746" y="212"/>
                </a:lnTo>
                <a:lnTo>
                  <a:pt x="2821" y="195"/>
                </a:lnTo>
                <a:lnTo>
                  <a:pt x="2895" y="174"/>
                </a:lnTo>
                <a:lnTo>
                  <a:pt x="2967" y="148"/>
                </a:lnTo>
                <a:lnTo>
                  <a:pt x="3037" y="118"/>
                </a:lnTo>
                <a:lnTo>
                  <a:pt x="3105" y="86"/>
                </a:lnTo>
                <a:lnTo>
                  <a:pt x="3170" y="49"/>
                </a:lnTo>
                <a:lnTo>
                  <a:pt x="3149" y="106"/>
                </a:lnTo>
                <a:lnTo>
                  <a:pt x="3123" y="162"/>
                </a:lnTo>
                <a:lnTo>
                  <a:pt x="3092" y="214"/>
                </a:lnTo>
                <a:lnTo>
                  <a:pt x="3057" y="262"/>
                </a:lnTo>
                <a:lnTo>
                  <a:pt x="3017" y="307"/>
                </a:lnTo>
                <a:lnTo>
                  <a:pt x="2974" y="348"/>
                </a:lnTo>
                <a:lnTo>
                  <a:pt x="2927" y="386"/>
                </a:lnTo>
                <a:lnTo>
                  <a:pt x="2876" y="419"/>
                </a:lnTo>
                <a:lnTo>
                  <a:pt x="2957" y="407"/>
                </a:lnTo>
                <a:lnTo>
                  <a:pt x="3036" y="390"/>
                </a:lnTo>
                <a:lnTo>
                  <a:pt x="3112" y="369"/>
                </a:lnTo>
                <a:lnTo>
                  <a:pt x="3188" y="344"/>
                </a:lnTo>
                <a:lnTo>
                  <a:pt x="3261" y="314"/>
                </a:lnTo>
                <a:lnTo>
                  <a:pt x="3215" y="379"/>
                </a:lnTo>
                <a:lnTo>
                  <a:pt x="3163" y="442"/>
                </a:lnTo>
                <a:lnTo>
                  <a:pt x="3109" y="502"/>
                </a:lnTo>
                <a:lnTo>
                  <a:pt x="3052" y="559"/>
                </a:lnTo>
                <a:lnTo>
                  <a:pt x="2991" y="611"/>
                </a:lnTo>
                <a:lnTo>
                  <a:pt x="2928" y="660"/>
                </a:lnTo>
                <a:lnTo>
                  <a:pt x="2929" y="746"/>
                </a:lnTo>
                <a:lnTo>
                  <a:pt x="2928" y="822"/>
                </a:lnTo>
                <a:lnTo>
                  <a:pt x="2923" y="899"/>
                </a:lnTo>
                <a:lnTo>
                  <a:pt x="2915" y="976"/>
                </a:lnTo>
                <a:lnTo>
                  <a:pt x="2903" y="1053"/>
                </a:lnTo>
                <a:lnTo>
                  <a:pt x="2888" y="1130"/>
                </a:lnTo>
                <a:lnTo>
                  <a:pt x="2870" y="1207"/>
                </a:lnTo>
                <a:lnTo>
                  <a:pt x="2849" y="1284"/>
                </a:lnTo>
                <a:lnTo>
                  <a:pt x="2825" y="1360"/>
                </a:lnTo>
                <a:lnTo>
                  <a:pt x="2797" y="1435"/>
                </a:lnTo>
                <a:lnTo>
                  <a:pt x="2767" y="1510"/>
                </a:lnTo>
                <a:lnTo>
                  <a:pt x="2733" y="1584"/>
                </a:lnTo>
                <a:lnTo>
                  <a:pt x="2697" y="1657"/>
                </a:lnTo>
                <a:lnTo>
                  <a:pt x="2657" y="1728"/>
                </a:lnTo>
                <a:lnTo>
                  <a:pt x="2613" y="1797"/>
                </a:lnTo>
                <a:lnTo>
                  <a:pt x="2567" y="1867"/>
                </a:lnTo>
                <a:lnTo>
                  <a:pt x="2518" y="1933"/>
                </a:lnTo>
                <a:lnTo>
                  <a:pt x="2466" y="1998"/>
                </a:lnTo>
                <a:lnTo>
                  <a:pt x="2411" y="2060"/>
                </a:lnTo>
                <a:lnTo>
                  <a:pt x="2353" y="2120"/>
                </a:lnTo>
                <a:lnTo>
                  <a:pt x="2291" y="2178"/>
                </a:lnTo>
                <a:lnTo>
                  <a:pt x="2227" y="2234"/>
                </a:lnTo>
                <a:lnTo>
                  <a:pt x="2160" y="2287"/>
                </a:lnTo>
                <a:lnTo>
                  <a:pt x="2090" y="2336"/>
                </a:lnTo>
                <a:lnTo>
                  <a:pt x="2017" y="2383"/>
                </a:lnTo>
                <a:lnTo>
                  <a:pt x="1941" y="2426"/>
                </a:lnTo>
                <a:lnTo>
                  <a:pt x="1863" y="2466"/>
                </a:lnTo>
                <a:lnTo>
                  <a:pt x="1780" y="2503"/>
                </a:lnTo>
                <a:lnTo>
                  <a:pt x="1696" y="2535"/>
                </a:lnTo>
                <a:lnTo>
                  <a:pt x="1609" y="2565"/>
                </a:lnTo>
                <a:lnTo>
                  <a:pt x="1519" y="2590"/>
                </a:lnTo>
                <a:lnTo>
                  <a:pt x="1425" y="2611"/>
                </a:lnTo>
                <a:lnTo>
                  <a:pt x="1330" y="2627"/>
                </a:lnTo>
                <a:lnTo>
                  <a:pt x="1231" y="2639"/>
                </a:lnTo>
                <a:lnTo>
                  <a:pt x="1130" y="2647"/>
                </a:lnTo>
                <a:lnTo>
                  <a:pt x="1026" y="2649"/>
                </a:lnTo>
                <a:lnTo>
                  <a:pt x="923" y="2646"/>
                </a:lnTo>
                <a:lnTo>
                  <a:pt x="822" y="2638"/>
                </a:lnTo>
                <a:lnTo>
                  <a:pt x="723" y="2625"/>
                </a:lnTo>
                <a:lnTo>
                  <a:pt x="625" y="2607"/>
                </a:lnTo>
                <a:lnTo>
                  <a:pt x="529" y="2584"/>
                </a:lnTo>
                <a:lnTo>
                  <a:pt x="436" y="2556"/>
                </a:lnTo>
                <a:lnTo>
                  <a:pt x="343" y="2522"/>
                </a:lnTo>
                <a:lnTo>
                  <a:pt x="254" y="2485"/>
                </a:lnTo>
                <a:lnTo>
                  <a:pt x="167" y="2444"/>
                </a:lnTo>
                <a:lnTo>
                  <a:pt x="82" y="2398"/>
                </a:lnTo>
                <a:lnTo>
                  <a:pt x="0" y="2349"/>
                </a:lnTo>
                <a:lnTo>
                  <a:pt x="79" y="2355"/>
                </a:lnTo>
                <a:lnTo>
                  <a:pt x="160" y="2358"/>
                </a:lnTo>
                <a:lnTo>
                  <a:pt x="253" y="2355"/>
                </a:lnTo>
                <a:lnTo>
                  <a:pt x="344" y="2345"/>
                </a:lnTo>
                <a:lnTo>
                  <a:pt x="434" y="2330"/>
                </a:lnTo>
                <a:lnTo>
                  <a:pt x="522" y="2309"/>
                </a:lnTo>
                <a:lnTo>
                  <a:pt x="607" y="2282"/>
                </a:lnTo>
                <a:lnTo>
                  <a:pt x="689" y="2250"/>
                </a:lnTo>
                <a:lnTo>
                  <a:pt x="769" y="2213"/>
                </a:lnTo>
                <a:lnTo>
                  <a:pt x="846" y="2170"/>
                </a:lnTo>
                <a:lnTo>
                  <a:pt x="920" y="2123"/>
                </a:lnTo>
                <a:lnTo>
                  <a:pt x="991" y="2071"/>
                </a:lnTo>
                <a:lnTo>
                  <a:pt x="928" y="2067"/>
                </a:lnTo>
                <a:lnTo>
                  <a:pt x="868" y="2058"/>
                </a:lnTo>
                <a:lnTo>
                  <a:pt x="810" y="2043"/>
                </a:lnTo>
                <a:lnTo>
                  <a:pt x="754" y="2024"/>
                </a:lnTo>
                <a:lnTo>
                  <a:pt x="700" y="1999"/>
                </a:lnTo>
                <a:lnTo>
                  <a:pt x="648" y="1970"/>
                </a:lnTo>
                <a:lnTo>
                  <a:pt x="600" y="1937"/>
                </a:lnTo>
                <a:lnTo>
                  <a:pt x="555" y="1900"/>
                </a:lnTo>
                <a:lnTo>
                  <a:pt x="513" y="1859"/>
                </a:lnTo>
                <a:lnTo>
                  <a:pt x="476" y="1814"/>
                </a:lnTo>
                <a:lnTo>
                  <a:pt x="442" y="1767"/>
                </a:lnTo>
                <a:lnTo>
                  <a:pt x="411" y="1716"/>
                </a:lnTo>
                <a:lnTo>
                  <a:pt x="386" y="1663"/>
                </a:lnTo>
                <a:lnTo>
                  <a:pt x="365" y="1608"/>
                </a:lnTo>
                <a:lnTo>
                  <a:pt x="428" y="1616"/>
                </a:lnTo>
                <a:lnTo>
                  <a:pt x="492" y="1619"/>
                </a:lnTo>
                <a:lnTo>
                  <a:pt x="552" y="1617"/>
                </a:lnTo>
                <a:lnTo>
                  <a:pt x="610" y="1609"/>
                </a:lnTo>
                <a:lnTo>
                  <a:pt x="667" y="1596"/>
                </a:lnTo>
                <a:lnTo>
                  <a:pt x="607" y="1581"/>
                </a:lnTo>
                <a:lnTo>
                  <a:pt x="550" y="1561"/>
                </a:lnTo>
                <a:lnTo>
                  <a:pt x="494" y="1536"/>
                </a:lnTo>
                <a:lnTo>
                  <a:pt x="442" y="1505"/>
                </a:lnTo>
                <a:lnTo>
                  <a:pt x="392" y="1470"/>
                </a:lnTo>
                <a:lnTo>
                  <a:pt x="346" y="1432"/>
                </a:lnTo>
                <a:lnTo>
                  <a:pt x="304" y="1389"/>
                </a:lnTo>
                <a:lnTo>
                  <a:pt x="266" y="1343"/>
                </a:lnTo>
                <a:lnTo>
                  <a:pt x="232" y="1293"/>
                </a:lnTo>
                <a:lnTo>
                  <a:pt x="202" y="1241"/>
                </a:lnTo>
                <a:lnTo>
                  <a:pt x="178" y="1185"/>
                </a:lnTo>
                <a:lnTo>
                  <a:pt x="158" y="1127"/>
                </a:lnTo>
                <a:lnTo>
                  <a:pt x="143" y="1066"/>
                </a:lnTo>
                <a:lnTo>
                  <a:pt x="133" y="1004"/>
                </a:lnTo>
                <a:lnTo>
                  <a:pt x="130" y="940"/>
                </a:lnTo>
                <a:lnTo>
                  <a:pt x="130" y="932"/>
                </a:lnTo>
                <a:lnTo>
                  <a:pt x="187" y="959"/>
                </a:lnTo>
                <a:lnTo>
                  <a:pt x="245" y="982"/>
                </a:lnTo>
                <a:lnTo>
                  <a:pt x="306" y="999"/>
                </a:lnTo>
                <a:lnTo>
                  <a:pt x="369" y="1010"/>
                </a:lnTo>
                <a:lnTo>
                  <a:pt x="434" y="1015"/>
                </a:lnTo>
                <a:lnTo>
                  <a:pt x="386" y="981"/>
                </a:lnTo>
                <a:lnTo>
                  <a:pt x="342" y="942"/>
                </a:lnTo>
                <a:lnTo>
                  <a:pt x="302" y="900"/>
                </a:lnTo>
                <a:lnTo>
                  <a:pt x="265" y="854"/>
                </a:lnTo>
                <a:lnTo>
                  <a:pt x="233" y="804"/>
                </a:lnTo>
                <a:lnTo>
                  <a:pt x="205" y="753"/>
                </a:lnTo>
                <a:lnTo>
                  <a:pt x="181" y="698"/>
                </a:lnTo>
                <a:lnTo>
                  <a:pt x="162" y="642"/>
                </a:lnTo>
                <a:lnTo>
                  <a:pt x="148" y="583"/>
                </a:lnTo>
                <a:lnTo>
                  <a:pt x="140" y="522"/>
                </a:lnTo>
                <a:lnTo>
                  <a:pt x="136" y="459"/>
                </a:lnTo>
                <a:lnTo>
                  <a:pt x="140" y="398"/>
                </a:lnTo>
                <a:lnTo>
                  <a:pt x="148" y="339"/>
                </a:lnTo>
                <a:lnTo>
                  <a:pt x="161" y="282"/>
                </a:lnTo>
                <a:lnTo>
                  <a:pt x="178" y="227"/>
                </a:lnTo>
                <a:lnTo>
                  <a:pt x="201" y="174"/>
                </a:lnTo>
                <a:lnTo>
                  <a:pt x="227" y="122"/>
                </a:lnTo>
                <a:lnTo>
                  <a:pt x="291" y="197"/>
                </a:lnTo>
                <a:lnTo>
                  <a:pt x="358" y="268"/>
                </a:lnTo>
                <a:lnTo>
                  <a:pt x="429" y="335"/>
                </a:lnTo>
                <a:lnTo>
                  <a:pt x="504" y="398"/>
                </a:lnTo>
                <a:lnTo>
                  <a:pt x="581" y="458"/>
                </a:lnTo>
                <a:lnTo>
                  <a:pt x="661" y="515"/>
                </a:lnTo>
                <a:lnTo>
                  <a:pt x="746" y="566"/>
                </a:lnTo>
                <a:lnTo>
                  <a:pt x="832" y="614"/>
                </a:lnTo>
                <a:lnTo>
                  <a:pt x="920" y="656"/>
                </a:lnTo>
                <a:lnTo>
                  <a:pt x="1013" y="695"/>
                </a:lnTo>
                <a:lnTo>
                  <a:pt x="1106" y="728"/>
                </a:lnTo>
                <a:lnTo>
                  <a:pt x="1202" y="757"/>
                </a:lnTo>
                <a:lnTo>
                  <a:pt x="1301" y="781"/>
                </a:lnTo>
                <a:lnTo>
                  <a:pt x="1401" y="800"/>
                </a:lnTo>
                <a:lnTo>
                  <a:pt x="1502" y="813"/>
                </a:lnTo>
                <a:lnTo>
                  <a:pt x="1606" y="821"/>
                </a:lnTo>
                <a:lnTo>
                  <a:pt x="1597" y="771"/>
                </a:lnTo>
                <a:lnTo>
                  <a:pt x="1591" y="721"/>
                </a:lnTo>
                <a:lnTo>
                  <a:pt x="1589" y="669"/>
                </a:lnTo>
                <a:lnTo>
                  <a:pt x="1592" y="605"/>
                </a:lnTo>
                <a:lnTo>
                  <a:pt x="1601" y="542"/>
                </a:lnTo>
                <a:lnTo>
                  <a:pt x="1615" y="481"/>
                </a:lnTo>
                <a:lnTo>
                  <a:pt x="1635" y="423"/>
                </a:lnTo>
                <a:lnTo>
                  <a:pt x="1660" y="367"/>
                </a:lnTo>
                <a:lnTo>
                  <a:pt x="1690" y="314"/>
                </a:lnTo>
                <a:lnTo>
                  <a:pt x="1725" y="265"/>
                </a:lnTo>
                <a:lnTo>
                  <a:pt x="1763" y="218"/>
                </a:lnTo>
                <a:lnTo>
                  <a:pt x="1807" y="176"/>
                </a:lnTo>
                <a:lnTo>
                  <a:pt x="1853" y="136"/>
                </a:lnTo>
                <a:lnTo>
                  <a:pt x="1903" y="102"/>
                </a:lnTo>
                <a:lnTo>
                  <a:pt x="1955" y="72"/>
                </a:lnTo>
                <a:lnTo>
                  <a:pt x="2011" y="47"/>
                </a:lnTo>
                <a:lnTo>
                  <a:pt x="2069" y="27"/>
                </a:lnTo>
                <a:lnTo>
                  <a:pt x="2131" y="12"/>
                </a:lnTo>
                <a:lnTo>
                  <a:pt x="2193" y="3"/>
                </a:lnTo>
                <a:lnTo>
                  <a:pt x="225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" name="Freeform 1412"/>
          <p:cNvSpPr>
            <a:spLocks noEditPoints="1"/>
          </p:cNvSpPr>
          <p:nvPr/>
        </p:nvSpPr>
        <p:spPr bwMode="auto">
          <a:xfrm>
            <a:off x="1519551" y="380809"/>
            <a:ext cx="336784" cy="340085"/>
          </a:xfrm>
          <a:custGeom>
            <a:avLst/>
            <a:gdLst>
              <a:gd name="T0" fmla="*/ 1882 w 3262"/>
              <a:gd name="T1" fmla="*/ 834 h 3292"/>
              <a:gd name="T2" fmla="*/ 1727 w 3262"/>
              <a:gd name="T3" fmla="*/ 933 h 3292"/>
              <a:gd name="T4" fmla="*/ 1629 w 3262"/>
              <a:gd name="T5" fmla="*/ 1089 h 3292"/>
              <a:gd name="T6" fmla="*/ 1607 w 3262"/>
              <a:gd name="T7" fmla="*/ 1280 h 3292"/>
              <a:gd name="T8" fmla="*/ 1363 w 3262"/>
              <a:gd name="T9" fmla="*/ 1287 h 3292"/>
              <a:gd name="T10" fmla="*/ 1060 w 3262"/>
              <a:gd name="T11" fmla="*/ 1156 h 3292"/>
              <a:gd name="T12" fmla="*/ 807 w 3262"/>
              <a:gd name="T13" fmla="*/ 949 h 3292"/>
              <a:gd name="T14" fmla="*/ 707 w 3262"/>
              <a:gd name="T15" fmla="*/ 1009 h 3292"/>
              <a:gd name="T16" fmla="*/ 707 w 3262"/>
              <a:gd name="T17" fmla="*/ 1193 h 3292"/>
              <a:gd name="T18" fmla="*/ 785 w 3262"/>
              <a:gd name="T19" fmla="*/ 1359 h 3292"/>
              <a:gd name="T20" fmla="*/ 833 w 3262"/>
              <a:gd name="T21" fmla="*/ 1445 h 3292"/>
              <a:gd name="T22" fmla="*/ 694 w 3262"/>
              <a:gd name="T23" fmla="*/ 1403 h 3292"/>
              <a:gd name="T24" fmla="*/ 738 w 3262"/>
              <a:gd name="T25" fmla="*/ 1592 h 3292"/>
              <a:gd name="T26" fmla="*/ 857 w 3262"/>
              <a:gd name="T27" fmla="*/ 1738 h 3292"/>
              <a:gd name="T28" fmla="*/ 1029 w 3262"/>
              <a:gd name="T29" fmla="*/ 1817 h 3292"/>
              <a:gd name="T30" fmla="*/ 879 w 3262"/>
              <a:gd name="T31" fmla="*/ 1830 h 3292"/>
              <a:gd name="T32" fmla="*/ 904 w 3262"/>
              <a:gd name="T33" fmla="*/ 1949 h 3292"/>
              <a:gd name="T34" fmla="*/ 1046 w 3262"/>
              <a:gd name="T35" fmla="*/ 2070 h 3292"/>
              <a:gd name="T36" fmla="*/ 1231 w 3262"/>
              <a:gd name="T37" fmla="*/ 2117 h 3292"/>
              <a:gd name="T38" fmla="*/ 991 w 3262"/>
              <a:gd name="T39" fmla="*/ 2250 h 3292"/>
              <a:gd name="T40" fmla="*/ 711 w 3262"/>
              <a:gd name="T41" fmla="*/ 2298 h 3292"/>
              <a:gd name="T42" fmla="*/ 757 w 3262"/>
              <a:gd name="T43" fmla="*/ 2372 h 3292"/>
              <a:gd name="T44" fmla="*/ 1079 w 3262"/>
              <a:gd name="T45" fmla="*/ 2469 h 3292"/>
              <a:gd name="T46" fmla="*/ 1418 w 3262"/>
              <a:gd name="T47" fmla="*/ 2471 h 3292"/>
              <a:gd name="T48" fmla="*/ 1713 w 3262"/>
              <a:gd name="T49" fmla="*/ 2395 h 3292"/>
              <a:gd name="T50" fmla="*/ 1960 w 3262"/>
              <a:gd name="T51" fmla="*/ 2254 h 3292"/>
              <a:gd name="T52" fmla="*/ 2158 w 3262"/>
              <a:gd name="T53" fmla="*/ 2064 h 3292"/>
              <a:gd name="T54" fmla="*/ 2305 w 3262"/>
              <a:gd name="T55" fmla="*/ 1840 h 3292"/>
              <a:gd name="T56" fmla="*/ 2400 w 3262"/>
              <a:gd name="T57" fmla="*/ 1595 h 3292"/>
              <a:gd name="T58" fmla="*/ 2441 w 3262"/>
              <a:gd name="T59" fmla="*/ 1343 h 3292"/>
              <a:gd name="T60" fmla="*/ 2534 w 3262"/>
              <a:gd name="T61" fmla="*/ 1148 h 3292"/>
              <a:gd name="T62" fmla="*/ 2593 w 3262"/>
              <a:gd name="T63" fmla="*/ 1030 h 3292"/>
              <a:gd name="T64" fmla="*/ 2445 w 3262"/>
              <a:gd name="T65" fmla="*/ 1050 h 3292"/>
              <a:gd name="T66" fmla="*/ 2559 w 3262"/>
              <a:gd name="T67" fmla="*/ 921 h 3292"/>
              <a:gd name="T68" fmla="*/ 2493 w 3262"/>
              <a:gd name="T69" fmla="*/ 892 h 3292"/>
              <a:gd name="T70" fmla="*/ 2294 w 3262"/>
              <a:gd name="T71" fmla="*/ 909 h 3292"/>
              <a:gd name="T72" fmla="*/ 2123 w 3262"/>
              <a:gd name="T73" fmla="*/ 822 h 3292"/>
              <a:gd name="T74" fmla="*/ 2719 w 3262"/>
              <a:gd name="T75" fmla="*/ 0 h 3292"/>
              <a:gd name="T76" fmla="*/ 2943 w 3262"/>
              <a:gd name="T77" fmla="*/ 48 h 3292"/>
              <a:gd name="T78" fmla="*/ 3122 w 3262"/>
              <a:gd name="T79" fmla="*/ 181 h 3292"/>
              <a:gd name="T80" fmla="*/ 3234 w 3262"/>
              <a:gd name="T81" fmla="*/ 376 h 3292"/>
              <a:gd name="T82" fmla="*/ 3262 w 3262"/>
              <a:gd name="T83" fmla="*/ 2743 h 3292"/>
              <a:gd name="T84" fmla="*/ 3214 w 3262"/>
              <a:gd name="T85" fmla="*/ 2969 h 3292"/>
              <a:gd name="T86" fmla="*/ 3082 w 3262"/>
              <a:gd name="T87" fmla="*/ 3149 h 3292"/>
              <a:gd name="T88" fmla="*/ 2889 w 3262"/>
              <a:gd name="T89" fmla="*/ 3263 h 3292"/>
              <a:gd name="T90" fmla="*/ 544 w 3262"/>
              <a:gd name="T91" fmla="*/ 3292 h 3292"/>
              <a:gd name="T92" fmla="*/ 320 w 3262"/>
              <a:gd name="T93" fmla="*/ 3242 h 3292"/>
              <a:gd name="T94" fmla="*/ 140 w 3262"/>
              <a:gd name="T95" fmla="*/ 3110 h 3292"/>
              <a:gd name="T96" fmla="*/ 28 w 3262"/>
              <a:gd name="T97" fmla="*/ 2916 h 3292"/>
              <a:gd name="T98" fmla="*/ 0 w 3262"/>
              <a:gd name="T99" fmla="*/ 548 h 3292"/>
              <a:gd name="T100" fmla="*/ 49 w 3262"/>
              <a:gd name="T101" fmla="*/ 322 h 3292"/>
              <a:gd name="T102" fmla="*/ 180 w 3262"/>
              <a:gd name="T103" fmla="*/ 141 h 3292"/>
              <a:gd name="T104" fmla="*/ 372 w 3262"/>
              <a:gd name="T105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2023" y="809"/>
                </a:moveTo>
                <a:lnTo>
                  <a:pt x="1975" y="812"/>
                </a:lnTo>
                <a:lnTo>
                  <a:pt x="1928" y="821"/>
                </a:lnTo>
                <a:lnTo>
                  <a:pt x="1882" y="834"/>
                </a:lnTo>
                <a:lnTo>
                  <a:pt x="1840" y="853"/>
                </a:lnTo>
                <a:lnTo>
                  <a:pt x="1799" y="875"/>
                </a:lnTo>
                <a:lnTo>
                  <a:pt x="1762" y="902"/>
                </a:lnTo>
                <a:lnTo>
                  <a:pt x="1727" y="933"/>
                </a:lnTo>
                <a:lnTo>
                  <a:pt x="1696" y="967"/>
                </a:lnTo>
                <a:lnTo>
                  <a:pt x="1670" y="1006"/>
                </a:lnTo>
                <a:lnTo>
                  <a:pt x="1647" y="1046"/>
                </a:lnTo>
                <a:lnTo>
                  <a:pt x="1629" y="1089"/>
                </a:lnTo>
                <a:lnTo>
                  <a:pt x="1616" y="1135"/>
                </a:lnTo>
                <a:lnTo>
                  <a:pt x="1607" y="1182"/>
                </a:lnTo>
                <a:lnTo>
                  <a:pt x="1605" y="1232"/>
                </a:lnTo>
                <a:lnTo>
                  <a:pt x="1607" y="1280"/>
                </a:lnTo>
                <a:lnTo>
                  <a:pt x="1616" y="1328"/>
                </a:lnTo>
                <a:lnTo>
                  <a:pt x="1530" y="1320"/>
                </a:lnTo>
                <a:lnTo>
                  <a:pt x="1446" y="1307"/>
                </a:lnTo>
                <a:lnTo>
                  <a:pt x="1363" y="1287"/>
                </a:lnTo>
                <a:lnTo>
                  <a:pt x="1283" y="1263"/>
                </a:lnTo>
                <a:lnTo>
                  <a:pt x="1206" y="1232"/>
                </a:lnTo>
                <a:lnTo>
                  <a:pt x="1132" y="1197"/>
                </a:lnTo>
                <a:lnTo>
                  <a:pt x="1060" y="1156"/>
                </a:lnTo>
                <a:lnTo>
                  <a:pt x="991" y="1111"/>
                </a:lnTo>
                <a:lnTo>
                  <a:pt x="927" y="1061"/>
                </a:lnTo>
                <a:lnTo>
                  <a:pt x="865" y="1007"/>
                </a:lnTo>
                <a:lnTo>
                  <a:pt x="807" y="949"/>
                </a:lnTo>
                <a:lnTo>
                  <a:pt x="754" y="887"/>
                </a:lnTo>
                <a:lnTo>
                  <a:pt x="734" y="925"/>
                </a:lnTo>
                <a:lnTo>
                  <a:pt x="718" y="966"/>
                </a:lnTo>
                <a:lnTo>
                  <a:pt x="707" y="1009"/>
                </a:lnTo>
                <a:lnTo>
                  <a:pt x="700" y="1053"/>
                </a:lnTo>
                <a:lnTo>
                  <a:pt x="697" y="1099"/>
                </a:lnTo>
                <a:lnTo>
                  <a:pt x="700" y="1147"/>
                </a:lnTo>
                <a:lnTo>
                  <a:pt x="707" y="1193"/>
                </a:lnTo>
                <a:lnTo>
                  <a:pt x="720" y="1239"/>
                </a:lnTo>
                <a:lnTo>
                  <a:pt x="738" y="1281"/>
                </a:lnTo>
                <a:lnTo>
                  <a:pt x="759" y="1320"/>
                </a:lnTo>
                <a:lnTo>
                  <a:pt x="785" y="1359"/>
                </a:lnTo>
                <a:lnTo>
                  <a:pt x="814" y="1393"/>
                </a:lnTo>
                <a:lnTo>
                  <a:pt x="847" y="1424"/>
                </a:lnTo>
                <a:lnTo>
                  <a:pt x="883" y="1451"/>
                </a:lnTo>
                <a:lnTo>
                  <a:pt x="833" y="1445"/>
                </a:lnTo>
                <a:lnTo>
                  <a:pt x="784" y="1435"/>
                </a:lnTo>
                <a:lnTo>
                  <a:pt x="738" y="1419"/>
                </a:lnTo>
                <a:lnTo>
                  <a:pt x="694" y="1398"/>
                </a:lnTo>
                <a:lnTo>
                  <a:pt x="694" y="1403"/>
                </a:lnTo>
                <a:lnTo>
                  <a:pt x="697" y="1454"/>
                </a:lnTo>
                <a:lnTo>
                  <a:pt x="705" y="1502"/>
                </a:lnTo>
                <a:lnTo>
                  <a:pt x="719" y="1549"/>
                </a:lnTo>
                <a:lnTo>
                  <a:pt x="738" y="1592"/>
                </a:lnTo>
                <a:lnTo>
                  <a:pt x="761" y="1633"/>
                </a:lnTo>
                <a:lnTo>
                  <a:pt x="790" y="1672"/>
                </a:lnTo>
                <a:lnTo>
                  <a:pt x="822" y="1707"/>
                </a:lnTo>
                <a:lnTo>
                  <a:pt x="857" y="1738"/>
                </a:lnTo>
                <a:lnTo>
                  <a:pt x="896" y="1765"/>
                </a:lnTo>
                <a:lnTo>
                  <a:pt x="938" y="1787"/>
                </a:lnTo>
                <a:lnTo>
                  <a:pt x="982" y="1805"/>
                </a:lnTo>
                <a:lnTo>
                  <a:pt x="1029" y="1817"/>
                </a:lnTo>
                <a:lnTo>
                  <a:pt x="993" y="1825"/>
                </a:lnTo>
                <a:lnTo>
                  <a:pt x="957" y="1830"/>
                </a:lnTo>
                <a:lnTo>
                  <a:pt x="919" y="1832"/>
                </a:lnTo>
                <a:lnTo>
                  <a:pt x="879" y="1830"/>
                </a:lnTo>
                <a:lnTo>
                  <a:pt x="840" y="1824"/>
                </a:lnTo>
                <a:lnTo>
                  <a:pt x="857" y="1869"/>
                </a:lnTo>
                <a:lnTo>
                  <a:pt x="879" y="1910"/>
                </a:lnTo>
                <a:lnTo>
                  <a:pt x="904" y="1949"/>
                </a:lnTo>
                <a:lnTo>
                  <a:pt x="935" y="1986"/>
                </a:lnTo>
                <a:lnTo>
                  <a:pt x="969" y="2018"/>
                </a:lnTo>
                <a:lnTo>
                  <a:pt x="1006" y="2045"/>
                </a:lnTo>
                <a:lnTo>
                  <a:pt x="1046" y="2070"/>
                </a:lnTo>
                <a:lnTo>
                  <a:pt x="1089" y="2090"/>
                </a:lnTo>
                <a:lnTo>
                  <a:pt x="1135" y="2104"/>
                </a:lnTo>
                <a:lnTo>
                  <a:pt x="1182" y="2114"/>
                </a:lnTo>
                <a:lnTo>
                  <a:pt x="1231" y="2117"/>
                </a:lnTo>
                <a:lnTo>
                  <a:pt x="1176" y="2157"/>
                </a:lnTo>
                <a:lnTo>
                  <a:pt x="1117" y="2193"/>
                </a:lnTo>
                <a:lnTo>
                  <a:pt x="1055" y="2224"/>
                </a:lnTo>
                <a:lnTo>
                  <a:pt x="991" y="2250"/>
                </a:lnTo>
                <a:lnTo>
                  <a:pt x="924" y="2271"/>
                </a:lnTo>
                <a:lnTo>
                  <a:pt x="855" y="2286"/>
                </a:lnTo>
                <a:lnTo>
                  <a:pt x="785" y="2294"/>
                </a:lnTo>
                <a:lnTo>
                  <a:pt x="711" y="2298"/>
                </a:lnTo>
                <a:lnTo>
                  <a:pt x="661" y="2296"/>
                </a:lnTo>
                <a:lnTo>
                  <a:pt x="612" y="2292"/>
                </a:lnTo>
                <a:lnTo>
                  <a:pt x="682" y="2335"/>
                </a:lnTo>
                <a:lnTo>
                  <a:pt x="757" y="2372"/>
                </a:lnTo>
                <a:lnTo>
                  <a:pt x="834" y="2405"/>
                </a:lnTo>
                <a:lnTo>
                  <a:pt x="913" y="2432"/>
                </a:lnTo>
                <a:lnTo>
                  <a:pt x="994" y="2453"/>
                </a:lnTo>
                <a:lnTo>
                  <a:pt x="1079" y="2469"/>
                </a:lnTo>
                <a:lnTo>
                  <a:pt x="1165" y="2478"/>
                </a:lnTo>
                <a:lnTo>
                  <a:pt x="1252" y="2481"/>
                </a:lnTo>
                <a:lnTo>
                  <a:pt x="1337" y="2479"/>
                </a:lnTo>
                <a:lnTo>
                  <a:pt x="1418" y="2471"/>
                </a:lnTo>
                <a:lnTo>
                  <a:pt x="1496" y="2459"/>
                </a:lnTo>
                <a:lnTo>
                  <a:pt x="1572" y="2442"/>
                </a:lnTo>
                <a:lnTo>
                  <a:pt x="1644" y="2420"/>
                </a:lnTo>
                <a:lnTo>
                  <a:pt x="1713" y="2395"/>
                </a:lnTo>
                <a:lnTo>
                  <a:pt x="1779" y="2365"/>
                </a:lnTo>
                <a:lnTo>
                  <a:pt x="1843" y="2332"/>
                </a:lnTo>
                <a:lnTo>
                  <a:pt x="1903" y="2294"/>
                </a:lnTo>
                <a:lnTo>
                  <a:pt x="1960" y="2254"/>
                </a:lnTo>
                <a:lnTo>
                  <a:pt x="2015" y="2211"/>
                </a:lnTo>
                <a:lnTo>
                  <a:pt x="2066" y="2164"/>
                </a:lnTo>
                <a:lnTo>
                  <a:pt x="2114" y="2116"/>
                </a:lnTo>
                <a:lnTo>
                  <a:pt x="2158" y="2064"/>
                </a:lnTo>
                <a:lnTo>
                  <a:pt x="2200" y="2011"/>
                </a:lnTo>
                <a:lnTo>
                  <a:pt x="2239" y="1956"/>
                </a:lnTo>
                <a:lnTo>
                  <a:pt x="2273" y="1899"/>
                </a:lnTo>
                <a:lnTo>
                  <a:pt x="2305" y="1840"/>
                </a:lnTo>
                <a:lnTo>
                  <a:pt x="2334" y="1780"/>
                </a:lnTo>
                <a:lnTo>
                  <a:pt x="2359" y="1719"/>
                </a:lnTo>
                <a:lnTo>
                  <a:pt x="2381" y="1657"/>
                </a:lnTo>
                <a:lnTo>
                  <a:pt x="2400" y="1595"/>
                </a:lnTo>
                <a:lnTo>
                  <a:pt x="2416" y="1532"/>
                </a:lnTo>
                <a:lnTo>
                  <a:pt x="2427" y="1469"/>
                </a:lnTo>
                <a:lnTo>
                  <a:pt x="2436" y="1406"/>
                </a:lnTo>
                <a:lnTo>
                  <a:pt x="2441" y="1343"/>
                </a:lnTo>
                <a:lnTo>
                  <a:pt x="2443" y="1280"/>
                </a:lnTo>
                <a:lnTo>
                  <a:pt x="2441" y="1225"/>
                </a:lnTo>
                <a:lnTo>
                  <a:pt x="2489" y="1188"/>
                </a:lnTo>
                <a:lnTo>
                  <a:pt x="2534" y="1148"/>
                </a:lnTo>
                <a:lnTo>
                  <a:pt x="2576" y="1104"/>
                </a:lnTo>
                <a:lnTo>
                  <a:pt x="2615" y="1057"/>
                </a:lnTo>
                <a:lnTo>
                  <a:pt x="2650" y="1008"/>
                </a:lnTo>
                <a:lnTo>
                  <a:pt x="2593" y="1030"/>
                </a:lnTo>
                <a:lnTo>
                  <a:pt x="2533" y="1050"/>
                </a:lnTo>
                <a:lnTo>
                  <a:pt x="2473" y="1064"/>
                </a:lnTo>
                <a:lnTo>
                  <a:pt x="2410" y="1074"/>
                </a:lnTo>
                <a:lnTo>
                  <a:pt x="2445" y="1050"/>
                </a:lnTo>
                <a:lnTo>
                  <a:pt x="2479" y="1022"/>
                </a:lnTo>
                <a:lnTo>
                  <a:pt x="2509" y="991"/>
                </a:lnTo>
                <a:lnTo>
                  <a:pt x="2535" y="957"/>
                </a:lnTo>
                <a:lnTo>
                  <a:pt x="2559" y="921"/>
                </a:lnTo>
                <a:lnTo>
                  <a:pt x="2578" y="882"/>
                </a:lnTo>
                <a:lnTo>
                  <a:pt x="2594" y="840"/>
                </a:lnTo>
                <a:lnTo>
                  <a:pt x="2545" y="868"/>
                </a:lnTo>
                <a:lnTo>
                  <a:pt x="2493" y="892"/>
                </a:lnTo>
                <a:lnTo>
                  <a:pt x="2440" y="913"/>
                </a:lnTo>
                <a:lnTo>
                  <a:pt x="2385" y="929"/>
                </a:lnTo>
                <a:lnTo>
                  <a:pt x="2329" y="943"/>
                </a:lnTo>
                <a:lnTo>
                  <a:pt x="2294" y="909"/>
                </a:lnTo>
                <a:lnTo>
                  <a:pt x="2255" y="881"/>
                </a:lnTo>
                <a:lnTo>
                  <a:pt x="2214" y="856"/>
                </a:lnTo>
                <a:lnTo>
                  <a:pt x="2170" y="836"/>
                </a:lnTo>
                <a:lnTo>
                  <a:pt x="2123" y="822"/>
                </a:lnTo>
                <a:lnTo>
                  <a:pt x="2074" y="812"/>
                </a:lnTo>
                <a:lnTo>
                  <a:pt x="2023" y="809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7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2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9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7" y="3289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9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9"/>
                </a:lnTo>
                <a:lnTo>
                  <a:pt x="12" y="431"/>
                </a:lnTo>
                <a:lnTo>
                  <a:pt x="28" y="376"/>
                </a:lnTo>
                <a:lnTo>
                  <a:pt x="49" y="322"/>
                </a:lnTo>
                <a:lnTo>
                  <a:pt x="75" y="272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" name="Freeform 1417"/>
          <p:cNvSpPr>
            <a:spLocks noEditPoints="1"/>
          </p:cNvSpPr>
          <p:nvPr/>
        </p:nvSpPr>
        <p:spPr bwMode="auto">
          <a:xfrm>
            <a:off x="2015755" y="380809"/>
            <a:ext cx="336785" cy="340086"/>
          </a:xfrm>
          <a:custGeom>
            <a:avLst/>
            <a:gdLst>
              <a:gd name="T0" fmla="*/ 1840 w 3262"/>
              <a:gd name="T1" fmla="*/ 853 h 3292"/>
              <a:gd name="T2" fmla="*/ 1670 w 3262"/>
              <a:gd name="T3" fmla="*/ 1006 h 3292"/>
              <a:gd name="T4" fmla="*/ 1605 w 3262"/>
              <a:gd name="T5" fmla="*/ 1232 h 3292"/>
              <a:gd name="T6" fmla="*/ 1363 w 3262"/>
              <a:gd name="T7" fmla="*/ 1287 h 3292"/>
              <a:gd name="T8" fmla="*/ 991 w 3262"/>
              <a:gd name="T9" fmla="*/ 1111 h 3292"/>
              <a:gd name="T10" fmla="*/ 734 w 3262"/>
              <a:gd name="T11" fmla="*/ 925 h 3292"/>
              <a:gd name="T12" fmla="*/ 700 w 3262"/>
              <a:gd name="T13" fmla="*/ 1147 h 3292"/>
              <a:gd name="T14" fmla="*/ 785 w 3262"/>
              <a:gd name="T15" fmla="*/ 1359 h 3292"/>
              <a:gd name="T16" fmla="*/ 784 w 3262"/>
              <a:gd name="T17" fmla="*/ 1435 h 3292"/>
              <a:gd name="T18" fmla="*/ 705 w 3262"/>
              <a:gd name="T19" fmla="*/ 1502 h 3292"/>
              <a:gd name="T20" fmla="*/ 822 w 3262"/>
              <a:gd name="T21" fmla="*/ 1707 h 3292"/>
              <a:gd name="T22" fmla="*/ 1029 w 3262"/>
              <a:gd name="T23" fmla="*/ 1817 h 3292"/>
              <a:gd name="T24" fmla="*/ 840 w 3262"/>
              <a:gd name="T25" fmla="*/ 1824 h 3292"/>
              <a:gd name="T26" fmla="*/ 969 w 3262"/>
              <a:gd name="T27" fmla="*/ 2018 h 3292"/>
              <a:gd name="T28" fmla="*/ 1182 w 3262"/>
              <a:gd name="T29" fmla="*/ 2114 h 3292"/>
              <a:gd name="T30" fmla="*/ 991 w 3262"/>
              <a:gd name="T31" fmla="*/ 2250 h 3292"/>
              <a:gd name="T32" fmla="*/ 661 w 3262"/>
              <a:gd name="T33" fmla="*/ 2296 h 3292"/>
              <a:gd name="T34" fmla="*/ 913 w 3262"/>
              <a:gd name="T35" fmla="*/ 2432 h 3292"/>
              <a:gd name="T36" fmla="*/ 1337 w 3262"/>
              <a:gd name="T37" fmla="*/ 2479 h 3292"/>
              <a:gd name="T38" fmla="*/ 1713 w 3262"/>
              <a:gd name="T39" fmla="*/ 2395 h 3292"/>
              <a:gd name="T40" fmla="*/ 2015 w 3262"/>
              <a:gd name="T41" fmla="*/ 2211 h 3292"/>
              <a:gd name="T42" fmla="*/ 2239 w 3262"/>
              <a:gd name="T43" fmla="*/ 1956 h 3292"/>
              <a:gd name="T44" fmla="*/ 2381 w 3262"/>
              <a:gd name="T45" fmla="*/ 1657 h 3292"/>
              <a:gd name="T46" fmla="*/ 2441 w 3262"/>
              <a:gd name="T47" fmla="*/ 1343 h 3292"/>
              <a:gd name="T48" fmla="*/ 2576 w 3262"/>
              <a:gd name="T49" fmla="*/ 1104 h 3292"/>
              <a:gd name="T50" fmla="*/ 2473 w 3262"/>
              <a:gd name="T51" fmla="*/ 1064 h 3292"/>
              <a:gd name="T52" fmla="*/ 2535 w 3262"/>
              <a:gd name="T53" fmla="*/ 957 h 3292"/>
              <a:gd name="T54" fmla="*/ 2493 w 3262"/>
              <a:gd name="T55" fmla="*/ 892 h 3292"/>
              <a:gd name="T56" fmla="*/ 2255 w 3262"/>
              <a:gd name="T57" fmla="*/ 881 h 3292"/>
              <a:gd name="T58" fmla="*/ 2023 w 3262"/>
              <a:gd name="T59" fmla="*/ 809 h 3292"/>
              <a:gd name="T60" fmla="*/ 1935 w 3262"/>
              <a:gd name="T61" fmla="*/ 28 h 3292"/>
              <a:gd name="T62" fmla="*/ 2397 w 3262"/>
              <a:gd name="T63" fmla="*/ 193 h 3292"/>
              <a:gd name="T64" fmla="*/ 2784 w 3262"/>
              <a:gd name="T65" fmla="*/ 482 h 3292"/>
              <a:gd name="T66" fmla="*/ 3071 w 3262"/>
              <a:gd name="T67" fmla="*/ 871 h 3292"/>
              <a:gd name="T68" fmla="*/ 3233 w 3262"/>
              <a:gd name="T69" fmla="*/ 1339 h 3292"/>
              <a:gd name="T70" fmla="*/ 3250 w 3262"/>
              <a:gd name="T71" fmla="*/ 1852 h 3292"/>
              <a:gd name="T72" fmla="*/ 3113 w 3262"/>
              <a:gd name="T73" fmla="*/ 2332 h 3292"/>
              <a:gd name="T74" fmla="*/ 2851 w 3262"/>
              <a:gd name="T75" fmla="*/ 2738 h 3292"/>
              <a:gd name="T76" fmla="*/ 2482 w 3262"/>
              <a:gd name="T77" fmla="*/ 3050 h 3292"/>
              <a:gd name="T78" fmla="*/ 2033 w 3262"/>
              <a:gd name="T79" fmla="*/ 3241 h 3292"/>
              <a:gd name="T80" fmla="*/ 1528 w 3262"/>
              <a:gd name="T81" fmla="*/ 3289 h 3292"/>
              <a:gd name="T82" fmla="*/ 1042 w 3262"/>
              <a:gd name="T83" fmla="*/ 3180 h 3292"/>
              <a:gd name="T84" fmla="*/ 622 w 3262"/>
              <a:gd name="T85" fmla="*/ 2939 h 3292"/>
              <a:gd name="T86" fmla="*/ 293 w 3262"/>
              <a:gd name="T87" fmla="*/ 2586 h 3292"/>
              <a:gd name="T88" fmla="*/ 77 w 3262"/>
              <a:gd name="T89" fmla="*/ 2147 h 3292"/>
              <a:gd name="T90" fmla="*/ 0 w 3262"/>
              <a:gd name="T91" fmla="*/ 1646 h 3292"/>
              <a:gd name="T92" fmla="*/ 77 w 3262"/>
              <a:gd name="T93" fmla="*/ 1144 h 3292"/>
              <a:gd name="T94" fmla="*/ 293 w 3262"/>
              <a:gd name="T95" fmla="*/ 705 h 3292"/>
              <a:gd name="T96" fmla="*/ 622 w 3262"/>
              <a:gd name="T97" fmla="*/ 353 h 3292"/>
              <a:gd name="T98" fmla="*/ 1042 w 3262"/>
              <a:gd name="T99" fmla="*/ 110 h 3292"/>
              <a:gd name="T100" fmla="*/ 1528 w 3262"/>
              <a:gd name="T101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2023" y="809"/>
                </a:moveTo>
                <a:lnTo>
                  <a:pt x="1975" y="812"/>
                </a:lnTo>
                <a:lnTo>
                  <a:pt x="1928" y="821"/>
                </a:lnTo>
                <a:lnTo>
                  <a:pt x="1882" y="834"/>
                </a:lnTo>
                <a:lnTo>
                  <a:pt x="1840" y="853"/>
                </a:lnTo>
                <a:lnTo>
                  <a:pt x="1799" y="875"/>
                </a:lnTo>
                <a:lnTo>
                  <a:pt x="1762" y="902"/>
                </a:lnTo>
                <a:lnTo>
                  <a:pt x="1727" y="933"/>
                </a:lnTo>
                <a:lnTo>
                  <a:pt x="1696" y="967"/>
                </a:lnTo>
                <a:lnTo>
                  <a:pt x="1670" y="1006"/>
                </a:lnTo>
                <a:lnTo>
                  <a:pt x="1647" y="1046"/>
                </a:lnTo>
                <a:lnTo>
                  <a:pt x="1629" y="1089"/>
                </a:lnTo>
                <a:lnTo>
                  <a:pt x="1616" y="1135"/>
                </a:lnTo>
                <a:lnTo>
                  <a:pt x="1607" y="1182"/>
                </a:lnTo>
                <a:lnTo>
                  <a:pt x="1605" y="1232"/>
                </a:lnTo>
                <a:lnTo>
                  <a:pt x="1607" y="1280"/>
                </a:lnTo>
                <a:lnTo>
                  <a:pt x="1616" y="1328"/>
                </a:lnTo>
                <a:lnTo>
                  <a:pt x="1530" y="1320"/>
                </a:lnTo>
                <a:lnTo>
                  <a:pt x="1446" y="1307"/>
                </a:lnTo>
                <a:lnTo>
                  <a:pt x="1363" y="1287"/>
                </a:lnTo>
                <a:lnTo>
                  <a:pt x="1283" y="1263"/>
                </a:lnTo>
                <a:lnTo>
                  <a:pt x="1206" y="1232"/>
                </a:lnTo>
                <a:lnTo>
                  <a:pt x="1132" y="1197"/>
                </a:lnTo>
                <a:lnTo>
                  <a:pt x="1060" y="1156"/>
                </a:lnTo>
                <a:lnTo>
                  <a:pt x="991" y="1111"/>
                </a:lnTo>
                <a:lnTo>
                  <a:pt x="927" y="1061"/>
                </a:lnTo>
                <a:lnTo>
                  <a:pt x="865" y="1007"/>
                </a:lnTo>
                <a:lnTo>
                  <a:pt x="807" y="949"/>
                </a:lnTo>
                <a:lnTo>
                  <a:pt x="754" y="887"/>
                </a:lnTo>
                <a:lnTo>
                  <a:pt x="734" y="925"/>
                </a:lnTo>
                <a:lnTo>
                  <a:pt x="718" y="966"/>
                </a:lnTo>
                <a:lnTo>
                  <a:pt x="707" y="1009"/>
                </a:lnTo>
                <a:lnTo>
                  <a:pt x="700" y="1053"/>
                </a:lnTo>
                <a:lnTo>
                  <a:pt x="697" y="1099"/>
                </a:lnTo>
                <a:lnTo>
                  <a:pt x="700" y="1147"/>
                </a:lnTo>
                <a:lnTo>
                  <a:pt x="707" y="1193"/>
                </a:lnTo>
                <a:lnTo>
                  <a:pt x="720" y="1239"/>
                </a:lnTo>
                <a:lnTo>
                  <a:pt x="738" y="1281"/>
                </a:lnTo>
                <a:lnTo>
                  <a:pt x="759" y="1320"/>
                </a:lnTo>
                <a:lnTo>
                  <a:pt x="785" y="1359"/>
                </a:lnTo>
                <a:lnTo>
                  <a:pt x="814" y="1393"/>
                </a:lnTo>
                <a:lnTo>
                  <a:pt x="847" y="1424"/>
                </a:lnTo>
                <a:lnTo>
                  <a:pt x="883" y="1451"/>
                </a:lnTo>
                <a:lnTo>
                  <a:pt x="833" y="1445"/>
                </a:lnTo>
                <a:lnTo>
                  <a:pt x="784" y="1435"/>
                </a:lnTo>
                <a:lnTo>
                  <a:pt x="738" y="1419"/>
                </a:lnTo>
                <a:lnTo>
                  <a:pt x="694" y="1398"/>
                </a:lnTo>
                <a:lnTo>
                  <a:pt x="694" y="1403"/>
                </a:lnTo>
                <a:lnTo>
                  <a:pt x="697" y="1454"/>
                </a:lnTo>
                <a:lnTo>
                  <a:pt x="705" y="1502"/>
                </a:lnTo>
                <a:lnTo>
                  <a:pt x="719" y="1549"/>
                </a:lnTo>
                <a:lnTo>
                  <a:pt x="738" y="1592"/>
                </a:lnTo>
                <a:lnTo>
                  <a:pt x="761" y="1633"/>
                </a:lnTo>
                <a:lnTo>
                  <a:pt x="790" y="1672"/>
                </a:lnTo>
                <a:lnTo>
                  <a:pt x="822" y="1707"/>
                </a:lnTo>
                <a:lnTo>
                  <a:pt x="857" y="1738"/>
                </a:lnTo>
                <a:lnTo>
                  <a:pt x="896" y="1765"/>
                </a:lnTo>
                <a:lnTo>
                  <a:pt x="938" y="1787"/>
                </a:lnTo>
                <a:lnTo>
                  <a:pt x="982" y="1805"/>
                </a:lnTo>
                <a:lnTo>
                  <a:pt x="1029" y="1817"/>
                </a:lnTo>
                <a:lnTo>
                  <a:pt x="993" y="1825"/>
                </a:lnTo>
                <a:lnTo>
                  <a:pt x="957" y="1830"/>
                </a:lnTo>
                <a:lnTo>
                  <a:pt x="919" y="1832"/>
                </a:lnTo>
                <a:lnTo>
                  <a:pt x="879" y="1830"/>
                </a:lnTo>
                <a:lnTo>
                  <a:pt x="840" y="1824"/>
                </a:lnTo>
                <a:lnTo>
                  <a:pt x="857" y="1869"/>
                </a:lnTo>
                <a:lnTo>
                  <a:pt x="879" y="1910"/>
                </a:lnTo>
                <a:lnTo>
                  <a:pt x="904" y="1949"/>
                </a:lnTo>
                <a:lnTo>
                  <a:pt x="935" y="1986"/>
                </a:lnTo>
                <a:lnTo>
                  <a:pt x="969" y="2018"/>
                </a:lnTo>
                <a:lnTo>
                  <a:pt x="1006" y="2045"/>
                </a:lnTo>
                <a:lnTo>
                  <a:pt x="1046" y="2070"/>
                </a:lnTo>
                <a:lnTo>
                  <a:pt x="1089" y="2090"/>
                </a:lnTo>
                <a:lnTo>
                  <a:pt x="1135" y="2104"/>
                </a:lnTo>
                <a:lnTo>
                  <a:pt x="1182" y="2114"/>
                </a:lnTo>
                <a:lnTo>
                  <a:pt x="1231" y="2117"/>
                </a:lnTo>
                <a:lnTo>
                  <a:pt x="1176" y="2157"/>
                </a:lnTo>
                <a:lnTo>
                  <a:pt x="1117" y="2193"/>
                </a:lnTo>
                <a:lnTo>
                  <a:pt x="1055" y="2224"/>
                </a:lnTo>
                <a:lnTo>
                  <a:pt x="991" y="2250"/>
                </a:lnTo>
                <a:lnTo>
                  <a:pt x="924" y="2271"/>
                </a:lnTo>
                <a:lnTo>
                  <a:pt x="855" y="2286"/>
                </a:lnTo>
                <a:lnTo>
                  <a:pt x="785" y="2294"/>
                </a:lnTo>
                <a:lnTo>
                  <a:pt x="711" y="2298"/>
                </a:lnTo>
                <a:lnTo>
                  <a:pt x="661" y="2296"/>
                </a:lnTo>
                <a:lnTo>
                  <a:pt x="612" y="2292"/>
                </a:lnTo>
                <a:lnTo>
                  <a:pt x="682" y="2335"/>
                </a:lnTo>
                <a:lnTo>
                  <a:pt x="757" y="2372"/>
                </a:lnTo>
                <a:lnTo>
                  <a:pt x="834" y="2405"/>
                </a:lnTo>
                <a:lnTo>
                  <a:pt x="913" y="2432"/>
                </a:lnTo>
                <a:lnTo>
                  <a:pt x="994" y="2453"/>
                </a:lnTo>
                <a:lnTo>
                  <a:pt x="1079" y="2469"/>
                </a:lnTo>
                <a:lnTo>
                  <a:pt x="1165" y="2478"/>
                </a:lnTo>
                <a:lnTo>
                  <a:pt x="1252" y="2481"/>
                </a:lnTo>
                <a:lnTo>
                  <a:pt x="1337" y="2479"/>
                </a:lnTo>
                <a:lnTo>
                  <a:pt x="1418" y="2471"/>
                </a:lnTo>
                <a:lnTo>
                  <a:pt x="1496" y="2459"/>
                </a:lnTo>
                <a:lnTo>
                  <a:pt x="1572" y="2442"/>
                </a:lnTo>
                <a:lnTo>
                  <a:pt x="1644" y="2420"/>
                </a:lnTo>
                <a:lnTo>
                  <a:pt x="1713" y="2395"/>
                </a:lnTo>
                <a:lnTo>
                  <a:pt x="1779" y="2365"/>
                </a:lnTo>
                <a:lnTo>
                  <a:pt x="1843" y="2332"/>
                </a:lnTo>
                <a:lnTo>
                  <a:pt x="1903" y="2294"/>
                </a:lnTo>
                <a:lnTo>
                  <a:pt x="1960" y="2254"/>
                </a:lnTo>
                <a:lnTo>
                  <a:pt x="2015" y="2211"/>
                </a:lnTo>
                <a:lnTo>
                  <a:pt x="2066" y="2164"/>
                </a:lnTo>
                <a:lnTo>
                  <a:pt x="2114" y="2116"/>
                </a:lnTo>
                <a:lnTo>
                  <a:pt x="2158" y="2064"/>
                </a:lnTo>
                <a:lnTo>
                  <a:pt x="2200" y="2011"/>
                </a:lnTo>
                <a:lnTo>
                  <a:pt x="2239" y="1956"/>
                </a:lnTo>
                <a:lnTo>
                  <a:pt x="2273" y="1899"/>
                </a:lnTo>
                <a:lnTo>
                  <a:pt x="2305" y="1840"/>
                </a:lnTo>
                <a:lnTo>
                  <a:pt x="2334" y="1780"/>
                </a:lnTo>
                <a:lnTo>
                  <a:pt x="2359" y="1719"/>
                </a:lnTo>
                <a:lnTo>
                  <a:pt x="2381" y="1657"/>
                </a:lnTo>
                <a:lnTo>
                  <a:pt x="2400" y="1595"/>
                </a:lnTo>
                <a:lnTo>
                  <a:pt x="2416" y="1532"/>
                </a:lnTo>
                <a:lnTo>
                  <a:pt x="2427" y="1469"/>
                </a:lnTo>
                <a:lnTo>
                  <a:pt x="2436" y="1406"/>
                </a:lnTo>
                <a:lnTo>
                  <a:pt x="2441" y="1343"/>
                </a:lnTo>
                <a:lnTo>
                  <a:pt x="2443" y="1280"/>
                </a:lnTo>
                <a:lnTo>
                  <a:pt x="2441" y="1225"/>
                </a:lnTo>
                <a:lnTo>
                  <a:pt x="2489" y="1188"/>
                </a:lnTo>
                <a:lnTo>
                  <a:pt x="2534" y="1148"/>
                </a:lnTo>
                <a:lnTo>
                  <a:pt x="2576" y="1104"/>
                </a:lnTo>
                <a:lnTo>
                  <a:pt x="2615" y="1057"/>
                </a:lnTo>
                <a:lnTo>
                  <a:pt x="2650" y="1008"/>
                </a:lnTo>
                <a:lnTo>
                  <a:pt x="2593" y="1030"/>
                </a:lnTo>
                <a:lnTo>
                  <a:pt x="2533" y="1050"/>
                </a:lnTo>
                <a:lnTo>
                  <a:pt x="2473" y="1064"/>
                </a:lnTo>
                <a:lnTo>
                  <a:pt x="2410" y="1074"/>
                </a:lnTo>
                <a:lnTo>
                  <a:pt x="2445" y="1050"/>
                </a:lnTo>
                <a:lnTo>
                  <a:pt x="2479" y="1022"/>
                </a:lnTo>
                <a:lnTo>
                  <a:pt x="2509" y="991"/>
                </a:lnTo>
                <a:lnTo>
                  <a:pt x="2535" y="957"/>
                </a:lnTo>
                <a:lnTo>
                  <a:pt x="2559" y="921"/>
                </a:lnTo>
                <a:lnTo>
                  <a:pt x="2578" y="882"/>
                </a:lnTo>
                <a:lnTo>
                  <a:pt x="2594" y="840"/>
                </a:lnTo>
                <a:lnTo>
                  <a:pt x="2545" y="868"/>
                </a:lnTo>
                <a:lnTo>
                  <a:pt x="2493" y="892"/>
                </a:lnTo>
                <a:lnTo>
                  <a:pt x="2440" y="913"/>
                </a:lnTo>
                <a:lnTo>
                  <a:pt x="2385" y="929"/>
                </a:lnTo>
                <a:lnTo>
                  <a:pt x="2329" y="943"/>
                </a:lnTo>
                <a:lnTo>
                  <a:pt x="2294" y="909"/>
                </a:lnTo>
                <a:lnTo>
                  <a:pt x="2255" y="881"/>
                </a:lnTo>
                <a:lnTo>
                  <a:pt x="2214" y="856"/>
                </a:lnTo>
                <a:lnTo>
                  <a:pt x="2170" y="836"/>
                </a:lnTo>
                <a:lnTo>
                  <a:pt x="2123" y="822"/>
                </a:lnTo>
                <a:lnTo>
                  <a:pt x="2074" y="812"/>
                </a:lnTo>
                <a:lnTo>
                  <a:pt x="2023" y="80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" name="Freeform 1422"/>
          <p:cNvSpPr>
            <a:spLocks noEditPoints="1"/>
          </p:cNvSpPr>
          <p:nvPr/>
        </p:nvSpPr>
        <p:spPr bwMode="auto">
          <a:xfrm>
            <a:off x="2511961" y="380809"/>
            <a:ext cx="336784" cy="340085"/>
          </a:xfrm>
          <a:custGeom>
            <a:avLst/>
            <a:gdLst>
              <a:gd name="T0" fmla="*/ 534 w 3262"/>
              <a:gd name="T1" fmla="*/ 2426 h 3292"/>
              <a:gd name="T2" fmla="*/ 667 w 3262"/>
              <a:gd name="T3" fmla="*/ 2482 h 3292"/>
              <a:gd name="T4" fmla="*/ 773 w 3262"/>
              <a:gd name="T5" fmla="*/ 2578 h 3292"/>
              <a:gd name="T6" fmla="*/ 844 w 3262"/>
              <a:gd name="T7" fmla="*/ 2704 h 3292"/>
              <a:gd name="T8" fmla="*/ 869 w 3262"/>
              <a:gd name="T9" fmla="*/ 2851 h 3292"/>
              <a:gd name="T10" fmla="*/ 844 w 3262"/>
              <a:gd name="T11" fmla="*/ 2999 h 3292"/>
              <a:gd name="T12" fmla="*/ 773 w 3262"/>
              <a:gd name="T13" fmla="*/ 3125 h 3292"/>
              <a:gd name="T14" fmla="*/ 667 w 3262"/>
              <a:gd name="T15" fmla="*/ 3220 h 3292"/>
              <a:gd name="T16" fmla="*/ 534 w 3262"/>
              <a:gd name="T17" fmla="*/ 3276 h 3292"/>
              <a:gd name="T18" fmla="*/ 384 w 3262"/>
              <a:gd name="T19" fmla="*/ 3285 h 3292"/>
              <a:gd name="T20" fmla="*/ 243 w 3262"/>
              <a:gd name="T21" fmla="*/ 3243 h 3292"/>
              <a:gd name="T22" fmla="*/ 127 w 3262"/>
              <a:gd name="T23" fmla="*/ 3160 h 3292"/>
              <a:gd name="T24" fmla="*/ 44 w 3262"/>
              <a:gd name="T25" fmla="*/ 3043 h 3292"/>
              <a:gd name="T26" fmla="*/ 3 w 3262"/>
              <a:gd name="T27" fmla="*/ 2903 h 3292"/>
              <a:gd name="T28" fmla="*/ 11 w 3262"/>
              <a:gd name="T29" fmla="*/ 2752 h 3292"/>
              <a:gd name="T30" fmla="*/ 68 w 3262"/>
              <a:gd name="T31" fmla="*/ 2618 h 3292"/>
              <a:gd name="T32" fmla="*/ 163 w 3262"/>
              <a:gd name="T33" fmla="*/ 2510 h 3292"/>
              <a:gd name="T34" fmla="*/ 287 w 3262"/>
              <a:gd name="T35" fmla="*/ 2439 h 3292"/>
              <a:gd name="T36" fmla="*/ 434 w 3262"/>
              <a:gd name="T37" fmla="*/ 2414 h 3292"/>
              <a:gd name="T38" fmla="*/ 235 w 3262"/>
              <a:gd name="T39" fmla="*/ 1130 h 3292"/>
              <a:gd name="T40" fmla="*/ 572 w 3262"/>
              <a:gd name="T41" fmla="*/ 1196 h 3292"/>
              <a:gd name="T42" fmla="*/ 889 w 3262"/>
              <a:gd name="T43" fmla="*/ 1312 h 3292"/>
              <a:gd name="T44" fmla="*/ 1181 w 3262"/>
              <a:gd name="T45" fmla="*/ 1474 h 3292"/>
              <a:gd name="T46" fmla="*/ 1443 w 3262"/>
              <a:gd name="T47" fmla="*/ 1679 h 3292"/>
              <a:gd name="T48" fmla="*/ 1670 w 3262"/>
              <a:gd name="T49" fmla="*/ 1921 h 3292"/>
              <a:gd name="T50" fmla="*/ 1859 w 3262"/>
              <a:gd name="T51" fmla="*/ 2195 h 3292"/>
              <a:gd name="T52" fmla="*/ 2005 w 3262"/>
              <a:gd name="T53" fmla="*/ 2499 h 3292"/>
              <a:gd name="T54" fmla="*/ 2104 w 3262"/>
              <a:gd name="T55" fmla="*/ 2826 h 3292"/>
              <a:gd name="T56" fmla="*/ 2151 w 3262"/>
              <a:gd name="T57" fmla="*/ 3172 h 3292"/>
              <a:gd name="T58" fmla="*/ 1522 w 3262"/>
              <a:gd name="T59" fmla="*/ 3197 h 3292"/>
              <a:gd name="T60" fmla="*/ 1482 w 3262"/>
              <a:gd name="T61" fmla="*/ 2920 h 3292"/>
              <a:gd name="T62" fmla="*/ 1391 w 3262"/>
              <a:gd name="T63" fmla="*/ 2658 h 3292"/>
              <a:gd name="T64" fmla="*/ 1257 w 3262"/>
              <a:gd name="T65" fmla="*/ 2416 h 3292"/>
              <a:gd name="T66" fmla="*/ 1078 w 3262"/>
              <a:gd name="T67" fmla="*/ 2200 h 3292"/>
              <a:gd name="T68" fmla="*/ 865 w 3262"/>
              <a:gd name="T69" fmla="*/ 2021 h 3292"/>
              <a:gd name="T70" fmla="*/ 626 w 3262"/>
              <a:gd name="T71" fmla="*/ 1884 h 3292"/>
              <a:gd name="T72" fmla="*/ 367 w 3262"/>
              <a:gd name="T73" fmla="*/ 1793 h 3292"/>
              <a:gd name="T74" fmla="*/ 94 w 3262"/>
              <a:gd name="T75" fmla="*/ 1752 h 3292"/>
              <a:gd name="T76" fmla="*/ 1 w 3262"/>
              <a:gd name="T77" fmla="*/ 0 h 3292"/>
              <a:gd name="T78" fmla="*/ 432 w 3262"/>
              <a:gd name="T79" fmla="*/ 28 h 3292"/>
              <a:gd name="T80" fmla="*/ 845 w 3262"/>
              <a:gd name="T81" fmla="*/ 111 h 3292"/>
              <a:gd name="T82" fmla="*/ 1238 w 3262"/>
              <a:gd name="T83" fmla="*/ 245 h 3292"/>
              <a:gd name="T84" fmla="*/ 1606 w 3262"/>
              <a:gd name="T85" fmla="*/ 427 h 3292"/>
              <a:gd name="T86" fmla="*/ 1947 w 3262"/>
              <a:gd name="T87" fmla="*/ 652 h 3292"/>
              <a:gd name="T88" fmla="*/ 2257 w 3262"/>
              <a:gd name="T89" fmla="*/ 917 h 3292"/>
              <a:gd name="T90" fmla="*/ 2532 w 3262"/>
              <a:gd name="T91" fmla="*/ 1219 h 3292"/>
              <a:gd name="T92" fmla="*/ 2769 w 3262"/>
              <a:gd name="T93" fmla="*/ 1553 h 3292"/>
              <a:gd name="T94" fmla="*/ 2963 w 3262"/>
              <a:gd name="T95" fmla="*/ 1916 h 3292"/>
              <a:gd name="T96" fmla="*/ 3112 w 3262"/>
              <a:gd name="T97" fmla="*/ 2306 h 3292"/>
              <a:gd name="T98" fmla="*/ 3212 w 3262"/>
              <a:gd name="T99" fmla="*/ 2717 h 3292"/>
              <a:gd name="T100" fmla="*/ 3259 w 3262"/>
              <a:gd name="T101" fmla="*/ 3145 h 3292"/>
              <a:gd name="T102" fmla="*/ 2632 w 3262"/>
              <a:gd name="T103" fmla="*/ 3159 h 3292"/>
              <a:gd name="T104" fmla="*/ 2585 w 3262"/>
              <a:gd name="T105" fmla="*/ 2771 h 3292"/>
              <a:gd name="T106" fmla="*/ 2484 w 3262"/>
              <a:gd name="T107" fmla="*/ 2404 h 3292"/>
              <a:gd name="T108" fmla="*/ 2335 w 3262"/>
              <a:gd name="T109" fmla="*/ 2059 h 3292"/>
              <a:gd name="T110" fmla="*/ 2140 w 3262"/>
              <a:gd name="T111" fmla="*/ 1741 h 3292"/>
              <a:gd name="T112" fmla="*/ 1905 w 3262"/>
              <a:gd name="T113" fmla="*/ 1456 h 3292"/>
              <a:gd name="T114" fmla="*/ 1634 w 3262"/>
              <a:gd name="T115" fmla="*/ 1205 h 3292"/>
              <a:gd name="T116" fmla="*/ 1329 w 3262"/>
              <a:gd name="T117" fmla="*/ 994 h 3292"/>
              <a:gd name="T118" fmla="*/ 997 w 3262"/>
              <a:gd name="T119" fmla="*/ 828 h 3292"/>
              <a:gd name="T120" fmla="*/ 639 w 3262"/>
              <a:gd name="T121" fmla="*/ 710 h 3292"/>
              <a:gd name="T122" fmla="*/ 262 w 3262"/>
              <a:gd name="T123" fmla="*/ 644 h 3292"/>
              <a:gd name="T124" fmla="*/ 1 w 3262"/>
              <a:gd name="T12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434" y="2414"/>
                </a:moveTo>
                <a:lnTo>
                  <a:pt x="485" y="2417"/>
                </a:lnTo>
                <a:lnTo>
                  <a:pt x="534" y="2426"/>
                </a:lnTo>
                <a:lnTo>
                  <a:pt x="581" y="2439"/>
                </a:lnTo>
                <a:lnTo>
                  <a:pt x="625" y="2459"/>
                </a:lnTo>
                <a:lnTo>
                  <a:pt x="667" y="2482"/>
                </a:lnTo>
                <a:lnTo>
                  <a:pt x="706" y="2510"/>
                </a:lnTo>
                <a:lnTo>
                  <a:pt x="742" y="2542"/>
                </a:lnTo>
                <a:lnTo>
                  <a:pt x="773" y="2578"/>
                </a:lnTo>
                <a:lnTo>
                  <a:pt x="801" y="2618"/>
                </a:lnTo>
                <a:lnTo>
                  <a:pt x="825" y="2660"/>
                </a:lnTo>
                <a:lnTo>
                  <a:pt x="844" y="2704"/>
                </a:lnTo>
                <a:lnTo>
                  <a:pt x="857" y="2752"/>
                </a:lnTo>
                <a:lnTo>
                  <a:pt x="867" y="2800"/>
                </a:lnTo>
                <a:lnTo>
                  <a:pt x="869" y="2851"/>
                </a:lnTo>
                <a:lnTo>
                  <a:pt x="867" y="2903"/>
                </a:lnTo>
                <a:lnTo>
                  <a:pt x="857" y="2951"/>
                </a:lnTo>
                <a:lnTo>
                  <a:pt x="844" y="2999"/>
                </a:lnTo>
                <a:lnTo>
                  <a:pt x="825" y="3043"/>
                </a:lnTo>
                <a:lnTo>
                  <a:pt x="801" y="3085"/>
                </a:lnTo>
                <a:lnTo>
                  <a:pt x="773" y="3125"/>
                </a:lnTo>
                <a:lnTo>
                  <a:pt x="742" y="3160"/>
                </a:lnTo>
                <a:lnTo>
                  <a:pt x="706" y="3192"/>
                </a:lnTo>
                <a:lnTo>
                  <a:pt x="667" y="3220"/>
                </a:lnTo>
                <a:lnTo>
                  <a:pt x="625" y="3243"/>
                </a:lnTo>
                <a:lnTo>
                  <a:pt x="581" y="3262"/>
                </a:lnTo>
                <a:lnTo>
                  <a:pt x="534" y="3276"/>
                </a:lnTo>
                <a:lnTo>
                  <a:pt x="485" y="3285"/>
                </a:lnTo>
                <a:lnTo>
                  <a:pt x="434" y="3288"/>
                </a:lnTo>
                <a:lnTo>
                  <a:pt x="384" y="3285"/>
                </a:lnTo>
                <a:lnTo>
                  <a:pt x="335" y="3276"/>
                </a:lnTo>
                <a:lnTo>
                  <a:pt x="287" y="3262"/>
                </a:lnTo>
                <a:lnTo>
                  <a:pt x="243" y="3243"/>
                </a:lnTo>
                <a:lnTo>
                  <a:pt x="202" y="3220"/>
                </a:lnTo>
                <a:lnTo>
                  <a:pt x="163" y="3192"/>
                </a:lnTo>
                <a:lnTo>
                  <a:pt x="127" y="3160"/>
                </a:lnTo>
                <a:lnTo>
                  <a:pt x="95" y="3125"/>
                </a:lnTo>
                <a:lnTo>
                  <a:pt x="68" y="3085"/>
                </a:lnTo>
                <a:lnTo>
                  <a:pt x="44" y="3043"/>
                </a:lnTo>
                <a:lnTo>
                  <a:pt x="26" y="2999"/>
                </a:lnTo>
                <a:lnTo>
                  <a:pt x="11" y="2951"/>
                </a:lnTo>
                <a:lnTo>
                  <a:pt x="3" y="2903"/>
                </a:lnTo>
                <a:lnTo>
                  <a:pt x="0" y="2851"/>
                </a:lnTo>
                <a:lnTo>
                  <a:pt x="3" y="2800"/>
                </a:lnTo>
                <a:lnTo>
                  <a:pt x="11" y="2752"/>
                </a:lnTo>
                <a:lnTo>
                  <a:pt x="26" y="2704"/>
                </a:lnTo>
                <a:lnTo>
                  <a:pt x="44" y="2660"/>
                </a:lnTo>
                <a:lnTo>
                  <a:pt x="68" y="2618"/>
                </a:lnTo>
                <a:lnTo>
                  <a:pt x="95" y="2578"/>
                </a:lnTo>
                <a:lnTo>
                  <a:pt x="127" y="2542"/>
                </a:lnTo>
                <a:lnTo>
                  <a:pt x="163" y="2510"/>
                </a:lnTo>
                <a:lnTo>
                  <a:pt x="202" y="2482"/>
                </a:lnTo>
                <a:lnTo>
                  <a:pt x="243" y="2459"/>
                </a:lnTo>
                <a:lnTo>
                  <a:pt x="287" y="2439"/>
                </a:lnTo>
                <a:lnTo>
                  <a:pt x="335" y="2426"/>
                </a:lnTo>
                <a:lnTo>
                  <a:pt x="384" y="2417"/>
                </a:lnTo>
                <a:lnTo>
                  <a:pt x="434" y="2414"/>
                </a:lnTo>
                <a:close/>
                <a:moveTo>
                  <a:pt x="1" y="1118"/>
                </a:moveTo>
                <a:lnTo>
                  <a:pt x="119" y="1121"/>
                </a:lnTo>
                <a:lnTo>
                  <a:pt x="235" y="1130"/>
                </a:lnTo>
                <a:lnTo>
                  <a:pt x="349" y="1147"/>
                </a:lnTo>
                <a:lnTo>
                  <a:pt x="461" y="1169"/>
                </a:lnTo>
                <a:lnTo>
                  <a:pt x="572" y="1196"/>
                </a:lnTo>
                <a:lnTo>
                  <a:pt x="680" y="1230"/>
                </a:lnTo>
                <a:lnTo>
                  <a:pt x="786" y="1268"/>
                </a:lnTo>
                <a:lnTo>
                  <a:pt x="889" y="1312"/>
                </a:lnTo>
                <a:lnTo>
                  <a:pt x="989" y="1361"/>
                </a:lnTo>
                <a:lnTo>
                  <a:pt x="1087" y="1416"/>
                </a:lnTo>
                <a:lnTo>
                  <a:pt x="1181" y="1474"/>
                </a:lnTo>
                <a:lnTo>
                  <a:pt x="1271" y="1538"/>
                </a:lnTo>
                <a:lnTo>
                  <a:pt x="1359" y="1607"/>
                </a:lnTo>
                <a:lnTo>
                  <a:pt x="1443" y="1679"/>
                </a:lnTo>
                <a:lnTo>
                  <a:pt x="1522" y="1755"/>
                </a:lnTo>
                <a:lnTo>
                  <a:pt x="1598" y="1836"/>
                </a:lnTo>
                <a:lnTo>
                  <a:pt x="1670" y="1921"/>
                </a:lnTo>
                <a:lnTo>
                  <a:pt x="1737" y="2008"/>
                </a:lnTo>
                <a:lnTo>
                  <a:pt x="1801" y="2100"/>
                </a:lnTo>
                <a:lnTo>
                  <a:pt x="1859" y="2195"/>
                </a:lnTo>
                <a:lnTo>
                  <a:pt x="1912" y="2293"/>
                </a:lnTo>
                <a:lnTo>
                  <a:pt x="1961" y="2395"/>
                </a:lnTo>
                <a:lnTo>
                  <a:pt x="2005" y="2499"/>
                </a:lnTo>
                <a:lnTo>
                  <a:pt x="2043" y="2605"/>
                </a:lnTo>
                <a:lnTo>
                  <a:pt x="2076" y="2715"/>
                </a:lnTo>
                <a:lnTo>
                  <a:pt x="2104" y="2826"/>
                </a:lnTo>
                <a:lnTo>
                  <a:pt x="2125" y="2940"/>
                </a:lnTo>
                <a:lnTo>
                  <a:pt x="2140" y="3055"/>
                </a:lnTo>
                <a:lnTo>
                  <a:pt x="2151" y="3172"/>
                </a:lnTo>
                <a:lnTo>
                  <a:pt x="2154" y="3292"/>
                </a:lnTo>
                <a:lnTo>
                  <a:pt x="1526" y="3292"/>
                </a:lnTo>
                <a:lnTo>
                  <a:pt x="1522" y="3197"/>
                </a:lnTo>
                <a:lnTo>
                  <a:pt x="1514" y="3103"/>
                </a:lnTo>
                <a:lnTo>
                  <a:pt x="1501" y="3011"/>
                </a:lnTo>
                <a:lnTo>
                  <a:pt x="1482" y="2920"/>
                </a:lnTo>
                <a:lnTo>
                  <a:pt x="1457" y="2830"/>
                </a:lnTo>
                <a:lnTo>
                  <a:pt x="1427" y="2744"/>
                </a:lnTo>
                <a:lnTo>
                  <a:pt x="1391" y="2658"/>
                </a:lnTo>
                <a:lnTo>
                  <a:pt x="1352" y="2575"/>
                </a:lnTo>
                <a:lnTo>
                  <a:pt x="1307" y="2495"/>
                </a:lnTo>
                <a:lnTo>
                  <a:pt x="1257" y="2416"/>
                </a:lnTo>
                <a:lnTo>
                  <a:pt x="1202" y="2342"/>
                </a:lnTo>
                <a:lnTo>
                  <a:pt x="1143" y="2270"/>
                </a:lnTo>
                <a:lnTo>
                  <a:pt x="1078" y="2200"/>
                </a:lnTo>
                <a:lnTo>
                  <a:pt x="1011" y="2136"/>
                </a:lnTo>
                <a:lnTo>
                  <a:pt x="939" y="2075"/>
                </a:lnTo>
                <a:lnTo>
                  <a:pt x="865" y="2021"/>
                </a:lnTo>
                <a:lnTo>
                  <a:pt x="788" y="1970"/>
                </a:lnTo>
                <a:lnTo>
                  <a:pt x="708" y="1925"/>
                </a:lnTo>
                <a:lnTo>
                  <a:pt x="626" y="1884"/>
                </a:lnTo>
                <a:lnTo>
                  <a:pt x="542" y="1849"/>
                </a:lnTo>
                <a:lnTo>
                  <a:pt x="455" y="1818"/>
                </a:lnTo>
                <a:lnTo>
                  <a:pt x="367" y="1793"/>
                </a:lnTo>
                <a:lnTo>
                  <a:pt x="277" y="1775"/>
                </a:lnTo>
                <a:lnTo>
                  <a:pt x="186" y="1760"/>
                </a:lnTo>
                <a:lnTo>
                  <a:pt x="94" y="1752"/>
                </a:lnTo>
                <a:lnTo>
                  <a:pt x="1" y="1749"/>
                </a:lnTo>
                <a:lnTo>
                  <a:pt x="1" y="1118"/>
                </a:lnTo>
                <a:close/>
                <a:moveTo>
                  <a:pt x="1" y="0"/>
                </a:moveTo>
                <a:lnTo>
                  <a:pt x="146" y="3"/>
                </a:lnTo>
                <a:lnTo>
                  <a:pt x="290" y="12"/>
                </a:lnTo>
                <a:lnTo>
                  <a:pt x="432" y="28"/>
                </a:lnTo>
                <a:lnTo>
                  <a:pt x="571" y="50"/>
                </a:lnTo>
                <a:lnTo>
                  <a:pt x="709" y="77"/>
                </a:lnTo>
                <a:lnTo>
                  <a:pt x="845" y="111"/>
                </a:lnTo>
                <a:lnTo>
                  <a:pt x="978" y="150"/>
                </a:lnTo>
                <a:lnTo>
                  <a:pt x="1109" y="195"/>
                </a:lnTo>
                <a:lnTo>
                  <a:pt x="1238" y="245"/>
                </a:lnTo>
                <a:lnTo>
                  <a:pt x="1363" y="301"/>
                </a:lnTo>
                <a:lnTo>
                  <a:pt x="1487" y="361"/>
                </a:lnTo>
                <a:lnTo>
                  <a:pt x="1606" y="427"/>
                </a:lnTo>
                <a:lnTo>
                  <a:pt x="1723" y="497"/>
                </a:lnTo>
                <a:lnTo>
                  <a:pt x="1837" y="572"/>
                </a:lnTo>
                <a:lnTo>
                  <a:pt x="1947" y="652"/>
                </a:lnTo>
                <a:lnTo>
                  <a:pt x="2055" y="736"/>
                </a:lnTo>
                <a:lnTo>
                  <a:pt x="2158" y="825"/>
                </a:lnTo>
                <a:lnTo>
                  <a:pt x="2257" y="917"/>
                </a:lnTo>
                <a:lnTo>
                  <a:pt x="2353" y="1014"/>
                </a:lnTo>
                <a:lnTo>
                  <a:pt x="2445" y="1114"/>
                </a:lnTo>
                <a:lnTo>
                  <a:pt x="2532" y="1219"/>
                </a:lnTo>
                <a:lnTo>
                  <a:pt x="2616" y="1327"/>
                </a:lnTo>
                <a:lnTo>
                  <a:pt x="2695" y="1438"/>
                </a:lnTo>
                <a:lnTo>
                  <a:pt x="2769" y="1553"/>
                </a:lnTo>
                <a:lnTo>
                  <a:pt x="2838" y="1672"/>
                </a:lnTo>
                <a:lnTo>
                  <a:pt x="2904" y="1792"/>
                </a:lnTo>
                <a:lnTo>
                  <a:pt x="2963" y="1916"/>
                </a:lnTo>
                <a:lnTo>
                  <a:pt x="3018" y="2043"/>
                </a:lnTo>
                <a:lnTo>
                  <a:pt x="3068" y="2174"/>
                </a:lnTo>
                <a:lnTo>
                  <a:pt x="3112" y="2306"/>
                </a:lnTo>
                <a:lnTo>
                  <a:pt x="3151" y="2440"/>
                </a:lnTo>
                <a:lnTo>
                  <a:pt x="3184" y="2577"/>
                </a:lnTo>
                <a:lnTo>
                  <a:pt x="3212" y="2717"/>
                </a:lnTo>
                <a:lnTo>
                  <a:pt x="3233" y="2857"/>
                </a:lnTo>
                <a:lnTo>
                  <a:pt x="3250" y="3001"/>
                </a:lnTo>
                <a:lnTo>
                  <a:pt x="3259" y="3145"/>
                </a:lnTo>
                <a:lnTo>
                  <a:pt x="3262" y="3292"/>
                </a:lnTo>
                <a:lnTo>
                  <a:pt x="2635" y="3292"/>
                </a:lnTo>
                <a:lnTo>
                  <a:pt x="2632" y="3159"/>
                </a:lnTo>
                <a:lnTo>
                  <a:pt x="2622" y="3028"/>
                </a:lnTo>
                <a:lnTo>
                  <a:pt x="2606" y="2899"/>
                </a:lnTo>
                <a:lnTo>
                  <a:pt x="2585" y="2771"/>
                </a:lnTo>
                <a:lnTo>
                  <a:pt x="2557" y="2647"/>
                </a:lnTo>
                <a:lnTo>
                  <a:pt x="2523" y="2524"/>
                </a:lnTo>
                <a:lnTo>
                  <a:pt x="2484" y="2404"/>
                </a:lnTo>
                <a:lnTo>
                  <a:pt x="2439" y="2286"/>
                </a:lnTo>
                <a:lnTo>
                  <a:pt x="2389" y="2170"/>
                </a:lnTo>
                <a:lnTo>
                  <a:pt x="2335" y="2059"/>
                </a:lnTo>
                <a:lnTo>
                  <a:pt x="2274" y="1949"/>
                </a:lnTo>
                <a:lnTo>
                  <a:pt x="2210" y="1844"/>
                </a:lnTo>
                <a:lnTo>
                  <a:pt x="2140" y="1741"/>
                </a:lnTo>
                <a:lnTo>
                  <a:pt x="2067" y="1643"/>
                </a:lnTo>
                <a:lnTo>
                  <a:pt x="1988" y="1547"/>
                </a:lnTo>
                <a:lnTo>
                  <a:pt x="1905" y="1456"/>
                </a:lnTo>
                <a:lnTo>
                  <a:pt x="1818" y="1368"/>
                </a:lnTo>
                <a:lnTo>
                  <a:pt x="1728" y="1284"/>
                </a:lnTo>
                <a:lnTo>
                  <a:pt x="1634" y="1205"/>
                </a:lnTo>
                <a:lnTo>
                  <a:pt x="1536" y="1130"/>
                </a:lnTo>
                <a:lnTo>
                  <a:pt x="1434" y="1060"/>
                </a:lnTo>
                <a:lnTo>
                  <a:pt x="1329" y="994"/>
                </a:lnTo>
                <a:lnTo>
                  <a:pt x="1222" y="934"/>
                </a:lnTo>
                <a:lnTo>
                  <a:pt x="1110" y="878"/>
                </a:lnTo>
                <a:lnTo>
                  <a:pt x="997" y="828"/>
                </a:lnTo>
                <a:lnTo>
                  <a:pt x="880" y="783"/>
                </a:lnTo>
                <a:lnTo>
                  <a:pt x="761" y="743"/>
                </a:lnTo>
                <a:lnTo>
                  <a:pt x="639" y="710"/>
                </a:lnTo>
                <a:lnTo>
                  <a:pt x="516" y="681"/>
                </a:lnTo>
                <a:lnTo>
                  <a:pt x="390" y="660"/>
                </a:lnTo>
                <a:lnTo>
                  <a:pt x="262" y="644"/>
                </a:lnTo>
                <a:lnTo>
                  <a:pt x="133" y="634"/>
                </a:lnTo>
                <a:lnTo>
                  <a:pt x="1" y="631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" name="Freeform 1427"/>
          <p:cNvSpPr>
            <a:spLocks noEditPoints="1"/>
          </p:cNvSpPr>
          <p:nvPr/>
        </p:nvSpPr>
        <p:spPr bwMode="auto">
          <a:xfrm>
            <a:off x="3008166" y="380809"/>
            <a:ext cx="336784" cy="340085"/>
          </a:xfrm>
          <a:custGeom>
            <a:avLst/>
            <a:gdLst>
              <a:gd name="T0" fmla="*/ 771 w 3262"/>
              <a:gd name="T1" fmla="*/ 2140 h 3292"/>
              <a:gd name="T2" fmla="*/ 657 w 3262"/>
              <a:gd name="T3" fmla="*/ 2242 h 3292"/>
              <a:gd name="T4" fmla="*/ 612 w 3262"/>
              <a:gd name="T5" fmla="*/ 2393 h 3292"/>
              <a:gd name="T6" fmla="*/ 657 w 3262"/>
              <a:gd name="T7" fmla="*/ 2545 h 3292"/>
              <a:gd name="T8" fmla="*/ 771 w 3262"/>
              <a:gd name="T9" fmla="*/ 2647 h 3292"/>
              <a:gd name="T10" fmla="*/ 930 w 3262"/>
              <a:gd name="T11" fmla="*/ 2669 h 3292"/>
              <a:gd name="T12" fmla="*/ 1070 w 3262"/>
              <a:gd name="T13" fmla="*/ 2604 h 3292"/>
              <a:gd name="T14" fmla="*/ 1154 w 3262"/>
              <a:gd name="T15" fmla="*/ 2474 h 3292"/>
              <a:gd name="T16" fmla="*/ 1154 w 3262"/>
              <a:gd name="T17" fmla="*/ 2313 h 3292"/>
              <a:gd name="T18" fmla="*/ 1070 w 3262"/>
              <a:gd name="T19" fmla="*/ 2183 h 3292"/>
              <a:gd name="T20" fmla="*/ 930 w 3262"/>
              <a:gd name="T21" fmla="*/ 2118 h 3292"/>
              <a:gd name="T22" fmla="*/ 682 w 3262"/>
              <a:gd name="T23" fmla="*/ 1693 h 3292"/>
              <a:gd name="T24" fmla="*/ 953 w 3262"/>
              <a:gd name="T25" fmla="*/ 1752 h 3292"/>
              <a:gd name="T26" fmla="*/ 1194 w 3262"/>
              <a:gd name="T27" fmla="*/ 1885 h 3292"/>
              <a:gd name="T28" fmla="*/ 1391 w 3262"/>
              <a:gd name="T29" fmla="*/ 2086 h 3292"/>
              <a:gd name="T30" fmla="*/ 1523 w 3262"/>
              <a:gd name="T31" fmla="*/ 2329 h 3292"/>
              <a:gd name="T32" fmla="*/ 1583 w 3262"/>
              <a:gd name="T33" fmla="*/ 2603 h 3292"/>
              <a:gd name="T34" fmla="*/ 1982 w 3262"/>
              <a:gd name="T35" fmla="*/ 2579 h 3292"/>
              <a:gd name="T36" fmla="*/ 1909 w 3262"/>
              <a:gd name="T37" fmla="*/ 2219 h 3292"/>
              <a:gd name="T38" fmla="*/ 1751 w 3262"/>
              <a:gd name="T39" fmla="*/ 1900 h 3292"/>
              <a:gd name="T40" fmla="*/ 1518 w 3262"/>
              <a:gd name="T41" fmla="*/ 1633 h 3292"/>
              <a:gd name="T42" fmla="*/ 1227 w 3262"/>
              <a:gd name="T43" fmla="*/ 1434 h 3292"/>
              <a:gd name="T44" fmla="*/ 888 w 3262"/>
              <a:gd name="T45" fmla="*/ 1316 h 3292"/>
              <a:gd name="T46" fmla="*/ 613 w 3262"/>
              <a:gd name="T47" fmla="*/ 575 h 3292"/>
              <a:gd name="T48" fmla="*/ 914 w 3262"/>
              <a:gd name="T49" fmla="*/ 1004 h 3292"/>
              <a:gd name="T50" fmla="*/ 1288 w 3262"/>
              <a:gd name="T51" fmla="*/ 1120 h 3292"/>
              <a:gd name="T52" fmla="*/ 1620 w 3262"/>
              <a:gd name="T53" fmla="*/ 1316 h 3292"/>
              <a:gd name="T54" fmla="*/ 1897 w 3262"/>
              <a:gd name="T55" fmla="*/ 1582 h 3292"/>
              <a:gd name="T56" fmla="*/ 2109 w 3262"/>
              <a:gd name="T57" fmla="*/ 1904 h 3292"/>
              <a:gd name="T58" fmla="*/ 2245 w 3262"/>
              <a:gd name="T59" fmla="*/ 2272 h 3292"/>
              <a:gd name="T60" fmla="*/ 2292 w 3262"/>
              <a:gd name="T61" fmla="*/ 2674 h 3292"/>
              <a:gd name="T62" fmla="*/ 2663 w 3262"/>
              <a:gd name="T63" fmla="*/ 2323 h 3292"/>
              <a:gd name="T64" fmla="*/ 2539 w 3262"/>
              <a:gd name="T65" fmla="*/ 1884 h 3292"/>
              <a:gd name="T66" fmla="*/ 2329 w 3262"/>
              <a:gd name="T67" fmla="*/ 1490 h 3292"/>
              <a:gd name="T68" fmla="*/ 2043 w 3262"/>
              <a:gd name="T69" fmla="*/ 1151 h 3292"/>
              <a:gd name="T70" fmla="*/ 1693 w 3262"/>
              <a:gd name="T71" fmla="*/ 881 h 3292"/>
              <a:gd name="T72" fmla="*/ 1290 w 3262"/>
              <a:gd name="T73" fmla="*/ 688 h 3292"/>
              <a:gd name="T74" fmla="*/ 846 w 3262"/>
              <a:gd name="T75" fmla="*/ 587 h 3292"/>
              <a:gd name="T76" fmla="*/ 2719 w 3262"/>
              <a:gd name="T77" fmla="*/ 0 h 3292"/>
              <a:gd name="T78" fmla="*/ 2943 w 3262"/>
              <a:gd name="T79" fmla="*/ 48 h 3292"/>
              <a:gd name="T80" fmla="*/ 3122 w 3262"/>
              <a:gd name="T81" fmla="*/ 181 h 3292"/>
              <a:gd name="T82" fmla="*/ 3234 w 3262"/>
              <a:gd name="T83" fmla="*/ 376 h 3292"/>
              <a:gd name="T84" fmla="*/ 3262 w 3262"/>
              <a:gd name="T85" fmla="*/ 2743 h 3292"/>
              <a:gd name="T86" fmla="*/ 3214 w 3262"/>
              <a:gd name="T87" fmla="*/ 2969 h 3292"/>
              <a:gd name="T88" fmla="*/ 3082 w 3262"/>
              <a:gd name="T89" fmla="*/ 3149 h 3292"/>
              <a:gd name="T90" fmla="*/ 2889 w 3262"/>
              <a:gd name="T91" fmla="*/ 3263 h 3292"/>
              <a:gd name="T92" fmla="*/ 544 w 3262"/>
              <a:gd name="T93" fmla="*/ 3292 h 3292"/>
              <a:gd name="T94" fmla="*/ 320 w 3262"/>
              <a:gd name="T95" fmla="*/ 3242 h 3292"/>
              <a:gd name="T96" fmla="*/ 140 w 3262"/>
              <a:gd name="T97" fmla="*/ 3110 h 3292"/>
              <a:gd name="T98" fmla="*/ 28 w 3262"/>
              <a:gd name="T99" fmla="*/ 2916 h 3292"/>
              <a:gd name="T100" fmla="*/ 0 w 3262"/>
              <a:gd name="T101" fmla="*/ 548 h 3292"/>
              <a:gd name="T102" fmla="*/ 49 w 3262"/>
              <a:gd name="T103" fmla="*/ 322 h 3292"/>
              <a:gd name="T104" fmla="*/ 180 w 3262"/>
              <a:gd name="T105" fmla="*/ 141 h 3292"/>
              <a:gd name="T106" fmla="*/ 372 w 3262"/>
              <a:gd name="T10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888" y="2115"/>
                </a:moveTo>
                <a:lnTo>
                  <a:pt x="847" y="2118"/>
                </a:lnTo>
                <a:lnTo>
                  <a:pt x="808" y="2126"/>
                </a:lnTo>
                <a:lnTo>
                  <a:pt x="771" y="2140"/>
                </a:lnTo>
                <a:lnTo>
                  <a:pt x="738" y="2159"/>
                </a:lnTo>
                <a:lnTo>
                  <a:pt x="707" y="2183"/>
                </a:lnTo>
                <a:lnTo>
                  <a:pt x="679" y="2211"/>
                </a:lnTo>
                <a:lnTo>
                  <a:pt x="657" y="2242"/>
                </a:lnTo>
                <a:lnTo>
                  <a:pt x="637" y="2276"/>
                </a:lnTo>
                <a:lnTo>
                  <a:pt x="623" y="2313"/>
                </a:lnTo>
                <a:lnTo>
                  <a:pt x="615" y="2352"/>
                </a:lnTo>
                <a:lnTo>
                  <a:pt x="612" y="2393"/>
                </a:lnTo>
                <a:lnTo>
                  <a:pt x="615" y="2435"/>
                </a:lnTo>
                <a:lnTo>
                  <a:pt x="623" y="2474"/>
                </a:lnTo>
                <a:lnTo>
                  <a:pt x="637" y="2511"/>
                </a:lnTo>
                <a:lnTo>
                  <a:pt x="657" y="2545"/>
                </a:lnTo>
                <a:lnTo>
                  <a:pt x="679" y="2576"/>
                </a:lnTo>
                <a:lnTo>
                  <a:pt x="707" y="2604"/>
                </a:lnTo>
                <a:lnTo>
                  <a:pt x="738" y="2627"/>
                </a:lnTo>
                <a:lnTo>
                  <a:pt x="771" y="2647"/>
                </a:lnTo>
                <a:lnTo>
                  <a:pt x="808" y="2660"/>
                </a:lnTo>
                <a:lnTo>
                  <a:pt x="847" y="2669"/>
                </a:lnTo>
                <a:lnTo>
                  <a:pt x="888" y="2672"/>
                </a:lnTo>
                <a:lnTo>
                  <a:pt x="930" y="2669"/>
                </a:lnTo>
                <a:lnTo>
                  <a:pt x="969" y="2660"/>
                </a:lnTo>
                <a:lnTo>
                  <a:pt x="1006" y="2647"/>
                </a:lnTo>
                <a:lnTo>
                  <a:pt x="1040" y="2627"/>
                </a:lnTo>
                <a:lnTo>
                  <a:pt x="1070" y="2604"/>
                </a:lnTo>
                <a:lnTo>
                  <a:pt x="1098" y="2576"/>
                </a:lnTo>
                <a:lnTo>
                  <a:pt x="1121" y="2545"/>
                </a:lnTo>
                <a:lnTo>
                  <a:pt x="1140" y="2511"/>
                </a:lnTo>
                <a:lnTo>
                  <a:pt x="1154" y="2474"/>
                </a:lnTo>
                <a:lnTo>
                  <a:pt x="1163" y="2435"/>
                </a:lnTo>
                <a:lnTo>
                  <a:pt x="1166" y="2393"/>
                </a:lnTo>
                <a:lnTo>
                  <a:pt x="1163" y="2352"/>
                </a:lnTo>
                <a:lnTo>
                  <a:pt x="1154" y="2313"/>
                </a:lnTo>
                <a:lnTo>
                  <a:pt x="1140" y="2276"/>
                </a:lnTo>
                <a:lnTo>
                  <a:pt x="1121" y="2242"/>
                </a:lnTo>
                <a:lnTo>
                  <a:pt x="1098" y="2211"/>
                </a:lnTo>
                <a:lnTo>
                  <a:pt x="1070" y="2183"/>
                </a:lnTo>
                <a:lnTo>
                  <a:pt x="1040" y="2159"/>
                </a:lnTo>
                <a:lnTo>
                  <a:pt x="1006" y="2140"/>
                </a:lnTo>
                <a:lnTo>
                  <a:pt x="969" y="2126"/>
                </a:lnTo>
                <a:lnTo>
                  <a:pt x="930" y="2118"/>
                </a:lnTo>
                <a:lnTo>
                  <a:pt x="888" y="2115"/>
                </a:lnTo>
                <a:close/>
                <a:moveTo>
                  <a:pt x="612" y="1287"/>
                </a:moveTo>
                <a:lnTo>
                  <a:pt x="612" y="1690"/>
                </a:lnTo>
                <a:lnTo>
                  <a:pt x="682" y="1693"/>
                </a:lnTo>
                <a:lnTo>
                  <a:pt x="752" y="1701"/>
                </a:lnTo>
                <a:lnTo>
                  <a:pt x="821" y="1713"/>
                </a:lnTo>
                <a:lnTo>
                  <a:pt x="887" y="1730"/>
                </a:lnTo>
                <a:lnTo>
                  <a:pt x="953" y="1752"/>
                </a:lnTo>
                <a:lnTo>
                  <a:pt x="1016" y="1779"/>
                </a:lnTo>
                <a:lnTo>
                  <a:pt x="1077" y="1810"/>
                </a:lnTo>
                <a:lnTo>
                  <a:pt x="1137" y="1845"/>
                </a:lnTo>
                <a:lnTo>
                  <a:pt x="1194" y="1885"/>
                </a:lnTo>
                <a:lnTo>
                  <a:pt x="1248" y="1930"/>
                </a:lnTo>
                <a:lnTo>
                  <a:pt x="1299" y="1978"/>
                </a:lnTo>
                <a:lnTo>
                  <a:pt x="1347" y="2031"/>
                </a:lnTo>
                <a:lnTo>
                  <a:pt x="1391" y="2086"/>
                </a:lnTo>
                <a:lnTo>
                  <a:pt x="1431" y="2143"/>
                </a:lnTo>
                <a:lnTo>
                  <a:pt x="1466" y="2203"/>
                </a:lnTo>
                <a:lnTo>
                  <a:pt x="1497" y="2265"/>
                </a:lnTo>
                <a:lnTo>
                  <a:pt x="1523" y="2329"/>
                </a:lnTo>
                <a:lnTo>
                  <a:pt x="1546" y="2396"/>
                </a:lnTo>
                <a:lnTo>
                  <a:pt x="1562" y="2464"/>
                </a:lnTo>
                <a:lnTo>
                  <a:pt x="1575" y="2533"/>
                </a:lnTo>
                <a:lnTo>
                  <a:pt x="1583" y="2603"/>
                </a:lnTo>
                <a:lnTo>
                  <a:pt x="1585" y="2674"/>
                </a:lnTo>
                <a:lnTo>
                  <a:pt x="1585" y="2674"/>
                </a:lnTo>
                <a:lnTo>
                  <a:pt x="1985" y="2674"/>
                </a:lnTo>
                <a:lnTo>
                  <a:pt x="1982" y="2579"/>
                </a:lnTo>
                <a:lnTo>
                  <a:pt x="1973" y="2486"/>
                </a:lnTo>
                <a:lnTo>
                  <a:pt x="1957" y="2396"/>
                </a:lnTo>
                <a:lnTo>
                  <a:pt x="1936" y="2306"/>
                </a:lnTo>
                <a:lnTo>
                  <a:pt x="1909" y="2219"/>
                </a:lnTo>
                <a:lnTo>
                  <a:pt x="1877" y="2135"/>
                </a:lnTo>
                <a:lnTo>
                  <a:pt x="1840" y="2054"/>
                </a:lnTo>
                <a:lnTo>
                  <a:pt x="1798" y="1975"/>
                </a:lnTo>
                <a:lnTo>
                  <a:pt x="1751" y="1900"/>
                </a:lnTo>
                <a:lnTo>
                  <a:pt x="1698" y="1828"/>
                </a:lnTo>
                <a:lnTo>
                  <a:pt x="1642" y="1759"/>
                </a:lnTo>
                <a:lnTo>
                  <a:pt x="1583" y="1694"/>
                </a:lnTo>
                <a:lnTo>
                  <a:pt x="1518" y="1633"/>
                </a:lnTo>
                <a:lnTo>
                  <a:pt x="1451" y="1577"/>
                </a:lnTo>
                <a:lnTo>
                  <a:pt x="1379" y="1525"/>
                </a:lnTo>
                <a:lnTo>
                  <a:pt x="1305" y="1477"/>
                </a:lnTo>
                <a:lnTo>
                  <a:pt x="1227" y="1434"/>
                </a:lnTo>
                <a:lnTo>
                  <a:pt x="1146" y="1397"/>
                </a:lnTo>
                <a:lnTo>
                  <a:pt x="1062" y="1364"/>
                </a:lnTo>
                <a:lnTo>
                  <a:pt x="976" y="1337"/>
                </a:lnTo>
                <a:lnTo>
                  <a:pt x="888" y="1316"/>
                </a:lnTo>
                <a:lnTo>
                  <a:pt x="798" y="1301"/>
                </a:lnTo>
                <a:lnTo>
                  <a:pt x="706" y="1291"/>
                </a:lnTo>
                <a:lnTo>
                  <a:pt x="612" y="1287"/>
                </a:lnTo>
                <a:close/>
                <a:moveTo>
                  <a:pt x="613" y="575"/>
                </a:moveTo>
                <a:lnTo>
                  <a:pt x="613" y="977"/>
                </a:lnTo>
                <a:lnTo>
                  <a:pt x="715" y="980"/>
                </a:lnTo>
                <a:lnTo>
                  <a:pt x="815" y="989"/>
                </a:lnTo>
                <a:lnTo>
                  <a:pt x="914" y="1004"/>
                </a:lnTo>
                <a:lnTo>
                  <a:pt x="1011" y="1025"/>
                </a:lnTo>
                <a:lnTo>
                  <a:pt x="1106" y="1052"/>
                </a:lnTo>
                <a:lnTo>
                  <a:pt x="1198" y="1083"/>
                </a:lnTo>
                <a:lnTo>
                  <a:pt x="1288" y="1120"/>
                </a:lnTo>
                <a:lnTo>
                  <a:pt x="1375" y="1162"/>
                </a:lnTo>
                <a:lnTo>
                  <a:pt x="1460" y="1209"/>
                </a:lnTo>
                <a:lnTo>
                  <a:pt x="1541" y="1261"/>
                </a:lnTo>
                <a:lnTo>
                  <a:pt x="1620" y="1316"/>
                </a:lnTo>
                <a:lnTo>
                  <a:pt x="1694" y="1377"/>
                </a:lnTo>
                <a:lnTo>
                  <a:pt x="1765" y="1441"/>
                </a:lnTo>
                <a:lnTo>
                  <a:pt x="1832" y="1509"/>
                </a:lnTo>
                <a:lnTo>
                  <a:pt x="1897" y="1582"/>
                </a:lnTo>
                <a:lnTo>
                  <a:pt x="1956" y="1657"/>
                </a:lnTo>
                <a:lnTo>
                  <a:pt x="2012" y="1737"/>
                </a:lnTo>
                <a:lnTo>
                  <a:pt x="2063" y="1818"/>
                </a:lnTo>
                <a:lnTo>
                  <a:pt x="2109" y="1904"/>
                </a:lnTo>
                <a:lnTo>
                  <a:pt x="2151" y="1992"/>
                </a:lnTo>
                <a:lnTo>
                  <a:pt x="2186" y="2083"/>
                </a:lnTo>
                <a:lnTo>
                  <a:pt x="2218" y="2177"/>
                </a:lnTo>
                <a:lnTo>
                  <a:pt x="2245" y="2272"/>
                </a:lnTo>
                <a:lnTo>
                  <a:pt x="2265" y="2370"/>
                </a:lnTo>
                <a:lnTo>
                  <a:pt x="2281" y="2470"/>
                </a:lnTo>
                <a:lnTo>
                  <a:pt x="2289" y="2571"/>
                </a:lnTo>
                <a:lnTo>
                  <a:pt x="2292" y="2674"/>
                </a:lnTo>
                <a:lnTo>
                  <a:pt x="2693" y="2674"/>
                </a:lnTo>
                <a:lnTo>
                  <a:pt x="2689" y="2556"/>
                </a:lnTo>
                <a:lnTo>
                  <a:pt x="2680" y="2438"/>
                </a:lnTo>
                <a:lnTo>
                  <a:pt x="2663" y="2323"/>
                </a:lnTo>
                <a:lnTo>
                  <a:pt x="2641" y="2210"/>
                </a:lnTo>
                <a:lnTo>
                  <a:pt x="2613" y="2098"/>
                </a:lnTo>
                <a:lnTo>
                  <a:pt x="2579" y="1990"/>
                </a:lnTo>
                <a:lnTo>
                  <a:pt x="2539" y="1884"/>
                </a:lnTo>
                <a:lnTo>
                  <a:pt x="2494" y="1781"/>
                </a:lnTo>
                <a:lnTo>
                  <a:pt x="2444" y="1681"/>
                </a:lnTo>
                <a:lnTo>
                  <a:pt x="2389" y="1584"/>
                </a:lnTo>
                <a:lnTo>
                  <a:pt x="2329" y="1490"/>
                </a:lnTo>
                <a:lnTo>
                  <a:pt x="2264" y="1399"/>
                </a:lnTo>
                <a:lnTo>
                  <a:pt x="2195" y="1313"/>
                </a:lnTo>
                <a:lnTo>
                  <a:pt x="2121" y="1231"/>
                </a:lnTo>
                <a:lnTo>
                  <a:pt x="2043" y="1151"/>
                </a:lnTo>
                <a:lnTo>
                  <a:pt x="1961" y="1077"/>
                </a:lnTo>
                <a:lnTo>
                  <a:pt x="1875" y="1007"/>
                </a:lnTo>
                <a:lnTo>
                  <a:pt x="1786" y="941"/>
                </a:lnTo>
                <a:lnTo>
                  <a:pt x="1693" y="881"/>
                </a:lnTo>
                <a:lnTo>
                  <a:pt x="1597" y="825"/>
                </a:lnTo>
                <a:lnTo>
                  <a:pt x="1498" y="774"/>
                </a:lnTo>
                <a:lnTo>
                  <a:pt x="1396" y="729"/>
                </a:lnTo>
                <a:lnTo>
                  <a:pt x="1290" y="688"/>
                </a:lnTo>
                <a:lnTo>
                  <a:pt x="1183" y="654"/>
                </a:lnTo>
                <a:lnTo>
                  <a:pt x="1073" y="627"/>
                </a:lnTo>
                <a:lnTo>
                  <a:pt x="961" y="604"/>
                </a:lnTo>
                <a:lnTo>
                  <a:pt x="846" y="587"/>
                </a:lnTo>
                <a:lnTo>
                  <a:pt x="731" y="578"/>
                </a:lnTo>
                <a:lnTo>
                  <a:pt x="613" y="575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7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2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9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7" y="3289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9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9"/>
                </a:lnTo>
                <a:lnTo>
                  <a:pt x="12" y="431"/>
                </a:lnTo>
                <a:lnTo>
                  <a:pt x="28" y="376"/>
                </a:lnTo>
                <a:lnTo>
                  <a:pt x="49" y="322"/>
                </a:lnTo>
                <a:lnTo>
                  <a:pt x="75" y="272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" name="Freeform 1432"/>
          <p:cNvSpPr>
            <a:spLocks noEditPoints="1"/>
          </p:cNvSpPr>
          <p:nvPr/>
        </p:nvSpPr>
        <p:spPr bwMode="auto">
          <a:xfrm>
            <a:off x="3504370" y="380809"/>
            <a:ext cx="336784" cy="340085"/>
          </a:xfrm>
          <a:custGeom>
            <a:avLst/>
            <a:gdLst>
              <a:gd name="T0" fmla="*/ 926 w 3262"/>
              <a:gd name="T1" fmla="*/ 2081 h 3292"/>
              <a:gd name="T2" fmla="*/ 838 w 3262"/>
              <a:gd name="T3" fmla="*/ 2168 h 3292"/>
              <a:gd name="T4" fmla="*/ 819 w 3262"/>
              <a:gd name="T5" fmla="*/ 2296 h 3292"/>
              <a:gd name="T6" fmla="*/ 876 w 3262"/>
              <a:gd name="T7" fmla="*/ 2408 h 3292"/>
              <a:gd name="T8" fmla="*/ 986 w 3262"/>
              <a:gd name="T9" fmla="*/ 2466 h 3292"/>
              <a:gd name="T10" fmla="*/ 1113 w 3262"/>
              <a:gd name="T11" fmla="*/ 2445 h 3292"/>
              <a:gd name="T12" fmla="*/ 1200 w 3262"/>
              <a:gd name="T13" fmla="*/ 2357 h 3292"/>
              <a:gd name="T14" fmla="*/ 1221 w 3262"/>
              <a:gd name="T15" fmla="*/ 2229 h 3292"/>
              <a:gd name="T16" fmla="*/ 1163 w 3262"/>
              <a:gd name="T17" fmla="*/ 2118 h 3292"/>
              <a:gd name="T18" fmla="*/ 1053 w 3262"/>
              <a:gd name="T19" fmla="*/ 2060 h 3292"/>
              <a:gd name="T20" fmla="*/ 885 w 3262"/>
              <a:gd name="T21" fmla="*/ 1701 h 3292"/>
              <a:gd name="T22" fmla="*/ 1143 w 3262"/>
              <a:gd name="T23" fmla="*/ 1772 h 3292"/>
              <a:gd name="T24" fmla="*/ 1356 w 3262"/>
              <a:gd name="T25" fmla="*/ 1924 h 3292"/>
              <a:gd name="T26" fmla="*/ 1506 w 3262"/>
              <a:gd name="T27" fmla="*/ 2138 h 3292"/>
              <a:gd name="T28" fmla="*/ 1577 w 3262"/>
              <a:gd name="T29" fmla="*/ 2399 h 3292"/>
              <a:gd name="T30" fmla="*/ 1873 w 3262"/>
              <a:gd name="T31" fmla="*/ 2302 h 3292"/>
              <a:gd name="T32" fmla="*/ 1777 w 3262"/>
              <a:gd name="T33" fmla="*/ 1994 h 3292"/>
              <a:gd name="T34" fmla="*/ 1599 w 3262"/>
              <a:gd name="T35" fmla="*/ 1734 h 3292"/>
              <a:gd name="T36" fmla="*/ 1356 w 3262"/>
              <a:gd name="T37" fmla="*/ 1536 h 3292"/>
              <a:gd name="T38" fmla="*/ 1061 w 3262"/>
              <a:gd name="T39" fmla="*/ 1418 h 3292"/>
              <a:gd name="T40" fmla="*/ 815 w 3262"/>
              <a:gd name="T41" fmla="*/ 771 h 3292"/>
              <a:gd name="T42" fmla="*/ 1066 w 3262"/>
              <a:gd name="T43" fmla="*/ 1103 h 3292"/>
              <a:gd name="T44" fmla="*/ 1380 w 3262"/>
              <a:gd name="T45" fmla="*/ 1202 h 3292"/>
              <a:gd name="T46" fmla="*/ 1663 w 3262"/>
              <a:gd name="T47" fmla="*/ 1374 h 3292"/>
              <a:gd name="T48" fmla="*/ 1900 w 3262"/>
              <a:gd name="T49" fmla="*/ 1614 h 3292"/>
              <a:gd name="T50" fmla="*/ 2071 w 3262"/>
              <a:gd name="T51" fmla="*/ 1899 h 3292"/>
              <a:gd name="T52" fmla="*/ 2169 w 3262"/>
              <a:gd name="T53" fmla="*/ 2216 h 3292"/>
              <a:gd name="T54" fmla="*/ 2498 w 3262"/>
              <a:gd name="T55" fmla="*/ 2469 h 3292"/>
              <a:gd name="T56" fmla="*/ 2456 w 3262"/>
              <a:gd name="T57" fmla="*/ 2089 h 3292"/>
              <a:gd name="T58" fmla="*/ 2332 w 3262"/>
              <a:gd name="T59" fmla="*/ 1733 h 3292"/>
              <a:gd name="T60" fmla="*/ 2132 w 3262"/>
              <a:gd name="T61" fmla="*/ 1412 h 3292"/>
              <a:gd name="T62" fmla="*/ 1862 w 3262"/>
              <a:gd name="T63" fmla="*/ 1140 h 3292"/>
              <a:gd name="T64" fmla="*/ 1545 w 3262"/>
              <a:gd name="T65" fmla="*/ 938 h 3292"/>
              <a:gd name="T66" fmla="*/ 1192 w 3262"/>
              <a:gd name="T67" fmla="*/ 813 h 3292"/>
              <a:gd name="T68" fmla="*/ 815 w 3262"/>
              <a:gd name="T69" fmla="*/ 771 h 3292"/>
              <a:gd name="T70" fmla="*/ 1836 w 3262"/>
              <a:gd name="T71" fmla="*/ 12 h 3292"/>
              <a:gd name="T72" fmla="*/ 2220 w 3262"/>
              <a:gd name="T73" fmla="*/ 110 h 3292"/>
              <a:gd name="T74" fmla="*/ 2563 w 3262"/>
              <a:gd name="T75" fmla="*/ 294 h 3292"/>
              <a:gd name="T76" fmla="*/ 2851 w 3262"/>
              <a:gd name="T77" fmla="*/ 552 h 3292"/>
              <a:gd name="T78" fmla="*/ 3071 w 3262"/>
              <a:gd name="T79" fmla="*/ 871 h 3292"/>
              <a:gd name="T80" fmla="*/ 3212 w 3262"/>
              <a:gd name="T81" fmla="*/ 1240 h 3292"/>
              <a:gd name="T82" fmla="*/ 3262 w 3262"/>
              <a:gd name="T83" fmla="*/ 1646 h 3292"/>
              <a:gd name="T84" fmla="*/ 3212 w 3262"/>
              <a:gd name="T85" fmla="*/ 2051 h 3292"/>
              <a:gd name="T86" fmla="*/ 3071 w 3262"/>
              <a:gd name="T87" fmla="*/ 2419 h 3292"/>
              <a:gd name="T88" fmla="*/ 2851 w 3262"/>
              <a:gd name="T89" fmla="*/ 2738 h 3292"/>
              <a:gd name="T90" fmla="*/ 2563 w 3262"/>
              <a:gd name="T91" fmla="*/ 2997 h 3292"/>
              <a:gd name="T92" fmla="*/ 2220 w 3262"/>
              <a:gd name="T93" fmla="*/ 3180 h 3292"/>
              <a:gd name="T94" fmla="*/ 1836 w 3262"/>
              <a:gd name="T95" fmla="*/ 3279 h 3292"/>
              <a:gd name="T96" fmla="*/ 1426 w 3262"/>
              <a:gd name="T97" fmla="*/ 3279 h 3292"/>
              <a:gd name="T98" fmla="*/ 1042 w 3262"/>
              <a:gd name="T99" fmla="*/ 3180 h 3292"/>
              <a:gd name="T100" fmla="*/ 699 w 3262"/>
              <a:gd name="T101" fmla="*/ 2997 h 3292"/>
              <a:gd name="T102" fmla="*/ 411 w 3262"/>
              <a:gd name="T103" fmla="*/ 2738 h 3292"/>
              <a:gd name="T104" fmla="*/ 191 w 3262"/>
              <a:gd name="T105" fmla="*/ 2419 h 3292"/>
              <a:gd name="T106" fmla="*/ 50 w 3262"/>
              <a:gd name="T107" fmla="*/ 2051 h 3292"/>
              <a:gd name="T108" fmla="*/ 0 w 3262"/>
              <a:gd name="T109" fmla="*/ 1646 h 3292"/>
              <a:gd name="T110" fmla="*/ 50 w 3262"/>
              <a:gd name="T111" fmla="*/ 1240 h 3292"/>
              <a:gd name="T112" fmla="*/ 191 w 3262"/>
              <a:gd name="T113" fmla="*/ 871 h 3292"/>
              <a:gd name="T114" fmla="*/ 411 w 3262"/>
              <a:gd name="T115" fmla="*/ 552 h 3292"/>
              <a:gd name="T116" fmla="*/ 699 w 3262"/>
              <a:gd name="T117" fmla="*/ 294 h 3292"/>
              <a:gd name="T118" fmla="*/ 1042 w 3262"/>
              <a:gd name="T119" fmla="*/ 110 h 3292"/>
              <a:gd name="T120" fmla="*/ 1426 w 3262"/>
              <a:gd name="T12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986" y="2060"/>
                </a:lnTo>
                <a:lnTo>
                  <a:pt x="955" y="2067"/>
                </a:lnTo>
                <a:lnTo>
                  <a:pt x="926" y="2081"/>
                </a:lnTo>
                <a:lnTo>
                  <a:pt x="899" y="2097"/>
                </a:lnTo>
                <a:lnTo>
                  <a:pt x="876" y="2118"/>
                </a:lnTo>
                <a:lnTo>
                  <a:pt x="855" y="2142"/>
                </a:lnTo>
                <a:lnTo>
                  <a:pt x="838" y="2168"/>
                </a:lnTo>
                <a:lnTo>
                  <a:pt x="826" y="2198"/>
                </a:lnTo>
                <a:lnTo>
                  <a:pt x="819" y="2229"/>
                </a:lnTo>
                <a:lnTo>
                  <a:pt x="815" y="2262"/>
                </a:lnTo>
                <a:lnTo>
                  <a:pt x="819" y="2296"/>
                </a:lnTo>
                <a:lnTo>
                  <a:pt x="826" y="2327"/>
                </a:lnTo>
                <a:lnTo>
                  <a:pt x="838" y="2357"/>
                </a:lnTo>
                <a:lnTo>
                  <a:pt x="855" y="2384"/>
                </a:lnTo>
                <a:lnTo>
                  <a:pt x="876" y="2408"/>
                </a:lnTo>
                <a:lnTo>
                  <a:pt x="899" y="2429"/>
                </a:lnTo>
                <a:lnTo>
                  <a:pt x="926" y="2445"/>
                </a:lnTo>
                <a:lnTo>
                  <a:pt x="955" y="2458"/>
                </a:lnTo>
                <a:lnTo>
                  <a:pt x="986" y="2466"/>
                </a:lnTo>
                <a:lnTo>
                  <a:pt x="1019" y="2469"/>
                </a:lnTo>
                <a:lnTo>
                  <a:pt x="1053" y="2466"/>
                </a:lnTo>
                <a:lnTo>
                  <a:pt x="1084" y="2458"/>
                </a:lnTo>
                <a:lnTo>
                  <a:pt x="1113" y="2445"/>
                </a:lnTo>
                <a:lnTo>
                  <a:pt x="1140" y="2429"/>
                </a:lnTo>
                <a:lnTo>
                  <a:pt x="1163" y="2408"/>
                </a:lnTo>
                <a:lnTo>
                  <a:pt x="1184" y="2384"/>
                </a:lnTo>
                <a:lnTo>
                  <a:pt x="1200" y="2357"/>
                </a:lnTo>
                <a:lnTo>
                  <a:pt x="1212" y="2327"/>
                </a:lnTo>
                <a:lnTo>
                  <a:pt x="1221" y="2296"/>
                </a:lnTo>
                <a:lnTo>
                  <a:pt x="1224" y="2262"/>
                </a:lnTo>
                <a:lnTo>
                  <a:pt x="1221" y="2229"/>
                </a:lnTo>
                <a:lnTo>
                  <a:pt x="1212" y="2198"/>
                </a:lnTo>
                <a:lnTo>
                  <a:pt x="1200" y="2168"/>
                </a:lnTo>
                <a:lnTo>
                  <a:pt x="1184" y="2142"/>
                </a:lnTo>
                <a:lnTo>
                  <a:pt x="1163" y="2118"/>
                </a:lnTo>
                <a:lnTo>
                  <a:pt x="1140" y="2097"/>
                </a:lnTo>
                <a:lnTo>
                  <a:pt x="1113" y="2081"/>
                </a:lnTo>
                <a:lnTo>
                  <a:pt x="1084" y="2067"/>
                </a:lnTo>
                <a:lnTo>
                  <a:pt x="1053" y="2060"/>
                </a:lnTo>
                <a:lnTo>
                  <a:pt x="1019" y="2057"/>
                </a:lnTo>
                <a:close/>
                <a:moveTo>
                  <a:pt x="815" y="1389"/>
                </a:moveTo>
                <a:lnTo>
                  <a:pt x="815" y="1696"/>
                </a:lnTo>
                <a:lnTo>
                  <a:pt x="885" y="1701"/>
                </a:lnTo>
                <a:lnTo>
                  <a:pt x="953" y="1710"/>
                </a:lnTo>
                <a:lnTo>
                  <a:pt x="1019" y="1724"/>
                </a:lnTo>
                <a:lnTo>
                  <a:pt x="1082" y="1745"/>
                </a:lnTo>
                <a:lnTo>
                  <a:pt x="1143" y="1772"/>
                </a:lnTo>
                <a:lnTo>
                  <a:pt x="1201" y="1803"/>
                </a:lnTo>
                <a:lnTo>
                  <a:pt x="1256" y="1838"/>
                </a:lnTo>
                <a:lnTo>
                  <a:pt x="1308" y="1878"/>
                </a:lnTo>
                <a:lnTo>
                  <a:pt x="1356" y="1924"/>
                </a:lnTo>
                <a:lnTo>
                  <a:pt x="1400" y="1972"/>
                </a:lnTo>
                <a:lnTo>
                  <a:pt x="1440" y="2024"/>
                </a:lnTo>
                <a:lnTo>
                  <a:pt x="1475" y="2080"/>
                </a:lnTo>
                <a:lnTo>
                  <a:pt x="1506" y="2138"/>
                </a:lnTo>
                <a:lnTo>
                  <a:pt x="1533" y="2199"/>
                </a:lnTo>
                <a:lnTo>
                  <a:pt x="1553" y="2263"/>
                </a:lnTo>
                <a:lnTo>
                  <a:pt x="1567" y="2329"/>
                </a:lnTo>
                <a:lnTo>
                  <a:pt x="1577" y="2399"/>
                </a:lnTo>
                <a:lnTo>
                  <a:pt x="1580" y="2469"/>
                </a:lnTo>
                <a:lnTo>
                  <a:pt x="1886" y="2469"/>
                </a:lnTo>
                <a:lnTo>
                  <a:pt x="1883" y="2384"/>
                </a:lnTo>
                <a:lnTo>
                  <a:pt x="1873" y="2302"/>
                </a:lnTo>
                <a:lnTo>
                  <a:pt x="1858" y="2221"/>
                </a:lnTo>
                <a:lnTo>
                  <a:pt x="1837" y="2143"/>
                </a:lnTo>
                <a:lnTo>
                  <a:pt x="1809" y="2067"/>
                </a:lnTo>
                <a:lnTo>
                  <a:pt x="1777" y="1994"/>
                </a:lnTo>
                <a:lnTo>
                  <a:pt x="1739" y="1924"/>
                </a:lnTo>
                <a:lnTo>
                  <a:pt x="1697" y="1856"/>
                </a:lnTo>
                <a:lnTo>
                  <a:pt x="1650" y="1793"/>
                </a:lnTo>
                <a:lnTo>
                  <a:pt x="1599" y="1734"/>
                </a:lnTo>
                <a:lnTo>
                  <a:pt x="1544" y="1678"/>
                </a:lnTo>
                <a:lnTo>
                  <a:pt x="1485" y="1626"/>
                </a:lnTo>
                <a:lnTo>
                  <a:pt x="1422" y="1579"/>
                </a:lnTo>
                <a:lnTo>
                  <a:pt x="1356" y="1536"/>
                </a:lnTo>
                <a:lnTo>
                  <a:pt x="1286" y="1498"/>
                </a:lnTo>
                <a:lnTo>
                  <a:pt x="1213" y="1466"/>
                </a:lnTo>
                <a:lnTo>
                  <a:pt x="1139" y="1438"/>
                </a:lnTo>
                <a:lnTo>
                  <a:pt x="1061" y="1418"/>
                </a:lnTo>
                <a:lnTo>
                  <a:pt x="981" y="1401"/>
                </a:lnTo>
                <a:lnTo>
                  <a:pt x="899" y="1392"/>
                </a:lnTo>
                <a:lnTo>
                  <a:pt x="815" y="1389"/>
                </a:lnTo>
                <a:close/>
                <a:moveTo>
                  <a:pt x="815" y="771"/>
                </a:moveTo>
                <a:lnTo>
                  <a:pt x="815" y="1080"/>
                </a:lnTo>
                <a:lnTo>
                  <a:pt x="900" y="1082"/>
                </a:lnTo>
                <a:lnTo>
                  <a:pt x="983" y="1090"/>
                </a:lnTo>
                <a:lnTo>
                  <a:pt x="1066" y="1103"/>
                </a:lnTo>
                <a:lnTo>
                  <a:pt x="1147" y="1120"/>
                </a:lnTo>
                <a:lnTo>
                  <a:pt x="1227" y="1143"/>
                </a:lnTo>
                <a:lnTo>
                  <a:pt x="1305" y="1170"/>
                </a:lnTo>
                <a:lnTo>
                  <a:pt x="1380" y="1202"/>
                </a:lnTo>
                <a:lnTo>
                  <a:pt x="1454" y="1238"/>
                </a:lnTo>
                <a:lnTo>
                  <a:pt x="1527" y="1278"/>
                </a:lnTo>
                <a:lnTo>
                  <a:pt x="1596" y="1324"/>
                </a:lnTo>
                <a:lnTo>
                  <a:pt x="1663" y="1374"/>
                </a:lnTo>
                <a:lnTo>
                  <a:pt x="1727" y="1428"/>
                </a:lnTo>
                <a:lnTo>
                  <a:pt x="1788" y="1487"/>
                </a:lnTo>
                <a:lnTo>
                  <a:pt x="1847" y="1549"/>
                </a:lnTo>
                <a:lnTo>
                  <a:pt x="1900" y="1614"/>
                </a:lnTo>
                <a:lnTo>
                  <a:pt x="1949" y="1681"/>
                </a:lnTo>
                <a:lnTo>
                  <a:pt x="1994" y="1751"/>
                </a:lnTo>
                <a:lnTo>
                  <a:pt x="2035" y="1823"/>
                </a:lnTo>
                <a:lnTo>
                  <a:pt x="2071" y="1899"/>
                </a:lnTo>
                <a:lnTo>
                  <a:pt x="2103" y="1975"/>
                </a:lnTo>
                <a:lnTo>
                  <a:pt x="2129" y="2054"/>
                </a:lnTo>
                <a:lnTo>
                  <a:pt x="2152" y="2134"/>
                </a:lnTo>
                <a:lnTo>
                  <a:pt x="2169" y="2216"/>
                </a:lnTo>
                <a:lnTo>
                  <a:pt x="2181" y="2300"/>
                </a:lnTo>
                <a:lnTo>
                  <a:pt x="2189" y="2383"/>
                </a:lnTo>
                <a:lnTo>
                  <a:pt x="2192" y="2469"/>
                </a:lnTo>
                <a:lnTo>
                  <a:pt x="2498" y="2469"/>
                </a:lnTo>
                <a:lnTo>
                  <a:pt x="2494" y="2372"/>
                </a:lnTo>
                <a:lnTo>
                  <a:pt x="2486" y="2276"/>
                </a:lnTo>
                <a:lnTo>
                  <a:pt x="2474" y="2182"/>
                </a:lnTo>
                <a:lnTo>
                  <a:pt x="2456" y="2089"/>
                </a:lnTo>
                <a:lnTo>
                  <a:pt x="2432" y="1997"/>
                </a:lnTo>
                <a:lnTo>
                  <a:pt x="2403" y="1907"/>
                </a:lnTo>
                <a:lnTo>
                  <a:pt x="2371" y="1818"/>
                </a:lnTo>
                <a:lnTo>
                  <a:pt x="2332" y="1733"/>
                </a:lnTo>
                <a:lnTo>
                  <a:pt x="2289" y="1649"/>
                </a:lnTo>
                <a:lnTo>
                  <a:pt x="2242" y="1567"/>
                </a:lnTo>
                <a:lnTo>
                  <a:pt x="2190" y="1488"/>
                </a:lnTo>
                <a:lnTo>
                  <a:pt x="2132" y="1412"/>
                </a:lnTo>
                <a:lnTo>
                  <a:pt x="2071" y="1339"/>
                </a:lnTo>
                <a:lnTo>
                  <a:pt x="2005" y="1269"/>
                </a:lnTo>
                <a:lnTo>
                  <a:pt x="1935" y="1202"/>
                </a:lnTo>
                <a:lnTo>
                  <a:pt x="1862" y="1140"/>
                </a:lnTo>
                <a:lnTo>
                  <a:pt x="1787" y="1082"/>
                </a:lnTo>
                <a:lnTo>
                  <a:pt x="1709" y="1029"/>
                </a:lnTo>
                <a:lnTo>
                  <a:pt x="1628" y="982"/>
                </a:lnTo>
                <a:lnTo>
                  <a:pt x="1545" y="938"/>
                </a:lnTo>
                <a:lnTo>
                  <a:pt x="1459" y="899"/>
                </a:lnTo>
                <a:lnTo>
                  <a:pt x="1372" y="866"/>
                </a:lnTo>
                <a:lnTo>
                  <a:pt x="1283" y="837"/>
                </a:lnTo>
                <a:lnTo>
                  <a:pt x="1192" y="813"/>
                </a:lnTo>
                <a:lnTo>
                  <a:pt x="1100" y="795"/>
                </a:lnTo>
                <a:lnTo>
                  <a:pt x="1006" y="781"/>
                </a:lnTo>
                <a:lnTo>
                  <a:pt x="912" y="774"/>
                </a:lnTo>
                <a:lnTo>
                  <a:pt x="815" y="77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" name="Freeform 1437"/>
          <p:cNvSpPr>
            <a:spLocks noEditPoints="1"/>
          </p:cNvSpPr>
          <p:nvPr/>
        </p:nvSpPr>
        <p:spPr bwMode="auto">
          <a:xfrm>
            <a:off x="4000575" y="410920"/>
            <a:ext cx="336784" cy="251762"/>
          </a:xfrm>
          <a:custGeom>
            <a:avLst/>
            <a:gdLst>
              <a:gd name="T0" fmla="*/ 1222 w 3261"/>
              <a:gd name="T1" fmla="*/ 2036 h 2443"/>
              <a:gd name="T2" fmla="*/ 1222 w 3261"/>
              <a:gd name="T3" fmla="*/ 407 h 2443"/>
              <a:gd name="T4" fmla="*/ 2650 w 3261"/>
              <a:gd name="T5" fmla="*/ 0 h 2443"/>
              <a:gd name="T6" fmla="*/ 2772 w 3261"/>
              <a:gd name="T7" fmla="*/ 12 h 2443"/>
              <a:gd name="T8" fmla="*/ 2887 w 3261"/>
              <a:gd name="T9" fmla="*/ 48 h 2443"/>
              <a:gd name="T10" fmla="*/ 2991 w 3261"/>
              <a:gd name="T11" fmla="*/ 104 h 2443"/>
              <a:gd name="T12" fmla="*/ 3081 w 3261"/>
              <a:gd name="T13" fmla="*/ 180 h 2443"/>
              <a:gd name="T14" fmla="*/ 3156 w 3261"/>
              <a:gd name="T15" fmla="*/ 270 h 2443"/>
              <a:gd name="T16" fmla="*/ 3213 w 3261"/>
              <a:gd name="T17" fmla="*/ 374 h 2443"/>
              <a:gd name="T18" fmla="*/ 3249 w 3261"/>
              <a:gd name="T19" fmla="*/ 488 h 2443"/>
              <a:gd name="T20" fmla="*/ 3261 w 3261"/>
              <a:gd name="T21" fmla="*/ 611 h 2443"/>
              <a:gd name="T22" fmla="*/ 3258 w 3261"/>
              <a:gd name="T23" fmla="*/ 1895 h 2443"/>
              <a:gd name="T24" fmla="*/ 3234 w 3261"/>
              <a:gd name="T25" fmla="*/ 2013 h 2443"/>
              <a:gd name="T26" fmla="*/ 3187 w 3261"/>
              <a:gd name="T27" fmla="*/ 2122 h 2443"/>
              <a:gd name="T28" fmla="*/ 3121 w 3261"/>
              <a:gd name="T29" fmla="*/ 2219 h 2443"/>
              <a:gd name="T30" fmla="*/ 3038 w 3261"/>
              <a:gd name="T31" fmla="*/ 2303 h 2443"/>
              <a:gd name="T32" fmla="*/ 2941 w 3261"/>
              <a:gd name="T33" fmla="*/ 2369 h 2443"/>
              <a:gd name="T34" fmla="*/ 2831 w 3261"/>
              <a:gd name="T35" fmla="*/ 2415 h 2443"/>
              <a:gd name="T36" fmla="*/ 2712 w 3261"/>
              <a:gd name="T37" fmla="*/ 2439 h 2443"/>
              <a:gd name="T38" fmla="*/ 611 w 3261"/>
              <a:gd name="T39" fmla="*/ 2443 h 2443"/>
              <a:gd name="T40" fmla="*/ 489 w 3261"/>
              <a:gd name="T41" fmla="*/ 2430 h 2443"/>
              <a:gd name="T42" fmla="*/ 374 w 3261"/>
              <a:gd name="T43" fmla="*/ 2395 h 2443"/>
              <a:gd name="T44" fmla="*/ 270 w 3261"/>
              <a:gd name="T45" fmla="*/ 2338 h 2443"/>
              <a:gd name="T46" fmla="*/ 180 w 3261"/>
              <a:gd name="T47" fmla="*/ 2263 h 2443"/>
              <a:gd name="T48" fmla="*/ 104 w 3261"/>
              <a:gd name="T49" fmla="*/ 2172 h 2443"/>
              <a:gd name="T50" fmla="*/ 48 w 3261"/>
              <a:gd name="T51" fmla="*/ 2069 h 2443"/>
              <a:gd name="T52" fmla="*/ 12 w 3261"/>
              <a:gd name="T53" fmla="*/ 1955 h 2443"/>
              <a:gd name="T54" fmla="*/ 0 w 3261"/>
              <a:gd name="T55" fmla="*/ 1832 h 2443"/>
              <a:gd name="T56" fmla="*/ 3 w 3261"/>
              <a:gd name="T57" fmla="*/ 548 h 2443"/>
              <a:gd name="T58" fmla="*/ 28 w 3261"/>
              <a:gd name="T59" fmla="*/ 429 h 2443"/>
              <a:gd name="T60" fmla="*/ 74 w 3261"/>
              <a:gd name="T61" fmla="*/ 320 h 2443"/>
              <a:gd name="T62" fmla="*/ 141 w 3261"/>
              <a:gd name="T63" fmla="*/ 223 h 2443"/>
              <a:gd name="T64" fmla="*/ 223 w 3261"/>
              <a:gd name="T65" fmla="*/ 139 h 2443"/>
              <a:gd name="T66" fmla="*/ 320 w 3261"/>
              <a:gd name="T67" fmla="*/ 74 h 2443"/>
              <a:gd name="T68" fmla="*/ 431 w 3261"/>
              <a:gd name="T69" fmla="*/ 27 h 2443"/>
              <a:gd name="T70" fmla="*/ 549 w 3261"/>
              <a:gd name="T71" fmla="*/ 3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61" h="2443">
                <a:moveTo>
                  <a:pt x="1222" y="407"/>
                </a:moveTo>
                <a:lnTo>
                  <a:pt x="1222" y="2036"/>
                </a:lnTo>
                <a:lnTo>
                  <a:pt x="2242" y="1221"/>
                </a:lnTo>
                <a:lnTo>
                  <a:pt x="1222" y="407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712" y="3"/>
                </a:lnTo>
                <a:lnTo>
                  <a:pt x="2772" y="12"/>
                </a:lnTo>
                <a:lnTo>
                  <a:pt x="2831" y="27"/>
                </a:lnTo>
                <a:lnTo>
                  <a:pt x="2887" y="48"/>
                </a:lnTo>
                <a:lnTo>
                  <a:pt x="2941" y="74"/>
                </a:lnTo>
                <a:lnTo>
                  <a:pt x="2991" y="104"/>
                </a:lnTo>
                <a:lnTo>
                  <a:pt x="3038" y="139"/>
                </a:lnTo>
                <a:lnTo>
                  <a:pt x="3081" y="180"/>
                </a:lnTo>
                <a:lnTo>
                  <a:pt x="3121" y="223"/>
                </a:lnTo>
                <a:lnTo>
                  <a:pt x="3156" y="270"/>
                </a:lnTo>
                <a:lnTo>
                  <a:pt x="3187" y="320"/>
                </a:lnTo>
                <a:lnTo>
                  <a:pt x="3213" y="374"/>
                </a:lnTo>
                <a:lnTo>
                  <a:pt x="3234" y="429"/>
                </a:lnTo>
                <a:lnTo>
                  <a:pt x="3249" y="488"/>
                </a:lnTo>
                <a:lnTo>
                  <a:pt x="3258" y="548"/>
                </a:lnTo>
                <a:lnTo>
                  <a:pt x="3261" y="611"/>
                </a:ln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3"/>
                </a:lnTo>
                <a:lnTo>
                  <a:pt x="3213" y="2069"/>
                </a:lnTo>
                <a:lnTo>
                  <a:pt x="3187" y="2122"/>
                </a:lnTo>
                <a:lnTo>
                  <a:pt x="3156" y="2172"/>
                </a:lnTo>
                <a:lnTo>
                  <a:pt x="3121" y="2219"/>
                </a:lnTo>
                <a:lnTo>
                  <a:pt x="3081" y="2263"/>
                </a:lnTo>
                <a:lnTo>
                  <a:pt x="3038" y="2303"/>
                </a:lnTo>
                <a:lnTo>
                  <a:pt x="2991" y="2338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2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1" y="2415"/>
                </a:lnTo>
                <a:lnTo>
                  <a:pt x="374" y="2395"/>
                </a:lnTo>
                <a:lnTo>
                  <a:pt x="320" y="2369"/>
                </a:lnTo>
                <a:lnTo>
                  <a:pt x="270" y="2338"/>
                </a:lnTo>
                <a:lnTo>
                  <a:pt x="223" y="2303"/>
                </a:lnTo>
                <a:lnTo>
                  <a:pt x="180" y="2263"/>
                </a:lnTo>
                <a:lnTo>
                  <a:pt x="141" y="2219"/>
                </a:lnTo>
                <a:lnTo>
                  <a:pt x="104" y="2172"/>
                </a:lnTo>
                <a:lnTo>
                  <a:pt x="74" y="2122"/>
                </a:lnTo>
                <a:lnTo>
                  <a:pt x="48" y="2069"/>
                </a:lnTo>
                <a:lnTo>
                  <a:pt x="28" y="2013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lnTo>
                  <a:pt x="0" y="611"/>
                </a:lnTo>
                <a:lnTo>
                  <a:pt x="3" y="548"/>
                </a:lnTo>
                <a:lnTo>
                  <a:pt x="12" y="488"/>
                </a:lnTo>
                <a:lnTo>
                  <a:pt x="28" y="429"/>
                </a:lnTo>
                <a:lnTo>
                  <a:pt x="48" y="374"/>
                </a:lnTo>
                <a:lnTo>
                  <a:pt x="74" y="320"/>
                </a:lnTo>
                <a:lnTo>
                  <a:pt x="104" y="270"/>
                </a:lnTo>
                <a:lnTo>
                  <a:pt x="141" y="223"/>
                </a:lnTo>
                <a:lnTo>
                  <a:pt x="180" y="180"/>
                </a:lnTo>
                <a:lnTo>
                  <a:pt x="223" y="139"/>
                </a:lnTo>
                <a:lnTo>
                  <a:pt x="270" y="104"/>
                </a:lnTo>
                <a:lnTo>
                  <a:pt x="320" y="74"/>
                </a:lnTo>
                <a:lnTo>
                  <a:pt x="374" y="48"/>
                </a:lnTo>
                <a:lnTo>
                  <a:pt x="431" y="27"/>
                </a:lnTo>
                <a:lnTo>
                  <a:pt x="489" y="12"/>
                </a:lnTo>
                <a:lnTo>
                  <a:pt x="549" y="3"/>
                </a:lnTo>
                <a:lnTo>
                  <a:pt x="61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" name="Freeform 1442"/>
          <p:cNvSpPr>
            <a:spLocks noEditPoints="1"/>
          </p:cNvSpPr>
          <p:nvPr/>
        </p:nvSpPr>
        <p:spPr bwMode="auto">
          <a:xfrm>
            <a:off x="4496779" y="410920"/>
            <a:ext cx="336784" cy="251762"/>
          </a:xfrm>
          <a:custGeom>
            <a:avLst/>
            <a:gdLst>
              <a:gd name="T0" fmla="*/ 1222 w 3261"/>
              <a:gd name="T1" fmla="*/ 2036 h 2443"/>
              <a:gd name="T2" fmla="*/ 566 w 3261"/>
              <a:gd name="T3" fmla="*/ 206 h 2443"/>
              <a:gd name="T4" fmla="*/ 436 w 3261"/>
              <a:gd name="T5" fmla="*/ 244 h 2443"/>
              <a:gd name="T6" fmla="*/ 324 w 3261"/>
              <a:gd name="T7" fmla="*/ 323 h 2443"/>
              <a:gd name="T8" fmla="*/ 244 w 3261"/>
              <a:gd name="T9" fmla="*/ 435 h 2443"/>
              <a:gd name="T10" fmla="*/ 207 w 3261"/>
              <a:gd name="T11" fmla="*/ 564 h 2443"/>
              <a:gd name="T12" fmla="*/ 207 w 3261"/>
              <a:gd name="T13" fmla="*/ 1878 h 2443"/>
              <a:gd name="T14" fmla="*/ 244 w 3261"/>
              <a:gd name="T15" fmla="*/ 2008 h 2443"/>
              <a:gd name="T16" fmla="*/ 324 w 3261"/>
              <a:gd name="T17" fmla="*/ 2119 h 2443"/>
              <a:gd name="T18" fmla="*/ 436 w 3261"/>
              <a:gd name="T19" fmla="*/ 2199 h 2443"/>
              <a:gd name="T20" fmla="*/ 566 w 3261"/>
              <a:gd name="T21" fmla="*/ 2236 h 2443"/>
              <a:gd name="T22" fmla="*/ 2696 w 3261"/>
              <a:gd name="T23" fmla="*/ 2236 h 2443"/>
              <a:gd name="T24" fmla="*/ 2825 w 3261"/>
              <a:gd name="T25" fmla="*/ 2199 h 2443"/>
              <a:gd name="T26" fmla="*/ 2938 w 3261"/>
              <a:gd name="T27" fmla="*/ 2119 h 2443"/>
              <a:gd name="T28" fmla="*/ 3017 w 3261"/>
              <a:gd name="T29" fmla="*/ 2008 h 2443"/>
              <a:gd name="T30" fmla="*/ 3055 w 3261"/>
              <a:gd name="T31" fmla="*/ 1878 h 2443"/>
              <a:gd name="T32" fmla="*/ 3055 w 3261"/>
              <a:gd name="T33" fmla="*/ 564 h 2443"/>
              <a:gd name="T34" fmla="*/ 3017 w 3261"/>
              <a:gd name="T35" fmla="*/ 435 h 2443"/>
              <a:gd name="T36" fmla="*/ 2938 w 3261"/>
              <a:gd name="T37" fmla="*/ 323 h 2443"/>
              <a:gd name="T38" fmla="*/ 2825 w 3261"/>
              <a:gd name="T39" fmla="*/ 244 h 2443"/>
              <a:gd name="T40" fmla="*/ 2696 w 3261"/>
              <a:gd name="T41" fmla="*/ 206 h 2443"/>
              <a:gd name="T42" fmla="*/ 611 w 3261"/>
              <a:gd name="T43" fmla="*/ 0 h 2443"/>
              <a:gd name="T44" fmla="*/ 2772 w 3261"/>
              <a:gd name="T45" fmla="*/ 12 h 2443"/>
              <a:gd name="T46" fmla="*/ 2941 w 3261"/>
              <a:gd name="T47" fmla="*/ 74 h 2443"/>
              <a:gd name="T48" fmla="*/ 3081 w 3261"/>
              <a:gd name="T49" fmla="*/ 180 h 2443"/>
              <a:gd name="T50" fmla="*/ 3187 w 3261"/>
              <a:gd name="T51" fmla="*/ 320 h 2443"/>
              <a:gd name="T52" fmla="*/ 3249 w 3261"/>
              <a:gd name="T53" fmla="*/ 488 h 2443"/>
              <a:gd name="T54" fmla="*/ 3261 w 3261"/>
              <a:gd name="T55" fmla="*/ 1832 h 2443"/>
              <a:gd name="T56" fmla="*/ 3234 w 3261"/>
              <a:gd name="T57" fmla="*/ 2013 h 2443"/>
              <a:gd name="T58" fmla="*/ 3156 w 3261"/>
              <a:gd name="T59" fmla="*/ 2172 h 2443"/>
              <a:gd name="T60" fmla="*/ 3038 w 3261"/>
              <a:gd name="T61" fmla="*/ 2303 h 2443"/>
              <a:gd name="T62" fmla="*/ 2887 w 3261"/>
              <a:gd name="T63" fmla="*/ 2395 h 2443"/>
              <a:gd name="T64" fmla="*/ 2712 w 3261"/>
              <a:gd name="T65" fmla="*/ 2439 h 2443"/>
              <a:gd name="T66" fmla="*/ 549 w 3261"/>
              <a:gd name="T67" fmla="*/ 2439 h 2443"/>
              <a:gd name="T68" fmla="*/ 374 w 3261"/>
              <a:gd name="T69" fmla="*/ 2395 h 2443"/>
              <a:gd name="T70" fmla="*/ 223 w 3261"/>
              <a:gd name="T71" fmla="*/ 2303 h 2443"/>
              <a:gd name="T72" fmla="*/ 104 w 3261"/>
              <a:gd name="T73" fmla="*/ 2172 h 2443"/>
              <a:gd name="T74" fmla="*/ 28 w 3261"/>
              <a:gd name="T75" fmla="*/ 2013 h 2443"/>
              <a:gd name="T76" fmla="*/ 0 w 3261"/>
              <a:gd name="T77" fmla="*/ 1832 h 2443"/>
              <a:gd name="T78" fmla="*/ 12 w 3261"/>
              <a:gd name="T79" fmla="*/ 488 h 2443"/>
              <a:gd name="T80" fmla="*/ 74 w 3261"/>
              <a:gd name="T81" fmla="*/ 320 h 2443"/>
              <a:gd name="T82" fmla="*/ 180 w 3261"/>
              <a:gd name="T83" fmla="*/ 180 h 2443"/>
              <a:gd name="T84" fmla="*/ 320 w 3261"/>
              <a:gd name="T85" fmla="*/ 74 h 2443"/>
              <a:gd name="T86" fmla="*/ 489 w 3261"/>
              <a:gd name="T87" fmla="*/ 12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61" h="2443">
                <a:moveTo>
                  <a:pt x="1222" y="407"/>
                </a:moveTo>
                <a:lnTo>
                  <a:pt x="2242" y="1221"/>
                </a:lnTo>
                <a:lnTo>
                  <a:pt x="1222" y="2036"/>
                </a:lnTo>
                <a:lnTo>
                  <a:pt x="1222" y="407"/>
                </a:lnTo>
                <a:close/>
                <a:moveTo>
                  <a:pt x="611" y="204"/>
                </a:moveTo>
                <a:lnTo>
                  <a:pt x="566" y="206"/>
                </a:lnTo>
                <a:lnTo>
                  <a:pt x="521" y="214"/>
                </a:lnTo>
                <a:lnTo>
                  <a:pt x="477" y="227"/>
                </a:lnTo>
                <a:lnTo>
                  <a:pt x="436" y="244"/>
                </a:lnTo>
                <a:lnTo>
                  <a:pt x="395" y="266"/>
                </a:lnTo>
                <a:lnTo>
                  <a:pt x="358" y="293"/>
                </a:lnTo>
                <a:lnTo>
                  <a:pt x="324" y="323"/>
                </a:lnTo>
                <a:lnTo>
                  <a:pt x="293" y="358"/>
                </a:lnTo>
                <a:lnTo>
                  <a:pt x="266" y="395"/>
                </a:lnTo>
                <a:lnTo>
                  <a:pt x="244" y="435"/>
                </a:lnTo>
                <a:lnTo>
                  <a:pt x="227" y="476"/>
                </a:lnTo>
                <a:lnTo>
                  <a:pt x="214" y="520"/>
                </a:lnTo>
                <a:lnTo>
                  <a:pt x="207" y="564"/>
                </a:lnTo>
                <a:lnTo>
                  <a:pt x="204" y="611"/>
                </a:lnTo>
                <a:lnTo>
                  <a:pt x="204" y="1832"/>
                </a:lnTo>
                <a:lnTo>
                  <a:pt x="207" y="1878"/>
                </a:lnTo>
                <a:lnTo>
                  <a:pt x="214" y="1923"/>
                </a:lnTo>
                <a:lnTo>
                  <a:pt x="227" y="1966"/>
                </a:lnTo>
                <a:lnTo>
                  <a:pt x="244" y="2008"/>
                </a:lnTo>
                <a:lnTo>
                  <a:pt x="266" y="2048"/>
                </a:lnTo>
                <a:lnTo>
                  <a:pt x="293" y="2085"/>
                </a:lnTo>
                <a:lnTo>
                  <a:pt x="324" y="2119"/>
                </a:lnTo>
                <a:lnTo>
                  <a:pt x="358" y="2150"/>
                </a:lnTo>
                <a:lnTo>
                  <a:pt x="395" y="2177"/>
                </a:lnTo>
                <a:lnTo>
                  <a:pt x="436" y="2199"/>
                </a:lnTo>
                <a:lnTo>
                  <a:pt x="477" y="2216"/>
                </a:lnTo>
                <a:lnTo>
                  <a:pt x="521" y="2228"/>
                </a:lnTo>
                <a:lnTo>
                  <a:pt x="566" y="2236"/>
                </a:lnTo>
                <a:lnTo>
                  <a:pt x="611" y="2239"/>
                </a:lnTo>
                <a:lnTo>
                  <a:pt x="2650" y="2239"/>
                </a:lnTo>
                <a:lnTo>
                  <a:pt x="2696" y="2236"/>
                </a:lnTo>
                <a:lnTo>
                  <a:pt x="2741" y="2228"/>
                </a:lnTo>
                <a:lnTo>
                  <a:pt x="2784" y="2216"/>
                </a:lnTo>
                <a:lnTo>
                  <a:pt x="2825" y="2199"/>
                </a:lnTo>
                <a:lnTo>
                  <a:pt x="2865" y="2177"/>
                </a:lnTo>
                <a:lnTo>
                  <a:pt x="2903" y="2150"/>
                </a:lnTo>
                <a:lnTo>
                  <a:pt x="2938" y="2119"/>
                </a:lnTo>
                <a:lnTo>
                  <a:pt x="2969" y="2085"/>
                </a:lnTo>
                <a:lnTo>
                  <a:pt x="2995" y="2047"/>
                </a:lnTo>
                <a:lnTo>
                  <a:pt x="3017" y="2008"/>
                </a:lnTo>
                <a:lnTo>
                  <a:pt x="3034" y="1966"/>
                </a:lnTo>
                <a:lnTo>
                  <a:pt x="3047" y="1923"/>
                </a:lnTo>
                <a:lnTo>
                  <a:pt x="3055" y="1878"/>
                </a:lnTo>
                <a:lnTo>
                  <a:pt x="3057" y="1832"/>
                </a:lnTo>
                <a:lnTo>
                  <a:pt x="3057" y="611"/>
                </a:lnTo>
                <a:lnTo>
                  <a:pt x="3055" y="564"/>
                </a:lnTo>
                <a:lnTo>
                  <a:pt x="3047" y="520"/>
                </a:lnTo>
                <a:lnTo>
                  <a:pt x="3034" y="476"/>
                </a:lnTo>
                <a:lnTo>
                  <a:pt x="3017" y="435"/>
                </a:lnTo>
                <a:lnTo>
                  <a:pt x="2995" y="395"/>
                </a:lnTo>
                <a:lnTo>
                  <a:pt x="2969" y="358"/>
                </a:lnTo>
                <a:lnTo>
                  <a:pt x="2938" y="323"/>
                </a:lnTo>
                <a:lnTo>
                  <a:pt x="2903" y="292"/>
                </a:lnTo>
                <a:lnTo>
                  <a:pt x="2865" y="266"/>
                </a:lnTo>
                <a:lnTo>
                  <a:pt x="2825" y="244"/>
                </a:lnTo>
                <a:lnTo>
                  <a:pt x="2784" y="227"/>
                </a:lnTo>
                <a:lnTo>
                  <a:pt x="2741" y="214"/>
                </a:lnTo>
                <a:lnTo>
                  <a:pt x="2696" y="206"/>
                </a:lnTo>
                <a:lnTo>
                  <a:pt x="2650" y="204"/>
                </a:lnTo>
                <a:lnTo>
                  <a:pt x="611" y="204"/>
                </a:lnTo>
                <a:close/>
                <a:moveTo>
                  <a:pt x="611" y="0"/>
                </a:moveTo>
                <a:lnTo>
                  <a:pt x="2650" y="0"/>
                </a:lnTo>
                <a:lnTo>
                  <a:pt x="2712" y="3"/>
                </a:lnTo>
                <a:lnTo>
                  <a:pt x="2772" y="12"/>
                </a:lnTo>
                <a:lnTo>
                  <a:pt x="2831" y="27"/>
                </a:lnTo>
                <a:lnTo>
                  <a:pt x="2887" y="48"/>
                </a:lnTo>
                <a:lnTo>
                  <a:pt x="2941" y="74"/>
                </a:lnTo>
                <a:lnTo>
                  <a:pt x="2991" y="104"/>
                </a:lnTo>
                <a:lnTo>
                  <a:pt x="3038" y="139"/>
                </a:lnTo>
                <a:lnTo>
                  <a:pt x="3081" y="180"/>
                </a:lnTo>
                <a:lnTo>
                  <a:pt x="3121" y="223"/>
                </a:lnTo>
                <a:lnTo>
                  <a:pt x="3156" y="270"/>
                </a:lnTo>
                <a:lnTo>
                  <a:pt x="3187" y="320"/>
                </a:lnTo>
                <a:lnTo>
                  <a:pt x="3213" y="374"/>
                </a:lnTo>
                <a:lnTo>
                  <a:pt x="3234" y="429"/>
                </a:lnTo>
                <a:lnTo>
                  <a:pt x="3249" y="488"/>
                </a:lnTo>
                <a:lnTo>
                  <a:pt x="3258" y="548"/>
                </a:lnTo>
                <a:lnTo>
                  <a:pt x="3261" y="611"/>
                </a:ln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3"/>
                </a:lnTo>
                <a:lnTo>
                  <a:pt x="3213" y="2069"/>
                </a:lnTo>
                <a:lnTo>
                  <a:pt x="3187" y="2122"/>
                </a:lnTo>
                <a:lnTo>
                  <a:pt x="3156" y="2172"/>
                </a:lnTo>
                <a:lnTo>
                  <a:pt x="3121" y="2219"/>
                </a:lnTo>
                <a:lnTo>
                  <a:pt x="3081" y="2263"/>
                </a:lnTo>
                <a:lnTo>
                  <a:pt x="3038" y="2303"/>
                </a:lnTo>
                <a:lnTo>
                  <a:pt x="2991" y="2338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2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1" y="2415"/>
                </a:lnTo>
                <a:lnTo>
                  <a:pt x="374" y="2395"/>
                </a:lnTo>
                <a:lnTo>
                  <a:pt x="320" y="2369"/>
                </a:lnTo>
                <a:lnTo>
                  <a:pt x="270" y="2338"/>
                </a:lnTo>
                <a:lnTo>
                  <a:pt x="223" y="2303"/>
                </a:lnTo>
                <a:lnTo>
                  <a:pt x="180" y="2263"/>
                </a:lnTo>
                <a:lnTo>
                  <a:pt x="141" y="2219"/>
                </a:lnTo>
                <a:lnTo>
                  <a:pt x="104" y="2172"/>
                </a:lnTo>
                <a:lnTo>
                  <a:pt x="74" y="2122"/>
                </a:lnTo>
                <a:lnTo>
                  <a:pt x="48" y="2069"/>
                </a:lnTo>
                <a:lnTo>
                  <a:pt x="28" y="2013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lnTo>
                  <a:pt x="0" y="611"/>
                </a:lnTo>
                <a:lnTo>
                  <a:pt x="3" y="548"/>
                </a:lnTo>
                <a:lnTo>
                  <a:pt x="12" y="488"/>
                </a:lnTo>
                <a:lnTo>
                  <a:pt x="28" y="429"/>
                </a:lnTo>
                <a:lnTo>
                  <a:pt x="48" y="374"/>
                </a:lnTo>
                <a:lnTo>
                  <a:pt x="74" y="320"/>
                </a:lnTo>
                <a:lnTo>
                  <a:pt x="104" y="270"/>
                </a:lnTo>
                <a:lnTo>
                  <a:pt x="141" y="223"/>
                </a:lnTo>
                <a:lnTo>
                  <a:pt x="180" y="180"/>
                </a:lnTo>
                <a:lnTo>
                  <a:pt x="223" y="139"/>
                </a:lnTo>
                <a:lnTo>
                  <a:pt x="270" y="104"/>
                </a:lnTo>
                <a:lnTo>
                  <a:pt x="320" y="74"/>
                </a:lnTo>
                <a:lnTo>
                  <a:pt x="374" y="48"/>
                </a:lnTo>
                <a:lnTo>
                  <a:pt x="431" y="27"/>
                </a:lnTo>
                <a:lnTo>
                  <a:pt x="489" y="12"/>
                </a:lnTo>
                <a:lnTo>
                  <a:pt x="549" y="3"/>
                </a:lnTo>
                <a:lnTo>
                  <a:pt x="61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1" name="Group 1445"/>
          <p:cNvGrpSpPr>
            <a:grpSpLocks noChangeAspect="1"/>
          </p:cNvGrpSpPr>
          <p:nvPr/>
        </p:nvGrpSpPr>
        <p:grpSpPr bwMode="auto">
          <a:xfrm>
            <a:off x="4992984" y="380809"/>
            <a:ext cx="336784" cy="340085"/>
            <a:chOff x="3059" y="8883"/>
            <a:chExt cx="408" cy="412"/>
          </a:xfrm>
          <a:solidFill>
            <a:srgbClr val="FFFFFF"/>
          </a:solidFill>
        </p:grpSpPr>
        <p:sp>
          <p:nvSpPr>
            <p:cNvPr id="12" name="Freeform 1447"/>
            <p:cNvSpPr/>
            <p:nvPr/>
          </p:nvSpPr>
          <p:spPr bwMode="auto">
            <a:xfrm>
              <a:off x="3085" y="8883"/>
              <a:ext cx="126" cy="155"/>
            </a:xfrm>
            <a:custGeom>
              <a:avLst/>
              <a:gdLst>
                <a:gd name="T0" fmla="*/ 0 w 1004"/>
                <a:gd name="T1" fmla="*/ 0 h 1234"/>
                <a:gd name="T2" fmla="*/ 281 w 1004"/>
                <a:gd name="T3" fmla="*/ 0 h 1234"/>
                <a:gd name="T4" fmla="*/ 501 w 1004"/>
                <a:gd name="T5" fmla="*/ 441 h 1234"/>
                <a:gd name="T6" fmla="*/ 722 w 1004"/>
                <a:gd name="T7" fmla="*/ 0 h 1234"/>
                <a:gd name="T8" fmla="*/ 1004 w 1004"/>
                <a:gd name="T9" fmla="*/ 0 h 1234"/>
                <a:gd name="T10" fmla="*/ 605 w 1004"/>
                <a:gd name="T11" fmla="*/ 698 h 1234"/>
                <a:gd name="T12" fmla="*/ 603 w 1004"/>
                <a:gd name="T13" fmla="*/ 697 h 1234"/>
                <a:gd name="T14" fmla="*/ 603 w 1004"/>
                <a:gd name="T15" fmla="*/ 1234 h 1234"/>
                <a:gd name="T16" fmla="*/ 400 w 1004"/>
                <a:gd name="T17" fmla="*/ 1234 h 1234"/>
                <a:gd name="T18" fmla="*/ 400 w 1004"/>
                <a:gd name="T19" fmla="*/ 697 h 1234"/>
                <a:gd name="T20" fmla="*/ 398 w 1004"/>
                <a:gd name="T21" fmla="*/ 698 h 1234"/>
                <a:gd name="T22" fmla="*/ 0 w 1004"/>
                <a:gd name="T23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4" h="1234">
                  <a:moveTo>
                    <a:pt x="0" y="0"/>
                  </a:moveTo>
                  <a:lnTo>
                    <a:pt x="281" y="0"/>
                  </a:lnTo>
                  <a:lnTo>
                    <a:pt x="501" y="441"/>
                  </a:lnTo>
                  <a:lnTo>
                    <a:pt x="722" y="0"/>
                  </a:lnTo>
                  <a:lnTo>
                    <a:pt x="1004" y="0"/>
                  </a:lnTo>
                  <a:lnTo>
                    <a:pt x="605" y="698"/>
                  </a:lnTo>
                  <a:lnTo>
                    <a:pt x="603" y="697"/>
                  </a:lnTo>
                  <a:lnTo>
                    <a:pt x="603" y="1234"/>
                  </a:lnTo>
                  <a:lnTo>
                    <a:pt x="400" y="1234"/>
                  </a:lnTo>
                  <a:lnTo>
                    <a:pt x="400" y="697"/>
                  </a:lnTo>
                  <a:lnTo>
                    <a:pt x="398" y="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" name="Freeform 1448"/>
            <p:cNvSpPr>
              <a:spLocks noEditPoints="1"/>
            </p:cNvSpPr>
            <p:nvPr/>
          </p:nvSpPr>
          <p:spPr bwMode="auto">
            <a:xfrm>
              <a:off x="3212" y="8909"/>
              <a:ext cx="76" cy="129"/>
            </a:xfrm>
            <a:custGeom>
              <a:avLst/>
              <a:gdLst>
                <a:gd name="T0" fmla="*/ 282 w 611"/>
                <a:gd name="T1" fmla="*/ 209 h 1029"/>
                <a:gd name="T2" fmla="*/ 242 w 611"/>
                <a:gd name="T3" fmla="*/ 229 h 1029"/>
                <a:gd name="T4" fmla="*/ 214 w 611"/>
                <a:gd name="T5" fmla="*/ 265 h 1029"/>
                <a:gd name="T6" fmla="*/ 203 w 611"/>
                <a:gd name="T7" fmla="*/ 309 h 1029"/>
                <a:gd name="T8" fmla="*/ 205 w 611"/>
                <a:gd name="T9" fmla="*/ 744 h 1029"/>
                <a:gd name="T10" fmla="*/ 226 w 611"/>
                <a:gd name="T11" fmla="*/ 784 h 1029"/>
                <a:gd name="T12" fmla="*/ 261 w 611"/>
                <a:gd name="T13" fmla="*/ 813 h 1029"/>
                <a:gd name="T14" fmla="*/ 305 w 611"/>
                <a:gd name="T15" fmla="*/ 823 h 1029"/>
                <a:gd name="T16" fmla="*/ 350 w 611"/>
                <a:gd name="T17" fmla="*/ 813 h 1029"/>
                <a:gd name="T18" fmla="*/ 384 w 611"/>
                <a:gd name="T19" fmla="*/ 784 h 1029"/>
                <a:gd name="T20" fmla="*/ 405 w 611"/>
                <a:gd name="T21" fmla="*/ 744 h 1029"/>
                <a:gd name="T22" fmla="*/ 407 w 611"/>
                <a:gd name="T23" fmla="*/ 309 h 1029"/>
                <a:gd name="T24" fmla="*/ 397 w 611"/>
                <a:gd name="T25" fmla="*/ 265 h 1029"/>
                <a:gd name="T26" fmla="*/ 368 w 611"/>
                <a:gd name="T27" fmla="*/ 229 h 1029"/>
                <a:gd name="T28" fmla="*/ 328 w 611"/>
                <a:gd name="T29" fmla="*/ 209 h 1029"/>
                <a:gd name="T30" fmla="*/ 305 w 611"/>
                <a:gd name="T31" fmla="*/ 0 h 1029"/>
                <a:gd name="T32" fmla="*/ 386 w 611"/>
                <a:gd name="T33" fmla="*/ 12 h 1029"/>
                <a:gd name="T34" fmla="*/ 459 w 611"/>
                <a:gd name="T35" fmla="*/ 42 h 1029"/>
                <a:gd name="T36" fmla="*/ 522 w 611"/>
                <a:gd name="T37" fmla="*/ 91 h 1029"/>
                <a:gd name="T38" fmla="*/ 569 w 611"/>
                <a:gd name="T39" fmla="*/ 153 h 1029"/>
                <a:gd name="T40" fmla="*/ 600 w 611"/>
                <a:gd name="T41" fmla="*/ 227 h 1029"/>
                <a:gd name="T42" fmla="*/ 611 w 611"/>
                <a:gd name="T43" fmla="*/ 309 h 1029"/>
                <a:gd name="T44" fmla="*/ 608 w 611"/>
                <a:gd name="T45" fmla="*/ 762 h 1029"/>
                <a:gd name="T46" fmla="*/ 587 w 611"/>
                <a:gd name="T47" fmla="*/ 840 h 1029"/>
                <a:gd name="T48" fmla="*/ 547 w 611"/>
                <a:gd name="T49" fmla="*/ 909 h 1029"/>
                <a:gd name="T50" fmla="*/ 492 w 611"/>
                <a:gd name="T51" fmla="*/ 965 h 1029"/>
                <a:gd name="T52" fmla="*/ 424 w 611"/>
                <a:gd name="T53" fmla="*/ 1005 h 1029"/>
                <a:gd name="T54" fmla="*/ 347 w 611"/>
                <a:gd name="T55" fmla="*/ 1027 h 1029"/>
                <a:gd name="T56" fmla="*/ 264 w 611"/>
                <a:gd name="T57" fmla="*/ 1027 h 1029"/>
                <a:gd name="T58" fmla="*/ 186 w 611"/>
                <a:gd name="T59" fmla="*/ 1005 h 1029"/>
                <a:gd name="T60" fmla="*/ 118 w 611"/>
                <a:gd name="T61" fmla="*/ 965 h 1029"/>
                <a:gd name="T62" fmla="*/ 63 w 611"/>
                <a:gd name="T63" fmla="*/ 909 h 1029"/>
                <a:gd name="T64" fmla="*/ 23 w 611"/>
                <a:gd name="T65" fmla="*/ 840 h 1029"/>
                <a:gd name="T66" fmla="*/ 2 w 611"/>
                <a:gd name="T67" fmla="*/ 762 h 1029"/>
                <a:gd name="T68" fmla="*/ 0 w 611"/>
                <a:gd name="T69" fmla="*/ 309 h 1029"/>
                <a:gd name="T70" fmla="*/ 10 w 611"/>
                <a:gd name="T71" fmla="*/ 227 h 1029"/>
                <a:gd name="T72" fmla="*/ 41 w 611"/>
                <a:gd name="T73" fmla="*/ 153 h 1029"/>
                <a:gd name="T74" fmla="*/ 89 w 611"/>
                <a:gd name="T75" fmla="*/ 91 h 1029"/>
                <a:gd name="T76" fmla="*/ 151 w 611"/>
                <a:gd name="T77" fmla="*/ 42 h 1029"/>
                <a:gd name="T78" fmla="*/ 224 w 611"/>
                <a:gd name="T79" fmla="*/ 12 h 1029"/>
                <a:gd name="T80" fmla="*/ 305 w 611"/>
                <a:gd name="T81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1029">
                  <a:moveTo>
                    <a:pt x="305" y="206"/>
                  </a:moveTo>
                  <a:lnTo>
                    <a:pt x="282" y="209"/>
                  </a:lnTo>
                  <a:lnTo>
                    <a:pt x="261" y="217"/>
                  </a:lnTo>
                  <a:lnTo>
                    <a:pt x="242" y="229"/>
                  </a:lnTo>
                  <a:lnTo>
                    <a:pt x="226" y="245"/>
                  </a:lnTo>
                  <a:lnTo>
                    <a:pt x="214" y="265"/>
                  </a:lnTo>
                  <a:lnTo>
                    <a:pt x="205" y="285"/>
                  </a:lnTo>
                  <a:lnTo>
                    <a:pt x="203" y="309"/>
                  </a:lnTo>
                  <a:lnTo>
                    <a:pt x="203" y="720"/>
                  </a:lnTo>
                  <a:lnTo>
                    <a:pt x="205" y="744"/>
                  </a:lnTo>
                  <a:lnTo>
                    <a:pt x="214" y="765"/>
                  </a:lnTo>
                  <a:lnTo>
                    <a:pt x="226" y="784"/>
                  </a:lnTo>
                  <a:lnTo>
                    <a:pt x="242" y="801"/>
                  </a:lnTo>
                  <a:lnTo>
                    <a:pt x="261" y="813"/>
                  </a:lnTo>
                  <a:lnTo>
                    <a:pt x="282" y="820"/>
                  </a:lnTo>
                  <a:lnTo>
                    <a:pt x="305" y="823"/>
                  </a:lnTo>
                  <a:lnTo>
                    <a:pt x="328" y="820"/>
                  </a:lnTo>
                  <a:lnTo>
                    <a:pt x="350" y="813"/>
                  </a:lnTo>
                  <a:lnTo>
                    <a:pt x="368" y="801"/>
                  </a:lnTo>
                  <a:lnTo>
                    <a:pt x="384" y="784"/>
                  </a:lnTo>
                  <a:lnTo>
                    <a:pt x="397" y="765"/>
                  </a:lnTo>
                  <a:lnTo>
                    <a:pt x="405" y="744"/>
                  </a:lnTo>
                  <a:lnTo>
                    <a:pt x="407" y="720"/>
                  </a:lnTo>
                  <a:lnTo>
                    <a:pt x="407" y="309"/>
                  </a:lnTo>
                  <a:lnTo>
                    <a:pt x="405" y="285"/>
                  </a:lnTo>
                  <a:lnTo>
                    <a:pt x="397" y="265"/>
                  </a:lnTo>
                  <a:lnTo>
                    <a:pt x="384" y="245"/>
                  </a:lnTo>
                  <a:lnTo>
                    <a:pt x="368" y="229"/>
                  </a:lnTo>
                  <a:lnTo>
                    <a:pt x="350" y="217"/>
                  </a:lnTo>
                  <a:lnTo>
                    <a:pt x="328" y="209"/>
                  </a:lnTo>
                  <a:lnTo>
                    <a:pt x="305" y="206"/>
                  </a:lnTo>
                  <a:close/>
                  <a:moveTo>
                    <a:pt x="305" y="0"/>
                  </a:moveTo>
                  <a:lnTo>
                    <a:pt x="347" y="3"/>
                  </a:lnTo>
                  <a:lnTo>
                    <a:pt x="386" y="12"/>
                  </a:lnTo>
                  <a:lnTo>
                    <a:pt x="424" y="25"/>
                  </a:lnTo>
                  <a:lnTo>
                    <a:pt x="459" y="42"/>
                  </a:lnTo>
                  <a:lnTo>
                    <a:pt x="492" y="65"/>
                  </a:lnTo>
                  <a:lnTo>
                    <a:pt x="522" y="91"/>
                  </a:lnTo>
                  <a:lnTo>
                    <a:pt x="547" y="121"/>
                  </a:lnTo>
                  <a:lnTo>
                    <a:pt x="569" y="153"/>
                  </a:lnTo>
                  <a:lnTo>
                    <a:pt x="587" y="189"/>
                  </a:lnTo>
                  <a:lnTo>
                    <a:pt x="600" y="227"/>
                  </a:lnTo>
                  <a:lnTo>
                    <a:pt x="608" y="268"/>
                  </a:lnTo>
                  <a:lnTo>
                    <a:pt x="611" y="309"/>
                  </a:lnTo>
                  <a:lnTo>
                    <a:pt x="611" y="720"/>
                  </a:lnTo>
                  <a:lnTo>
                    <a:pt x="608" y="762"/>
                  </a:lnTo>
                  <a:lnTo>
                    <a:pt x="600" y="803"/>
                  </a:lnTo>
                  <a:lnTo>
                    <a:pt x="587" y="840"/>
                  </a:lnTo>
                  <a:lnTo>
                    <a:pt x="569" y="876"/>
                  </a:lnTo>
                  <a:lnTo>
                    <a:pt x="547" y="909"/>
                  </a:lnTo>
                  <a:lnTo>
                    <a:pt x="522" y="938"/>
                  </a:lnTo>
                  <a:lnTo>
                    <a:pt x="492" y="965"/>
                  </a:lnTo>
                  <a:lnTo>
                    <a:pt x="459" y="986"/>
                  </a:lnTo>
                  <a:lnTo>
                    <a:pt x="424" y="1005"/>
                  </a:lnTo>
                  <a:lnTo>
                    <a:pt x="386" y="1018"/>
                  </a:lnTo>
                  <a:lnTo>
                    <a:pt x="347" y="1027"/>
                  </a:lnTo>
                  <a:lnTo>
                    <a:pt x="305" y="1029"/>
                  </a:lnTo>
                  <a:lnTo>
                    <a:pt x="264" y="1027"/>
                  </a:lnTo>
                  <a:lnTo>
                    <a:pt x="224" y="1018"/>
                  </a:lnTo>
                  <a:lnTo>
                    <a:pt x="186" y="1005"/>
                  </a:lnTo>
                  <a:lnTo>
                    <a:pt x="151" y="986"/>
                  </a:lnTo>
                  <a:lnTo>
                    <a:pt x="118" y="965"/>
                  </a:lnTo>
                  <a:lnTo>
                    <a:pt x="89" y="938"/>
                  </a:lnTo>
                  <a:lnTo>
                    <a:pt x="63" y="909"/>
                  </a:lnTo>
                  <a:lnTo>
                    <a:pt x="41" y="876"/>
                  </a:lnTo>
                  <a:lnTo>
                    <a:pt x="23" y="840"/>
                  </a:lnTo>
                  <a:lnTo>
                    <a:pt x="10" y="803"/>
                  </a:lnTo>
                  <a:lnTo>
                    <a:pt x="2" y="762"/>
                  </a:lnTo>
                  <a:lnTo>
                    <a:pt x="0" y="720"/>
                  </a:lnTo>
                  <a:lnTo>
                    <a:pt x="0" y="309"/>
                  </a:lnTo>
                  <a:lnTo>
                    <a:pt x="2" y="268"/>
                  </a:lnTo>
                  <a:lnTo>
                    <a:pt x="10" y="227"/>
                  </a:lnTo>
                  <a:lnTo>
                    <a:pt x="23" y="189"/>
                  </a:lnTo>
                  <a:lnTo>
                    <a:pt x="41" y="153"/>
                  </a:lnTo>
                  <a:lnTo>
                    <a:pt x="63" y="121"/>
                  </a:lnTo>
                  <a:lnTo>
                    <a:pt x="89" y="91"/>
                  </a:lnTo>
                  <a:lnTo>
                    <a:pt x="118" y="65"/>
                  </a:lnTo>
                  <a:lnTo>
                    <a:pt x="151" y="42"/>
                  </a:lnTo>
                  <a:lnTo>
                    <a:pt x="186" y="25"/>
                  </a:lnTo>
                  <a:lnTo>
                    <a:pt x="224" y="12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" name="Freeform 1449"/>
            <p:cNvSpPr/>
            <p:nvPr/>
          </p:nvSpPr>
          <p:spPr bwMode="auto">
            <a:xfrm>
              <a:off x="3314" y="8909"/>
              <a:ext cx="76" cy="129"/>
            </a:xfrm>
            <a:custGeom>
              <a:avLst/>
              <a:gdLst>
                <a:gd name="T0" fmla="*/ 0 w 611"/>
                <a:gd name="T1" fmla="*/ 0 h 1029"/>
                <a:gd name="T2" fmla="*/ 204 w 611"/>
                <a:gd name="T3" fmla="*/ 0 h 1029"/>
                <a:gd name="T4" fmla="*/ 204 w 611"/>
                <a:gd name="T5" fmla="*/ 663 h 1029"/>
                <a:gd name="T6" fmla="*/ 205 w 611"/>
                <a:gd name="T7" fmla="*/ 706 h 1029"/>
                <a:gd name="T8" fmla="*/ 208 w 611"/>
                <a:gd name="T9" fmla="*/ 742 h 1029"/>
                <a:gd name="T10" fmla="*/ 212 w 611"/>
                <a:gd name="T11" fmla="*/ 773 h 1029"/>
                <a:gd name="T12" fmla="*/ 219 w 611"/>
                <a:gd name="T13" fmla="*/ 798 h 1029"/>
                <a:gd name="T14" fmla="*/ 227 w 611"/>
                <a:gd name="T15" fmla="*/ 820 h 1029"/>
                <a:gd name="T16" fmla="*/ 237 w 611"/>
                <a:gd name="T17" fmla="*/ 837 h 1029"/>
                <a:gd name="T18" fmla="*/ 248 w 611"/>
                <a:gd name="T19" fmla="*/ 850 h 1029"/>
                <a:gd name="T20" fmla="*/ 259 w 611"/>
                <a:gd name="T21" fmla="*/ 859 h 1029"/>
                <a:gd name="T22" fmla="*/ 272 w 611"/>
                <a:gd name="T23" fmla="*/ 866 h 1029"/>
                <a:gd name="T24" fmla="*/ 286 w 611"/>
                <a:gd name="T25" fmla="*/ 868 h 1029"/>
                <a:gd name="T26" fmla="*/ 300 w 611"/>
                <a:gd name="T27" fmla="*/ 868 h 1029"/>
                <a:gd name="T28" fmla="*/ 315 w 611"/>
                <a:gd name="T29" fmla="*/ 865 h 1029"/>
                <a:gd name="T30" fmla="*/ 331 w 611"/>
                <a:gd name="T31" fmla="*/ 859 h 1029"/>
                <a:gd name="T32" fmla="*/ 346 w 611"/>
                <a:gd name="T33" fmla="*/ 853 h 1029"/>
                <a:gd name="T34" fmla="*/ 361 w 611"/>
                <a:gd name="T35" fmla="*/ 844 h 1029"/>
                <a:gd name="T36" fmla="*/ 377 w 611"/>
                <a:gd name="T37" fmla="*/ 834 h 1029"/>
                <a:gd name="T38" fmla="*/ 392 w 611"/>
                <a:gd name="T39" fmla="*/ 822 h 1029"/>
                <a:gd name="T40" fmla="*/ 407 w 611"/>
                <a:gd name="T41" fmla="*/ 810 h 1029"/>
                <a:gd name="T42" fmla="*/ 407 w 611"/>
                <a:gd name="T43" fmla="*/ 0 h 1029"/>
                <a:gd name="T44" fmla="*/ 611 w 611"/>
                <a:gd name="T45" fmla="*/ 0 h 1029"/>
                <a:gd name="T46" fmla="*/ 611 w 611"/>
                <a:gd name="T47" fmla="*/ 1029 h 1029"/>
                <a:gd name="T48" fmla="*/ 407 w 611"/>
                <a:gd name="T49" fmla="*/ 1029 h 1029"/>
                <a:gd name="T50" fmla="*/ 407 w 611"/>
                <a:gd name="T51" fmla="*/ 933 h 1029"/>
                <a:gd name="T52" fmla="*/ 366 w 611"/>
                <a:gd name="T53" fmla="*/ 960 h 1029"/>
                <a:gd name="T54" fmla="*/ 328 w 611"/>
                <a:gd name="T55" fmla="*/ 981 h 1029"/>
                <a:gd name="T56" fmla="*/ 293 w 611"/>
                <a:gd name="T57" fmla="*/ 998 h 1029"/>
                <a:gd name="T58" fmla="*/ 260 w 611"/>
                <a:gd name="T59" fmla="*/ 1011 h 1029"/>
                <a:gd name="T60" fmla="*/ 229 w 611"/>
                <a:gd name="T61" fmla="*/ 1019 h 1029"/>
                <a:gd name="T62" fmla="*/ 202 w 611"/>
                <a:gd name="T63" fmla="*/ 1025 h 1029"/>
                <a:gd name="T64" fmla="*/ 176 w 611"/>
                <a:gd name="T65" fmla="*/ 1027 h 1029"/>
                <a:gd name="T66" fmla="*/ 153 w 611"/>
                <a:gd name="T67" fmla="*/ 1025 h 1029"/>
                <a:gd name="T68" fmla="*/ 132 w 611"/>
                <a:gd name="T69" fmla="*/ 1020 h 1029"/>
                <a:gd name="T70" fmla="*/ 113 w 611"/>
                <a:gd name="T71" fmla="*/ 1013 h 1029"/>
                <a:gd name="T72" fmla="*/ 95 w 611"/>
                <a:gd name="T73" fmla="*/ 1003 h 1029"/>
                <a:gd name="T74" fmla="*/ 80 w 611"/>
                <a:gd name="T75" fmla="*/ 991 h 1029"/>
                <a:gd name="T76" fmla="*/ 67 w 611"/>
                <a:gd name="T77" fmla="*/ 976 h 1029"/>
                <a:gd name="T78" fmla="*/ 54 w 611"/>
                <a:gd name="T79" fmla="*/ 960 h 1029"/>
                <a:gd name="T80" fmla="*/ 44 w 611"/>
                <a:gd name="T81" fmla="*/ 942 h 1029"/>
                <a:gd name="T82" fmla="*/ 35 w 611"/>
                <a:gd name="T83" fmla="*/ 922 h 1029"/>
                <a:gd name="T84" fmla="*/ 28 w 611"/>
                <a:gd name="T85" fmla="*/ 903 h 1029"/>
                <a:gd name="T86" fmla="*/ 21 w 611"/>
                <a:gd name="T87" fmla="*/ 881 h 1029"/>
                <a:gd name="T88" fmla="*/ 16 w 611"/>
                <a:gd name="T89" fmla="*/ 859 h 1029"/>
                <a:gd name="T90" fmla="*/ 11 w 611"/>
                <a:gd name="T91" fmla="*/ 837 h 1029"/>
                <a:gd name="T92" fmla="*/ 7 w 611"/>
                <a:gd name="T93" fmla="*/ 814 h 1029"/>
                <a:gd name="T94" fmla="*/ 5 w 611"/>
                <a:gd name="T95" fmla="*/ 791 h 1029"/>
                <a:gd name="T96" fmla="*/ 3 w 611"/>
                <a:gd name="T97" fmla="*/ 768 h 1029"/>
                <a:gd name="T98" fmla="*/ 1 w 611"/>
                <a:gd name="T99" fmla="*/ 747 h 1029"/>
                <a:gd name="T100" fmla="*/ 0 w 611"/>
                <a:gd name="T101" fmla="*/ 726 h 1029"/>
                <a:gd name="T102" fmla="*/ 0 w 611"/>
                <a:gd name="T103" fmla="*/ 706 h 1029"/>
                <a:gd name="T104" fmla="*/ 0 w 611"/>
                <a:gd name="T105" fmla="*/ 706 h 1029"/>
                <a:gd name="T106" fmla="*/ 0 w 611"/>
                <a:gd name="T10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1" h="1029">
                  <a:moveTo>
                    <a:pt x="0" y="0"/>
                  </a:moveTo>
                  <a:lnTo>
                    <a:pt x="204" y="0"/>
                  </a:lnTo>
                  <a:lnTo>
                    <a:pt x="204" y="663"/>
                  </a:lnTo>
                  <a:lnTo>
                    <a:pt x="205" y="706"/>
                  </a:lnTo>
                  <a:lnTo>
                    <a:pt x="208" y="742"/>
                  </a:lnTo>
                  <a:lnTo>
                    <a:pt x="212" y="773"/>
                  </a:lnTo>
                  <a:lnTo>
                    <a:pt x="219" y="798"/>
                  </a:lnTo>
                  <a:lnTo>
                    <a:pt x="227" y="820"/>
                  </a:lnTo>
                  <a:lnTo>
                    <a:pt x="237" y="837"/>
                  </a:lnTo>
                  <a:lnTo>
                    <a:pt x="248" y="850"/>
                  </a:lnTo>
                  <a:lnTo>
                    <a:pt x="259" y="859"/>
                  </a:lnTo>
                  <a:lnTo>
                    <a:pt x="272" y="866"/>
                  </a:lnTo>
                  <a:lnTo>
                    <a:pt x="286" y="868"/>
                  </a:lnTo>
                  <a:lnTo>
                    <a:pt x="300" y="868"/>
                  </a:lnTo>
                  <a:lnTo>
                    <a:pt x="315" y="865"/>
                  </a:lnTo>
                  <a:lnTo>
                    <a:pt x="331" y="859"/>
                  </a:lnTo>
                  <a:lnTo>
                    <a:pt x="346" y="853"/>
                  </a:lnTo>
                  <a:lnTo>
                    <a:pt x="361" y="844"/>
                  </a:lnTo>
                  <a:lnTo>
                    <a:pt x="377" y="834"/>
                  </a:lnTo>
                  <a:lnTo>
                    <a:pt x="392" y="822"/>
                  </a:lnTo>
                  <a:lnTo>
                    <a:pt x="407" y="810"/>
                  </a:lnTo>
                  <a:lnTo>
                    <a:pt x="407" y="0"/>
                  </a:lnTo>
                  <a:lnTo>
                    <a:pt x="611" y="0"/>
                  </a:lnTo>
                  <a:lnTo>
                    <a:pt x="611" y="1029"/>
                  </a:lnTo>
                  <a:lnTo>
                    <a:pt x="407" y="1029"/>
                  </a:lnTo>
                  <a:lnTo>
                    <a:pt x="407" y="933"/>
                  </a:lnTo>
                  <a:lnTo>
                    <a:pt x="366" y="960"/>
                  </a:lnTo>
                  <a:lnTo>
                    <a:pt x="328" y="981"/>
                  </a:lnTo>
                  <a:lnTo>
                    <a:pt x="293" y="998"/>
                  </a:lnTo>
                  <a:lnTo>
                    <a:pt x="260" y="1011"/>
                  </a:lnTo>
                  <a:lnTo>
                    <a:pt x="229" y="1019"/>
                  </a:lnTo>
                  <a:lnTo>
                    <a:pt x="202" y="1025"/>
                  </a:lnTo>
                  <a:lnTo>
                    <a:pt x="176" y="1027"/>
                  </a:lnTo>
                  <a:lnTo>
                    <a:pt x="153" y="1025"/>
                  </a:lnTo>
                  <a:lnTo>
                    <a:pt x="132" y="1020"/>
                  </a:lnTo>
                  <a:lnTo>
                    <a:pt x="113" y="1013"/>
                  </a:lnTo>
                  <a:lnTo>
                    <a:pt x="95" y="1003"/>
                  </a:lnTo>
                  <a:lnTo>
                    <a:pt x="80" y="991"/>
                  </a:lnTo>
                  <a:lnTo>
                    <a:pt x="67" y="976"/>
                  </a:lnTo>
                  <a:lnTo>
                    <a:pt x="54" y="960"/>
                  </a:lnTo>
                  <a:lnTo>
                    <a:pt x="44" y="942"/>
                  </a:lnTo>
                  <a:lnTo>
                    <a:pt x="35" y="922"/>
                  </a:lnTo>
                  <a:lnTo>
                    <a:pt x="28" y="903"/>
                  </a:lnTo>
                  <a:lnTo>
                    <a:pt x="21" y="881"/>
                  </a:lnTo>
                  <a:lnTo>
                    <a:pt x="16" y="859"/>
                  </a:lnTo>
                  <a:lnTo>
                    <a:pt x="11" y="837"/>
                  </a:lnTo>
                  <a:lnTo>
                    <a:pt x="7" y="814"/>
                  </a:lnTo>
                  <a:lnTo>
                    <a:pt x="5" y="791"/>
                  </a:lnTo>
                  <a:lnTo>
                    <a:pt x="3" y="768"/>
                  </a:lnTo>
                  <a:lnTo>
                    <a:pt x="1" y="747"/>
                  </a:lnTo>
                  <a:lnTo>
                    <a:pt x="0" y="726"/>
                  </a:lnTo>
                  <a:lnTo>
                    <a:pt x="0" y="706"/>
                  </a:lnTo>
                  <a:lnTo>
                    <a:pt x="0" y="7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" name="Freeform 1450"/>
            <p:cNvSpPr/>
            <p:nvPr/>
          </p:nvSpPr>
          <p:spPr bwMode="auto">
            <a:xfrm>
              <a:off x="3390" y="9166"/>
              <a:ext cx="26" cy="26"/>
            </a:xfrm>
            <a:custGeom>
              <a:avLst/>
              <a:gdLst>
                <a:gd name="T0" fmla="*/ 102 w 205"/>
                <a:gd name="T1" fmla="*/ 0 h 206"/>
                <a:gd name="T2" fmla="*/ 126 w 205"/>
                <a:gd name="T3" fmla="*/ 2 h 206"/>
                <a:gd name="T4" fmla="*/ 147 w 205"/>
                <a:gd name="T5" fmla="*/ 11 h 206"/>
                <a:gd name="T6" fmla="*/ 166 w 205"/>
                <a:gd name="T7" fmla="*/ 22 h 206"/>
                <a:gd name="T8" fmla="*/ 182 w 205"/>
                <a:gd name="T9" fmla="*/ 39 h 206"/>
                <a:gd name="T10" fmla="*/ 193 w 205"/>
                <a:gd name="T11" fmla="*/ 57 h 206"/>
                <a:gd name="T12" fmla="*/ 202 w 205"/>
                <a:gd name="T13" fmla="*/ 79 h 206"/>
                <a:gd name="T14" fmla="*/ 205 w 205"/>
                <a:gd name="T15" fmla="*/ 103 h 206"/>
                <a:gd name="T16" fmla="*/ 205 w 205"/>
                <a:gd name="T17" fmla="*/ 206 h 206"/>
                <a:gd name="T18" fmla="*/ 0 w 205"/>
                <a:gd name="T19" fmla="*/ 206 h 206"/>
                <a:gd name="T20" fmla="*/ 0 w 205"/>
                <a:gd name="T21" fmla="*/ 103 h 206"/>
                <a:gd name="T22" fmla="*/ 3 w 205"/>
                <a:gd name="T23" fmla="*/ 79 h 206"/>
                <a:gd name="T24" fmla="*/ 11 w 205"/>
                <a:gd name="T25" fmla="*/ 57 h 206"/>
                <a:gd name="T26" fmla="*/ 22 w 205"/>
                <a:gd name="T27" fmla="*/ 39 h 206"/>
                <a:gd name="T28" fmla="*/ 39 w 205"/>
                <a:gd name="T29" fmla="*/ 22 h 206"/>
                <a:gd name="T30" fmla="*/ 57 w 205"/>
                <a:gd name="T31" fmla="*/ 11 h 206"/>
                <a:gd name="T32" fmla="*/ 79 w 205"/>
                <a:gd name="T33" fmla="*/ 2 h 206"/>
                <a:gd name="T34" fmla="*/ 102 w 205"/>
                <a:gd name="T3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5" h="206">
                  <a:moveTo>
                    <a:pt x="102" y="0"/>
                  </a:moveTo>
                  <a:lnTo>
                    <a:pt x="126" y="2"/>
                  </a:lnTo>
                  <a:lnTo>
                    <a:pt x="147" y="11"/>
                  </a:lnTo>
                  <a:lnTo>
                    <a:pt x="166" y="22"/>
                  </a:lnTo>
                  <a:lnTo>
                    <a:pt x="182" y="39"/>
                  </a:lnTo>
                  <a:lnTo>
                    <a:pt x="193" y="57"/>
                  </a:lnTo>
                  <a:lnTo>
                    <a:pt x="202" y="79"/>
                  </a:lnTo>
                  <a:lnTo>
                    <a:pt x="205" y="103"/>
                  </a:lnTo>
                  <a:lnTo>
                    <a:pt x="205" y="206"/>
                  </a:lnTo>
                  <a:lnTo>
                    <a:pt x="0" y="206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1" y="57"/>
                  </a:lnTo>
                  <a:lnTo>
                    <a:pt x="22" y="39"/>
                  </a:lnTo>
                  <a:lnTo>
                    <a:pt x="39" y="22"/>
                  </a:lnTo>
                  <a:lnTo>
                    <a:pt x="57" y="11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" name="Freeform 1451"/>
            <p:cNvSpPr/>
            <p:nvPr/>
          </p:nvSpPr>
          <p:spPr bwMode="auto">
            <a:xfrm>
              <a:off x="3288" y="9171"/>
              <a:ext cx="26" cy="82"/>
            </a:xfrm>
            <a:custGeom>
              <a:avLst/>
              <a:gdLst>
                <a:gd name="T0" fmla="*/ 120 w 204"/>
                <a:gd name="T1" fmla="*/ 0 h 654"/>
                <a:gd name="T2" fmla="*/ 140 w 204"/>
                <a:gd name="T3" fmla="*/ 2 h 654"/>
                <a:gd name="T4" fmla="*/ 158 w 204"/>
                <a:gd name="T5" fmla="*/ 8 h 654"/>
                <a:gd name="T6" fmla="*/ 173 w 204"/>
                <a:gd name="T7" fmla="*/ 18 h 654"/>
                <a:gd name="T8" fmla="*/ 186 w 204"/>
                <a:gd name="T9" fmla="*/ 32 h 654"/>
                <a:gd name="T10" fmla="*/ 196 w 204"/>
                <a:gd name="T11" fmla="*/ 50 h 654"/>
                <a:gd name="T12" fmla="*/ 202 w 204"/>
                <a:gd name="T13" fmla="*/ 71 h 654"/>
                <a:gd name="T14" fmla="*/ 204 w 204"/>
                <a:gd name="T15" fmla="*/ 95 h 654"/>
                <a:gd name="T16" fmla="*/ 204 w 204"/>
                <a:gd name="T17" fmla="*/ 577 h 654"/>
                <a:gd name="T18" fmla="*/ 202 w 204"/>
                <a:gd name="T19" fmla="*/ 598 h 654"/>
                <a:gd name="T20" fmla="*/ 196 w 204"/>
                <a:gd name="T21" fmla="*/ 615 h 654"/>
                <a:gd name="T22" fmla="*/ 187 w 204"/>
                <a:gd name="T23" fmla="*/ 629 h 654"/>
                <a:gd name="T24" fmla="*/ 176 w 204"/>
                <a:gd name="T25" fmla="*/ 640 h 654"/>
                <a:gd name="T26" fmla="*/ 161 w 204"/>
                <a:gd name="T27" fmla="*/ 647 h 654"/>
                <a:gd name="T28" fmla="*/ 145 w 204"/>
                <a:gd name="T29" fmla="*/ 652 h 654"/>
                <a:gd name="T30" fmla="*/ 127 w 204"/>
                <a:gd name="T31" fmla="*/ 654 h 654"/>
                <a:gd name="T32" fmla="*/ 109 w 204"/>
                <a:gd name="T33" fmla="*/ 654 h 654"/>
                <a:gd name="T34" fmla="*/ 90 w 204"/>
                <a:gd name="T35" fmla="*/ 651 h 654"/>
                <a:gd name="T36" fmla="*/ 70 w 204"/>
                <a:gd name="T37" fmla="*/ 646 h 654"/>
                <a:gd name="T38" fmla="*/ 52 w 204"/>
                <a:gd name="T39" fmla="*/ 639 h 654"/>
                <a:gd name="T40" fmla="*/ 33 w 204"/>
                <a:gd name="T41" fmla="*/ 629 h 654"/>
                <a:gd name="T42" fmla="*/ 16 w 204"/>
                <a:gd name="T43" fmla="*/ 617 h 654"/>
                <a:gd name="T44" fmla="*/ 0 w 204"/>
                <a:gd name="T45" fmla="*/ 603 h 654"/>
                <a:gd name="T46" fmla="*/ 0 w 204"/>
                <a:gd name="T47" fmla="*/ 63 h 654"/>
                <a:gd name="T48" fmla="*/ 25 w 204"/>
                <a:gd name="T49" fmla="*/ 40 h 654"/>
                <a:gd name="T50" fmla="*/ 51 w 204"/>
                <a:gd name="T51" fmla="*/ 22 h 654"/>
                <a:gd name="T52" fmla="*/ 74 w 204"/>
                <a:gd name="T53" fmla="*/ 10 h 654"/>
                <a:gd name="T54" fmla="*/ 98 w 204"/>
                <a:gd name="T55" fmla="*/ 3 h 654"/>
                <a:gd name="T56" fmla="*/ 120 w 204"/>
                <a:gd name="T57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654">
                  <a:moveTo>
                    <a:pt x="120" y="0"/>
                  </a:moveTo>
                  <a:lnTo>
                    <a:pt x="140" y="2"/>
                  </a:lnTo>
                  <a:lnTo>
                    <a:pt x="158" y="8"/>
                  </a:lnTo>
                  <a:lnTo>
                    <a:pt x="173" y="18"/>
                  </a:lnTo>
                  <a:lnTo>
                    <a:pt x="186" y="32"/>
                  </a:lnTo>
                  <a:lnTo>
                    <a:pt x="196" y="50"/>
                  </a:lnTo>
                  <a:lnTo>
                    <a:pt x="202" y="71"/>
                  </a:lnTo>
                  <a:lnTo>
                    <a:pt x="204" y="95"/>
                  </a:lnTo>
                  <a:lnTo>
                    <a:pt x="204" y="577"/>
                  </a:lnTo>
                  <a:lnTo>
                    <a:pt x="202" y="598"/>
                  </a:lnTo>
                  <a:lnTo>
                    <a:pt x="196" y="615"/>
                  </a:lnTo>
                  <a:lnTo>
                    <a:pt x="187" y="629"/>
                  </a:lnTo>
                  <a:lnTo>
                    <a:pt x="176" y="640"/>
                  </a:lnTo>
                  <a:lnTo>
                    <a:pt x="161" y="647"/>
                  </a:lnTo>
                  <a:lnTo>
                    <a:pt x="145" y="652"/>
                  </a:lnTo>
                  <a:lnTo>
                    <a:pt x="127" y="654"/>
                  </a:lnTo>
                  <a:lnTo>
                    <a:pt x="109" y="654"/>
                  </a:lnTo>
                  <a:lnTo>
                    <a:pt x="90" y="651"/>
                  </a:lnTo>
                  <a:lnTo>
                    <a:pt x="70" y="646"/>
                  </a:lnTo>
                  <a:lnTo>
                    <a:pt x="52" y="639"/>
                  </a:lnTo>
                  <a:lnTo>
                    <a:pt x="33" y="629"/>
                  </a:lnTo>
                  <a:lnTo>
                    <a:pt x="16" y="617"/>
                  </a:lnTo>
                  <a:lnTo>
                    <a:pt x="0" y="603"/>
                  </a:lnTo>
                  <a:lnTo>
                    <a:pt x="0" y="63"/>
                  </a:lnTo>
                  <a:lnTo>
                    <a:pt x="25" y="40"/>
                  </a:lnTo>
                  <a:lnTo>
                    <a:pt x="51" y="22"/>
                  </a:lnTo>
                  <a:lnTo>
                    <a:pt x="74" y="10"/>
                  </a:lnTo>
                  <a:lnTo>
                    <a:pt x="98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" name="Freeform 1452"/>
            <p:cNvSpPr>
              <a:spLocks noEditPoints="1"/>
            </p:cNvSpPr>
            <p:nvPr/>
          </p:nvSpPr>
          <p:spPr bwMode="auto">
            <a:xfrm>
              <a:off x="3059" y="9063"/>
              <a:ext cx="408" cy="232"/>
            </a:xfrm>
            <a:custGeom>
              <a:avLst/>
              <a:gdLst>
                <a:gd name="T0" fmla="*/ 819 w 3262"/>
                <a:gd name="T1" fmla="*/ 1450 h 1853"/>
                <a:gd name="T2" fmla="*/ 841 w 3262"/>
                <a:gd name="T3" fmla="*/ 1566 h 1853"/>
                <a:gd name="T4" fmla="*/ 914 w 3262"/>
                <a:gd name="T5" fmla="*/ 1637 h 1853"/>
                <a:gd name="T6" fmla="*/ 1064 w 3262"/>
                <a:gd name="T7" fmla="*/ 1625 h 1853"/>
                <a:gd name="T8" fmla="*/ 1427 w 3262"/>
                <a:gd name="T9" fmla="*/ 1647 h 1853"/>
                <a:gd name="T10" fmla="*/ 1164 w 3262"/>
                <a:gd name="T11" fmla="*/ 1467 h 1853"/>
                <a:gd name="T12" fmla="*/ 1057 w 3262"/>
                <a:gd name="T13" fmla="*/ 1475 h 1853"/>
                <a:gd name="T14" fmla="*/ 1019 w 3262"/>
                <a:gd name="T15" fmla="*/ 824 h 1853"/>
                <a:gd name="T16" fmla="*/ 2598 w 3262"/>
                <a:gd name="T17" fmla="*/ 660 h 1853"/>
                <a:gd name="T18" fmla="*/ 2458 w 3262"/>
                <a:gd name="T19" fmla="*/ 845 h 1853"/>
                <a:gd name="T20" fmla="*/ 2471 w 3262"/>
                <a:gd name="T21" fmla="*/ 1458 h 1853"/>
                <a:gd name="T22" fmla="*/ 2634 w 3262"/>
                <a:gd name="T23" fmla="*/ 1623 h 1853"/>
                <a:gd name="T24" fmla="*/ 2871 w 3262"/>
                <a:gd name="T25" fmla="*/ 1623 h 1853"/>
                <a:gd name="T26" fmla="*/ 3034 w 3262"/>
                <a:gd name="T27" fmla="*/ 1458 h 1853"/>
                <a:gd name="T28" fmla="*/ 2855 w 3262"/>
                <a:gd name="T29" fmla="*/ 1339 h 1853"/>
                <a:gd name="T30" fmla="*/ 2776 w 3262"/>
                <a:gd name="T31" fmla="*/ 1439 h 1853"/>
                <a:gd name="T32" fmla="*/ 2661 w 3262"/>
                <a:gd name="T33" fmla="*/ 1383 h 1853"/>
                <a:gd name="T34" fmla="*/ 3055 w 3262"/>
                <a:gd name="T35" fmla="*/ 885 h 1853"/>
                <a:gd name="T36" fmla="*/ 2939 w 3262"/>
                <a:gd name="T37" fmla="*/ 683 h 1853"/>
                <a:gd name="T38" fmla="*/ 1631 w 3262"/>
                <a:gd name="T39" fmla="*/ 412 h 1853"/>
                <a:gd name="T40" fmla="*/ 1937 w 3262"/>
                <a:gd name="T41" fmla="*/ 1616 h 1853"/>
                <a:gd name="T42" fmla="*/ 2123 w 3262"/>
                <a:gd name="T43" fmla="*/ 1633 h 1853"/>
                <a:gd name="T44" fmla="*/ 2234 w 3262"/>
                <a:gd name="T45" fmla="*/ 1508 h 1853"/>
                <a:gd name="T46" fmla="*/ 2222 w 3262"/>
                <a:gd name="T47" fmla="*/ 723 h 1853"/>
                <a:gd name="T48" fmla="*/ 2085 w 3262"/>
                <a:gd name="T49" fmla="*/ 626 h 1853"/>
                <a:gd name="T50" fmla="*/ 1873 w 3262"/>
                <a:gd name="T51" fmla="*/ 712 h 1853"/>
                <a:gd name="T52" fmla="*/ 407 w 3262"/>
                <a:gd name="T53" fmla="*/ 618 h 1853"/>
                <a:gd name="T54" fmla="*/ 204 w 3262"/>
                <a:gd name="T55" fmla="*/ 412 h 1853"/>
                <a:gd name="T56" fmla="*/ 2106 w 3262"/>
                <a:gd name="T57" fmla="*/ 2 h 1853"/>
                <a:gd name="T58" fmla="*/ 2596 w 3262"/>
                <a:gd name="T59" fmla="*/ 10 h 1853"/>
                <a:gd name="T60" fmla="*/ 2924 w 3262"/>
                <a:gd name="T61" fmla="*/ 31 h 1853"/>
                <a:gd name="T62" fmla="*/ 3149 w 3262"/>
                <a:gd name="T63" fmla="*/ 174 h 1853"/>
                <a:gd name="T64" fmla="*/ 3245 w 3262"/>
                <a:gd name="T65" fmla="*/ 430 h 1853"/>
                <a:gd name="T66" fmla="*/ 3259 w 3262"/>
                <a:gd name="T67" fmla="*/ 710 h 1853"/>
                <a:gd name="T68" fmla="*/ 3259 w 3262"/>
                <a:gd name="T69" fmla="*/ 1083 h 1853"/>
                <a:gd name="T70" fmla="*/ 3216 w 3262"/>
                <a:gd name="T71" fmla="*/ 1564 h 1853"/>
                <a:gd name="T72" fmla="*/ 3049 w 3262"/>
                <a:gd name="T73" fmla="*/ 1769 h 1853"/>
                <a:gd name="T74" fmla="*/ 2780 w 3262"/>
                <a:gd name="T75" fmla="*/ 1839 h 1853"/>
                <a:gd name="T76" fmla="*/ 2366 w 3262"/>
                <a:gd name="T77" fmla="*/ 1848 h 1853"/>
                <a:gd name="T78" fmla="*/ 1831 w 3262"/>
                <a:gd name="T79" fmla="*/ 1852 h 1853"/>
                <a:gd name="T80" fmla="*/ 1303 w 3262"/>
                <a:gd name="T81" fmla="*/ 1852 h 1853"/>
                <a:gd name="T82" fmla="*/ 801 w 3262"/>
                <a:gd name="T83" fmla="*/ 1846 h 1853"/>
                <a:gd name="T84" fmla="*/ 437 w 3262"/>
                <a:gd name="T85" fmla="*/ 1835 h 1853"/>
                <a:gd name="T86" fmla="*/ 181 w 3262"/>
                <a:gd name="T87" fmla="*/ 1744 h 1853"/>
                <a:gd name="T88" fmla="*/ 36 w 3262"/>
                <a:gd name="T89" fmla="*/ 1519 h 1853"/>
                <a:gd name="T90" fmla="*/ 4 w 3262"/>
                <a:gd name="T91" fmla="*/ 1068 h 1853"/>
                <a:gd name="T92" fmla="*/ 2 w 3262"/>
                <a:gd name="T93" fmla="*/ 785 h 1853"/>
                <a:gd name="T94" fmla="*/ 13 w 3262"/>
                <a:gd name="T95" fmla="*/ 548 h 1853"/>
                <a:gd name="T96" fmla="*/ 69 w 3262"/>
                <a:gd name="T97" fmla="*/ 248 h 1853"/>
                <a:gd name="T98" fmla="*/ 256 w 3262"/>
                <a:gd name="T99" fmla="*/ 62 h 1853"/>
                <a:gd name="T100" fmla="*/ 534 w 3262"/>
                <a:gd name="T101" fmla="*/ 14 h 1853"/>
                <a:gd name="T102" fmla="*/ 960 w 3262"/>
                <a:gd name="T103" fmla="*/ 5 h 1853"/>
                <a:gd name="T104" fmla="*/ 1479 w 3262"/>
                <a:gd name="T105" fmla="*/ 1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2" h="1853">
                  <a:moveTo>
                    <a:pt x="815" y="824"/>
                  </a:moveTo>
                  <a:lnTo>
                    <a:pt x="815" y="1387"/>
                  </a:lnTo>
                  <a:lnTo>
                    <a:pt x="815" y="1387"/>
                  </a:lnTo>
                  <a:lnTo>
                    <a:pt x="816" y="1408"/>
                  </a:lnTo>
                  <a:lnTo>
                    <a:pt x="817" y="1429"/>
                  </a:lnTo>
                  <a:lnTo>
                    <a:pt x="819" y="1450"/>
                  </a:lnTo>
                  <a:lnTo>
                    <a:pt x="820" y="1471"/>
                  </a:lnTo>
                  <a:lnTo>
                    <a:pt x="823" y="1490"/>
                  </a:lnTo>
                  <a:lnTo>
                    <a:pt x="826" y="1511"/>
                  </a:lnTo>
                  <a:lnTo>
                    <a:pt x="830" y="1530"/>
                  </a:lnTo>
                  <a:lnTo>
                    <a:pt x="835" y="1548"/>
                  </a:lnTo>
                  <a:lnTo>
                    <a:pt x="841" y="1566"/>
                  </a:lnTo>
                  <a:lnTo>
                    <a:pt x="849" y="1581"/>
                  </a:lnTo>
                  <a:lnTo>
                    <a:pt x="858" y="1596"/>
                  </a:lnTo>
                  <a:lnTo>
                    <a:pt x="870" y="1609"/>
                  </a:lnTo>
                  <a:lnTo>
                    <a:pt x="882" y="1621"/>
                  </a:lnTo>
                  <a:lnTo>
                    <a:pt x="896" y="1630"/>
                  </a:lnTo>
                  <a:lnTo>
                    <a:pt x="914" y="1637"/>
                  </a:lnTo>
                  <a:lnTo>
                    <a:pt x="932" y="1642"/>
                  </a:lnTo>
                  <a:lnTo>
                    <a:pt x="954" y="1644"/>
                  </a:lnTo>
                  <a:lnTo>
                    <a:pt x="977" y="1643"/>
                  </a:lnTo>
                  <a:lnTo>
                    <a:pt x="1004" y="1640"/>
                  </a:lnTo>
                  <a:lnTo>
                    <a:pt x="1032" y="1634"/>
                  </a:lnTo>
                  <a:lnTo>
                    <a:pt x="1064" y="1625"/>
                  </a:lnTo>
                  <a:lnTo>
                    <a:pt x="1099" y="1611"/>
                  </a:lnTo>
                  <a:lnTo>
                    <a:pt x="1137" y="1595"/>
                  </a:lnTo>
                  <a:lnTo>
                    <a:pt x="1179" y="1575"/>
                  </a:lnTo>
                  <a:lnTo>
                    <a:pt x="1224" y="1550"/>
                  </a:lnTo>
                  <a:lnTo>
                    <a:pt x="1224" y="1647"/>
                  </a:lnTo>
                  <a:lnTo>
                    <a:pt x="1427" y="1647"/>
                  </a:lnTo>
                  <a:lnTo>
                    <a:pt x="1427" y="824"/>
                  </a:lnTo>
                  <a:lnTo>
                    <a:pt x="1224" y="824"/>
                  </a:lnTo>
                  <a:lnTo>
                    <a:pt x="1224" y="1429"/>
                  </a:lnTo>
                  <a:lnTo>
                    <a:pt x="1204" y="1443"/>
                  </a:lnTo>
                  <a:lnTo>
                    <a:pt x="1184" y="1456"/>
                  </a:lnTo>
                  <a:lnTo>
                    <a:pt x="1164" y="1467"/>
                  </a:lnTo>
                  <a:lnTo>
                    <a:pt x="1144" y="1475"/>
                  </a:lnTo>
                  <a:lnTo>
                    <a:pt x="1124" y="1481"/>
                  </a:lnTo>
                  <a:lnTo>
                    <a:pt x="1106" y="1484"/>
                  </a:lnTo>
                  <a:lnTo>
                    <a:pt x="1088" y="1484"/>
                  </a:lnTo>
                  <a:lnTo>
                    <a:pt x="1071" y="1481"/>
                  </a:lnTo>
                  <a:lnTo>
                    <a:pt x="1057" y="1475"/>
                  </a:lnTo>
                  <a:lnTo>
                    <a:pt x="1045" y="1466"/>
                  </a:lnTo>
                  <a:lnTo>
                    <a:pt x="1033" y="1452"/>
                  </a:lnTo>
                  <a:lnTo>
                    <a:pt x="1026" y="1436"/>
                  </a:lnTo>
                  <a:lnTo>
                    <a:pt x="1021" y="1415"/>
                  </a:lnTo>
                  <a:lnTo>
                    <a:pt x="1019" y="1390"/>
                  </a:lnTo>
                  <a:lnTo>
                    <a:pt x="1019" y="824"/>
                  </a:lnTo>
                  <a:lnTo>
                    <a:pt x="815" y="824"/>
                  </a:lnTo>
                  <a:close/>
                  <a:moveTo>
                    <a:pt x="2752" y="618"/>
                  </a:moveTo>
                  <a:lnTo>
                    <a:pt x="2710" y="621"/>
                  </a:lnTo>
                  <a:lnTo>
                    <a:pt x="2671" y="629"/>
                  </a:lnTo>
                  <a:lnTo>
                    <a:pt x="2634" y="643"/>
                  </a:lnTo>
                  <a:lnTo>
                    <a:pt x="2598" y="660"/>
                  </a:lnTo>
                  <a:lnTo>
                    <a:pt x="2565" y="683"/>
                  </a:lnTo>
                  <a:lnTo>
                    <a:pt x="2536" y="709"/>
                  </a:lnTo>
                  <a:lnTo>
                    <a:pt x="2510" y="739"/>
                  </a:lnTo>
                  <a:lnTo>
                    <a:pt x="2488" y="771"/>
                  </a:lnTo>
                  <a:lnTo>
                    <a:pt x="2471" y="807"/>
                  </a:lnTo>
                  <a:lnTo>
                    <a:pt x="2458" y="845"/>
                  </a:lnTo>
                  <a:lnTo>
                    <a:pt x="2449" y="885"/>
                  </a:lnTo>
                  <a:lnTo>
                    <a:pt x="2446" y="927"/>
                  </a:lnTo>
                  <a:lnTo>
                    <a:pt x="2446" y="1339"/>
                  </a:lnTo>
                  <a:lnTo>
                    <a:pt x="2449" y="1380"/>
                  </a:lnTo>
                  <a:lnTo>
                    <a:pt x="2458" y="1420"/>
                  </a:lnTo>
                  <a:lnTo>
                    <a:pt x="2471" y="1458"/>
                  </a:lnTo>
                  <a:lnTo>
                    <a:pt x="2488" y="1494"/>
                  </a:lnTo>
                  <a:lnTo>
                    <a:pt x="2510" y="1527"/>
                  </a:lnTo>
                  <a:lnTo>
                    <a:pt x="2536" y="1557"/>
                  </a:lnTo>
                  <a:lnTo>
                    <a:pt x="2565" y="1582"/>
                  </a:lnTo>
                  <a:lnTo>
                    <a:pt x="2598" y="1605"/>
                  </a:lnTo>
                  <a:lnTo>
                    <a:pt x="2634" y="1623"/>
                  </a:lnTo>
                  <a:lnTo>
                    <a:pt x="2671" y="1636"/>
                  </a:lnTo>
                  <a:lnTo>
                    <a:pt x="2710" y="1644"/>
                  </a:lnTo>
                  <a:lnTo>
                    <a:pt x="2752" y="1647"/>
                  </a:lnTo>
                  <a:lnTo>
                    <a:pt x="2793" y="1644"/>
                  </a:lnTo>
                  <a:lnTo>
                    <a:pt x="2833" y="1636"/>
                  </a:lnTo>
                  <a:lnTo>
                    <a:pt x="2871" y="1623"/>
                  </a:lnTo>
                  <a:lnTo>
                    <a:pt x="2907" y="1605"/>
                  </a:lnTo>
                  <a:lnTo>
                    <a:pt x="2939" y="1582"/>
                  </a:lnTo>
                  <a:lnTo>
                    <a:pt x="2968" y="1557"/>
                  </a:lnTo>
                  <a:lnTo>
                    <a:pt x="2994" y="1527"/>
                  </a:lnTo>
                  <a:lnTo>
                    <a:pt x="3016" y="1494"/>
                  </a:lnTo>
                  <a:lnTo>
                    <a:pt x="3034" y="1458"/>
                  </a:lnTo>
                  <a:lnTo>
                    <a:pt x="3047" y="1420"/>
                  </a:lnTo>
                  <a:lnTo>
                    <a:pt x="3055" y="1380"/>
                  </a:lnTo>
                  <a:lnTo>
                    <a:pt x="3058" y="1339"/>
                  </a:lnTo>
                  <a:lnTo>
                    <a:pt x="3058" y="1235"/>
                  </a:lnTo>
                  <a:lnTo>
                    <a:pt x="2855" y="1235"/>
                  </a:lnTo>
                  <a:lnTo>
                    <a:pt x="2855" y="1339"/>
                  </a:lnTo>
                  <a:lnTo>
                    <a:pt x="2852" y="1361"/>
                  </a:lnTo>
                  <a:lnTo>
                    <a:pt x="2843" y="1383"/>
                  </a:lnTo>
                  <a:lnTo>
                    <a:pt x="2832" y="1403"/>
                  </a:lnTo>
                  <a:lnTo>
                    <a:pt x="2816" y="1418"/>
                  </a:lnTo>
                  <a:lnTo>
                    <a:pt x="2797" y="1431"/>
                  </a:lnTo>
                  <a:lnTo>
                    <a:pt x="2776" y="1439"/>
                  </a:lnTo>
                  <a:lnTo>
                    <a:pt x="2752" y="1441"/>
                  </a:lnTo>
                  <a:lnTo>
                    <a:pt x="2729" y="1439"/>
                  </a:lnTo>
                  <a:lnTo>
                    <a:pt x="2707" y="1431"/>
                  </a:lnTo>
                  <a:lnTo>
                    <a:pt x="2689" y="1418"/>
                  </a:lnTo>
                  <a:lnTo>
                    <a:pt x="2672" y="1403"/>
                  </a:lnTo>
                  <a:lnTo>
                    <a:pt x="2661" y="1383"/>
                  </a:lnTo>
                  <a:lnTo>
                    <a:pt x="2653" y="1361"/>
                  </a:lnTo>
                  <a:lnTo>
                    <a:pt x="2650" y="1339"/>
                  </a:lnTo>
                  <a:lnTo>
                    <a:pt x="2650" y="1132"/>
                  </a:lnTo>
                  <a:lnTo>
                    <a:pt x="3058" y="1132"/>
                  </a:lnTo>
                  <a:lnTo>
                    <a:pt x="3058" y="927"/>
                  </a:lnTo>
                  <a:lnTo>
                    <a:pt x="3055" y="885"/>
                  </a:lnTo>
                  <a:lnTo>
                    <a:pt x="3047" y="845"/>
                  </a:lnTo>
                  <a:lnTo>
                    <a:pt x="3034" y="807"/>
                  </a:lnTo>
                  <a:lnTo>
                    <a:pt x="3016" y="771"/>
                  </a:lnTo>
                  <a:lnTo>
                    <a:pt x="2994" y="739"/>
                  </a:lnTo>
                  <a:lnTo>
                    <a:pt x="2968" y="709"/>
                  </a:lnTo>
                  <a:lnTo>
                    <a:pt x="2939" y="683"/>
                  </a:lnTo>
                  <a:lnTo>
                    <a:pt x="2907" y="660"/>
                  </a:lnTo>
                  <a:lnTo>
                    <a:pt x="2871" y="643"/>
                  </a:lnTo>
                  <a:lnTo>
                    <a:pt x="2833" y="629"/>
                  </a:lnTo>
                  <a:lnTo>
                    <a:pt x="2793" y="621"/>
                  </a:lnTo>
                  <a:lnTo>
                    <a:pt x="2752" y="618"/>
                  </a:lnTo>
                  <a:close/>
                  <a:moveTo>
                    <a:pt x="1631" y="412"/>
                  </a:moveTo>
                  <a:lnTo>
                    <a:pt x="1631" y="1647"/>
                  </a:lnTo>
                  <a:lnTo>
                    <a:pt x="1835" y="1647"/>
                  </a:lnTo>
                  <a:lnTo>
                    <a:pt x="1835" y="1548"/>
                  </a:lnTo>
                  <a:lnTo>
                    <a:pt x="1868" y="1576"/>
                  </a:lnTo>
                  <a:lnTo>
                    <a:pt x="1902" y="1598"/>
                  </a:lnTo>
                  <a:lnTo>
                    <a:pt x="1937" y="1616"/>
                  </a:lnTo>
                  <a:lnTo>
                    <a:pt x="1971" y="1630"/>
                  </a:lnTo>
                  <a:lnTo>
                    <a:pt x="2003" y="1638"/>
                  </a:lnTo>
                  <a:lnTo>
                    <a:pt x="2035" y="1643"/>
                  </a:lnTo>
                  <a:lnTo>
                    <a:pt x="2067" y="1643"/>
                  </a:lnTo>
                  <a:lnTo>
                    <a:pt x="2095" y="1640"/>
                  </a:lnTo>
                  <a:lnTo>
                    <a:pt x="2123" y="1633"/>
                  </a:lnTo>
                  <a:lnTo>
                    <a:pt x="2149" y="1621"/>
                  </a:lnTo>
                  <a:lnTo>
                    <a:pt x="2172" y="1605"/>
                  </a:lnTo>
                  <a:lnTo>
                    <a:pt x="2193" y="1587"/>
                  </a:lnTo>
                  <a:lnTo>
                    <a:pt x="2209" y="1564"/>
                  </a:lnTo>
                  <a:lnTo>
                    <a:pt x="2223" y="1537"/>
                  </a:lnTo>
                  <a:lnTo>
                    <a:pt x="2234" y="1508"/>
                  </a:lnTo>
                  <a:lnTo>
                    <a:pt x="2241" y="1475"/>
                  </a:lnTo>
                  <a:lnTo>
                    <a:pt x="2243" y="1438"/>
                  </a:lnTo>
                  <a:lnTo>
                    <a:pt x="2243" y="824"/>
                  </a:lnTo>
                  <a:lnTo>
                    <a:pt x="2240" y="787"/>
                  </a:lnTo>
                  <a:lnTo>
                    <a:pt x="2234" y="753"/>
                  </a:lnTo>
                  <a:lnTo>
                    <a:pt x="2222" y="723"/>
                  </a:lnTo>
                  <a:lnTo>
                    <a:pt x="2208" y="696"/>
                  </a:lnTo>
                  <a:lnTo>
                    <a:pt x="2189" y="674"/>
                  </a:lnTo>
                  <a:lnTo>
                    <a:pt x="2167" y="655"/>
                  </a:lnTo>
                  <a:lnTo>
                    <a:pt x="2142" y="641"/>
                  </a:lnTo>
                  <a:lnTo>
                    <a:pt x="2115" y="631"/>
                  </a:lnTo>
                  <a:lnTo>
                    <a:pt x="2085" y="626"/>
                  </a:lnTo>
                  <a:lnTo>
                    <a:pt x="2053" y="626"/>
                  </a:lnTo>
                  <a:lnTo>
                    <a:pt x="2020" y="632"/>
                  </a:lnTo>
                  <a:lnTo>
                    <a:pt x="1985" y="643"/>
                  </a:lnTo>
                  <a:lnTo>
                    <a:pt x="1948" y="660"/>
                  </a:lnTo>
                  <a:lnTo>
                    <a:pt x="1911" y="683"/>
                  </a:lnTo>
                  <a:lnTo>
                    <a:pt x="1873" y="712"/>
                  </a:lnTo>
                  <a:lnTo>
                    <a:pt x="1835" y="747"/>
                  </a:lnTo>
                  <a:lnTo>
                    <a:pt x="1835" y="412"/>
                  </a:lnTo>
                  <a:lnTo>
                    <a:pt x="1631" y="412"/>
                  </a:lnTo>
                  <a:close/>
                  <a:moveTo>
                    <a:pt x="204" y="412"/>
                  </a:moveTo>
                  <a:lnTo>
                    <a:pt x="204" y="618"/>
                  </a:lnTo>
                  <a:lnTo>
                    <a:pt x="407" y="618"/>
                  </a:lnTo>
                  <a:lnTo>
                    <a:pt x="407" y="1647"/>
                  </a:lnTo>
                  <a:lnTo>
                    <a:pt x="612" y="1647"/>
                  </a:lnTo>
                  <a:lnTo>
                    <a:pt x="612" y="618"/>
                  </a:lnTo>
                  <a:lnTo>
                    <a:pt x="815" y="618"/>
                  </a:lnTo>
                  <a:lnTo>
                    <a:pt x="815" y="412"/>
                  </a:lnTo>
                  <a:lnTo>
                    <a:pt x="204" y="412"/>
                  </a:lnTo>
                  <a:close/>
                  <a:moveTo>
                    <a:pt x="1650" y="0"/>
                  </a:moveTo>
                  <a:lnTo>
                    <a:pt x="1740" y="1"/>
                  </a:lnTo>
                  <a:lnTo>
                    <a:pt x="1831" y="1"/>
                  </a:lnTo>
                  <a:lnTo>
                    <a:pt x="1924" y="1"/>
                  </a:lnTo>
                  <a:lnTo>
                    <a:pt x="2015" y="2"/>
                  </a:lnTo>
                  <a:lnTo>
                    <a:pt x="2106" y="2"/>
                  </a:lnTo>
                  <a:lnTo>
                    <a:pt x="2195" y="3"/>
                  </a:lnTo>
                  <a:lnTo>
                    <a:pt x="2282" y="4"/>
                  </a:lnTo>
                  <a:lnTo>
                    <a:pt x="2366" y="5"/>
                  </a:lnTo>
                  <a:lnTo>
                    <a:pt x="2446" y="6"/>
                  </a:lnTo>
                  <a:lnTo>
                    <a:pt x="2523" y="9"/>
                  </a:lnTo>
                  <a:lnTo>
                    <a:pt x="2596" y="10"/>
                  </a:lnTo>
                  <a:lnTo>
                    <a:pt x="2663" y="12"/>
                  </a:lnTo>
                  <a:lnTo>
                    <a:pt x="2725" y="14"/>
                  </a:lnTo>
                  <a:lnTo>
                    <a:pt x="2780" y="16"/>
                  </a:lnTo>
                  <a:lnTo>
                    <a:pt x="2828" y="18"/>
                  </a:lnTo>
                  <a:lnTo>
                    <a:pt x="2877" y="23"/>
                  </a:lnTo>
                  <a:lnTo>
                    <a:pt x="2924" y="31"/>
                  </a:lnTo>
                  <a:lnTo>
                    <a:pt x="2968" y="45"/>
                  </a:lnTo>
                  <a:lnTo>
                    <a:pt x="3010" y="62"/>
                  </a:lnTo>
                  <a:lnTo>
                    <a:pt x="3049" y="84"/>
                  </a:lnTo>
                  <a:lnTo>
                    <a:pt x="3085" y="110"/>
                  </a:lnTo>
                  <a:lnTo>
                    <a:pt x="3119" y="140"/>
                  </a:lnTo>
                  <a:lnTo>
                    <a:pt x="3149" y="174"/>
                  </a:lnTo>
                  <a:lnTo>
                    <a:pt x="3175" y="210"/>
                  </a:lnTo>
                  <a:lnTo>
                    <a:pt x="3197" y="248"/>
                  </a:lnTo>
                  <a:lnTo>
                    <a:pt x="3216" y="289"/>
                  </a:lnTo>
                  <a:lnTo>
                    <a:pt x="3229" y="334"/>
                  </a:lnTo>
                  <a:lnTo>
                    <a:pt x="3239" y="380"/>
                  </a:lnTo>
                  <a:lnTo>
                    <a:pt x="3245" y="430"/>
                  </a:lnTo>
                  <a:lnTo>
                    <a:pt x="3249" y="488"/>
                  </a:lnTo>
                  <a:lnTo>
                    <a:pt x="3252" y="539"/>
                  </a:lnTo>
                  <a:lnTo>
                    <a:pt x="3254" y="586"/>
                  </a:lnTo>
                  <a:lnTo>
                    <a:pt x="3256" y="629"/>
                  </a:lnTo>
                  <a:lnTo>
                    <a:pt x="3258" y="670"/>
                  </a:lnTo>
                  <a:lnTo>
                    <a:pt x="3259" y="710"/>
                  </a:lnTo>
                  <a:lnTo>
                    <a:pt x="3261" y="750"/>
                  </a:lnTo>
                  <a:lnTo>
                    <a:pt x="3261" y="790"/>
                  </a:lnTo>
                  <a:lnTo>
                    <a:pt x="3262" y="834"/>
                  </a:lnTo>
                  <a:lnTo>
                    <a:pt x="3262" y="880"/>
                  </a:lnTo>
                  <a:lnTo>
                    <a:pt x="3261" y="979"/>
                  </a:lnTo>
                  <a:lnTo>
                    <a:pt x="3259" y="1083"/>
                  </a:lnTo>
                  <a:lnTo>
                    <a:pt x="3256" y="1192"/>
                  </a:lnTo>
                  <a:lnTo>
                    <a:pt x="3252" y="1305"/>
                  </a:lnTo>
                  <a:lnTo>
                    <a:pt x="3245" y="1423"/>
                  </a:lnTo>
                  <a:lnTo>
                    <a:pt x="3239" y="1473"/>
                  </a:lnTo>
                  <a:lnTo>
                    <a:pt x="3229" y="1519"/>
                  </a:lnTo>
                  <a:lnTo>
                    <a:pt x="3216" y="1564"/>
                  </a:lnTo>
                  <a:lnTo>
                    <a:pt x="3197" y="1605"/>
                  </a:lnTo>
                  <a:lnTo>
                    <a:pt x="3175" y="1644"/>
                  </a:lnTo>
                  <a:lnTo>
                    <a:pt x="3149" y="1681"/>
                  </a:lnTo>
                  <a:lnTo>
                    <a:pt x="3119" y="1714"/>
                  </a:lnTo>
                  <a:lnTo>
                    <a:pt x="3085" y="1744"/>
                  </a:lnTo>
                  <a:lnTo>
                    <a:pt x="3049" y="1769"/>
                  </a:lnTo>
                  <a:lnTo>
                    <a:pt x="3010" y="1791"/>
                  </a:lnTo>
                  <a:lnTo>
                    <a:pt x="2968" y="1809"/>
                  </a:lnTo>
                  <a:lnTo>
                    <a:pt x="2924" y="1822"/>
                  </a:lnTo>
                  <a:lnTo>
                    <a:pt x="2877" y="1831"/>
                  </a:lnTo>
                  <a:lnTo>
                    <a:pt x="2828" y="1835"/>
                  </a:lnTo>
                  <a:lnTo>
                    <a:pt x="2780" y="1839"/>
                  </a:lnTo>
                  <a:lnTo>
                    <a:pt x="2725" y="1841"/>
                  </a:lnTo>
                  <a:lnTo>
                    <a:pt x="2663" y="1842"/>
                  </a:lnTo>
                  <a:lnTo>
                    <a:pt x="2596" y="1844"/>
                  </a:lnTo>
                  <a:lnTo>
                    <a:pt x="2523" y="1846"/>
                  </a:lnTo>
                  <a:lnTo>
                    <a:pt x="2446" y="1847"/>
                  </a:lnTo>
                  <a:lnTo>
                    <a:pt x="2366" y="1848"/>
                  </a:lnTo>
                  <a:lnTo>
                    <a:pt x="2282" y="1849"/>
                  </a:lnTo>
                  <a:lnTo>
                    <a:pt x="2195" y="1850"/>
                  </a:lnTo>
                  <a:lnTo>
                    <a:pt x="2106" y="1851"/>
                  </a:lnTo>
                  <a:lnTo>
                    <a:pt x="2015" y="1852"/>
                  </a:lnTo>
                  <a:lnTo>
                    <a:pt x="1924" y="1852"/>
                  </a:lnTo>
                  <a:lnTo>
                    <a:pt x="1831" y="1852"/>
                  </a:lnTo>
                  <a:lnTo>
                    <a:pt x="1740" y="1853"/>
                  </a:lnTo>
                  <a:lnTo>
                    <a:pt x="1650" y="1853"/>
                  </a:lnTo>
                  <a:lnTo>
                    <a:pt x="1566" y="1853"/>
                  </a:lnTo>
                  <a:lnTo>
                    <a:pt x="1479" y="1852"/>
                  </a:lnTo>
                  <a:lnTo>
                    <a:pt x="1391" y="1852"/>
                  </a:lnTo>
                  <a:lnTo>
                    <a:pt x="1303" y="1852"/>
                  </a:lnTo>
                  <a:lnTo>
                    <a:pt x="1217" y="1851"/>
                  </a:lnTo>
                  <a:lnTo>
                    <a:pt x="1129" y="1850"/>
                  </a:lnTo>
                  <a:lnTo>
                    <a:pt x="1044" y="1850"/>
                  </a:lnTo>
                  <a:lnTo>
                    <a:pt x="960" y="1849"/>
                  </a:lnTo>
                  <a:lnTo>
                    <a:pt x="879" y="1848"/>
                  </a:lnTo>
                  <a:lnTo>
                    <a:pt x="801" y="1846"/>
                  </a:lnTo>
                  <a:lnTo>
                    <a:pt x="726" y="1845"/>
                  </a:lnTo>
                  <a:lnTo>
                    <a:pt x="658" y="1844"/>
                  </a:lnTo>
                  <a:lnTo>
                    <a:pt x="593" y="1842"/>
                  </a:lnTo>
                  <a:lnTo>
                    <a:pt x="534" y="1840"/>
                  </a:lnTo>
                  <a:lnTo>
                    <a:pt x="482" y="1837"/>
                  </a:lnTo>
                  <a:lnTo>
                    <a:pt x="437" y="1835"/>
                  </a:lnTo>
                  <a:lnTo>
                    <a:pt x="388" y="1831"/>
                  </a:lnTo>
                  <a:lnTo>
                    <a:pt x="341" y="1822"/>
                  </a:lnTo>
                  <a:lnTo>
                    <a:pt x="297" y="1809"/>
                  </a:lnTo>
                  <a:lnTo>
                    <a:pt x="256" y="1791"/>
                  </a:lnTo>
                  <a:lnTo>
                    <a:pt x="217" y="1769"/>
                  </a:lnTo>
                  <a:lnTo>
                    <a:pt x="181" y="1744"/>
                  </a:lnTo>
                  <a:lnTo>
                    <a:pt x="147" y="1714"/>
                  </a:lnTo>
                  <a:lnTo>
                    <a:pt x="117" y="1681"/>
                  </a:lnTo>
                  <a:lnTo>
                    <a:pt x="90" y="1644"/>
                  </a:lnTo>
                  <a:lnTo>
                    <a:pt x="69" y="1605"/>
                  </a:lnTo>
                  <a:lnTo>
                    <a:pt x="50" y="1564"/>
                  </a:lnTo>
                  <a:lnTo>
                    <a:pt x="36" y="1519"/>
                  </a:lnTo>
                  <a:lnTo>
                    <a:pt x="26" y="1473"/>
                  </a:lnTo>
                  <a:lnTo>
                    <a:pt x="20" y="1423"/>
                  </a:lnTo>
                  <a:lnTo>
                    <a:pt x="14" y="1323"/>
                  </a:lnTo>
                  <a:lnTo>
                    <a:pt x="10" y="1231"/>
                  </a:lnTo>
                  <a:lnTo>
                    <a:pt x="7" y="1147"/>
                  </a:lnTo>
                  <a:lnTo>
                    <a:pt x="4" y="1068"/>
                  </a:lnTo>
                  <a:lnTo>
                    <a:pt x="2" y="998"/>
                  </a:lnTo>
                  <a:lnTo>
                    <a:pt x="1" y="935"/>
                  </a:lnTo>
                  <a:lnTo>
                    <a:pt x="0" y="880"/>
                  </a:lnTo>
                  <a:lnTo>
                    <a:pt x="0" y="848"/>
                  </a:lnTo>
                  <a:lnTo>
                    <a:pt x="1" y="816"/>
                  </a:lnTo>
                  <a:lnTo>
                    <a:pt x="2" y="785"/>
                  </a:lnTo>
                  <a:lnTo>
                    <a:pt x="3" y="752"/>
                  </a:lnTo>
                  <a:lnTo>
                    <a:pt x="4" y="718"/>
                  </a:lnTo>
                  <a:lnTo>
                    <a:pt x="6" y="682"/>
                  </a:lnTo>
                  <a:lnTo>
                    <a:pt x="8" y="642"/>
                  </a:lnTo>
                  <a:lnTo>
                    <a:pt x="10" y="597"/>
                  </a:lnTo>
                  <a:lnTo>
                    <a:pt x="13" y="548"/>
                  </a:lnTo>
                  <a:lnTo>
                    <a:pt x="16" y="493"/>
                  </a:lnTo>
                  <a:lnTo>
                    <a:pt x="20" y="430"/>
                  </a:lnTo>
                  <a:lnTo>
                    <a:pt x="26" y="380"/>
                  </a:lnTo>
                  <a:lnTo>
                    <a:pt x="36" y="334"/>
                  </a:lnTo>
                  <a:lnTo>
                    <a:pt x="50" y="289"/>
                  </a:lnTo>
                  <a:lnTo>
                    <a:pt x="69" y="248"/>
                  </a:lnTo>
                  <a:lnTo>
                    <a:pt x="90" y="210"/>
                  </a:lnTo>
                  <a:lnTo>
                    <a:pt x="117" y="174"/>
                  </a:lnTo>
                  <a:lnTo>
                    <a:pt x="147" y="140"/>
                  </a:lnTo>
                  <a:lnTo>
                    <a:pt x="181" y="110"/>
                  </a:lnTo>
                  <a:lnTo>
                    <a:pt x="217" y="84"/>
                  </a:lnTo>
                  <a:lnTo>
                    <a:pt x="256" y="62"/>
                  </a:lnTo>
                  <a:lnTo>
                    <a:pt x="297" y="45"/>
                  </a:lnTo>
                  <a:lnTo>
                    <a:pt x="341" y="31"/>
                  </a:lnTo>
                  <a:lnTo>
                    <a:pt x="388" y="23"/>
                  </a:lnTo>
                  <a:lnTo>
                    <a:pt x="437" y="18"/>
                  </a:lnTo>
                  <a:lnTo>
                    <a:pt x="482" y="16"/>
                  </a:lnTo>
                  <a:lnTo>
                    <a:pt x="534" y="14"/>
                  </a:lnTo>
                  <a:lnTo>
                    <a:pt x="593" y="12"/>
                  </a:lnTo>
                  <a:lnTo>
                    <a:pt x="658" y="11"/>
                  </a:lnTo>
                  <a:lnTo>
                    <a:pt x="726" y="9"/>
                  </a:lnTo>
                  <a:lnTo>
                    <a:pt x="801" y="7"/>
                  </a:lnTo>
                  <a:lnTo>
                    <a:pt x="879" y="6"/>
                  </a:lnTo>
                  <a:lnTo>
                    <a:pt x="960" y="5"/>
                  </a:lnTo>
                  <a:lnTo>
                    <a:pt x="1044" y="4"/>
                  </a:lnTo>
                  <a:lnTo>
                    <a:pt x="1129" y="3"/>
                  </a:lnTo>
                  <a:lnTo>
                    <a:pt x="1217" y="2"/>
                  </a:lnTo>
                  <a:lnTo>
                    <a:pt x="1303" y="2"/>
                  </a:lnTo>
                  <a:lnTo>
                    <a:pt x="1391" y="1"/>
                  </a:lnTo>
                  <a:lnTo>
                    <a:pt x="1479" y="1"/>
                  </a:lnTo>
                  <a:lnTo>
                    <a:pt x="1566" y="1"/>
                  </a:lnTo>
                  <a:lnTo>
                    <a:pt x="16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8" name="Group 1455"/>
          <p:cNvGrpSpPr>
            <a:grpSpLocks noChangeAspect="1"/>
          </p:cNvGrpSpPr>
          <p:nvPr/>
        </p:nvGrpSpPr>
        <p:grpSpPr bwMode="auto">
          <a:xfrm>
            <a:off x="5489189" y="380809"/>
            <a:ext cx="847738" cy="340085"/>
            <a:chOff x="3570" y="8883"/>
            <a:chExt cx="1027" cy="412"/>
          </a:xfrm>
          <a:solidFill>
            <a:srgbClr val="FFFFFF"/>
          </a:solidFill>
        </p:grpSpPr>
        <p:sp>
          <p:nvSpPr>
            <p:cNvPr id="19" name="Freeform 1457"/>
            <p:cNvSpPr/>
            <p:nvPr/>
          </p:nvSpPr>
          <p:spPr bwMode="auto">
            <a:xfrm>
              <a:off x="3570" y="8947"/>
              <a:ext cx="138" cy="270"/>
            </a:xfrm>
            <a:custGeom>
              <a:avLst/>
              <a:gdLst>
                <a:gd name="T0" fmla="*/ 550 w 550"/>
                <a:gd name="T1" fmla="*/ 0 h 1080"/>
                <a:gd name="T2" fmla="*/ 549 w 550"/>
                <a:gd name="T3" fmla="*/ 15 h 1080"/>
                <a:gd name="T4" fmla="*/ 543 w 550"/>
                <a:gd name="T5" fmla="*/ 41 h 1080"/>
                <a:gd name="T6" fmla="*/ 523 w 550"/>
                <a:gd name="T7" fmla="*/ 109 h 1080"/>
                <a:gd name="T8" fmla="*/ 492 w 550"/>
                <a:gd name="T9" fmla="*/ 215 h 1080"/>
                <a:gd name="T10" fmla="*/ 454 w 550"/>
                <a:gd name="T11" fmla="*/ 340 h 1080"/>
                <a:gd name="T12" fmla="*/ 429 w 550"/>
                <a:gd name="T13" fmla="*/ 421 h 1080"/>
                <a:gd name="T14" fmla="*/ 407 w 550"/>
                <a:gd name="T15" fmla="*/ 498 h 1080"/>
                <a:gd name="T16" fmla="*/ 384 w 550"/>
                <a:gd name="T17" fmla="*/ 573 h 1080"/>
                <a:gd name="T18" fmla="*/ 364 w 550"/>
                <a:gd name="T19" fmla="*/ 637 h 1080"/>
                <a:gd name="T20" fmla="*/ 364 w 550"/>
                <a:gd name="T21" fmla="*/ 942 h 1080"/>
                <a:gd name="T22" fmla="*/ 363 w 550"/>
                <a:gd name="T23" fmla="*/ 1025 h 1080"/>
                <a:gd name="T24" fmla="*/ 362 w 550"/>
                <a:gd name="T25" fmla="*/ 1060 h 1080"/>
                <a:gd name="T26" fmla="*/ 359 w 550"/>
                <a:gd name="T27" fmla="*/ 1074 h 1080"/>
                <a:gd name="T28" fmla="*/ 355 w 550"/>
                <a:gd name="T29" fmla="*/ 1079 h 1080"/>
                <a:gd name="T30" fmla="*/ 315 w 550"/>
                <a:gd name="T31" fmla="*/ 1080 h 1080"/>
                <a:gd name="T32" fmla="*/ 249 w 550"/>
                <a:gd name="T33" fmla="*/ 1080 h 1080"/>
                <a:gd name="T34" fmla="*/ 201 w 550"/>
                <a:gd name="T35" fmla="*/ 1077 h 1080"/>
                <a:gd name="T36" fmla="*/ 195 w 550"/>
                <a:gd name="T37" fmla="*/ 1057 h 1080"/>
                <a:gd name="T38" fmla="*/ 194 w 550"/>
                <a:gd name="T39" fmla="*/ 981 h 1080"/>
                <a:gd name="T40" fmla="*/ 194 w 550"/>
                <a:gd name="T41" fmla="*/ 877 h 1080"/>
                <a:gd name="T42" fmla="*/ 195 w 550"/>
                <a:gd name="T43" fmla="*/ 778 h 1080"/>
                <a:gd name="T44" fmla="*/ 196 w 550"/>
                <a:gd name="T45" fmla="*/ 720 h 1080"/>
                <a:gd name="T46" fmla="*/ 196 w 550"/>
                <a:gd name="T47" fmla="*/ 652 h 1080"/>
                <a:gd name="T48" fmla="*/ 178 w 550"/>
                <a:gd name="T49" fmla="*/ 568 h 1080"/>
                <a:gd name="T50" fmla="*/ 146 w 550"/>
                <a:gd name="T51" fmla="*/ 476 h 1080"/>
                <a:gd name="T52" fmla="*/ 119 w 550"/>
                <a:gd name="T53" fmla="*/ 395 h 1080"/>
                <a:gd name="T54" fmla="*/ 84 w 550"/>
                <a:gd name="T55" fmla="*/ 283 h 1080"/>
                <a:gd name="T56" fmla="*/ 43 w 550"/>
                <a:gd name="T57" fmla="*/ 152 h 1080"/>
                <a:gd name="T58" fmla="*/ 18 w 550"/>
                <a:gd name="T59" fmla="*/ 69 h 1080"/>
                <a:gd name="T60" fmla="*/ 4 w 550"/>
                <a:gd name="T61" fmla="*/ 22 h 1080"/>
                <a:gd name="T62" fmla="*/ 0 w 550"/>
                <a:gd name="T63" fmla="*/ 3 h 1080"/>
                <a:gd name="T64" fmla="*/ 3 w 550"/>
                <a:gd name="T65" fmla="*/ 0 h 1080"/>
                <a:gd name="T66" fmla="*/ 34 w 550"/>
                <a:gd name="T67" fmla="*/ 0 h 1080"/>
                <a:gd name="T68" fmla="*/ 116 w 550"/>
                <a:gd name="T69" fmla="*/ 0 h 1080"/>
                <a:gd name="T70" fmla="*/ 168 w 550"/>
                <a:gd name="T71" fmla="*/ 1 h 1080"/>
                <a:gd name="T72" fmla="*/ 176 w 550"/>
                <a:gd name="T73" fmla="*/ 14 h 1080"/>
                <a:gd name="T74" fmla="*/ 193 w 550"/>
                <a:gd name="T75" fmla="*/ 71 h 1080"/>
                <a:gd name="T76" fmla="*/ 216 w 550"/>
                <a:gd name="T77" fmla="*/ 162 h 1080"/>
                <a:gd name="T78" fmla="*/ 244 w 550"/>
                <a:gd name="T79" fmla="*/ 264 h 1080"/>
                <a:gd name="T80" fmla="*/ 266 w 550"/>
                <a:gd name="T81" fmla="*/ 347 h 1080"/>
                <a:gd name="T82" fmla="*/ 279 w 550"/>
                <a:gd name="T83" fmla="*/ 391 h 1080"/>
                <a:gd name="T84" fmla="*/ 284 w 550"/>
                <a:gd name="T85" fmla="*/ 381 h 1080"/>
                <a:gd name="T86" fmla="*/ 301 w 550"/>
                <a:gd name="T87" fmla="*/ 318 h 1080"/>
                <a:gd name="T88" fmla="*/ 330 w 550"/>
                <a:gd name="T89" fmla="*/ 205 h 1080"/>
                <a:gd name="T90" fmla="*/ 362 w 550"/>
                <a:gd name="T91" fmla="*/ 83 h 1080"/>
                <a:gd name="T92" fmla="*/ 380 w 550"/>
                <a:gd name="T93" fmla="*/ 15 h 1080"/>
                <a:gd name="T94" fmla="*/ 387 w 550"/>
                <a:gd name="T95" fmla="*/ 1 h 1080"/>
                <a:gd name="T96" fmla="*/ 422 w 550"/>
                <a:gd name="T97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0" h="1080">
                  <a:moveTo>
                    <a:pt x="445" y="0"/>
                  </a:moveTo>
                  <a:lnTo>
                    <a:pt x="475" y="0"/>
                  </a:lnTo>
                  <a:lnTo>
                    <a:pt x="550" y="0"/>
                  </a:lnTo>
                  <a:lnTo>
                    <a:pt x="549" y="12"/>
                  </a:lnTo>
                  <a:lnTo>
                    <a:pt x="549" y="14"/>
                  </a:lnTo>
                  <a:lnTo>
                    <a:pt x="549" y="15"/>
                  </a:lnTo>
                  <a:lnTo>
                    <a:pt x="548" y="24"/>
                  </a:lnTo>
                  <a:lnTo>
                    <a:pt x="547" y="29"/>
                  </a:lnTo>
                  <a:lnTo>
                    <a:pt x="543" y="41"/>
                  </a:lnTo>
                  <a:lnTo>
                    <a:pt x="538" y="59"/>
                  </a:lnTo>
                  <a:lnTo>
                    <a:pt x="532" y="81"/>
                  </a:lnTo>
                  <a:lnTo>
                    <a:pt x="523" y="109"/>
                  </a:lnTo>
                  <a:lnTo>
                    <a:pt x="514" y="142"/>
                  </a:lnTo>
                  <a:lnTo>
                    <a:pt x="503" y="177"/>
                  </a:lnTo>
                  <a:lnTo>
                    <a:pt x="492" y="215"/>
                  </a:lnTo>
                  <a:lnTo>
                    <a:pt x="479" y="255"/>
                  </a:lnTo>
                  <a:lnTo>
                    <a:pt x="467" y="298"/>
                  </a:lnTo>
                  <a:lnTo>
                    <a:pt x="454" y="340"/>
                  </a:lnTo>
                  <a:lnTo>
                    <a:pt x="440" y="385"/>
                  </a:lnTo>
                  <a:lnTo>
                    <a:pt x="435" y="401"/>
                  </a:lnTo>
                  <a:lnTo>
                    <a:pt x="429" y="421"/>
                  </a:lnTo>
                  <a:lnTo>
                    <a:pt x="423" y="445"/>
                  </a:lnTo>
                  <a:lnTo>
                    <a:pt x="414" y="471"/>
                  </a:lnTo>
                  <a:lnTo>
                    <a:pt x="407" y="498"/>
                  </a:lnTo>
                  <a:lnTo>
                    <a:pt x="399" y="523"/>
                  </a:lnTo>
                  <a:lnTo>
                    <a:pt x="392" y="549"/>
                  </a:lnTo>
                  <a:lnTo>
                    <a:pt x="384" y="573"/>
                  </a:lnTo>
                  <a:lnTo>
                    <a:pt x="378" y="593"/>
                  </a:lnTo>
                  <a:lnTo>
                    <a:pt x="373" y="608"/>
                  </a:lnTo>
                  <a:lnTo>
                    <a:pt x="364" y="637"/>
                  </a:lnTo>
                  <a:lnTo>
                    <a:pt x="364" y="849"/>
                  </a:lnTo>
                  <a:lnTo>
                    <a:pt x="364" y="900"/>
                  </a:lnTo>
                  <a:lnTo>
                    <a:pt x="364" y="942"/>
                  </a:lnTo>
                  <a:lnTo>
                    <a:pt x="364" y="976"/>
                  </a:lnTo>
                  <a:lnTo>
                    <a:pt x="364" y="1003"/>
                  </a:lnTo>
                  <a:lnTo>
                    <a:pt x="363" y="1025"/>
                  </a:lnTo>
                  <a:lnTo>
                    <a:pt x="363" y="1041"/>
                  </a:lnTo>
                  <a:lnTo>
                    <a:pt x="363" y="1052"/>
                  </a:lnTo>
                  <a:lnTo>
                    <a:pt x="362" y="1060"/>
                  </a:lnTo>
                  <a:lnTo>
                    <a:pt x="360" y="1064"/>
                  </a:lnTo>
                  <a:lnTo>
                    <a:pt x="360" y="1070"/>
                  </a:lnTo>
                  <a:lnTo>
                    <a:pt x="359" y="1074"/>
                  </a:lnTo>
                  <a:lnTo>
                    <a:pt x="358" y="1076"/>
                  </a:lnTo>
                  <a:lnTo>
                    <a:pt x="357" y="1077"/>
                  </a:lnTo>
                  <a:lnTo>
                    <a:pt x="355" y="1079"/>
                  </a:lnTo>
                  <a:lnTo>
                    <a:pt x="348" y="1080"/>
                  </a:lnTo>
                  <a:lnTo>
                    <a:pt x="334" y="1080"/>
                  </a:lnTo>
                  <a:lnTo>
                    <a:pt x="315" y="1080"/>
                  </a:lnTo>
                  <a:lnTo>
                    <a:pt x="294" y="1080"/>
                  </a:lnTo>
                  <a:lnTo>
                    <a:pt x="271" y="1080"/>
                  </a:lnTo>
                  <a:lnTo>
                    <a:pt x="249" y="1080"/>
                  </a:lnTo>
                  <a:lnTo>
                    <a:pt x="229" y="1080"/>
                  </a:lnTo>
                  <a:lnTo>
                    <a:pt x="213" y="1079"/>
                  </a:lnTo>
                  <a:lnTo>
                    <a:pt x="201" y="1077"/>
                  </a:lnTo>
                  <a:lnTo>
                    <a:pt x="196" y="1076"/>
                  </a:lnTo>
                  <a:lnTo>
                    <a:pt x="195" y="1071"/>
                  </a:lnTo>
                  <a:lnTo>
                    <a:pt x="195" y="1057"/>
                  </a:lnTo>
                  <a:lnTo>
                    <a:pt x="195" y="1037"/>
                  </a:lnTo>
                  <a:lnTo>
                    <a:pt x="194" y="1011"/>
                  </a:lnTo>
                  <a:lnTo>
                    <a:pt x="194" y="981"/>
                  </a:lnTo>
                  <a:lnTo>
                    <a:pt x="194" y="948"/>
                  </a:lnTo>
                  <a:lnTo>
                    <a:pt x="194" y="913"/>
                  </a:lnTo>
                  <a:lnTo>
                    <a:pt x="194" y="877"/>
                  </a:lnTo>
                  <a:lnTo>
                    <a:pt x="194" y="842"/>
                  </a:lnTo>
                  <a:lnTo>
                    <a:pt x="195" y="808"/>
                  </a:lnTo>
                  <a:lnTo>
                    <a:pt x="195" y="778"/>
                  </a:lnTo>
                  <a:lnTo>
                    <a:pt x="195" y="753"/>
                  </a:lnTo>
                  <a:lnTo>
                    <a:pt x="196" y="733"/>
                  </a:lnTo>
                  <a:lnTo>
                    <a:pt x="196" y="720"/>
                  </a:lnTo>
                  <a:lnTo>
                    <a:pt x="198" y="698"/>
                  </a:lnTo>
                  <a:lnTo>
                    <a:pt x="198" y="676"/>
                  </a:lnTo>
                  <a:lnTo>
                    <a:pt x="196" y="652"/>
                  </a:lnTo>
                  <a:lnTo>
                    <a:pt x="193" y="627"/>
                  </a:lnTo>
                  <a:lnTo>
                    <a:pt x="186" y="598"/>
                  </a:lnTo>
                  <a:lnTo>
                    <a:pt x="178" y="568"/>
                  </a:lnTo>
                  <a:lnTo>
                    <a:pt x="166" y="535"/>
                  </a:lnTo>
                  <a:lnTo>
                    <a:pt x="154" y="496"/>
                  </a:lnTo>
                  <a:lnTo>
                    <a:pt x="146" y="476"/>
                  </a:lnTo>
                  <a:lnTo>
                    <a:pt x="138" y="451"/>
                  </a:lnTo>
                  <a:lnTo>
                    <a:pt x="129" y="423"/>
                  </a:lnTo>
                  <a:lnTo>
                    <a:pt x="119" y="395"/>
                  </a:lnTo>
                  <a:lnTo>
                    <a:pt x="110" y="366"/>
                  </a:lnTo>
                  <a:lnTo>
                    <a:pt x="101" y="339"/>
                  </a:lnTo>
                  <a:lnTo>
                    <a:pt x="84" y="283"/>
                  </a:lnTo>
                  <a:lnTo>
                    <a:pt x="68" y="232"/>
                  </a:lnTo>
                  <a:lnTo>
                    <a:pt x="55" y="190"/>
                  </a:lnTo>
                  <a:lnTo>
                    <a:pt x="43" y="152"/>
                  </a:lnTo>
                  <a:lnTo>
                    <a:pt x="33" y="119"/>
                  </a:lnTo>
                  <a:lnTo>
                    <a:pt x="24" y="91"/>
                  </a:lnTo>
                  <a:lnTo>
                    <a:pt x="18" y="69"/>
                  </a:lnTo>
                  <a:lnTo>
                    <a:pt x="11" y="50"/>
                  </a:lnTo>
                  <a:lnTo>
                    <a:pt x="8" y="35"/>
                  </a:lnTo>
                  <a:lnTo>
                    <a:pt x="4" y="22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34" y="0"/>
                  </a:lnTo>
                  <a:lnTo>
                    <a:pt x="63" y="0"/>
                  </a:lnTo>
                  <a:lnTo>
                    <a:pt x="91" y="0"/>
                  </a:lnTo>
                  <a:lnTo>
                    <a:pt x="116" y="0"/>
                  </a:lnTo>
                  <a:lnTo>
                    <a:pt x="139" y="0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4" y="3"/>
                  </a:lnTo>
                  <a:lnTo>
                    <a:pt x="176" y="14"/>
                  </a:lnTo>
                  <a:lnTo>
                    <a:pt x="180" y="29"/>
                  </a:lnTo>
                  <a:lnTo>
                    <a:pt x="185" y="47"/>
                  </a:lnTo>
                  <a:lnTo>
                    <a:pt x="193" y="71"/>
                  </a:lnTo>
                  <a:lnTo>
                    <a:pt x="200" y="98"/>
                  </a:lnTo>
                  <a:lnTo>
                    <a:pt x="208" y="129"/>
                  </a:lnTo>
                  <a:lnTo>
                    <a:pt x="216" y="162"/>
                  </a:lnTo>
                  <a:lnTo>
                    <a:pt x="226" y="196"/>
                  </a:lnTo>
                  <a:lnTo>
                    <a:pt x="235" y="231"/>
                  </a:lnTo>
                  <a:lnTo>
                    <a:pt x="244" y="264"/>
                  </a:lnTo>
                  <a:lnTo>
                    <a:pt x="253" y="295"/>
                  </a:lnTo>
                  <a:lnTo>
                    <a:pt x="260" y="323"/>
                  </a:lnTo>
                  <a:lnTo>
                    <a:pt x="266" y="347"/>
                  </a:lnTo>
                  <a:lnTo>
                    <a:pt x="271" y="366"/>
                  </a:lnTo>
                  <a:lnTo>
                    <a:pt x="276" y="381"/>
                  </a:lnTo>
                  <a:lnTo>
                    <a:pt x="279" y="391"/>
                  </a:lnTo>
                  <a:lnTo>
                    <a:pt x="280" y="395"/>
                  </a:lnTo>
                  <a:lnTo>
                    <a:pt x="281" y="391"/>
                  </a:lnTo>
                  <a:lnTo>
                    <a:pt x="284" y="381"/>
                  </a:lnTo>
                  <a:lnTo>
                    <a:pt x="289" y="366"/>
                  </a:lnTo>
                  <a:lnTo>
                    <a:pt x="294" y="344"/>
                  </a:lnTo>
                  <a:lnTo>
                    <a:pt x="301" y="318"/>
                  </a:lnTo>
                  <a:lnTo>
                    <a:pt x="309" y="288"/>
                  </a:lnTo>
                  <a:lnTo>
                    <a:pt x="318" y="256"/>
                  </a:lnTo>
                  <a:lnTo>
                    <a:pt x="330" y="205"/>
                  </a:lnTo>
                  <a:lnTo>
                    <a:pt x="343" y="158"/>
                  </a:lnTo>
                  <a:lnTo>
                    <a:pt x="353" y="118"/>
                  </a:lnTo>
                  <a:lnTo>
                    <a:pt x="362" y="83"/>
                  </a:lnTo>
                  <a:lnTo>
                    <a:pt x="369" y="54"/>
                  </a:lnTo>
                  <a:lnTo>
                    <a:pt x="375" y="31"/>
                  </a:lnTo>
                  <a:lnTo>
                    <a:pt x="380" y="15"/>
                  </a:lnTo>
                  <a:lnTo>
                    <a:pt x="383" y="5"/>
                  </a:lnTo>
                  <a:lnTo>
                    <a:pt x="384" y="1"/>
                  </a:lnTo>
                  <a:lnTo>
                    <a:pt x="387" y="1"/>
                  </a:lnTo>
                  <a:lnTo>
                    <a:pt x="393" y="0"/>
                  </a:lnTo>
                  <a:lnTo>
                    <a:pt x="404" y="0"/>
                  </a:lnTo>
                  <a:lnTo>
                    <a:pt x="422" y="0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" name="Freeform 1458"/>
            <p:cNvSpPr/>
            <p:nvPr/>
          </p:nvSpPr>
          <p:spPr bwMode="auto">
            <a:xfrm>
              <a:off x="3841" y="9015"/>
              <a:ext cx="105" cy="205"/>
            </a:xfrm>
            <a:custGeom>
              <a:avLst/>
              <a:gdLst>
                <a:gd name="T0" fmla="*/ 420 w 420"/>
                <a:gd name="T1" fmla="*/ 797 h 821"/>
                <a:gd name="T2" fmla="*/ 419 w 420"/>
                <a:gd name="T3" fmla="*/ 807 h 821"/>
                <a:gd name="T4" fmla="*/ 402 w 420"/>
                <a:gd name="T5" fmla="*/ 811 h 821"/>
                <a:gd name="T6" fmla="*/ 370 w 420"/>
                <a:gd name="T7" fmla="*/ 811 h 821"/>
                <a:gd name="T8" fmla="*/ 329 w 420"/>
                <a:gd name="T9" fmla="*/ 811 h 821"/>
                <a:gd name="T10" fmla="*/ 293 w 420"/>
                <a:gd name="T11" fmla="*/ 811 h 821"/>
                <a:gd name="T12" fmla="*/ 273 w 420"/>
                <a:gd name="T13" fmla="*/ 810 h 821"/>
                <a:gd name="T14" fmla="*/ 268 w 420"/>
                <a:gd name="T15" fmla="*/ 805 h 821"/>
                <a:gd name="T16" fmla="*/ 266 w 420"/>
                <a:gd name="T17" fmla="*/ 787 h 821"/>
                <a:gd name="T18" fmla="*/ 266 w 420"/>
                <a:gd name="T19" fmla="*/ 735 h 821"/>
                <a:gd name="T20" fmla="*/ 215 w 420"/>
                <a:gd name="T21" fmla="*/ 782 h 821"/>
                <a:gd name="T22" fmla="*/ 154 w 420"/>
                <a:gd name="T23" fmla="*/ 815 h 821"/>
                <a:gd name="T24" fmla="*/ 94 w 420"/>
                <a:gd name="T25" fmla="*/ 821 h 821"/>
                <a:gd name="T26" fmla="*/ 48 w 420"/>
                <a:gd name="T27" fmla="*/ 805 h 821"/>
                <a:gd name="T28" fmla="*/ 19 w 420"/>
                <a:gd name="T29" fmla="*/ 771 h 821"/>
                <a:gd name="T30" fmla="*/ 13 w 420"/>
                <a:gd name="T31" fmla="*/ 757 h 821"/>
                <a:gd name="T32" fmla="*/ 8 w 420"/>
                <a:gd name="T33" fmla="*/ 742 h 821"/>
                <a:gd name="T34" fmla="*/ 4 w 420"/>
                <a:gd name="T35" fmla="*/ 718 h 821"/>
                <a:gd name="T36" fmla="*/ 3 w 420"/>
                <a:gd name="T37" fmla="*/ 681 h 821"/>
                <a:gd name="T38" fmla="*/ 1 w 420"/>
                <a:gd name="T39" fmla="*/ 625 h 821"/>
                <a:gd name="T40" fmla="*/ 0 w 420"/>
                <a:gd name="T41" fmla="*/ 543 h 821"/>
                <a:gd name="T42" fmla="*/ 0 w 420"/>
                <a:gd name="T43" fmla="*/ 431 h 821"/>
                <a:gd name="T44" fmla="*/ 0 w 420"/>
                <a:gd name="T45" fmla="*/ 14 h 821"/>
                <a:gd name="T46" fmla="*/ 3 w 420"/>
                <a:gd name="T47" fmla="*/ 2 h 821"/>
                <a:gd name="T48" fmla="*/ 154 w 420"/>
                <a:gd name="T49" fmla="*/ 323 h 821"/>
                <a:gd name="T50" fmla="*/ 155 w 420"/>
                <a:gd name="T51" fmla="*/ 444 h 821"/>
                <a:gd name="T52" fmla="*/ 156 w 420"/>
                <a:gd name="T53" fmla="*/ 533 h 821"/>
                <a:gd name="T54" fmla="*/ 156 w 420"/>
                <a:gd name="T55" fmla="*/ 593 h 821"/>
                <a:gd name="T56" fmla="*/ 159 w 420"/>
                <a:gd name="T57" fmla="*/ 632 h 821"/>
                <a:gd name="T58" fmla="*/ 161 w 420"/>
                <a:gd name="T59" fmla="*/ 654 h 821"/>
                <a:gd name="T60" fmla="*/ 166 w 420"/>
                <a:gd name="T61" fmla="*/ 664 h 821"/>
                <a:gd name="T62" fmla="*/ 173 w 420"/>
                <a:gd name="T63" fmla="*/ 668 h 821"/>
                <a:gd name="T64" fmla="*/ 191 w 420"/>
                <a:gd name="T65" fmla="*/ 669 h 821"/>
                <a:gd name="T66" fmla="*/ 224 w 420"/>
                <a:gd name="T67" fmla="*/ 652 h 821"/>
                <a:gd name="T68" fmla="*/ 266 w 420"/>
                <a:gd name="T69" fmla="*/ 612 h 821"/>
                <a:gd name="T70" fmla="*/ 268 w 420"/>
                <a:gd name="T71" fmla="*/ 14 h 821"/>
                <a:gd name="T72" fmla="*/ 270 w 420"/>
                <a:gd name="T73" fmla="*/ 2 h 821"/>
                <a:gd name="T74" fmla="*/ 420 w 420"/>
                <a:gd name="T75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821">
                  <a:moveTo>
                    <a:pt x="420" y="0"/>
                  </a:moveTo>
                  <a:lnTo>
                    <a:pt x="420" y="797"/>
                  </a:lnTo>
                  <a:lnTo>
                    <a:pt x="419" y="797"/>
                  </a:lnTo>
                  <a:lnTo>
                    <a:pt x="419" y="807"/>
                  </a:lnTo>
                  <a:lnTo>
                    <a:pt x="409" y="810"/>
                  </a:lnTo>
                  <a:lnTo>
                    <a:pt x="402" y="811"/>
                  </a:lnTo>
                  <a:lnTo>
                    <a:pt x="388" y="811"/>
                  </a:lnTo>
                  <a:lnTo>
                    <a:pt x="370" y="811"/>
                  </a:lnTo>
                  <a:lnTo>
                    <a:pt x="350" y="811"/>
                  </a:lnTo>
                  <a:lnTo>
                    <a:pt x="329" y="811"/>
                  </a:lnTo>
                  <a:lnTo>
                    <a:pt x="309" y="811"/>
                  </a:lnTo>
                  <a:lnTo>
                    <a:pt x="293" y="811"/>
                  </a:lnTo>
                  <a:lnTo>
                    <a:pt x="279" y="810"/>
                  </a:lnTo>
                  <a:lnTo>
                    <a:pt x="273" y="810"/>
                  </a:lnTo>
                  <a:lnTo>
                    <a:pt x="270" y="808"/>
                  </a:lnTo>
                  <a:lnTo>
                    <a:pt x="268" y="805"/>
                  </a:lnTo>
                  <a:lnTo>
                    <a:pt x="266" y="798"/>
                  </a:lnTo>
                  <a:lnTo>
                    <a:pt x="266" y="787"/>
                  </a:lnTo>
                  <a:lnTo>
                    <a:pt x="266" y="772"/>
                  </a:lnTo>
                  <a:lnTo>
                    <a:pt x="266" y="735"/>
                  </a:lnTo>
                  <a:lnTo>
                    <a:pt x="245" y="757"/>
                  </a:lnTo>
                  <a:lnTo>
                    <a:pt x="215" y="782"/>
                  </a:lnTo>
                  <a:lnTo>
                    <a:pt x="184" y="802"/>
                  </a:lnTo>
                  <a:lnTo>
                    <a:pt x="154" y="815"/>
                  </a:lnTo>
                  <a:lnTo>
                    <a:pt x="123" y="821"/>
                  </a:lnTo>
                  <a:lnTo>
                    <a:pt x="94" y="821"/>
                  </a:lnTo>
                  <a:lnTo>
                    <a:pt x="68" y="815"/>
                  </a:lnTo>
                  <a:lnTo>
                    <a:pt x="48" y="805"/>
                  </a:lnTo>
                  <a:lnTo>
                    <a:pt x="31" y="791"/>
                  </a:lnTo>
                  <a:lnTo>
                    <a:pt x="19" y="771"/>
                  </a:lnTo>
                  <a:lnTo>
                    <a:pt x="15" y="764"/>
                  </a:lnTo>
                  <a:lnTo>
                    <a:pt x="13" y="757"/>
                  </a:lnTo>
                  <a:lnTo>
                    <a:pt x="10" y="749"/>
                  </a:lnTo>
                  <a:lnTo>
                    <a:pt x="8" y="742"/>
                  </a:lnTo>
                  <a:lnTo>
                    <a:pt x="6" y="730"/>
                  </a:lnTo>
                  <a:lnTo>
                    <a:pt x="4" y="718"/>
                  </a:lnTo>
                  <a:lnTo>
                    <a:pt x="3" y="702"/>
                  </a:lnTo>
                  <a:lnTo>
                    <a:pt x="3" y="681"/>
                  </a:lnTo>
                  <a:lnTo>
                    <a:pt x="1" y="656"/>
                  </a:lnTo>
                  <a:lnTo>
                    <a:pt x="1" y="625"/>
                  </a:lnTo>
                  <a:lnTo>
                    <a:pt x="0" y="587"/>
                  </a:lnTo>
                  <a:lnTo>
                    <a:pt x="0" y="543"/>
                  </a:lnTo>
                  <a:lnTo>
                    <a:pt x="0" y="492"/>
                  </a:lnTo>
                  <a:lnTo>
                    <a:pt x="0" y="431"/>
                  </a:lnTo>
                  <a:lnTo>
                    <a:pt x="0" y="361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2"/>
                  </a:lnTo>
                  <a:lnTo>
                    <a:pt x="153" y="2"/>
                  </a:lnTo>
                  <a:lnTo>
                    <a:pt x="154" y="323"/>
                  </a:lnTo>
                  <a:lnTo>
                    <a:pt x="155" y="388"/>
                  </a:lnTo>
                  <a:lnTo>
                    <a:pt x="155" y="444"/>
                  </a:lnTo>
                  <a:lnTo>
                    <a:pt x="155" y="492"/>
                  </a:lnTo>
                  <a:lnTo>
                    <a:pt x="156" y="533"/>
                  </a:lnTo>
                  <a:lnTo>
                    <a:pt x="156" y="566"/>
                  </a:lnTo>
                  <a:lnTo>
                    <a:pt x="156" y="593"/>
                  </a:lnTo>
                  <a:lnTo>
                    <a:pt x="158" y="615"/>
                  </a:lnTo>
                  <a:lnTo>
                    <a:pt x="159" y="632"/>
                  </a:lnTo>
                  <a:lnTo>
                    <a:pt x="160" y="645"/>
                  </a:lnTo>
                  <a:lnTo>
                    <a:pt x="161" y="654"/>
                  </a:lnTo>
                  <a:lnTo>
                    <a:pt x="164" y="660"/>
                  </a:lnTo>
                  <a:lnTo>
                    <a:pt x="166" y="664"/>
                  </a:lnTo>
                  <a:lnTo>
                    <a:pt x="169" y="666"/>
                  </a:lnTo>
                  <a:lnTo>
                    <a:pt x="173" y="668"/>
                  </a:lnTo>
                  <a:lnTo>
                    <a:pt x="176" y="669"/>
                  </a:lnTo>
                  <a:lnTo>
                    <a:pt x="191" y="669"/>
                  </a:lnTo>
                  <a:lnTo>
                    <a:pt x="206" y="664"/>
                  </a:lnTo>
                  <a:lnTo>
                    <a:pt x="224" y="652"/>
                  </a:lnTo>
                  <a:lnTo>
                    <a:pt x="243" y="636"/>
                  </a:lnTo>
                  <a:lnTo>
                    <a:pt x="266" y="612"/>
                  </a:lnTo>
                  <a:lnTo>
                    <a:pt x="268" y="317"/>
                  </a:lnTo>
                  <a:lnTo>
                    <a:pt x="268" y="14"/>
                  </a:lnTo>
                  <a:lnTo>
                    <a:pt x="270" y="14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" name="Freeform 1459"/>
            <p:cNvSpPr>
              <a:spLocks noEditPoints="1"/>
            </p:cNvSpPr>
            <p:nvPr/>
          </p:nvSpPr>
          <p:spPr bwMode="auto">
            <a:xfrm>
              <a:off x="3706" y="9012"/>
              <a:ext cx="108" cy="208"/>
            </a:xfrm>
            <a:custGeom>
              <a:avLst/>
              <a:gdLst>
                <a:gd name="T0" fmla="*/ 179 w 431"/>
                <a:gd name="T1" fmla="*/ 163 h 831"/>
                <a:gd name="T2" fmla="*/ 158 w 431"/>
                <a:gd name="T3" fmla="*/ 214 h 831"/>
                <a:gd name="T4" fmla="*/ 156 w 431"/>
                <a:gd name="T5" fmla="*/ 307 h 831"/>
                <a:gd name="T6" fmla="*/ 156 w 431"/>
                <a:gd name="T7" fmla="*/ 430 h 831"/>
                <a:gd name="T8" fmla="*/ 157 w 431"/>
                <a:gd name="T9" fmla="*/ 547 h 831"/>
                <a:gd name="T10" fmla="*/ 159 w 431"/>
                <a:gd name="T11" fmla="*/ 622 h 831"/>
                <a:gd name="T12" fmla="*/ 177 w 431"/>
                <a:gd name="T13" fmla="*/ 661 h 831"/>
                <a:gd name="T14" fmla="*/ 218 w 431"/>
                <a:gd name="T15" fmla="*/ 679 h 831"/>
                <a:gd name="T16" fmla="*/ 259 w 431"/>
                <a:gd name="T17" fmla="*/ 661 h 831"/>
                <a:gd name="T18" fmla="*/ 273 w 431"/>
                <a:gd name="T19" fmla="*/ 635 h 831"/>
                <a:gd name="T20" fmla="*/ 277 w 431"/>
                <a:gd name="T21" fmla="*/ 566 h 831"/>
                <a:gd name="T22" fmla="*/ 278 w 431"/>
                <a:gd name="T23" fmla="*/ 434 h 831"/>
                <a:gd name="T24" fmla="*/ 278 w 431"/>
                <a:gd name="T25" fmla="*/ 312 h 831"/>
                <a:gd name="T26" fmla="*/ 277 w 431"/>
                <a:gd name="T27" fmla="*/ 246 h 831"/>
                <a:gd name="T28" fmla="*/ 274 w 431"/>
                <a:gd name="T29" fmla="*/ 214 h 831"/>
                <a:gd name="T30" fmla="*/ 258 w 431"/>
                <a:gd name="T31" fmla="*/ 170 h 831"/>
                <a:gd name="T32" fmla="*/ 211 w 431"/>
                <a:gd name="T33" fmla="*/ 149 h 831"/>
                <a:gd name="T34" fmla="*/ 303 w 431"/>
                <a:gd name="T35" fmla="*/ 19 h 831"/>
                <a:gd name="T36" fmla="*/ 384 w 431"/>
                <a:gd name="T37" fmla="*/ 79 h 831"/>
                <a:gd name="T38" fmla="*/ 424 w 431"/>
                <a:gd name="T39" fmla="*/ 170 h 831"/>
                <a:gd name="T40" fmla="*/ 428 w 431"/>
                <a:gd name="T41" fmla="*/ 193 h 831"/>
                <a:gd name="T42" fmla="*/ 431 w 431"/>
                <a:gd name="T43" fmla="*/ 237 h 831"/>
                <a:gd name="T44" fmla="*/ 431 w 431"/>
                <a:gd name="T45" fmla="*/ 320 h 831"/>
                <a:gd name="T46" fmla="*/ 431 w 431"/>
                <a:gd name="T47" fmla="*/ 461 h 831"/>
                <a:gd name="T48" fmla="*/ 429 w 431"/>
                <a:gd name="T49" fmla="*/ 574 h 831"/>
                <a:gd name="T50" fmla="*/ 426 w 431"/>
                <a:gd name="T51" fmla="*/ 639 h 831"/>
                <a:gd name="T52" fmla="*/ 413 w 431"/>
                <a:gd name="T53" fmla="*/ 696 h 831"/>
                <a:gd name="T54" fmla="*/ 366 w 431"/>
                <a:gd name="T55" fmla="*/ 771 h 831"/>
                <a:gd name="T56" fmla="*/ 277 w 431"/>
                <a:gd name="T57" fmla="*/ 822 h 831"/>
                <a:gd name="T58" fmla="*/ 223 w 431"/>
                <a:gd name="T59" fmla="*/ 831 h 831"/>
                <a:gd name="T60" fmla="*/ 158 w 431"/>
                <a:gd name="T61" fmla="*/ 823 h 831"/>
                <a:gd name="T62" fmla="*/ 72 w 431"/>
                <a:gd name="T63" fmla="*/ 777 h 831"/>
                <a:gd name="T64" fmla="*/ 25 w 431"/>
                <a:gd name="T65" fmla="*/ 714 h 831"/>
                <a:gd name="T66" fmla="*/ 10 w 431"/>
                <a:gd name="T67" fmla="*/ 673 h 831"/>
                <a:gd name="T68" fmla="*/ 2 w 431"/>
                <a:gd name="T69" fmla="*/ 610 h 831"/>
                <a:gd name="T70" fmla="*/ 0 w 431"/>
                <a:gd name="T71" fmla="*/ 504 h 831"/>
                <a:gd name="T72" fmla="*/ 0 w 431"/>
                <a:gd name="T73" fmla="*/ 351 h 831"/>
                <a:gd name="T74" fmla="*/ 2 w 431"/>
                <a:gd name="T75" fmla="*/ 251 h 831"/>
                <a:gd name="T76" fmla="*/ 4 w 431"/>
                <a:gd name="T77" fmla="*/ 201 h 831"/>
                <a:gd name="T78" fmla="*/ 9 w 431"/>
                <a:gd name="T79" fmla="*/ 171 h 831"/>
                <a:gd name="T80" fmla="*/ 40 w 431"/>
                <a:gd name="T81" fmla="*/ 92 h 831"/>
                <a:gd name="T82" fmla="*/ 117 w 431"/>
                <a:gd name="T83" fmla="*/ 24 h 831"/>
                <a:gd name="T84" fmla="*/ 229 w 431"/>
                <a:gd name="T85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831">
                  <a:moveTo>
                    <a:pt x="211" y="149"/>
                  </a:moveTo>
                  <a:lnTo>
                    <a:pt x="194" y="153"/>
                  </a:lnTo>
                  <a:lnTo>
                    <a:pt x="179" y="163"/>
                  </a:lnTo>
                  <a:lnTo>
                    <a:pt x="168" y="177"/>
                  </a:lnTo>
                  <a:lnTo>
                    <a:pt x="159" y="195"/>
                  </a:lnTo>
                  <a:lnTo>
                    <a:pt x="158" y="214"/>
                  </a:lnTo>
                  <a:lnTo>
                    <a:pt x="157" y="240"/>
                  </a:lnTo>
                  <a:lnTo>
                    <a:pt x="157" y="271"/>
                  </a:lnTo>
                  <a:lnTo>
                    <a:pt x="156" y="307"/>
                  </a:lnTo>
                  <a:lnTo>
                    <a:pt x="156" y="347"/>
                  </a:lnTo>
                  <a:lnTo>
                    <a:pt x="156" y="388"/>
                  </a:lnTo>
                  <a:lnTo>
                    <a:pt x="156" y="430"/>
                  </a:lnTo>
                  <a:lnTo>
                    <a:pt x="156" y="471"/>
                  </a:lnTo>
                  <a:lnTo>
                    <a:pt x="156" y="510"/>
                  </a:lnTo>
                  <a:lnTo>
                    <a:pt x="157" y="547"/>
                  </a:lnTo>
                  <a:lnTo>
                    <a:pt x="157" y="578"/>
                  </a:lnTo>
                  <a:lnTo>
                    <a:pt x="158" y="605"/>
                  </a:lnTo>
                  <a:lnTo>
                    <a:pt x="159" y="622"/>
                  </a:lnTo>
                  <a:lnTo>
                    <a:pt x="161" y="632"/>
                  </a:lnTo>
                  <a:lnTo>
                    <a:pt x="168" y="647"/>
                  </a:lnTo>
                  <a:lnTo>
                    <a:pt x="177" y="661"/>
                  </a:lnTo>
                  <a:lnTo>
                    <a:pt x="188" y="673"/>
                  </a:lnTo>
                  <a:lnTo>
                    <a:pt x="199" y="678"/>
                  </a:lnTo>
                  <a:lnTo>
                    <a:pt x="218" y="679"/>
                  </a:lnTo>
                  <a:lnTo>
                    <a:pt x="237" y="675"/>
                  </a:lnTo>
                  <a:lnTo>
                    <a:pt x="252" y="668"/>
                  </a:lnTo>
                  <a:lnTo>
                    <a:pt x="259" y="661"/>
                  </a:lnTo>
                  <a:lnTo>
                    <a:pt x="266" y="655"/>
                  </a:lnTo>
                  <a:lnTo>
                    <a:pt x="269" y="647"/>
                  </a:lnTo>
                  <a:lnTo>
                    <a:pt x="273" y="635"/>
                  </a:lnTo>
                  <a:lnTo>
                    <a:pt x="274" y="617"/>
                  </a:lnTo>
                  <a:lnTo>
                    <a:pt x="276" y="595"/>
                  </a:lnTo>
                  <a:lnTo>
                    <a:pt x="277" y="566"/>
                  </a:lnTo>
                  <a:lnTo>
                    <a:pt x="277" y="530"/>
                  </a:lnTo>
                  <a:lnTo>
                    <a:pt x="278" y="486"/>
                  </a:lnTo>
                  <a:lnTo>
                    <a:pt x="278" y="434"/>
                  </a:lnTo>
                  <a:lnTo>
                    <a:pt x="278" y="385"/>
                  </a:lnTo>
                  <a:lnTo>
                    <a:pt x="278" y="346"/>
                  </a:lnTo>
                  <a:lnTo>
                    <a:pt x="278" y="312"/>
                  </a:lnTo>
                  <a:lnTo>
                    <a:pt x="278" y="285"/>
                  </a:lnTo>
                  <a:lnTo>
                    <a:pt x="278" y="263"/>
                  </a:lnTo>
                  <a:lnTo>
                    <a:pt x="277" y="246"/>
                  </a:lnTo>
                  <a:lnTo>
                    <a:pt x="277" y="232"/>
                  </a:lnTo>
                  <a:lnTo>
                    <a:pt x="276" y="222"/>
                  </a:lnTo>
                  <a:lnTo>
                    <a:pt x="274" y="214"/>
                  </a:lnTo>
                  <a:lnTo>
                    <a:pt x="273" y="206"/>
                  </a:lnTo>
                  <a:lnTo>
                    <a:pt x="267" y="185"/>
                  </a:lnTo>
                  <a:lnTo>
                    <a:pt x="258" y="170"/>
                  </a:lnTo>
                  <a:lnTo>
                    <a:pt x="246" y="158"/>
                  </a:lnTo>
                  <a:lnTo>
                    <a:pt x="229" y="152"/>
                  </a:lnTo>
                  <a:lnTo>
                    <a:pt x="211" y="149"/>
                  </a:lnTo>
                  <a:close/>
                  <a:moveTo>
                    <a:pt x="229" y="0"/>
                  </a:moveTo>
                  <a:lnTo>
                    <a:pt x="267" y="6"/>
                  </a:lnTo>
                  <a:lnTo>
                    <a:pt x="303" y="19"/>
                  </a:lnTo>
                  <a:lnTo>
                    <a:pt x="339" y="37"/>
                  </a:lnTo>
                  <a:lnTo>
                    <a:pt x="363" y="56"/>
                  </a:lnTo>
                  <a:lnTo>
                    <a:pt x="384" y="79"/>
                  </a:lnTo>
                  <a:lnTo>
                    <a:pt x="401" y="104"/>
                  </a:lnTo>
                  <a:lnTo>
                    <a:pt x="414" y="134"/>
                  </a:lnTo>
                  <a:lnTo>
                    <a:pt x="424" y="170"/>
                  </a:lnTo>
                  <a:lnTo>
                    <a:pt x="426" y="177"/>
                  </a:lnTo>
                  <a:lnTo>
                    <a:pt x="427" y="185"/>
                  </a:lnTo>
                  <a:lnTo>
                    <a:pt x="428" y="193"/>
                  </a:lnTo>
                  <a:lnTo>
                    <a:pt x="429" y="205"/>
                  </a:lnTo>
                  <a:lnTo>
                    <a:pt x="429" y="220"/>
                  </a:lnTo>
                  <a:lnTo>
                    <a:pt x="431" y="237"/>
                  </a:lnTo>
                  <a:lnTo>
                    <a:pt x="431" y="259"/>
                  </a:lnTo>
                  <a:lnTo>
                    <a:pt x="431" y="286"/>
                  </a:lnTo>
                  <a:lnTo>
                    <a:pt x="431" y="320"/>
                  </a:lnTo>
                  <a:lnTo>
                    <a:pt x="431" y="361"/>
                  </a:lnTo>
                  <a:lnTo>
                    <a:pt x="431" y="408"/>
                  </a:lnTo>
                  <a:lnTo>
                    <a:pt x="431" y="461"/>
                  </a:lnTo>
                  <a:lnTo>
                    <a:pt x="431" y="505"/>
                  </a:lnTo>
                  <a:lnTo>
                    <a:pt x="431" y="543"/>
                  </a:lnTo>
                  <a:lnTo>
                    <a:pt x="429" y="574"/>
                  </a:lnTo>
                  <a:lnTo>
                    <a:pt x="429" y="600"/>
                  </a:lnTo>
                  <a:lnTo>
                    <a:pt x="428" y="621"/>
                  </a:lnTo>
                  <a:lnTo>
                    <a:pt x="426" y="639"/>
                  </a:lnTo>
                  <a:lnTo>
                    <a:pt x="424" y="654"/>
                  </a:lnTo>
                  <a:lnTo>
                    <a:pt x="419" y="678"/>
                  </a:lnTo>
                  <a:lnTo>
                    <a:pt x="413" y="696"/>
                  </a:lnTo>
                  <a:lnTo>
                    <a:pt x="404" y="717"/>
                  </a:lnTo>
                  <a:lnTo>
                    <a:pt x="388" y="744"/>
                  </a:lnTo>
                  <a:lnTo>
                    <a:pt x="366" y="771"/>
                  </a:lnTo>
                  <a:lnTo>
                    <a:pt x="338" y="792"/>
                  </a:lnTo>
                  <a:lnTo>
                    <a:pt x="308" y="810"/>
                  </a:lnTo>
                  <a:lnTo>
                    <a:pt x="277" y="822"/>
                  </a:lnTo>
                  <a:lnTo>
                    <a:pt x="261" y="826"/>
                  </a:lnTo>
                  <a:lnTo>
                    <a:pt x="242" y="828"/>
                  </a:lnTo>
                  <a:lnTo>
                    <a:pt x="223" y="831"/>
                  </a:lnTo>
                  <a:lnTo>
                    <a:pt x="206" y="831"/>
                  </a:lnTo>
                  <a:lnTo>
                    <a:pt x="192" y="830"/>
                  </a:lnTo>
                  <a:lnTo>
                    <a:pt x="158" y="823"/>
                  </a:lnTo>
                  <a:lnTo>
                    <a:pt x="127" y="812"/>
                  </a:lnTo>
                  <a:lnTo>
                    <a:pt x="98" y="796"/>
                  </a:lnTo>
                  <a:lnTo>
                    <a:pt x="72" y="777"/>
                  </a:lnTo>
                  <a:lnTo>
                    <a:pt x="49" y="753"/>
                  </a:lnTo>
                  <a:lnTo>
                    <a:pt x="32" y="728"/>
                  </a:lnTo>
                  <a:lnTo>
                    <a:pt x="25" y="714"/>
                  </a:lnTo>
                  <a:lnTo>
                    <a:pt x="19" y="701"/>
                  </a:lnTo>
                  <a:lnTo>
                    <a:pt x="14" y="688"/>
                  </a:lnTo>
                  <a:lnTo>
                    <a:pt x="10" y="673"/>
                  </a:lnTo>
                  <a:lnTo>
                    <a:pt x="7" y="655"/>
                  </a:lnTo>
                  <a:lnTo>
                    <a:pt x="4" y="634"/>
                  </a:lnTo>
                  <a:lnTo>
                    <a:pt x="2" y="610"/>
                  </a:lnTo>
                  <a:lnTo>
                    <a:pt x="2" y="581"/>
                  </a:lnTo>
                  <a:lnTo>
                    <a:pt x="0" y="546"/>
                  </a:lnTo>
                  <a:lnTo>
                    <a:pt x="0" y="504"/>
                  </a:lnTo>
                  <a:lnTo>
                    <a:pt x="0" y="455"/>
                  </a:lnTo>
                  <a:lnTo>
                    <a:pt x="0" y="398"/>
                  </a:lnTo>
                  <a:lnTo>
                    <a:pt x="0" y="351"/>
                  </a:lnTo>
                  <a:lnTo>
                    <a:pt x="2" y="309"/>
                  </a:lnTo>
                  <a:lnTo>
                    <a:pt x="2" y="278"/>
                  </a:lnTo>
                  <a:lnTo>
                    <a:pt x="2" y="251"/>
                  </a:lnTo>
                  <a:lnTo>
                    <a:pt x="3" y="230"/>
                  </a:lnTo>
                  <a:lnTo>
                    <a:pt x="3" y="214"/>
                  </a:lnTo>
                  <a:lnTo>
                    <a:pt x="4" y="201"/>
                  </a:lnTo>
                  <a:lnTo>
                    <a:pt x="5" y="191"/>
                  </a:lnTo>
                  <a:lnTo>
                    <a:pt x="7" y="183"/>
                  </a:lnTo>
                  <a:lnTo>
                    <a:pt x="9" y="171"/>
                  </a:lnTo>
                  <a:lnTo>
                    <a:pt x="12" y="159"/>
                  </a:lnTo>
                  <a:lnTo>
                    <a:pt x="24" y="123"/>
                  </a:lnTo>
                  <a:lnTo>
                    <a:pt x="40" y="92"/>
                  </a:lnTo>
                  <a:lnTo>
                    <a:pt x="62" y="65"/>
                  </a:lnTo>
                  <a:lnTo>
                    <a:pt x="88" y="43"/>
                  </a:lnTo>
                  <a:lnTo>
                    <a:pt x="117" y="24"/>
                  </a:lnTo>
                  <a:lnTo>
                    <a:pt x="154" y="10"/>
                  </a:lnTo>
                  <a:lnTo>
                    <a:pt x="192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2" name="Freeform 1460"/>
            <p:cNvSpPr/>
            <p:nvPr/>
          </p:nvSpPr>
          <p:spPr bwMode="auto">
            <a:xfrm>
              <a:off x="4471" y="9051"/>
              <a:ext cx="37" cy="47"/>
            </a:xfrm>
            <a:custGeom>
              <a:avLst/>
              <a:gdLst>
                <a:gd name="T0" fmla="*/ 76 w 148"/>
                <a:gd name="T1" fmla="*/ 0 h 189"/>
                <a:gd name="T2" fmla="*/ 96 w 148"/>
                <a:gd name="T3" fmla="*/ 3 h 189"/>
                <a:gd name="T4" fmla="*/ 113 w 148"/>
                <a:gd name="T5" fmla="*/ 9 h 189"/>
                <a:gd name="T6" fmla="*/ 127 w 148"/>
                <a:gd name="T7" fmla="*/ 21 h 189"/>
                <a:gd name="T8" fmla="*/ 137 w 148"/>
                <a:gd name="T9" fmla="*/ 38 h 189"/>
                <a:gd name="T10" fmla="*/ 141 w 148"/>
                <a:gd name="T11" fmla="*/ 46 h 189"/>
                <a:gd name="T12" fmla="*/ 143 w 148"/>
                <a:gd name="T13" fmla="*/ 53 h 189"/>
                <a:gd name="T14" fmla="*/ 145 w 148"/>
                <a:gd name="T15" fmla="*/ 63 h 189"/>
                <a:gd name="T16" fmla="*/ 146 w 148"/>
                <a:gd name="T17" fmla="*/ 77 h 189"/>
                <a:gd name="T18" fmla="*/ 147 w 148"/>
                <a:gd name="T19" fmla="*/ 96 h 189"/>
                <a:gd name="T20" fmla="*/ 147 w 148"/>
                <a:gd name="T21" fmla="*/ 122 h 189"/>
                <a:gd name="T22" fmla="*/ 148 w 148"/>
                <a:gd name="T23" fmla="*/ 189 h 189"/>
                <a:gd name="T24" fmla="*/ 76 w 148"/>
                <a:gd name="T25" fmla="*/ 189 h 189"/>
                <a:gd name="T26" fmla="*/ 48 w 148"/>
                <a:gd name="T27" fmla="*/ 189 h 189"/>
                <a:gd name="T28" fmla="*/ 28 w 148"/>
                <a:gd name="T29" fmla="*/ 188 h 189"/>
                <a:gd name="T30" fmla="*/ 16 w 148"/>
                <a:gd name="T31" fmla="*/ 188 h 189"/>
                <a:gd name="T32" fmla="*/ 7 w 148"/>
                <a:gd name="T33" fmla="*/ 187 h 189"/>
                <a:gd name="T34" fmla="*/ 2 w 148"/>
                <a:gd name="T35" fmla="*/ 185 h 189"/>
                <a:gd name="T36" fmla="*/ 1 w 148"/>
                <a:gd name="T37" fmla="*/ 183 h 189"/>
                <a:gd name="T38" fmla="*/ 0 w 148"/>
                <a:gd name="T39" fmla="*/ 175 h 189"/>
                <a:gd name="T40" fmla="*/ 0 w 148"/>
                <a:gd name="T41" fmla="*/ 161 h 189"/>
                <a:gd name="T42" fmla="*/ 0 w 148"/>
                <a:gd name="T43" fmla="*/ 143 h 189"/>
                <a:gd name="T44" fmla="*/ 1 w 148"/>
                <a:gd name="T45" fmla="*/ 121 h 189"/>
                <a:gd name="T46" fmla="*/ 2 w 148"/>
                <a:gd name="T47" fmla="*/ 99 h 189"/>
                <a:gd name="T48" fmla="*/ 3 w 148"/>
                <a:gd name="T49" fmla="*/ 78 h 189"/>
                <a:gd name="T50" fmla="*/ 5 w 148"/>
                <a:gd name="T51" fmla="*/ 63 h 189"/>
                <a:gd name="T52" fmla="*/ 7 w 148"/>
                <a:gd name="T53" fmla="*/ 53 h 189"/>
                <a:gd name="T54" fmla="*/ 15 w 148"/>
                <a:gd name="T55" fmla="*/ 34 h 189"/>
                <a:gd name="T56" fmla="*/ 25 w 148"/>
                <a:gd name="T57" fmla="*/ 19 h 189"/>
                <a:gd name="T58" fmla="*/ 40 w 148"/>
                <a:gd name="T59" fmla="*/ 9 h 189"/>
                <a:gd name="T60" fmla="*/ 56 w 148"/>
                <a:gd name="T61" fmla="*/ 3 h 189"/>
                <a:gd name="T62" fmla="*/ 76 w 148"/>
                <a:gd name="T6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89">
                  <a:moveTo>
                    <a:pt x="76" y="0"/>
                  </a:moveTo>
                  <a:lnTo>
                    <a:pt x="96" y="3"/>
                  </a:lnTo>
                  <a:lnTo>
                    <a:pt x="113" y="9"/>
                  </a:lnTo>
                  <a:lnTo>
                    <a:pt x="127" y="21"/>
                  </a:lnTo>
                  <a:lnTo>
                    <a:pt x="137" y="38"/>
                  </a:lnTo>
                  <a:lnTo>
                    <a:pt x="141" y="46"/>
                  </a:lnTo>
                  <a:lnTo>
                    <a:pt x="143" y="53"/>
                  </a:lnTo>
                  <a:lnTo>
                    <a:pt x="145" y="63"/>
                  </a:lnTo>
                  <a:lnTo>
                    <a:pt x="146" y="77"/>
                  </a:lnTo>
                  <a:lnTo>
                    <a:pt x="147" y="96"/>
                  </a:lnTo>
                  <a:lnTo>
                    <a:pt x="147" y="122"/>
                  </a:lnTo>
                  <a:lnTo>
                    <a:pt x="148" y="189"/>
                  </a:lnTo>
                  <a:lnTo>
                    <a:pt x="76" y="189"/>
                  </a:lnTo>
                  <a:lnTo>
                    <a:pt x="48" y="189"/>
                  </a:lnTo>
                  <a:lnTo>
                    <a:pt x="28" y="188"/>
                  </a:lnTo>
                  <a:lnTo>
                    <a:pt x="16" y="188"/>
                  </a:lnTo>
                  <a:lnTo>
                    <a:pt x="7" y="187"/>
                  </a:lnTo>
                  <a:lnTo>
                    <a:pt x="2" y="185"/>
                  </a:lnTo>
                  <a:lnTo>
                    <a:pt x="1" y="183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1" y="121"/>
                  </a:lnTo>
                  <a:lnTo>
                    <a:pt x="2" y="99"/>
                  </a:lnTo>
                  <a:lnTo>
                    <a:pt x="3" y="78"/>
                  </a:lnTo>
                  <a:lnTo>
                    <a:pt x="5" y="63"/>
                  </a:lnTo>
                  <a:lnTo>
                    <a:pt x="7" y="53"/>
                  </a:lnTo>
                  <a:lnTo>
                    <a:pt x="15" y="34"/>
                  </a:lnTo>
                  <a:lnTo>
                    <a:pt x="25" y="19"/>
                  </a:lnTo>
                  <a:lnTo>
                    <a:pt x="40" y="9"/>
                  </a:lnTo>
                  <a:lnTo>
                    <a:pt x="56" y="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" name="Freeform 1461"/>
            <p:cNvSpPr/>
            <p:nvPr/>
          </p:nvSpPr>
          <p:spPr bwMode="auto">
            <a:xfrm>
              <a:off x="4339" y="9053"/>
              <a:ext cx="31" cy="135"/>
            </a:xfrm>
            <a:custGeom>
              <a:avLst/>
              <a:gdLst>
                <a:gd name="T0" fmla="*/ 65 w 123"/>
                <a:gd name="T1" fmla="*/ 0 h 538"/>
                <a:gd name="T2" fmla="*/ 80 w 123"/>
                <a:gd name="T3" fmla="*/ 1 h 538"/>
                <a:gd name="T4" fmla="*/ 94 w 123"/>
                <a:gd name="T5" fmla="*/ 7 h 538"/>
                <a:gd name="T6" fmla="*/ 105 w 123"/>
                <a:gd name="T7" fmla="*/ 15 h 538"/>
                <a:gd name="T8" fmla="*/ 114 w 123"/>
                <a:gd name="T9" fmla="*/ 29 h 538"/>
                <a:gd name="T10" fmla="*/ 117 w 123"/>
                <a:gd name="T11" fmla="*/ 33 h 538"/>
                <a:gd name="T12" fmla="*/ 118 w 123"/>
                <a:gd name="T13" fmla="*/ 37 h 538"/>
                <a:gd name="T14" fmla="*/ 119 w 123"/>
                <a:gd name="T15" fmla="*/ 43 h 538"/>
                <a:gd name="T16" fmla="*/ 119 w 123"/>
                <a:gd name="T17" fmla="*/ 53 h 538"/>
                <a:gd name="T18" fmla="*/ 120 w 123"/>
                <a:gd name="T19" fmla="*/ 66 h 538"/>
                <a:gd name="T20" fmla="*/ 120 w 123"/>
                <a:gd name="T21" fmla="*/ 82 h 538"/>
                <a:gd name="T22" fmla="*/ 122 w 123"/>
                <a:gd name="T23" fmla="*/ 105 h 538"/>
                <a:gd name="T24" fmla="*/ 122 w 123"/>
                <a:gd name="T25" fmla="*/ 132 h 538"/>
                <a:gd name="T26" fmla="*/ 122 w 123"/>
                <a:gd name="T27" fmla="*/ 169 h 538"/>
                <a:gd name="T28" fmla="*/ 122 w 123"/>
                <a:gd name="T29" fmla="*/ 212 h 538"/>
                <a:gd name="T30" fmla="*/ 123 w 123"/>
                <a:gd name="T31" fmla="*/ 264 h 538"/>
                <a:gd name="T32" fmla="*/ 123 w 123"/>
                <a:gd name="T33" fmla="*/ 315 h 538"/>
                <a:gd name="T34" fmla="*/ 123 w 123"/>
                <a:gd name="T35" fmla="*/ 356 h 538"/>
                <a:gd name="T36" fmla="*/ 123 w 123"/>
                <a:gd name="T37" fmla="*/ 391 h 538"/>
                <a:gd name="T38" fmla="*/ 123 w 123"/>
                <a:gd name="T39" fmla="*/ 420 h 538"/>
                <a:gd name="T40" fmla="*/ 123 w 123"/>
                <a:gd name="T41" fmla="*/ 443 h 538"/>
                <a:gd name="T42" fmla="*/ 122 w 123"/>
                <a:gd name="T43" fmla="*/ 461 h 538"/>
                <a:gd name="T44" fmla="*/ 122 w 123"/>
                <a:gd name="T45" fmla="*/ 474 h 538"/>
                <a:gd name="T46" fmla="*/ 120 w 123"/>
                <a:gd name="T47" fmla="*/ 484 h 538"/>
                <a:gd name="T48" fmla="*/ 119 w 123"/>
                <a:gd name="T49" fmla="*/ 492 h 538"/>
                <a:gd name="T50" fmla="*/ 118 w 123"/>
                <a:gd name="T51" fmla="*/ 498 h 538"/>
                <a:gd name="T52" fmla="*/ 117 w 123"/>
                <a:gd name="T53" fmla="*/ 503 h 538"/>
                <a:gd name="T54" fmla="*/ 109 w 123"/>
                <a:gd name="T55" fmla="*/ 520 h 538"/>
                <a:gd name="T56" fmla="*/ 98 w 123"/>
                <a:gd name="T57" fmla="*/ 531 h 538"/>
                <a:gd name="T58" fmla="*/ 83 w 123"/>
                <a:gd name="T59" fmla="*/ 537 h 538"/>
                <a:gd name="T60" fmla="*/ 67 w 123"/>
                <a:gd name="T61" fmla="*/ 538 h 538"/>
                <a:gd name="T62" fmla="*/ 49 w 123"/>
                <a:gd name="T63" fmla="*/ 536 h 538"/>
                <a:gd name="T64" fmla="*/ 32 w 123"/>
                <a:gd name="T65" fmla="*/ 530 h 538"/>
                <a:gd name="T66" fmla="*/ 14 w 123"/>
                <a:gd name="T67" fmla="*/ 518 h 538"/>
                <a:gd name="T68" fmla="*/ 0 w 123"/>
                <a:gd name="T69" fmla="*/ 508 h 538"/>
                <a:gd name="T70" fmla="*/ 0 w 123"/>
                <a:gd name="T71" fmla="*/ 30 h 538"/>
                <a:gd name="T72" fmla="*/ 14 w 123"/>
                <a:gd name="T73" fmla="*/ 22 h 538"/>
                <a:gd name="T74" fmla="*/ 32 w 123"/>
                <a:gd name="T75" fmla="*/ 10 h 538"/>
                <a:gd name="T76" fmla="*/ 49 w 123"/>
                <a:gd name="T77" fmla="*/ 3 h 538"/>
                <a:gd name="T78" fmla="*/ 65 w 123"/>
                <a:gd name="T79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538">
                  <a:moveTo>
                    <a:pt x="65" y="0"/>
                  </a:moveTo>
                  <a:lnTo>
                    <a:pt x="80" y="1"/>
                  </a:lnTo>
                  <a:lnTo>
                    <a:pt x="94" y="7"/>
                  </a:lnTo>
                  <a:lnTo>
                    <a:pt x="105" y="15"/>
                  </a:lnTo>
                  <a:lnTo>
                    <a:pt x="114" y="29"/>
                  </a:lnTo>
                  <a:lnTo>
                    <a:pt x="117" y="33"/>
                  </a:lnTo>
                  <a:lnTo>
                    <a:pt x="118" y="37"/>
                  </a:lnTo>
                  <a:lnTo>
                    <a:pt x="119" y="43"/>
                  </a:lnTo>
                  <a:lnTo>
                    <a:pt x="119" y="53"/>
                  </a:lnTo>
                  <a:lnTo>
                    <a:pt x="120" y="66"/>
                  </a:lnTo>
                  <a:lnTo>
                    <a:pt x="120" y="82"/>
                  </a:lnTo>
                  <a:lnTo>
                    <a:pt x="122" y="105"/>
                  </a:lnTo>
                  <a:lnTo>
                    <a:pt x="122" y="132"/>
                  </a:lnTo>
                  <a:lnTo>
                    <a:pt x="122" y="169"/>
                  </a:lnTo>
                  <a:lnTo>
                    <a:pt x="122" y="212"/>
                  </a:lnTo>
                  <a:lnTo>
                    <a:pt x="123" y="264"/>
                  </a:lnTo>
                  <a:lnTo>
                    <a:pt x="123" y="315"/>
                  </a:lnTo>
                  <a:lnTo>
                    <a:pt x="123" y="356"/>
                  </a:lnTo>
                  <a:lnTo>
                    <a:pt x="123" y="391"/>
                  </a:lnTo>
                  <a:lnTo>
                    <a:pt x="123" y="420"/>
                  </a:lnTo>
                  <a:lnTo>
                    <a:pt x="123" y="443"/>
                  </a:lnTo>
                  <a:lnTo>
                    <a:pt x="122" y="461"/>
                  </a:lnTo>
                  <a:lnTo>
                    <a:pt x="122" y="474"/>
                  </a:lnTo>
                  <a:lnTo>
                    <a:pt x="120" y="484"/>
                  </a:lnTo>
                  <a:lnTo>
                    <a:pt x="119" y="492"/>
                  </a:lnTo>
                  <a:lnTo>
                    <a:pt x="118" y="498"/>
                  </a:lnTo>
                  <a:lnTo>
                    <a:pt x="117" y="503"/>
                  </a:lnTo>
                  <a:lnTo>
                    <a:pt x="109" y="520"/>
                  </a:lnTo>
                  <a:lnTo>
                    <a:pt x="98" y="531"/>
                  </a:lnTo>
                  <a:lnTo>
                    <a:pt x="83" y="537"/>
                  </a:lnTo>
                  <a:lnTo>
                    <a:pt x="67" y="538"/>
                  </a:lnTo>
                  <a:lnTo>
                    <a:pt x="49" y="536"/>
                  </a:lnTo>
                  <a:lnTo>
                    <a:pt x="32" y="530"/>
                  </a:lnTo>
                  <a:lnTo>
                    <a:pt x="14" y="518"/>
                  </a:lnTo>
                  <a:lnTo>
                    <a:pt x="0" y="508"/>
                  </a:lnTo>
                  <a:lnTo>
                    <a:pt x="0" y="30"/>
                  </a:lnTo>
                  <a:lnTo>
                    <a:pt x="14" y="22"/>
                  </a:lnTo>
                  <a:lnTo>
                    <a:pt x="32" y="10"/>
                  </a:lnTo>
                  <a:lnTo>
                    <a:pt x="4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" name="Freeform 1462"/>
            <p:cNvSpPr>
              <a:spLocks noEditPoints="1"/>
            </p:cNvSpPr>
            <p:nvPr/>
          </p:nvSpPr>
          <p:spPr bwMode="auto">
            <a:xfrm>
              <a:off x="3981" y="8883"/>
              <a:ext cx="616" cy="412"/>
            </a:xfrm>
            <a:custGeom>
              <a:avLst/>
              <a:gdLst>
                <a:gd name="T0" fmla="*/ 753 w 2463"/>
                <a:gd name="T1" fmla="*/ 1161 h 1646"/>
                <a:gd name="T2" fmla="*/ 763 w 2463"/>
                <a:gd name="T3" fmla="*/ 1289 h 1646"/>
                <a:gd name="T4" fmla="*/ 849 w 2463"/>
                <a:gd name="T5" fmla="*/ 1351 h 1646"/>
                <a:gd name="T6" fmla="*/ 997 w 2463"/>
                <a:gd name="T7" fmla="*/ 1273 h 1646"/>
                <a:gd name="T8" fmla="*/ 1019 w 2463"/>
                <a:gd name="T9" fmla="*/ 1300 h 1646"/>
                <a:gd name="T10" fmla="*/ 1019 w 2463"/>
                <a:gd name="T11" fmla="*/ 1162 h 1646"/>
                <a:gd name="T12" fmla="*/ 928 w 2463"/>
                <a:gd name="T13" fmla="*/ 1228 h 1646"/>
                <a:gd name="T14" fmla="*/ 891 w 2463"/>
                <a:gd name="T15" fmla="*/ 1194 h 1646"/>
                <a:gd name="T16" fmla="*/ 887 w 2463"/>
                <a:gd name="T17" fmla="*/ 1040 h 1646"/>
                <a:gd name="T18" fmla="*/ 1996 w 2463"/>
                <a:gd name="T19" fmla="*/ 552 h 1646"/>
                <a:gd name="T20" fmla="*/ 1831 w 2463"/>
                <a:gd name="T21" fmla="*/ 708 h 1646"/>
                <a:gd name="T22" fmla="*/ 1825 w 2463"/>
                <a:gd name="T23" fmla="*/ 799 h 1646"/>
                <a:gd name="T24" fmla="*/ 1825 w 2463"/>
                <a:gd name="T25" fmla="*/ 1087 h 1646"/>
                <a:gd name="T26" fmla="*/ 1840 w 2463"/>
                <a:gd name="T27" fmla="*/ 1217 h 1646"/>
                <a:gd name="T28" fmla="*/ 1986 w 2463"/>
                <a:gd name="T29" fmla="*/ 1344 h 1646"/>
                <a:gd name="T30" fmla="*/ 2207 w 2463"/>
                <a:gd name="T31" fmla="*/ 1267 h 1646"/>
                <a:gd name="T32" fmla="*/ 2245 w 2463"/>
                <a:gd name="T33" fmla="*/ 1075 h 1646"/>
                <a:gd name="T34" fmla="*/ 2078 w 2463"/>
                <a:gd name="T35" fmla="*/ 1214 h 1646"/>
                <a:gd name="T36" fmla="*/ 1975 w 2463"/>
                <a:gd name="T37" fmla="*/ 1197 h 1646"/>
                <a:gd name="T38" fmla="*/ 1959 w 2463"/>
                <a:gd name="T39" fmla="*/ 972 h 1646"/>
                <a:gd name="T40" fmla="*/ 2235 w 2463"/>
                <a:gd name="T41" fmla="*/ 716 h 1646"/>
                <a:gd name="T42" fmla="*/ 2153 w 2463"/>
                <a:gd name="T43" fmla="*/ 585 h 1646"/>
                <a:gd name="T44" fmla="*/ 1425 w 2463"/>
                <a:gd name="T45" fmla="*/ 1341 h 1646"/>
                <a:gd name="T46" fmla="*/ 1451 w 2463"/>
                <a:gd name="T47" fmla="*/ 1287 h 1646"/>
                <a:gd name="T48" fmla="*/ 1616 w 2463"/>
                <a:gd name="T49" fmla="*/ 1344 h 1646"/>
                <a:gd name="T50" fmla="*/ 1687 w 2463"/>
                <a:gd name="T51" fmla="*/ 1256 h 1646"/>
                <a:gd name="T52" fmla="*/ 1699 w 2463"/>
                <a:gd name="T53" fmla="*/ 1131 h 1646"/>
                <a:gd name="T54" fmla="*/ 1699 w 2463"/>
                <a:gd name="T55" fmla="*/ 809 h 1646"/>
                <a:gd name="T56" fmla="*/ 1695 w 2463"/>
                <a:gd name="T57" fmla="*/ 674 h 1646"/>
                <a:gd name="T58" fmla="*/ 1616 w 2463"/>
                <a:gd name="T59" fmla="*/ 555 h 1646"/>
                <a:gd name="T60" fmla="*/ 1448 w 2463"/>
                <a:gd name="T61" fmla="*/ 614 h 1646"/>
                <a:gd name="T62" fmla="*/ 1426 w 2463"/>
                <a:gd name="T63" fmla="*/ 566 h 1646"/>
                <a:gd name="T64" fmla="*/ 228 w 2463"/>
                <a:gd name="T65" fmla="*/ 429 h 1646"/>
                <a:gd name="T66" fmla="*/ 394 w 2463"/>
                <a:gd name="T67" fmla="*/ 1177 h 1646"/>
                <a:gd name="T68" fmla="*/ 399 w 2463"/>
                <a:gd name="T69" fmla="*/ 1338 h 1646"/>
                <a:gd name="T70" fmla="*/ 634 w 2463"/>
                <a:gd name="T71" fmla="*/ 429 h 1646"/>
                <a:gd name="T72" fmla="*/ 1480 w 2463"/>
                <a:gd name="T73" fmla="*/ 1 h 1646"/>
                <a:gd name="T74" fmla="*/ 1933 w 2463"/>
                <a:gd name="T75" fmla="*/ 15 h 1646"/>
                <a:gd name="T76" fmla="*/ 2214 w 2463"/>
                <a:gd name="T77" fmla="*/ 37 h 1646"/>
                <a:gd name="T78" fmla="*/ 2399 w 2463"/>
                <a:gd name="T79" fmla="*/ 211 h 1646"/>
                <a:gd name="T80" fmla="*/ 2445 w 2463"/>
                <a:gd name="T81" fmla="*/ 439 h 1646"/>
                <a:gd name="T82" fmla="*/ 2463 w 2463"/>
                <a:gd name="T83" fmla="*/ 814 h 1646"/>
                <a:gd name="T84" fmla="*/ 2438 w 2463"/>
                <a:gd name="T85" fmla="*/ 1288 h 1646"/>
                <a:gd name="T86" fmla="*/ 2307 w 2463"/>
                <a:gd name="T87" fmla="*/ 1565 h 1646"/>
                <a:gd name="T88" fmla="*/ 2103 w 2463"/>
                <a:gd name="T89" fmla="*/ 1622 h 1646"/>
                <a:gd name="T90" fmla="*/ 1925 w 2463"/>
                <a:gd name="T91" fmla="*/ 1632 h 1646"/>
                <a:gd name="T92" fmla="*/ 1609 w 2463"/>
                <a:gd name="T93" fmla="*/ 1643 h 1646"/>
                <a:gd name="T94" fmla="*/ 1089 w 2463"/>
                <a:gd name="T95" fmla="*/ 1646 h 1646"/>
                <a:gd name="T96" fmla="*/ 783 w 2463"/>
                <a:gd name="T97" fmla="*/ 1641 h 1646"/>
                <a:gd name="T98" fmla="*/ 413 w 2463"/>
                <a:gd name="T99" fmla="*/ 1625 h 1646"/>
                <a:gd name="T100" fmla="*/ 198 w 2463"/>
                <a:gd name="T101" fmla="*/ 1590 h 1646"/>
                <a:gd name="T102" fmla="*/ 41 w 2463"/>
                <a:gd name="T103" fmla="*/ 1368 h 1646"/>
                <a:gd name="T104" fmla="*/ 1 w 2463"/>
                <a:gd name="T105" fmla="*/ 697 h 1646"/>
                <a:gd name="T106" fmla="*/ 84 w 2463"/>
                <a:gd name="T107" fmla="*/ 171 h 1646"/>
                <a:gd name="T108" fmla="*/ 268 w 2463"/>
                <a:gd name="T109" fmla="*/ 33 h 1646"/>
                <a:gd name="T110" fmla="*/ 617 w 2463"/>
                <a:gd name="T111" fmla="*/ 11 h 1646"/>
                <a:gd name="T112" fmla="*/ 1168 w 2463"/>
                <a:gd name="T113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3" h="1646">
                  <a:moveTo>
                    <a:pt x="752" y="560"/>
                  </a:moveTo>
                  <a:lnTo>
                    <a:pt x="752" y="898"/>
                  </a:lnTo>
                  <a:lnTo>
                    <a:pt x="752" y="967"/>
                  </a:lnTo>
                  <a:lnTo>
                    <a:pt x="752" y="1028"/>
                  </a:lnTo>
                  <a:lnTo>
                    <a:pt x="752" y="1079"/>
                  </a:lnTo>
                  <a:lnTo>
                    <a:pt x="752" y="1123"/>
                  </a:lnTo>
                  <a:lnTo>
                    <a:pt x="753" y="1161"/>
                  </a:lnTo>
                  <a:lnTo>
                    <a:pt x="753" y="1192"/>
                  </a:lnTo>
                  <a:lnTo>
                    <a:pt x="754" y="1219"/>
                  </a:lnTo>
                  <a:lnTo>
                    <a:pt x="755" y="1239"/>
                  </a:lnTo>
                  <a:lnTo>
                    <a:pt x="757" y="1256"/>
                  </a:lnTo>
                  <a:lnTo>
                    <a:pt x="758" y="1269"/>
                  </a:lnTo>
                  <a:lnTo>
                    <a:pt x="760" y="1280"/>
                  </a:lnTo>
                  <a:lnTo>
                    <a:pt x="763" y="1289"/>
                  </a:lnTo>
                  <a:lnTo>
                    <a:pt x="766" y="1297"/>
                  </a:lnTo>
                  <a:lnTo>
                    <a:pt x="769" y="1303"/>
                  </a:lnTo>
                  <a:lnTo>
                    <a:pt x="773" y="1311"/>
                  </a:lnTo>
                  <a:lnTo>
                    <a:pt x="786" y="1328"/>
                  </a:lnTo>
                  <a:lnTo>
                    <a:pt x="804" y="1341"/>
                  </a:lnTo>
                  <a:lnTo>
                    <a:pt x="826" y="1348"/>
                  </a:lnTo>
                  <a:lnTo>
                    <a:pt x="849" y="1351"/>
                  </a:lnTo>
                  <a:lnTo>
                    <a:pt x="876" y="1348"/>
                  </a:lnTo>
                  <a:lnTo>
                    <a:pt x="903" y="1341"/>
                  </a:lnTo>
                  <a:lnTo>
                    <a:pt x="924" y="1331"/>
                  </a:lnTo>
                  <a:lnTo>
                    <a:pt x="946" y="1318"/>
                  </a:lnTo>
                  <a:lnTo>
                    <a:pt x="967" y="1300"/>
                  </a:lnTo>
                  <a:lnTo>
                    <a:pt x="988" y="1282"/>
                  </a:lnTo>
                  <a:lnTo>
                    <a:pt x="997" y="1273"/>
                  </a:lnTo>
                  <a:lnTo>
                    <a:pt x="1004" y="1265"/>
                  </a:lnTo>
                  <a:lnTo>
                    <a:pt x="1011" y="1260"/>
                  </a:lnTo>
                  <a:lnTo>
                    <a:pt x="1014" y="1259"/>
                  </a:lnTo>
                  <a:lnTo>
                    <a:pt x="1017" y="1261"/>
                  </a:lnTo>
                  <a:lnTo>
                    <a:pt x="1018" y="1268"/>
                  </a:lnTo>
                  <a:lnTo>
                    <a:pt x="1019" y="1280"/>
                  </a:lnTo>
                  <a:lnTo>
                    <a:pt x="1019" y="1300"/>
                  </a:lnTo>
                  <a:lnTo>
                    <a:pt x="1019" y="1341"/>
                  </a:lnTo>
                  <a:lnTo>
                    <a:pt x="1153" y="1341"/>
                  </a:lnTo>
                  <a:lnTo>
                    <a:pt x="1153" y="951"/>
                  </a:lnTo>
                  <a:lnTo>
                    <a:pt x="1153" y="951"/>
                  </a:lnTo>
                  <a:lnTo>
                    <a:pt x="1153" y="560"/>
                  </a:lnTo>
                  <a:lnTo>
                    <a:pt x="1019" y="560"/>
                  </a:lnTo>
                  <a:lnTo>
                    <a:pt x="1019" y="1162"/>
                  </a:lnTo>
                  <a:lnTo>
                    <a:pt x="991" y="1191"/>
                  </a:lnTo>
                  <a:lnTo>
                    <a:pt x="978" y="1204"/>
                  </a:lnTo>
                  <a:lnTo>
                    <a:pt x="968" y="1212"/>
                  </a:lnTo>
                  <a:lnTo>
                    <a:pt x="959" y="1219"/>
                  </a:lnTo>
                  <a:lnTo>
                    <a:pt x="952" y="1223"/>
                  </a:lnTo>
                  <a:lnTo>
                    <a:pt x="944" y="1225"/>
                  </a:lnTo>
                  <a:lnTo>
                    <a:pt x="928" y="1228"/>
                  </a:lnTo>
                  <a:lnTo>
                    <a:pt x="914" y="1226"/>
                  </a:lnTo>
                  <a:lnTo>
                    <a:pt x="903" y="1221"/>
                  </a:lnTo>
                  <a:lnTo>
                    <a:pt x="896" y="1210"/>
                  </a:lnTo>
                  <a:lnTo>
                    <a:pt x="893" y="1207"/>
                  </a:lnTo>
                  <a:lnTo>
                    <a:pt x="892" y="1205"/>
                  </a:lnTo>
                  <a:lnTo>
                    <a:pt x="892" y="1200"/>
                  </a:lnTo>
                  <a:lnTo>
                    <a:pt x="891" y="1194"/>
                  </a:lnTo>
                  <a:lnTo>
                    <a:pt x="889" y="1185"/>
                  </a:lnTo>
                  <a:lnTo>
                    <a:pt x="889" y="1173"/>
                  </a:lnTo>
                  <a:lnTo>
                    <a:pt x="888" y="1157"/>
                  </a:lnTo>
                  <a:lnTo>
                    <a:pt x="888" y="1137"/>
                  </a:lnTo>
                  <a:lnTo>
                    <a:pt x="888" y="1111"/>
                  </a:lnTo>
                  <a:lnTo>
                    <a:pt x="887" y="1079"/>
                  </a:lnTo>
                  <a:lnTo>
                    <a:pt x="887" y="1040"/>
                  </a:lnTo>
                  <a:lnTo>
                    <a:pt x="887" y="995"/>
                  </a:lnTo>
                  <a:lnTo>
                    <a:pt x="887" y="941"/>
                  </a:lnTo>
                  <a:lnTo>
                    <a:pt x="887" y="878"/>
                  </a:lnTo>
                  <a:lnTo>
                    <a:pt x="886" y="560"/>
                  </a:lnTo>
                  <a:lnTo>
                    <a:pt x="752" y="560"/>
                  </a:lnTo>
                  <a:close/>
                  <a:moveTo>
                    <a:pt x="2029" y="548"/>
                  </a:moveTo>
                  <a:lnTo>
                    <a:pt x="1996" y="552"/>
                  </a:lnTo>
                  <a:lnTo>
                    <a:pt x="1964" y="561"/>
                  </a:lnTo>
                  <a:lnTo>
                    <a:pt x="1930" y="576"/>
                  </a:lnTo>
                  <a:lnTo>
                    <a:pt x="1901" y="594"/>
                  </a:lnTo>
                  <a:lnTo>
                    <a:pt x="1878" y="616"/>
                  </a:lnTo>
                  <a:lnTo>
                    <a:pt x="1858" y="643"/>
                  </a:lnTo>
                  <a:lnTo>
                    <a:pt x="1843" y="674"/>
                  </a:lnTo>
                  <a:lnTo>
                    <a:pt x="1831" y="708"/>
                  </a:lnTo>
                  <a:lnTo>
                    <a:pt x="1830" y="716"/>
                  </a:lnTo>
                  <a:lnTo>
                    <a:pt x="1829" y="723"/>
                  </a:lnTo>
                  <a:lnTo>
                    <a:pt x="1828" y="732"/>
                  </a:lnTo>
                  <a:lnTo>
                    <a:pt x="1828" y="743"/>
                  </a:lnTo>
                  <a:lnTo>
                    <a:pt x="1826" y="758"/>
                  </a:lnTo>
                  <a:lnTo>
                    <a:pt x="1826" y="776"/>
                  </a:lnTo>
                  <a:lnTo>
                    <a:pt x="1825" y="799"/>
                  </a:lnTo>
                  <a:lnTo>
                    <a:pt x="1825" y="825"/>
                  </a:lnTo>
                  <a:lnTo>
                    <a:pt x="1825" y="860"/>
                  </a:lnTo>
                  <a:lnTo>
                    <a:pt x="1825" y="901"/>
                  </a:lnTo>
                  <a:lnTo>
                    <a:pt x="1825" y="948"/>
                  </a:lnTo>
                  <a:lnTo>
                    <a:pt x="1825" y="1002"/>
                  </a:lnTo>
                  <a:lnTo>
                    <a:pt x="1825" y="1048"/>
                  </a:lnTo>
                  <a:lnTo>
                    <a:pt x="1825" y="1087"/>
                  </a:lnTo>
                  <a:lnTo>
                    <a:pt x="1826" y="1118"/>
                  </a:lnTo>
                  <a:lnTo>
                    <a:pt x="1828" y="1143"/>
                  </a:lnTo>
                  <a:lnTo>
                    <a:pt x="1829" y="1165"/>
                  </a:lnTo>
                  <a:lnTo>
                    <a:pt x="1830" y="1181"/>
                  </a:lnTo>
                  <a:lnTo>
                    <a:pt x="1833" y="1195"/>
                  </a:lnTo>
                  <a:lnTo>
                    <a:pt x="1836" y="1207"/>
                  </a:lnTo>
                  <a:lnTo>
                    <a:pt x="1840" y="1217"/>
                  </a:lnTo>
                  <a:lnTo>
                    <a:pt x="1844" y="1229"/>
                  </a:lnTo>
                  <a:lnTo>
                    <a:pt x="1850" y="1240"/>
                  </a:lnTo>
                  <a:lnTo>
                    <a:pt x="1869" y="1270"/>
                  </a:lnTo>
                  <a:lnTo>
                    <a:pt x="1893" y="1295"/>
                  </a:lnTo>
                  <a:lnTo>
                    <a:pt x="1920" y="1317"/>
                  </a:lnTo>
                  <a:lnTo>
                    <a:pt x="1953" y="1333"/>
                  </a:lnTo>
                  <a:lnTo>
                    <a:pt x="1986" y="1344"/>
                  </a:lnTo>
                  <a:lnTo>
                    <a:pt x="2021" y="1350"/>
                  </a:lnTo>
                  <a:lnTo>
                    <a:pt x="2059" y="1350"/>
                  </a:lnTo>
                  <a:lnTo>
                    <a:pt x="2095" y="1342"/>
                  </a:lnTo>
                  <a:lnTo>
                    <a:pt x="2129" y="1331"/>
                  </a:lnTo>
                  <a:lnTo>
                    <a:pt x="2159" y="1313"/>
                  </a:lnTo>
                  <a:lnTo>
                    <a:pt x="2185" y="1292"/>
                  </a:lnTo>
                  <a:lnTo>
                    <a:pt x="2207" y="1267"/>
                  </a:lnTo>
                  <a:lnTo>
                    <a:pt x="2223" y="1236"/>
                  </a:lnTo>
                  <a:lnTo>
                    <a:pt x="2235" y="1204"/>
                  </a:lnTo>
                  <a:lnTo>
                    <a:pt x="2238" y="1191"/>
                  </a:lnTo>
                  <a:lnTo>
                    <a:pt x="2239" y="1173"/>
                  </a:lnTo>
                  <a:lnTo>
                    <a:pt x="2242" y="1151"/>
                  </a:lnTo>
                  <a:lnTo>
                    <a:pt x="2243" y="1129"/>
                  </a:lnTo>
                  <a:lnTo>
                    <a:pt x="2245" y="1075"/>
                  </a:lnTo>
                  <a:lnTo>
                    <a:pt x="2106" y="1075"/>
                  </a:lnTo>
                  <a:lnTo>
                    <a:pt x="2105" y="1123"/>
                  </a:lnTo>
                  <a:lnTo>
                    <a:pt x="2104" y="1152"/>
                  </a:lnTo>
                  <a:lnTo>
                    <a:pt x="2100" y="1173"/>
                  </a:lnTo>
                  <a:lnTo>
                    <a:pt x="2095" y="1190"/>
                  </a:lnTo>
                  <a:lnTo>
                    <a:pt x="2089" y="1202"/>
                  </a:lnTo>
                  <a:lnTo>
                    <a:pt x="2078" y="1214"/>
                  </a:lnTo>
                  <a:lnTo>
                    <a:pt x="2064" y="1223"/>
                  </a:lnTo>
                  <a:lnTo>
                    <a:pt x="2046" y="1228"/>
                  </a:lnTo>
                  <a:lnTo>
                    <a:pt x="2029" y="1228"/>
                  </a:lnTo>
                  <a:lnTo>
                    <a:pt x="2010" y="1225"/>
                  </a:lnTo>
                  <a:lnTo>
                    <a:pt x="1994" y="1216"/>
                  </a:lnTo>
                  <a:lnTo>
                    <a:pt x="1984" y="1209"/>
                  </a:lnTo>
                  <a:lnTo>
                    <a:pt x="1975" y="1197"/>
                  </a:lnTo>
                  <a:lnTo>
                    <a:pt x="1969" y="1185"/>
                  </a:lnTo>
                  <a:lnTo>
                    <a:pt x="1964" y="1168"/>
                  </a:lnTo>
                  <a:lnTo>
                    <a:pt x="1961" y="1147"/>
                  </a:lnTo>
                  <a:lnTo>
                    <a:pt x="1959" y="1121"/>
                  </a:lnTo>
                  <a:lnTo>
                    <a:pt x="1958" y="1089"/>
                  </a:lnTo>
                  <a:lnTo>
                    <a:pt x="1958" y="1051"/>
                  </a:lnTo>
                  <a:lnTo>
                    <a:pt x="1959" y="972"/>
                  </a:lnTo>
                  <a:lnTo>
                    <a:pt x="2245" y="971"/>
                  </a:lnTo>
                  <a:lnTo>
                    <a:pt x="2243" y="854"/>
                  </a:lnTo>
                  <a:lnTo>
                    <a:pt x="2242" y="814"/>
                  </a:lnTo>
                  <a:lnTo>
                    <a:pt x="2242" y="782"/>
                  </a:lnTo>
                  <a:lnTo>
                    <a:pt x="2239" y="756"/>
                  </a:lnTo>
                  <a:lnTo>
                    <a:pt x="2238" y="733"/>
                  </a:lnTo>
                  <a:lnTo>
                    <a:pt x="2235" y="716"/>
                  </a:lnTo>
                  <a:lnTo>
                    <a:pt x="2232" y="701"/>
                  </a:lnTo>
                  <a:lnTo>
                    <a:pt x="2228" y="686"/>
                  </a:lnTo>
                  <a:lnTo>
                    <a:pt x="2223" y="672"/>
                  </a:lnTo>
                  <a:lnTo>
                    <a:pt x="2217" y="658"/>
                  </a:lnTo>
                  <a:lnTo>
                    <a:pt x="2199" y="630"/>
                  </a:lnTo>
                  <a:lnTo>
                    <a:pt x="2178" y="605"/>
                  </a:lnTo>
                  <a:lnTo>
                    <a:pt x="2153" y="585"/>
                  </a:lnTo>
                  <a:lnTo>
                    <a:pt x="2125" y="569"/>
                  </a:lnTo>
                  <a:lnTo>
                    <a:pt x="2094" y="557"/>
                  </a:lnTo>
                  <a:lnTo>
                    <a:pt x="2061" y="551"/>
                  </a:lnTo>
                  <a:lnTo>
                    <a:pt x="2029" y="548"/>
                  </a:lnTo>
                  <a:close/>
                  <a:moveTo>
                    <a:pt x="1291" y="287"/>
                  </a:moveTo>
                  <a:lnTo>
                    <a:pt x="1291" y="1341"/>
                  </a:lnTo>
                  <a:lnTo>
                    <a:pt x="1425" y="1341"/>
                  </a:lnTo>
                  <a:lnTo>
                    <a:pt x="1425" y="1306"/>
                  </a:lnTo>
                  <a:lnTo>
                    <a:pt x="1426" y="1287"/>
                  </a:lnTo>
                  <a:lnTo>
                    <a:pt x="1427" y="1274"/>
                  </a:lnTo>
                  <a:lnTo>
                    <a:pt x="1430" y="1270"/>
                  </a:lnTo>
                  <a:lnTo>
                    <a:pt x="1433" y="1273"/>
                  </a:lnTo>
                  <a:lnTo>
                    <a:pt x="1441" y="1278"/>
                  </a:lnTo>
                  <a:lnTo>
                    <a:pt x="1451" y="1287"/>
                  </a:lnTo>
                  <a:lnTo>
                    <a:pt x="1462" y="1298"/>
                  </a:lnTo>
                  <a:lnTo>
                    <a:pt x="1489" y="1319"/>
                  </a:lnTo>
                  <a:lnTo>
                    <a:pt x="1514" y="1336"/>
                  </a:lnTo>
                  <a:lnTo>
                    <a:pt x="1539" y="1346"/>
                  </a:lnTo>
                  <a:lnTo>
                    <a:pt x="1564" y="1351"/>
                  </a:lnTo>
                  <a:lnTo>
                    <a:pt x="1589" y="1350"/>
                  </a:lnTo>
                  <a:lnTo>
                    <a:pt x="1616" y="1344"/>
                  </a:lnTo>
                  <a:lnTo>
                    <a:pt x="1634" y="1336"/>
                  </a:lnTo>
                  <a:lnTo>
                    <a:pt x="1650" y="1322"/>
                  </a:lnTo>
                  <a:lnTo>
                    <a:pt x="1665" y="1304"/>
                  </a:lnTo>
                  <a:lnTo>
                    <a:pt x="1676" y="1285"/>
                  </a:lnTo>
                  <a:lnTo>
                    <a:pt x="1680" y="1275"/>
                  </a:lnTo>
                  <a:lnTo>
                    <a:pt x="1685" y="1265"/>
                  </a:lnTo>
                  <a:lnTo>
                    <a:pt x="1687" y="1256"/>
                  </a:lnTo>
                  <a:lnTo>
                    <a:pt x="1690" y="1246"/>
                  </a:lnTo>
                  <a:lnTo>
                    <a:pt x="1692" y="1235"/>
                  </a:lnTo>
                  <a:lnTo>
                    <a:pt x="1695" y="1221"/>
                  </a:lnTo>
                  <a:lnTo>
                    <a:pt x="1696" y="1205"/>
                  </a:lnTo>
                  <a:lnTo>
                    <a:pt x="1697" y="1185"/>
                  </a:lnTo>
                  <a:lnTo>
                    <a:pt x="1697" y="1161"/>
                  </a:lnTo>
                  <a:lnTo>
                    <a:pt x="1699" y="1131"/>
                  </a:lnTo>
                  <a:lnTo>
                    <a:pt x="1699" y="1095"/>
                  </a:lnTo>
                  <a:lnTo>
                    <a:pt x="1699" y="1054"/>
                  </a:lnTo>
                  <a:lnTo>
                    <a:pt x="1699" y="1005"/>
                  </a:lnTo>
                  <a:lnTo>
                    <a:pt x="1699" y="948"/>
                  </a:lnTo>
                  <a:lnTo>
                    <a:pt x="1699" y="894"/>
                  </a:lnTo>
                  <a:lnTo>
                    <a:pt x="1699" y="848"/>
                  </a:lnTo>
                  <a:lnTo>
                    <a:pt x="1699" y="809"/>
                  </a:lnTo>
                  <a:lnTo>
                    <a:pt x="1699" y="776"/>
                  </a:lnTo>
                  <a:lnTo>
                    <a:pt x="1697" y="748"/>
                  </a:lnTo>
                  <a:lnTo>
                    <a:pt x="1697" y="726"/>
                  </a:lnTo>
                  <a:lnTo>
                    <a:pt x="1697" y="708"/>
                  </a:lnTo>
                  <a:lnTo>
                    <a:pt x="1696" y="694"/>
                  </a:lnTo>
                  <a:lnTo>
                    <a:pt x="1696" y="683"/>
                  </a:lnTo>
                  <a:lnTo>
                    <a:pt x="1695" y="674"/>
                  </a:lnTo>
                  <a:lnTo>
                    <a:pt x="1694" y="667"/>
                  </a:lnTo>
                  <a:lnTo>
                    <a:pt x="1692" y="660"/>
                  </a:lnTo>
                  <a:lnTo>
                    <a:pt x="1682" y="629"/>
                  </a:lnTo>
                  <a:lnTo>
                    <a:pt x="1671" y="603"/>
                  </a:lnTo>
                  <a:lnTo>
                    <a:pt x="1656" y="581"/>
                  </a:lnTo>
                  <a:lnTo>
                    <a:pt x="1637" y="565"/>
                  </a:lnTo>
                  <a:lnTo>
                    <a:pt x="1616" y="555"/>
                  </a:lnTo>
                  <a:lnTo>
                    <a:pt x="1592" y="550"/>
                  </a:lnTo>
                  <a:lnTo>
                    <a:pt x="1565" y="550"/>
                  </a:lnTo>
                  <a:lnTo>
                    <a:pt x="1537" y="553"/>
                  </a:lnTo>
                  <a:lnTo>
                    <a:pt x="1511" y="564"/>
                  </a:lnTo>
                  <a:lnTo>
                    <a:pt x="1486" y="580"/>
                  </a:lnTo>
                  <a:lnTo>
                    <a:pt x="1460" y="603"/>
                  </a:lnTo>
                  <a:lnTo>
                    <a:pt x="1448" y="614"/>
                  </a:lnTo>
                  <a:lnTo>
                    <a:pt x="1438" y="623"/>
                  </a:lnTo>
                  <a:lnTo>
                    <a:pt x="1431" y="629"/>
                  </a:lnTo>
                  <a:lnTo>
                    <a:pt x="1428" y="630"/>
                  </a:lnTo>
                  <a:lnTo>
                    <a:pt x="1427" y="626"/>
                  </a:lnTo>
                  <a:lnTo>
                    <a:pt x="1427" y="613"/>
                  </a:lnTo>
                  <a:lnTo>
                    <a:pt x="1426" y="592"/>
                  </a:lnTo>
                  <a:lnTo>
                    <a:pt x="1426" y="566"/>
                  </a:lnTo>
                  <a:lnTo>
                    <a:pt x="1426" y="535"/>
                  </a:lnTo>
                  <a:lnTo>
                    <a:pt x="1425" y="498"/>
                  </a:lnTo>
                  <a:lnTo>
                    <a:pt x="1425" y="458"/>
                  </a:lnTo>
                  <a:lnTo>
                    <a:pt x="1425" y="287"/>
                  </a:lnTo>
                  <a:lnTo>
                    <a:pt x="1291" y="287"/>
                  </a:lnTo>
                  <a:close/>
                  <a:moveTo>
                    <a:pt x="228" y="286"/>
                  </a:moveTo>
                  <a:lnTo>
                    <a:pt x="228" y="429"/>
                  </a:lnTo>
                  <a:lnTo>
                    <a:pt x="393" y="430"/>
                  </a:lnTo>
                  <a:lnTo>
                    <a:pt x="394" y="882"/>
                  </a:lnTo>
                  <a:lnTo>
                    <a:pt x="394" y="947"/>
                  </a:lnTo>
                  <a:lnTo>
                    <a:pt x="394" y="1011"/>
                  </a:lnTo>
                  <a:lnTo>
                    <a:pt x="394" y="1072"/>
                  </a:lnTo>
                  <a:lnTo>
                    <a:pt x="394" y="1127"/>
                  </a:lnTo>
                  <a:lnTo>
                    <a:pt x="394" y="1177"/>
                  </a:lnTo>
                  <a:lnTo>
                    <a:pt x="395" y="1223"/>
                  </a:lnTo>
                  <a:lnTo>
                    <a:pt x="395" y="1261"/>
                  </a:lnTo>
                  <a:lnTo>
                    <a:pt x="395" y="1293"/>
                  </a:lnTo>
                  <a:lnTo>
                    <a:pt x="395" y="1316"/>
                  </a:lnTo>
                  <a:lnTo>
                    <a:pt x="395" y="1331"/>
                  </a:lnTo>
                  <a:lnTo>
                    <a:pt x="396" y="1337"/>
                  </a:lnTo>
                  <a:lnTo>
                    <a:pt x="399" y="1338"/>
                  </a:lnTo>
                  <a:lnTo>
                    <a:pt x="406" y="1339"/>
                  </a:lnTo>
                  <a:lnTo>
                    <a:pt x="420" y="1341"/>
                  </a:lnTo>
                  <a:lnTo>
                    <a:pt x="442" y="1341"/>
                  </a:lnTo>
                  <a:lnTo>
                    <a:pt x="472" y="1341"/>
                  </a:lnTo>
                  <a:lnTo>
                    <a:pt x="545" y="1339"/>
                  </a:lnTo>
                  <a:lnTo>
                    <a:pt x="549" y="430"/>
                  </a:lnTo>
                  <a:lnTo>
                    <a:pt x="634" y="429"/>
                  </a:lnTo>
                  <a:lnTo>
                    <a:pt x="718" y="429"/>
                  </a:lnTo>
                  <a:lnTo>
                    <a:pt x="717" y="288"/>
                  </a:lnTo>
                  <a:lnTo>
                    <a:pt x="228" y="286"/>
                  </a:lnTo>
                  <a:close/>
                  <a:moveTo>
                    <a:pt x="1248" y="0"/>
                  </a:moveTo>
                  <a:lnTo>
                    <a:pt x="1328" y="0"/>
                  </a:lnTo>
                  <a:lnTo>
                    <a:pt x="1406" y="0"/>
                  </a:lnTo>
                  <a:lnTo>
                    <a:pt x="1480" y="1"/>
                  </a:lnTo>
                  <a:lnTo>
                    <a:pt x="1550" y="3"/>
                  </a:lnTo>
                  <a:lnTo>
                    <a:pt x="1616" y="4"/>
                  </a:lnTo>
                  <a:lnTo>
                    <a:pt x="1682" y="5"/>
                  </a:lnTo>
                  <a:lnTo>
                    <a:pt x="1749" y="8"/>
                  </a:lnTo>
                  <a:lnTo>
                    <a:pt x="1813" y="10"/>
                  </a:lnTo>
                  <a:lnTo>
                    <a:pt x="1874" y="13"/>
                  </a:lnTo>
                  <a:lnTo>
                    <a:pt x="1933" y="15"/>
                  </a:lnTo>
                  <a:lnTo>
                    <a:pt x="1988" y="18"/>
                  </a:lnTo>
                  <a:lnTo>
                    <a:pt x="2038" y="19"/>
                  </a:lnTo>
                  <a:lnTo>
                    <a:pt x="2081" y="22"/>
                  </a:lnTo>
                  <a:lnTo>
                    <a:pt x="2120" y="24"/>
                  </a:lnTo>
                  <a:lnTo>
                    <a:pt x="2152" y="27"/>
                  </a:lnTo>
                  <a:lnTo>
                    <a:pt x="2174" y="29"/>
                  </a:lnTo>
                  <a:lnTo>
                    <a:pt x="2214" y="37"/>
                  </a:lnTo>
                  <a:lnTo>
                    <a:pt x="2252" y="49"/>
                  </a:lnTo>
                  <a:lnTo>
                    <a:pt x="2285" y="66"/>
                  </a:lnTo>
                  <a:lnTo>
                    <a:pt x="2315" y="88"/>
                  </a:lnTo>
                  <a:lnTo>
                    <a:pt x="2343" y="116"/>
                  </a:lnTo>
                  <a:lnTo>
                    <a:pt x="2367" y="150"/>
                  </a:lnTo>
                  <a:lnTo>
                    <a:pt x="2388" y="188"/>
                  </a:lnTo>
                  <a:lnTo>
                    <a:pt x="2399" y="211"/>
                  </a:lnTo>
                  <a:lnTo>
                    <a:pt x="2409" y="235"/>
                  </a:lnTo>
                  <a:lnTo>
                    <a:pt x="2418" y="260"/>
                  </a:lnTo>
                  <a:lnTo>
                    <a:pt x="2424" y="288"/>
                  </a:lnTo>
                  <a:lnTo>
                    <a:pt x="2430" y="318"/>
                  </a:lnTo>
                  <a:lnTo>
                    <a:pt x="2435" y="352"/>
                  </a:lnTo>
                  <a:lnTo>
                    <a:pt x="2440" y="393"/>
                  </a:lnTo>
                  <a:lnTo>
                    <a:pt x="2445" y="439"/>
                  </a:lnTo>
                  <a:lnTo>
                    <a:pt x="2450" y="493"/>
                  </a:lnTo>
                  <a:lnTo>
                    <a:pt x="2455" y="550"/>
                  </a:lnTo>
                  <a:lnTo>
                    <a:pt x="2458" y="601"/>
                  </a:lnTo>
                  <a:lnTo>
                    <a:pt x="2460" y="653"/>
                  </a:lnTo>
                  <a:lnTo>
                    <a:pt x="2463" y="703"/>
                  </a:lnTo>
                  <a:lnTo>
                    <a:pt x="2463" y="756"/>
                  </a:lnTo>
                  <a:lnTo>
                    <a:pt x="2463" y="814"/>
                  </a:lnTo>
                  <a:lnTo>
                    <a:pt x="2463" y="878"/>
                  </a:lnTo>
                  <a:lnTo>
                    <a:pt x="2460" y="958"/>
                  </a:lnTo>
                  <a:lnTo>
                    <a:pt x="2458" y="1035"/>
                  </a:lnTo>
                  <a:lnTo>
                    <a:pt x="2454" y="1108"/>
                  </a:lnTo>
                  <a:lnTo>
                    <a:pt x="2449" y="1175"/>
                  </a:lnTo>
                  <a:lnTo>
                    <a:pt x="2444" y="1235"/>
                  </a:lnTo>
                  <a:lnTo>
                    <a:pt x="2438" y="1288"/>
                  </a:lnTo>
                  <a:lnTo>
                    <a:pt x="2430" y="1333"/>
                  </a:lnTo>
                  <a:lnTo>
                    <a:pt x="2418" y="1382"/>
                  </a:lnTo>
                  <a:lnTo>
                    <a:pt x="2403" y="1427"/>
                  </a:lnTo>
                  <a:lnTo>
                    <a:pt x="2383" y="1469"/>
                  </a:lnTo>
                  <a:lnTo>
                    <a:pt x="2360" y="1507"/>
                  </a:lnTo>
                  <a:lnTo>
                    <a:pt x="2335" y="1538"/>
                  </a:lnTo>
                  <a:lnTo>
                    <a:pt x="2307" y="1565"/>
                  </a:lnTo>
                  <a:lnTo>
                    <a:pt x="2279" y="1583"/>
                  </a:lnTo>
                  <a:lnTo>
                    <a:pt x="2250" y="1599"/>
                  </a:lnTo>
                  <a:lnTo>
                    <a:pt x="2218" y="1610"/>
                  </a:lnTo>
                  <a:lnTo>
                    <a:pt x="2180" y="1616"/>
                  </a:lnTo>
                  <a:lnTo>
                    <a:pt x="2138" y="1621"/>
                  </a:lnTo>
                  <a:lnTo>
                    <a:pt x="2120" y="1621"/>
                  </a:lnTo>
                  <a:lnTo>
                    <a:pt x="2103" y="1622"/>
                  </a:lnTo>
                  <a:lnTo>
                    <a:pt x="2086" y="1624"/>
                  </a:lnTo>
                  <a:lnTo>
                    <a:pt x="2075" y="1625"/>
                  </a:lnTo>
                  <a:lnTo>
                    <a:pt x="2059" y="1626"/>
                  </a:lnTo>
                  <a:lnTo>
                    <a:pt x="2034" y="1627"/>
                  </a:lnTo>
                  <a:lnTo>
                    <a:pt x="2003" y="1629"/>
                  </a:lnTo>
                  <a:lnTo>
                    <a:pt x="1966" y="1630"/>
                  </a:lnTo>
                  <a:lnTo>
                    <a:pt x="1925" y="1632"/>
                  </a:lnTo>
                  <a:lnTo>
                    <a:pt x="1881" y="1634"/>
                  </a:lnTo>
                  <a:lnTo>
                    <a:pt x="1836" y="1635"/>
                  </a:lnTo>
                  <a:lnTo>
                    <a:pt x="1791" y="1638"/>
                  </a:lnTo>
                  <a:lnTo>
                    <a:pt x="1747" y="1639"/>
                  </a:lnTo>
                  <a:lnTo>
                    <a:pt x="1706" y="1640"/>
                  </a:lnTo>
                  <a:lnTo>
                    <a:pt x="1670" y="1641"/>
                  </a:lnTo>
                  <a:lnTo>
                    <a:pt x="1609" y="1643"/>
                  </a:lnTo>
                  <a:lnTo>
                    <a:pt x="1540" y="1644"/>
                  </a:lnTo>
                  <a:lnTo>
                    <a:pt x="1467" y="1645"/>
                  </a:lnTo>
                  <a:lnTo>
                    <a:pt x="1391" y="1646"/>
                  </a:lnTo>
                  <a:lnTo>
                    <a:pt x="1313" y="1646"/>
                  </a:lnTo>
                  <a:lnTo>
                    <a:pt x="1236" y="1646"/>
                  </a:lnTo>
                  <a:lnTo>
                    <a:pt x="1161" y="1646"/>
                  </a:lnTo>
                  <a:lnTo>
                    <a:pt x="1089" y="1646"/>
                  </a:lnTo>
                  <a:lnTo>
                    <a:pt x="1023" y="1646"/>
                  </a:lnTo>
                  <a:lnTo>
                    <a:pt x="964" y="1645"/>
                  </a:lnTo>
                  <a:lnTo>
                    <a:pt x="926" y="1645"/>
                  </a:lnTo>
                  <a:lnTo>
                    <a:pt x="888" y="1644"/>
                  </a:lnTo>
                  <a:lnTo>
                    <a:pt x="849" y="1643"/>
                  </a:lnTo>
                  <a:lnTo>
                    <a:pt x="814" y="1643"/>
                  </a:lnTo>
                  <a:lnTo>
                    <a:pt x="783" y="1641"/>
                  </a:lnTo>
                  <a:lnTo>
                    <a:pt x="755" y="1640"/>
                  </a:lnTo>
                  <a:lnTo>
                    <a:pt x="735" y="1640"/>
                  </a:lnTo>
                  <a:lnTo>
                    <a:pt x="659" y="1638"/>
                  </a:lnTo>
                  <a:lnTo>
                    <a:pt x="589" y="1634"/>
                  </a:lnTo>
                  <a:lnTo>
                    <a:pt x="524" y="1631"/>
                  </a:lnTo>
                  <a:lnTo>
                    <a:pt x="465" y="1629"/>
                  </a:lnTo>
                  <a:lnTo>
                    <a:pt x="413" y="1625"/>
                  </a:lnTo>
                  <a:lnTo>
                    <a:pt x="368" y="1622"/>
                  </a:lnTo>
                  <a:lnTo>
                    <a:pt x="329" y="1620"/>
                  </a:lnTo>
                  <a:lnTo>
                    <a:pt x="298" y="1617"/>
                  </a:lnTo>
                  <a:lnTo>
                    <a:pt x="274" y="1615"/>
                  </a:lnTo>
                  <a:lnTo>
                    <a:pt x="259" y="1612"/>
                  </a:lnTo>
                  <a:lnTo>
                    <a:pt x="228" y="1604"/>
                  </a:lnTo>
                  <a:lnTo>
                    <a:pt x="198" y="1590"/>
                  </a:lnTo>
                  <a:lnTo>
                    <a:pt x="168" y="1572"/>
                  </a:lnTo>
                  <a:lnTo>
                    <a:pt x="140" y="1551"/>
                  </a:lnTo>
                  <a:lnTo>
                    <a:pt x="118" y="1527"/>
                  </a:lnTo>
                  <a:lnTo>
                    <a:pt x="94" y="1493"/>
                  </a:lnTo>
                  <a:lnTo>
                    <a:pt x="72" y="1455"/>
                  </a:lnTo>
                  <a:lnTo>
                    <a:pt x="56" y="1415"/>
                  </a:lnTo>
                  <a:lnTo>
                    <a:pt x="41" y="1368"/>
                  </a:lnTo>
                  <a:lnTo>
                    <a:pt x="31" y="1317"/>
                  </a:lnTo>
                  <a:lnTo>
                    <a:pt x="22" y="1260"/>
                  </a:lnTo>
                  <a:lnTo>
                    <a:pt x="12" y="1151"/>
                  </a:lnTo>
                  <a:lnTo>
                    <a:pt x="5" y="1039"/>
                  </a:lnTo>
                  <a:lnTo>
                    <a:pt x="1" y="926"/>
                  </a:lnTo>
                  <a:lnTo>
                    <a:pt x="0" y="811"/>
                  </a:lnTo>
                  <a:lnTo>
                    <a:pt x="1" y="697"/>
                  </a:lnTo>
                  <a:lnTo>
                    <a:pt x="6" y="584"/>
                  </a:lnTo>
                  <a:lnTo>
                    <a:pt x="14" y="474"/>
                  </a:lnTo>
                  <a:lnTo>
                    <a:pt x="25" y="370"/>
                  </a:lnTo>
                  <a:lnTo>
                    <a:pt x="34" y="312"/>
                  </a:lnTo>
                  <a:lnTo>
                    <a:pt x="46" y="260"/>
                  </a:lnTo>
                  <a:lnTo>
                    <a:pt x="64" y="213"/>
                  </a:lnTo>
                  <a:lnTo>
                    <a:pt x="84" y="171"/>
                  </a:lnTo>
                  <a:lnTo>
                    <a:pt x="108" y="135"/>
                  </a:lnTo>
                  <a:lnTo>
                    <a:pt x="136" y="102"/>
                  </a:lnTo>
                  <a:lnTo>
                    <a:pt x="161" y="78"/>
                  </a:lnTo>
                  <a:lnTo>
                    <a:pt x="189" y="61"/>
                  </a:lnTo>
                  <a:lnTo>
                    <a:pt x="216" y="47"/>
                  </a:lnTo>
                  <a:lnTo>
                    <a:pt x="248" y="37"/>
                  </a:lnTo>
                  <a:lnTo>
                    <a:pt x="268" y="33"/>
                  </a:lnTo>
                  <a:lnTo>
                    <a:pt x="295" y="29"/>
                  </a:lnTo>
                  <a:lnTo>
                    <a:pt x="331" y="25"/>
                  </a:lnTo>
                  <a:lnTo>
                    <a:pt x="376" y="23"/>
                  </a:lnTo>
                  <a:lnTo>
                    <a:pt x="428" y="19"/>
                  </a:lnTo>
                  <a:lnTo>
                    <a:pt x="485" y="16"/>
                  </a:lnTo>
                  <a:lnTo>
                    <a:pt x="548" y="14"/>
                  </a:lnTo>
                  <a:lnTo>
                    <a:pt x="617" y="11"/>
                  </a:lnTo>
                  <a:lnTo>
                    <a:pt x="688" y="9"/>
                  </a:lnTo>
                  <a:lnTo>
                    <a:pt x="764" y="6"/>
                  </a:lnTo>
                  <a:lnTo>
                    <a:pt x="842" y="4"/>
                  </a:lnTo>
                  <a:lnTo>
                    <a:pt x="922" y="3"/>
                  </a:lnTo>
                  <a:lnTo>
                    <a:pt x="1004" y="1"/>
                  </a:lnTo>
                  <a:lnTo>
                    <a:pt x="1086" y="0"/>
                  </a:lnTo>
                  <a:lnTo>
                    <a:pt x="1168" y="0"/>
                  </a:lnTo>
                  <a:lnTo>
                    <a:pt x="12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5" name="Group 1465"/>
          <p:cNvGrpSpPr>
            <a:grpSpLocks noChangeAspect="1"/>
          </p:cNvGrpSpPr>
          <p:nvPr/>
        </p:nvGrpSpPr>
        <p:grpSpPr bwMode="auto">
          <a:xfrm>
            <a:off x="6658916" y="380809"/>
            <a:ext cx="316973" cy="340085"/>
            <a:chOff x="4698" y="8883"/>
            <a:chExt cx="384" cy="412"/>
          </a:xfrm>
          <a:solidFill>
            <a:srgbClr val="FFFFFF"/>
          </a:solidFill>
        </p:grpSpPr>
        <p:sp>
          <p:nvSpPr>
            <p:cNvPr id="26" name="Freeform 1467"/>
            <p:cNvSpPr>
              <a:spLocks noEditPoints="1"/>
            </p:cNvSpPr>
            <p:nvPr/>
          </p:nvSpPr>
          <p:spPr bwMode="auto">
            <a:xfrm>
              <a:off x="4698" y="8883"/>
              <a:ext cx="384" cy="412"/>
            </a:xfrm>
            <a:custGeom>
              <a:avLst/>
              <a:gdLst>
                <a:gd name="T0" fmla="*/ 615 w 3072"/>
                <a:gd name="T1" fmla="*/ 411 h 3292"/>
                <a:gd name="T2" fmla="*/ 615 w 3072"/>
                <a:gd name="T3" fmla="*/ 2262 h 3292"/>
                <a:gd name="T4" fmla="*/ 1229 w 3072"/>
                <a:gd name="T5" fmla="*/ 2262 h 3292"/>
                <a:gd name="T6" fmla="*/ 1229 w 3072"/>
                <a:gd name="T7" fmla="*/ 2674 h 3292"/>
                <a:gd name="T8" fmla="*/ 1639 w 3072"/>
                <a:gd name="T9" fmla="*/ 2262 h 3292"/>
                <a:gd name="T10" fmla="*/ 2151 w 3072"/>
                <a:gd name="T11" fmla="*/ 2262 h 3292"/>
                <a:gd name="T12" fmla="*/ 2663 w 3072"/>
                <a:gd name="T13" fmla="*/ 1748 h 3292"/>
                <a:gd name="T14" fmla="*/ 2663 w 3072"/>
                <a:gd name="T15" fmla="*/ 411 h 3292"/>
                <a:gd name="T16" fmla="*/ 615 w 3072"/>
                <a:gd name="T17" fmla="*/ 411 h 3292"/>
                <a:gd name="T18" fmla="*/ 307 w 3072"/>
                <a:gd name="T19" fmla="*/ 0 h 3292"/>
                <a:gd name="T20" fmla="*/ 3072 w 3072"/>
                <a:gd name="T21" fmla="*/ 0 h 3292"/>
                <a:gd name="T22" fmla="*/ 3072 w 3072"/>
                <a:gd name="T23" fmla="*/ 1955 h 3292"/>
                <a:gd name="T24" fmla="*/ 2151 w 3072"/>
                <a:gd name="T25" fmla="*/ 2880 h 3292"/>
                <a:gd name="T26" fmla="*/ 1639 w 3072"/>
                <a:gd name="T27" fmla="*/ 2880 h 3292"/>
                <a:gd name="T28" fmla="*/ 1229 w 3072"/>
                <a:gd name="T29" fmla="*/ 3292 h 3292"/>
                <a:gd name="T30" fmla="*/ 819 w 3072"/>
                <a:gd name="T31" fmla="*/ 3292 h 3292"/>
                <a:gd name="T32" fmla="*/ 819 w 3072"/>
                <a:gd name="T33" fmla="*/ 2880 h 3292"/>
                <a:gd name="T34" fmla="*/ 0 w 3072"/>
                <a:gd name="T35" fmla="*/ 2880 h 3292"/>
                <a:gd name="T36" fmla="*/ 0 w 3072"/>
                <a:gd name="T37" fmla="*/ 514 h 3292"/>
                <a:gd name="T38" fmla="*/ 307 w 3072"/>
                <a:gd name="T39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72" h="3292">
                  <a:moveTo>
                    <a:pt x="615" y="411"/>
                  </a:moveTo>
                  <a:lnTo>
                    <a:pt x="615" y="2262"/>
                  </a:lnTo>
                  <a:lnTo>
                    <a:pt x="1229" y="2262"/>
                  </a:lnTo>
                  <a:lnTo>
                    <a:pt x="1229" y="2674"/>
                  </a:lnTo>
                  <a:lnTo>
                    <a:pt x="1639" y="2262"/>
                  </a:lnTo>
                  <a:lnTo>
                    <a:pt x="2151" y="2262"/>
                  </a:lnTo>
                  <a:lnTo>
                    <a:pt x="2663" y="1748"/>
                  </a:lnTo>
                  <a:lnTo>
                    <a:pt x="2663" y="411"/>
                  </a:lnTo>
                  <a:lnTo>
                    <a:pt x="615" y="411"/>
                  </a:lnTo>
                  <a:close/>
                  <a:moveTo>
                    <a:pt x="307" y="0"/>
                  </a:moveTo>
                  <a:lnTo>
                    <a:pt x="3072" y="0"/>
                  </a:lnTo>
                  <a:lnTo>
                    <a:pt x="3072" y="1955"/>
                  </a:lnTo>
                  <a:lnTo>
                    <a:pt x="2151" y="2880"/>
                  </a:lnTo>
                  <a:lnTo>
                    <a:pt x="1639" y="2880"/>
                  </a:lnTo>
                  <a:lnTo>
                    <a:pt x="1229" y="3292"/>
                  </a:lnTo>
                  <a:lnTo>
                    <a:pt x="819" y="3292"/>
                  </a:lnTo>
                  <a:lnTo>
                    <a:pt x="819" y="2880"/>
                  </a:lnTo>
                  <a:lnTo>
                    <a:pt x="0" y="2880"/>
                  </a:lnTo>
                  <a:lnTo>
                    <a:pt x="0" y="51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" name="Rectangle 1468"/>
            <p:cNvSpPr>
              <a:spLocks noChangeArrowheads="1"/>
            </p:cNvSpPr>
            <p:nvPr/>
          </p:nvSpPr>
          <p:spPr bwMode="auto">
            <a:xfrm>
              <a:off x="4941" y="8986"/>
              <a:ext cx="39" cy="10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" name="Rectangle 1469"/>
            <p:cNvSpPr>
              <a:spLocks noChangeArrowheads="1"/>
            </p:cNvSpPr>
            <p:nvPr/>
          </p:nvSpPr>
          <p:spPr bwMode="auto">
            <a:xfrm>
              <a:off x="4864" y="8986"/>
              <a:ext cx="39" cy="10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9" name="Freeform 1474"/>
          <p:cNvSpPr/>
          <p:nvPr/>
        </p:nvSpPr>
        <p:spPr bwMode="auto">
          <a:xfrm>
            <a:off x="7129008" y="396849"/>
            <a:ext cx="336784" cy="293035"/>
          </a:xfrm>
          <a:custGeom>
            <a:avLst/>
            <a:gdLst>
              <a:gd name="T0" fmla="*/ 2940 w 3261"/>
              <a:gd name="T1" fmla="*/ 26 h 2844"/>
              <a:gd name="T2" fmla="*/ 3113 w 3261"/>
              <a:gd name="T3" fmla="*/ 123 h 2844"/>
              <a:gd name="T4" fmla="*/ 3228 w 3261"/>
              <a:gd name="T5" fmla="*/ 299 h 2844"/>
              <a:gd name="T6" fmla="*/ 3260 w 3261"/>
              <a:gd name="T7" fmla="*/ 556 h 2844"/>
              <a:gd name="T8" fmla="*/ 3176 w 3261"/>
              <a:gd name="T9" fmla="*/ 958 h 2844"/>
              <a:gd name="T10" fmla="*/ 2987 w 3261"/>
              <a:gd name="T11" fmla="*/ 1394 h 2844"/>
              <a:gd name="T12" fmla="*/ 2735 w 3261"/>
              <a:gd name="T13" fmla="*/ 1791 h 2844"/>
              <a:gd name="T14" fmla="*/ 2452 w 3261"/>
              <a:gd name="T15" fmla="*/ 2138 h 2844"/>
              <a:gd name="T16" fmla="*/ 2170 w 3261"/>
              <a:gd name="T17" fmla="*/ 2426 h 2844"/>
              <a:gd name="T18" fmla="*/ 1921 w 3261"/>
              <a:gd name="T19" fmla="*/ 2641 h 2844"/>
              <a:gd name="T20" fmla="*/ 1738 w 3261"/>
              <a:gd name="T21" fmla="*/ 2776 h 2844"/>
              <a:gd name="T22" fmla="*/ 1516 w 3261"/>
              <a:gd name="T23" fmla="*/ 2844 h 2844"/>
              <a:gd name="T24" fmla="*/ 1318 w 3261"/>
              <a:gd name="T25" fmla="*/ 2785 h 2844"/>
              <a:gd name="T26" fmla="*/ 1158 w 3261"/>
              <a:gd name="T27" fmla="*/ 2648 h 2844"/>
              <a:gd name="T28" fmla="*/ 1052 w 3261"/>
              <a:gd name="T29" fmla="*/ 2487 h 2844"/>
              <a:gd name="T30" fmla="*/ 985 w 3261"/>
              <a:gd name="T31" fmla="*/ 2312 h 2844"/>
              <a:gd name="T32" fmla="*/ 895 w 3261"/>
              <a:gd name="T33" fmla="*/ 2039 h 2844"/>
              <a:gd name="T34" fmla="*/ 796 w 3261"/>
              <a:gd name="T35" fmla="*/ 1714 h 2844"/>
              <a:gd name="T36" fmla="*/ 694 w 3261"/>
              <a:gd name="T37" fmla="*/ 1384 h 2844"/>
              <a:gd name="T38" fmla="*/ 601 w 3261"/>
              <a:gd name="T39" fmla="*/ 1096 h 2844"/>
              <a:gd name="T40" fmla="*/ 528 w 3261"/>
              <a:gd name="T41" fmla="*/ 897 h 2844"/>
              <a:gd name="T42" fmla="*/ 465 w 3261"/>
              <a:gd name="T43" fmla="*/ 817 h 2844"/>
              <a:gd name="T44" fmla="*/ 353 w 3261"/>
              <a:gd name="T45" fmla="*/ 823 h 2844"/>
              <a:gd name="T46" fmla="*/ 234 w 3261"/>
              <a:gd name="T47" fmla="*/ 879 h 2844"/>
              <a:gd name="T48" fmla="*/ 150 w 3261"/>
              <a:gd name="T49" fmla="*/ 935 h 2844"/>
              <a:gd name="T50" fmla="*/ 2 w 3261"/>
              <a:gd name="T51" fmla="*/ 772 h 2844"/>
              <a:gd name="T52" fmla="*/ 57 w 3261"/>
              <a:gd name="T53" fmla="*/ 708 h 2844"/>
              <a:gd name="T54" fmla="*/ 179 w 3261"/>
              <a:gd name="T55" fmla="*/ 580 h 2844"/>
              <a:gd name="T56" fmla="*/ 349 w 3261"/>
              <a:gd name="T57" fmla="*/ 415 h 2844"/>
              <a:gd name="T58" fmla="*/ 550 w 3261"/>
              <a:gd name="T59" fmla="*/ 249 h 2844"/>
              <a:gd name="T60" fmla="*/ 765 w 3261"/>
              <a:gd name="T61" fmla="*/ 109 h 2844"/>
              <a:gd name="T62" fmla="*/ 977 w 3261"/>
              <a:gd name="T63" fmla="*/ 29 h 2844"/>
              <a:gd name="T64" fmla="*/ 1156 w 3261"/>
              <a:gd name="T65" fmla="*/ 46 h 2844"/>
              <a:gd name="T66" fmla="*/ 1282 w 3261"/>
              <a:gd name="T67" fmla="*/ 163 h 2844"/>
              <a:gd name="T68" fmla="*/ 1368 w 3261"/>
              <a:gd name="T69" fmla="*/ 350 h 2844"/>
              <a:gd name="T70" fmla="*/ 1426 w 3261"/>
              <a:gd name="T71" fmla="*/ 581 h 2844"/>
              <a:gd name="T72" fmla="*/ 1470 w 3261"/>
              <a:gd name="T73" fmla="*/ 827 h 2844"/>
              <a:gd name="T74" fmla="*/ 1512 w 3261"/>
              <a:gd name="T75" fmla="*/ 1061 h 2844"/>
              <a:gd name="T76" fmla="*/ 1594 w 3261"/>
              <a:gd name="T77" fmla="*/ 1388 h 2844"/>
              <a:gd name="T78" fmla="*/ 1686 w 3261"/>
              <a:gd name="T79" fmla="*/ 1673 h 2844"/>
              <a:gd name="T80" fmla="*/ 1776 w 3261"/>
              <a:gd name="T81" fmla="*/ 1797 h 2844"/>
              <a:gd name="T82" fmla="*/ 1879 w 3261"/>
              <a:gd name="T83" fmla="*/ 1758 h 2844"/>
              <a:gd name="T84" fmla="*/ 2016 w 3261"/>
              <a:gd name="T85" fmla="*/ 1599 h 2844"/>
              <a:gd name="T86" fmla="*/ 2181 w 3261"/>
              <a:gd name="T87" fmla="*/ 1340 h 2844"/>
              <a:gd name="T88" fmla="*/ 2305 w 3261"/>
              <a:gd name="T89" fmla="*/ 1081 h 2844"/>
              <a:gd name="T90" fmla="*/ 2320 w 3261"/>
              <a:gd name="T91" fmla="*/ 889 h 2844"/>
              <a:gd name="T92" fmla="*/ 2252 w 3261"/>
              <a:gd name="T93" fmla="*/ 749 h 2844"/>
              <a:gd name="T94" fmla="*/ 2114 w 3261"/>
              <a:gd name="T95" fmla="*/ 691 h 2844"/>
              <a:gd name="T96" fmla="*/ 1916 w 3261"/>
              <a:gd name="T97" fmla="*/ 740 h 2844"/>
              <a:gd name="T98" fmla="*/ 1936 w 3261"/>
              <a:gd name="T99" fmla="*/ 548 h 2844"/>
              <a:gd name="T100" fmla="*/ 2082 w 3261"/>
              <a:gd name="T101" fmla="*/ 323 h 2844"/>
              <a:gd name="T102" fmla="*/ 2276 w 3261"/>
              <a:gd name="T103" fmla="*/ 155 h 2844"/>
              <a:gd name="T104" fmla="*/ 2499 w 3261"/>
              <a:gd name="T105" fmla="*/ 45 h 2844"/>
              <a:gd name="T106" fmla="*/ 2727 w 3261"/>
              <a:gd name="T107" fmla="*/ 1 h 2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44">
                <a:moveTo>
                  <a:pt x="2771" y="0"/>
                </a:moveTo>
                <a:lnTo>
                  <a:pt x="2815" y="2"/>
                </a:lnTo>
                <a:lnTo>
                  <a:pt x="2857" y="7"/>
                </a:lnTo>
                <a:lnTo>
                  <a:pt x="2900" y="15"/>
                </a:lnTo>
                <a:lnTo>
                  <a:pt x="2940" y="26"/>
                </a:lnTo>
                <a:lnTo>
                  <a:pt x="2978" y="39"/>
                </a:lnTo>
                <a:lnTo>
                  <a:pt x="3015" y="56"/>
                </a:lnTo>
                <a:lnTo>
                  <a:pt x="3050" y="75"/>
                </a:lnTo>
                <a:lnTo>
                  <a:pt x="3083" y="97"/>
                </a:lnTo>
                <a:lnTo>
                  <a:pt x="3113" y="123"/>
                </a:lnTo>
                <a:lnTo>
                  <a:pt x="3141" y="153"/>
                </a:lnTo>
                <a:lnTo>
                  <a:pt x="3167" y="184"/>
                </a:lnTo>
                <a:lnTo>
                  <a:pt x="3191" y="219"/>
                </a:lnTo>
                <a:lnTo>
                  <a:pt x="3211" y="257"/>
                </a:lnTo>
                <a:lnTo>
                  <a:pt x="3228" y="299"/>
                </a:lnTo>
                <a:lnTo>
                  <a:pt x="3242" y="343"/>
                </a:lnTo>
                <a:lnTo>
                  <a:pt x="3252" y="391"/>
                </a:lnTo>
                <a:lnTo>
                  <a:pt x="3258" y="443"/>
                </a:lnTo>
                <a:lnTo>
                  <a:pt x="3261" y="498"/>
                </a:lnTo>
                <a:lnTo>
                  <a:pt x="3260" y="556"/>
                </a:lnTo>
                <a:lnTo>
                  <a:pt x="3255" y="618"/>
                </a:lnTo>
                <a:lnTo>
                  <a:pt x="3245" y="683"/>
                </a:lnTo>
                <a:lnTo>
                  <a:pt x="3226" y="775"/>
                </a:lnTo>
                <a:lnTo>
                  <a:pt x="3203" y="868"/>
                </a:lnTo>
                <a:lnTo>
                  <a:pt x="3176" y="958"/>
                </a:lnTo>
                <a:lnTo>
                  <a:pt x="3144" y="1048"/>
                </a:lnTo>
                <a:lnTo>
                  <a:pt x="3110" y="1137"/>
                </a:lnTo>
                <a:lnTo>
                  <a:pt x="3072" y="1224"/>
                </a:lnTo>
                <a:lnTo>
                  <a:pt x="3031" y="1309"/>
                </a:lnTo>
                <a:lnTo>
                  <a:pt x="2987" y="1394"/>
                </a:lnTo>
                <a:lnTo>
                  <a:pt x="2941" y="1477"/>
                </a:lnTo>
                <a:lnTo>
                  <a:pt x="2892" y="1558"/>
                </a:lnTo>
                <a:lnTo>
                  <a:pt x="2841" y="1637"/>
                </a:lnTo>
                <a:lnTo>
                  <a:pt x="2789" y="1715"/>
                </a:lnTo>
                <a:lnTo>
                  <a:pt x="2735" y="1791"/>
                </a:lnTo>
                <a:lnTo>
                  <a:pt x="2680" y="1865"/>
                </a:lnTo>
                <a:lnTo>
                  <a:pt x="2624" y="1936"/>
                </a:lnTo>
                <a:lnTo>
                  <a:pt x="2566" y="2006"/>
                </a:lnTo>
                <a:lnTo>
                  <a:pt x="2509" y="2073"/>
                </a:lnTo>
                <a:lnTo>
                  <a:pt x="2452" y="2138"/>
                </a:lnTo>
                <a:lnTo>
                  <a:pt x="2395" y="2201"/>
                </a:lnTo>
                <a:lnTo>
                  <a:pt x="2337" y="2261"/>
                </a:lnTo>
                <a:lnTo>
                  <a:pt x="2280" y="2318"/>
                </a:lnTo>
                <a:lnTo>
                  <a:pt x="2224" y="2373"/>
                </a:lnTo>
                <a:lnTo>
                  <a:pt x="2170" y="2426"/>
                </a:lnTo>
                <a:lnTo>
                  <a:pt x="2117" y="2475"/>
                </a:lnTo>
                <a:lnTo>
                  <a:pt x="2064" y="2521"/>
                </a:lnTo>
                <a:lnTo>
                  <a:pt x="2014" y="2564"/>
                </a:lnTo>
                <a:lnTo>
                  <a:pt x="1966" y="2604"/>
                </a:lnTo>
                <a:lnTo>
                  <a:pt x="1921" y="2641"/>
                </a:lnTo>
                <a:lnTo>
                  <a:pt x="1878" y="2675"/>
                </a:lnTo>
                <a:lnTo>
                  <a:pt x="1839" y="2705"/>
                </a:lnTo>
                <a:lnTo>
                  <a:pt x="1802" y="2732"/>
                </a:lnTo>
                <a:lnTo>
                  <a:pt x="1768" y="2756"/>
                </a:lnTo>
                <a:lnTo>
                  <a:pt x="1738" y="2776"/>
                </a:lnTo>
                <a:lnTo>
                  <a:pt x="1692" y="2802"/>
                </a:lnTo>
                <a:lnTo>
                  <a:pt x="1647" y="2822"/>
                </a:lnTo>
                <a:lnTo>
                  <a:pt x="1603" y="2835"/>
                </a:lnTo>
                <a:lnTo>
                  <a:pt x="1559" y="2842"/>
                </a:lnTo>
                <a:lnTo>
                  <a:pt x="1516" y="2844"/>
                </a:lnTo>
                <a:lnTo>
                  <a:pt x="1474" y="2841"/>
                </a:lnTo>
                <a:lnTo>
                  <a:pt x="1433" y="2833"/>
                </a:lnTo>
                <a:lnTo>
                  <a:pt x="1393" y="2820"/>
                </a:lnTo>
                <a:lnTo>
                  <a:pt x="1355" y="2804"/>
                </a:lnTo>
                <a:lnTo>
                  <a:pt x="1318" y="2785"/>
                </a:lnTo>
                <a:lnTo>
                  <a:pt x="1283" y="2762"/>
                </a:lnTo>
                <a:lnTo>
                  <a:pt x="1249" y="2736"/>
                </a:lnTo>
                <a:lnTo>
                  <a:pt x="1216" y="2708"/>
                </a:lnTo>
                <a:lnTo>
                  <a:pt x="1186" y="2679"/>
                </a:lnTo>
                <a:lnTo>
                  <a:pt x="1158" y="2648"/>
                </a:lnTo>
                <a:lnTo>
                  <a:pt x="1132" y="2616"/>
                </a:lnTo>
                <a:lnTo>
                  <a:pt x="1108" y="2584"/>
                </a:lnTo>
                <a:lnTo>
                  <a:pt x="1087" y="2551"/>
                </a:lnTo>
                <a:lnTo>
                  <a:pt x="1068" y="2518"/>
                </a:lnTo>
                <a:lnTo>
                  <a:pt x="1052" y="2487"/>
                </a:lnTo>
                <a:lnTo>
                  <a:pt x="1040" y="2462"/>
                </a:lnTo>
                <a:lnTo>
                  <a:pt x="1028" y="2432"/>
                </a:lnTo>
                <a:lnTo>
                  <a:pt x="1015" y="2396"/>
                </a:lnTo>
                <a:lnTo>
                  <a:pt x="1000" y="2356"/>
                </a:lnTo>
                <a:lnTo>
                  <a:pt x="985" y="2312"/>
                </a:lnTo>
                <a:lnTo>
                  <a:pt x="969" y="2264"/>
                </a:lnTo>
                <a:lnTo>
                  <a:pt x="950" y="2212"/>
                </a:lnTo>
                <a:lnTo>
                  <a:pt x="933" y="2158"/>
                </a:lnTo>
                <a:lnTo>
                  <a:pt x="914" y="2100"/>
                </a:lnTo>
                <a:lnTo>
                  <a:pt x="895" y="2039"/>
                </a:lnTo>
                <a:lnTo>
                  <a:pt x="876" y="1977"/>
                </a:lnTo>
                <a:lnTo>
                  <a:pt x="856" y="1913"/>
                </a:lnTo>
                <a:lnTo>
                  <a:pt x="836" y="1848"/>
                </a:lnTo>
                <a:lnTo>
                  <a:pt x="816" y="1782"/>
                </a:lnTo>
                <a:lnTo>
                  <a:pt x="796" y="1714"/>
                </a:lnTo>
                <a:lnTo>
                  <a:pt x="775" y="1647"/>
                </a:lnTo>
                <a:lnTo>
                  <a:pt x="755" y="1580"/>
                </a:lnTo>
                <a:lnTo>
                  <a:pt x="734" y="1514"/>
                </a:lnTo>
                <a:lnTo>
                  <a:pt x="714" y="1449"/>
                </a:lnTo>
                <a:lnTo>
                  <a:pt x="694" y="1384"/>
                </a:lnTo>
                <a:lnTo>
                  <a:pt x="674" y="1322"/>
                </a:lnTo>
                <a:lnTo>
                  <a:pt x="655" y="1261"/>
                </a:lnTo>
                <a:lnTo>
                  <a:pt x="636" y="1204"/>
                </a:lnTo>
                <a:lnTo>
                  <a:pt x="618" y="1149"/>
                </a:lnTo>
                <a:lnTo>
                  <a:pt x="601" y="1096"/>
                </a:lnTo>
                <a:lnTo>
                  <a:pt x="584" y="1047"/>
                </a:lnTo>
                <a:lnTo>
                  <a:pt x="569" y="1003"/>
                </a:lnTo>
                <a:lnTo>
                  <a:pt x="554" y="963"/>
                </a:lnTo>
                <a:lnTo>
                  <a:pt x="540" y="928"/>
                </a:lnTo>
                <a:lnTo>
                  <a:pt x="528" y="897"/>
                </a:lnTo>
                <a:lnTo>
                  <a:pt x="516" y="872"/>
                </a:lnTo>
                <a:lnTo>
                  <a:pt x="506" y="853"/>
                </a:lnTo>
                <a:lnTo>
                  <a:pt x="497" y="840"/>
                </a:lnTo>
                <a:lnTo>
                  <a:pt x="482" y="827"/>
                </a:lnTo>
                <a:lnTo>
                  <a:pt x="465" y="817"/>
                </a:lnTo>
                <a:lnTo>
                  <a:pt x="445" y="812"/>
                </a:lnTo>
                <a:lnTo>
                  <a:pt x="424" y="810"/>
                </a:lnTo>
                <a:lnTo>
                  <a:pt x="401" y="812"/>
                </a:lnTo>
                <a:lnTo>
                  <a:pt x="377" y="816"/>
                </a:lnTo>
                <a:lnTo>
                  <a:pt x="353" y="823"/>
                </a:lnTo>
                <a:lnTo>
                  <a:pt x="329" y="832"/>
                </a:lnTo>
                <a:lnTo>
                  <a:pt x="304" y="842"/>
                </a:lnTo>
                <a:lnTo>
                  <a:pt x="280" y="854"/>
                </a:lnTo>
                <a:lnTo>
                  <a:pt x="257" y="866"/>
                </a:lnTo>
                <a:lnTo>
                  <a:pt x="234" y="879"/>
                </a:lnTo>
                <a:lnTo>
                  <a:pt x="213" y="892"/>
                </a:lnTo>
                <a:lnTo>
                  <a:pt x="194" y="904"/>
                </a:lnTo>
                <a:lnTo>
                  <a:pt x="177" y="916"/>
                </a:lnTo>
                <a:lnTo>
                  <a:pt x="162" y="926"/>
                </a:lnTo>
                <a:lnTo>
                  <a:pt x="150" y="935"/>
                </a:lnTo>
                <a:lnTo>
                  <a:pt x="141" y="942"/>
                </a:lnTo>
                <a:lnTo>
                  <a:pt x="134" y="946"/>
                </a:lnTo>
                <a:lnTo>
                  <a:pt x="132" y="948"/>
                </a:lnTo>
                <a:lnTo>
                  <a:pt x="0" y="774"/>
                </a:lnTo>
                <a:lnTo>
                  <a:pt x="2" y="772"/>
                </a:lnTo>
                <a:lnTo>
                  <a:pt x="7" y="766"/>
                </a:lnTo>
                <a:lnTo>
                  <a:pt x="15" y="756"/>
                </a:lnTo>
                <a:lnTo>
                  <a:pt x="26" y="743"/>
                </a:lnTo>
                <a:lnTo>
                  <a:pt x="40" y="727"/>
                </a:lnTo>
                <a:lnTo>
                  <a:pt x="57" y="708"/>
                </a:lnTo>
                <a:lnTo>
                  <a:pt x="77" y="687"/>
                </a:lnTo>
                <a:lnTo>
                  <a:pt x="99" y="663"/>
                </a:lnTo>
                <a:lnTo>
                  <a:pt x="123" y="637"/>
                </a:lnTo>
                <a:lnTo>
                  <a:pt x="151" y="609"/>
                </a:lnTo>
                <a:lnTo>
                  <a:pt x="179" y="580"/>
                </a:lnTo>
                <a:lnTo>
                  <a:pt x="210" y="549"/>
                </a:lnTo>
                <a:lnTo>
                  <a:pt x="242" y="517"/>
                </a:lnTo>
                <a:lnTo>
                  <a:pt x="276" y="484"/>
                </a:lnTo>
                <a:lnTo>
                  <a:pt x="312" y="449"/>
                </a:lnTo>
                <a:lnTo>
                  <a:pt x="349" y="415"/>
                </a:lnTo>
                <a:lnTo>
                  <a:pt x="387" y="381"/>
                </a:lnTo>
                <a:lnTo>
                  <a:pt x="427" y="347"/>
                </a:lnTo>
                <a:lnTo>
                  <a:pt x="467" y="314"/>
                </a:lnTo>
                <a:lnTo>
                  <a:pt x="508" y="281"/>
                </a:lnTo>
                <a:lnTo>
                  <a:pt x="550" y="249"/>
                </a:lnTo>
                <a:lnTo>
                  <a:pt x="592" y="218"/>
                </a:lnTo>
                <a:lnTo>
                  <a:pt x="635" y="188"/>
                </a:lnTo>
                <a:lnTo>
                  <a:pt x="678" y="160"/>
                </a:lnTo>
                <a:lnTo>
                  <a:pt x="722" y="133"/>
                </a:lnTo>
                <a:lnTo>
                  <a:pt x="765" y="109"/>
                </a:lnTo>
                <a:lnTo>
                  <a:pt x="808" y="87"/>
                </a:lnTo>
                <a:lnTo>
                  <a:pt x="851" y="68"/>
                </a:lnTo>
                <a:lnTo>
                  <a:pt x="893" y="52"/>
                </a:lnTo>
                <a:lnTo>
                  <a:pt x="935" y="39"/>
                </a:lnTo>
                <a:lnTo>
                  <a:pt x="977" y="29"/>
                </a:lnTo>
                <a:lnTo>
                  <a:pt x="1018" y="23"/>
                </a:lnTo>
                <a:lnTo>
                  <a:pt x="1056" y="23"/>
                </a:lnTo>
                <a:lnTo>
                  <a:pt x="1091" y="26"/>
                </a:lnTo>
                <a:lnTo>
                  <a:pt x="1125" y="34"/>
                </a:lnTo>
                <a:lnTo>
                  <a:pt x="1156" y="46"/>
                </a:lnTo>
                <a:lnTo>
                  <a:pt x="1185" y="63"/>
                </a:lnTo>
                <a:lnTo>
                  <a:pt x="1212" y="83"/>
                </a:lnTo>
                <a:lnTo>
                  <a:pt x="1237" y="106"/>
                </a:lnTo>
                <a:lnTo>
                  <a:pt x="1261" y="133"/>
                </a:lnTo>
                <a:lnTo>
                  <a:pt x="1282" y="163"/>
                </a:lnTo>
                <a:lnTo>
                  <a:pt x="1302" y="196"/>
                </a:lnTo>
                <a:lnTo>
                  <a:pt x="1321" y="231"/>
                </a:lnTo>
                <a:lnTo>
                  <a:pt x="1338" y="268"/>
                </a:lnTo>
                <a:lnTo>
                  <a:pt x="1354" y="308"/>
                </a:lnTo>
                <a:lnTo>
                  <a:pt x="1368" y="350"/>
                </a:lnTo>
                <a:lnTo>
                  <a:pt x="1382" y="393"/>
                </a:lnTo>
                <a:lnTo>
                  <a:pt x="1394" y="438"/>
                </a:lnTo>
                <a:lnTo>
                  <a:pt x="1406" y="485"/>
                </a:lnTo>
                <a:lnTo>
                  <a:pt x="1416" y="533"/>
                </a:lnTo>
                <a:lnTo>
                  <a:pt x="1426" y="581"/>
                </a:lnTo>
                <a:lnTo>
                  <a:pt x="1436" y="630"/>
                </a:lnTo>
                <a:lnTo>
                  <a:pt x="1445" y="679"/>
                </a:lnTo>
                <a:lnTo>
                  <a:pt x="1454" y="728"/>
                </a:lnTo>
                <a:lnTo>
                  <a:pt x="1462" y="777"/>
                </a:lnTo>
                <a:lnTo>
                  <a:pt x="1470" y="827"/>
                </a:lnTo>
                <a:lnTo>
                  <a:pt x="1478" y="876"/>
                </a:lnTo>
                <a:lnTo>
                  <a:pt x="1486" y="924"/>
                </a:lnTo>
                <a:lnTo>
                  <a:pt x="1495" y="971"/>
                </a:lnTo>
                <a:lnTo>
                  <a:pt x="1503" y="1017"/>
                </a:lnTo>
                <a:lnTo>
                  <a:pt x="1512" y="1061"/>
                </a:lnTo>
                <a:lnTo>
                  <a:pt x="1522" y="1104"/>
                </a:lnTo>
                <a:lnTo>
                  <a:pt x="1532" y="1146"/>
                </a:lnTo>
                <a:lnTo>
                  <a:pt x="1554" y="1233"/>
                </a:lnTo>
                <a:lnTo>
                  <a:pt x="1574" y="1313"/>
                </a:lnTo>
                <a:lnTo>
                  <a:pt x="1594" y="1388"/>
                </a:lnTo>
                <a:lnTo>
                  <a:pt x="1614" y="1458"/>
                </a:lnTo>
                <a:lnTo>
                  <a:pt x="1632" y="1521"/>
                </a:lnTo>
                <a:lnTo>
                  <a:pt x="1651" y="1578"/>
                </a:lnTo>
                <a:lnTo>
                  <a:pt x="1669" y="1629"/>
                </a:lnTo>
                <a:lnTo>
                  <a:pt x="1686" y="1673"/>
                </a:lnTo>
                <a:lnTo>
                  <a:pt x="1704" y="1711"/>
                </a:lnTo>
                <a:lnTo>
                  <a:pt x="1722" y="1742"/>
                </a:lnTo>
                <a:lnTo>
                  <a:pt x="1740" y="1767"/>
                </a:lnTo>
                <a:lnTo>
                  <a:pt x="1758" y="1786"/>
                </a:lnTo>
                <a:lnTo>
                  <a:pt x="1776" y="1797"/>
                </a:lnTo>
                <a:lnTo>
                  <a:pt x="1797" y="1800"/>
                </a:lnTo>
                <a:lnTo>
                  <a:pt x="1815" y="1798"/>
                </a:lnTo>
                <a:lnTo>
                  <a:pt x="1834" y="1790"/>
                </a:lnTo>
                <a:lnTo>
                  <a:pt x="1856" y="1777"/>
                </a:lnTo>
                <a:lnTo>
                  <a:pt x="1879" y="1758"/>
                </a:lnTo>
                <a:lnTo>
                  <a:pt x="1904" y="1735"/>
                </a:lnTo>
                <a:lnTo>
                  <a:pt x="1930" y="1707"/>
                </a:lnTo>
                <a:lnTo>
                  <a:pt x="1958" y="1676"/>
                </a:lnTo>
                <a:lnTo>
                  <a:pt x="1986" y="1639"/>
                </a:lnTo>
                <a:lnTo>
                  <a:pt x="2016" y="1599"/>
                </a:lnTo>
                <a:lnTo>
                  <a:pt x="2047" y="1555"/>
                </a:lnTo>
                <a:lnTo>
                  <a:pt x="2080" y="1507"/>
                </a:lnTo>
                <a:lnTo>
                  <a:pt x="2113" y="1455"/>
                </a:lnTo>
                <a:lnTo>
                  <a:pt x="2147" y="1398"/>
                </a:lnTo>
                <a:lnTo>
                  <a:pt x="2181" y="1340"/>
                </a:lnTo>
                <a:lnTo>
                  <a:pt x="2216" y="1278"/>
                </a:lnTo>
                <a:lnTo>
                  <a:pt x="2251" y="1213"/>
                </a:lnTo>
                <a:lnTo>
                  <a:pt x="2273" y="1169"/>
                </a:lnTo>
                <a:lnTo>
                  <a:pt x="2291" y="1125"/>
                </a:lnTo>
                <a:lnTo>
                  <a:pt x="2305" y="1081"/>
                </a:lnTo>
                <a:lnTo>
                  <a:pt x="2315" y="1040"/>
                </a:lnTo>
                <a:lnTo>
                  <a:pt x="2321" y="1000"/>
                </a:lnTo>
                <a:lnTo>
                  <a:pt x="2324" y="961"/>
                </a:lnTo>
                <a:lnTo>
                  <a:pt x="2324" y="924"/>
                </a:lnTo>
                <a:lnTo>
                  <a:pt x="2320" y="889"/>
                </a:lnTo>
                <a:lnTo>
                  <a:pt x="2313" y="856"/>
                </a:lnTo>
                <a:lnTo>
                  <a:pt x="2302" y="825"/>
                </a:lnTo>
                <a:lnTo>
                  <a:pt x="2289" y="797"/>
                </a:lnTo>
                <a:lnTo>
                  <a:pt x="2272" y="771"/>
                </a:lnTo>
                <a:lnTo>
                  <a:pt x="2252" y="749"/>
                </a:lnTo>
                <a:lnTo>
                  <a:pt x="2230" y="730"/>
                </a:lnTo>
                <a:lnTo>
                  <a:pt x="2205" y="715"/>
                </a:lnTo>
                <a:lnTo>
                  <a:pt x="2177" y="703"/>
                </a:lnTo>
                <a:lnTo>
                  <a:pt x="2147" y="695"/>
                </a:lnTo>
                <a:lnTo>
                  <a:pt x="2114" y="691"/>
                </a:lnTo>
                <a:lnTo>
                  <a:pt x="2079" y="691"/>
                </a:lnTo>
                <a:lnTo>
                  <a:pt x="2041" y="696"/>
                </a:lnTo>
                <a:lnTo>
                  <a:pt x="2002" y="706"/>
                </a:lnTo>
                <a:lnTo>
                  <a:pt x="1960" y="720"/>
                </a:lnTo>
                <a:lnTo>
                  <a:pt x="1916" y="740"/>
                </a:lnTo>
                <a:lnTo>
                  <a:pt x="1871" y="765"/>
                </a:lnTo>
                <a:lnTo>
                  <a:pt x="1882" y="708"/>
                </a:lnTo>
                <a:lnTo>
                  <a:pt x="1897" y="653"/>
                </a:lnTo>
                <a:lnTo>
                  <a:pt x="1915" y="600"/>
                </a:lnTo>
                <a:lnTo>
                  <a:pt x="1936" y="548"/>
                </a:lnTo>
                <a:lnTo>
                  <a:pt x="1960" y="499"/>
                </a:lnTo>
                <a:lnTo>
                  <a:pt x="1987" y="451"/>
                </a:lnTo>
                <a:lnTo>
                  <a:pt x="2016" y="406"/>
                </a:lnTo>
                <a:lnTo>
                  <a:pt x="2047" y="364"/>
                </a:lnTo>
                <a:lnTo>
                  <a:pt x="2082" y="323"/>
                </a:lnTo>
                <a:lnTo>
                  <a:pt x="2117" y="285"/>
                </a:lnTo>
                <a:lnTo>
                  <a:pt x="2155" y="249"/>
                </a:lnTo>
                <a:lnTo>
                  <a:pt x="2194" y="215"/>
                </a:lnTo>
                <a:lnTo>
                  <a:pt x="2234" y="184"/>
                </a:lnTo>
                <a:lnTo>
                  <a:pt x="2276" y="155"/>
                </a:lnTo>
                <a:lnTo>
                  <a:pt x="2319" y="127"/>
                </a:lnTo>
                <a:lnTo>
                  <a:pt x="2363" y="103"/>
                </a:lnTo>
                <a:lnTo>
                  <a:pt x="2408" y="81"/>
                </a:lnTo>
                <a:lnTo>
                  <a:pt x="2453" y="62"/>
                </a:lnTo>
                <a:lnTo>
                  <a:pt x="2499" y="45"/>
                </a:lnTo>
                <a:lnTo>
                  <a:pt x="2544" y="31"/>
                </a:lnTo>
                <a:lnTo>
                  <a:pt x="2590" y="20"/>
                </a:lnTo>
                <a:lnTo>
                  <a:pt x="2637" y="11"/>
                </a:lnTo>
                <a:lnTo>
                  <a:pt x="2682" y="4"/>
                </a:lnTo>
                <a:lnTo>
                  <a:pt x="2727" y="1"/>
                </a:lnTo>
                <a:lnTo>
                  <a:pt x="277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0" name="Freeform 1479"/>
          <p:cNvSpPr>
            <a:spLocks noEditPoints="1"/>
          </p:cNvSpPr>
          <p:nvPr/>
        </p:nvSpPr>
        <p:spPr bwMode="auto">
          <a:xfrm>
            <a:off x="7625212" y="380809"/>
            <a:ext cx="336784" cy="340085"/>
          </a:xfrm>
          <a:custGeom>
            <a:avLst/>
            <a:gdLst>
              <a:gd name="T0" fmla="*/ 2151 w 3262"/>
              <a:gd name="T1" fmla="*/ 1024 h 3292"/>
              <a:gd name="T2" fmla="*/ 1984 w 3262"/>
              <a:gd name="T3" fmla="*/ 1113 h 3292"/>
              <a:gd name="T4" fmla="*/ 1849 w 3262"/>
              <a:gd name="T5" fmla="*/ 1259 h 3292"/>
              <a:gd name="T6" fmla="*/ 1773 w 3262"/>
              <a:gd name="T7" fmla="*/ 1458 h 3292"/>
              <a:gd name="T8" fmla="*/ 1932 w 3262"/>
              <a:gd name="T9" fmla="*/ 1414 h 3292"/>
              <a:gd name="T10" fmla="*/ 2025 w 3262"/>
              <a:gd name="T11" fmla="*/ 1482 h 3292"/>
              <a:gd name="T12" fmla="*/ 2037 w 3262"/>
              <a:gd name="T13" fmla="*/ 1622 h 3292"/>
              <a:gd name="T14" fmla="*/ 1944 w 3262"/>
              <a:gd name="T15" fmla="*/ 1825 h 3292"/>
              <a:gd name="T16" fmla="*/ 1820 w 3262"/>
              <a:gd name="T17" fmla="*/ 2010 h 3292"/>
              <a:gd name="T18" fmla="*/ 1729 w 3262"/>
              <a:gd name="T19" fmla="*/ 2077 h 3292"/>
              <a:gd name="T20" fmla="*/ 1661 w 3262"/>
              <a:gd name="T21" fmla="*/ 1993 h 3292"/>
              <a:gd name="T22" fmla="*/ 1589 w 3262"/>
              <a:gd name="T23" fmla="*/ 1751 h 3292"/>
              <a:gd name="T24" fmla="*/ 1544 w 3262"/>
              <a:gd name="T25" fmla="*/ 1543 h 3292"/>
              <a:gd name="T26" fmla="*/ 1510 w 3262"/>
              <a:gd name="T27" fmla="*/ 1346 h 3292"/>
              <a:gd name="T28" fmla="*/ 1460 w 3262"/>
              <a:gd name="T29" fmla="*/ 1168 h 3292"/>
              <a:gd name="T30" fmla="*/ 1377 w 3262"/>
              <a:gd name="T31" fmla="*/ 1044 h 3292"/>
              <a:gd name="T32" fmla="*/ 1243 w 3262"/>
              <a:gd name="T33" fmla="*/ 1016 h 3292"/>
              <a:gd name="T34" fmla="*/ 1079 w 3262"/>
              <a:gd name="T35" fmla="*/ 1086 h 3292"/>
              <a:gd name="T36" fmla="*/ 918 w 3262"/>
              <a:gd name="T37" fmla="*/ 1206 h 3292"/>
              <a:gd name="T38" fmla="*/ 781 w 3262"/>
              <a:gd name="T39" fmla="*/ 1335 h 3292"/>
              <a:gd name="T40" fmla="*/ 689 w 3262"/>
              <a:gd name="T41" fmla="*/ 1433 h 3292"/>
              <a:gd name="T42" fmla="*/ 742 w 3262"/>
              <a:gd name="T43" fmla="*/ 1566 h 3292"/>
              <a:gd name="T44" fmla="*/ 786 w 3262"/>
              <a:gd name="T45" fmla="*/ 1535 h 3292"/>
              <a:gd name="T46" fmla="*/ 878 w 3262"/>
              <a:gd name="T47" fmla="*/ 1490 h 3292"/>
              <a:gd name="T48" fmla="*/ 958 w 3262"/>
              <a:gd name="T49" fmla="*/ 1502 h 3292"/>
              <a:gd name="T50" fmla="*/ 1004 w 3262"/>
              <a:gd name="T51" fmla="*/ 1609 h 3292"/>
              <a:gd name="T52" fmla="*/ 1071 w 3262"/>
              <a:gd name="T53" fmla="*/ 1817 h 3292"/>
              <a:gd name="T54" fmla="*/ 1148 w 3262"/>
              <a:gd name="T55" fmla="*/ 2068 h 3292"/>
              <a:gd name="T56" fmla="*/ 1221 w 3262"/>
              <a:gd name="T57" fmla="*/ 2305 h 3292"/>
              <a:gd name="T58" fmla="*/ 1279 w 3262"/>
              <a:gd name="T59" fmla="*/ 2470 h 3292"/>
              <a:gd name="T60" fmla="*/ 1356 w 3262"/>
              <a:gd name="T61" fmla="*/ 2593 h 3292"/>
              <a:gd name="T62" fmla="*/ 1490 w 3262"/>
              <a:gd name="T63" fmla="*/ 2690 h 3292"/>
              <a:gd name="T64" fmla="*/ 1659 w 3262"/>
              <a:gd name="T65" fmla="*/ 2683 h 3292"/>
              <a:gd name="T66" fmla="*/ 1811 w 3262"/>
              <a:gd name="T67" fmla="*/ 2576 h 3292"/>
              <a:gd name="T68" fmla="*/ 2013 w 3262"/>
              <a:gd name="T69" fmla="*/ 2392 h 3292"/>
              <a:gd name="T70" fmla="*/ 2237 w 3262"/>
              <a:gd name="T71" fmla="*/ 2139 h 3292"/>
              <a:gd name="T72" fmla="*/ 2438 w 3262"/>
              <a:gd name="T73" fmla="*/ 1831 h 3292"/>
              <a:gd name="T74" fmla="*/ 2574 w 3262"/>
              <a:gd name="T75" fmla="*/ 1482 h 3292"/>
              <a:gd name="T76" fmla="*/ 2593 w 3262"/>
              <a:gd name="T77" fmla="*/ 1231 h 3292"/>
              <a:gd name="T78" fmla="*/ 2520 w 3262"/>
              <a:gd name="T79" fmla="*/ 1081 h 3292"/>
              <a:gd name="T80" fmla="*/ 2387 w 3262"/>
              <a:gd name="T81" fmla="*/ 1009 h 3292"/>
              <a:gd name="T82" fmla="*/ 2719 w 3262"/>
              <a:gd name="T83" fmla="*/ 0 h 3292"/>
              <a:gd name="T84" fmla="*/ 2992 w 3262"/>
              <a:gd name="T85" fmla="*/ 75 h 3292"/>
              <a:gd name="T86" fmla="*/ 3187 w 3262"/>
              <a:gd name="T87" fmla="*/ 272 h 3292"/>
              <a:gd name="T88" fmla="*/ 3262 w 3262"/>
              <a:gd name="T89" fmla="*/ 548 h 3292"/>
              <a:gd name="T90" fmla="*/ 3214 w 3262"/>
              <a:gd name="T91" fmla="*/ 2969 h 3292"/>
              <a:gd name="T92" fmla="*/ 3039 w 3262"/>
              <a:gd name="T93" fmla="*/ 3186 h 3292"/>
              <a:gd name="T94" fmla="*/ 2777 w 3262"/>
              <a:gd name="T95" fmla="*/ 3289 h 3292"/>
              <a:gd name="T96" fmla="*/ 372 w 3262"/>
              <a:gd name="T97" fmla="*/ 3263 h 3292"/>
              <a:gd name="T98" fmla="*/ 140 w 3262"/>
              <a:gd name="T99" fmla="*/ 3110 h 3292"/>
              <a:gd name="T100" fmla="*/ 12 w 3262"/>
              <a:gd name="T101" fmla="*/ 2860 h 3292"/>
              <a:gd name="T102" fmla="*/ 12 w 3262"/>
              <a:gd name="T103" fmla="*/ 431 h 3292"/>
              <a:gd name="T104" fmla="*/ 140 w 3262"/>
              <a:gd name="T105" fmla="*/ 181 h 3292"/>
              <a:gd name="T106" fmla="*/ 372 w 3262"/>
              <a:gd name="T107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2290" y="999"/>
                </a:moveTo>
                <a:lnTo>
                  <a:pt x="2255" y="1001"/>
                </a:lnTo>
                <a:lnTo>
                  <a:pt x="2220" y="1007"/>
                </a:lnTo>
                <a:lnTo>
                  <a:pt x="2185" y="1014"/>
                </a:lnTo>
                <a:lnTo>
                  <a:pt x="2151" y="1024"/>
                </a:lnTo>
                <a:lnTo>
                  <a:pt x="2116" y="1038"/>
                </a:lnTo>
                <a:lnTo>
                  <a:pt x="2082" y="1052"/>
                </a:lnTo>
                <a:lnTo>
                  <a:pt x="2048" y="1070"/>
                </a:lnTo>
                <a:lnTo>
                  <a:pt x="2016" y="1090"/>
                </a:lnTo>
                <a:lnTo>
                  <a:pt x="1984" y="1113"/>
                </a:lnTo>
                <a:lnTo>
                  <a:pt x="1953" y="1138"/>
                </a:lnTo>
                <a:lnTo>
                  <a:pt x="1925" y="1165"/>
                </a:lnTo>
                <a:lnTo>
                  <a:pt x="1897" y="1193"/>
                </a:lnTo>
                <a:lnTo>
                  <a:pt x="1872" y="1225"/>
                </a:lnTo>
                <a:lnTo>
                  <a:pt x="1849" y="1259"/>
                </a:lnTo>
                <a:lnTo>
                  <a:pt x="1828" y="1295"/>
                </a:lnTo>
                <a:lnTo>
                  <a:pt x="1810" y="1333"/>
                </a:lnTo>
                <a:lnTo>
                  <a:pt x="1795" y="1372"/>
                </a:lnTo>
                <a:lnTo>
                  <a:pt x="1782" y="1414"/>
                </a:lnTo>
                <a:lnTo>
                  <a:pt x="1773" y="1458"/>
                </a:lnTo>
                <a:lnTo>
                  <a:pt x="1809" y="1438"/>
                </a:lnTo>
                <a:lnTo>
                  <a:pt x="1843" y="1425"/>
                </a:lnTo>
                <a:lnTo>
                  <a:pt x="1874" y="1417"/>
                </a:lnTo>
                <a:lnTo>
                  <a:pt x="1904" y="1412"/>
                </a:lnTo>
                <a:lnTo>
                  <a:pt x="1932" y="1414"/>
                </a:lnTo>
                <a:lnTo>
                  <a:pt x="1955" y="1421"/>
                </a:lnTo>
                <a:lnTo>
                  <a:pt x="1978" y="1430"/>
                </a:lnTo>
                <a:lnTo>
                  <a:pt x="1996" y="1444"/>
                </a:lnTo>
                <a:lnTo>
                  <a:pt x="2012" y="1461"/>
                </a:lnTo>
                <a:lnTo>
                  <a:pt x="2025" y="1482"/>
                </a:lnTo>
                <a:lnTo>
                  <a:pt x="2034" y="1505"/>
                </a:lnTo>
                <a:lnTo>
                  <a:pt x="2040" y="1531"/>
                </a:lnTo>
                <a:lnTo>
                  <a:pt x="2043" y="1560"/>
                </a:lnTo>
                <a:lnTo>
                  <a:pt x="2042" y="1590"/>
                </a:lnTo>
                <a:lnTo>
                  <a:pt x="2037" y="1622"/>
                </a:lnTo>
                <a:lnTo>
                  <a:pt x="2029" y="1656"/>
                </a:lnTo>
                <a:lnTo>
                  <a:pt x="2017" y="1690"/>
                </a:lnTo>
                <a:lnTo>
                  <a:pt x="1999" y="1725"/>
                </a:lnTo>
                <a:lnTo>
                  <a:pt x="1972" y="1777"/>
                </a:lnTo>
                <a:lnTo>
                  <a:pt x="1944" y="1825"/>
                </a:lnTo>
                <a:lnTo>
                  <a:pt x="1917" y="1871"/>
                </a:lnTo>
                <a:lnTo>
                  <a:pt x="1892" y="1911"/>
                </a:lnTo>
                <a:lnTo>
                  <a:pt x="1866" y="1948"/>
                </a:lnTo>
                <a:lnTo>
                  <a:pt x="1843" y="1981"/>
                </a:lnTo>
                <a:lnTo>
                  <a:pt x="1820" y="2010"/>
                </a:lnTo>
                <a:lnTo>
                  <a:pt x="1799" y="2034"/>
                </a:lnTo>
                <a:lnTo>
                  <a:pt x="1778" y="2053"/>
                </a:lnTo>
                <a:lnTo>
                  <a:pt x="1760" y="2066"/>
                </a:lnTo>
                <a:lnTo>
                  <a:pt x="1743" y="2074"/>
                </a:lnTo>
                <a:lnTo>
                  <a:pt x="1729" y="2077"/>
                </a:lnTo>
                <a:lnTo>
                  <a:pt x="1715" y="2074"/>
                </a:lnTo>
                <a:lnTo>
                  <a:pt x="1702" y="2064"/>
                </a:lnTo>
                <a:lnTo>
                  <a:pt x="1687" y="2047"/>
                </a:lnTo>
                <a:lnTo>
                  <a:pt x="1674" y="2023"/>
                </a:lnTo>
                <a:lnTo>
                  <a:pt x="1661" y="1993"/>
                </a:lnTo>
                <a:lnTo>
                  <a:pt x="1647" y="1957"/>
                </a:lnTo>
                <a:lnTo>
                  <a:pt x="1633" y="1913"/>
                </a:lnTo>
                <a:lnTo>
                  <a:pt x="1619" y="1865"/>
                </a:lnTo>
                <a:lnTo>
                  <a:pt x="1604" y="1811"/>
                </a:lnTo>
                <a:lnTo>
                  <a:pt x="1589" y="1751"/>
                </a:lnTo>
                <a:lnTo>
                  <a:pt x="1573" y="1686"/>
                </a:lnTo>
                <a:lnTo>
                  <a:pt x="1564" y="1652"/>
                </a:lnTo>
                <a:lnTo>
                  <a:pt x="1557" y="1617"/>
                </a:lnTo>
                <a:lnTo>
                  <a:pt x="1550" y="1581"/>
                </a:lnTo>
                <a:lnTo>
                  <a:pt x="1544" y="1543"/>
                </a:lnTo>
                <a:lnTo>
                  <a:pt x="1538" y="1504"/>
                </a:lnTo>
                <a:lnTo>
                  <a:pt x="1531" y="1465"/>
                </a:lnTo>
                <a:lnTo>
                  <a:pt x="1524" y="1426"/>
                </a:lnTo>
                <a:lnTo>
                  <a:pt x="1517" y="1386"/>
                </a:lnTo>
                <a:lnTo>
                  <a:pt x="1510" y="1346"/>
                </a:lnTo>
                <a:lnTo>
                  <a:pt x="1502" y="1308"/>
                </a:lnTo>
                <a:lnTo>
                  <a:pt x="1493" y="1271"/>
                </a:lnTo>
                <a:lnTo>
                  <a:pt x="1484" y="1235"/>
                </a:lnTo>
                <a:lnTo>
                  <a:pt x="1472" y="1200"/>
                </a:lnTo>
                <a:lnTo>
                  <a:pt x="1460" y="1168"/>
                </a:lnTo>
                <a:lnTo>
                  <a:pt x="1447" y="1137"/>
                </a:lnTo>
                <a:lnTo>
                  <a:pt x="1432" y="1109"/>
                </a:lnTo>
                <a:lnTo>
                  <a:pt x="1416" y="1084"/>
                </a:lnTo>
                <a:lnTo>
                  <a:pt x="1398" y="1062"/>
                </a:lnTo>
                <a:lnTo>
                  <a:pt x="1377" y="1044"/>
                </a:lnTo>
                <a:lnTo>
                  <a:pt x="1355" y="1029"/>
                </a:lnTo>
                <a:lnTo>
                  <a:pt x="1331" y="1019"/>
                </a:lnTo>
                <a:lnTo>
                  <a:pt x="1303" y="1014"/>
                </a:lnTo>
                <a:lnTo>
                  <a:pt x="1275" y="1013"/>
                </a:lnTo>
                <a:lnTo>
                  <a:pt x="1243" y="1016"/>
                </a:lnTo>
                <a:lnTo>
                  <a:pt x="1211" y="1024"/>
                </a:lnTo>
                <a:lnTo>
                  <a:pt x="1179" y="1035"/>
                </a:lnTo>
                <a:lnTo>
                  <a:pt x="1146" y="1050"/>
                </a:lnTo>
                <a:lnTo>
                  <a:pt x="1113" y="1066"/>
                </a:lnTo>
                <a:lnTo>
                  <a:pt x="1079" y="1086"/>
                </a:lnTo>
                <a:lnTo>
                  <a:pt x="1047" y="1107"/>
                </a:lnTo>
                <a:lnTo>
                  <a:pt x="1014" y="1129"/>
                </a:lnTo>
                <a:lnTo>
                  <a:pt x="981" y="1154"/>
                </a:lnTo>
                <a:lnTo>
                  <a:pt x="949" y="1179"/>
                </a:lnTo>
                <a:lnTo>
                  <a:pt x="918" y="1206"/>
                </a:lnTo>
                <a:lnTo>
                  <a:pt x="888" y="1232"/>
                </a:lnTo>
                <a:lnTo>
                  <a:pt x="859" y="1259"/>
                </a:lnTo>
                <a:lnTo>
                  <a:pt x="831" y="1284"/>
                </a:lnTo>
                <a:lnTo>
                  <a:pt x="805" y="1310"/>
                </a:lnTo>
                <a:lnTo>
                  <a:pt x="781" y="1335"/>
                </a:lnTo>
                <a:lnTo>
                  <a:pt x="758" y="1358"/>
                </a:lnTo>
                <a:lnTo>
                  <a:pt x="737" y="1380"/>
                </a:lnTo>
                <a:lnTo>
                  <a:pt x="718" y="1400"/>
                </a:lnTo>
                <a:lnTo>
                  <a:pt x="702" y="1418"/>
                </a:lnTo>
                <a:lnTo>
                  <a:pt x="689" y="1433"/>
                </a:lnTo>
                <a:lnTo>
                  <a:pt x="677" y="1445"/>
                </a:lnTo>
                <a:lnTo>
                  <a:pt x="670" y="1455"/>
                </a:lnTo>
                <a:lnTo>
                  <a:pt x="665" y="1461"/>
                </a:lnTo>
                <a:lnTo>
                  <a:pt x="663" y="1463"/>
                </a:lnTo>
                <a:lnTo>
                  <a:pt x="742" y="1566"/>
                </a:lnTo>
                <a:lnTo>
                  <a:pt x="744" y="1565"/>
                </a:lnTo>
                <a:lnTo>
                  <a:pt x="750" y="1561"/>
                </a:lnTo>
                <a:lnTo>
                  <a:pt x="759" y="1554"/>
                </a:lnTo>
                <a:lnTo>
                  <a:pt x="771" y="1546"/>
                </a:lnTo>
                <a:lnTo>
                  <a:pt x="786" y="1535"/>
                </a:lnTo>
                <a:lnTo>
                  <a:pt x="802" y="1525"/>
                </a:lnTo>
                <a:lnTo>
                  <a:pt x="821" y="1516"/>
                </a:lnTo>
                <a:lnTo>
                  <a:pt x="839" y="1505"/>
                </a:lnTo>
                <a:lnTo>
                  <a:pt x="858" y="1497"/>
                </a:lnTo>
                <a:lnTo>
                  <a:pt x="878" y="1490"/>
                </a:lnTo>
                <a:lnTo>
                  <a:pt x="897" y="1486"/>
                </a:lnTo>
                <a:lnTo>
                  <a:pt x="915" y="1484"/>
                </a:lnTo>
                <a:lnTo>
                  <a:pt x="931" y="1486"/>
                </a:lnTo>
                <a:lnTo>
                  <a:pt x="945" y="1492"/>
                </a:lnTo>
                <a:lnTo>
                  <a:pt x="958" y="1502"/>
                </a:lnTo>
                <a:lnTo>
                  <a:pt x="965" y="1513"/>
                </a:lnTo>
                <a:lnTo>
                  <a:pt x="973" y="1529"/>
                </a:lnTo>
                <a:lnTo>
                  <a:pt x="982" y="1551"/>
                </a:lnTo>
                <a:lnTo>
                  <a:pt x="992" y="1578"/>
                </a:lnTo>
                <a:lnTo>
                  <a:pt x="1004" y="1609"/>
                </a:lnTo>
                <a:lnTo>
                  <a:pt x="1016" y="1645"/>
                </a:lnTo>
                <a:lnTo>
                  <a:pt x="1029" y="1683"/>
                </a:lnTo>
                <a:lnTo>
                  <a:pt x="1043" y="1725"/>
                </a:lnTo>
                <a:lnTo>
                  <a:pt x="1057" y="1770"/>
                </a:lnTo>
                <a:lnTo>
                  <a:pt x="1071" y="1817"/>
                </a:lnTo>
                <a:lnTo>
                  <a:pt x="1087" y="1866"/>
                </a:lnTo>
                <a:lnTo>
                  <a:pt x="1102" y="1915"/>
                </a:lnTo>
                <a:lnTo>
                  <a:pt x="1117" y="1966"/>
                </a:lnTo>
                <a:lnTo>
                  <a:pt x="1133" y="2018"/>
                </a:lnTo>
                <a:lnTo>
                  <a:pt x="1148" y="2068"/>
                </a:lnTo>
                <a:lnTo>
                  <a:pt x="1163" y="2119"/>
                </a:lnTo>
                <a:lnTo>
                  <a:pt x="1179" y="2167"/>
                </a:lnTo>
                <a:lnTo>
                  <a:pt x="1193" y="2216"/>
                </a:lnTo>
                <a:lnTo>
                  <a:pt x="1207" y="2261"/>
                </a:lnTo>
                <a:lnTo>
                  <a:pt x="1221" y="2305"/>
                </a:lnTo>
                <a:lnTo>
                  <a:pt x="1234" y="2346"/>
                </a:lnTo>
                <a:lnTo>
                  <a:pt x="1246" y="2383"/>
                </a:lnTo>
                <a:lnTo>
                  <a:pt x="1258" y="2416"/>
                </a:lnTo>
                <a:lnTo>
                  <a:pt x="1269" y="2445"/>
                </a:lnTo>
                <a:lnTo>
                  <a:pt x="1279" y="2470"/>
                </a:lnTo>
                <a:lnTo>
                  <a:pt x="1287" y="2490"/>
                </a:lnTo>
                <a:lnTo>
                  <a:pt x="1300" y="2515"/>
                </a:lnTo>
                <a:lnTo>
                  <a:pt x="1317" y="2541"/>
                </a:lnTo>
                <a:lnTo>
                  <a:pt x="1335" y="2567"/>
                </a:lnTo>
                <a:lnTo>
                  <a:pt x="1356" y="2593"/>
                </a:lnTo>
                <a:lnTo>
                  <a:pt x="1379" y="2617"/>
                </a:lnTo>
                <a:lnTo>
                  <a:pt x="1405" y="2639"/>
                </a:lnTo>
                <a:lnTo>
                  <a:pt x="1431" y="2659"/>
                </a:lnTo>
                <a:lnTo>
                  <a:pt x="1460" y="2676"/>
                </a:lnTo>
                <a:lnTo>
                  <a:pt x="1490" y="2690"/>
                </a:lnTo>
                <a:lnTo>
                  <a:pt x="1521" y="2699"/>
                </a:lnTo>
                <a:lnTo>
                  <a:pt x="1554" y="2703"/>
                </a:lnTo>
                <a:lnTo>
                  <a:pt x="1589" y="2702"/>
                </a:lnTo>
                <a:lnTo>
                  <a:pt x="1624" y="2696"/>
                </a:lnTo>
                <a:lnTo>
                  <a:pt x="1659" y="2683"/>
                </a:lnTo>
                <a:lnTo>
                  <a:pt x="1695" y="2663"/>
                </a:lnTo>
                <a:lnTo>
                  <a:pt x="1719" y="2647"/>
                </a:lnTo>
                <a:lnTo>
                  <a:pt x="1747" y="2627"/>
                </a:lnTo>
                <a:lnTo>
                  <a:pt x="1777" y="2603"/>
                </a:lnTo>
                <a:lnTo>
                  <a:pt x="1811" y="2576"/>
                </a:lnTo>
                <a:lnTo>
                  <a:pt x="1848" y="2545"/>
                </a:lnTo>
                <a:lnTo>
                  <a:pt x="1887" y="2512"/>
                </a:lnTo>
                <a:lnTo>
                  <a:pt x="1927" y="2475"/>
                </a:lnTo>
                <a:lnTo>
                  <a:pt x="1970" y="2436"/>
                </a:lnTo>
                <a:lnTo>
                  <a:pt x="2013" y="2392"/>
                </a:lnTo>
                <a:lnTo>
                  <a:pt x="2058" y="2347"/>
                </a:lnTo>
                <a:lnTo>
                  <a:pt x="2103" y="2298"/>
                </a:lnTo>
                <a:lnTo>
                  <a:pt x="2148" y="2248"/>
                </a:lnTo>
                <a:lnTo>
                  <a:pt x="2193" y="2194"/>
                </a:lnTo>
                <a:lnTo>
                  <a:pt x="2237" y="2139"/>
                </a:lnTo>
                <a:lnTo>
                  <a:pt x="2281" y="2082"/>
                </a:lnTo>
                <a:lnTo>
                  <a:pt x="2323" y="2022"/>
                </a:lnTo>
                <a:lnTo>
                  <a:pt x="2363" y="1960"/>
                </a:lnTo>
                <a:lnTo>
                  <a:pt x="2402" y="1896"/>
                </a:lnTo>
                <a:lnTo>
                  <a:pt x="2438" y="1831"/>
                </a:lnTo>
                <a:lnTo>
                  <a:pt x="2472" y="1764"/>
                </a:lnTo>
                <a:lnTo>
                  <a:pt x="2503" y="1694"/>
                </a:lnTo>
                <a:lnTo>
                  <a:pt x="2530" y="1625"/>
                </a:lnTo>
                <a:lnTo>
                  <a:pt x="2555" y="1554"/>
                </a:lnTo>
                <a:lnTo>
                  <a:pt x="2574" y="1482"/>
                </a:lnTo>
                <a:lnTo>
                  <a:pt x="2590" y="1408"/>
                </a:lnTo>
                <a:lnTo>
                  <a:pt x="2597" y="1359"/>
                </a:lnTo>
                <a:lnTo>
                  <a:pt x="2599" y="1312"/>
                </a:lnTo>
                <a:lnTo>
                  <a:pt x="2598" y="1270"/>
                </a:lnTo>
                <a:lnTo>
                  <a:pt x="2593" y="1231"/>
                </a:lnTo>
                <a:lnTo>
                  <a:pt x="2585" y="1193"/>
                </a:lnTo>
                <a:lnTo>
                  <a:pt x="2572" y="1161"/>
                </a:lnTo>
                <a:lnTo>
                  <a:pt x="2558" y="1132"/>
                </a:lnTo>
                <a:lnTo>
                  <a:pt x="2541" y="1105"/>
                </a:lnTo>
                <a:lnTo>
                  <a:pt x="2520" y="1081"/>
                </a:lnTo>
                <a:lnTo>
                  <a:pt x="2498" y="1060"/>
                </a:lnTo>
                <a:lnTo>
                  <a:pt x="2472" y="1043"/>
                </a:lnTo>
                <a:lnTo>
                  <a:pt x="2445" y="1028"/>
                </a:lnTo>
                <a:lnTo>
                  <a:pt x="2417" y="1017"/>
                </a:lnTo>
                <a:lnTo>
                  <a:pt x="2387" y="1009"/>
                </a:lnTo>
                <a:lnTo>
                  <a:pt x="2355" y="1002"/>
                </a:lnTo>
                <a:lnTo>
                  <a:pt x="2323" y="999"/>
                </a:lnTo>
                <a:lnTo>
                  <a:pt x="2290" y="999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7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2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9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7" y="3289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9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9"/>
                </a:lnTo>
                <a:lnTo>
                  <a:pt x="12" y="431"/>
                </a:lnTo>
                <a:lnTo>
                  <a:pt x="28" y="376"/>
                </a:lnTo>
                <a:lnTo>
                  <a:pt x="49" y="322"/>
                </a:lnTo>
                <a:lnTo>
                  <a:pt x="75" y="272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1" name="Freeform 1484"/>
          <p:cNvSpPr>
            <a:spLocks noEditPoints="1"/>
          </p:cNvSpPr>
          <p:nvPr/>
        </p:nvSpPr>
        <p:spPr bwMode="auto">
          <a:xfrm>
            <a:off x="8121417" y="380809"/>
            <a:ext cx="336784" cy="340085"/>
          </a:xfrm>
          <a:custGeom>
            <a:avLst/>
            <a:gdLst>
              <a:gd name="T0" fmla="*/ 2151 w 3262"/>
              <a:gd name="T1" fmla="*/ 1024 h 3292"/>
              <a:gd name="T2" fmla="*/ 1984 w 3262"/>
              <a:gd name="T3" fmla="*/ 1113 h 3292"/>
              <a:gd name="T4" fmla="*/ 1849 w 3262"/>
              <a:gd name="T5" fmla="*/ 1259 h 3292"/>
              <a:gd name="T6" fmla="*/ 1773 w 3262"/>
              <a:gd name="T7" fmla="*/ 1458 h 3292"/>
              <a:gd name="T8" fmla="*/ 1932 w 3262"/>
              <a:gd name="T9" fmla="*/ 1414 h 3292"/>
              <a:gd name="T10" fmla="*/ 2025 w 3262"/>
              <a:gd name="T11" fmla="*/ 1482 h 3292"/>
              <a:gd name="T12" fmla="*/ 2037 w 3262"/>
              <a:gd name="T13" fmla="*/ 1622 h 3292"/>
              <a:gd name="T14" fmla="*/ 1944 w 3262"/>
              <a:gd name="T15" fmla="*/ 1825 h 3292"/>
              <a:gd name="T16" fmla="*/ 1820 w 3262"/>
              <a:gd name="T17" fmla="*/ 2010 h 3292"/>
              <a:gd name="T18" fmla="*/ 1729 w 3262"/>
              <a:gd name="T19" fmla="*/ 2077 h 3292"/>
              <a:gd name="T20" fmla="*/ 1661 w 3262"/>
              <a:gd name="T21" fmla="*/ 1993 h 3292"/>
              <a:gd name="T22" fmla="*/ 1589 w 3262"/>
              <a:gd name="T23" fmla="*/ 1751 h 3292"/>
              <a:gd name="T24" fmla="*/ 1544 w 3262"/>
              <a:gd name="T25" fmla="*/ 1543 h 3292"/>
              <a:gd name="T26" fmla="*/ 1510 w 3262"/>
              <a:gd name="T27" fmla="*/ 1346 h 3292"/>
              <a:gd name="T28" fmla="*/ 1460 w 3262"/>
              <a:gd name="T29" fmla="*/ 1168 h 3292"/>
              <a:gd name="T30" fmla="*/ 1377 w 3262"/>
              <a:gd name="T31" fmla="*/ 1044 h 3292"/>
              <a:gd name="T32" fmla="*/ 1243 w 3262"/>
              <a:gd name="T33" fmla="*/ 1016 h 3292"/>
              <a:gd name="T34" fmla="*/ 1079 w 3262"/>
              <a:gd name="T35" fmla="*/ 1086 h 3292"/>
              <a:gd name="T36" fmla="*/ 918 w 3262"/>
              <a:gd name="T37" fmla="*/ 1206 h 3292"/>
              <a:gd name="T38" fmla="*/ 781 w 3262"/>
              <a:gd name="T39" fmla="*/ 1335 h 3292"/>
              <a:gd name="T40" fmla="*/ 689 w 3262"/>
              <a:gd name="T41" fmla="*/ 1433 h 3292"/>
              <a:gd name="T42" fmla="*/ 742 w 3262"/>
              <a:gd name="T43" fmla="*/ 1566 h 3292"/>
              <a:gd name="T44" fmla="*/ 786 w 3262"/>
              <a:gd name="T45" fmla="*/ 1535 h 3292"/>
              <a:gd name="T46" fmla="*/ 878 w 3262"/>
              <a:gd name="T47" fmla="*/ 1490 h 3292"/>
              <a:gd name="T48" fmla="*/ 958 w 3262"/>
              <a:gd name="T49" fmla="*/ 1502 h 3292"/>
              <a:gd name="T50" fmla="*/ 1004 w 3262"/>
              <a:gd name="T51" fmla="*/ 1609 h 3292"/>
              <a:gd name="T52" fmla="*/ 1071 w 3262"/>
              <a:gd name="T53" fmla="*/ 1817 h 3292"/>
              <a:gd name="T54" fmla="*/ 1148 w 3262"/>
              <a:gd name="T55" fmla="*/ 2068 h 3292"/>
              <a:gd name="T56" fmla="*/ 1221 w 3262"/>
              <a:gd name="T57" fmla="*/ 2305 h 3292"/>
              <a:gd name="T58" fmla="*/ 1279 w 3262"/>
              <a:gd name="T59" fmla="*/ 2470 h 3292"/>
              <a:gd name="T60" fmla="*/ 1356 w 3262"/>
              <a:gd name="T61" fmla="*/ 2593 h 3292"/>
              <a:gd name="T62" fmla="*/ 1490 w 3262"/>
              <a:gd name="T63" fmla="*/ 2690 h 3292"/>
              <a:gd name="T64" fmla="*/ 1659 w 3262"/>
              <a:gd name="T65" fmla="*/ 2683 h 3292"/>
              <a:gd name="T66" fmla="*/ 1811 w 3262"/>
              <a:gd name="T67" fmla="*/ 2576 h 3292"/>
              <a:gd name="T68" fmla="*/ 2013 w 3262"/>
              <a:gd name="T69" fmla="*/ 2392 h 3292"/>
              <a:gd name="T70" fmla="*/ 2237 w 3262"/>
              <a:gd name="T71" fmla="*/ 2139 h 3292"/>
              <a:gd name="T72" fmla="*/ 2438 w 3262"/>
              <a:gd name="T73" fmla="*/ 1831 h 3292"/>
              <a:gd name="T74" fmla="*/ 2574 w 3262"/>
              <a:gd name="T75" fmla="*/ 1482 h 3292"/>
              <a:gd name="T76" fmla="*/ 2593 w 3262"/>
              <a:gd name="T77" fmla="*/ 1231 h 3292"/>
              <a:gd name="T78" fmla="*/ 2520 w 3262"/>
              <a:gd name="T79" fmla="*/ 1081 h 3292"/>
              <a:gd name="T80" fmla="*/ 2387 w 3262"/>
              <a:gd name="T81" fmla="*/ 1009 h 3292"/>
              <a:gd name="T82" fmla="*/ 1631 w 3262"/>
              <a:gd name="T83" fmla="*/ 0 h 3292"/>
              <a:gd name="T84" fmla="*/ 2128 w 3262"/>
              <a:gd name="T85" fmla="*/ 77 h 3292"/>
              <a:gd name="T86" fmla="*/ 2563 w 3262"/>
              <a:gd name="T87" fmla="*/ 294 h 3292"/>
              <a:gd name="T88" fmla="*/ 2912 w 3262"/>
              <a:gd name="T89" fmla="*/ 627 h 3292"/>
              <a:gd name="T90" fmla="*/ 3152 w 3262"/>
              <a:gd name="T91" fmla="*/ 1051 h 3292"/>
              <a:gd name="T92" fmla="*/ 3259 w 3262"/>
              <a:gd name="T93" fmla="*/ 1541 h 3292"/>
              <a:gd name="T94" fmla="*/ 3212 w 3262"/>
              <a:gd name="T95" fmla="*/ 2051 h 3292"/>
              <a:gd name="T96" fmla="*/ 3022 w 3262"/>
              <a:gd name="T97" fmla="*/ 2504 h 3292"/>
              <a:gd name="T98" fmla="*/ 2714 w 3262"/>
              <a:gd name="T99" fmla="*/ 2876 h 3292"/>
              <a:gd name="T100" fmla="*/ 2310 w 3262"/>
              <a:gd name="T101" fmla="*/ 3142 h 3292"/>
              <a:gd name="T102" fmla="*/ 1836 w 3262"/>
              <a:gd name="T103" fmla="*/ 3279 h 3292"/>
              <a:gd name="T104" fmla="*/ 1327 w 3262"/>
              <a:gd name="T105" fmla="*/ 3263 h 3292"/>
              <a:gd name="T106" fmla="*/ 865 w 3262"/>
              <a:gd name="T107" fmla="*/ 3099 h 3292"/>
              <a:gd name="T108" fmla="*/ 478 w 3262"/>
              <a:gd name="T109" fmla="*/ 2810 h 3292"/>
              <a:gd name="T110" fmla="*/ 191 w 3262"/>
              <a:gd name="T111" fmla="*/ 2419 h 3292"/>
              <a:gd name="T112" fmla="*/ 29 w 3262"/>
              <a:gd name="T113" fmla="*/ 1953 h 3292"/>
              <a:gd name="T114" fmla="*/ 13 w 3262"/>
              <a:gd name="T115" fmla="*/ 1439 h 3292"/>
              <a:gd name="T116" fmla="*/ 148 w 3262"/>
              <a:gd name="T117" fmla="*/ 960 h 3292"/>
              <a:gd name="T118" fmla="*/ 411 w 3262"/>
              <a:gd name="T119" fmla="*/ 552 h 3292"/>
              <a:gd name="T120" fmla="*/ 781 w 3262"/>
              <a:gd name="T121" fmla="*/ 241 h 3292"/>
              <a:gd name="T122" fmla="*/ 1230 w 3262"/>
              <a:gd name="T123" fmla="*/ 4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2290" y="999"/>
                </a:moveTo>
                <a:lnTo>
                  <a:pt x="2255" y="1001"/>
                </a:lnTo>
                <a:lnTo>
                  <a:pt x="2220" y="1007"/>
                </a:lnTo>
                <a:lnTo>
                  <a:pt x="2185" y="1014"/>
                </a:lnTo>
                <a:lnTo>
                  <a:pt x="2151" y="1024"/>
                </a:lnTo>
                <a:lnTo>
                  <a:pt x="2116" y="1038"/>
                </a:lnTo>
                <a:lnTo>
                  <a:pt x="2082" y="1052"/>
                </a:lnTo>
                <a:lnTo>
                  <a:pt x="2048" y="1070"/>
                </a:lnTo>
                <a:lnTo>
                  <a:pt x="2016" y="1090"/>
                </a:lnTo>
                <a:lnTo>
                  <a:pt x="1984" y="1113"/>
                </a:lnTo>
                <a:lnTo>
                  <a:pt x="1953" y="1138"/>
                </a:lnTo>
                <a:lnTo>
                  <a:pt x="1925" y="1165"/>
                </a:lnTo>
                <a:lnTo>
                  <a:pt x="1897" y="1193"/>
                </a:lnTo>
                <a:lnTo>
                  <a:pt x="1872" y="1225"/>
                </a:lnTo>
                <a:lnTo>
                  <a:pt x="1849" y="1259"/>
                </a:lnTo>
                <a:lnTo>
                  <a:pt x="1828" y="1295"/>
                </a:lnTo>
                <a:lnTo>
                  <a:pt x="1810" y="1333"/>
                </a:lnTo>
                <a:lnTo>
                  <a:pt x="1795" y="1372"/>
                </a:lnTo>
                <a:lnTo>
                  <a:pt x="1782" y="1414"/>
                </a:lnTo>
                <a:lnTo>
                  <a:pt x="1773" y="1458"/>
                </a:lnTo>
                <a:lnTo>
                  <a:pt x="1809" y="1438"/>
                </a:lnTo>
                <a:lnTo>
                  <a:pt x="1843" y="1425"/>
                </a:lnTo>
                <a:lnTo>
                  <a:pt x="1874" y="1417"/>
                </a:lnTo>
                <a:lnTo>
                  <a:pt x="1904" y="1412"/>
                </a:lnTo>
                <a:lnTo>
                  <a:pt x="1932" y="1414"/>
                </a:lnTo>
                <a:lnTo>
                  <a:pt x="1955" y="1421"/>
                </a:lnTo>
                <a:lnTo>
                  <a:pt x="1978" y="1430"/>
                </a:lnTo>
                <a:lnTo>
                  <a:pt x="1996" y="1444"/>
                </a:lnTo>
                <a:lnTo>
                  <a:pt x="2012" y="1461"/>
                </a:lnTo>
                <a:lnTo>
                  <a:pt x="2025" y="1482"/>
                </a:lnTo>
                <a:lnTo>
                  <a:pt x="2034" y="1505"/>
                </a:lnTo>
                <a:lnTo>
                  <a:pt x="2040" y="1531"/>
                </a:lnTo>
                <a:lnTo>
                  <a:pt x="2043" y="1560"/>
                </a:lnTo>
                <a:lnTo>
                  <a:pt x="2042" y="1590"/>
                </a:lnTo>
                <a:lnTo>
                  <a:pt x="2037" y="1622"/>
                </a:lnTo>
                <a:lnTo>
                  <a:pt x="2029" y="1656"/>
                </a:lnTo>
                <a:lnTo>
                  <a:pt x="2017" y="1690"/>
                </a:lnTo>
                <a:lnTo>
                  <a:pt x="1999" y="1725"/>
                </a:lnTo>
                <a:lnTo>
                  <a:pt x="1972" y="1777"/>
                </a:lnTo>
                <a:lnTo>
                  <a:pt x="1944" y="1825"/>
                </a:lnTo>
                <a:lnTo>
                  <a:pt x="1917" y="1871"/>
                </a:lnTo>
                <a:lnTo>
                  <a:pt x="1892" y="1911"/>
                </a:lnTo>
                <a:lnTo>
                  <a:pt x="1866" y="1948"/>
                </a:lnTo>
                <a:lnTo>
                  <a:pt x="1843" y="1981"/>
                </a:lnTo>
                <a:lnTo>
                  <a:pt x="1820" y="2010"/>
                </a:lnTo>
                <a:lnTo>
                  <a:pt x="1799" y="2034"/>
                </a:lnTo>
                <a:lnTo>
                  <a:pt x="1778" y="2053"/>
                </a:lnTo>
                <a:lnTo>
                  <a:pt x="1760" y="2066"/>
                </a:lnTo>
                <a:lnTo>
                  <a:pt x="1743" y="2074"/>
                </a:lnTo>
                <a:lnTo>
                  <a:pt x="1729" y="2077"/>
                </a:lnTo>
                <a:lnTo>
                  <a:pt x="1715" y="2074"/>
                </a:lnTo>
                <a:lnTo>
                  <a:pt x="1702" y="2064"/>
                </a:lnTo>
                <a:lnTo>
                  <a:pt x="1687" y="2047"/>
                </a:lnTo>
                <a:lnTo>
                  <a:pt x="1674" y="2023"/>
                </a:lnTo>
                <a:lnTo>
                  <a:pt x="1661" y="1993"/>
                </a:lnTo>
                <a:lnTo>
                  <a:pt x="1647" y="1957"/>
                </a:lnTo>
                <a:lnTo>
                  <a:pt x="1633" y="1913"/>
                </a:lnTo>
                <a:lnTo>
                  <a:pt x="1619" y="1865"/>
                </a:lnTo>
                <a:lnTo>
                  <a:pt x="1604" y="1811"/>
                </a:lnTo>
                <a:lnTo>
                  <a:pt x="1589" y="1751"/>
                </a:lnTo>
                <a:lnTo>
                  <a:pt x="1573" y="1686"/>
                </a:lnTo>
                <a:lnTo>
                  <a:pt x="1564" y="1652"/>
                </a:lnTo>
                <a:lnTo>
                  <a:pt x="1557" y="1617"/>
                </a:lnTo>
                <a:lnTo>
                  <a:pt x="1550" y="1581"/>
                </a:lnTo>
                <a:lnTo>
                  <a:pt x="1544" y="1543"/>
                </a:lnTo>
                <a:lnTo>
                  <a:pt x="1538" y="1504"/>
                </a:lnTo>
                <a:lnTo>
                  <a:pt x="1531" y="1465"/>
                </a:lnTo>
                <a:lnTo>
                  <a:pt x="1524" y="1426"/>
                </a:lnTo>
                <a:lnTo>
                  <a:pt x="1517" y="1386"/>
                </a:lnTo>
                <a:lnTo>
                  <a:pt x="1510" y="1346"/>
                </a:lnTo>
                <a:lnTo>
                  <a:pt x="1502" y="1308"/>
                </a:lnTo>
                <a:lnTo>
                  <a:pt x="1493" y="1271"/>
                </a:lnTo>
                <a:lnTo>
                  <a:pt x="1484" y="1235"/>
                </a:lnTo>
                <a:lnTo>
                  <a:pt x="1472" y="1200"/>
                </a:lnTo>
                <a:lnTo>
                  <a:pt x="1460" y="1168"/>
                </a:lnTo>
                <a:lnTo>
                  <a:pt x="1447" y="1137"/>
                </a:lnTo>
                <a:lnTo>
                  <a:pt x="1432" y="1109"/>
                </a:lnTo>
                <a:lnTo>
                  <a:pt x="1416" y="1084"/>
                </a:lnTo>
                <a:lnTo>
                  <a:pt x="1398" y="1062"/>
                </a:lnTo>
                <a:lnTo>
                  <a:pt x="1377" y="1044"/>
                </a:lnTo>
                <a:lnTo>
                  <a:pt x="1355" y="1029"/>
                </a:lnTo>
                <a:lnTo>
                  <a:pt x="1331" y="1019"/>
                </a:lnTo>
                <a:lnTo>
                  <a:pt x="1303" y="1014"/>
                </a:lnTo>
                <a:lnTo>
                  <a:pt x="1275" y="1013"/>
                </a:lnTo>
                <a:lnTo>
                  <a:pt x="1243" y="1016"/>
                </a:lnTo>
                <a:lnTo>
                  <a:pt x="1211" y="1024"/>
                </a:lnTo>
                <a:lnTo>
                  <a:pt x="1179" y="1035"/>
                </a:lnTo>
                <a:lnTo>
                  <a:pt x="1146" y="1050"/>
                </a:lnTo>
                <a:lnTo>
                  <a:pt x="1113" y="1066"/>
                </a:lnTo>
                <a:lnTo>
                  <a:pt x="1079" y="1086"/>
                </a:lnTo>
                <a:lnTo>
                  <a:pt x="1047" y="1107"/>
                </a:lnTo>
                <a:lnTo>
                  <a:pt x="1014" y="1129"/>
                </a:lnTo>
                <a:lnTo>
                  <a:pt x="981" y="1154"/>
                </a:lnTo>
                <a:lnTo>
                  <a:pt x="949" y="1179"/>
                </a:lnTo>
                <a:lnTo>
                  <a:pt x="918" y="1206"/>
                </a:lnTo>
                <a:lnTo>
                  <a:pt x="888" y="1232"/>
                </a:lnTo>
                <a:lnTo>
                  <a:pt x="859" y="1259"/>
                </a:lnTo>
                <a:lnTo>
                  <a:pt x="831" y="1284"/>
                </a:lnTo>
                <a:lnTo>
                  <a:pt x="805" y="1310"/>
                </a:lnTo>
                <a:lnTo>
                  <a:pt x="781" y="1335"/>
                </a:lnTo>
                <a:lnTo>
                  <a:pt x="758" y="1358"/>
                </a:lnTo>
                <a:lnTo>
                  <a:pt x="737" y="1380"/>
                </a:lnTo>
                <a:lnTo>
                  <a:pt x="718" y="1400"/>
                </a:lnTo>
                <a:lnTo>
                  <a:pt x="702" y="1418"/>
                </a:lnTo>
                <a:lnTo>
                  <a:pt x="689" y="1433"/>
                </a:lnTo>
                <a:lnTo>
                  <a:pt x="677" y="1445"/>
                </a:lnTo>
                <a:lnTo>
                  <a:pt x="670" y="1455"/>
                </a:lnTo>
                <a:lnTo>
                  <a:pt x="665" y="1461"/>
                </a:lnTo>
                <a:lnTo>
                  <a:pt x="663" y="1463"/>
                </a:lnTo>
                <a:lnTo>
                  <a:pt x="742" y="1566"/>
                </a:lnTo>
                <a:lnTo>
                  <a:pt x="744" y="1565"/>
                </a:lnTo>
                <a:lnTo>
                  <a:pt x="750" y="1561"/>
                </a:lnTo>
                <a:lnTo>
                  <a:pt x="759" y="1554"/>
                </a:lnTo>
                <a:lnTo>
                  <a:pt x="771" y="1546"/>
                </a:lnTo>
                <a:lnTo>
                  <a:pt x="786" y="1535"/>
                </a:lnTo>
                <a:lnTo>
                  <a:pt x="802" y="1525"/>
                </a:lnTo>
                <a:lnTo>
                  <a:pt x="821" y="1516"/>
                </a:lnTo>
                <a:lnTo>
                  <a:pt x="839" y="1505"/>
                </a:lnTo>
                <a:lnTo>
                  <a:pt x="858" y="1497"/>
                </a:lnTo>
                <a:lnTo>
                  <a:pt x="878" y="1490"/>
                </a:lnTo>
                <a:lnTo>
                  <a:pt x="897" y="1486"/>
                </a:lnTo>
                <a:lnTo>
                  <a:pt x="915" y="1484"/>
                </a:lnTo>
                <a:lnTo>
                  <a:pt x="931" y="1486"/>
                </a:lnTo>
                <a:lnTo>
                  <a:pt x="945" y="1492"/>
                </a:lnTo>
                <a:lnTo>
                  <a:pt x="958" y="1502"/>
                </a:lnTo>
                <a:lnTo>
                  <a:pt x="965" y="1513"/>
                </a:lnTo>
                <a:lnTo>
                  <a:pt x="973" y="1529"/>
                </a:lnTo>
                <a:lnTo>
                  <a:pt x="982" y="1551"/>
                </a:lnTo>
                <a:lnTo>
                  <a:pt x="992" y="1578"/>
                </a:lnTo>
                <a:lnTo>
                  <a:pt x="1004" y="1609"/>
                </a:lnTo>
                <a:lnTo>
                  <a:pt x="1016" y="1645"/>
                </a:lnTo>
                <a:lnTo>
                  <a:pt x="1029" y="1683"/>
                </a:lnTo>
                <a:lnTo>
                  <a:pt x="1043" y="1725"/>
                </a:lnTo>
                <a:lnTo>
                  <a:pt x="1057" y="1770"/>
                </a:lnTo>
                <a:lnTo>
                  <a:pt x="1071" y="1817"/>
                </a:lnTo>
                <a:lnTo>
                  <a:pt x="1087" y="1866"/>
                </a:lnTo>
                <a:lnTo>
                  <a:pt x="1102" y="1915"/>
                </a:lnTo>
                <a:lnTo>
                  <a:pt x="1117" y="1966"/>
                </a:lnTo>
                <a:lnTo>
                  <a:pt x="1133" y="2018"/>
                </a:lnTo>
                <a:lnTo>
                  <a:pt x="1148" y="2068"/>
                </a:lnTo>
                <a:lnTo>
                  <a:pt x="1163" y="2119"/>
                </a:lnTo>
                <a:lnTo>
                  <a:pt x="1179" y="2167"/>
                </a:lnTo>
                <a:lnTo>
                  <a:pt x="1193" y="2216"/>
                </a:lnTo>
                <a:lnTo>
                  <a:pt x="1207" y="2261"/>
                </a:lnTo>
                <a:lnTo>
                  <a:pt x="1221" y="2305"/>
                </a:lnTo>
                <a:lnTo>
                  <a:pt x="1234" y="2346"/>
                </a:lnTo>
                <a:lnTo>
                  <a:pt x="1246" y="2383"/>
                </a:lnTo>
                <a:lnTo>
                  <a:pt x="1258" y="2416"/>
                </a:lnTo>
                <a:lnTo>
                  <a:pt x="1269" y="2445"/>
                </a:lnTo>
                <a:lnTo>
                  <a:pt x="1279" y="2470"/>
                </a:lnTo>
                <a:lnTo>
                  <a:pt x="1287" y="2490"/>
                </a:lnTo>
                <a:lnTo>
                  <a:pt x="1300" y="2515"/>
                </a:lnTo>
                <a:lnTo>
                  <a:pt x="1317" y="2541"/>
                </a:lnTo>
                <a:lnTo>
                  <a:pt x="1335" y="2567"/>
                </a:lnTo>
                <a:lnTo>
                  <a:pt x="1356" y="2593"/>
                </a:lnTo>
                <a:lnTo>
                  <a:pt x="1379" y="2617"/>
                </a:lnTo>
                <a:lnTo>
                  <a:pt x="1405" y="2639"/>
                </a:lnTo>
                <a:lnTo>
                  <a:pt x="1431" y="2659"/>
                </a:lnTo>
                <a:lnTo>
                  <a:pt x="1460" y="2676"/>
                </a:lnTo>
                <a:lnTo>
                  <a:pt x="1490" y="2690"/>
                </a:lnTo>
                <a:lnTo>
                  <a:pt x="1521" y="2699"/>
                </a:lnTo>
                <a:lnTo>
                  <a:pt x="1554" y="2703"/>
                </a:lnTo>
                <a:lnTo>
                  <a:pt x="1589" y="2702"/>
                </a:lnTo>
                <a:lnTo>
                  <a:pt x="1624" y="2696"/>
                </a:lnTo>
                <a:lnTo>
                  <a:pt x="1659" y="2683"/>
                </a:lnTo>
                <a:lnTo>
                  <a:pt x="1695" y="2663"/>
                </a:lnTo>
                <a:lnTo>
                  <a:pt x="1719" y="2647"/>
                </a:lnTo>
                <a:lnTo>
                  <a:pt x="1747" y="2627"/>
                </a:lnTo>
                <a:lnTo>
                  <a:pt x="1777" y="2603"/>
                </a:lnTo>
                <a:lnTo>
                  <a:pt x="1811" y="2576"/>
                </a:lnTo>
                <a:lnTo>
                  <a:pt x="1848" y="2545"/>
                </a:lnTo>
                <a:lnTo>
                  <a:pt x="1887" y="2512"/>
                </a:lnTo>
                <a:lnTo>
                  <a:pt x="1927" y="2475"/>
                </a:lnTo>
                <a:lnTo>
                  <a:pt x="1970" y="2436"/>
                </a:lnTo>
                <a:lnTo>
                  <a:pt x="2013" y="2392"/>
                </a:lnTo>
                <a:lnTo>
                  <a:pt x="2058" y="2347"/>
                </a:lnTo>
                <a:lnTo>
                  <a:pt x="2103" y="2298"/>
                </a:lnTo>
                <a:lnTo>
                  <a:pt x="2148" y="2248"/>
                </a:lnTo>
                <a:lnTo>
                  <a:pt x="2193" y="2194"/>
                </a:lnTo>
                <a:lnTo>
                  <a:pt x="2237" y="2139"/>
                </a:lnTo>
                <a:lnTo>
                  <a:pt x="2281" y="2082"/>
                </a:lnTo>
                <a:lnTo>
                  <a:pt x="2323" y="2022"/>
                </a:lnTo>
                <a:lnTo>
                  <a:pt x="2363" y="1960"/>
                </a:lnTo>
                <a:lnTo>
                  <a:pt x="2402" y="1896"/>
                </a:lnTo>
                <a:lnTo>
                  <a:pt x="2438" y="1831"/>
                </a:lnTo>
                <a:lnTo>
                  <a:pt x="2472" y="1764"/>
                </a:lnTo>
                <a:lnTo>
                  <a:pt x="2503" y="1694"/>
                </a:lnTo>
                <a:lnTo>
                  <a:pt x="2530" y="1625"/>
                </a:lnTo>
                <a:lnTo>
                  <a:pt x="2555" y="1554"/>
                </a:lnTo>
                <a:lnTo>
                  <a:pt x="2574" y="1482"/>
                </a:lnTo>
                <a:lnTo>
                  <a:pt x="2590" y="1408"/>
                </a:lnTo>
                <a:lnTo>
                  <a:pt x="2597" y="1359"/>
                </a:lnTo>
                <a:lnTo>
                  <a:pt x="2599" y="1312"/>
                </a:lnTo>
                <a:lnTo>
                  <a:pt x="2598" y="1270"/>
                </a:lnTo>
                <a:lnTo>
                  <a:pt x="2593" y="1231"/>
                </a:lnTo>
                <a:lnTo>
                  <a:pt x="2585" y="1193"/>
                </a:lnTo>
                <a:lnTo>
                  <a:pt x="2572" y="1161"/>
                </a:lnTo>
                <a:lnTo>
                  <a:pt x="2558" y="1132"/>
                </a:lnTo>
                <a:lnTo>
                  <a:pt x="2541" y="1105"/>
                </a:lnTo>
                <a:lnTo>
                  <a:pt x="2520" y="1081"/>
                </a:lnTo>
                <a:lnTo>
                  <a:pt x="2498" y="1060"/>
                </a:lnTo>
                <a:lnTo>
                  <a:pt x="2472" y="1043"/>
                </a:lnTo>
                <a:lnTo>
                  <a:pt x="2445" y="1028"/>
                </a:lnTo>
                <a:lnTo>
                  <a:pt x="2417" y="1017"/>
                </a:lnTo>
                <a:lnTo>
                  <a:pt x="2387" y="1009"/>
                </a:lnTo>
                <a:lnTo>
                  <a:pt x="2355" y="1002"/>
                </a:lnTo>
                <a:lnTo>
                  <a:pt x="2323" y="999"/>
                </a:lnTo>
                <a:lnTo>
                  <a:pt x="2290" y="99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1489"/>
          <p:cNvSpPr>
            <a:spLocks noEditPoints="1"/>
          </p:cNvSpPr>
          <p:nvPr/>
        </p:nvSpPr>
        <p:spPr bwMode="auto">
          <a:xfrm>
            <a:off x="527142" y="1072166"/>
            <a:ext cx="336784" cy="340085"/>
          </a:xfrm>
          <a:custGeom>
            <a:avLst/>
            <a:gdLst>
              <a:gd name="T0" fmla="*/ 875 w 3262"/>
              <a:gd name="T1" fmla="*/ 250 h 3292"/>
              <a:gd name="T2" fmla="*/ 673 w 3262"/>
              <a:gd name="T3" fmla="*/ 321 h 3292"/>
              <a:gd name="T4" fmla="*/ 453 w 3262"/>
              <a:gd name="T5" fmla="*/ 411 h 3292"/>
              <a:gd name="T6" fmla="*/ 374 w 3262"/>
              <a:gd name="T7" fmla="*/ 489 h 3292"/>
              <a:gd name="T8" fmla="*/ 390 w 3262"/>
              <a:gd name="T9" fmla="*/ 609 h 3292"/>
              <a:gd name="T10" fmla="*/ 441 w 3262"/>
              <a:gd name="T11" fmla="*/ 755 h 3292"/>
              <a:gd name="T12" fmla="*/ 490 w 3262"/>
              <a:gd name="T13" fmla="*/ 899 h 3292"/>
              <a:gd name="T14" fmla="*/ 572 w 3262"/>
              <a:gd name="T15" fmla="*/ 1142 h 3292"/>
              <a:gd name="T16" fmla="*/ 676 w 3262"/>
              <a:gd name="T17" fmla="*/ 1450 h 3292"/>
              <a:gd name="T18" fmla="*/ 790 w 3262"/>
              <a:gd name="T19" fmla="*/ 1789 h 3292"/>
              <a:gd name="T20" fmla="*/ 904 w 3262"/>
              <a:gd name="T21" fmla="*/ 2130 h 3292"/>
              <a:gd name="T22" fmla="*/ 1008 w 3262"/>
              <a:gd name="T23" fmla="*/ 2437 h 3292"/>
              <a:gd name="T24" fmla="*/ 1089 w 3262"/>
              <a:gd name="T25" fmla="*/ 2680 h 3292"/>
              <a:gd name="T26" fmla="*/ 1137 w 3262"/>
              <a:gd name="T27" fmla="*/ 2823 h 3292"/>
              <a:gd name="T28" fmla="*/ 1178 w 3262"/>
              <a:gd name="T29" fmla="*/ 2920 h 3292"/>
              <a:gd name="T30" fmla="*/ 1275 w 3262"/>
              <a:gd name="T31" fmla="*/ 3007 h 3292"/>
              <a:gd name="T32" fmla="*/ 1391 w 3262"/>
              <a:gd name="T33" fmla="*/ 3007 h 3292"/>
              <a:gd name="T34" fmla="*/ 1509 w 3262"/>
              <a:gd name="T35" fmla="*/ 2978 h 3292"/>
              <a:gd name="T36" fmla="*/ 1682 w 3262"/>
              <a:gd name="T37" fmla="*/ 2925 h 3292"/>
              <a:gd name="T38" fmla="*/ 1944 w 3262"/>
              <a:gd name="T39" fmla="*/ 2842 h 3292"/>
              <a:gd name="T40" fmla="*/ 2246 w 3262"/>
              <a:gd name="T41" fmla="*/ 2743 h 3292"/>
              <a:gd name="T42" fmla="*/ 2537 w 3262"/>
              <a:gd name="T43" fmla="*/ 2645 h 3292"/>
              <a:gd name="T44" fmla="*/ 2787 w 3262"/>
              <a:gd name="T45" fmla="*/ 2560 h 3292"/>
              <a:gd name="T46" fmla="*/ 2926 w 3262"/>
              <a:gd name="T47" fmla="*/ 2469 h 3292"/>
              <a:gd name="T48" fmla="*/ 2954 w 3262"/>
              <a:gd name="T49" fmla="*/ 2361 h 3292"/>
              <a:gd name="T50" fmla="*/ 2924 w 3262"/>
              <a:gd name="T51" fmla="*/ 2216 h 3292"/>
              <a:gd name="T52" fmla="*/ 2877 w 3262"/>
              <a:gd name="T53" fmla="*/ 2023 h 3292"/>
              <a:gd name="T54" fmla="*/ 2803 w 3262"/>
              <a:gd name="T55" fmla="*/ 1941 h 3292"/>
              <a:gd name="T56" fmla="*/ 2683 w 3262"/>
              <a:gd name="T57" fmla="*/ 1956 h 3292"/>
              <a:gd name="T58" fmla="*/ 2534 w 3262"/>
              <a:gd name="T59" fmla="*/ 1999 h 3292"/>
              <a:gd name="T60" fmla="*/ 2343 w 3262"/>
              <a:gd name="T61" fmla="*/ 2062 h 3292"/>
              <a:gd name="T62" fmla="*/ 2122 w 3262"/>
              <a:gd name="T63" fmla="*/ 2138 h 3292"/>
              <a:gd name="T64" fmla="*/ 1921 w 3262"/>
              <a:gd name="T65" fmla="*/ 2208 h 3292"/>
              <a:gd name="T66" fmla="*/ 1791 w 3262"/>
              <a:gd name="T67" fmla="*/ 2254 h 3292"/>
              <a:gd name="T68" fmla="*/ 1762 w 3262"/>
              <a:gd name="T69" fmla="*/ 2251 h 3292"/>
              <a:gd name="T70" fmla="*/ 1723 w 3262"/>
              <a:gd name="T71" fmla="*/ 2129 h 3292"/>
              <a:gd name="T72" fmla="*/ 1652 w 3262"/>
              <a:gd name="T73" fmla="*/ 1904 h 3292"/>
              <a:gd name="T74" fmla="*/ 1558 w 3262"/>
              <a:gd name="T75" fmla="*/ 1609 h 3292"/>
              <a:gd name="T76" fmla="*/ 1454 w 3262"/>
              <a:gd name="T77" fmla="*/ 1279 h 3292"/>
              <a:gd name="T78" fmla="*/ 1350 w 3262"/>
              <a:gd name="T79" fmla="*/ 950 h 3292"/>
              <a:gd name="T80" fmla="*/ 1256 w 3262"/>
              <a:gd name="T81" fmla="*/ 655 h 3292"/>
              <a:gd name="T82" fmla="*/ 1185 w 3262"/>
              <a:gd name="T83" fmla="*/ 429 h 3292"/>
              <a:gd name="T84" fmla="*/ 1146 w 3262"/>
              <a:gd name="T85" fmla="*/ 308 h 3292"/>
              <a:gd name="T86" fmla="*/ 1062 w 3262"/>
              <a:gd name="T87" fmla="*/ 231 h 3292"/>
              <a:gd name="T88" fmla="*/ 2774 w 3262"/>
              <a:gd name="T89" fmla="*/ 3 h 3292"/>
              <a:gd name="T90" fmla="*/ 3037 w 3262"/>
              <a:gd name="T91" fmla="*/ 107 h 3292"/>
              <a:gd name="T92" fmla="*/ 3213 w 3262"/>
              <a:gd name="T93" fmla="*/ 325 h 3292"/>
              <a:gd name="T94" fmla="*/ 3262 w 3262"/>
              <a:gd name="T95" fmla="*/ 2738 h 3292"/>
              <a:gd name="T96" fmla="*/ 3187 w 3262"/>
              <a:gd name="T97" fmla="*/ 3017 h 3292"/>
              <a:gd name="T98" fmla="*/ 2990 w 3262"/>
              <a:gd name="T99" fmla="*/ 3216 h 3292"/>
              <a:gd name="T100" fmla="*/ 2714 w 3262"/>
              <a:gd name="T101" fmla="*/ 3292 h 3292"/>
              <a:gd name="T102" fmla="*/ 322 w 3262"/>
              <a:gd name="T103" fmla="*/ 3242 h 3292"/>
              <a:gd name="T104" fmla="*/ 106 w 3262"/>
              <a:gd name="T105" fmla="*/ 3065 h 3292"/>
              <a:gd name="T106" fmla="*/ 3 w 3262"/>
              <a:gd name="T107" fmla="*/ 2799 h 3292"/>
              <a:gd name="T108" fmla="*/ 29 w 3262"/>
              <a:gd name="T109" fmla="*/ 379 h 3292"/>
              <a:gd name="T110" fmla="*/ 181 w 3262"/>
              <a:gd name="T111" fmla="*/ 142 h 3292"/>
              <a:gd name="T112" fmla="*/ 431 w 3262"/>
              <a:gd name="T113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009" y="227"/>
                </a:moveTo>
                <a:lnTo>
                  <a:pt x="978" y="228"/>
                </a:lnTo>
                <a:lnTo>
                  <a:pt x="946" y="233"/>
                </a:lnTo>
                <a:lnTo>
                  <a:pt x="912" y="240"/>
                </a:lnTo>
                <a:lnTo>
                  <a:pt x="875" y="250"/>
                </a:lnTo>
                <a:lnTo>
                  <a:pt x="837" y="261"/>
                </a:lnTo>
                <a:lnTo>
                  <a:pt x="798" y="274"/>
                </a:lnTo>
                <a:lnTo>
                  <a:pt x="757" y="289"/>
                </a:lnTo>
                <a:lnTo>
                  <a:pt x="716" y="304"/>
                </a:lnTo>
                <a:lnTo>
                  <a:pt x="673" y="321"/>
                </a:lnTo>
                <a:lnTo>
                  <a:pt x="630" y="338"/>
                </a:lnTo>
                <a:lnTo>
                  <a:pt x="586" y="356"/>
                </a:lnTo>
                <a:lnTo>
                  <a:pt x="542" y="375"/>
                </a:lnTo>
                <a:lnTo>
                  <a:pt x="498" y="393"/>
                </a:lnTo>
                <a:lnTo>
                  <a:pt x="453" y="411"/>
                </a:lnTo>
                <a:lnTo>
                  <a:pt x="428" y="423"/>
                </a:lnTo>
                <a:lnTo>
                  <a:pt x="407" y="438"/>
                </a:lnTo>
                <a:lnTo>
                  <a:pt x="392" y="453"/>
                </a:lnTo>
                <a:lnTo>
                  <a:pt x="381" y="470"/>
                </a:lnTo>
                <a:lnTo>
                  <a:pt x="374" y="489"/>
                </a:lnTo>
                <a:lnTo>
                  <a:pt x="371" y="509"/>
                </a:lnTo>
                <a:lnTo>
                  <a:pt x="372" y="531"/>
                </a:lnTo>
                <a:lnTo>
                  <a:pt x="375" y="555"/>
                </a:lnTo>
                <a:lnTo>
                  <a:pt x="382" y="581"/>
                </a:lnTo>
                <a:lnTo>
                  <a:pt x="390" y="609"/>
                </a:lnTo>
                <a:lnTo>
                  <a:pt x="400" y="639"/>
                </a:lnTo>
                <a:lnTo>
                  <a:pt x="411" y="671"/>
                </a:lnTo>
                <a:lnTo>
                  <a:pt x="424" y="704"/>
                </a:lnTo>
                <a:lnTo>
                  <a:pt x="437" y="740"/>
                </a:lnTo>
                <a:lnTo>
                  <a:pt x="441" y="755"/>
                </a:lnTo>
                <a:lnTo>
                  <a:pt x="448" y="774"/>
                </a:lnTo>
                <a:lnTo>
                  <a:pt x="456" y="799"/>
                </a:lnTo>
                <a:lnTo>
                  <a:pt x="467" y="828"/>
                </a:lnTo>
                <a:lnTo>
                  <a:pt x="478" y="861"/>
                </a:lnTo>
                <a:lnTo>
                  <a:pt x="490" y="899"/>
                </a:lnTo>
                <a:lnTo>
                  <a:pt x="504" y="941"/>
                </a:lnTo>
                <a:lnTo>
                  <a:pt x="520" y="986"/>
                </a:lnTo>
                <a:lnTo>
                  <a:pt x="536" y="1035"/>
                </a:lnTo>
                <a:lnTo>
                  <a:pt x="554" y="1087"/>
                </a:lnTo>
                <a:lnTo>
                  <a:pt x="572" y="1142"/>
                </a:lnTo>
                <a:lnTo>
                  <a:pt x="591" y="1200"/>
                </a:lnTo>
                <a:lnTo>
                  <a:pt x="612" y="1259"/>
                </a:lnTo>
                <a:lnTo>
                  <a:pt x="632" y="1320"/>
                </a:lnTo>
                <a:lnTo>
                  <a:pt x="654" y="1385"/>
                </a:lnTo>
                <a:lnTo>
                  <a:pt x="676" y="1450"/>
                </a:lnTo>
                <a:lnTo>
                  <a:pt x="698" y="1516"/>
                </a:lnTo>
                <a:lnTo>
                  <a:pt x="721" y="1584"/>
                </a:lnTo>
                <a:lnTo>
                  <a:pt x="744" y="1651"/>
                </a:lnTo>
                <a:lnTo>
                  <a:pt x="767" y="1721"/>
                </a:lnTo>
                <a:lnTo>
                  <a:pt x="790" y="1789"/>
                </a:lnTo>
                <a:lnTo>
                  <a:pt x="813" y="1859"/>
                </a:lnTo>
                <a:lnTo>
                  <a:pt x="837" y="1928"/>
                </a:lnTo>
                <a:lnTo>
                  <a:pt x="859" y="1996"/>
                </a:lnTo>
                <a:lnTo>
                  <a:pt x="882" y="2063"/>
                </a:lnTo>
                <a:lnTo>
                  <a:pt x="904" y="2130"/>
                </a:lnTo>
                <a:lnTo>
                  <a:pt x="926" y="2195"/>
                </a:lnTo>
                <a:lnTo>
                  <a:pt x="947" y="2258"/>
                </a:lnTo>
                <a:lnTo>
                  <a:pt x="968" y="2320"/>
                </a:lnTo>
                <a:lnTo>
                  <a:pt x="988" y="2380"/>
                </a:lnTo>
                <a:lnTo>
                  <a:pt x="1008" y="2437"/>
                </a:lnTo>
                <a:lnTo>
                  <a:pt x="1026" y="2492"/>
                </a:lnTo>
                <a:lnTo>
                  <a:pt x="1044" y="2543"/>
                </a:lnTo>
                <a:lnTo>
                  <a:pt x="1060" y="2592"/>
                </a:lnTo>
                <a:lnTo>
                  <a:pt x="1075" y="2637"/>
                </a:lnTo>
                <a:lnTo>
                  <a:pt x="1089" y="2680"/>
                </a:lnTo>
                <a:lnTo>
                  <a:pt x="1102" y="2717"/>
                </a:lnTo>
                <a:lnTo>
                  <a:pt x="1113" y="2751"/>
                </a:lnTo>
                <a:lnTo>
                  <a:pt x="1122" y="2780"/>
                </a:lnTo>
                <a:lnTo>
                  <a:pt x="1131" y="2803"/>
                </a:lnTo>
                <a:lnTo>
                  <a:pt x="1137" y="2823"/>
                </a:lnTo>
                <a:lnTo>
                  <a:pt x="1142" y="2838"/>
                </a:lnTo>
                <a:lnTo>
                  <a:pt x="1145" y="2846"/>
                </a:lnTo>
                <a:lnTo>
                  <a:pt x="1146" y="2849"/>
                </a:lnTo>
                <a:lnTo>
                  <a:pt x="1161" y="2887"/>
                </a:lnTo>
                <a:lnTo>
                  <a:pt x="1178" y="2920"/>
                </a:lnTo>
                <a:lnTo>
                  <a:pt x="1195" y="2947"/>
                </a:lnTo>
                <a:lnTo>
                  <a:pt x="1213" y="2969"/>
                </a:lnTo>
                <a:lnTo>
                  <a:pt x="1233" y="2985"/>
                </a:lnTo>
                <a:lnTo>
                  <a:pt x="1253" y="2998"/>
                </a:lnTo>
                <a:lnTo>
                  <a:pt x="1275" y="3007"/>
                </a:lnTo>
                <a:lnTo>
                  <a:pt x="1297" y="3012"/>
                </a:lnTo>
                <a:lnTo>
                  <a:pt x="1320" y="3014"/>
                </a:lnTo>
                <a:lnTo>
                  <a:pt x="1343" y="3014"/>
                </a:lnTo>
                <a:lnTo>
                  <a:pt x="1367" y="3011"/>
                </a:lnTo>
                <a:lnTo>
                  <a:pt x="1391" y="3007"/>
                </a:lnTo>
                <a:lnTo>
                  <a:pt x="1416" y="3002"/>
                </a:lnTo>
                <a:lnTo>
                  <a:pt x="1441" y="2996"/>
                </a:lnTo>
                <a:lnTo>
                  <a:pt x="1465" y="2989"/>
                </a:lnTo>
                <a:lnTo>
                  <a:pt x="1490" y="2983"/>
                </a:lnTo>
                <a:lnTo>
                  <a:pt x="1509" y="2978"/>
                </a:lnTo>
                <a:lnTo>
                  <a:pt x="1534" y="2971"/>
                </a:lnTo>
                <a:lnTo>
                  <a:pt x="1564" y="2961"/>
                </a:lnTo>
                <a:lnTo>
                  <a:pt x="1599" y="2951"/>
                </a:lnTo>
                <a:lnTo>
                  <a:pt x="1638" y="2939"/>
                </a:lnTo>
                <a:lnTo>
                  <a:pt x="1682" y="2925"/>
                </a:lnTo>
                <a:lnTo>
                  <a:pt x="1728" y="2911"/>
                </a:lnTo>
                <a:lnTo>
                  <a:pt x="1778" y="2894"/>
                </a:lnTo>
                <a:lnTo>
                  <a:pt x="1831" y="2878"/>
                </a:lnTo>
                <a:lnTo>
                  <a:pt x="1887" y="2860"/>
                </a:lnTo>
                <a:lnTo>
                  <a:pt x="1944" y="2842"/>
                </a:lnTo>
                <a:lnTo>
                  <a:pt x="2002" y="2822"/>
                </a:lnTo>
                <a:lnTo>
                  <a:pt x="2063" y="2802"/>
                </a:lnTo>
                <a:lnTo>
                  <a:pt x="2123" y="2783"/>
                </a:lnTo>
                <a:lnTo>
                  <a:pt x="2184" y="2762"/>
                </a:lnTo>
                <a:lnTo>
                  <a:pt x="2246" y="2743"/>
                </a:lnTo>
                <a:lnTo>
                  <a:pt x="2306" y="2722"/>
                </a:lnTo>
                <a:lnTo>
                  <a:pt x="2367" y="2702"/>
                </a:lnTo>
                <a:lnTo>
                  <a:pt x="2425" y="2683"/>
                </a:lnTo>
                <a:lnTo>
                  <a:pt x="2482" y="2664"/>
                </a:lnTo>
                <a:lnTo>
                  <a:pt x="2537" y="2645"/>
                </a:lnTo>
                <a:lnTo>
                  <a:pt x="2591" y="2628"/>
                </a:lnTo>
                <a:lnTo>
                  <a:pt x="2641" y="2611"/>
                </a:lnTo>
                <a:lnTo>
                  <a:pt x="2688" y="2596"/>
                </a:lnTo>
                <a:lnTo>
                  <a:pt x="2741" y="2577"/>
                </a:lnTo>
                <a:lnTo>
                  <a:pt x="2787" y="2560"/>
                </a:lnTo>
                <a:lnTo>
                  <a:pt x="2827" y="2541"/>
                </a:lnTo>
                <a:lnTo>
                  <a:pt x="2860" y="2524"/>
                </a:lnTo>
                <a:lnTo>
                  <a:pt x="2887" y="2506"/>
                </a:lnTo>
                <a:lnTo>
                  <a:pt x="2910" y="2487"/>
                </a:lnTo>
                <a:lnTo>
                  <a:pt x="2926" y="2469"/>
                </a:lnTo>
                <a:lnTo>
                  <a:pt x="2940" y="2449"/>
                </a:lnTo>
                <a:lnTo>
                  <a:pt x="2948" y="2430"/>
                </a:lnTo>
                <a:lnTo>
                  <a:pt x="2953" y="2408"/>
                </a:lnTo>
                <a:lnTo>
                  <a:pt x="2955" y="2385"/>
                </a:lnTo>
                <a:lnTo>
                  <a:pt x="2954" y="2361"/>
                </a:lnTo>
                <a:lnTo>
                  <a:pt x="2951" y="2337"/>
                </a:lnTo>
                <a:lnTo>
                  <a:pt x="2946" y="2310"/>
                </a:lnTo>
                <a:lnTo>
                  <a:pt x="2940" y="2281"/>
                </a:lnTo>
                <a:lnTo>
                  <a:pt x="2932" y="2250"/>
                </a:lnTo>
                <a:lnTo>
                  <a:pt x="2924" y="2216"/>
                </a:lnTo>
                <a:lnTo>
                  <a:pt x="2916" y="2181"/>
                </a:lnTo>
                <a:lnTo>
                  <a:pt x="2908" y="2142"/>
                </a:lnTo>
                <a:lnTo>
                  <a:pt x="2899" y="2095"/>
                </a:lnTo>
                <a:lnTo>
                  <a:pt x="2888" y="2055"/>
                </a:lnTo>
                <a:lnTo>
                  <a:pt x="2877" y="2023"/>
                </a:lnTo>
                <a:lnTo>
                  <a:pt x="2865" y="1996"/>
                </a:lnTo>
                <a:lnTo>
                  <a:pt x="2852" y="1974"/>
                </a:lnTo>
                <a:lnTo>
                  <a:pt x="2837" y="1959"/>
                </a:lnTo>
                <a:lnTo>
                  <a:pt x="2821" y="1948"/>
                </a:lnTo>
                <a:lnTo>
                  <a:pt x="2803" y="1941"/>
                </a:lnTo>
                <a:lnTo>
                  <a:pt x="2784" y="1938"/>
                </a:lnTo>
                <a:lnTo>
                  <a:pt x="2762" y="1939"/>
                </a:lnTo>
                <a:lnTo>
                  <a:pt x="2738" y="1942"/>
                </a:lnTo>
                <a:lnTo>
                  <a:pt x="2711" y="1948"/>
                </a:lnTo>
                <a:lnTo>
                  <a:pt x="2683" y="1956"/>
                </a:lnTo>
                <a:lnTo>
                  <a:pt x="2650" y="1965"/>
                </a:lnTo>
                <a:lnTo>
                  <a:pt x="2615" y="1975"/>
                </a:lnTo>
                <a:lnTo>
                  <a:pt x="2593" y="1981"/>
                </a:lnTo>
                <a:lnTo>
                  <a:pt x="2565" y="1990"/>
                </a:lnTo>
                <a:lnTo>
                  <a:pt x="2534" y="1999"/>
                </a:lnTo>
                <a:lnTo>
                  <a:pt x="2501" y="2010"/>
                </a:lnTo>
                <a:lnTo>
                  <a:pt x="2465" y="2022"/>
                </a:lnTo>
                <a:lnTo>
                  <a:pt x="2426" y="2035"/>
                </a:lnTo>
                <a:lnTo>
                  <a:pt x="2385" y="2049"/>
                </a:lnTo>
                <a:lnTo>
                  <a:pt x="2343" y="2062"/>
                </a:lnTo>
                <a:lnTo>
                  <a:pt x="2299" y="2077"/>
                </a:lnTo>
                <a:lnTo>
                  <a:pt x="2255" y="2092"/>
                </a:lnTo>
                <a:lnTo>
                  <a:pt x="2211" y="2107"/>
                </a:lnTo>
                <a:lnTo>
                  <a:pt x="2166" y="2123"/>
                </a:lnTo>
                <a:lnTo>
                  <a:pt x="2122" y="2138"/>
                </a:lnTo>
                <a:lnTo>
                  <a:pt x="2079" y="2153"/>
                </a:lnTo>
                <a:lnTo>
                  <a:pt x="2037" y="2167"/>
                </a:lnTo>
                <a:lnTo>
                  <a:pt x="1996" y="2182"/>
                </a:lnTo>
                <a:lnTo>
                  <a:pt x="1957" y="2195"/>
                </a:lnTo>
                <a:lnTo>
                  <a:pt x="1921" y="2208"/>
                </a:lnTo>
                <a:lnTo>
                  <a:pt x="1889" y="2220"/>
                </a:lnTo>
                <a:lnTo>
                  <a:pt x="1858" y="2230"/>
                </a:lnTo>
                <a:lnTo>
                  <a:pt x="1831" y="2240"/>
                </a:lnTo>
                <a:lnTo>
                  <a:pt x="1809" y="2248"/>
                </a:lnTo>
                <a:lnTo>
                  <a:pt x="1791" y="2254"/>
                </a:lnTo>
                <a:lnTo>
                  <a:pt x="1777" y="2259"/>
                </a:lnTo>
                <a:lnTo>
                  <a:pt x="1769" y="2261"/>
                </a:lnTo>
                <a:lnTo>
                  <a:pt x="1766" y="2262"/>
                </a:lnTo>
                <a:lnTo>
                  <a:pt x="1765" y="2260"/>
                </a:lnTo>
                <a:lnTo>
                  <a:pt x="1762" y="2251"/>
                </a:lnTo>
                <a:lnTo>
                  <a:pt x="1758" y="2237"/>
                </a:lnTo>
                <a:lnTo>
                  <a:pt x="1752" y="2217"/>
                </a:lnTo>
                <a:lnTo>
                  <a:pt x="1743" y="2192"/>
                </a:lnTo>
                <a:lnTo>
                  <a:pt x="1734" y="2163"/>
                </a:lnTo>
                <a:lnTo>
                  <a:pt x="1723" y="2129"/>
                </a:lnTo>
                <a:lnTo>
                  <a:pt x="1712" y="2091"/>
                </a:lnTo>
                <a:lnTo>
                  <a:pt x="1698" y="2050"/>
                </a:lnTo>
                <a:lnTo>
                  <a:pt x="1684" y="2004"/>
                </a:lnTo>
                <a:lnTo>
                  <a:pt x="1669" y="1956"/>
                </a:lnTo>
                <a:lnTo>
                  <a:pt x="1652" y="1904"/>
                </a:lnTo>
                <a:lnTo>
                  <a:pt x="1635" y="1849"/>
                </a:lnTo>
                <a:lnTo>
                  <a:pt x="1617" y="1792"/>
                </a:lnTo>
                <a:lnTo>
                  <a:pt x="1598" y="1733"/>
                </a:lnTo>
                <a:lnTo>
                  <a:pt x="1579" y="1672"/>
                </a:lnTo>
                <a:lnTo>
                  <a:pt x="1558" y="1609"/>
                </a:lnTo>
                <a:lnTo>
                  <a:pt x="1539" y="1545"/>
                </a:lnTo>
                <a:lnTo>
                  <a:pt x="1517" y="1480"/>
                </a:lnTo>
                <a:lnTo>
                  <a:pt x="1497" y="1413"/>
                </a:lnTo>
                <a:lnTo>
                  <a:pt x="1475" y="1346"/>
                </a:lnTo>
                <a:lnTo>
                  <a:pt x="1454" y="1279"/>
                </a:lnTo>
                <a:lnTo>
                  <a:pt x="1433" y="1212"/>
                </a:lnTo>
                <a:lnTo>
                  <a:pt x="1412" y="1146"/>
                </a:lnTo>
                <a:lnTo>
                  <a:pt x="1391" y="1080"/>
                </a:lnTo>
                <a:lnTo>
                  <a:pt x="1370" y="1014"/>
                </a:lnTo>
                <a:lnTo>
                  <a:pt x="1350" y="950"/>
                </a:lnTo>
                <a:lnTo>
                  <a:pt x="1330" y="887"/>
                </a:lnTo>
                <a:lnTo>
                  <a:pt x="1311" y="826"/>
                </a:lnTo>
                <a:lnTo>
                  <a:pt x="1292" y="767"/>
                </a:lnTo>
                <a:lnTo>
                  <a:pt x="1274" y="710"/>
                </a:lnTo>
                <a:lnTo>
                  <a:pt x="1256" y="655"/>
                </a:lnTo>
                <a:lnTo>
                  <a:pt x="1240" y="604"/>
                </a:lnTo>
                <a:lnTo>
                  <a:pt x="1225" y="555"/>
                </a:lnTo>
                <a:lnTo>
                  <a:pt x="1210" y="510"/>
                </a:lnTo>
                <a:lnTo>
                  <a:pt x="1197" y="467"/>
                </a:lnTo>
                <a:lnTo>
                  <a:pt x="1185" y="429"/>
                </a:lnTo>
                <a:lnTo>
                  <a:pt x="1174" y="396"/>
                </a:lnTo>
                <a:lnTo>
                  <a:pt x="1164" y="366"/>
                </a:lnTo>
                <a:lnTo>
                  <a:pt x="1156" y="343"/>
                </a:lnTo>
                <a:lnTo>
                  <a:pt x="1150" y="323"/>
                </a:lnTo>
                <a:lnTo>
                  <a:pt x="1146" y="308"/>
                </a:lnTo>
                <a:lnTo>
                  <a:pt x="1136" y="285"/>
                </a:lnTo>
                <a:lnTo>
                  <a:pt x="1121" y="265"/>
                </a:lnTo>
                <a:lnTo>
                  <a:pt x="1105" y="251"/>
                </a:lnTo>
                <a:lnTo>
                  <a:pt x="1085" y="239"/>
                </a:lnTo>
                <a:lnTo>
                  <a:pt x="1062" y="231"/>
                </a:lnTo>
                <a:lnTo>
                  <a:pt x="1036" y="227"/>
                </a:lnTo>
                <a:lnTo>
                  <a:pt x="1009" y="227"/>
                </a:lnTo>
                <a:close/>
                <a:moveTo>
                  <a:pt x="548" y="0"/>
                </a:moveTo>
                <a:lnTo>
                  <a:pt x="2714" y="0"/>
                </a:lnTo>
                <a:lnTo>
                  <a:pt x="2774" y="3"/>
                </a:lnTo>
                <a:lnTo>
                  <a:pt x="2831" y="12"/>
                </a:lnTo>
                <a:lnTo>
                  <a:pt x="2886" y="28"/>
                </a:lnTo>
                <a:lnTo>
                  <a:pt x="2940" y="49"/>
                </a:lnTo>
                <a:lnTo>
                  <a:pt x="2990" y="75"/>
                </a:lnTo>
                <a:lnTo>
                  <a:pt x="3037" y="107"/>
                </a:lnTo>
                <a:lnTo>
                  <a:pt x="3081" y="142"/>
                </a:lnTo>
                <a:lnTo>
                  <a:pt x="3121" y="182"/>
                </a:lnTo>
                <a:lnTo>
                  <a:pt x="3155" y="227"/>
                </a:lnTo>
                <a:lnTo>
                  <a:pt x="3187" y="274"/>
                </a:lnTo>
                <a:lnTo>
                  <a:pt x="3213" y="325"/>
                </a:lnTo>
                <a:lnTo>
                  <a:pt x="3234" y="379"/>
                </a:lnTo>
                <a:lnTo>
                  <a:pt x="3250" y="434"/>
                </a:lnTo>
                <a:lnTo>
                  <a:pt x="3259" y="492"/>
                </a:lnTo>
                <a:lnTo>
                  <a:pt x="3262" y="552"/>
                </a:lnTo>
                <a:lnTo>
                  <a:pt x="3262" y="2738"/>
                </a:lnTo>
                <a:lnTo>
                  <a:pt x="3259" y="2799"/>
                </a:lnTo>
                <a:lnTo>
                  <a:pt x="3250" y="2857"/>
                </a:lnTo>
                <a:lnTo>
                  <a:pt x="3234" y="2913"/>
                </a:lnTo>
                <a:lnTo>
                  <a:pt x="3213" y="2967"/>
                </a:lnTo>
                <a:lnTo>
                  <a:pt x="3187" y="3017"/>
                </a:lnTo>
                <a:lnTo>
                  <a:pt x="3155" y="3065"/>
                </a:lnTo>
                <a:lnTo>
                  <a:pt x="3121" y="3109"/>
                </a:lnTo>
                <a:lnTo>
                  <a:pt x="3081" y="3148"/>
                </a:lnTo>
                <a:lnTo>
                  <a:pt x="3037" y="3185"/>
                </a:lnTo>
                <a:lnTo>
                  <a:pt x="2990" y="3216"/>
                </a:lnTo>
                <a:lnTo>
                  <a:pt x="2940" y="3242"/>
                </a:lnTo>
                <a:lnTo>
                  <a:pt x="2886" y="3263"/>
                </a:lnTo>
                <a:lnTo>
                  <a:pt x="2831" y="3279"/>
                </a:lnTo>
                <a:lnTo>
                  <a:pt x="2774" y="3289"/>
                </a:lnTo>
                <a:lnTo>
                  <a:pt x="2714" y="3292"/>
                </a:lnTo>
                <a:lnTo>
                  <a:pt x="548" y="3292"/>
                </a:lnTo>
                <a:lnTo>
                  <a:pt x="489" y="3289"/>
                </a:lnTo>
                <a:lnTo>
                  <a:pt x="431" y="3279"/>
                </a:lnTo>
                <a:lnTo>
                  <a:pt x="375" y="3263"/>
                </a:lnTo>
                <a:lnTo>
                  <a:pt x="322" y="3242"/>
                </a:lnTo>
                <a:lnTo>
                  <a:pt x="272" y="3216"/>
                </a:lnTo>
                <a:lnTo>
                  <a:pt x="225" y="3185"/>
                </a:lnTo>
                <a:lnTo>
                  <a:pt x="181" y="3148"/>
                </a:lnTo>
                <a:lnTo>
                  <a:pt x="142" y="3109"/>
                </a:lnTo>
                <a:lnTo>
                  <a:pt x="106" y="3065"/>
                </a:lnTo>
                <a:lnTo>
                  <a:pt x="76" y="3017"/>
                </a:lnTo>
                <a:lnTo>
                  <a:pt x="49" y="2967"/>
                </a:lnTo>
                <a:lnTo>
                  <a:pt x="29" y="2913"/>
                </a:lnTo>
                <a:lnTo>
                  <a:pt x="13" y="2857"/>
                </a:lnTo>
                <a:lnTo>
                  <a:pt x="3" y="2799"/>
                </a:lnTo>
                <a:lnTo>
                  <a:pt x="0" y="2738"/>
                </a:lnTo>
                <a:lnTo>
                  <a:pt x="0" y="552"/>
                </a:lnTo>
                <a:lnTo>
                  <a:pt x="3" y="492"/>
                </a:lnTo>
                <a:lnTo>
                  <a:pt x="13" y="434"/>
                </a:lnTo>
                <a:lnTo>
                  <a:pt x="29" y="379"/>
                </a:lnTo>
                <a:lnTo>
                  <a:pt x="49" y="325"/>
                </a:lnTo>
                <a:lnTo>
                  <a:pt x="76" y="274"/>
                </a:lnTo>
                <a:lnTo>
                  <a:pt x="106" y="227"/>
                </a:lnTo>
                <a:lnTo>
                  <a:pt x="142" y="182"/>
                </a:lnTo>
                <a:lnTo>
                  <a:pt x="181" y="142"/>
                </a:lnTo>
                <a:lnTo>
                  <a:pt x="225" y="107"/>
                </a:lnTo>
                <a:lnTo>
                  <a:pt x="272" y="75"/>
                </a:lnTo>
                <a:lnTo>
                  <a:pt x="322" y="49"/>
                </a:lnTo>
                <a:lnTo>
                  <a:pt x="375" y="28"/>
                </a:lnTo>
                <a:lnTo>
                  <a:pt x="431" y="12"/>
                </a:lnTo>
                <a:lnTo>
                  <a:pt x="489" y="3"/>
                </a:lnTo>
                <a:lnTo>
                  <a:pt x="5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3" name="Freeform 1494"/>
          <p:cNvSpPr>
            <a:spLocks noEditPoints="1"/>
          </p:cNvSpPr>
          <p:nvPr/>
        </p:nvSpPr>
        <p:spPr bwMode="auto">
          <a:xfrm>
            <a:off x="1073321" y="1137735"/>
            <a:ext cx="336784" cy="147756"/>
          </a:xfrm>
          <a:custGeom>
            <a:avLst/>
            <a:gdLst>
              <a:gd name="T0" fmla="*/ 2612 w 3261"/>
              <a:gd name="T1" fmla="*/ 2 h 1433"/>
              <a:gd name="T2" fmla="*/ 2797 w 3261"/>
              <a:gd name="T3" fmla="*/ 45 h 1433"/>
              <a:gd name="T4" fmla="*/ 2959 w 3261"/>
              <a:gd name="T5" fmla="*/ 131 h 1433"/>
              <a:gd name="T6" fmla="*/ 3093 w 3261"/>
              <a:gd name="T7" fmla="*/ 254 h 1433"/>
              <a:gd name="T8" fmla="*/ 3193 w 3261"/>
              <a:gd name="T9" fmla="*/ 410 h 1433"/>
              <a:gd name="T10" fmla="*/ 3250 w 3261"/>
              <a:gd name="T11" fmla="*/ 588 h 1433"/>
              <a:gd name="T12" fmla="*/ 3258 w 3261"/>
              <a:gd name="T13" fmla="*/ 782 h 1433"/>
              <a:gd name="T14" fmla="*/ 3217 w 3261"/>
              <a:gd name="T15" fmla="*/ 967 h 1433"/>
              <a:gd name="T16" fmla="*/ 3130 w 3261"/>
              <a:gd name="T17" fmla="*/ 1130 h 1433"/>
              <a:gd name="T18" fmla="*/ 3007 w 3261"/>
              <a:gd name="T19" fmla="*/ 1265 h 1433"/>
              <a:gd name="T20" fmla="*/ 2853 w 3261"/>
              <a:gd name="T21" fmla="*/ 1365 h 1433"/>
              <a:gd name="T22" fmla="*/ 2676 w 3261"/>
              <a:gd name="T23" fmla="*/ 1422 h 1433"/>
              <a:gd name="T24" fmla="*/ 2483 w 3261"/>
              <a:gd name="T25" fmla="*/ 1430 h 1433"/>
              <a:gd name="T26" fmla="*/ 2298 w 3261"/>
              <a:gd name="T27" fmla="*/ 1389 h 1433"/>
              <a:gd name="T28" fmla="*/ 2137 w 3261"/>
              <a:gd name="T29" fmla="*/ 1302 h 1433"/>
              <a:gd name="T30" fmla="*/ 2002 w 3261"/>
              <a:gd name="T31" fmla="*/ 1178 h 1433"/>
              <a:gd name="T32" fmla="*/ 1903 w 3261"/>
              <a:gd name="T33" fmla="*/ 1024 h 1433"/>
              <a:gd name="T34" fmla="*/ 1846 w 3261"/>
              <a:gd name="T35" fmla="*/ 845 h 1433"/>
              <a:gd name="T36" fmla="*/ 1838 w 3261"/>
              <a:gd name="T37" fmla="*/ 652 h 1433"/>
              <a:gd name="T38" fmla="*/ 1879 w 3261"/>
              <a:gd name="T39" fmla="*/ 466 h 1433"/>
              <a:gd name="T40" fmla="*/ 1965 w 3261"/>
              <a:gd name="T41" fmla="*/ 303 h 1433"/>
              <a:gd name="T42" fmla="*/ 2089 w 3261"/>
              <a:gd name="T43" fmla="*/ 169 h 1433"/>
              <a:gd name="T44" fmla="*/ 2242 w 3261"/>
              <a:gd name="T45" fmla="*/ 69 h 1433"/>
              <a:gd name="T46" fmla="*/ 2420 w 3261"/>
              <a:gd name="T47" fmla="*/ 11 h 1433"/>
              <a:gd name="T48" fmla="*/ 714 w 3261"/>
              <a:gd name="T49" fmla="*/ 0 h 1433"/>
              <a:gd name="T50" fmla="*/ 842 w 3261"/>
              <a:gd name="T51" fmla="*/ 11 h 1433"/>
              <a:gd name="T52" fmla="*/ 1019 w 3261"/>
              <a:gd name="T53" fmla="*/ 69 h 1433"/>
              <a:gd name="T54" fmla="*/ 1173 w 3261"/>
              <a:gd name="T55" fmla="*/ 169 h 1433"/>
              <a:gd name="T56" fmla="*/ 1296 w 3261"/>
              <a:gd name="T57" fmla="*/ 303 h 1433"/>
              <a:gd name="T58" fmla="*/ 1382 w 3261"/>
              <a:gd name="T59" fmla="*/ 466 h 1433"/>
              <a:gd name="T60" fmla="*/ 1424 w 3261"/>
              <a:gd name="T61" fmla="*/ 652 h 1433"/>
              <a:gd name="T62" fmla="*/ 1415 w 3261"/>
              <a:gd name="T63" fmla="*/ 845 h 1433"/>
              <a:gd name="T64" fmla="*/ 1358 w 3261"/>
              <a:gd name="T65" fmla="*/ 1024 h 1433"/>
              <a:gd name="T66" fmla="*/ 1259 w 3261"/>
              <a:gd name="T67" fmla="*/ 1178 h 1433"/>
              <a:gd name="T68" fmla="*/ 1125 w 3261"/>
              <a:gd name="T69" fmla="*/ 1302 h 1433"/>
              <a:gd name="T70" fmla="*/ 962 w 3261"/>
              <a:gd name="T71" fmla="*/ 1389 h 1433"/>
              <a:gd name="T72" fmla="*/ 778 w 3261"/>
              <a:gd name="T73" fmla="*/ 1430 h 1433"/>
              <a:gd name="T74" fmla="*/ 585 w 3261"/>
              <a:gd name="T75" fmla="*/ 1422 h 1433"/>
              <a:gd name="T76" fmla="*/ 407 w 3261"/>
              <a:gd name="T77" fmla="*/ 1365 h 1433"/>
              <a:gd name="T78" fmla="*/ 254 w 3261"/>
              <a:gd name="T79" fmla="*/ 1265 h 1433"/>
              <a:gd name="T80" fmla="*/ 130 w 3261"/>
              <a:gd name="T81" fmla="*/ 1130 h 1433"/>
              <a:gd name="T82" fmla="*/ 44 w 3261"/>
              <a:gd name="T83" fmla="*/ 967 h 1433"/>
              <a:gd name="T84" fmla="*/ 3 w 3261"/>
              <a:gd name="T85" fmla="*/ 782 h 1433"/>
              <a:gd name="T86" fmla="*/ 11 w 3261"/>
              <a:gd name="T87" fmla="*/ 588 h 1433"/>
              <a:gd name="T88" fmla="*/ 68 w 3261"/>
              <a:gd name="T89" fmla="*/ 410 h 1433"/>
              <a:gd name="T90" fmla="*/ 168 w 3261"/>
              <a:gd name="T91" fmla="*/ 254 h 1433"/>
              <a:gd name="T92" fmla="*/ 302 w 3261"/>
              <a:gd name="T93" fmla="*/ 131 h 1433"/>
              <a:gd name="T94" fmla="*/ 465 w 3261"/>
              <a:gd name="T95" fmla="*/ 45 h 1433"/>
              <a:gd name="T96" fmla="*/ 648 w 3261"/>
              <a:gd name="T97" fmla="*/ 2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1" h="1433">
                <a:moveTo>
                  <a:pt x="2547" y="0"/>
                </a:moveTo>
                <a:lnTo>
                  <a:pt x="2547" y="0"/>
                </a:lnTo>
                <a:lnTo>
                  <a:pt x="2612" y="2"/>
                </a:lnTo>
                <a:lnTo>
                  <a:pt x="2676" y="11"/>
                </a:lnTo>
                <a:lnTo>
                  <a:pt x="2737" y="26"/>
                </a:lnTo>
                <a:lnTo>
                  <a:pt x="2797" y="45"/>
                </a:lnTo>
                <a:lnTo>
                  <a:pt x="2853" y="69"/>
                </a:lnTo>
                <a:lnTo>
                  <a:pt x="2908" y="98"/>
                </a:lnTo>
                <a:lnTo>
                  <a:pt x="2959" y="131"/>
                </a:lnTo>
                <a:lnTo>
                  <a:pt x="3007" y="169"/>
                </a:lnTo>
                <a:lnTo>
                  <a:pt x="3052" y="210"/>
                </a:lnTo>
                <a:lnTo>
                  <a:pt x="3093" y="254"/>
                </a:lnTo>
                <a:lnTo>
                  <a:pt x="3130" y="303"/>
                </a:lnTo>
                <a:lnTo>
                  <a:pt x="3163" y="355"/>
                </a:lnTo>
                <a:lnTo>
                  <a:pt x="3193" y="410"/>
                </a:lnTo>
                <a:lnTo>
                  <a:pt x="3217" y="466"/>
                </a:lnTo>
                <a:lnTo>
                  <a:pt x="3236" y="526"/>
                </a:lnTo>
                <a:lnTo>
                  <a:pt x="3250" y="588"/>
                </a:lnTo>
                <a:lnTo>
                  <a:pt x="3258" y="652"/>
                </a:lnTo>
                <a:lnTo>
                  <a:pt x="3261" y="716"/>
                </a:lnTo>
                <a:lnTo>
                  <a:pt x="3258" y="782"/>
                </a:lnTo>
                <a:lnTo>
                  <a:pt x="3250" y="845"/>
                </a:lnTo>
                <a:lnTo>
                  <a:pt x="3236" y="907"/>
                </a:lnTo>
                <a:lnTo>
                  <a:pt x="3217" y="967"/>
                </a:lnTo>
                <a:lnTo>
                  <a:pt x="3193" y="1024"/>
                </a:lnTo>
                <a:lnTo>
                  <a:pt x="3163" y="1078"/>
                </a:lnTo>
                <a:lnTo>
                  <a:pt x="3130" y="1130"/>
                </a:lnTo>
                <a:lnTo>
                  <a:pt x="3093" y="1178"/>
                </a:lnTo>
                <a:lnTo>
                  <a:pt x="3052" y="1224"/>
                </a:lnTo>
                <a:lnTo>
                  <a:pt x="3007" y="1265"/>
                </a:lnTo>
                <a:lnTo>
                  <a:pt x="2959" y="1302"/>
                </a:lnTo>
                <a:lnTo>
                  <a:pt x="2908" y="1336"/>
                </a:lnTo>
                <a:lnTo>
                  <a:pt x="2853" y="1365"/>
                </a:lnTo>
                <a:lnTo>
                  <a:pt x="2797" y="1389"/>
                </a:lnTo>
                <a:lnTo>
                  <a:pt x="2737" y="1408"/>
                </a:lnTo>
                <a:lnTo>
                  <a:pt x="2676" y="1422"/>
                </a:lnTo>
                <a:lnTo>
                  <a:pt x="2612" y="1430"/>
                </a:lnTo>
                <a:lnTo>
                  <a:pt x="2547" y="1433"/>
                </a:lnTo>
                <a:lnTo>
                  <a:pt x="2483" y="1430"/>
                </a:lnTo>
                <a:lnTo>
                  <a:pt x="2420" y="1422"/>
                </a:lnTo>
                <a:lnTo>
                  <a:pt x="2358" y="1408"/>
                </a:lnTo>
                <a:lnTo>
                  <a:pt x="2298" y="1389"/>
                </a:lnTo>
                <a:lnTo>
                  <a:pt x="2242" y="1365"/>
                </a:lnTo>
                <a:lnTo>
                  <a:pt x="2188" y="1336"/>
                </a:lnTo>
                <a:lnTo>
                  <a:pt x="2137" y="1302"/>
                </a:lnTo>
                <a:lnTo>
                  <a:pt x="2089" y="1265"/>
                </a:lnTo>
                <a:lnTo>
                  <a:pt x="2043" y="1224"/>
                </a:lnTo>
                <a:lnTo>
                  <a:pt x="2002" y="1178"/>
                </a:lnTo>
                <a:lnTo>
                  <a:pt x="1965" y="1130"/>
                </a:lnTo>
                <a:lnTo>
                  <a:pt x="1932" y="1078"/>
                </a:lnTo>
                <a:lnTo>
                  <a:pt x="1903" y="1024"/>
                </a:lnTo>
                <a:lnTo>
                  <a:pt x="1879" y="967"/>
                </a:lnTo>
                <a:lnTo>
                  <a:pt x="1860" y="907"/>
                </a:lnTo>
                <a:lnTo>
                  <a:pt x="1846" y="845"/>
                </a:lnTo>
                <a:lnTo>
                  <a:pt x="1838" y="782"/>
                </a:lnTo>
                <a:lnTo>
                  <a:pt x="1835" y="716"/>
                </a:lnTo>
                <a:lnTo>
                  <a:pt x="1838" y="652"/>
                </a:lnTo>
                <a:lnTo>
                  <a:pt x="1846" y="588"/>
                </a:lnTo>
                <a:lnTo>
                  <a:pt x="1860" y="526"/>
                </a:lnTo>
                <a:lnTo>
                  <a:pt x="1879" y="466"/>
                </a:lnTo>
                <a:lnTo>
                  <a:pt x="1903" y="410"/>
                </a:lnTo>
                <a:lnTo>
                  <a:pt x="1932" y="355"/>
                </a:lnTo>
                <a:lnTo>
                  <a:pt x="1965" y="303"/>
                </a:lnTo>
                <a:lnTo>
                  <a:pt x="2002" y="254"/>
                </a:lnTo>
                <a:lnTo>
                  <a:pt x="2043" y="210"/>
                </a:lnTo>
                <a:lnTo>
                  <a:pt x="2089" y="169"/>
                </a:lnTo>
                <a:lnTo>
                  <a:pt x="2137" y="131"/>
                </a:lnTo>
                <a:lnTo>
                  <a:pt x="2188" y="98"/>
                </a:lnTo>
                <a:lnTo>
                  <a:pt x="2242" y="69"/>
                </a:lnTo>
                <a:lnTo>
                  <a:pt x="2298" y="45"/>
                </a:lnTo>
                <a:lnTo>
                  <a:pt x="2358" y="26"/>
                </a:lnTo>
                <a:lnTo>
                  <a:pt x="2420" y="11"/>
                </a:lnTo>
                <a:lnTo>
                  <a:pt x="2483" y="2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2"/>
                </a:lnTo>
                <a:lnTo>
                  <a:pt x="842" y="11"/>
                </a:lnTo>
                <a:lnTo>
                  <a:pt x="903" y="26"/>
                </a:lnTo>
                <a:lnTo>
                  <a:pt x="962" y="45"/>
                </a:lnTo>
                <a:lnTo>
                  <a:pt x="1019" y="69"/>
                </a:lnTo>
                <a:lnTo>
                  <a:pt x="1073" y="98"/>
                </a:lnTo>
                <a:lnTo>
                  <a:pt x="1125" y="131"/>
                </a:lnTo>
                <a:lnTo>
                  <a:pt x="1173" y="169"/>
                </a:lnTo>
                <a:lnTo>
                  <a:pt x="1217" y="210"/>
                </a:lnTo>
                <a:lnTo>
                  <a:pt x="1259" y="254"/>
                </a:lnTo>
                <a:lnTo>
                  <a:pt x="1296" y="303"/>
                </a:lnTo>
                <a:lnTo>
                  <a:pt x="1329" y="355"/>
                </a:lnTo>
                <a:lnTo>
                  <a:pt x="1358" y="410"/>
                </a:lnTo>
                <a:lnTo>
                  <a:pt x="1382" y="466"/>
                </a:lnTo>
                <a:lnTo>
                  <a:pt x="1401" y="526"/>
                </a:lnTo>
                <a:lnTo>
                  <a:pt x="1415" y="588"/>
                </a:lnTo>
                <a:lnTo>
                  <a:pt x="1424" y="652"/>
                </a:lnTo>
                <a:lnTo>
                  <a:pt x="1426" y="716"/>
                </a:lnTo>
                <a:lnTo>
                  <a:pt x="1424" y="782"/>
                </a:lnTo>
                <a:lnTo>
                  <a:pt x="1415" y="845"/>
                </a:lnTo>
                <a:lnTo>
                  <a:pt x="1401" y="907"/>
                </a:lnTo>
                <a:lnTo>
                  <a:pt x="1382" y="967"/>
                </a:lnTo>
                <a:lnTo>
                  <a:pt x="1358" y="1024"/>
                </a:lnTo>
                <a:lnTo>
                  <a:pt x="1329" y="1078"/>
                </a:lnTo>
                <a:lnTo>
                  <a:pt x="1296" y="1130"/>
                </a:lnTo>
                <a:lnTo>
                  <a:pt x="1259" y="1178"/>
                </a:lnTo>
                <a:lnTo>
                  <a:pt x="1217" y="1224"/>
                </a:lnTo>
                <a:lnTo>
                  <a:pt x="1173" y="1265"/>
                </a:lnTo>
                <a:lnTo>
                  <a:pt x="1125" y="1302"/>
                </a:lnTo>
                <a:lnTo>
                  <a:pt x="1073" y="1336"/>
                </a:lnTo>
                <a:lnTo>
                  <a:pt x="1019" y="1365"/>
                </a:lnTo>
                <a:lnTo>
                  <a:pt x="962" y="1389"/>
                </a:lnTo>
                <a:lnTo>
                  <a:pt x="903" y="1408"/>
                </a:lnTo>
                <a:lnTo>
                  <a:pt x="842" y="1422"/>
                </a:lnTo>
                <a:lnTo>
                  <a:pt x="778" y="1430"/>
                </a:lnTo>
                <a:lnTo>
                  <a:pt x="714" y="1433"/>
                </a:lnTo>
                <a:lnTo>
                  <a:pt x="648" y="1430"/>
                </a:lnTo>
                <a:lnTo>
                  <a:pt x="585" y="1422"/>
                </a:lnTo>
                <a:lnTo>
                  <a:pt x="524" y="1408"/>
                </a:lnTo>
                <a:lnTo>
                  <a:pt x="465" y="1389"/>
                </a:lnTo>
                <a:lnTo>
                  <a:pt x="407" y="1365"/>
                </a:lnTo>
                <a:lnTo>
                  <a:pt x="353" y="1336"/>
                </a:lnTo>
                <a:lnTo>
                  <a:pt x="302" y="1302"/>
                </a:lnTo>
                <a:lnTo>
                  <a:pt x="254" y="1265"/>
                </a:lnTo>
                <a:lnTo>
                  <a:pt x="209" y="1224"/>
                </a:lnTo>
                <a:lnTo>
                  <a:pt x="168" y="1178"/>
                </a:lnTo>
                <a:lnTo>
                  <a:pt x="130" y="1130"/>
                </a:lnTo>
                <a:lnTo>
                  <a:pt x="97" y="1078"/>
                </a:lnTo>
                <a:lnTo>
                  <a:pt x="68" y="1024"/>
                </a:lnTo>
                <a:lnTo>
                  <a:pt x="44" y="967"/>
                </a:lnTo>
                <a:lnTo>
                  <a:pt x="25" y="907"/>
                </a:lnTo>
                <a:lnTo>
                  <a:pt x="11" y="845"/>
                </a:lnTo>
                <a:lnTo>
                  <a:pt x="3" y="782"/>
                </a:lnTo>
                <a:lnTo>
                  <a:pt x="0" y="716"/>
                </a:lnTo>
                <a:lnTo>
                  <a:pt x="3" y="652"/>
                </a:lnTo>
                <a:lnTo>
                  <a:pt x="11" y="588"/>
                </a:lnTo>
                <a:lnTo>
                  <a:pt x="25" y="526"/>
                </a:lnTo>
                <a:lnTo>
                  <a:pt x="44" y="466"/>
                </a:lnTo>
                <a:lnTo>
                  <a:pt x="68" y="410"/>
                </a:lnTo>
                <a:lnTo>
                  <a:pt x="97" y="355"/>
                </a:lnTo>
                <a:lnTo>
                  <a:pt x="130" y="303"/>
                </a:lnTo>
                <a:lnTo>
                  <a:pt x="168" y="254"/>
                </a:lnTo>
                <a:lnTo>
                  <a:pt x="209" y="210"/>
                </a:lnTo>
                <a:lnTo>
                  <a:pt x="254" y="169"/>
                </a:lnTo>
                <a:lnTo>
                  <a:pt x="302" y="131"/>
                </a:lnTo>
                <a:lnTo>
                  <a:pt x="353" y="98"/>
                </a:lnTo>
                <a:lnTo>
                  <a:pt x="407" y="69"/>
                </a:lnTo>
                <a:lnTo>
                  <a:pt x="465" y="45"/>
                </a:lnTo>
                <a:lnTo>
                  <a:pt x="524" y="26"/>
                </a:lnTo>
                <a:lnTo>
                  <a:pt x="585" y="11"/>
                </a:lnTo>
                <a:lnTo>
                  <a:pt x="648" y="2"/>
                </a:lnTo>
                <a:lnTo>
                  <a:pt x="71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4" name="Freeform 1499"/>
          <p:cNvSpPr>
            <a:spLocks noEditPoints="1"/>
          </p:cNvSpPr>
          <p:nvPr/>
        </p:nvSpPr>
        <p:spPr bwMode="auto">
          <a:xfrm>
            <a:off x="1619499" y="1137735"/>
            <a:ext cx="336784" cy="147756"/>
          </a:xfrm>
          <a:custGeom>
            <a:avLst/>
            <a:gdLst>
              <a:gd name="T0" fmla="*/ 2401 w 3261"/>
              <a:gd name="T1" fmla="*/ 335 h 1433"/>
              <a:gd name="T2" fmla="*/ 2243 w 3261"/>
              <a:gd name="T3" fmla="*/ 445 h 1433"/>
              <a:gd name="T4" fmla="*/ 2153 w 3261"/>
              <a:gd name="T5" fmla="*/ 616 h 1433"/>
              <a:gd name="T6" fmla="*/ 2153 w 3261"/>
              <a:gd name="T7" fmla="*/ 817 h 1433"/>
              <a:gd name="T8" fmla="*/ 2243 w 3261"/>
              <a:gd name="T9" fmla="*/ 989 h 1433"/>
              <a:gd name="T10" fmla="*/ 2401 w 3261"/>
              <a:gd name="T11" fmla="*/ 1099 h 1433"/>
              <a:gd name="T12" fmla="*/ 2598 w 3261"/>
              <a:gd name="T13" fmla="*/ 1123 h 1433"/>
              <a:gd name="T14" fmla="*/ 2780 w 3261"/>
              <a:gd name="T15" fmla="*/ 1053 h 1433"/>
              <a:gd name="T16" fmla="*/ 2908 w 3261"/>
              <a:gd name="T17" fmla="*/ 909 h 1433"/>
              <a:gd name="T18" fmla="*/ 2955 w 3261"/>
              <a:gd name="T19" fmla="*/ 716 h 1433"/>
              <a:gd name="T20" fmla="*/ 2908 w 3261"/>
              <a:gd name="T21" fmla="*/ 525 h 1433"/>
              <a:gd name="T22" fmla="*/ 2780 w 3261"/>
              <a:gd name="T23" fmla="*/ 381 h 1433"/>
              <a:gd name="T24" fmla="*/ 2598 w 3261"/>
              <a:gd name="T25" fmla="*/ 310 h 1433"/>
              <a:gd name="T26" fmla="*/ 2612 w 3261"/>
              <a:gd name="T27" fmla="*/ 2 h 1433"/>
              <a:gd name="T28" fmla="*/ 2853 w 3261"/>
              <a:gd name="T29" fmla="*/ 69 h 1433"/>
              <a:gd name="T30" fmla="*/ 3052 w 3261"/>
              <a:gd name="T31" fmla="*/ 210 h 1433"/>
              <a:gd name="T32" fmla="*/ 3193 w 3261"/>
              <a:gd name="T33" fmla="*/ 410 h 1433"/>
              <a:gd name="T34" fmla="*/ 3258 w 3261"/>
              <a:gd name="T35" fmla="*/ 652 h 1433"/>
              <a:gd name="T36" fmla="*/ 3236 w 3261"/>
              <a:gd name="T37" fmla="*/ 907 h 1433"/>
              <a:gd name="T38" fmla="*/ 3130 w 3261"/>
              <a:gd name="T39" fmla="*/ 1130 h 1433"/>
              <a:gd name="T40" fmla="*/ 2959 w 3261"/>
              <a:gd name="T41" fmla="*/ 1302 h 1433"/>
              <a:gd name="T42" fmla="*/ 2737 w 3261"/>
              <a:gd name="T43" fmla="*/ 1408 h 1433"/>
              <a:gd name="T44" fmla="*/ 2483 w 3261"/>
              <a:gd name="T45" fmla="*/ 1430 h 1433"/>
              <a:gd name="T46" fmla="*/ 2242 w 3261"/>
              <a:gd name="T47" fmla="*/ 1365 h 1433"/>
              <a:gd name="T48" fmla="*/ 2043 w 3261"/>
              <a:gd name="T49" fmla="*/ 1224 h 1433"/>
              <a:gd name="T50" fmla="*/ 1903 w 3261"/>
              <a:gd name="T51" fmla="*/ 1024 h 1433"/>
              <a:gd name="T52" fmla="*/ 1838 w 3261"/>
              <a:gd name="T53" fmla="*/ 782 h 1433"/>
              <a:gd name="T54" fmla="*/ 1860 w 3261"/>
              <a:gd name="T55" fmla="*/ 526 h 1433"/>
              <a:gd name="T56" fmla="*/ 1965 w 3261"/>
              <a:gd name="T57" fmla="*/ 303 h 1433"/>
              <a:gd name="T58" fmla="*/ 2137 w 3261"/>
              <a:gd name="T59" fmla="*/ 131 h 1433"/>
              <a:gd name="T60" fmla="*/ 2358 w 3261"/>
              <a:gd name="T61" fmla="*/ 26 h 1433"/>
              <a:gd name="T62" fmla="*/ 714 w 3261"/>
              <a:gd name="T63" fmla="*/ 0 h 1433"/>
              <a:gd name="T64" fmla="*/ 903 w 3261"/>
              <a:gd name="T65" fmla="*/ 26 h 1433"/>
              <a:gd name="T66" fmla="*/ 1125 w 3261"/>
              <a:gd name="T67" fmla="*/ 131 h 1433"/>
              <a:gd name="T68" fmla="*/ 1296 w 3261"/>
              <a:gd name="T69" fmla="*/ 303 h 1433"/>
              <a:gd name="T70" fmla="*/ 1401 w 3261"/>
              <a:gd name="T71" fmla="*/ 526 h 1433"/>
              <a:gd name="T72" fmla="*/ 1424 w 3261"/>
              <a:gd name="T73" fmla="*/ 782 h 1433"/>
              <a:gd name="T74" fmla="*/ 1358 w 3261"/>
              <a:gd name="T75" fmla="*/ 1024 h 1433"/>
              <a:gd name="T76" fmla="*/ 1217 w 3261"/>
              <a:gd name="T77" fmla="*/ 1224 h 1433"/>
              <a:gd name="T78" fmla="*/ 1019 w 3261"/>
              <a:gd name="T79" fmla="*/ 1365 h 1433"/>
              <a:gd name="T80" fmla="*/ 778 w 3261"/>
              <a:gd name="T81" fmla="*/ 1430 h 1433"/>
              <a:gd name="T82" fmla="*/ 524 w 3261"/>
              <a:gd name="T83" fmla="*/ 1408 h 1433"/>
              <a:gd name="T84" fmla="*/ 302 w 3261"/>
              <a:gd name="T85" fmla="*/ 1302 h 1433"/>
              <a:gd name="T86" fmla="*/ 130 w 3261"/>
              <a:gd name="T87" fmla="*/ 1130 h 1433"/>
              <a:gd name="T88" fmla="*/ 25 w 3261"/>
              <a:gd name="T89" fmla="*/ 907 h 1433"/>
              <a:gd name="T90" fmla="*/ 3 w 3261"/>
              <a:gd name="T91" fmla="*/ 652 h 1433"/>
              <a:gd name="T92" fmla="*/ 68 w 3261"/>
              <a:gd name="T93" fmla="*/ 410 h 1433"/>
              <a:gd name="T94" fmla="*/ 209 w 3261"/>
              <a:gd name="T95" fmla="*/ 210 h 1433"/>
              <a:gd name="T96" fmla="*/ 407 w 3261"/>
              <a:gd name="T97" fmla="*/ 69 h 1433"/>
              <a:gd name="T98" fmla="*/ 648 w 3261"/>
              <a:gd name="T99" fmla="*/ 2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61" h="1433">
                <a:moveTo>
                  <a:pt x="2547" y="307"/>
                </a:moveTo>
                <a:lnTo>
                  <a:pt x="2497" y="310"/>
                </a:lnTo>
                <a:lnTo>
                  <a:pt x="2448" y="320"/>
                </a:lnTo>
                <a:lnTo>
                  <a:pt x="2401" y="335"/>
                </a:lnTo>
                <a:lnTo>
                  <a:pt x="2357" y="355"/>
                </a:lnTo>
                <a:lnTo>
                  <a:pt x="2315" y="381"/>
                </a:lnTo>
                <a:lnTo>
                  <a:pt x="2277" y="411"/>
                </a:lnTo>
                <a:lnTo>
                  <a:pt x="2243" y="445"/>
                </a:lnTo>
                <a:lnTo>
                  <a:pt x="2213" y="482"/>
                </a:lnTo>
                <a:lnTo>
                  <a:pt x="2188" y="525"/>
                </a:lnTo>
                <a:lnTo>
                  <a:pt x="2168" y="569"/>
                </a:lnTo>
                <a:lnTo>
                  <a:pt x="2153" y="616"/>
                </a:lnTo>
                <a:lnTo>
                  <a:pt x="2144" y="665"/>
                </a:lnTo>
                <a:lnTo>
                  <a:pt x="2140" y="716"/>
                </a:lnTo>
                <a:lnTo>
                  <a:pt x="2144" y="768"/>
                </a:lnTo>
                <a:lnTo>
                  <a:pt x="2153" y="817"/>
                </a:lnTo>
                <a:lnTo>
                  <a:pt x="2168" y="865"/>
                </a:lnTo>
                <a:lnTo>
                  <a:pt x="2188" y="909"/>
                </a:lnTo>
                <a:lnTo>
                  <a:pt x="2213" y="950"/>
                </a:lnTo>
                <a:lnTo>
                  <a:pt x="2243" y="989"/>
                </a:lnTo>
                <a:lnTo>
                  <a:pt x="2277" y="1023"/>
                </a:lnTo>
                <a:lnTo>
                  <a:pt x="2315" y="1053"/>
                </a:lnTo>
                <a:lnTo>
                  <a:pt x="2357" y="1078"/>
                </a:lnTo>
                <a:lnTo>
                  <a:pt x="2401" y="1099"/>
                </a:lnTo>
                <a:lnTo>
                  <a:pt x="2448" y="1114"/>
                </a:lnTo>
                <a:lnTo>
                  <a:pt x="2497" y="1123"/>
                </a:lnTo>
                <a:lnTo>
                  <a:pt x="2547" y="1127"/>
                </a:lnTo>
                <a:lnTo>
                  <a:pt x="2598" y="1123"/>
                </a:lnTo>
                <a:lnTo>
                  <a:pt x="2648" y="1114"/>
                </a:lnTo>
                <a:lnTo>
                  <a:pt x="2695" y="1099"/>
                </a:lnTo>
                <a:lnTo>
                  <a:pt x="2739" y="1078"/>
                </a:lnTo>
                <a:lnTo>
                  <a:pt x="2780" y="1053"/>
                </a:lnTo>
                <a:lnTo>
                  <a:pt x="2818" y="1023"/>
                </a:lnTo>
                <a:lnTo>
                  <a:pt x="2852" y="989"/>
                </a:lnTo>
                <a:lnTo>
                  <a:pt x="2882" y="950"/>
                </a:lnTo>
                <a:lnTo>
                  <a:pt x="2908" y="909"/>
                </a:lnTo>
                <a:lnTo>
                  <a:pt x="2928" y="865"/>
                </a:lnTo>
                <a:lnTo>
                  <a:pt x="2943" y="817"/>
                </a:lnTo>
                <a:lnTo>
                  <a:pt x="2952" y="768"/>
                </a:lnTo>
                <a:lnTo>
                  <a:pt x="2955" y="716"/>
                </a:lnTo>
                <a:lnTo>
                  <a:pt x="2952" y="665"/>
                </a:lnTo>
                <a:lnTo>
                  <a:pt x="2943" y="616"/>
                </a:lnTo>
                <a:lnTo>
                  <a:pt x="2928" y="569"/>
                </a:lnTo>
                <a:lnTo>
                  <a:pt x="2908" y="525"/>
                </a:lnTo>
                <a:lnTo>
                  <a:pt x="2882" y="482"/>
                </a:lnTo>
                <a:lnTo>
                  <a:pt x="2852" y="445"/>
                </a:lnTo>
                <a:lnTo>
                  <a:pt x="2818" y="411"/>
                </a:lnTo>
                <a:lnTo>
                  <a:pt x="2780" y="381"/>
                </a:lnTo>
                <a:lnTo>
                  <a:pt x="2739" y="355"/>
                </a:lnTo>
                <a:lnTo>
                  <a:pt x="2695" y="335"/>
                </a:lnTo>
                <a:lnTo>
                  <a:pt x="2648" y="320"/>
                </a:lnTo>
                <a:lnTo>
                  <a:pt x="2598" y="310"/>
                </a:lnTo>
                <a:lnTo>
                  <a:pt x="2547" y="307"/>
                </a:lnTo>
                <a:close/>
                <a:moveTo>
                  <a:pt x="2547" y="0"/>
                </a:moveTo>
                <a:lnTo>
                  <a:pt x="2547" y="0"/>
                </a:lnTo>
                <a:lnTo>
                  <a:pt x="2612" y="2"/>
                </a:lnTo>
                <a:lnTo>
                  <a:pt x="2676" y="11"/>
                </a:lnTo>
                <a:lnTo>
                  <a:pt x="2737" y="26"/>
                </a:lnTo>
                <a:lnTo>
                  <a:pt x="2797" y="45"/>
                </a:lnTo>
                <a:lnTo>
                  <a:pt x="2853" y="69"/>
                </a:lnTo>
                <a:lnTo>
                  <a:pt x="2908" y="98"/>
                </a:lnTo>
                <a:lnTo>
                  <a:pt x="2959" y="131"/>
                </a:lnTo>
                <a:lnTo>
                  <a:pt x="3007" y="169"/>
                </a:lnTo>
                <a:lnTo>
                  <a:pt x="3052" y="210"/>
                </a:lnTo>
                <a:lnTo>
                  <a:pt x="3093" y="254"/>
                </a:lnTo>
                <a:lnTo>
                  <a:pt x="3130" y="303"/>
                </a:lnTo>
                <a:lnTo>
                  <a:pt x="3163" y="355"/>
                </a:lnTo>
                <a:lnTo>
                  <a:pt x="3193" y="410"/>
                </a:lnTo>
                <a:lnTo>
                  <a:pt x="3217" y="466"/>
                </a:lnTo>
                <a:lnTo>
                  <a:pt x="3236" y="526"/>
                </a:lnTo>
                <a:lnTo>
                  <a:pt x="3250" y="588"/>
                </a:lnTo>
                <a:lnTo>
                  <a:pt x="3258" y="652"/>
                </a:lnTo>
                <a:lnTo>
                  <a:pt x="3261" y="716"/>
                </a:lnTo>
                <a:lnTo>
                  <a:pt x="3258" y="782"/>
                </a:lnTo>
                <a:lnTo>
                  <a:pt x="3250" y="845"/>
                </a:lnTo>
                <a:lnTo>
                  <a:pt x="3236" y="907"/>
                </a:lnTo>
                <a:lnTo>
                  <a:pt x="3217" y="967"/>
                </a:lnTo>
                <a:lnTo>
                  <a:pt x="3193" y="1024"/>
                </a:lnTo>
                <a:lnTo>
                  <a:pt x="3163" y="1078"/>
                </a:lnTo>
                <a:lnTo>
                  <a:pt x="3130" y="1130"/>
                </a:lnTo>
                <a:lnTo>
                  <a:pt x="3093" y="1178"/>
                </a:lnTo>
                <a:lnTo>
                  <a:pt x="3052" y="1224"/>
                </a:lnTo>
                <a:lnTo>
                  <a:pt x="3007" y="1265"/>
                </a:lnTo>
                <a:lnTo>
                  <a:pt x="2959" y="1302"/>
                </a:lnTo>
                <a:lnTo>
                  <a:pt x="2908" y="1336"/>
                </a:lnTo>
                <a:lnTo>
                  <a:pt x="2853" y="1365"/>
                </a:lnTo>
                <a:lnTo>
                  <a:pt x="2797" y="1389"/>
                </a:lnTo>
                <a:lnTo>
                  <a:pt x="2737" y="1408"/>
                </a:lnTo>
                <a:lnTo>
                  <a:pt x="2676" y="1422"/>
                </a:lnTo>
                <a:lnTo>
                  <a:pt x="2612" y="1430"/>
                </a:lnTo>
                <a:lnTo>
                  <a:pt x="2547" y="1433"/>
                </a:lnTo>
                <a:lnTo>
                  <a:pt x="2483" y="1430"/>
                </a:lnTo>
                <a:lnTo>
                  <a:pt x="2420" y="1422"/>
                </a:lnTo>
                <a:lnTo>
                  <a:pt x="2358" y="1408"/>
                </a:lnTo>
                <a:lnTo>
                  <a:pt x="2298" y="1389"/>
                </a:lnTo>
                <a:lnTo>
                  <a:pt x="2242" y="1365"/>
                </a:lnTo>
                <a:lnTo>
                  <a:pt x="2188" y="1336"/>
                </a:lnTo>
                <a:lnTo>
                  <a:pt x="2137" y="1302"/>
                </a:lnTo>
                <a:lnTo>
                  <a:pt x="2089" y="1265"/>
                </a:lnTo>
                <a:lnTo>
                  <a:pt x="2043" y="1224"/>
                </a:lnTo>
                <a:lnTo>
                  <a:pt x="2002" y="1178"/>
                </a:lnTo>
                <a:lnTo>
                  <a:pt x="1965" y="1130"/>
                </a:lnTo>
                <a:lnTo>
                  <a:pt x="1932" y="1078"/>
                </a:lnTo>
                <a:lnTo>
                  <a:pt x="1903" y="1024"/>
                </a:lnTo>
                <a:lnTo>
                  <a:pt x="1879" y="967"/>
                </a:lnTo>
                <a:lnTo>
                  <a:pt x="1860" y="907"/>
                </a:lnTo>
                <a:lnTo>
                  <a:pt x="1846" y="845"/>
                </a:lnTo>
                <a:lnTo>
                  <a:pt x="1838" y="782"/>
                </a:lnTo>
                <a:lnTo>
                  <a:pt x="1835" y="716"/>
                </a:lnTo>
                <a:lnTo>
                  <a:pt x="1838" y="652"/>
                </a:lnTo>
                <a:lnTo>
                  <a:pt x="1846" y="588"/>
                </a:lnTo>
                <a:lnTo>
                  <a:pt x="1860" y="526"/>
                </a:lnTo>
                <a:lnTo>
                  <a:pt x="1879" y="466"/>
                </a:lnTo>
                <a:lnTo>
                  <a:pt x="1903" y="410"/>
                </a:lnTo>
                <a:lnTo>
                  <a:pt x="1932" y="355"/>
                </a:lnTo>
                <a:lnTo>
                  <a:pt x="1965" y="303"/>
                </a:lnTo>
                <a:lnTo>
                  <a:pt x="2002" y="254"/>
                </a:lnTo>
                <a:lnTo>
                  <a:pt x="2043" y="210"/>
                </a:lnTo>
                <a:lnTo>
                  <a:pt x="2089" y="169"/>
                </a:lnTo>
                <a:lnTo>
                  <a:pt x="2137" y="131"/>
                </a:lnTo>
                <a:lnTo>
                  <a:pt x="2188" y="98"/>
                </a:lnTo>
                <a:lnTo>
                  <a:pt x="2242" y="69"/>
                </a:lnTo>
                <a:lnTo>
                  <a:pt x="2298" y="45"/>
                </a:lnTo>
                <a:lnTo>
                  <a:pt x="2358" y="26"/>
                </a:lnTo>
                <a:lnTo>
                  <a:pt x="2420" y="11"/>
                </a:lnTo>
                <a:lnTo>
                  <a:pt x="2483" y="2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2"/>
                </a:lnTo>
                <a:lnTo>
                  <a:pt x="842" y="11"/>
                </a:lnTo>
                <a:lnTo>
                  <a:pt x="903" y="26"/>
                </a:lnTo>
                <a:lnTo>
                  <a:pt x="962" y="45"/>
                </a:lnTo>
                <a:lnTo>
                  <a:pt x="1019" y="69"/>
                </a:lnTo>
                <a:lnTo>
                  <a:pt x="1073" y="98"/>
                </a:lnTo>
                <a:lnTo>
                  <a:pt x="1125" y="131"/>
                </a:lnTo>
                <a:lnTo>
                  <a:pt x="1173" y="169"/>
                </a:lnTo>
                <a:lnTo>
                  <a:pt x="1217" y="210"/>
                </a:lnTo>
                <a:lnTo>
                  <a:pt x="1259" y="254"/>
                </a:lnTo>
                <a:lnTo>
                  <a:pt x="1296" y="303"/>
                </a:lnTo>
                <a:lnTo>
                  <a:pt x="1329" y="355"/>
                </a:lnTo>
                <a:lnTo>
                  <a:pt x="1358" y="410"/>
                </a:lnTo>
                <a:lnTo>
                  <a:pt x="1382" y="466"/>
                </a:lnTo>
                <a:lnTo>
                  <a:pt x="1401" y="526"/>
                </a:lnTo>
                <a:lnTo>
                  <a:pt x="1415" y="588"/>
                </a:lnTo>
                <a:lnTo>
                  <a:pt x="1424" y="652"/>
                </a:lnTo>
                <a:lnTo>
                  <a:pt x="1426" y="716"/>
                </a:lnTo>
                <a:lnTo>
                  <a:pt x="1424" y="782"/>
                </a:lnTo>
                <a:lnTo>
                  <a:pt x="1415" y="845"/>
                </a:lnTo>
                <a:lnTo>
                  <a:pt x="1401" y="907"/>
                </a:lnTo>
                <a:lnTo>
                  <a:pt x="1382" y="967"/>
                </a:lnTo>
                <a:lnTo>
                  <a:pt x="1358" y="1024"/>
                </a:lnTo>
                <a:lnTo>
                  <a:pt x="1329" y="1078"/>
                </a:lnTo>
                <a:lnTo>
                  <a:pt x="1296" y="1130"/>
                </a:lnTo>
                <a:lnTo>
                  <a:pt x="1259" y="1178"/>
                </a:lnTo>
                <a:lnTo>
                  <a:pt x="1217" y="1224"/>
                </a:lnTo>
                <a:lnTo>
                  <a:pt x="1173" y="1265"/>
                </a:lnTo>
                <a:lnTo>
                  <a:pt x="1125" y="1302"/>
                </a:lnTo>
                <a:lnTo>
                  <a:pt x="1073" y="1336"/>
                </a:lnTo>
                <a:lnTo>
                  <a:pt x="1019" y="1365"/>
                </a:lnTo>
                <a:lnTo>
                  <a:pt x="962" y="1389"/>
                </a:lnTo>
                <a:lnTo>
                  <a:pt x="903" y="1408"/>
                </a:lnTo>
                <a:lnTo>
                  <a:pt x="842" y="1422"/>
                </a:lnTo>
                <a:lnTo>
                  <a:pt x="778" y="1430"/>
                </a:lnTo>
                <a:lnTo>
                  <a:pt x="714" y="1433"/>
                </a:lnTo>
                <a:lnTo>
                  <a:pt x="648" y="1430"/>
                </a:lnTo>
                <a:lnTo>
                  <a:pt x="585" y="1422"/>
                </a:lnTo>
                <a:lnTo>
                  <a:pt x="524" y="1408"/>
                </a:lnTo>
                <a:lnTo>
                  <a:pt x="465" y="1389"/>
                </a:lnTo>
                <a:lnTo>
                  <a:pt x="407" y="1365"/>
                </a:lnTo>
                <a:lnTo>
                  <a:pt x="353" y="1336"/>
                </a:lnTo>
                <a:lnTo>
                  <a:pt x="302" y="1302"/>
                </a:lnTo>
                <a:lnTo>
                  <a:pt x="254" y="1265"/>
                </a:lnTo>
                <a:lnTo>
                  <a:pt x="209" y="1224"/>
                </a:lnTo>
                <a:lnTo>
                  <a:pt x="168" y="1178"/>
                </a:lnTo>
                <a:lnTo>
                  <a:pt x="130" y="1130"/>
                </a:lnTo>
                <a:lnTo>
                  <a:pt x="97" y="1078"/>
                </a:lnTo>
                <a:lnTo>
                  <a:pt x="68" y="1024"/>
                </a:lnTo>
                <a:lnTo>
                  <a:pt x="44" y="967"/>
                </a:lnTo>
                <a:lnTo>
                  <a:pt x="25" y="907"/>
                </a:lnTo>
                <a:lnTo>
                  <a:pt x="11" y="845"/>
                </a:lnTo>
                <a:lnTo>
                  <a:pt x="3" y="782"/>
                </a:lnTo>
                <a:lnTo>
                  <a:pt x="0" y="716"/>
                </a:lnTo>
                <a:lnTo>
                  <a:pt x="3" y="652"/>
                </a:lnTo>
                <a:lnTo>
                  <a:pt x="11" y="588"/>
                </a:lnTo>
                <a:lnTo>
                  <a:pt x="25" y="526"/>
                </a:lnTo>
                <a:lnTo>
                  <a:pt x="44" y="466"/>
                </a:lnTo>
                <a:lnTo>
                  <a:pt x="68" y="410"/>
                </a:lnTo>
                <a:lnTo>
                  <a:pt x="97" y="355"/>
                </a:lnTo>
                <a:lnTo>
                  <a:pt x="130" y="303"/>
                </a:lnTo>
                <a:lnTo>
                  <a:pt x="168" y="254"/>
                </a:lnTo>
                <a:lnTo>
                  <a:pt x="209" y="210"/>
                </a:lnTo>
                <a:lnTo>
                  <a:pt x="254" y="169"/>
                </a:lnTo>
                <a:lnTo>
                  <a:pt x="302" y="131"/>
                </a:lnTo>
                <a:lnTo>
                  <a:pt x="353" y="98"/>
                </a:lnTo>
                <a:lnTo>
                  <a:pt x="407" y="69"/>
                </a:lnTo>
                <a:lnTo>
                  <a:pt x="465" y="45"/>
                </a:lnTo>
                <a:lnTo>
                  <a:pt x="524" y="26"/>
                </a:lnTo>
                <a:lnTo>
                  <a:pt x="585" y="11"/>
                </a:lnTo>
                <a:lnTo>
                  <a:pt x="648" y="2"/>
                </a:lnTo>
                <a:lnTo>
                  <a:pt x="71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5" name="Freeform 1504"/>
          <p:cNvSpPr>
            <a:spLocks noEditPoints="1"/>
          </p:cNvSpPr>
          <p:nvPr/>
        </p:nvSpPr>
        <p:spPr bwMode="auto">
          <a:xfrm>
            <a:off x="2165679" y="1072166"/>
            <a:ext cx="336784" cy="340085"/>
          </a:xfrm>
          <a:custGeom>
            <a:avLst/>
            <a:gdLst>
              <a:gd name="T0" fmla="*/ 2236 w 3262"/>
              <a:gd name="T1" fmla="*/ 1143 h 3292"/>
              <a:gd name="T2" fmla="*/ 2087 w 3262"/>
              <a:gd name="T3" fmla="*/ 1202 h 3292"/>
              <a:gd name="T4" fmla="*/ 1967 w 3262"/>
              <a:gd name="T5" fmla="*/ 1301 h 3292"/>
              <a:gd name="T6" fmla="*/ 1881 w 3262"/>
              <a:gd name="T7" fmla="*/ 1433 h 3292"/>
              <a:gd name="T8" fmla="*/ 1838 w 3262"/>
              <a:gd name="T9" fmla="*/ 1590 h 3292"/>
              <a:gd name="T10" fmla="*/ 1847 w 3262"/>
              <a:gd name="T11" fmla="*/ 1756 h 3292"/>
              <a:gd name="T12" fmla="*/ 1904 w 3262"/>
              <a:gd name="T13" fmla="*/ 1905 h 3292"/>
              <a:gd name="T14" fmla="*/ 2003 w 3262"/>
              <a:gd name="T15" fmla="*/ 2028 h 3292"/>
              <a:gd name="T16" fmla="*/ 2134 w 3262"/>
              <a:gd name="T17" fmla="*/ 2115 h 3292"/>
              <a:gd name="T18" fmla="*/ 2289 w 3262"/>
              <a:gd name="T19" fmla="*/ 2157 h 3292"/>
              <a:gd name="T20" fmla="*/ 2454 w 3262"/>
              <a:gd name="T21" fmla="*/ 2148 h 3292"/>
              <a:gd name="T22" fmla="*/ 2602 w 3262"/>
              <a:gd name="T23" fmla="*/ 2090 h 3292"/>
              <a:gd name="T24" fmla="*/ 2723 w 3262"/>
              <a:gd name="T25" fmla="*/ 1991 h 3292"/>
              <a:gd name="T26" fmla="*/ 2809 w 3262"/>
              <a:gd name="T27" fmla="*/ 1859 h 3292"/>
              <a:gd name="T28" fmla="*/ 2852 w 3262"/>
              <a:gd name="T29" fmla="*/ 1702 h 3292"/>
              <a:gd name="T30" fmla="*/ 2842 w 3262"/>
              <a:gd name="T31" fmla="*/ 1535 h 3292"/>
              <a:gd name="T32" fmla="*/ 2785 w 3262"/>
              <a:gd name="T33" fmla="*/ 1386 h 3292"/>
              <a:gd name="T34" fmla="*/ 2686 w 3262"/>
              <a:gd name="T35" fmla="*/ 1264 h 3292"/>
              <a:gd name="T36" fmla="*/ 2555 w 3262"/>
              <a:gd name="T37" fmla="*/ 1177 h 3292"/>
              <a:gd name="T38" fmla="*/ 2400 w 3262"/>
              <a:gd name="T39" fmla="*/ 1135 h 3292"/>
              <a:gd name="T40" fmla="*/ 861 w 3262"/>
              <a:gd name="T41" fmla="*/ 1135 h 3292"/>
              <a:gd name="T42" fmla="*/ 707 w 3262"/>
              <a:gd name="T43" fmla="*/ 1177 h 3292"/>
              <a:gd name="T44" fmla="*/ 576 w 3262"/>
              <a:gd name="T45" fmla="*/ 1264 h 3292"/>
              <a:gd name="T46" fmla="*/ 478 w 3262"/>
              <a:gd name="T47" fmla="*/ 1386 h 3292"/>
              <a:gd name="T48" fmla="*/ 419 w 3262"/>
              <a:gd name="T49" fmla="*/ 1535 h 3292"/>
              <a:gd name="T50" fmla="*/ 410 w 3262"/>
              <a:gd name="T51" fmla="*/ 1702 h 3292"/>
              <a:gd name="T52" fmla="*/ 453 w 3262"/>
              <a:gd name="T53" fmla="*/ 1859 h 3292"/>
              <a:gd name="T54" fmla="*/ 539 w 3262"/>
              <a:gd name="T55" fmla="*/ 1991 h 3292"/>
              <a:gd name="T56" fmla="*/ 660 w 3262"/>
              <a:gd name="T57" fmla="*/ 2090 h 3292"/>
              <a:gd name="T58" fmla="*/ 808 w 3262"/>
              <a:gd name="T59" fmla="*/ 2148 h 3292"/>
              <a:gd name="T60" fmla="*/ 973 w 3262"/>
              <a:gd name="T61" fmla="*/ 2157 h 3292"/>
              <a:gd name="T62" fmla="*/ 1128 w 3262"/>
              <a:gd name="T63" fmla="*/ 2115 h 3292"/>
              <a:gd name="T64" fmla="*/ 1258 w 3262"/>
              <a:gd name="T65" fmla="*/ 2028 h 3292"/>
              <a:gd name="T66" fmla="*/ 1358 w 3262"/>
              <a:gd name="T67" fmla="*/ 1905 h 3292"/>
              <a:gd name="T68" fmla="*/ 1415 w 3262"/>
              <a:gd name="T69" fmla="*/ 1756 h 3292"/>
              <a:gd name="T70" fmla="*/ 1424 w 3262"/>
              <a:gd name="T71" fmla="*/ 1590 h 3292"/>
              <a:gd name="T72" fmla="*/ 1381 w 3262"/>
              <a:gd name="T73" fmla="*/ 1433 h 3292"/>
              <a:gd name="T74" fmla="*/ 1295 w 3262"/>
              <a:gd name="T75" fmla="*/ 1301 h 3292"/>
              <a:gd name="T76" fmla="*/ 1175 w 3262"/>
              <a:gd name="T77" fmla="*/ 1202 h 3292"/>
              <a:gd name="T78" fmla="*/ 1027 w 3262"/>
              <a:gd name="T79" fmla="*/ 1143 h 3292"/>
              <a:gd name="T80" fmla="*/ 544 w 3262"/>
              <a:gd name="T81" fmla="*/ 0 h 3292"/>
              <a:gd name="T82" fmla="*/ 2834 w 3262"/>
              <a:gd name="T83" fmla="*/ 12 h 3292"/>
              <a:gd name="T84" fmla="*/ 2992 w 3262"/>
              <a:gd name="T85" fmla="*/ 75 h 3292"/>
              <a:gd name="T86" fmla="*/ 3122 w 3262"/>
              <a:gd name="T87" fmla="*/ 181 h 3292"/>
              <a:gd name="T88" fmla="*/ 3214 w 3262"/>
              <a:gd name="T89" fmla="*/ 322 h 3292"/>
              <a:gd name="T90" fmla="*/ 3259 w 3262"/>
              <a:gd name="T91" fmla="*/ 488 h 3292"/>
              <a:gd name="T92" fmla="*/ 3259 w 3262"/>
              <a:gd name="T93" fmla="*/ 2802 h 3292"/>
              <a:gd name="T94" fmla="*/ 3214 w 3262"/>
              <a:gd name="T95" fmla="*/ 2969 h 3292"/>
              <a:gd name="T96" fmla="*/ 3122 w 3262"/>
              <a:gd name="T97" fmla="*/ 3110 h 3292"/>
              <a:gd name="T98" fmla="*/ 2992 w 3262"/>
              <a:gd name="T99" fmla="*/ 3217 h 3292"/>
              <a:gd name="T100" fmla="*/ 2834 w 3262"/>
              <a:gd name="T101" fmla="*/ 3279 h 3292"/>
              <a:gd name="T102" fmla="*/ 544 w 3262"/>
              <a:gd name="T103" fmla="*/ 3292 h 3292"/>
              <a:gd name="T104" fmla="*/ 372 w 3262"/>
              <a:gd name="T105" fmla="*/ 3263 h 3292"/>
              <a:gd name="T106" fmla="*/ 223 w 3262"/>
              <a:gd name="T107" fmla="*/ 3186 h 3292"/>
              <a:gd name="T108" fmla="*/ 105 w 3262"/>
              <a:gd name="T109" fmla="*/ 3067 h 3292"/>
              <a:gd name="T110" fmla="*/ 28 w 3262"/>
              <a:gd name="T111" fmla="*/ 2916 h 3292"/>
              <a:gd name="T112" fmla="*/ 0 w 3262"/>
              <a:gd name="T113" fmla="*/ 2743 h 3292"/>
              <a:gd name="T114" fmla="*/ 12 w 3262"/>
              <a:gd name="T115" fmla="*/ 431 h 3292"/>
              <a:gd name="T116" fmla="*/ 75 w 3262"/>
              <a:gd name="T117" fmla="*/ 271 h 3292"/>
              <a:gd name="T118" fmla="*/ 180 w 3262"/>
              <a:gd name="T119" fmla="*/ 141 h 3292"/>
              <a:gd name="T120" fmla="*/ 320 w 3262"/>
              <a:gd name="T121" fmla="*/ 48 h 3292"/>
              <a:gd name="T122" fmla="*/ 485 w 3262"/>
              <a:gd name="T12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2345" y="1132"/>
                </a:moveTo>
                <a:lnTo>
                  <a:pt x="2289" y="1135"/>
                </a:lnTo>
                <a:lnTo>
                  <a:pt x="2236" y="1143"/>
                </a:lnTo>
                <a:lnTo>
                  <a:pt x="2183" y="1157"/>
                </a:lnTo>
                <a:lnTo>
                  <a:pt x="2134" y="1177"/>
                </a:lnTo>
                <a:lnTo>
                  <a:pt x="2087" y="1202"/>
                </a:lnTo>
                <a:lnTo>
                  <a:pt x="2043" y="1231"/>
                </a:lnTo>
                <a:lnTo>
                  <a:pt x="2003" y="1264"/>
                </a:lnTo>
                <a:lnTo>
                  <a:pt x="1967" y="1301"/>
                </a:lnTo>
                <a:lnTo>
                  <a:pt x="1934" y="1342"/>
                </a:lnTo>
                <a:lnTo>
                  <a:pt x="1904" y="1386"/>
                </a:lnTo>
                <a:lnTo>
                  <a:pt x="1881" y="1433"/>
                </a:lnTo>
                <a:lnTo>
                  <a:pt x="1861" y="1483"/>
                </a:lnTo>
                <a:lnTo>
                  <a:pt x="1847" y="1535"/>
                </a:lnTo>
                <a:lnTo>
                  <a:pt x="1838" y="1590"/>
                </a:lnTo>
                <a:lnTo>
                  <a:pt x="1835" y="1646"/>
                </a:lnTo>
                <a:lnTo>
                  <a:pt x="1838" y="1702"/>
                </a:lnTo>
                <a:lnTo>
                  <a:pt x="1847" y="1756"/>
                </a:lnTo>
                <a:lnTo>
                  <a:pt x="1861" y="1808"/>
                </a:lnTo>
                <a:lnTo>
                  <a:pt x="1881" y="1859"/>
                </a:lnTo>
                <a:lnTo>
                  <a:pt x="1904" y="1905"/>
                </a:lnTo>
                <a:lnTo>
                  <a:pt x="1934" y="1949"/>
                </a:lnTo>
                <a:lnTo>
                  <a:pt x="1967" y="1991"/>
                </a:lnTo>
                <a:lnTo>
                  <a:pt x="2003" y="2028"/>
                </a:lnTo>
                <a:lnTo>
                  <a:pt x="2043" y="2061"/>
                </a:lnTo>
                <a:lnTo>
                  <a:pt x="2087" y="2090"/>
                </a:lnTo>
                <a:lnTo>
                  <a:pt x="2134" y="2115"/>
                </a:lnTo>
                <a:lnTo>
                  <a:pt x="2183" y="2134"/>
                </a:lnTo>
                <a:lnTo>
                  <a:pt x="2236" y="2148"/>
                </a:lnTo>
                <a:lnTo>
                  <a:pt x="2289" y="2157"/>
                </a:lnTo>
                <a:lnTo>
                  <a:pt x="2345" y="2160"/>
                </a:lnTo>
                <a:lnTo>
                  <a:pt x="2400" y="2157"/>
                </a:lnTo>
                <a:lnTo>
                  <a:pt x="2454" y="2148"/>
                </a:lnTo>
                <a:lnTo>
                  <a:pt x="2506" y="2134"/>
                </a:lnTo>
                <a:lnTo>
                  <a:pt x="2555" y="2115"/>
                </a:lnTo>
                <a:lnTo>
                  <a:pt x="2602" y="2090"/>
                </a:lnTo>
                <a:lnTo>
                  <a:pt x="2646" y="2061"/>
                </a:lnTo>
                <a:lnTo>
                  <a:pt x="2686" y="2028"/>
                </a:lnTo>
                <a:lnTo>
                  <a:pt x="2723" y="1991"/>
                </a:lnTo>
                <a:lnTo>
                  <a:pt x="2756" y="1949"/>
                </a:lnTo>
                <a:lnTo>
                  <a:pt x="2785" y="1905"/>
                </a:lnTo>
                <a:lnTo>
                  <a:pt x="2809" y="1859"/>
                </a:lnTo>
                <a:lnTo>
                  <a:pt x="2828" y="1808"/>
                </a:lnTo>
                <a:lnTo>
                  <a:pt x="2842" y="1756"/>
                </a:lnTo>
                <a:lnTo>
                  <a:pt x="2852" y="1702"/>
                </a:lnTo>
                <a:lnTo>
                  <a:pt x="2855" y="1646"/>
                </a:lnTo>
                <a:lnTo>
                  <a:pt x="2852" y="1590"/>
                </a:lnTo>
                <a:lnTo>
                  <a:pt x="2842" y="1535"/>
                </a:lnTo>
                <a:lnTo>
                  <a:pt x="2828" y="1483"/>
                </a:lnTo>
                <a:lnTo>
                  <a:pt x="2809" y="1433"/>
                </a:lnTo>
                <a:lnTo>
                  <a:pt x="2785" y="1386"/>
                </a:lnTo>
                <a:lnTo>
                  <a:pt x="2756" y="1342"/>
                </a:lnTo>
                <a:lnTo>
                  <a:pt x="2723" y="1301"/>
                </a:lnTo>
                <a:lnTo>
                  <a:pt x="2686" y="1264"/>
                </a:lnTo>
                <a:lnTo>
                  <a:pt x="2646" y="1231"/>
                </a:lnTo>
                <a:lnTo>
                  <a:pt x="2602" y="1202"/>
                </a:lnTo>
                <a:lnTo>
                  <a:pt x="2555" y="1177"/>
                </a:lnTo>
                <a:lnTo>
                  <a:pt x="2506" y="1157"/>
                </a:lnTo>
                <a:lnTo>
                  <a:pt x="2454" y="1143"/>
                </a:lnTo>
                <a:lnTo>
                  <a:pt x="2400" y="1135"/>
                </a:lnTo>
                <a:lnTo>
                  <a:pt x="2345" y="1132"/>
                </a:lnTo>
                <a:close/>
                <a:moveTo>
                  <a:pt x="918" y="1132"/>
                </a:moveTo>
                <a:lnTo>
                  <a:pt x="861" y="1135"/>
                </a:lnTo>
                <a:lnTo>
                  <a:pt x="808" y="1143"/>
                </a:lnTo>
                <a:lnTo>
                  <a:pt x="756" y="1157"/>
                </a:lnTo>
                <a:lnTo>
                  <a:pt x="707" y="1177"/>
                </a:lnTo>
                <a:lnTo>
                  <a:pt x="660" y="1202"/>
                </a:lnTo>
                <a:lnTo>
                  <a:pt x="616" y="1231"/>
                </a:lnTo>
                <a:lnTo>
                  <a:pt x="576" y="1264"/>
                </a:lnTo>
                <a:lnTo>
                  <a:pt x="539" y="1301"/>
                </a:lnTo>
                <a:lnTo>
                  <a:pt x="506" y="1342"/>
                </a:lnTo>
                <a:lnTo>
                  <a:pt x="478" y="1386"/>
                </a:lnTo>
                <a:lnTo>
                  <a:pt x="453" y="1433"/>
                </a:lnTo>
                <a:lnTo>
                  <a:pt x="434" y="1483"/>
                </a:lnTo>
                <a:lnTo>
                  <a:pt x="419" y="1535"/>
                </a:lnTo>
                <a:lnTo>
                  <a:pt x="410" y="1590"/>
                </a:lnTo>
                <a:lnTo>
                  <a:pt x="407" y="1646"/>
                </a:lnTo>
                <a:lnTo>
                  <a:pt x="410" y="1702"/>
                </a:lnTo>
                <a:lnTo>
                  <a:pt x="419" y="1756"/>
                </a:lnTo>
                <a:lnTo>
                  <a:pt x="434" y="1808"/>
                </a:lnTo>
                <a:lnTo>
                  <a:pt x="453" y="1859"/>
                </a:lnTo>
                <a:lnTo>
                  <a:pt x="478" y="1905"/>
                </a:lnTo>
                <a:lnTo>
                  <a:pt x="506" y="1949"/>
                </a:lnTo>
                <a:lnTo>
                  <a:pt x="539" y="1991"/>
                </a:lnTo>
                <a:lnTo>
                  <a:pt x="576" y="2028"/>
                </a:lnTo>
                <a:lnTo>
                  <a:pt x="616" y="2061"/>
                </a:lnTo>
                <a:lnTo>
                  <a:pt x="660" y="2090"/>
                </a:lnTo>
                <a:lnTo>
                  <a:pt x="707" y="2115"/>
                </a:lnTo>
                <a:lnTo>
                  <a:pt x="756" y="2134"/>
                </a:lnTo>
                <a:lnTo>
                  <a:pt x="808" y="2148"/>
                </a:lnTo>
                <a:lnTo>
                  <a:pt x="861" y="2157"/>
                </a:lnTo>
                <a:lnTo>
                  <a:pt x="918" y="2160"/>
                </a:lnTo>
                <a:lnTo>
                  <a:pt x="973" y="2157"/>
                </a:lnTo>
                <a:lnTo>
                  <a:pt x="1027" y="2148"/>
                </a:lnTo>
                <a:lnTo>
                  <a:pt x="1078" y="2134"/>
                </a:lnTo>
                <a:lnTo>
                  <a:pt x="1128" y="2115"/>
                </a:lnTo>
                <a:lnTo>
                  <a:pt x="1175" y="2090"/>
                </a:lnTo>
                <a:lnTo>
                  <a:pt x="1219" y="2061"/>
                </a:lnTo>
                <a:lnTo>
                  <a:pt x="1258" y="2028"/>
                </a:lnTo>
                <a:lnTo>
                  <a:pt x="1295" y="1991"/>
                </a:lnTo>
                <a:lnTo>
                  <a:pt x="1329" y="1949"/>
                </a:lnTo>
                <a:lnTo>
                  <a:pt x="1358" y="1905"/>
                </a:lnTo>
                <a:lnTo>
                  <a:pt x="1381" y="1859"/>
                </a:lnTo>
                <a:lnTo>
                  <a:pt x="1401" y="1808"/>
                </a:lnTo>
                <a:lnTo>
                  <a:pt x="1415" y="1756"/>
                </a:lnTo>
                <a:lnTo>
                  <a:pt x="1424" y="1702"/>
                </a:lnTo>
                <a:lnTo>
                  <a:pt x="1427" y="1646"/>
                </a:lnTo>
                <a:lnTo>
                  <a:pt x="1424" y="1590"/>
                </a:lnTo>
                <a:lnTo>
                  <a:pt x="1415" y="1535"/>
                </a:lnTo>
                <a:lnTo>
                  <a:pt x="1401" y="1483"/>
                </a:lnTo>
                <a:lnTo>
                  <a:pt x="1381" y="1433"/>
                </a:lnTo>
                <a:lnTo>
                  <a:pt x="1358" y="1386"/>
                </a:lnTo>
                <a:lnTo>
                  <a:pt x="1329" y="1342"/>
                </a:lnTo>
                <a:lnTo>
                  <a:pt x="1295" y="1301"/>
                </a:lnTo>
                <a:lnTo>
                  <a:pt x="1258" y="1264"/>
                </a:lnTo>
                <a:lnTo>
                  <a:pt x="1219" y="1231"/>
                </a:lnTo>
                <a:lnTo>
                  <a:pt x="1175" y="1202"/>
                </a:lnTo>
                <a:lnTo>
                  <a:pt x="1128" y="1177"/>
                </a:lnTo>
                <a:lnTo>
                  <a:pt x="1078" y="1157"/>
                </a:lnTo>
                <a:lnTo>
                  <a:pt x="1027" y="1143"/>
                </a:lnTo>
                <a:lnTo>
                  <a:pt x="973" y="1135"/>
                </a:lnTo>
                <a:lnTo>
                  <a:pt x="918" y="1132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8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1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8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8" y="3288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8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8"/>
                </a:lnTo>
                <a:lnTo>
                  <a:pt x="12" y="431"/>
                </a:lnTo>
                <a:lnTo>
                  <a:pt x="28" y="376"/>
                </a:lnTo>
                <a:lnTo>
                  <a:pt x="49" y="322"/>
                </a:lnTo>
                <a:lnTo>
                  <a:pt x="75" y="271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6" name="Freeform 1509"/>
          <p:cNvSpPr>
            <a:spLocks noEditPoints="1"/>
          </p:cNvSpPr>
          <p:nvPr/>
        </p:nvSpPr>
        <p:spPr bwMode="auto">
          <a:xfrm>
            <a:off x="2711858" y="1071603"/>
            <a:ext cx="336784" cy="341737"/>
          </a:xfrm>
          <a:custGeom>
            <a:avLst/>
            <a:gdLst>
              <a:gd name="T0" fmla="*/ 2183 w 3262"/>
              <a:gd name="T1" fmla="*/ 1158 h 3315"/>
              <a:gd name="T2" fmla="*/ 2003 w 3262"/>
              <a:gd name="T3" fmla="*/ 1264 h 3315"/>
              <a:gd name="T4" fmla="*/ 1881 w 3262"/>
              <a:gd name="T5" fmla="*/ 1433 h 3315"/>
              <a:gd name="T6" fmla="*/ 1835 w 3262"/>
              <a:gd name="T7" fmla="*/ 1646 h 3315"/>
              <a:gd name="T8" fmla="*/ 1881 w 3262"/>
              <a:gd name="T9" fmla="*/ 1859 h 3315"/>
              <a:gd name="T10" fmla="*/ 2003 w 3262"/>
              <a:gd name="T11" fmla="*/ 2028 h 3315"/>
              <a:gd name="T12" fmla="*/ 2183 w 3262"/>
              <a:gd name="T13" fmla="*/ 2135 h 3315"/>
              <a:gd name="T14" fmla="*/ 2400 w 3262"/>
              <a:gd name="T15" fmla="*/ 2157 h 3315"/>
              <a:gd name="T16" fmla="*/ 2602 w 3262"/>
              <a:gd name="T17" fmla="*/ 2090 h 3315"/>
              <a:gd name="T18" fmla="*/ 2756 w 3262"/>
              <a:gd name="T19" fmla="*/ 1950 h 3315"/>
              <a:gd name="T20" fmla="*/ 2842 w 3262"/>
              <a:gd name="T21" fmla="*/ 1757 h 3315"/>
              <a:gd name="T22" fmla="*/ 2842 w 3262"/>
              <a:gd name="T23" fmla="*/ 1536 h 3315"/>
              <a:gd name="T24" fmla="*/ 2756 w 3262"/>
              <a:gd name="T25" fmla="*/ 1342 h 3315"/>
              <a:gd name="T26" fmla="*/ 2602 w 3262"/>
              <a:gd name="T27" fmla="*/ 1202 h 3315"/>
              <a:gd name="T28" fmla="*/ 2400 w 3262"/>
              <a:gd name="T29" fmla="*/ 1135 h 3315"/>
              <a:gd name="T30" fmla="*/ 808 w 3262"/>
              <a:gd name="T31" fmla="*/ 1143 h 3315"/>
              <a:gd name="T32" fmla="*/ 616 w 3262"/>
              <a:gd name="T33" fmla="*/ 1231 h 3315"/>
              <a:gd name="T34" fmla="*/ 478 w 3262"/>
              <a:gd name="T35" fmla="*/ 1387 h 3315"/>
              <a:gd name="T36" fmla="*/ 410 w 3262"/>
              <a:gd name="T37" fmla="*/ 1590 h 3315"/>
              <a:gd name="T38" fmla="*/ 434 w 3262"/>
              <a:gd name="T39" fmla="*/ 1808 h 3315"/>
              <a:gd name="T40" fmla="*/ 539 w 3262"/>
              <a:gd name="T41" fmla="*/ 1991 h 3315"/>
              <a:gd name="T42" fmla="*/ 707 w 3262"/>
              <a:gd name="T43" fmla="*/ 2115 h 3315"/>
              <a:gd name="T44" fmla="*/ 918 w 3262"/>
              <a:gd name="T45" fmla="*/ 2160 h 3315"/>
              <a:gd name="T46" fmla="*/ 1128 w 3262"/>
              <a:gd name="T47" fmla="*/ 2115 h 3315"/>
              <a:gd name="T48" fmla="*/ 1295 w 3262"/>
              <a:gd name="T49" fmla="*/ 1991 h 3315"/>
              <a:gd name="T50" fmla="*/ 1401 w 3262"/>
              <a:gd name="T51" fmla="*/ 1808 h 3315"/>
              <a:gd name="T52" fmla="*/ 1424 w 3262"/>
              <a:gd name="T53" fmla="*/ 1590 h 3315"/>
              <a:gd name="T54" fmla="*/ 1358 w 3262"/>
              <a:gd name="T55" fmla="*/ 1387 h 3315"/>
              <a:gd name="T56" fmla="*/ 1219 w 3262"/>
              <a:gd name="T57" fmla="*/ 1231 h 3315"/>
              <a:gd name="T58" fmla="*/ 1027 w 3262"/>
              <a:gd name="T59" fmla="*/ 1143 h 3315"/>
              <a:gd name="T60" fmla="*/ 1631 w 3262"/>
              <a:gd name="T61" fmla="*/ 0 h 3315"/>
              <a:gd name="T62" fmla="*/ 2033 w 3262"/>
              <a:gd name="T63" fmla="*/ 51 h 3315"/>
              <a:gd name="T64" fmla="*/ 2397 w 3262"/>
              <a:gd name="T65" fmla="*/ 194 h 3315"/>
              <a:gd name="T66" fmla="*/ 2714 w 3262"/>
              <a:gd name="T67" fmla="*/ 418 h 3315"/>
              <a:gd name="T68" fmla="*/ 2969 w 3262"/>
              <a:gd name="T69" fmla="*/ 710 h 3315"/>
              <a:gd name="T70" fmla="*/ 3152 w 3262"/>
              <a:gd name="T71" fmla="*/ 1058 h 3315"/>
              <a:gd name="T72" fmla="*/ 3250 w 3262"/>
              <a:gd name="T73" fmla="*/ 1449 h 3315"/>
              <a:gd name="T74" fmla="*/ 3250 w 3262"/>
              <a:gd name="T75" fmla="*/ 1865 h 3315"/>
              <a:gd name="T76" fmla="*/ 3152 w 3262"/>
              <a:gd name="T77" fmla="*/ 2256 h 3315"/>
              <a:gd name="T78" fmla="*/ 2969 w 3262"/>
              <a:gd name="T79" fmla="*/ 2604 h 3315"/>
              <a:gd name="T80" fmla="*/ 2714 w 3262"/>
              <a:gd name="T81" fmla="*/ 2897 h 3315"/>
              <a:gd name="T82" fmla="*/ 2397 w 3262"/>
              <a:gd name="T83" fmla="*/ 3121 h 3315"/>
              <a:gd name="T84" fmla="*/ 2033 w 3262"/>
              <a:gd name="T85" fmla="*/ 3264 h 3315"/>
              <a:gd name="T86" fmla="*/ 1631 w 3262"/>
              <a:gd name="T87" fmla="*/ 3315 h 3315"/>
              <a:gd name="T88" fmla="*/ 1230 w 3262"/>
              <a:gd name="T89" fmla="*/ 3264 h 3315"/>
              <a:gd name="T90" fmla="*/ 865 w 3262"/>
              <a:gd name="T91" fmla="*/ 3121 h 3315"/>
              <a:gd name="T92" fmla="*/ 547 w 3262"/>
              <a:gd name="T93" fmla="*/ 2897 h 3315"/>
              <a:gd name="T94" fmla="*/ 293 w 3262"/>
              <a:gd name="T95" fmla="*/ 2604 h 3315"/>
              <a:gd name="T96" fmla="*/ 109 w 3262"/>
              <a:gd name="T97" fmla="*/ 2256 h 3315"/>
              <a:gd name="T98" fmla="*/ 13 w 3262"/>
              <a:gd name="T99" fmla="*/ 1865 h 3315"/>
              <a:gd name="T100" fmla="*/ 13 w 3262"/>
              <a:gd name="T101" fmla="*/ 1449 h 3315"/>
              <a:gd name="T102" fmla="*/ 109 w 3262"/>
              <a:gd name="T103" fmla="*/ 1058 h 3315"/>
              <a:gd name="T104" fmla="*/ 293 w 3262"/>
              <a:gd name="T105" fmla="*/ 710 h 3315"/>
              <a:gd name="T106" fmla="*/ 547 w 3262"/>
              <a:gd name="T107" fmla="*/ 418 h 3315"/>
              <a:gd name="T108" fmla="*/ 865 w 3262"/>
              <a:gd name="T109" fmla="*/ 194 h 3315"/>
              <a:gd name="T110" fmla="*/ 1230 w 3262"/>
              <a:gd name="T111" fmla="*/ 51 h 3315"/>
              <a:gd name="T112" fmla="*/ 1631 w 3262"/>
              <a:gd name="T113" fmla="*/ 0 h 3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315">
                <a:moveTo>
                  <a:pt x="2345" y="1132"/>
                </a:moveTo>
                <a:lnTo>
                  <a:pt x="2289" y="1135"/>
                </a:lnTo>
                <a:lnTo>
                  <a:pt x="2236" y="1143"/>
                </a:lnTo>
                <a:lnTo>
                  <a:pt x="2183" y="1158"/>
                </a:lnTo>
                <a:lnTo>
                  <a:pt x="2134" y="1177"/>
                </a:lnTo>
                <a:lnTo>
                  <a:pt x="2087" y="1202"/>
                </a:lnTo>
                <a:lnTo>
                  <a:pt x="2043" y="1231"/>
                </a:lnTo>
                <a:lnTo>
                  <a:pt x="2003" y="1264"/>
                </a:lnTo>
                <a:lnTo>
                  <a:pt x="1967" y="1301"/>
                </a:lnTo>
                <a:lnTo>
                  <a:pt x="1934" y="1342"/>
                </a:lnTo>
                <a:lnTo>
                  <a:pt x="1904" y="1387"/>
                </a:lnTo>
                <a:lnTo>
                  <a:pt x="1881" y="1433"/>
                </a:lnTo>
                <a:lnTo>
                  <a:pt x="1861" y="1484"/>
                </a:lnTo>
                <a:lnTo>
                  <a:pt x="1847" y="1536"/>
                </a:lnTo>
                <a:lnTo>
                  <a:pt x="1838" y="1590"/>
                </a:lnTo>
                <a:lnTo>
                  <a:pt x="1835" y="1646"/>
                </a:lnTo>
                <a:lnTo>
                  <a:pt x="1838" y="1702"/>
                </a:lnTo>
                <a:lnTo>
                  <a:pt x="1847" y="1757"/>
                </a:lnTo>
                <a:lnTo>
                  <a:pt x="1861" y="1808"/>
                </a:lnTo>
                <a:lnTo>
                  <a:pt x="1881" y="1859"/>
                </a:lnTo>
                <a:lnTo>
                  <a:pt x="1904" y="1905"/>
                </a:lnTo>
                <a:lnTo>
                  <a:pt x="1934" y="1950"/>
                </a:lnTo>
                <a:lnTo>
                  <a:pt x="1967" y="1991"/>
                </a:lnTo>
                <a:lnTo>
                  <a:pt x="2003" y="2028"/>
                </a:lnTo>
                <a:lnTo>
                  <a:pt x="2043" y="2061"/>
                </a:lnTo>
                <a:lnTo>
                  <a:pt x="2087" y="2090"/>
                </a:lnTo>
                <a:lnTo>
                  <a:pt x="2134" y="2115"/>
                </a:lnTo>
                <a:lnTo>
                  <a:pt x="2183" y="2135"/>
                </a:lnTo>
                <a:lnTo>
                  <a:pt x="2236" y="2149"/>
                </a:lnTo>
                <a:lnTo>
                  <a:pt x="2289" y="2157"/>
                </a:lnTo>
                <a:lnTo>
                  <a:pt x="2345" y="2160"/>
                </a:lnTo>
                <a:lnTo>
                  <a:pt x="2400" y="2157"/>
                </a:lnTo>
                <a:lnTo>
                  <a:pt x="2454" y="2149"/>
                </a:lnTo>
                <a:lnTo>
                  <a:pt x="2506" y="2135"/>
                </a:lnTo>
                <a:lnTo>
                  <a:pt x="2555" y="2115"/>
                </a:lnTo>
                <a:lnTo>
                  <a:pt x="2602" y="2090"/>
                </a:lnTo>
                <a:lnTo>
                  <a:pt x="2646" y="2061"/>
                </a:lnTo>
                <a:lnTo>
                  <a:pt x="2686" y="2028"/>
                </a:lnTo>
                <a:lnTo>
                  <a:pt x="2723" y="1991"/>
                </a:lnTo>
                <a:lnTo>
                  <a:pt x="2756" y="1950"/>
                </a:lnTo>
                <a:lnTo>
                  <a:pt x="2785" y="1905"/>
                </a:lnTo>
                <a:lnTo>
                  <a:pt x="2809" y="1859"/>
                </a:lnTo>
                <a:lnTo>
                  <a:pt x="2828" y="1808"/>
                </a:lnTo>
                <a:lnTo>
                  <a:pt x="2842" y="1757"/>
                </a:lnTo>
                <a:lnTo>
                  <a:pt x="2852" y="1702"/>
                </a:lnTo>
                <a:lnTo>
                  <a:pt x="2855" y="1646"/>
                </a:lnTo>
                <a:lnTo>
                  <a:pt x="2852" y="1590"/>
                </a:lnTo>
                <a:lnTo>
                  <a:pt x="2842" y="1536"/>
                </a:lnTo>
                <a:lnTo>
                  <a:pt x="2828" y="1484"/>
                </a:lnTo>
                <a:lnTo>
                  <a:pt x="2809" y="1433"/>
                </a:lnTo>
                <a:lnTo>
                  <a:pt x="2785" y="1387"/>
                </a:lnTo>
                <a:lnTo>
                  <a:pt x="2756" y="1342"/>
                </a:lnTo>
                <a:lnTo>
                  <a:pt x="2723" y="1301"/>
                </a:lnTo>
                <a:lnTo>
                  <a:pt x="2686" y="1264"/>
                </a:lnTo>
                <a:lnTo>
                  <a:pt x="2646" y="1231"/>
                </a:lnTo>
                <a:lnTo>
                  <a:pt x="2602" y="1202"/>
                </a:lnTo>
                <a:lnTo>
                  <a:pt x="2555" y="1177"/>
                </a:lnTo>
                <a:lnTo>
                  <a:pt x="2506" y="1158"/>
                </a:lnTo>
                <a:lnTo>
                  <a:pt x="2454" y="1143"/>
                </a:lnTo>
                <a:lnTo>
                  <a:pt x="2400" y="1135"/>
                </a:lnTo>
                <a:lnTo>
                  <a:pt x="2345" y="1132"/>
                </a:lnTo>
                <a:close/>
                <a:moveTo>
                  <a:pt x="918" y="1132"/>
                </a:moveTo>
                <a:lnTo>
                  <a:pt x="861" y="1135"/>
                </a:lnTo>
                <a:lnTo>
                  <a:pt x="808" y="1143"/>
                </a:lnTo>
                <a:lnTo>
                  <a:pt x="756" y="1158"/>
                </a:lnTo>
                <a:lnTo>
                  <a:pt x="707" y="1177"/>
                </a:lnTo>
                <a:lnTo>
                  <a:pt x="660" y="1202"/>
                </a:lnTo>
                <a:lnTo>
                  <a:pt x="616" y="1231"/>
                </a:lnTo>
                <a:lnTo>
                  <a:pt x="576" y="1264"/>
                </a:lnTo>
                <a:lnTo>
                  <a:pt x="539" y="1301"/>
                </a:lnTo>
                <a:lnTo>
                  <a:pt x="506" y="1342"/>
                </a:lnTo>
                <a:lnTo>
                  <a:pt x="478" y="1387"/>
                </a:lnTo>
                <a:lnTo>
                  <a:pt x="453" y="1433"/>
                </a:lnTo>
                <a:lnTo>
                  <a:pt x="434" y="1484"/>
                </a:lnTo>
                <a:lnTo>
                  <a:pt x="419" y="1536"/>
                </a:lnTo>
                <a:lnTo>
                  <a:pt x="410" y="1590"/>
                </a:lnTo>
                <a:lnTo>
                  <a:pt x="407" y="1646"/>
                </a:lnTo>
                <a:lnTo>
                  <a:pt x="410" y="1702"/>
                </a:lnTo>
                <a:lnTo>
                  <a:pt x="419" y="1757"/>
                </a:lnTo>
                <a:lnTo>
                  <a:pt x="434" y="1808"/>
                </a:lnTo>
                <a:lnTo>
                  <a:pt x="453" y="1859"/>
                </a:lnTo>
                <a:lnTo>
                  <a:pt x="478" y="1905"/>
                </a:lnTo>
                <a:lnTo>
                  <a:pt x="506" y="1950"/>
                </a:lnTo>
                <a:lnTo>
                  <a:pt x="539" y="1991"/>
                </a:lnTo>
                <a:lnTo>
                  <a:pt x="576" y="2028"/>
                </a:lnTo>
                <a:lnTo>
                  <a:pt x="616" y="2061"/>
                </a:lnTo>
                <a:lnTo>
                  <a:pt x="660" y="2090"/>
                </a:lnTo>
                <a:lnTo>
                  <a:pt x="707" y="2115"/>
                </a:lnTo>
                <a:lnTo>
                  <a:pt x="756" y="2135"/>
                </a:lnTo>
                <a:lnTo>
                  <a:pt x="808" y="2149"/>
                </a:lnTo>
                <a:lnTo>
                  <a:pt x="861" y="2157"/>
                </a:lnTo>
                <a:lnTo>
                  <a:pt x="918" y="2160"/>
                </a:lnTo>
                <a:lnTo>
                  <a:pt x="973" y="2157"/>
                </a:lnTo>
                <a:lnTo>
                  <a:pt x="1027" y="2149"/>
                </a:lnTo>
                <a:lnTo>
                  <a:pt x="1078" y="2135"/>
                </a:lnTo>
                <a:lnTo>
                  <a:pt x="1128" y="2115"/>
                </a:lnTo>
                <a:lnTo>
                  <a:pt x="1175" y="2090"/>
                </a:lnTo>
                <a:lnTo>
                  <a:pt x="1219" y="2061"/>
                </a:lnTo>
                <a:lnTo>
                  <a:pt x="1258" y="2028"/>
                </a:lnTo>
                <a:lnTo>
                  <a:pt x="1295" y="1991"/>
                </a:lnTo>
                <a:lnTo>
                  <a:pt x="1329" y="1950"/>
                </a:lnTo>
                <a:lnTo>
                  <a:pt x="1358" y="1905"/>
                </a:lnTo>
                <a:lnTo>
                  <a:pt x="1381" y="1859"/>
                </a:lnTo>
                <a:lnTo>
                  <a:pt x="1401" y="1808"/>
                </a:lnTo>
                <a:lnTo>
                  <a:pt x="1415" y="1757"/>
                </a:lnTo>
                <a:lnTo>
                  <a:pt x="1424" y="1702"/>
                </a:lnTo>
                <a:lnTo>
                  <a:pt x="1427" y="1646"/>
                </a:lnTo>
                <a:lnTo>
                  <a:pt x="1424" y="1590"/>
                </a:lnTo>
                <a:lnTo>
                  <a:pt x="1415" y="1536"/>
                </a:lnTo>
                <a:lnTo>
                  <a:pt x="1401" y="1484"/>
                </a:lnTo>
                <a:lnTo>
                  <a:pt x="1381" y="1433"/>
                </a:lnTo>
                <a:lnTo>
                  <a:pt x="1358" y="1387"/>
                </a:lnTo>
                <a:lnTo>
                  <a:pt x="1329" y="1342"/>
                </a:lnTo>
                <a:lnTo>
                  <a:pt x="1295" y="1301"/>
                </a:lnTo>
                <a:lnTo>
                  <a:pt x="1258" y="1264"/>
                </a:lnTo>
                <a:lnTo>
                  <a:pt x="1219" y="1231"/>
                </a:lnTo>
                <a:lnTo>
                  <a:pt x="1175" y="1202"/>
                </a:lnTo>
                <a:lnTo>
                  <a:pt x="1128" y="1177"/>
                </a:lnTo>
                <a:lnTo>
                  <a:pt x="1078" y="1158"/>
                </a:lnTo>
                <a:lnTo>
                  <a:pt x="1027" y="1143"/>
                </a:lnTo>
                <a:lnTo>
                  <a:pt x="973" y="1135"/>
                </a:lnTo>
                <a:lnTo>
                  <a:pt x="918" y="1132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3"/>
                </a:lnTo>
                <a:lnTo>
                  <a:pt x="1935" y="29"/>
                </a:lnTo>
                <a:lnTo>
                  <a:pt x="2033" y="51"/>
                </a:lnTo>
                <a:lnTo>
                  <a:pt x="2128" y="78"/>
                </a:lnTo>
                <a:lnTo>
                  <a:pt x="2220" y="111"/>
                </a:lnTo>
                <a:lnTo>
                  <a:pt x="2310" y="151"/>
                </a:lnTo>
                <a:lnTo>
                  <a:pt x="2397" y="194"/>
                </a:lnTo>
                <a:lnTo>
                  <a:pt x="2482" y="243"/>
                </a:lnTo>
                <a:lnTo>
                  <a:pt x="2563" y="297"/>
                </a:lnTo>
                <a:lnTo>
                  <a:pt x="2640" y="355"/>
                </a:lnTo>
                <a:lnTo>
                  <a:pt x="2714" y="418"/>
                </a:lnTo>
                <a:lnTo>
                  <a:pt x="2784" y="485"/>
                </a:lnTo>
                <a:lnTo>
                  <a:pt x="2851" y="557"/>
                </a:lnTo>
                <a:lnTo>
                  <a:pt x="2912" y="632"/>
                </a:lnTo>
                <a:lnTo>
                  <a:pt x="2969" y="710"/>
                </a:lnTo>
                <a:lnTo>
                  <a:pt x="3022" y="793"/>
                </a:lnTo>
                <a:lnTo>
                  <a:pt x="3071" y="878"/>
                </a:lnTo>
                <a:lnTo>
                  <a:pt x="3113" y="967"/>
                </a:lnTo>
                <a:lnTo>
                  <a:pt x="3152" y="1058"/>
                </a:lnTo>
                <a:lnTo>
                  <a:pt x="3185" y="1152"/>
                </a:lnTo>
                <a:lnTo>
                  <a:pt x="3212" y="1250"/>
                </a:lnTo>
                <a:lnTo>
                  <a:pt x="3233" y="1349"/>
                </a:lnTo>
                <a:lnTo>
                  <a:pt x="3250" y="1449"/>
                </a:lnTo>
                <a:lnTo>
                  <a:pt x="3259" y="1552"/>
                </a:lnTo>
                <a:lnTo>
                  <a:pt x="3262" y="1657"/>
                </a:lnTo>
                <a:lnTo>
                  <a:pt x="3259" y="1762"/>
                </a:lnTo>
                <a:lnTo>
                  <a:pt x="3250" y="1865"/>
                </a:lnTo>
                <a:lnTo>
                  <a:pt x="3233" y="1966"/>
                </a:lnTo>
                <a:lnTo>
                  <a:pt x="3212" y="2065"/>
                </a:lnTo>
                <a:lnTo>
                  <a:pt x="3185" y="2162"/>
                </a:lnTo>
                <a:lnTo>
                  <a:pt x="3152" y="2256"/>
                </a:lnTo>
                <a:lnTo>
                  <a:pt x="3113" y="2348"/>
                </a:lnTo>
                <a:lnTo>
                  <a:pt x="3071" y="2436"/>
                </a:lnTo>
                <a:lnTo>
                  <a:pt x="3022" y="2522"/>
                </a:lnTo>
                <a:lnTo>
                  <a:pt x="2969" y="2604"/>
                </a:lnTo>
                <a:lnTo>
                  <a:pt x="2912" y="2683"/>
                </a:lnTo>
                <a:lnTo>
                  <a:pt x="2851" y="2758"/>
                </a:lnTo>
                <a:lnTo>
                  <a:pt x="2784" y="2830"/>
                </a:lnTo>
                <a:lnTo>
                  <a:pt x="2714" y="2897"/>
                </a:lnTo>
                <a:lnTo>
                  <a:pt x="2640" y="2960"/>
                </a:lnTo>
                <a:lnTo>
                  <a:pt x="2563" y="3018"/>
                </a:lnTo>
                <a:lnTo>
                  <a:pt x="2482" y="3071"/>
                </a:lnTo>
                <a:lnTo>
                  <a:pt x="2397" y="3121"/>
                </a:lnTo>
                <a:lnTo>
                  <a:pt x="2310" y="3164"/>
                </a:lnTo>
                <a:lnTo>
                  <a:pt x="2220" y="3203"/>
                </a:lnTo>
                <a:lnTo>
                  <a:pt x="2128" y="3236"/>
                </a:lnTo>
                <a:lnTo>
                  <a:pt x="2033" y="3264"/>
                </a:lnTo>
                <a:lnTo>
                  <a:pt x="1935" y="3286"/>
                </a:lnTo>
                <a:lnTo>
                  <a:pt x="1836" y="3302"/>
                </a:lnTo>
                <a:lnTo>
                  <a:pt x="1734" y="3312"/>
                </a:lnTo>
                <a:lnTo>
                  <a:pt x="1631" y="3315"/>
                </a:lnTo>
                <a:lnTo>
                  <a:pt x="1528" y="3312"/>
                </a:lnTo>
                <a:lnTo>
                  <a:pt x="1426" y="3302"/>
                </a:lnTo>
                <a:lnTo>
                  <a:pt x="1327" y="3286"/>
                </a:lnTo>
                <a:lnTo>
                  <a:pt x="1230" y="3264"/>
                </a:lnTo>
                <a:lnTo>
                  <a:pt x="1135" y="3236"/>
                </a:lnTo>
                <a:lnTo>
                  <a:pt x="1042" y="3203"/>
                </a:lnTo>
                <a:lnTo>
                  <a:pt x="952" y="3164"/>
                </a:lnTo>
                <a:lnTo>
                  <a:pt x="865" y="3121"/>
                </a:lnTo>
                <a:lnTo>
                  <a:pt x="781" y="3071"/>
                </a:lnTo>
                <a:lnTo>
                  <a:pt x="699" y="3018"/>
                </a:lnTo>
                <a:lnTo>
                  <a:pt x="622" y="2960"/>
                </a:lnTo>
                <a:lnTo>
                  <a:pt x="547" y="2897"/>
                </a:lnTo>
                <a:lnTo>
                  <a:pt x="478" y="2830"/>
                </a:lnTo>
                <a:lnTo>
                  <a:pt x="411" y="2758"/>
                </a:lnTo>
                <a:lnTo>
                  <a:pt x="350" y="2683"/>
                </a:lnTo>
                <a:lnTo>
                  <a:pt x="293" y="2604"/>
                </a:lnTo>
                <a:lnTo>
                  <a:pt x="239" y="2522"/>
                </a:lnTo>
                <a:lnTo>
                  <a:pt x="191" y="2436"/>
                </a:lnTo>
                <a:lnTo>
                  <a:pt x="148" y="2348"/>
                </a:lnTo>
                <a:lnTo>
                  <a:pt x="109" y="2256"/>
                </a:lnTo>
                <a:lnTo>
                  <a:pt x="77" y="2162"/>
                </a:lnTo>
                <a:lnTo>
                  <a:pt x="50" y="2065"/>
                </a:lnTo>
                <a:lnTo>
                  <a:pt x="29" y="1966"/>
                </a:lnTo>
                <a:lnTo>
                  <a:pt x="13" y="1865"/>
                </a:lnTo>
                <a:lnTo>
                  <a:pt x="3" y="1762"/>
                </a:lnTo>
                <a:lnTo>
                  <a:pt x="0" y="1657"/>
                </a:lnTo>
                <a:lnTo>
                  <a:pt x="3" y="1552"/>
                </a:lnTo>
                <a:lnTo>
                  <a:pt x="13" y="1449"/>
                </a:lnTo>
                <a:lnTo>
                  <a:pt x="29" y="1349"/>
                </a:lnTo>
                <a:lnTo>
                  <a:pt x="50" y="1250"/>
                </a:lnTo>
                <a:lnTo>
                  <a:pt x="77" y="1152"/>
                </a:lnTo>
                <a:lnTo>
                  <a:pt x="109" y="1058"/>
                </a:lnTo>
                <a:lnTo>
                  <a:pt x="148" y="967"/>
                </a:lnTo>
                <a:lnTo>
                  <a:pt x="191" y="878"/>
                </a:lnTo>
                <a:lnTo>
                  <a:pt x="239" y="793"/>
                </a:lnTo>
                <a:lnTo>
                  <a:pt x="293" y="710"/>
                </a:lnTo>
                <a:lnTo>
                  <a:pt x="350" y="632"/>
                </a:lnTo>
                <a:lnTo>
                  <a:pt x="411" y="557"/>
                </a:lnTo>
                <a:lnTo>
                  <a:pt x="478" y="485"/>
                </a:lnTo>
                <a:lnTo>
                  <a:pt x="547" y="418"/>
                </a:lnTo>
                <a:lnTo>
                  <a:pt x="622" y="355"/>
                </a:lnTo>
                <a:lnTo>
                  <a:pt x="699" y="297"/>
                </a:lnTo>
                <a:lnTo>
                  <a:pt x="781" y="243"/>
                </a:lnTo>
                <a:lnTo>
                  <a:pt x="865" y="194"/>
                </a:lnTo>
                <a:lnTo>
                  <a:pt x="952" y="151"/>
                </a:lnTo>
                <a:lnTo>
                  <a:pt x="1042" y="111"/>
                </a:lnTo>
                <a:lnTo>
                  <a:pt x="1135" y="78"/>
                </a:lnTo>
                <a:lnTo>
                  <a:pt x="1230" y="51"/>
                </a:lnTo>
                <a:lnTo>
                  <a:pt x="1327" y="29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7" name="Freeform 1514"/>
          <p:cNvSpPr>
            <a:spLocks noEditPoints="1"/>
          </p:cNvSpPr>
          <p:nvPr/>
        </p:nvSpPr>
        <p:spPr bwMode="auto">
          <a:xfrm>
            <a:off x="3258036" y="1072166"/>
            <a:ext cx="336784" cy="340085"/>
          </a:xfrm>
          <a:custGeom>
            <a:avLst/>
            <a:gdLst>
              <a:gd name="T0" fmla="*/ 3044 w 3262"/>
              <a:gd name="T1" fmla="*/ 2469 h 3292"/>
              <a:gd name="T2" fmla="*/ 2941 w 3262"/>
              <a:gd name="T3" fmla="*/ 2627 h 3292"/>
              <a:gd name="T4" fmla="*/ 2821 w 3262"/>
              <a:gd name="T5" fmla="*/ 2771 h 3292"/>
              <a:gd name="T6" fmla="*/ 2686 w 3262"/>
              <a:gd name="T7" fmla="*/ 2901 h 3292"/>
              <a:gd name="T8" fmla="*/ 2537 w 3262"/>
              <a:gd name="T9" fmla="*/ 3014 h 3292"/>
              <a:gd name="T10" fmla="*/ 2376 w 3262"/>
              <a:gd name="T11" fmla="*/ 3110 h 3292"/>
              <a:gd name="T12" fmla="*/ 2203 w 3262"/>
              <a:gd name="T13" fmla="*/ 3188 h 3292"/>
              <a:gd name="T14" fmla="*/ 2021 w 3262"/>
              <a:gd name="T15" fmla="*/ 3244 h 3292"/>
              <a:gd name="T16" fmla="*/ 1829 w 3262"/>
              <a:gd name="T17" fmla="*/ 3280 h 3292"/>
              <a:gd name="T18" fmla="*/ 1631 w 3262"/>
              <a:gd name="T19" fmla="*/ 3292 h 3292"/>
              <a:gd name="T20" fmla="*/ 1448 w 3262"/>
              <a:gd name="T21" fmla="*/ 3282 h 3292"/>
              <a:gd name="T22" fmla="*/ 1272 w 3262"/>
              <a:gd name="T23" fmla="*/ 3252 h 3292"/>
              <a:gd name="T24" fmla="*/ 1101 w 3262"/>
              <a:gd name="T25" fmla="*/ 3203 h 3292"/>
              <a:gd name="T26" fmla="*/ 1019 w 3262"/>
              <a:gd name="T27" fmla="*/ 2469 h 3292"/>
              <a:gd name="T28" fmla="*/ 815 w 3262"/>
              <a:gd name="T29" fmla="*/ 3071 h 3292"/>
              <a:gd name="T30" fmla="*/ 658 w 3262"/>
              <a:gd name="T31" fmla="*/ 2967 h 3292"/>
              <a:gd name="T32" fmla="*/ 513 w 3262"/>
              <a:gd name="T33" fmla="*/ 2844 h 3292"/>
              <a:gd name="T34" fmla="*/ 384 w 3262"/>
              <a:gd name="T35" fmla="*/ 2705 h 3292"/>
              <a:gd name="T36" fmla="*/ 270 w 3262"/>
              <a:gd name="T37" fmla="*/ 2553 h 3292"/>
              <a:gd name="T38" fmla="*/ 175 w 3262"/>
              <a:gd name="T39" fmla="*/ 2387 h 3292"/>
              <a:gd name="T40" fmla="*/ 815 w 3262"/>
              <a:gd name="T41" fmla="*/ 1613 h 3292"/>
              <a:gd name="T42" fmla="*/ 2526 w 3262"/>
              <a:gd name="T43" fmla="*/ 269 h 3292"/>
              <a:gd name="T44" fmla="*/ 2676 w 3262"/>
              <a:gd name="T45" fmla="*/ 382 h 3292"/>
              <a:gd name="T46" fmla="*/ 2812 w 3262"/>
              <a:gd name="T47" fmla="*/ 511 h 3292"/>
              <a:gd name="T48" fmla="*/ 2932 w 3262"/>
              <a:gd name="T49" fmla="*/ 654 h 3292"/>
              <a:gd name="T50" fmla="*/ 3037 w 3262"/>
              <a:gd name="T51" fmla="*/ 811 h 3292"/>
              <a:gd name="T52" fmla="*/ 3123 w 3262"/>
              <a:gd name="T53" fmla="*/ 980 h 3292"/>
              <a:gd name="T54" fmla="*/ 3189 w 3262"/>
              <a:gd name="T55" fmla="*/ 1159 h 3292"/>
              <a:gd name="T56" fmla="*/ 3235 w 3262"/>
              <a:gd name="T57" fmla="*/ 1348 h 3292"/>
              <a:gd name="T58" fmla="*/ 3259 w 3262"/>
              <a:gd name="T59" fmla="*/ 1545 h 3292"/>
              <a:gd name="T60" fmla="*/ 3259 w 3262"/>
              <a:gd name="T61" fmla="*/ 1739 h 3292"/>
              <a:gd name="T62" fmla="*/ 3239 w 3262"/>
              <a:gd name="T63" fmla="*/ 1921 h 3292"/>
              <a:gd name="T64" fmla="*/ 3200 w 3262"/>
              <a:gd name="T65" fmla="*/ 2095 h 3292"/>
              <a:gd name="T66" fmla="*/ 3143 w 3262"/>
              <a:gd name="T67" fmla="*/ 2262 h 3292"/>
              <a:gd name="T68" fmla="*/ 2446 w 3262"/>
              <a:gd name="T69" fmla="*/ 220 h 3292"/>
              <a:gd name="T70" fmla="*/ 1358 w 3262"/>
              <a:gd name="T71" fmla="*/ 719 h 3292"/>
              <a:gd name="T72" fmla="*/ 28 w 3262"/>
              <a:gd name="T73" fmla="*/ 1945 h 3292"/>
              <a:gd name="T74" fmla="*/ 3 w 3262"/>
              <a:gd name="T75" fmla="*/ 1747 h 3292"/>
              <a:gd name="T76" fmla="*/ 3 w 3262"/>
              <a:gd name="T77" fmla="*/ 1543 h 3292"/>
              <a:gd name="T78" fmla="*/ 28 w 3262"/>
              <a:gd name="T79" fmla="*/ 1342 h 3292"/>
              <a:gd name="T80" fmla="*/ 76 w 3262"/>
              <a:gd name="T81" fmla="*/ 1150 h 3292"/>
              <a:gd name="T82" fmla="*/ 144 w 3262"/>
              <a:gd name="T83" fmla="*/ 967 h 3292"/>
              <a:gd name="T84" fmla="*/ 234 w 3262"/>
              <a:gd name="T85" fmla="*/ 796 h 3292"/>
              <a:gd name="T86" fmla="*/ 342 w 3262"/>
              <a:gd name="T87" fmla="*/ 637 h 3292"/>
              <a:gd name="T88" fmla="*/ 468 w 3262"/>
              <a:gd name="T89" fmla="*/ 492 h 3292"/>
              <a:gd name="T90" fmla="*/ 608 w 3262"/>
              <a:gd name="T91" fmla="*/ 363 h 3292"/>
              <a:gd name="T92" fmla="*/ 763 w 3262"/>
              <a:gd name="T93" fmla="*/ 252 h 3292"/>
              <a:gd name="T94" fmla="*/ 1631 w 3262"/>
              <a:gd name="T95" fmla="*/ 0 h 3292"/>
              <a:gd name="T96" fmla="*/ 1723 w 3262"/>
              <a:gd name="T97" fmla="*/ 2 h 3292"/>
              <a:gd name="T98" fmla="*/ 1903 w 3262"/>
              <a:gd name="T99" fmla="*/ 22 h 3292"/>
              <a:gd name="T100" fmla="*/ 2077 w 3262"/>
              <a:gd name="T101" fmla="*/ 62 h 3292"/>
              <a:gd name="T102" fmla="*/ 2243 w 3262"/>
              <a:gd name="T103" fmla="*/ 119 h 3292"/>
              <a:gd name="T104" fmla="*/ 1081 w 3262"/>
              <a:gd name="T105" fmla="*/ 96 h 3292"/>
              <a:gd name="T106" fmla="*/ 1257 w 3262"/>
              <a:gd name="T107" fmla="*/ 43 h 3292"/>
              <a:gd name="T108" fmla="*/ 1441 w 3262"/>
              <a:gd name="T109" fmla="*/ 10 h 3292"/>
              <a:gd name="T110" fmla="*/ 1631 w 3262"/>
              <a:gd name="T1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019" y="2469"/>
                </a:moveTo>
                <a:lnTo>
                  <a:pt x="3044" y="2469"/>
                </a:lnTo>
                <a:lnTo>
                  <a:pt x="2995" y="2549"/>
                </a:lnTo>
                <a:lnTo>
                  <a:pt x="2941" y="2627"/>
                </a:lnTo>
                <a:lnTo>
                  <a:pt x="2883" y="2700"/>
                </a:lnTo>
                <a:lnTo>
                  <a:pt x="2821" y="2771"/>
                </a:lnTo>
                <a:lnTo>
                  <a:pt x="2755" y="2838"/>
                </a:lnTo>
                <a:lnTo>
                  <a:pt x="2686" y="2901"/>
                </a:lnTo>
                <a:lnTo>
                  <a:pt x="2613" y="2959"/>
                </a:lnTo>
                <a:lnTo>
                  <a:pt x="2537" y="3014"/>
                </a:lnTo>
                <a:lnTo>
                  <a:pt x="2458" y="3065"/>
                </a:lnTo>
                <a:lnTo>
                  <a:pt x="2376" y="3110"/>
                </a:lnTo>
                <a:lnTo>
                  <a:pt x="2291" y="3152"/>
                </a:lnTo>
                <a:lnTo>
                  <a:pt x="2203" y="3188"/>
                </a:lnTo>
                <a:lnTo>
                  <a:pt x="2113" y="3219"/>
                </a:lnTo>
                <a:lnTo>
                  <a:pt x="2021" y="3244"/>
                </a:lnTo>
                <a:lnTo>
                  <a:pt x="1926" y="3265"/>
                </a:lnTo>
                <a:lnTo>
                  <a:pt x="1829" y="3280"/>
                </a:lnTo>
                <a:lnTo>
                  <a:pt x="1731" y="3289"/>
                </a:lnTo>
                <a:lnTo>
                  <a:pt x="1631" y="3292"/>
                </a:lnTo>
                <a:lnTo>
                  <a:pt x="1539" y="3289"/>
                </a:lnTo>
                <a:lnTo>
                  <a:pt x="1448" y="3282"/>
                </a:lnTo>
                <a:lnTo>
                  <a:pt x="1359" y="3269"/>
                </a:lnTo>
                <a:lnTo>
                  <a:pt x="1272" y="3252"/>
                </a:lnTo>
                <a:lnTo>
                  <a:pt x="1186" y="3229"/>
                </a:lnTo>
                <a:lnTo>
                  <a:pt x="1101" y="3203"/>
                </a:lnTo>
                <a:lnTo>
                  <a:pt x="1019" y="3172"/>
                </a:lnTo>
                <a:lnTo>
                  <a:pt x="1019" y="2469"/>
                </a:lnTo>
                <a:close/>
                <a:moveTo>
                  <a:pt x="815" y="1613"/>
                </a:moveTo>
                <a:lnTo>
                  <a:pt x="815" y="3071"/>
                </a:lnTo>
                <a:lnTo>
                  <a:pt x="735" y="3021"/>
                </a:lnTo>
                <a:lnTo>
                  <a:pt x="658" y="2967"/>
                </a:lnTo>
                <a:lnTo>
                  <a:pt x="583" y="2907"/>
                </a:lnTo>
                <a:lnTo>
                  <a:pt x="513" y="2844"/>
                </a:lnTo>
                <a:lnTo>
                  <a:pt x="446" y="2777"/>
                </a:lnTo>
                <a:lnTo>
                  <a:pt x="384" y="2705"/>
                </a:lnTo>
                <a:lnTo>
                  <a:pt x="324" y="2631"/>
                </a:lnTo>
                <a:lnTo>
                  <a:pt x="270" y="2553"/>
                </a:lnTo>
                <a:lnTo>
                  <a:pt x="220" y="2472"/>
                </a:lnTo>
                <a:lnTo>
                  <a:pt x="175" y="2387"/>
                </a:lnTo>
                <a:lnTo>
                  <a:pt x="134" y="2301"/>
                </a:lnTo>
                <a:lnTo>
                  <a:pt x="815" y="1613"/>
                </a:lnTo>
                <a:close/>
                <a:moveTo>
                  <a:pt x="2446" y="220"/>
                </a:moveTo>
                <a:lnTo>
                  <a:pt x="2526" y="269"/>
                </a:lnTo>
                <a:lnTo>
                  <a:pt x="2603" y="324"/>
                </a:lnTo>
                <a:lnTo>
                  <a:pt x="2676" y="382"/>
                </a:lnTo>
                <a:lnTo>
                  <a:pt x="2746" y="444"/>
                </a:lnTo>
                <a:lnTo>
                  <a:pt x="2812" y="511"/>
                </a:lnTo>
                <a:lnTo>
                  <a:pt x="2874" y="580"/>
                </a:lnTo>
                <a:lnTo>
                  <a:pt x="2932" y="654"/>
                </a:lnTo>
                <a:lnTo>
                  <a:pt x="2987" y="731"/>
                </a:lnTo>
                <a:lnTo>
                  <a:pt x="3037" y="811"/>
                </a:lnTo>
                <a:lnTo>
                  <a:pt x="3082" y="894"/>
                </a:lnTo>
                <a:lnTo>
                  <a:pt x="3123" y="980"/>
                </a:lnTo>
                <a:lnTo>
                  <a:pt x="3159" y="1069"/>
                </a:lnTo>
                <a:lnTo>
                  <a:pt x="3189" y="1159"/>
                </a:lnTo>
                <a:lnTo>
                  <a:pt x="3215" y="1252"/>
                </a:lnTo>
                <a:lnTo>
                  <a:pt x="3235" y="1348"/>
                </a:lnTo>
                <a:lnTo>
                  <a:pt x="3250" y="1445"/>
                </a:lnTo>
                <a:lnTo>
                  <a:pt x="3259" y="1545"/>
                </a:lnTo>
                <a:lnTo>
                  <a:pt x="3262" y="1646"/>
                </a:lnTo>
                <a:lnTo>
                  <a:pt x="3259" y="1739"/>
                </a:lnTo>
                <a:lnTo>
                  <a:pt x="3252" y="1830"/>
                </a:lnTo>
                <a:lnTo>
                  <a:pt x="3239" y="1921"/>
                </a:lnTo>
                <a:lnTo>
                  <a:pt x="3222" y="2008"/>
                </a:lnTo>
                <a:lnTo>
                  <a:pt x="3200" y="2095"/>
                </a:lnTo>
                <a:lnTo>
                  <a:pt x="3174" y="2180"/>
                </a:lnTo>
                <a:lnTo>
                  <a:pt x="3143" y="2262"/>
                </a:lnTo>
                <a:lnTo>
                  <a:pt x="2446" y="2262"/>
                </a:lnTo>
                <a:lnTo>
                  <a:pt x="2446" y="220"/>
                </a:lnTo>
                <a:close/>
                <a:moveTo>
                  <a:pt x="846" y="203"/>
                </a:moveTo>
                <a:lnTo>
                  <a:pt x="1358" y="719"/>
                </a:lnTo>
                <a:lnTo>
                  <a:pt x="48" y="2042"/>
                </a:lnTo>
                <a:lnTo>
                  <a:pt x="28" y="1945"/>
                </a:lnTo>
                <a:lnTo>
                  <a:pt x="12" y="1847"/>
                </a:lnTo>
                <a:lnTo>
                  <a:pt x="3" y="1747"/>
                </a:lnTo>
                <a:lnTo>
                  <a:pt x="0" y="1646"/>
                </a:lnTo>
                <a:lnTo>
                  <a:pt x="3" y="1543"/>
                </a:lnTo>
                <a:lnTo>
                  <a:pt x="12" y="1441"/>
                </a:lnTo>
                <a:lnTo>
                  <a:pt x="28" y="1342"/>
                </a:lnTo>
                <a:lnTo>
                  <a:pt x="49" y="1245"/>
                </a:lnTo>
                <a:lnTo>
                  <a:pt x="76" y="1150"/>
                </a:lnTo>
                <a:lnTo>
                  <a:pt x="107" y="1057"/>
                </a:lnTo>
                <a:lnTo>
                  <a:pt x="144" y="967"/>
                </a:lnTo>
                <a:lnTo>
                  <a:pt x="187" y="881"/>
                </a:lnTo>
                <a:lnTo>
                  <a:pt x="234" y="796"/>
                </a:lnTo>
                <a:lnTo>
                  <a:pt x="285" y="715"/>
                </a:lnTo>
                <a:lnTo>
                  <a:pt x="342" y="637"/>
                </a:lnTo>
                <a:lnTo>
                  <a:pt x="402" y="564"/>
                </a:lnTo>
                <a:lnTo>
                  <a:pt x="468" y="492"/>
                </a:lnTo>
                <a:lnTo>
                  <a:pt x="536" y="426"/>
                </a:lnTo>
                <a:lnTo>
                  <a:pt x="608" y="363"/>
                </a:lnTo>
                <a:lnTo>
                  <a:pt x="684" y="305"/>
                </a:lnTo>
                <a:lnTo>
                  <a:pt x="763" y="252"/>
                </a:lnTo>
                <a:lnTo>
                  <a:pt x="846" y="20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23" y="2"/>
                </a:lnTo>
                <a:lnTo>
                  <a:pt x="1814" y="10"/>
                </a:lnTo>
                <a:lnTo>
                  <a:pt x="1903" y="22"/>
                </a:lnTo>
                <a:lnTo>
                  <a:pt x="1991" y="40"/>
                </a:lnTo>
                <a:lnTo>
                  <a:pt x="2077" y="62"/>
                </a:lnTo>
                <a:lnTo>
                  <a:pt x="2161" y="88"/>
                </a:lnTo>
                <a:lnTo>
                  <a:pt x="2243" y="119"/>
                </a:lnTo>
                <a:lnTo>
                  <a:pt x="2243" y="1267"/>
                </a:lnTo>
                <a:lnTo>
                  <a:pt x="1081" y="96"/>
                </a:lnTo>
                <a:lnTo>
                  <a:pt x="1168" y="67"/>
                </a:lnTo>
                <a:lnTo>
                  <a:pt x="1257" y="43"/>
                </a:lnTo>
                <a:lnTo>
                  <a:pt x="1349" y="24"/>
                </a:lnTo>
                <a:lnTo>
                  <a:pt x="1441" y="10"/>
                </a:lnTo>
                <a:lnTo>
                  <a:pt x="1536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8" name="Freeform 1519"/>
          <p:cNvSpPr>
            <a:spLocks noEditPoints="1"/>
          </p:cNvSpPr>
          <p:nvPr/>
        </p:nvSpPr>
        <p:spPr bwMode="auto">
          <a:xfrm>
            <a:off x="3804216" y="1072166"/>
            <a:ext cx="336784" cy="340085"/>
          </a:xfrm>
          <a:custGeom>
            <a:avLst/>
            <a:gdLst>
              <a:gd name="T0" fmla="*/ 1100 w 3262"/>
              <a:gd name="T1" fmla="*/ 2983 h 3292"/>
              <a:gd name="T2" fmla="*/ 1357 w 3262"/>
              <a:gd name="T3" fmla="*/ 3060 h 3292"/>
              <a:gd name="T4" fmla="*/ 1631 w 3262"/>
              <a:gd name="T5" fmla="*/ 3085 h 3292"/>
              <a:gd name="T6" fmla="*/ 1914 w 3262"/>
              <a:gd name="T7" fmla="*/ 3058 h 3292"/>
              <a:gd name="T8" fmla="*/ 2178 w 3262"/>
              <a:gd name="T9" fmla="*/ 2976 h 3292"/>
              <a:gd name="T10" fmla="*/ 2418 w 3262"/>
              <a:gd name="T11" fmla="*/ 2847 h 3292"/>
              <a:gd name="T12" fmla="*/ 2627 w 3262"/>
              <a:gd name="T13" fmla="*/ 2676 h 3292"/>
              <a:gd name="T14" fmla="*/ 2802 w 3262"/>
              <a:gd name="T15" fmla="*/ 2469 h 3292"/>
              <a:gd name="T16" fmla="*/ 291 w 3262"/>
              <a:gd name="T17" fmla="*/ 2142 h 3292"/>
              <a:gd name="T18" fmla="*/ 404 w 3262"/>
              <a:gd name="T19" fmla="*/ 2382 h 3292"/>
              <a:gd name="T20" fmla="*/ 558 w 3262"/>
              <a:gd name="T21" fmla="*/ 2595 h 3292"/>
              <a:gd name="T22" fmla="*/ 746 w 3262"/>
              <a:gd name="T23" fmla="*/ 2776 h 3292"/>
              <a:gd name="T24" fmla="*/ 2446 w 3262"/>
              <a:gd name="T25" fmla="*/ 463 h 3292"/>
              <a:gd name="T26" fmla="*/ 2956 w 3262"/>
              <a:gd name="T27" fmla="*/ 2182 h 3292"/>
              <a:gd name="T28" fmla="*/ 3032 w 3262"/>
              <a:gd name="T29" fmla="*/ 1923 h 3292"/>
              <a:gd name="T30" fmla="*/ 3058 w 3262"/>
              <a:gd name="T31" fmla="*/ 1646 h 3292"/>
              <a:gd name="T32" fmla="*/ 3030 w 3262"/>
              <a:gd name="T33" fmla="*/ 1360 h 3292"/>
              <a:gd name="T34" fmla="*/ 2949 w 3262"/>
              <a:gd name="T35" fmla="*/ 1093 h 3292"/>
              <a:gd name="T36" fmla="*/ 2822 w 3262"/>
              <a:gd name="T37" fmla="*/ 851 h 3292"/>
              <a:gd name="T38" fmla="*/ 2652 w 3262"/>
              <a:gd name="T39" fmla="*/ 640 h 3292"/>
              <a:gd name="T40" fmla="*/ 2446 w 3262"/>
              <a:gd name="T41" fmla="*/ 463 h 3292"/>
              <a:gd name="T42" fmla="*/ 846 w 3262"/>
              <a:gd name="T43" fmla="*/ 443 h 3292"/>
              <a:gd name="T44" fmla="*/ 643 w 3262"/>
              <a:gd name="T45" fmla="*/ 606 h 3292"/>
              <a:gd name="T46" fmla="*/ 473 w 3262"/>
              <a:gd name="T47" fmla="*/ 804 h 3292"/>
              <a:gd name="T48" fmla="*/ 340 w 3262"/>
              <a:gd name="T49" fmla="*/ 1030 h 3292"/>
              <a:gd name="T50" fmla="*/ 250 w 3262"/>
              <a:gd name="T51" fmla="*/ 1282 h 3292"/>
              <a:gd name="T52" fmla="*/ 207 w 3262"/>
              <a:gd name="T53" fmla="*/ 1552 h 3292"/>
              <a:gd name="T54" fmla="*/ 212 w 3262"/>
              <a:gd name="T55" fmla="*/ 1795 h 3292"/>
              <a:gd name="T56" fmla="*/ 997 w 3262"/>
              <a:gd name="T57" fmla="*/ 355 h 3292"/>
              <a:gd name="T58" fmla="*/ 1472 w 3262"/>
              <a:gd name="T59" fmla="*/ 214 h 3292"/>
              <a:gd name="T60" fmla="*/ 1244 w 3262"/>
              <a:gd name="T61" fmla="*/ 259 h 3292"/>
              <a:gd name="T62" fmla="*/ 2162 w 3262"/>
              <a:gd name="T63" fmla="*/ 308 h 3292"/>
              <a:gd name="T64" fmla="*/ 1905 w 3262"/>
              <a:gd name="T65" fmla="*/ 232 h 3292"/>
              <a:gd name="T66" fmla="*/ 1631 w 3262"/>
              <a:gd name="T67" fmla="*/ 205 h 3292"/>
              <a:gd name="T68" fmla="*/ 2778 w 3262"/>
              <a:gd name="T69" fmla="*/ 3 h 3292"/>
              <a:gd name="T70" fmla="*/ 2943 w 3262"/>
              <a:gd name="T71" fmla="*/ 48 h 3292"/>
              <a:gd name="T72" fmla="*/ 3082 w 3262"/>
              <a:gd name="T73" fmla="*/ 141 h 3292"/>
              <a:gd name="T74" fmla="*/ 3187 w 3262"/>
              <a:gd name="T75" fmla="*/ 271 h 3292"/>
              <a:gd name="T76" fmla="*/ 3250 w 3262"/>
              <a:gd name="T77" fmla="*/ 431 h 3292"/>
              <a:gd name="T78" fmla="*/ 3262 w 3262"/>
              <a:gd name="T79" fmla="*/ 2743 h 3292"/>
              <a:gd name="T80" fmla="*/ 3234 w 3262"/>
              <a:gd name="T81" fmla="*/ 2916 h 3292"/>
              <a:gd name="T82" fmla="*/ 3156 w 3262"/>
              <a:gd name="T83" fmla="*/ 3067 h 3292"/>
              <a:gd name="T84" fmla="*/ 3039 w 3262"/>
              <a:gd name="T85" fmla="*/ 3186 h 3292"/>
              <a:gd name="T86" fmla="*/ 2889 w 3262"/>
              <a:gd name="T87" fmla="*/ 3263 h 3292"/>
              <a:gd name="T88" fmla="*/ 2719 w 3262"/>
              <a:gd name="T89" fmla="*/ 3292 h 3292"/>
              <a:gd name="T90" fmla="*/ 428 w 3262"/>
              <a:gd name="T91" fmla="*/ 3279 h 3292"/>
              <a:gd name="T92" fmla="*/ 270 w 3262"/>
              <a:gd name="T93" fmla="*/ 3217 h 3292"/>
              <a:gd name="T94" fmla="*/ 140 w 3262"/>
              <a:gd name="T95" fmla="*/ 3110 h 3292"/>
              <a:gd name="T96" fmla="*/ 49 w 3262"/>
              <a:gd name="T97" fmla="*/ 2969 h 3292"/>
              <a:gd name="T98" fmla="*/ 3 w 3262"/>
              <a:gd name="T99" fmla="*/ 2802 h 3292"/>
              <a:gd name="T100" fmla="*/ 3 w 3262"/>
              <a:gd name="T101" fmla="*/ 488 h 3292"/>
              <a:gd name="T102" fmla="*/ 49 w 3262"/>
              <a:gd name="T103" fmla="*/ 322 h 3292"/>
              <a:gd name="T104" fmla="*/ 140 w 3262"/>
              <a:gd name="T105" fmla="*/ 181 h 3292"/>
              <a:gd name="T106" fmla="*/ 270 w 3262"/>
              <a:gd name="T107" fmla="*/ 75 h 3292"/>
              <a:gd name="T108" fmla="*/ 428 w 3262"/>
              <a:gd name="T109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019" y="2469"/>
                </a:moveTo>
                <a:lnTo>
                  <a:pt x="1019" y="2947"/>
                </a:lnTo>
                <a:lnTo>
                  <a:pt x="1100" y="2983"/>
                </a:lnTo>
                <a:lnTo>
                  <a:pt x="1184" y="3013"/>
                </a:lnTo>
                <a:lnTo>
                  <a:pt x="1269" y="3039"/>
                </a:lnTo>
                <a:lnTo>
                  <a:pt x="1357" y="3060"/>
                </a:lnTo>
                <a:lnTo>
                  <a:pt x="1447" y="3074"/>
                </a:lnTo>
                <a:lnTo>
                  <a:pt x="1538" y="3083"/>
                </a:lnTo>
                <a:lnTo>
                  <a:pt x="1631" y="3085"/>
                </a:lnTo>
                <a:lnTo>
                  <a:pt x="1727" y="3082"/>
                </a:lnTo>
                <a:lnTo>
                  <a:pt x="1822" y="3073"/>
                </a:lnTo>
                <a:lnTo>
                  <a:pt x="1914" y="3058"/>
                </a:lnTo>
                <a:lnTo>
                  <a:pt x="2004" y="3036"/>
                </a:lnTo>
                <a:lnTo>
                  <a:pt x="2092" y="3009"/>
                </a:lnTo>
                <a:lnTo>
                  <a:pt x="2178" y="2976"/>
                </a:lnTo>
                <a:lnTo>
                  <a:pt x="2261" y="2938"/>
                </a:lnTo>
                <a:lnTo>
                  <a:pt x="2341" y="2895"/>
                </a:lnTo>
                <a:lnTo>
                  <a:pt x="2418" y="2847"/>
                </a:lnTo>
                <a:lnTo>
                  <a:pt x="2491" y="2794"/>
                </a:lnTo>
                <a:lnTo>
                  <a:pt x="2562" y="2737"/>
                </a:lnTo>
                <a:lnTo>
                  <a:pt x="2627" y="2676"/>
                </a:lnTo>
                <a:lnTo>
                  <a:pt x="2690" y="2610"/>
                </a:lnTo>
                <a:lnTo>
                  <a:pt x="2748" y="2541"/>
                </a:lnTo>
                <a:lnTo>
                  <a:pt x="2802" y="2469"/>
                </a:lnTo>
                <a:lnTo>
                  <a:pt x="1019" y="2469"/>
                </a:lnTo>
                <a:close/>
                <a:moveTo>
                  <a:pt x="815" y="1613"/>
                </a:moveTo>
                <a:lnTo>
                  <a:pt x="291" y="2142"/>
                </a:lnTo>
                <a:lnTo>
                  <a:pt x="324" y="2224"/>
                </a:lnTo>
                <a:lnTo>
                  <a:pt x="362" y="2305"/>
                </a:lnTo>
                <a:lnTo>
                  <a:pt x="404" y="2382"/>
                </a:lnTo>
                <a:lnTo>
                  <a:pt x="451" y="2455"/>
                </a:lnTo>
                <a:lnTo>
                  <a:pt x="502" y="2527"/>
                </a:lnTo>
                <a:lnTo>
                  <a:pt x="558" y="2595"/>
                </a:lnTo>
                <a:lnTo>
                  <a:pt x="617" y="2659"/>
                </a:lnTo>
                <a:lnTo>
                  <a:pt x="679" y="2719"/>
                </a:lnTo>
                <a:lnTo>
                  <a:pt x="746" y="2776"/>
                </a:lnTo>
                <a:lnTo>
                  <a:pt x="815" y="2827"/>
                </a:lnTo>
                <a:lnTo>
                  <a:pt x="815" y="1613"/>
                </a:lnTo>
                <a:close/>
                <a:moveTo>
                  <a:pt x="2446" y="463"/>
                </a:moveTo>
                <a:lnTo>
                  <a:pt x="2446" y="2262"/>
                </a:lnTo>
                <a:lnTo>
                  <a:pt x="2921" y="2262"/>
                </a:lnTo>
                <a:lnTo>
                  <a:pt x="2956" y="2182"/>
                </a:lnTo>
                <a:lnTo>
                  <a:pt x="2987" y="2097"/>
                </a:lnTo>
                <a:lnTo>
                  <a:pt x="3012" y="2011"/>
                </a:lnTo>
                <a:lnTo>
                  <a:pt x="3032" y="1923"/>
                </a:lnTo>
                <a:lnTo>
                  <a:pt x="3046" y="1832"/>
                </a:lnTo>
                <a:lnTo>
                  <a:pt x="3055" y="1740"/>
                </a:lnTo>
                <a:lnTo>
                  <a:pt x="3058" y="1646"/>
                </a:lnTo>
                <a:lnTo>
                  <a:pt x="3055" y="1549"/>
                </a:lnTo>
                <a:lnTo>
                  <a:pt x="3045" y="1453"/>
                </a:lnTo>
                <a:lnTo>
                  <a:pt x="3030" y="1360"/>
                </a:lnTo>
                <a:lnTo>
                  <a:pt x="3008" y="1269"/>
                </a:lnTo>
                <a:lnTo>
                  <a:pt x="2981" y="1179"/>
                </a:lnTo>
                <a:lnTo>
                  <a:pt x="2949" y="1093"/>
                </a:lnTo>
                <a:lnTo>
                  <a:pt x="2912" y="1010"/>
                </a:lnTo>
                <a:lnTo>
                  <a:pt x="2869" y="929"/>
                </a:lnTo>
                <a:lnTo>
                  <a:pt x="2822" y="851"/>
                </a:lnTo>
                <a:lnTo>
                  <a:pt x="2770" y="777"/>
                </a:lnTo>
                <a:lnTo>
                  <a:pt x="2712" y="706"/>
                </a:lnTo>
                <a:lnTo>
                  <a:pt x="2652" y="640"/>
                </a:lnTo>
                <a:lnTo>
                  <a:pt x="2588" y="577"/>
                </a:lnTo>
                <a:lnTo>
                  <a:pt x="2519" y="518"/>
                </a:lnTo>
                <a:lnTo>
                  <a:pt x="2446" y="463"/>
                </a:lnTo>
                <a:close/>
                <a:moveTo>
                  <a:pt x="997" y="355"/>
                </a:moveTo>
                <a:lnTo>
                  <a:pt x="920" y="396"/>
                </a:lnTo>
                <a:lnTo>
                  <a:pt x="846" y="443"/>
                </a:lnTo>
                <a:lnTo>
                  <a:pt x="775" y="493"/>
                </a:lnTo>
                <a:lnTo>
                  <a:pt x="707" y="548"/>
                </a:lnTo>
                <a:lnTo>
                  <a:pt x="643" y="606"/>
                </a:lnTo>
                <a:lnTo>
                  <a:pt x="582" y="669"/>
                </a:lnTo>
                <a:lnTo>
                  <a:pt x="526" y="735"/>
                </a:lnTo>
                <a:lnTo>
                  <a:pt x="473" y="804"/>
                </a:lnTo>
                <a:lnTo>
                  <a:pt x="425" y="876"/>
                </a:lnTo>
                <a:lnTo>
                  <a:pt x="380" y="952"/>
                </a:lnTo>
                <a:lnTo>
                  <a:pt x="340" y="1030"/>
                </a:lnTo>
                <a:lnTo>
                  <a:pt x="305" y="1112"/>
                </a:lnTo>
                <a:lnTo>
                  <a:pt x="275" y="1196"/>
                </a:lnTo>
                <a:lnTo>
                  <a:pt x="250" y="1282"/>
                </a:lnTo>
                <a:lnTo>
                  <a:pt x="230" y="1370"/>
                </a:lnTo>
                <a:lnTo>
                  <a:pt x="216" y="1460"/>
                </a:lnTo>
                <a:lnTo>
                  <a:pt x="207" y="1552"/>
                </a:lnTo>
                <a:lnTo>
                  <a:pt x="204" y="1646"/>
                </a:lnTo>
                <a:lnTo>
                  <a:pt x="206" y="1720"/>
                </a:lnTo>
                <a:lnTo>
                  <a:pt x="212" y="1795"/>
                </a:lnTo>
                <a:lnTo>
                  <a:pt x="221" y="1868"/>
                </a:lnTo>
                <a:lnTo>
                  <a:pt x="1358" y="719"/>
                </a:lnTo>
                <a:lnTo>
                  <a:pt x="997" y="355"/>
                </a:lnTo>
                <a:close/>
                <a:moveTo>
                  <a:pt x="1631" y="205"/>
                </a:moveTo>
                <a:lnTo>
                  <a:pt x="1551" y="207"/>
                </a:lnTo>
                <a:lnTo>
                  <a:pt x="1472" y="214"/>
                </a:lnTo>
                <a:lnTo>
                  <a:pt x="1395" y="225"/>
                </a:lnTo>
                <a:lnTo>
                  <a:pt x="1319" y="240"/>
                </a:lnTo>
                <a:lnTo>
                  <a:pt x="1244" y="259"/>
                </a:lnTo>
                <a:lnTo>
                  <a:pt x="2243" y="1267"/>
                </a:lnTo>
                <a:lnTo>
                  <a:pt x="2243" y="344"/>
                </a:lnTo>
                <a:lnTo>
                  <a:pt x="2162" y="308"/>
                </a:lnTo>
                <a:lnTo>
                  <a:pt x="2078" y="277"/>
                </a:lnTo>
                <a:lnTo>
                  <a:pt x="1993" y="252"/>
                </a:lnTo>
                <a:lnTo>
                  <a:pt x="1905" y="232"/>
                </a:lnTo>
                <a:lnTo>
                  <a:pt x="1815" y="218"/>
                </a:lnTo>
                <a:lnTo>
                  <a:pt x="1724" y="208"/>
                </a:lnTo>
                <a:lnTo>
                  <a:pt x="1631" y="205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8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1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8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8" y="3288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8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8"/>
                </a:lnTo>
                <a:lnTo>
                  <a:pt x="12" y="431"/>
                </a:lnTo>
                <a:lnTo>
                  <a:pt x="28" y="376"/>
                </a:lnTo>
                <a:lnTo>
                  <a:pt x="49" y="322"/>
                </a:lnTo>
                <a:lnTo>
                  <a:pt x="75" y="271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39" name="Freeform 1524"/>
          <p:cNvSpPr>
            <a:spLocks noEditPoints="1"/>
          </p:cNvSpPr>
          <p:nvPr/>
        </p:nvSpPr>
        <p:spPr bwMode="auto">
          <a:xfrm>
            <a:off x="4350395" y="1072166"/>
            <a:ext cx="336784" cy="340085"/>
          </a:xfrm>
          <a:custGeom>
            <a:avLst/>
            <a:gdLst>
              <a:gd name="T0" fmla="*/ 1516 w 3262"/>
              <a:gd name="T1" fmla="*/ 2036 h 3292"/>
              <a:gd name="T2" fmla="*/ 1082 w 3262"/>
              <a:gd name="T3" fmla="*/ 2357 h 3292"/>
              <a:gd name="T4" fmla="*/ 847 w 3262"/>
              <a:gd name="T5" fmla="*/ 2637 h 3292"/>
              <a:gd name="T6" fmla="*/ 848 w 3262"/>
              <a:gd name="T7" fmla="*/ 2811 h 3292"/>
              <a:gd name="T8" fmla="*/ 1442 w 3262"/>
              <a:gd name="T9" fmla="*/ 3041 h 3292"/>
              <a:gd name="T10" fmla="*/ 2090 w 3262"/>
              <a:gd name="T11" fmla="*/ 2975 h 3292"/>
              <a:gd name="T12" fmla="*/ 2128 w 3262"/>
              <a:gd name="T13" fmla="*/ 2706 h 3292"/>
              <a:gd name="T14" fmla="*/ 1997 w 3262"/>
              <a:gd name="T15" fmla="*/ 2221 h 3292"/>
              <a:gd name="T16" fmla="*/ 2282 w 3262"/>
              <a:gd name="T17" fmla="*/ 1793 h 3292"/>
              <a:gd name="T18" fmla="*/ 2272 w 3262"/>
              <a:gd name="T19" fmla="*/ 2226 h 3292"/>
              <a:gd name="T20" fmla="*/ 2380 w 3262"/>
              <a:gd name="T21" fmla="*/ 2659 h 3292"/>
              <a:gd name="T22" fmla="*/ 2547 w 3262"/>
              <a:gd name="T23" fmla="*/ 2706 h 3292"/>
              <a:gd name="T24" fmla="*/ 2906 w 3262"/>
              <a:gd name="T25" fmla="*/ 2215 h 3292"/>
              <a:gd name="T26" fmla="*/ 2956 w 3262"/>
              <a:gd name="T27" fmla="*/ 1856 h 3292"/>
              <a:gd name="T28" fmla="*/ 2664 w 3262"/>
              <a:gd name="T29" fmla="*/ 1802 h 3292"/>
              <a:gd name="T30" fmla="*/ 1482 w 3262"/>
              <a:gd name="T31" fmla="*/ 1457 h 3292"/>
              <a:gd name="T32" fmla="*/ 868 w 3262"/>
              <a:gd name="T33" fmla="*/ 1568 h 3292"/>
              <a:gd name="T34" fmla="*/ 413 w 3262"/>
              <a:gd name="T35" fmla="*/ 1602 h 3292"/>
              <a:gd name="T36" fmla="*/ 238 w 3262"/>
              <a:gd name="T37" fmla="*/ 1648 h 3292"/>
              <a:gd name="T38" fmla="*/ 366 w 3262"/>
              <a:gd name="T39" fmla="*/ 2238 h 3292"/>
              <a:gd name="T40" fmla="*/ 609 w 3262"/>
              <a:gd name="T41" fmla="*/ 2567 h 3292"/>
              <a:gd name="T42" fmla="*/ 744 w 3262"/>
              <a:gd name="T43" fmla="*/ 2375 h 3292"/>
              <a:gd name="T44" fmla="*/ 1019 w 3262"/>
              <a:gd name="T45" fmla="*/ 2081 h 3292"/>
              <a:gd name="T46" fmla="*/ 1431 w 3262"/>
              <a:gd name="T47" fmla="*/ 1787 h 3292"/>
              <a:gd name="T48" fmla="*/ 1671 w 3262"/>
              <a:gd name="T49" fmla="*/ 1404 h 3292"/>
              <a:gd name="T50" fmla="*/ 2618 w 3262"/>
              <a:gd name="T51" fmla="*/ 864 h 3292"/>
              <a:gd name="T52" fmla="*/ 2338 w 3262"/>
              <a:gd name="T53" fmla="*/ 1096 h 3292"/>
              <a:gd name="T54" fmla="*/ 1979 w 3262"/>
              <a:gd name="T55" fmla="*/ 1414 h 3292"/>
              <a:gd name="T56" fmla="*/ 2394 w 3262"/>
              <a:gd name="T57" fmla="*/ 1570 h 3292"/>
              <a:gd name="T58" fmla="*/ 2796 w 3262"/>
              <a:gd name="T59" fmla="*/ 1597 h 3292"/>
              <a:gd name="T60" fmla="*/ 3014 w 3262"/>
              <a:gd name="T61" fmla="*/ 1632 h 3292"/>
              <a:gd name="T62" fmla="*/ 2923 w 3262"/>
              <a:gd name="T63" fmla="*/ 1122 h 3292"/>
              <a:gd name="T64" fmla="*/ 962 w 3262"/>
              <a:gd name="T65" fmla="*/ 415 h 3292"/>
              <a:gd name="T66" fmla="*/ 515 w 3262"/>
              <a:gd name="T67" fmla="*/ 807 h 3292"/>
              <a:gd name="T68" fmla="*/ 267 w 3262"/>
              <a:gd name="T69" fmla="*/ 1360 h 3292"/>
              <a:gd name="T70" fmla="*/ 502 w 3262"/>
              <a:gd name="T71" fmla="*/ 1354 h 3292"/>
              <a:gd name="T72" fmla="*/ 1002 w 3262"/>
              <a:gd name="T73" fmla="*/ 1303 h 3292"/>
              <a:gd name="T74" fmla="*/ 1520 w 3262"/>
              <a:gd name="T75" fmla="*/ 1127 h 3292"/>
              <a:gd name="T76" fmla="*/ 1284 w 3262"/>
              <a:gd name="T77" fmla="*/ 738 h 3292"/>
              <a:gd name="T78" fmla="*/ 1103 w 3262"/>
              <a:gd name="T79" fmla="*/ 465 h 3292"/>
              <a:gd name="T80" fmla="*/ 1547 w 3262"/>
              <a:gd name="T81" fmla="*/ 244 h 3292"/>
              <a:gd name="T82" fmla="*/ 1352 w 3262"/>
              <a:gd name="T83" fmla="*/ 346 h 3292"/>
              <a:gd name="T84" fmla="*/ 1523 w 3262"/>
              <a:gd name="T85" fmla="*/ 599 h 3292"/>
              <a:gd name="T86" fmla="*/ 1756 w 3262"/>
              <a:gd name="T87" fmla="*/ 980 h 3292"/>
              <a:gd name="T88" fmla="*/ 2173 w 3262"/>
              <a:gd name="T89" fmla="*/ 932 h 3292"/>
              <a:gd name="T90" fmla="*/ 2464 w 3262"/>
              <a:gd name="T91" fmla="*/ 702 h 3292"/>
              <a:gd name="T92" fmla="*/ 2485 w 3262"/>
              <a:gd name="T93" fmla="*/ 538 h 3292"/>
              <a:gd name="T94" fmla="*/ 1913 w 3262"/>
              <a:gd name="T95" fmla="*/ 270 h 3292"/>
              <a:gd name="T96" fmla="*/ 1836 w 3262"/>
              <a:gd name="T97" fmla="*/ 12 h 3292"/>
              <a:gd name="T98" fmla="*/ 2481 w 3262"/>
              <a:gd name="T99" fmla="*/ 241 h 3292"/>
              <a:gd name="T100" fmla="*/ 2969 w 3262"/>
              <a:gd name="T101" fmla="*/ 706 h 3292"/>
              <a:gd name="T102" fmla="*/ 3233 w 3262"/>
              <a:gd name="T103" fmla="*/ 1339 h 3292"/>
              <a:gd name="T104" fmla="*/ 3212 w 3262"/>
              <a:gd name="T105" fmla="*/ 2051 h 3292"/>
              <a:gd name="T106" fmla="*/ 2912 w 3262"/>
              <a:gd name="T107" fmla="*/ 2664 h 3292"/>
              <a:gd name="T108" fmla="*/ 2397 w 3262"/>
              <a:gd name="T109" fmla="*/ 3099 h 3292"/>
              <a:gd name="T110" fmla="*/ 1734 w 3262"/>
              <a:gd name="T111" fmla="*/ 3289 h 3292"/>
              <a:gd name="T112" fmla="*/ 1043 w 3262"/>
              <a:gd name="T113" fmla="*/ 3180 h 3292"/>
              <a:gd name="T114" fmla="*/ 479 w 3262"/>
              <a:gd name="T115" fmla="*/ 2809 h 3292"/>
              <a:gd name="T116" fmla="*/ 110 w 3262"/>
              <a:gd name="T117" fmla="*/ 2240 h 3292"/>
              <a:gd name="T118" fmla="*/ 3 w 3262"/>
              <a:gd name="T119" fmla="*/ 1541 h 3292"/>
              <a:gd name="T120" fmla="*/ 191 w 3262"/>
              <a:gd name="T121" fmla="*/ 872 h 3292"/>
              <a:gd name="T122" fmla="*/ 622 w 3262"/>
              <a:gd name="T123" fmla="*/ 353 h 3292"/>
              <a:gd name="T124" fmla="*/ 1230 w 3262"/>
              <a:gd name="T125" fmla="*/ 5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877" y="1876"/>
                </a:moveTo>
                <a:lnTo>
                  <a:pt x="1873" y="1877"/>
                </a:lnTo>
                <a:lnTo>
                  <a:pt x="1868" y="1879"/>
                </a:lnTo>
                <a:lnTo>
                  <a:pt x="1773" y="1915"/>
                </a:lnTo>
                <a:lnTo>
                  <a:pt x="1683" y="1954"/>
                </a:lnTo>
                <a:lnTo>
                  <a:pt x="1597" y="1994"/>
                </a:lnTo>
                <a:lnTo>
                  <a:pt x="1516" y="2036"/>
                </a:lnTo>
                <a:lnTo>
                  <a:pt x="1441" y="2081"/>
                </a:lnTo>
                <a:lnTo>
                  <a:pt x="1370" y="2125"/>
                </a:lnTo>
                <a:lnTo>
                  <a:pt x="1303" y="2171"/>
                </a:lnTo>
                <a:lnTo>
                  <a:pt x="1242" y="2218"/>
                </a:lnTo>
                <a:lnTo>
                  <a:pt x="1185" y="2264"/>
                </a:lnTo>
                <a:lnTo>
                  <a:pt x="1132" y="2311"/>
                </a:lnTo>
                <a:lnTo>
                  <a:pt x="1082" y="2357"/>
                </a:lnTo>
                <a:lnTo>
                  <a:pt x="1037" y="2402"/>
                </a:lnTo>
                <a:lnTo>
                  <a:pt x="997" y="2446"/>
                </a:lnTo>
                <a:lnTo>
                  <a:pt x="959" y="2489"/>
                </a:lnTo>
                <a:lnTo>
                  <a:pt x="926" y="2529"/>
                </a:lnTo>
                <a:lnTo>
                  <a:pt x="896" y="2568"/>
                </a:lnTo>
                <a:lnTo>
                  <a:pt x="870" y="2603"/>
                </a:lnTo>
                <a:lnTo>
                  <a:pt x="847" y="2637"/>
                </a:lnTo>
                <a:lnTo>
                  <a:pt x="828" y="2667"/>
                </a:lnTo>
                <a:lnTo>
                  <a:pt x="811" y="2693"/>
                </a:lnTo>
                <a:lnTo>
                  <a:pt x="798" y="2716"/>
                </a:lnTo>
                <a:lnTo>
                  <a:pt x="788" y="2734"/>
                </a:lnTo>
                <a:lnTo>
                  <a:pt x="781" y="2748"/>
                </a:lnTo>
                <a:lnTo>
                  <a:pt x="777" y="2757"/>
                </a:lnTo>
                <a:lnTo>
                  <a:pt x="848" y="2811"/>
                </a:lnTo>
                <a:lnTo>
                  <a:pt x="925" y="2859"/>
                </a:lnTo>
                <a:lnTo>
                  <a:pt x="1004" y="2903"/>
                </a:lnTo>
                <a:lnTo>
                  <a:pt x="1087" y="2942"/>
                </a:lnTo>
                <a:lnTo>
                  <a:pt x="1172" y="2975"/>
                </a:lnTo>
                <a:lnTo>
                  <a:pt x="1259" y="3003"/>
                </a:lnTo>
                <a:lnTo>
                  <a:pt x="1350" y="3024"/>
                </a:lnTo>
                <a:lnTo>
                  <a:pt x="1442" y="3041"/>
                </a:lnTo>
                <a:lnTo>
                  <a:pt x="1536" y="3050"/>
                </a:lnTo>
                <a:lnTo>
                  <a:pt x="1631" y="3053"/>
                </a:lnTo>
                <a:lnTo>
                  <a:pt x="1727" y="3050"/>
                </a:lnTo>
                <a:lnTo>
                  <a:pt x="1821" y="3041"/>
                </a:lnTo>
                <a:lnTo>
                  <a:pt x="1912" y="3024"/>
                </a:lnTo>
                <a:lnTo>
                  <a:pt x="2002" y="3003"/>
                </a:lnTo>
                <a:lnTo>
                  <a:pt x="2090" y="2975"/>
                </a:lnTo>
                <a:lnTo>
                  <a:pt x="2175" y="2942"/>
                </a:lnTo>
                <a:lnTo>
                  <a:pt x="2171" y="2917"/>
                </a:lnTo>
                <a:lnTo>
                  <a:pt x="2165" y="2886"/>
                </a:lnTo>
                <a:lnTo>
                  <a:pt x="2158" y="2849"/>
                </a:lnTo>
                <a:lnTo>
                  <a:pt x="2150" y="2807"/>
                </a:lnTo>
                <a:lnTo>
                  <a:pt x="2139" y="2759"/>
                </a:lnTo>
                <a:lnTo>
                  <a:pt x="2128" y="2706"/>
                </a:lnTo>
                <a:lnTo>
                  <a:pt x="2115" y="2650"/>
                </a:lnTo>
                <a:lnTo>
                  <a:pt x="2101" y="2588"/>
                </a:lnTo>
                <a:lnTo>
                  <a:pt x="2083" y="2522"/>
                </a:lnTo>
                <a:lnTo>
                  <a:pt x="2065" y="2451"/>
                </a:lnTo>
                <a:lnTo>
                  <a:pt x="2044" y="2378"/>
                </a:lnTo>
                <a:lnTo>
                  <a:pt x="2022" y="2302"/>
                </a:lnTo>
                <a:lnTo>
                  <a:pt x="1997" y="2221"/>
                </a:lnTo>
                <a:lnTo>
                  <a:pt x="1972" y="2138"/>
                </a:lnTo>
                <a:lnTo>
                  <a:pt x="1942" y="2053"/>
                </a:lnTo>
                <a:lnTo>
                  <a:pt x="1911" y="1965"/>
                </a:lnTo>
                <a:lnTo>
                  <a:pt x="1877" y="1876"/>
                </a:lnTo>
                <a:close/>
                <a:moveTo>
                  <a:pt x="2419" y="1788"/>
                </a:moveTo>
                <a:lnTo>
                  <a:pt x="2351" y="1789"/>
                </a:lnTo>
                <a:lnTo>
                  <a:pt x="2282" y="1793"/>
                </a:lnTo>
                <a:lnTo>
                  <a:pt x="2211" y="1801"/>
                </a:lnTo>
                <a:lnTo>
                  <a:pt x="2138" y="1811"/>
                </a:lnTo>
                <a:lnTo>
                  <a:pt x="2170" y="1899"/>
                </a:lnTo>
                <a:lnTo>
                  <a:pt x="2199" y="1985"/>
                </a:lnTo>
                <a:lnTo>
                  <a:pt x="2225" y="2068"/>
                </a:lnTo>
                <a:lnTo>
                  <a:pt x="2250" y="2149"/>
                </a:lnTo>
                <a:lnTo>
                  <a:pt x="2272" y="2226"/>
                </a:lnTo>
                <a:lnTo>
                  <a:pt x="2293" y="2301"/>
                </a:lnTo>
                <a:lnTo>
                  <a:pt x="2312" y="2371"/>
                </a:lnTo>
                <a:lnTo>
                  <a:pt x="2329" y="2438"/>
                </a:lnTo>
                <a:lnTo>
                  <a:pt x="2344" y="2500"/>
                </a:lnTo>
                <a:lnTo>
                  <a:pt x="2358" y="2558"/>
                </a:lnTo>
                <a:lnTo>
                  <a:pt x="2370" y="2611"/>
                </a:lnTo>
                <a:lnTo>
                  <a:pt x="2380" y="2659"/>
                </a:lnTo>
                <a:lnTo>
                  <a:pt x="2389" y="2701"/>
                </a:lnTo>
                <a:lnTo>
                  <a:pt x="2396" y="2738"/>
                </a:lnTo>
                <a:lnTo>
                  <a:pt x="2401" y="2769"/>
                </a:lnTo>
                <a:lnTo>
                  <a:pt x="2406" y="2795"/>
                </a:lnTo>
                <a:lnTo>
                  <a:pt x="2410" y="2813"/>
                </a:lnTo>
                <a:lnTo>
                  <a:pt x="2480" y="2762"/>
                </a:lnTo>
                <a:lnTo>
                  <a:pt x="2547" y="2706"/>
                </a:lnTo>
                <a:lnTo>
                  <a:pt x="2610" y="2647"/>
                </a:lnTo>
                <a:lnTo>
                  <a:pt x="2670" y="2582"/>
                </a:lnTo>
                <a:lnTo>
                  <a:pt x="2726" y="2515"/>
                </a:lnTo>
                <a:lnTo>
                  <a:pt x="2778" y="2445"/>
                </a:lnTo>
                <a:lnTo>
                  <a:pt x="2825" y="2372"/>
                </a:lnTo>
                <a:lnTo>
                  <a:pt x="2868" y="2294"/>
                </a:lnTo>
                <a:lnTo>
                  <a:pt x="2906" y="2215"/>
                </a:lnTo>
                <a:lnTo>
                  <a:pt x="2939" y="2132"/>
                </a:lnTo>
                <a:lnTo>
                  <a:pt x="2967" y="2048"/>
                </a:lnTo>
                <a:lnTo>
                  <a:pt x="2990" y="1960"/>
                </a:lnTo>
                <a:lnTo>
                  <a:pt x="3006" y="1871"/>
                </a:lnTo>
                <a:lnTo>
                  <a:pt x="2996" y="1868"/>
                </a:lnTo>
                <a:lnTo>
                  <a:pt x="2978" y="1863"/>
                </a:lnTo>
                <a:lnTo>
                  <a:pt x="2956" y="1856"/>
                </a:lnTo>
                <a:lnTo>
                  <a:pt x="2928" y="1849"/>
                </a:lnTo>
                <a:lnTo>
                  <a:pt x="2896" y="1841"/>
                </a:lnTo>
                <a:lnTo>
                  <a:pt x="2858" y="1833"/>
                </a:lnTo>
                <a:lnTo>
                  <a:pt x="2815" y="1824"/>
                </a:lnTo>
                <a:lnTo>
                  <a:pt x="2769" y="1816"/>
                </a:lnTo>
                <a:lnTo>
                  <a:pt x="2719" y="1809"/>
                </a:lnTo>
                <a:lnTo>
                  <a:pt x="2664" y="1802"/>
                </a:lnTo>
                <a:lnTo>
                  <a:pt x="2607" y="1796"/>
                </a:lnTo>
                <a:lnTo>
                  <a:pt x="2547" y="1791"/>
                </a:lnTo>
                <a:lnTo>
                  <a:pt x="2484" y="1789"/>
                </a:lnTo>
                <a:lnTo>
                  <a:pt x="2419" y="1788"/>
                </a:lnTo>
                <a:close/>
                <a:moveTo>
                  <a:pt x="1671" y="1404"/>
                </a:moveTo>
                <a:lnTo>
                  <a:pt x="1576" y="1432"/>
                </a:lnTo>
                <a:lnTo>
                  <a:pt x="1482" y="1457"/>
                </a:lnTo>
                <a:lnTo>
                  <a:pt x="1388" y="1479"/>
                </a:lnTo>
                <a:lnTo>
                  <a:pt x="1296" y="1499"/>
                </a:lnTo>
                <a:lnTo>
                  <a:pt x="1206" y="1517"/>
                </a:lnTo>
                <a:lnTo>
                  <a:pt x="1118" y="1532"/>
                </a:lnTo>
                <a:lnTo>
                  <a:pt x="1031" y="1546"/>
                </a:lnTo>
                <a:lnTo>
                  <a:pt x="948" y="1558"/>
                </a:lnTo>
                <a:lnTo>
                  <a:pt x="868" y="1568"/>
                </a:lnTo>
                <a:lnTo>
                  <a:pt x="790" y="1577"/>
                </a:lnTo>
                <a:lnTo>
                  <a:pt x="716" y="1584"/>
                </a:lnTo>
                <a:lnTo>
                  <a:pt x="647" y="1590"/>
                </a:lnTo>
                <a:lnTo>
                  <a:pt x="581" y="1594"/>
                </a:lnTo>
                <a:lnTo>
                  <a:pt x="521" y="1598"/>
                </a:lnTo>
                <a:lnTo>
                  <a:pt x="464" y="1601"/>
                </a:lnTo>
                <a:lnTo>
                  <a:pt x="413" y="1602"/>
                </a:lnTo>
                <a:lnTo>
                  <a:pt x="368" y="1604"/>
                </a:lnTo>
                <a:lnTo>
                  <a:pt x="329" y="1604"/>
                </a:lnTo>
                <a:lnTo>
                  <a:pt x="297" y="1606"/>
                </a:lnTo>
                <a:lnTo>
                  <a:pt x="270" y="1606"/>
                </a:lnTo>
                <a:lnTo>
                  <a:pt x="251" y="1604"/>
                </a:lnTo>
                <a:lnTo>
                  <a:pt x="238" y="1604"/>
                </a:lnTo>
                <a:lnTo>
                  <a:pt x="238" y="1648"/>
                </a:lnTo>
                <a:lnTo>
                  <a:pt x="240" y="1738"/>
                </a:lnTo>
                <a:lnTo>
                  <a:pt x="249" y="1825"/>
                </a:lnTo>
                <a:lnTo>
                  <a:pt x="263" y="1912"/>
                </a:lnTo>
                <a:lnTo>
                  <a:pt x="281" y="1997"/>
                </a:lnTo>
                <a:lnTo>
                  <a:pt x="305" y="2080"/>
                </a:lnTo>
                <a:lnTo>
                  <a:pt x="334" y="2160"/>
                </a:lnTo>
                <a:lnTo>
                  <a:pt x="366" y="2238"/>
                </a:lnTo>
                <a:lnTo>
                  <a:pt x="404" y="2314"/>
                </a:lnTo>
                <a:lnTo>
                  <a:pt x="446" y="2386"/>
                </a:lnTo>
                <a:lnTo>
                  <a:pt x="492" y="2456"/>
                </a:lnTo>
                <a:lnTo>
                  <a:pt x="542" y="2524"/>
                </a:lnTo>
                <a:lnTo>
                  <a:pt x="596" y="2588"/>
                </a:lnTo>
                <a:lnTo>
                  <a:pt x="601" y="2579"/>
                </a:lnTo>
                <a:lnTo>
                  <a:pt x="609" y="2567"/>
                </a:lnTo>
                <a:lnTo>
                  <a:pt x="620" y="2549"/>
                </a:lnTo>
                <a:lnTo>
                  <a:pt x="633" y="2529"/>
                </a:lnTo>
                <a:lnTo>
                  <a:pt x="650" y="2504"/>
                </a:lnTo>
                <a:lnTo>
                  <a:pt x="669" y="2476"/>
                </a:lnTo>
                <a:lnTo>
                  <a:pt x="692" y="2445"/>
                </a:lnTo>
                <a:lnTo>
                  <a:pt x="716" y="2411"/>
                </a:lnTo>
                <a:lnTo>
                  <a:pt x="744" y="2375"/>
                </a:lnTo>
                <a:lnTo>
                  <a:pt x="775" y="2337"/>
                </a:lnTo>
                <a:lnTo>
                  <a:pt x="808" y="2297"/>
                </a:lnTo>
                <a:lnTo>
                  <a:pt x="845" y="2256"/>
                </a:lnTo>
                <a:lnTo>
                  <a:pt x="884" y="2213"/>
                </a:lnTo>
                <a:lnTo>
                  <a:pt x="926" y="2169"/>
                </a:lnTo>
                <a:lnTo>
                  <a:pt x="971" y="2125"/>
                </a:lnTo>
                <a:lnTo>
                  <a:pt x="1019" y="2081"/>
                </a:lnTo>
                <a:lnTo>
                  <a:pt x="1069" y="2036"/>
                </a:lnTo>
                <a:lnTo>
                  <a:pt x="1122" y="1993"/>
                </a:lnTo>
                <a:lnTo>
                  <a:pt x="1179" y="1949"/>
                </a:lnTo>
                <a:lnTo>
                  <a:pt x="1238" y="1907"/>
                </a:lnTo>
                <a:lnTo>
                  <a:pt x="1299" y="1866"/>
                </a:lnTo>
                <a:lnTo>
                  <a:pt x="1364" y="1825"/>
                </a:lnTo>
                <a:lnTo>
                  <a:pt x="1431" y="1787"/>
                </a:lnTo>
                <a:lnTo>
                  <a:pt x="1501" y="1752"/>
                </a:lnTo>
                <a:lnTo>
                  <a:pt x="1575" y="1718"/>
                </a:lnTo>
                <a:lnTo>
                  <a:pt x="1650" y="1688"/>
                </a:lnTo>
                <a:lnTo>
                  <a:pt x="1728" y="1660"/>
                </a:lnTo>
                <a:lnTo>
                  <a:pt x="1783" y="1643"/>
                </a:lnTo>
                <a:lnTo>
                  <a:pt x="1729" y="1524"/>
                </a:lnTo>
                <a:lnTo>
                  <a:pt x="1671" y="1404"/>
                </a:lnTo>
                <a:close/>
                <a:moveTo>
                  <a:pt x="2709" y="759"/>
                </a:moveTo>
                <a:lnTo>
                  <a:pt x="2703" y="767"/>
                </a:lnTo>
                <a:lnTo>
                  <a:pt x="2693" y="779"/>
                </a:lnTo>
                <a:lnTo>
                  <a:pt x="2680" y="796"/>
                </a:lnTo>
                <a:lnTo>
                  <a:pt x="2663" y="815"/>
                </a:lnTo>
                <a:lnTo>
                  <a:pt x="2643" y="838"/>
                </a:lnTo>
                <a:lnTo>
                  <a:pt x="2618" y="864"/>
                </a:lnTo>
                <a:lnTo>
                  <a:pt x="2590" y="892"/>
                </a:lnTo>
                <a:lnTo>
                  <a:pt x="2558" y="922"/>
                </a:lnTo>
                <a:lnTo>
                  <a:pt x="2522" y="955"/>
                </a:lnTo>
                <a:lnTo>
                  <a:pt x="2482" y="988"/>
                </a:lnTo>
                <a:lnTo>
                  <a:pt x="2438" y="1023"/>
                </a:lnTo>
                <a:lnTo>
                  <a:pt x="2390" y="1059"/>
                </a:lnTo>
                <a:lnTo>
                  <a:pt x="2338" y="1096"/>
                </a:lnTo>
                <a:lnTo>
                  <a:pt x="2281" y="1134"/>
                </a:lnTo>
                <a:lnTo>
                  <a:pt x="2220" y="1170"/>
                </a:lnTo>
                <a:lnTo>
                  <a:pt x="2155" y="1207"/>
                </a:lnTo>
                <a:lnTo>
                  <a:pt x="2085" y="1243"/>
                </a:lnTo>
                <a:lnTo>
                  <a:pt x="2011" y="1278"/>
                </a:lnTo>
                <a:lnTo>
                  <a:pt x="1932" y="1313"/>
                </a:lnTo>
                <a:lnTo>
                  <a:pt x="1979" y="1414"/>
                </a:lnTo>
                <a:lnTo>
                  <a:pt x="2024" y="1517"/>
                </a:lnTo>
                <a:lnTo>
                  <a:pt x="2053" y="1589"/>
                </a:lnTo>
                <a:lnTo>
                  <a:pt x="2123" y="1582"/>
                </a:lnTo>
                <a:lnTo>
                  <a:pt x="2193" y="1576"/>
                </a:lnTo>
                <a:lnTo>
                  <a:pt x="2261" y="1572"/>
                </a:lnTo>
                <a:lnTo>
                  <a:pt x="2329" y="1570"/>
                </a:lnTo>
                <a:lnTo>
                  <a:pt x="2394" y="1570"/>
                </a:lnTo>
                <a:lnTo>
                  <a:pt x="2459" y="1571"/>
                </a:lnTo>
                <a:lnTo>
                  <a:pt x="2522" y="1574"/>
                </a:lnTo>
                <a:lnTo>
                  <a:pt x="2582" y="1577"/>
                </a:lnTo>
                <a:lnTo>
                  <a:pt x="2640" y="1581"/>
                </a:lnTo>
                <a:lnTo>
                  <a:pt x="2695" y="1586"/>
                </a:lnTo>
                <a:lnTo>
                  <a:pt x="2747" y="1591"/>
                </a:lnTo>
                <a:lnTo>
                  <a:pt x="2796" y="1597"/>
                </a:lnTo>
                <a:lnTo>
                  <a:pt x="2841" y="1603"/>
                </a:lnTo>
                <a:lnTo>
                  <a:pt x="2881" y="1610"/>
                </a:lnTo>
                <a:lnTo>
                  <a:pt x="2918" y="1615"/>
                </a:lnTo>
                <a:lnTo>
                  <a:pt x="2950" y="1620"/>
                </a:lnTo>
                <a:lnTo>
                  <a:pt x="2976" y="1625"/>
                </a:lnTo>
                <a:lnTo>
                  <a:pt x="2998" y="1629"/>
                </a:lnTo>
                <a:lnTo>
                  <a:pt x="3014" y="1632"/>
                </a:lnTo>
                <a:lnTo>
                  <a:pt x="3024" y="1634"/>
                </a:lnTo>
                <a:lnTo>
                  <a:pt x="3020" y="1545"/>
                </a:lnTo>
                <a:lnTo>
                  <a:pt x="3011" y="1457"/>
                </a:lnTo>
                <a:lnTo>
                  <a:pt x="2997" y="1370"/>
                </a:lnTo>
                <a:lnTo>
                  <a:pt x="2977" y="1285"/>
                </a:lnTo>
                <a:lnTo>
                  <a:pt x="2952" y="1203"/>
                </a:lnTo>
                <a:lnTo>
                  <a:pt x="2923" y="1122"/>
                </a:lnTo>
                <a:lnTo>
                  <a:pt x="2888" y="1044"/>
                </a:lnTo>
                <a:lnTo>
                  <a:pt x="2851" y="968"/>
                </a:lnTo>
                <a:lnTo>
                  <a:pt x="2808" y="895"/>
                </a:lnTo>
                <a:lnTo>
                  <a:pt x="2760" y="826"/>
                </a:lnTo>
                <a:lnTo>
                  <a:pt x="2709" y="759"/>
                </a:lnTo>
                <a:close/>
                <a:moveTo>
                  <a:pt x="1038" y="376"/>
                </a:moveTo>
                <a:lnTo>
                  <a:pt x="962" y="415"/>
                </a:lnTo>
                <a:lnTo>
                  <a:pt x="888" y="458"/>
                </a:lnTo>
                <a:lnTo>
                  <a:pt x="817" y="507"/>
                </a:lnTo>
                <a:lnTo>
                  <a:pt x="750" y="559"/>
                </a:lnTo>
                <a:lnTo>
                  <a:pt x="686" y="616"/>
                </a:lnTo>
                <a:lnTo>
                  <a:pt x="625" y="676"/>
                </a:lnTo>
                <a:lnTo>
                  <a:pt x="568" y="740"/>
                </a:lnTo>
                <a:lnTo>
                  <a:pt x="515" y="807"/>
                </a:lnTo>
                <a:lnTo>
                  <a:pt x="466" y="878"/>
                </a:lnTo>
                <a:lnTo>
                  <a:pt x="420" y="952"/>
                </a:lnTo>
                <a:lnTo>
                  <a:pt x="381" y="1028"/>
                </a:lnTo>
                <a:lnTo>
                  <a:pt x="345" y="1108"/>
                </a:lnTo>
                <a:lnTo>
                  <a:pt x="314" y="1189"/>
                </a:lnTo>
                <a:lnTo>
                  <a:pt x="289" y="1274"/>
                </a:lnTo>
                <a:lnTo>
                  <a:pt x="267" y="1360"/>
                </a:lnTo>
                <a:lnTo>
                  <a:pt x="280" y="1360"/>
                </a:lnTo>
                <a:lnTo>
                  <a:pt x="301" y="1360"/>
                </a:lnTo>
                <a:lnTo>
                  <a:pt x="328" y="1360"/>
                </a:lnTo>
                <a:lnTo>
                  <a:pt x="362" y="1359"/>
                </a:lnTo>
                <a:lnTo>
                  <a:pt x="403" y="1358"/>
                </a:lnTo>
                <a:lnTo>
                  <a:pt x="450" y="1357"/>
                </a:lnTo>
                <a:lnTo>
                  <a:pt x="502" y="1354"/>
                </a:lnTo>
                <a:lnTo>
                  <a:pt x="560" y="1350"/>
                </a:lnTo>
                <a:lnTo>
                  <a:pt x="623" y="1345"/>
                </a:lnTo>
                <a:lnTo>
                  <a:pt x="691" y="1340"/>
                </a:lnTo>
                <a:lnTo>
                  <a:pt x="762" y="1333"/>
                </a:lnTo>
                <a:lnTo>
                  <a:pt x="838" y="1325"/>
                </a:lnTo>
                <a:lnTo>
                  <a:pt x="918" y="1314"/>
                </a:lnTo>
                <a:lnTo>
                  <a:pt x="1002" y="1303"/>
                </a:lnTo>
                <a:lnTo>
                  <a:pt x="1088" y="1290"/>
                </a:lnTo>
                <a:lnTo>
                  <a:pt x="1177" y="1273"/>
                </a:lnTo>
                <a:lnTo>
                  <a:pt x="1269" y="1255"/>
                </a:lnTo>
                <a:lnTo>
                  <a:pt x="1363" y="1236"/>
                </a:lnTo>
                <a:lnTo>
                  <a:pt x="1458" y="1213"/>
                </a:lnTo>
                <a:lnTo>
                  <a:pt x="1555" y="1188"/>
                </a:lnTo>
                <a:lnTo>
                  <a:pt x="1520" y="1127"/>
                </a:lnTo>
                <a:lnTo>
                  <a:pt x="1486" y="1066"/>
                </a:lnTo>
                <a:lnTo>
                  <a:pt x="1451" y="1008"/>
                </a:lnTo>
                <a:lnTo>
                  <a:pt x="1416" y="950"/>
                </a:lnTo>
                <a:lnTo>
                  <a:pt x="1382" y="894"/>
                </a:lnTo>
                <a:lnTo>
                  <a:pt x="1349" y="840"/>
                </a:lnTo>
                <a:lnTo>
                  <a:pt x="1316" y="788"/>
                </a:lnTo>
                <a:lnTo>
                  <a:pt x="1284" y="738"/>
                </a:lnTo>
                <a:lnTo>
                  <a:pt x="1253" y="691"/>
                </a:lnTo>
                <a:lnTo>
                  <a:pt x="1225" y="646"/>
                </a:lnTo>
                <a:lnTo>
                  <a:pt x="1196" y="604"/>
                </a:lnTo>
                <a:lnTo>
                  <a:pt x="1169" y="565"/>
                </a:lnTo>
                <a:lnTo>
                  <a:pt x="1146" y="528"/>
                </a:lnTo>
                <a:lnTo>
                  <a:pt x="1123" y="495"/>
                </a:lnTo>
                <a:lnTo>
                  <a:pt x="1103" y="465"/>
                </a:lnTo>
                <a:lnTo>
                  <a:pt x="1085" y="440"/>
                </a:lnTo>
                <a:lnTo>
                  <a:pt x="1069" y="418"/>
                </a:lnTo>
                <a:lnTo>
                  <a:pt x="1056" y="399"/>
                </a:lnTo>
                <a:lnTo>
                  <a:pt x="1046" y="385"/>
                </a:lnTo>
                <a:lnTo>
                  <a:pt x="1038" y="376"/>
                </a:lnTo>
                <a:close/>
                <a:moveTo>
                  <a:pt x="1631" y="241"/>
                </a:moveTo>
                <a:lnTo>
                  <a:pt x="1547" y="244"/>
                </a:lnTo>
                <a:lnTo>
                  <a:pt x="1465" y="252"/>
                </a:lnTo>
                <a:lnTo>
                  <a:pt x="1384" y="264"/>
                </a:lnTo>
                <a:lnTo>
                  <a:pt x="1305" y="281"/>
                </a:lnTo>
                <a:lnTo>
                  <a:pt x="1312" y="291"/>
                </a:lnTo>
                <a:lnTo>
                  <a:pt x="1322" y="305"/>
                </a:lnTo>
                <a:lnTo>
                  <a:pt x="1335" y="324"/>
                </a:lnTo>
                <a:lnTo>
                  <a:pt x="1352" y="346"/>
                </a:lnTo>
                <a:lnTo>
                  <a:pt x="1370" y="371"/>
                </a:lnTo>
                <a:lnTo>
                  <a:pt x="1390" y="401"/>
                </a:lnTo>
                <a:lnTo>
                  <a:pt x="1414" y="434"/>
                </a:lnTo>
                <a:lnTo>
                  <a:pt x="1439" y="472"/>
                </a:lnTo>
                <a:lnTo>
                  <a:pt x="1465" y="511"/>
                </a:lnTo>
                <a:lnTo>
                  <a:pt x="1494" y="553"/>
                </a:lnTo>
                <a:lnTo>
                  <a:pt x="1523" y="599"/>
                </a:lnTo>
                <a:lnTo>
                  <a:pt x="1554" y="646"/>
                </a:lnTo>
                <a:lnTo>
                  <a:pt x="1586" y="697"/>
                </a:lnTo>
                <a:lnTo>
                  <a:pt x="1619" y="749"/>
                </a:lnTo>
                <a:lnTo>
                  <a:pt x="1652" y="804"/>
                </a:lnTo>
                <a:lnTo>
                  <a:pt x="1686" y="861"/>
                </a:lnTo>
                <a:lnTo>
                  <a:pt x="1721" y="919"/>
                </a:lnTo>
                <a:lnTo>
                  <a:pt x="1756" y="980"/>
                </a:lnTo>
                <a:lnTo>
                  <a:pt x="1791" y="1041"/>
                </a:lnTo>
                <a:lnTo>
                  <a:pt x="1824" y="1104"/>
                </a:lnTo>
                <a:lnTo>
                  <a:pt x="1904" y="1072"/>
                </a:lnTo>
                <a:lnTo>
                  <a:pt x="1979" y="1039"/>
                </a:lnTo>
                <a:lnTo>
                  <a:pt x="2048" y="1003"/>
                </a:lnTo>
                <a:lnTo>
                  <a:pt x="2114" y="968"/>
                </a:lnTo>
                <a:lnTo>
                  <a:pt x="2173" y="932"/>
                </a:lnTo>
                <a:lnTo>
                  <a:pt x="2228" y="897"/>
                </a:lnTo>
                <a:lnTo>
                  <a:pt x="2279" y="862"/>
                </a:lnTo>
                <a:lnTo>
                  <a:pt x="2325" y="827"/>
                </a:lnTo>
                <a:lnTo>
                  <a:pt x="2366" y="793"/>
                </a:lnTo>
                <a:lnTo>
                  <a:pt x="2402" y="761"/>
                </a:lnTo>
                <a:lnTo>
                  <a:pt x="2435" y="731"/>
                </a:lnTo>
                <a:lnTo>
                  <a:pt x="2464" y="702"/>
                </a:lnTo>
                <a:lnTo>
                  <a:pt x="2488" y="676"/>
                </a:lnTo>
                <a:lnTo>
                  <a:pt x="2509" y="653"/>
                </a:lnTo>
                <a:lnTo>
                  <a:pt x="2526" y="633"/>
                </a:lnTo>
                <a:lnTo>
                  <a:pt x="2539" y="616"/>
                </a:lnTo>
                <a:lnTo>
                  <a:pt x="2549" y="604"/>
                </a:lnTo>
                <a:lnTo>
                  <a:pt x="2555" y="596"/>
                </a:lnTo>
                <a:lnTo>
                  <a:pt x="2485" y="538"/>
                </a:lnTo>
                <a:lnTo>
                  <a:pt x="2413" y="485"/>
                </a:lnTo>
                <a:lnTo>
                  <a:pt x="2337" y="436"/>
                </a:lnTo>
                <a:lnTo>
                  <a:pt x="2257" y="392"/>
                </a:lnTo>
                <a:lnTo>
                  <a:pt x="2175" y="354"/>
                </a:lnTo>
                <a:lnTo>
                  <a:pt x="2090" y="320"/>
                </a:lnTo>
                <a:lnTo>
                  <a:pt x="2002" y="293"/>
                </a:lnTo>
                <a:lnTo>
                  <a:pt x="1913" y="270"/>
                </a:lnTo>
                <a:lnTo>
                  <a:pt x="1821" y="255"/>
                </a:lnTo>
                <a:lnTo>
                  <a:pt x="1727" y="244"/>
                </a:lnTo>
                <a:lnTo>
                  <a:pt x="1631" y="24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9"/>
                </a:lnTo>
                <a:lnTo>
                  <a:pt x="2032" y="50"/>
                </a:lnTo>
                <a:lnTo>
                  <a:pt x="2127" y="77"/>
                </a:lnTo>
                <a:lnTo>
                  <a:pt x="2220" y="110"/>
                </a:lnTo>
                <a:lnTo>
                  <a:pt x="2310" y="149"/>
                </a:lnTo>
                <a:lnTo>
                  <a:pt x="2397" y="193"/>
                </a:lnTo>
                <a:lnTo>
                  <a:pt x="2481" y="241"/>
                </a:lnTo>
                <a:lnTo>
                  <a:pt x="2562" y="295"/>
                </a:lnTo>
                <a:lnTo>
                  <a:pt x="2640" y="353"/>
                </a:lnTo>
                <a:lnTo>
                  <a:pt x="2713" y="416"/>
                </a:lnTo>
                <a:lnTo>
                  <a:pt x="2784" y="482"/>
                </a:lnTo>
                <a:lnTo>
                  <a:pt x="2850" y="553"/>
                </a:lnTo>
                <a:lnTo>
                  <a:pt x="2912" y="628"/>
                </a:lnTo>
                <a:lnTo>
                  <a:pt x="2969" y="706"/>
                </a:lnTo>
                <a:lnTo>
                  <a:pt x="3022" y="788"/>
                </a:lnTo>
                <a:lnTo>
                  <a:pt x="3071" y="872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5"/>
                </a:lnTo>
                <a:lnTo>
                  <a:pt x="3212" y="1241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0"/>
                </a:lnTo>
                <a:lnTo>
                  <a:pt x="3113" y="2331"/>
                </a:lnTo>
                <a:lnTo>
                  <a:pt x="3071" y="2418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0" y="2738"/>
                </a:lnTo>
                <a:lnTo>
                  <a:pt x="2784" y="2809"/>
                </a:lnTo>
                <a:lnTo>
                  <a:pt x="2713" y="2876"/>
                </a:lnTo>
                <a:lnTo>
                  <a:pt x="2640" y="2938"/>
                </a:lnTo>
                <a:lnTo>
                  <a:pt x="2562" y="2997"/>
                </a:lnTo>
                <a:lnTo>
                  <a:pt x="2481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7" y="3213"/>
                </a:lnTo>
                <a:lnTo>
                  <a:pt x="2032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9" y="3289"/>
                </a:lnTo>
                <a:lnTo>
                  <a:pt x="1427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3" y="3180"/>
                </a:lnTo>
                <a:lnTo>
                  <a:pt x="953" y="3142"/>
                </a:lnTo>
                <a:lnTo>
                  <a:pt x="865" y="3099"/>
                </a:lnTo>
                <a:lnTo>
                  <a:pt x="781" y="3050"/>
                </a:lnTo>
                <a:lnTo>
                  <a:pt x="700" y="2997"/>
                </a:lnTo>
                <a:lnTo>
                  <a:pt x="622" y="2938"/>
                </a:lnTo>
                <a:lnTo>
                  <a:pt x="548" y="2876"/>
                </a:lnTo>
                <a:lnTo>
                  <a:pt x="479" y="2809"/>
                </a:lnTo>
                <a:lnTo>
                  <a:pt x="412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8"/>
                </a:lnTo>
                <a:lnTo>
                  <a:pt x="148" y="2331"/>
                </a:lnTo>
                <a:lnTo>
                  <a:pt x="110" y="2240"/>
                </a:lnTo>
                <a:lnTo>
                  <a:pt x="78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1"/>
                </a:lnTo>
                <a:lnTo>
                  <a:pt x="78" y="1145"/>
                </a:lnTo>
                <a:lnTo>
                  <a:pt x="110" y="1051"/>
                </a:lnTo>
                <a:lnTo>
                  <a:pt x="148" y="960"/>
                </a:lnTo>
                <a:lnTo>
                  <a:pt x="191" y="872"/>
                </a:lnTo>
                <a:lnTo>
                  <a:pt x="239" y="788"/>
                </a:lnTo>
                <a:lnTo>
                  <a:pt x="293" y="706"/>
                </a:lnTo>
                <a:lnTo>
                  <a:pt x="350" y="628"/>
                </a:lnTo>
                <a:lnTo>
                  <a:pt x="412" y="553"/>
                </a:lnTo>
                <a:lnTo>
                  <a:pt x="479" y="482"/>
                </a:lnTo>
                <a:lnTo>
                  <a:pt x="548" y="416"/>
                </a:lnTo>
                <a:lnTo>
                  <a:pt x="622" y="353"/>
                </a:lnTo>
                <a:lnTo>
                  <a:pt x="700" y="295"/>
                </a:lnTo>
                <a:lnTo>
                  <a:pt x="781" y="241"/>
                </a:lnTo>
                <a:lnTo>
                  <a:pt x="865" y="193"/>
                </a:lnTo>
                <a:lnTo>
                  <a:pt x="953" y="149"/>
                </a:lnTo>
                <a:lnTo>
                  <a:pt x="1043" y="110"/>
                </a:lnTo>
                <a:lnTo>
                  <a:pt x="1135" y="77"/>
                </a:lnTo>
                <a:lnTo>
                  <a:pt x="1230" y="50"/>
                </a:lnTo>
                <a:lnTo>
                  <a:pt x="1327" y="29"/>
                </a:lnTo>
                <a:lnTo>
                  <a:pt x="1427" y="12"/>
                </a:lnTo>
                <a:lnTo>
                  <a:pt x="1529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0" name="Freeform 1529"/>
          <p:cNvSpPr>
            <a:spLocks noEditPoints="1"/>
          </p:cNvSpPr>
          <p:nvPr/>
        </p:nvSpPr>
        <p:spPr bwMode="auto">
          <a:xfrm>
            <a:off x="4896573" y="1072166"/>
            <a:ext cx="336784" cy="340085"/>
          </a:xfrm>
          <a:custGeom>
            <a:avLst/>
            <a:gdLst>
              <a:gd name="T0" fmla="*/ 2018 w 3262"/>
              <a:gd name="T1" fmla="*/ 2378 h 3292"/>
              <a:gd name="T2" fmla="*/ 2104 w 3262"/>
              <a:gd name="T3" fmla="*/ 2757 h 3292"/>
              <a:gd name="T4" fmla="*/ 1547 w 3262"/>
              <a:gd name="T5" fmla="*/ 2875 h 3292"/>
              <a:gd name="T6" fmla="*/ 946 w 3262"/>
              <a:gd name="T7" fmla="*/ 2665 h 3292"/>
              <a:gd name="T8" fmla="*/ 971 w 3262"/>
              <a:gd name="T9" fmla="*/ 2475 h 3292"/>
              <a:gd name="T10" fmla="*/ 1273 w 3262"/>
              <a:gd name="T11" fmla="*/ 2160 h 3292"/>
              <a:gd name="T12" fmla="*/ 1840 w 3262"/>
              <a:gd name="T13" fmla="*/ 1850 h 3292"/>
              <a:gd name="T14" fmla="*/ 2558 w 3262"/>
              <a:gd name="T15" fmla="*/ 1785 h 3292"/>
              <a:gd name="T16" fmla="*/ 2824 w 3262"/>
              <a:gd name="T17" fmla="*/ 1840 h 3292"/>
              <a:gd name="T18" fmla="*/ 2608 w 3262"/>
              <a:gd name="T19" fmla="*/ 2382 h 3292"/>
              <a:gd name="T20" fmla="*/ 2299 w 3262"/>
              <a:gd name="T21" fmla="*/ 2596 h 3292"/>
              <a:gd name="T22" fmla="*/ 2199 w 3262"/>
              <a:gd name="T23" fmla="*/ 2175 h 3292"/>
              <a:gd name="T24" fmla="*/ 2271 w 3262"/>
              <a:gd name="T25" fmla="*/ 1771 h 3292"/>
              <a:gd name="T26" fmla="*/ 1503 w 3262"/>
              <a:gd name="T27" fmla="*/ 1746 h 3292"/>
              <a:gd name="T28" fmla="*/ 1058 w 3262"/>
              <a:gd name="T29" fmla="*/ 2061 h 3292"/>
              <a:gd name="T30" fmla="*/ 798 w 3262"/>
              <a:gd name="T31" fmla="*/ 2359 h 3292"/>
              <a:gd name="T32" fmla="*/ 627 w 3262"/>
              <a:gd name="T33" fmla="*/ 2344 h 3292"/>
              <a:gd name="T34" fmla="*/ 415 w 3262"/>
              <a:gd name="T35" fmla="*/ 1733 h 3292"/>
              <a:gd name="T36" fmla="*/ 591 w 3262"/>
              <a:gd name="T37" fmla="*/ 1608 h 3292"/>
              <a:gd name="T38" fmla="*/ 1137 w 3262"/>
              <a:gd name="T39" fmla="*/ 1554 h 3292"/>
              <a:gd name="T40" fmla="*/ 2623 w 3262"/>
              <a:gd name="T41" fmla="*/ 934 h 3292"/>
              <a:gd name="T42" fmla="*/ 2846 w 3262"/>
              <a:gd name="T43" fmla="*/ 1550 h 3292"/>
              <a:gd name="T44" fmla="*/ 2659 w 3262"/>
              <a:gd name="T45" fmla="*/ 1604 h 3292"/>
              <a:gd name="T46" fmla="*/ 2202 w 3262"/>
              <a:gd name="T47" fmla="*/ 1581 h 3292"/>
              <a:gd name="T48" fmla="*/ 2035 w 3262"/>
              <a:gd name="T49" fmla="*/ 1291 h 3292"/>
              <a:gd name="T50" fmla="*/ 2429 w 3262"/>
              <a:gd name="T51" fmla="*/ 1025 h 3292"/>
              <a:gd name="T52" fmla="*/ 2574 w 3262"/>
              <a:gd name="T53" fmla="*/ 869 h 3292"/>
              <a:gd name="T54" fmla="*/ 1213 w 3262"/>
              <a:gd name="T55" fmla="*/ 679 h 3292"/>
              <a:gd name="T56" fmla="*/ 1437 w 3262"/>
              <a:gd name="T57" fmla="*/ 1026 h 3292"/>
              <a:gd name="T58" fmla="*/ 1218 w 3262"/>
              <a:gd name="T59" fmla="*/ 1323 h 3292"/>
              <a:gd name="T60" fmla="*/ 661 w 3262"/>
              <a:gd name="T61" fmla="*/ 1389 h 3292"/>
              <a:gd name="T62" fmla="*/ 457 w 3262"/>
              <a:gd name="T63" fmla="*/ 1314 h 3292"/>
              <a:gd name="T64" fmla="*/ 785 w 3262"/>
              <a:gd name="T65" fmla="*/ 763 h 3292"/>
              <a:gd name="T66" fmla="*/ 1797 w 3262"/>
              <a:gd name="T67" fmla="*/ 428 h 3292"/>
              <a:gd name="T68" fmla="*/ 2379 w 3262"/>
              <a:gd name="T69" fmla="*/ 676 h 3292"/>
              <a:gd name="T70" fmla="*/ 2324 w 3262"/>
              <a:gd name="T71" fmla="*/ 856 h 3292"/>
              <a:gd name="T72" fmla="*/ 1943 w 3262"/>
              <a:gd name="T73" fmla="*/ 1111 h 3292"/>
              <a:gd name="T74" fmla="*/ 1611 w 3262"/>
              <a:gd name="T75" fmla="*/ 846 h 3292"/>
              <a:gd name="T76" fmla="*/ 1407 w 3262"/>
              <a:gd name="T77" fmla="*/ 538 h 3292"/>
              <a:gd name="T78" fmla="*/ 1558 w 3262"/>
              <a:gd name="T79" fmla="*/ 419 h 3292"/>
              <a:gd name="T80" fmla="*/ 1097 w 3262"/>
              <a:gd name="T81" fmla="*/ 309 h 3292"/>
              <a:gd name="T82" fmla="*/ 534 w 3262"/>
              <a:gd name="T83" fmla="*/ 726 h 3292"/>
              <a:gd name="T84" fmla="*/ 231 w 3262"/>
              <a:gd name="T85" fmla="*/ 1367 h 3292"/>
              <a:gd name="T86" fmla="*/ 277 w 3262"/>
              <a:gd name="T87" fmla="*/ 2100 h 3292"/>
              <a:gd name="T88" fmla="*/ 654 w 3262"/>
              <a:gd name="T89" fmla="*/ 2694 h 3292"/>
              <a:gd name="T90" fmla="*/ 1267 w 3262"/>
              <a:gd name="T91" fmla="*/ 3038 h 3292"/>
              <a:gd name="T92" fmla="*/ 1995 w 3262"/>
              <a:gd name="T93" fmla="*/ 3038 h 3292"/>
              <a:gd name="T94" fmla="*/ 2608 w 3262"/>
              <a:gd name="T95" fmla="*/ 2694 h 3292"/>
              <a:gd name="T96" fmla="*/ 2986 w 3262"/>
              <a:gd name="T97" fmla="*/ 2100 h 3292"/>
              <a:gd name="T98" fmla="*/ 3032 w 3262"/>
              <a:gd name="T99" fmla="*/ 1367 h 3292"/>
              <a:gd name="T100" fmla="*/ 2729 w 3262"/>
              <a:gd name="T101" fmla="*/ 726 h 3292"/>
              <a:gd name="T102" fmla="*/ 2165 w 3262"/>
              <a:gd name="T103" fmla="*/ 309 h 3292"/>
              <a:gd name="T104" fmla="*/ 2714 w 3262"/>
              <a:gd name="T105" fmla="*/ 0 h 3292"/>
              <a:gd name="T106" fmla="*/ 3121 w 3262"/>
              <a:gd name="T107" fmla="*/ 182 h 3292"/>
              <a:gd name="T108" fmla="*/ 3262 w 3262"/>
              <a:gd name="T109" fmla="*/ 2738 h 3292"/>
              <a:gd name="T110" fmla="*/ 3081 w 3262"/>
              <a:gd name="T111" fmla="*/ 3148 h 3292"/>
              <a:gd name="T112" fmla="*/ 548 w 3262"/>
              <a:gd name="T113" fmla="*/ 3292 h 3292"/>
              <a:gd name="T114" fmla="*/ 142 w 3262"/>
              <a:gd name="T115" fmla="*/ 3109 h 3292"/>
              <a:gd name="T116" fmla="*/ 0 w 3262"/>
              <a:gd name="T117" fmla="*/ 552 h 3292"/>
              <a:gd name="T118" fmla="*/ 181 w 3262"/>
              <a:gd name="T119" fmla="*/ 14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847" y="1847"/>
                </a:moveTo>
                <a:lnTo>
                  <a:pt x="1879" y="1930"/>
                </a:lnTo>
                <a:lnTo>
                  <a:pt x="1907" y="2011"/>
                </a:lnTo>
                <a:lnTo>
                  <a:pt x="1933" y="2091"/>
                </a:lnTo>
                <a:lnTo>
                  <a:pt x="1957" y="2167"/>
                </a:lnTo>
                <a:lnTo>
                  <a:pt x="1980" y="2241"/>
                </a:lnTo>
                <a:lnTo>
                  <a:pt x="2000" y="2311"/>
                </a:lnTo>
                <a:lnTo>
                  <a:pt x="2018" y="2378"/>
                </a:lnTo>
                <a:lnTo>
                  <a:pt x="2034" y="2441"/>
                </a:lnTo>
                <a:lnTo>
                  <a:pt x="2049" y="2501"/>
                </a:lnTo>
                <a:lnTo>
                  <a:pt x="2062" y="2556"/>
                </a:lnTo>
                <a:lnTo>
                  <a:pt x="2073" y="2606"/>
                </a:lnTo>
                <a:lnTo>
                  <a:pt x="2083" y="2652"/>
                </a:lnTo>
                <a:lnTo>
                  <a:pt x="2091" y="2692"/>
                </a:lnTo>
                <a:lnTo>
                  <a:pt x="2097" y="2727"/>
                </a:lnTo>
                <a:lnTo>
                  <a:pt x="2104" y="2757"/>
                </a:lnTo>
                <a:lnTo>
                  <a:pt x="2107" y="2780"/>
                </a:lnTo>
                <a:lnTo>
                  <a:pt x="2033" y="2809"/>
                </a:lnTo>
                <a:lnTo>
                  <a:pt x="1956" y="2833"/>
                </a:lnTo>
                <a:lnTo>
                  <a:pt x="1877" y="2852"/>
                </a:lnTo>
                <a:lnTo>
                  <a:pt x="1797" y="2866"/>
                </a:lnTo>
                <a:lnTo>
                  <a:pt x="1715" y="2875"/>
                </a:lnTo>
                <a:lnTo>
                  <a:pt x="1631" y="2878"/>
                </a:lnTo>
                <a:lnTo>
                  <a:pt x="1547" y="2875"/>
                </a:lnTo>
                <a:lnTo>
                  <a:pt x="1465" y="2866"/>
                </a:lnTo>
                <a:lnTo>
                  <a:pt x="1384" y="2852"/>
                </a:lnTo>
                <a:lnTo>
                  <a:pt x="1306" y="2833"/>
                </a:lnTo>
                <a:lnTo>
                  <a:pt x="1229" y="2809"/>
                </a:lnTo>
                <a:lnTo>
                  <a:pt x="1154" y="2780"/>
                </a:lnTo>
                <a:lnTo>
                  <a:pt x="1082" y="2746"/>
                </a:lnTo>
                <a:lnTo>
                  <a:pt x="1013" y="2707"/>
                </a:lnTo>
                <a:lnTo>
                  <a:pt x="946" y="2665"/>
                </a:lnTo>
                <a:lnTo>
                  <a:pt x="883" y="2618"/>
                </a:lnTo>
                <a:lnTo>
                  <a:pt x="887" y="2609"/>
                </a:lnTo>
                <a:lnTo>
                  <a:pt x="894" y="2597"/>
                </a:lnTo>
                <a:lnTo>
                  <a:pt x="903" y="2579"/>
                </a:lnTo>
                <a:lnTo>
                  <a:pt x="916" y="2559"/>
                </a:lnTo>
                <a:lnTo>
                  <a:pt x="931" y="2534"/>
                </a:lnTo>
                <a:lnTo>
                  <a:pt x="949" y="2506"/>
                </a:lnTo>
                <a:lnTo>
                  <a:pt x="971" y="2475"/>
                </a:lnTo>
                <a:lnTo>
                  <a:pt x="997" y="2441"/>
                </a:lnTo>
                <a:lnTo>
                  <a:pt x="1025" y="2405"/>
                </a:lnTo>
                <a:lnTo>
                  <a:pt x="1057" y="2368"/>
                </a:lnTo>
                <a:lnTo>
                  <a:pt x="1092" y="2327"/>
                </a:lnTo>
                <a:lnTo>
                  <a:pt x="1132" y="2287"/>
                </a:lnTo>
                <a:lnTo>
                  <a:pt x="1175" y="2246"/>
                </a:lnTo>
                <a:lnTo>
                  <a:pt x="1222" y="2203"/>
                </a:lnTo>
                <a:lnTo>
                  <a:pt x="1273" y="2160"/>
                </a:lnTo>
                <a:lnTo>
                  <a:pt x="1328" y="2118"/>
                </a:lnTo>
                <a:lnTo>
                  <a:pt x="1387" y="2075"/>
                </a:lnTo>
                <a:lnTo>
                  <a:pt x="1451" y="2034"/>
                </a:lnTo>
                <a:lnTo>
                  <a:pt x="1519" y="1994"/>
                </a:lnTo>
                <a:lnTo>
                  <a:pt x="1592" y="1956"/>
                </a:lnTo>
                <a:lnTo>
                  <a:pt x="1670" y="1917"/>
                </a:lnTo>
                <a:lnTo>
                  <a:pt x="1752" y="1882"/>
                </a:lnTo>
                <a:lnTo>
                  <a:pt x="1840" y="1850"/>
                </a:lnTo>
                <a:lnTo>
                  <a:pt x="1840" y="1849"/>
                </a:lnTo>
                <a:lnTo>
                  <a:pt x="1843" y="1848"/>
                </a:lnTo>
                <a:lnTo>
                  <a:pt x="1847" y="1847"/>
                </a:lnTo>
                <a:close/>
                <a:moveTo>
                  <a:pt x="2334" y="1771"/>
                </a:moveTo>
                <a:lnTo>
                  <a:pt x="2394" y="1772"/>
                </a:lnTo>
                <a:lnTo>
                  <a:pt x="2451" y="1775"/>
                </a:lnTo>
                <a:lnTo>
                  <a:pt x="2507" y="1779"/>
                </a:lnTo>
                <a:lnTo>
                  <a:pt x="2558" y="1785"/>
                </a:lnTo>
                <a:lnTo>
                  <a:pt x="2606" y="1791"/>
                </a:lnTo>
                <a:lnTo>
                  <a:pt x="2651" y="1800"/>
                </a:lnTo>
                <a:lnTo>
                  <a:pt x="2691" y="1807"/>
                </a:lnTo>
                <a:lnTo>
                  <a:pt x="2728" y="1815"/>
                </a:lnTo>
                <a:lnTo>
                  <a:pt x="2759" y="1822"/>
                </a:lnTo>
                <a:lnTo>
                  <a:pt x="2786" y="1829"/>
                </a:lnTo>
                <a:lnTo>
                  <a:pt x="2808" y="1835"/>
                </a:lnTo>
                <a:lnTo>
                  <a:pt x="2824" y="1840"/>
                </a:lnTo>
                <a:lnTo>
                  <a:pt x="2834" y="1843"/>
                </a:lnTo>
                <a:lnTo>
                  <a:pt x="2818" y="1928"/>
                </a:lnTo>
                <a:lnTo>
                  <a:pt x="2796" y="2009"/>
                </a:lnTo>
                <a:lnTo>
                  <a:pt x="2769" y="2090"/>
                </a:lnTo>
                <a:lnTo>
                  <a:pt x="2736" y="2167"/>
                </a:lnTo>
                <a:lnTo>
                  <a:pt x="2698" y="2242"/>
                </a:lnTo>
                <a:lnTo>
                  <a:pt x="2655" y="2314"/>
                </a:lnTo>
                <a:lnTo>
                  <a:pt x="2608" y="2382"/>
                </a:lnTo>
                <a:lnTo>
                  <a:pt x="2557" y="2447"/>
                </a:lnTo>
                <a:lnTo>
                  <a:pt x="2502" y="2508"/>
                </a:lnTo>
                <a:lnTo>
                  <a:pt x="2442" y="2565"/>
                </a:lnTo>
                <a:lnTo>
                  <a:pt x="2379" y="2619"/>
                </a:lnTo>
                <a:lnTo>
                  <a:pt x="2312" y="2667"/>
                </a:lnTo>
                <a:lnTo>
                  <a:pt x="2309" y="2650"/>
                </a:lnTo>
                <a:lnTo>
                  <a:pt x="2305" y="2626"/>
                </a:lnTo>
                <a:lnTo>
                  <a:pt x="2299" y="2596"/>
                </a:lnTo>
                <a:lnTo>
                  <a:pt x="2292" y="2561"/>
                </a:lnTo>
                <a:lnTo>
                  <a:pt x="2284" y="2519"/>
                </a:lnTo>
                <a:lnTo>
                  <a:pt x="2273" y="2473"/>
                </a:lnTo>
                <a:lnTo>
                  <a:pt x="2262" y="2422"/>
                </a:lnTo>
                <a:lnTo>
                  <a:pt x="2249" y="2367"/>
                </a:lnTo>
                <a:lnTo>
                  <a:pt x="2234" y="2307"/>
                </a:lnTo>
                <a:lnTo>
                  <a:pt x="2217" y="2243"/>
                </a:lnTo>
                <a:lnTo>
                  <a:pt x="2199" y="2175"/>
                </a:lnTo>
                <a:lnTo>
                  <a:pt x="2178" y="2103"/>
                </a:lnTo>
                <a:lnTo>
                  <a:pt x="2156" y="2029"/>
                </a:lnTo>
                <a:lnTo>
                  <a:pt x="2131" y="1951"/>
                </a:lnTo>
                <a:lnTo>
                  <a:pt x="2104" y="1872"/>
                </a:lnTo>
                <a:lnTo>
                  <a:pt x="2075" y="1790"/>
                </a:lnTo>
                <a:lnTo>
                  <a:pt x="2142" y="1781"/>
                </a:lnTo>
                <a:lnTo>
                  <a:pt x="2208" y="1775"/>
                </a:lnTo>
                <a:lnTo>
                  <a:pt x="2271" y="1771"/>
                </a:lnTo>
                <a:lnTo>
                  <a:pt x="2334" y="1771"/>
                </a:lnTo>
                <a:close/>
                <a:moveTo>
                  <a:pt x="1666" y="1435"/>
                </a:moveTo>
                <a:lnTo>
                  <a:pt x="1717" y="1538"/>
                </a:lnTo>
                <a:lnTo>
                  <a:pt x="1764" y="1644"/>
                </a:lnTo>
                <a:lnTo>
                  <a:pt x="1716" y="1658"/>
                </a:lnTo>
                <a:lnTo>
                  <a:pt x="1642" y="1684"/>
                </a:lnTo>
                <a:lnTo>
                  <a:pt x="1571" y="1714"/>
                </a:lnTo>
                <a:lnTo>
                  <a:pt x="1503" y="1746"/>
                </a:lnTo>
                <a:lnTo>
                  <a:pt x="1438" y="1780"/>
                </a:lnTo>
                <a:lnTo>
                  <a:pt x="1374" y="1817"/>
                </a:lnTo>
                <a:lnTo>
                  <a:pt x="1315" y="1855"/>
                </a:lnTo>
                <a:lnTo>
                  <a:pt x="1257" y="1895"/>
                </a:lnTo>
                <a:lnTo>
                  <a:pt x="1203" y="1935"/>
                </a:lnTo>
                <a:lnTo>
                  <a:pt x="1152" y="1977"/>
                </a:lnTo>
                <a:lnTo>
                  <a:pt x="1104" y="2019"/>
                </a:lnTo>
                <a:lnTo>
                  <a:pt x="1058" y="2061"/>
                </a:lnTo>
                <a:lnTo>
                  <a:pt x="1016" y="2102"/>
                </a:lnTo>
                <a:lnTo>
                  <a:pt x="976" y="2144"/>
                </a:lnTo>
                <a:lnTo>
                  <a:pt x="939" y="2184"/>
                </a:lnTo>
                <a:lnTo>
                  <a:pt x="905" y="2223"/>
                </a:lnTo>
                <a:lnTo>
                  <a:pt x="874" y="2260"/>
                </a:lnTo>
                <a:lnTo>
                  <a:pt x="846" y="2295"/>
                </a:lnTo>
                <a:lnTo>
                  <a:pt x="821" y="2328"/>
                </a:lnTo>
                <a:lnTo>
                  <a:pt x="798" y="2359"/>
                </a:lnTo>
                <a:lnTo>
                  <a:pt x="779" y="2387"/>
                </a:lnTo>
                <a:lnTo>
                  <a:pt x="762" y="2411"/>
                </a:lnTo>
                <a:lnTo>
                  <a:pt x="749" y="2433"/>
                </a:lnTo>
                <a:lnTo>
                  <a:pt x="738" y="2449"/>
                </a:lnTo>
                <a:lnTo>
                  <a:pt x="731" y="2462"/>
                </a:lnTo>
                <a:lnTo>
                  <a:pt x="725" y="2470"/>
                </a:lnTo>
                <a:lnTo>
                  <a:pt x="674" y="2409"/>
                </a:lnTo>
                <a:lnTo>
                  <a:pt x="627" y="2344"/>
                </a:lnTo>
                <a:lnTo>
                  <a:pt x="584" y="2277"/>
                </a:lnTo>
                <a:lnTo>
                  <a:pt x="545" y="2207"/>
                </a:lnTo>
                <a:lnTo>
                  <a:pt x="512" y="2133"/>
                </a:lnTo>
                <a:lnTo>
                  <a:pt x="482" y="2057"/>
                </a:lnTo>
                <a:lnTo>
                  <a:pt x="457" y="1979"/>
                </a:lnTo>
                <a:lnTo>
                  <a:pt x="438" y="1899"/>
                </a:lnTo>
                <a:lnTo>
                  <a:pt x="424" y="1817"/>
                </a:lnTo>
                <a:lnTo>
                  <a:pt x="415" y="1733"/>
                </a:lnTo>
                <a:lnTo>
                  <a:pt x="412" y="1648"/>
                </a:lnTo>
                <a:lnTo>
                  <a:pt x="412" y="1610"/>
                </a:lnTo>
                <a:lnTo>
                  <a:pt x="425" y="1610"/>
                </a:lnTo>
                <a:lnTo>
                  <a:pt x="444" y="1610"/>
                </a:lnTo>
                <a:lnTo>
                  <a:pt x="472" y="1610"/>
                </a:lnTo>
                <a:lnTo>
                  <a:pt x="505" y="1610"/>
                </a:lnTo>
                <a:lnTo>
                  <a:pt x="545" y="1609"/>
                </a:lnTo>
                <a:lnTo>
                  <a:pt x="591" y="1608"/>
                </a:lnTo>
                <a:lnTo>
                  <a:pt x="644" y="1604"/>
                </a:lnTo>
                <a:lnTo>
                  <a:pt x="702" y="1601"/>
                </a:lnTo>
                <a:lnTo>
                  <a:pt x="764" y="1597"/>
                </a:lnTo>
                <a:lnTo>
                  <a:pt x="831" y="1592"/>
                </a:lnTo>
                <a:lnTo>
                  <a:pt x="902" y="1585"/>
                </a:lnTo>
                <a:lnTo>
                  <a:pt x="977" y="1576"/>
                </a:lnTo>
                <a:lnTo>
                  <a:pt x="1055" y="1566"/>
                </a:lnTo>
                <a:lnTo>
                  <a:pt x="1137" y="1554"/>
                </a:lnTo>
                <a:lnTo>
                  <a:pt x="1221" y="1539"/>
                </a:lnTo>
                <a:lnTo>
                  <a:pt x="1307" y="1524"/>
                </a:lnTo>
                <a:lnTo>
                  <a:pt x="1395" y="1505"/>
                </a:lnTo>
                <a:lnTo>
                  <a:pt x="1484" y="1485"/>
                </a:lnTo>
                <a:lnTo>
                  <a:pt x="1575" y="1461"/>
                </a:lnTo>
                <a:lnTo>
                  <a:pt x="1666" y="1435"/>
                </a:lnTo>
                <a:close/>
                <a:moveTo>
                  <a:pt x="2574" y="869"/>
                </a:moveTo>
                <a:lnTo>
                  <a:pt x="2623" y="934"/>
                </a:lnTo>
                <a:lnTo>
                  <a:pt x="2668" y="1001"/>
                </a:lnTo>
                <a:lnTo>
                  <a:pt x="2708" y="1073"/>
                </a:lnTo>
                <a:lnTo>
                  <a:pt x="2744" y="1146"/>
                </a:lnTo>
                <a:lnTo>
                  <a:pt x="2775" y="1222"/>
                </a:lnTo>
                <a:lnTo>
                  <a:pt x="2800" y="1301"/>
                </a:lnTo>
                <a:lnTo>
                  <a:pt x="2821" y="1381"/>
                </a:lnTo>
                <a:lnTo>
                  <a:pt x="2836" y="1465"/>
                </a:lnTo>
                <a:lnTo>
                  <a:pt x="2846" y="1550"/>
                </a:lnTo>
                <a:lnTo>
                  <a:pt x="2850" y="1635"/>
                </a:lnTo>
                <a:lnTo>
                  <a:pt x="2839" y="1633"/>
                </a:lnTo>
                <a:lnTo>
                  <a:pt x="2824" y="1630"/>
                </a:lnTo>
                <a:lnTo>
                  <a:pt x="2801" y="1626"/>
                </a:lnTo>
                <a:lnTo>
                  <a:pt x="2773" y="1621"/>
                </a:lnTo>
                <a:lnTo>
                  <a:pt x="2740" y="1616"/>
                </a:lnTo>
                <a:lnTo>
                  <a:pt x="2702" y="1611"/>
                </a:lnTo>
                <a:lnTo>
                  <a:pt x="2659" y="1604"/>
                </a:lnTo>
                <a:lnTo>
                  <a:pt x="2613" y="1598"/>
                </a:lnTo>
                <a:lnTo>
                  <a:pt x="2562" y="1593"/>
                </a:lnTo>
                <a:lnTo>
                  <a:pt x="2509" y="1589"/>
                </a:lnTo>
                <a:lnTo>
                  <a:pt x="2451" y="1585"/>
                </a:lnTo>
                <a:lnTo>
                  <a:pt x="2392" y="1582"/>
                </a:lnTo>
                <a:lnTo>
                  <a:pt x="2331" y="1580"/>
                </a:lnTo>
                <a:lnTo>
                  <a:pt x="2267" y="1580"/>
                </a:lnTo>
                <a:lnTo>
                  <a:pt x="2202" y="1581"/>
                </a:lnTo>
                <a:lnTo>
                  <a:pt x="2135" y="1584"/>
                </a:lnTo>
                <a:lnTo>
                  <a:pt x="2069" y="1589"/>
                </a:lnTo>
                <a:lnTo>
                  <a:pt x="2001" y="1596"/>
                </a:lnTo>
                <a:lnTo>
                  <a:pt x="1975" y="1532"/>
                </a:lnTo>
                <a:lnTo>
                  <a:pt x="1936" y="1443"/>
                </a:lnTo>
                <a:lnTo>
                  <a:pt x="1894" y="1355"/>
                </a:lnTo>
                <a:lnTo>
                  <a:pt x="1967" y="1323"/>
                </a:lnTo>
                <a:lnTo>
                  <a:pt x="2035" y="1291"/>
                </a:lnTo>
                <a:lnTo>
                  <a:pt x="2100" y="1256"/>
                </a:lnTo>
                <a:lnTo>
                  <a:pt x="2159" y="1222"/>
                </a:lnTo>
                <a:lnTo>
                  <a:pt x="2214" y="1188"/>
                </a:lnTo>
                <a:lnTo>
                  <a:pt x="2265" y="1154"/>
                </a:lnTo>
                <a:lnTo>
                  <a:pt x="2312" y="1120"/>
                </a:lnTo>
                <a:lnTo>
                  <a:pt x="2354" y="1087"/>
                </a:lnTo>
                <a:lnTo>
                  <a:pt x="2393" y="1055"/>
                </a:lnTo>
                <a:lnTo>
                  <a:pt x="2429" y="1025"/>
                </a:lnTo>
                <a:lnTo>
                  <a:pt x="2460" y="996"/>
                </a:lnTo>
                <a:lnTo>
                  <a:pt x="2487" y="969"/>
                </a:lnTo>
                <a:lnTo>
                  <a:pt x="2511" y="946"/>
                </a:lnTo>
                <a:lnTo>
                  <a:pt x="2530" y="924"/>
                </a:lnTo>
                <a:lnTo>
                  <a:pt x="2547" y="904"/>
                </a:lnTo>
                <a:lnTo>
                  <a:pt x="2559" y="889"/>
                </a:lnTo>
                <a:lnTo>
                  <a:pt x="2568" y="877"/>
                </a:lnTo>
                <a:lnTo>
                  <a:pt x="2574" y="869"/>
                </a:lnTo>
                <a:close/>
                <a:moveTo>
                  <a:pt x="1113" y="534"/>
                </a:moveTo>
                <a:lnTo>
                  <a:pt x="1119" y="543"/>
                </a:lnTo>
                <a:lnTo>
                  <a:pt x="1129" y="556"/>
                </a:lnTo>
                <a:lnTo>
                  <a:pt x="1141" y="574"/>
                </a:lnTo>
                <a:lnTo>
                  <a:pt x="1156" y="594"/>
                </a:lnTo>
                <a:lnTo>
                  <a:pt x="1173" y="619"/>
                </a:lnTo>
                <a:lnTo>
                  <a:pt x="1192" y="647"/>
                </a:lnTo>
                <a:lnTo>
                  <a:pt x="1213" y="679"/>
                </a:lnTo>
                <a:lnTo>
                  <a:pt x="1237" y="713"/>
                </a:lnTo>
                <a:lnTo>
                  <a:pt x="1262" y="750"/>
                </a:lnTo>
                <a:lnTo>
                  <a:pt x="1288" y="791"/>
                </a:lnTo>
                <a:lnTo>
                  <a:pt x="1316" y="834"/>
                </a:lnTo>
                <a:lnTo>
                  <a:pt x="1345" y="878"/>
                </a:lnTo>
                <a:lnTo>
                  <a:pt x="1375" y="926"/>
                </a:lnTo>
                <a:lnTo>
                  <a:pt x="1406" y="976"/>
                </a:lnTo>
                <a:lnTo>
                  <a:pt x="1437" y="1026"/>
                </a:lnTo>
                <a:lnTo>
                  <a:pt x="1468" y="1079"/>
                </a:lnTo>
                <a:lnTo>
                  <a:pt x="1501" y="1134"/>
                </a:lnTo>
                <a:lnTo>
                  <a:pt x="1533" y="1189"/>
                </a:lnTo>
                <a:lnTo>
                  <a:pt x="1564" y="1245"/>
                </a:lnTo>
                <a:lnTo>
                  <a:pt x="1475" y="1269"/>
                </a:lnTo>
                <a:lnTo>
                  <a:pt x="1387" y="1288"/>
                </a:lnTo>
                <a:lnTo>
                  <a:pt x="1301" y="1307"/>
                </a:lnTo>
                <a:lnTo>
                  <a:pt x="1218" y="1323"/>
                </a:lnTo>
                <a:lnTo>
                  <a:pt x="1136" y="1337"/>
                </a:lnTo>
                <a:lnTo>
                  <a:pt x="1057" y="1349"/>
                </a:lnTo>
                <a:lnTo>
                  <a:pt x="981" y="1360"/>
                </a:lnTo>
                <a:lnTo>
                  <a:pt x="909" y="1368"/>
                </a:lnTo>
                <a:lnTo>
                  <a:pt x="841" y="1375"/>
                </a:lnTo>
                <a:lnTo>
                  <a:pt x="777" y="1381"/>
                </a:lnTo>
                <a:lnTo>
                  <a:pt x="716" y="1386"/>
                </a:lnTo>
                <a:lnTo>
                  <a:pt x="661" y="1389"/>
                </a:lnTo>
                <a:lnTo>
                  <a:pt x="612" y="1392"/>
                </a:lnTo>
                <a:lnTo>
                  <a:pt x="567" y="1394"/>
                </a:lnTo>
                <a:lnTo>
                  <a:pt x="528" y="1395"/>
                </a:lnTo>
                <a:lnTo>
                  <a:pt x="495" y="1395"/>
                </a:lnTo>
                <a:lnTo>
                  <a:pt x="470" y="1396"/>
                </a:lnTo>
                <a:lnTo>
                  <a:pt x="450" y="1396"/>
                </a:lnTo>
                <a:lnTo>
                  <a:pt x="438" y="1396"/>
                </a:lnTo>
                <a:lnTo>
                  <a:pt x="457" y="1314"/>
                </a:lnTo>
                <a:lnTo>
                  <a:pt x="482" y="1236"/>
                </a:lnTo>
                <a:lnTo>
                  <a:pt x="512" y="1159"/>
                </a:lnTo>
                <a:lnTo>
                  <a:pt x="546" y="1086"/>
                </a:lnTo>
                <a:lnTo>
                  <a:pt x="586" y="1015"/>
                </a:lnTo>
                <a:lnTo>
                  <a:pt x="629" y="948"/>
                </a:lnTo>
                <a:lnTo>
                  <a:pt x="677" y="883"/>
                </a:lnTo>
                <a:lnTo>
                  <a:pt x="728" y="821"/>
                </a:lnTo>
                <a:lnTo>
                  <a:pt x="785" y="763"/>
                </a:lnTo>
                <a:lnTo>
                  <a:pt x="844" y="709"/>
                </a:lnTo>
                <a:lnTo>
                  <a:pt x="907" y="659"/>
                </a:lnTo>
                <a:lnTo>
                  <a:pt x="972" y="613"/>
                </a:lnTo>
                <a:lnTo>
                  <a:pt x="1041" y="571"/>
                </a:lnTo>
                <a:lnTo>
                  <a:pt x="1113" y="534"/>
                </a:lnTo>
                <a:close/>
                <a:moveTo>
                  <a:pt x="1631" y="417"/>
                </a:moveTo>
                <a:lnTo>
                  <a:pt x="1715" y="420"/>
                </a:lnTo>
                <a:lnTo>
                  <a:pt x="1797" y="428"/>
                </a:lnTo>
                <a:lnTo>
                  <a:pt x="1877" y="443"/>
                </a:lnTo>
                <a:lnTo>
                  <a:pt x="1956" y="461"/>
                </a:lnTo>
                <a:lnTo>
                  <a:pt x="2033" y="486"/>
                </a:lnTo>
                <a:lnTo>
                  <a:pt x="2108" y="515"/>
                </a:lnTo>
                <a:lnTo>
                  <a:pt x="2179" y="549"/>
                </a:lnTo>
                <a:lnTo>
                  <a:pt x="2249" y="587"/>
                </a:lnTo>
                <a:lnTo>
                  <a:pt x="2315" y="630"/>
                </a:lnTo>
                <a:lnTo>
                  <a:pt x="2379" y="676"/>
                </a:lnTo>
                <a:lnTo>
                  <a:pt x="2439" y="727"/>
                </a:lnTo>
                <a:lnTo>
                  <a:pt x="2433" y="735"/>
                </a:lnTo>
                <a:lnTo>
                  <a:pt x="2424" y="746"/>
                </a:lnTo>
                <a:lnTo>
                  <a:pt x="2412" y="763"/>
                </a:lnTo>
                <a:lnTo>
                  <a:pt x="2395" y="781"/>
                </a:lnTo>
                <a:lnTo>
                  <a:pt x="2376" y="804"/>
                </a:lnTo>
                <a:lnTo>
                  <a:pt x="2351" y="829"/>
                </a:lnTo>
                <a:lnTo>
                  <a:pt x="2324" y="856"/>
                </a:lnTo>
                <a:lnTo>
                  <a:pt x="2292" y="885"/>
                </a:lnTo>
                <a:lnTo>
                  <a:pt x="2255" y="916"/>
                </a:lnTo>
                <a:lnTo>
                  <a:pt x="2214" y="947"/>
                </a:lnTo>
                <a:lnTo>
                  <a:pt x="2169" y="980"/>
                </a:lnTo>
                <a:lnTo>
                  <a:pt x="2120" y="1013"/>
                </a:lnTo>
                <a:lnTo>
                  <a:pt x="2066" y="1046"/>
                </a:lnTo>
                <a:lnTo>
                  <a:pt x="2006" y="1079"/>
                </a:lnTo>
                <a:lnTo>
                  <a:pt x="1943" y="1111"/>
                </a:lnTo>
                <a:lnTo>
                  <a:pt x="1874" y="1142"/>
                </a:lnTo>
                <a:lnTo>
                  <a:pt x="1800" y="1172"/>
                </a:lnTo>
                <a:lnTo>
                  <a:pt x="1768" y="1114"/>
                </a:lnTo>
                <a:lnTo>
                  <a:pt x="1736" y="1057"/>
                </a:lnTo>
                <a:lnTo>
                  <a:pt x="1705" y="1001"/>
                </a:lnTo>
                <a:lnTo>
                  <a:pt x="1673" y="949"/>
                </a:lnTo>
                <a:lnTo>
                  <a:pt x="1642" y="896"/>
                </a:lnTo>
                <a:lnTo>
                  <a:pt x="1611" y="846"/>
                </a:lnTo>
                <a:lnTo>
                  <a:pt x="1581" y="799"/>
                </a:lnTo>
                <a:lnTo>
                  <a:pt x="1552" y="754"/>
                </a:lnTo>
                <a:lnTo>
                  <a:pt x="1524" y="710"/>
                </a:lnTo>
                <a:lnTo>
                  <a:pt x="1497" y="670"/>
                </a:lnTo>
                <a:lnTo>
                  <a:pt x="1472" y="632"/>
                </a:lnTo>
                <a:lnTo>
                  <a:pt x="1449" y="598"/>
                </a:lnTo>
                <a:lnTo>
                  <a:pt x="1427" y="566"/>
                </a:lnTo>
                <a:lnTo>
                  <a:pt x="1407" y="538"/>
                </a:lnTo>
                <a:lnTo>
                  <a:pt x="1389" y="513"/>
                </a:lnTo>
                <a:lnTo>
                  <a:pt x="1374" y="491"/>
                </a:lnTo>
                <a:lnTo>
                  <a:pt x="1362" y="474"/>
                </a:lnTo>
                <a:lnTo>
                  <a:pt x="1353" y="460"/>
                </a:lnTo>
                <a:lnTo>
                  <a:pt x="1345" y="451"/>
                </a:lnTo>
                <a:lnTo>
                  <a:pt x="1415" y="436"/>
                </a:lnTo>
                <a:lnTo>
                  <a:pt x="1486" y="426"/>
                </a:lnTo>
                <a:lnTo>
                  <a:pt x="1558" y="419"/>
                </a:lnTo>
                <a:lnTo>
                  <a:pt x="1631" y="417"/>
                </a:lnTo>
                <a:close/>
                <a:moveTo>
                  <a:pt x="1631" y="205"/>
                </a:moveTo>
                <a:lnTo>
                  <a:pt x="1538" y="208"/>
                </a:lnTo>
                <a:lnTo>
                  <a:pt x="1446" y="218"/>
                </a:lnTo>
                <a:lnTo>
                  <a:pt x="1355" y="232"/>
                </a:lnTo>
                <a:lnTo>
                  <a:pt x="1267" y="253"/>
                </a:lnTo>
                <a:lnTo>
                  <a:pt x="1181" y="278"/>
                </a:lnTo>
                <a:lnTo>
                  <a:pt x="1097" y="309"/>
                </a:lnTo>
                <a:lnTo>
                  <a:pt x="1015" y="347"/>
                </a:lnTo>
                <a:lnTo>
                  <a:pt x="937" y="387"/>
                </a:lnTo>
                <a:lnTo>
                  <a:pt x="861" y="433"/>
                </a:lnTo>
                <a:lnTo>
                  <a:pt x="789" y="484"/>
                </a:lnTo>
                <a:lnTo>
                  <a:pt x="719" y="538"/>
                </a:lnTo>
                <a:lnTo>
                  <a:pt x="654" y="597"/>
                </a:lnTo>
                <a:lnTo>
                  <a:pt x="592" y="660"/>
                </a:lnTo>
                <a:lnTo>
                  <a:pt x="534" y="726"/>
                </a:lnTo>
                <a:lnTo>
                  <a:pt x="480" y="796"/>
                </a:lnTo>
                <a:lnTo>
                  <a:pt x="430" y="869"/>
                </a:lnTo>
                <a:lnTo>
                  <a:pt x="385" y="945"/>
                </a:lnTo>
                <a:lnTo>
                  <a:pt x="344" y="1024"/>
                </a:lnTo>
                <a:lnTo>
                  <a:pt x="308" y="1107"/>
                </a:lnTo>
                <a:lnTo>
                  <a:pt x="277" y="1190"/>
                </a:lnTo>
                <a:lnTo>
                  <a:pt x="251" y="1278"/>
                </a:lnTo>
                <a:lnTo>
                  <a:pt x="231" y="1367"/>
                </a:lnTo>
                <a:lnTo>
                  <a:pt x="216" y="1458"/>
                </a:lnTo>
                <a:lnTo>
                  <a:pt x="207" y="1551"/>
                </a:lnTo>
                <a:lnTo>
                  <a:pt x="204" y="1646"/>
                </a:lnTo>
                <a:lnTo>
                  <a:pt x="207" y="1740"/>
                </a:lnTo>
                <a:lnTo>
                  <a:pt x="216" y="1833"/>
                </a:lnTo>
                <a:lnTo>
                  <a:pt x="231" y="1925"/>
                </a:lnTo>
                <a:lnTo>
                  <a:pt x="251" y="2013"/>
                </a:lnTo>
                <a:lnTo>
                  <a:pt x="277" y="2100"/>
                </a:lnTo>
                <a:lnTo>
                  <a:pt x="308" y="2185"/>
                </a:lnTo>
                <a:lnTo>
                  <a:pt x="344" y="2268"/>
                </a:lnTo>
                <a:lnTo>
                  <a:pt x="385" y="2346"/>
                </a:lnTo>
                <a:lnTo>
                  <a:pt x="430" y="2422"/>
                </a:lnTo>
                <a:lnTo>
                  <a:pt x="480" y="2496"/>
                </a:lnTo>
                <a:lnTo>
                  <a:pt x="534" y="2566"/>
                </a:lnTo>
                <a:lnTo>
                  <a:pt x="592" y="2632"/>
                </a:lnTo>
                <a:lnTo>
                  <a:pt x="654" y="2694"/>
                </a:lnTo>
                <a:lnTo>
                  <a:pt x="719" y="2753"/>
                </a:lnTo>
                <a:lnTo>
                  <a:pt x="789" y="2808"/>
                </a:lnTo>
                <a:lnTo>
                  <a:pt x="861" y="2858"/>
                </a:lnTo>
                <a:lnTo>
                  <a:pt x="937" y="2904"/>
                </a:lnTo>
                <a:lnTo>
                  <a:pt x="1015" y="2945"/>
                </a:lnTo>
                <a:lnTo>
                  <a:pt x="1097" y="2981"/>
                </a:lnTo>
                <a:lnTo>
                  <a:pt x="1181" y="3012"/>
                </a:lnTo>
                <a:lnTo>
                  <a:pt x="1267" y="3038"/>
                </a:lnTo>
                <a:lnTo>
                  <a:pt x="1355" y="3059"/>
                </a:lnTo>
                <a:lnTo>
                  <a:pt x="1446" y="3074"/>
                </a:lnTo>
                <a:lnTo>
                  <a:pt x="1538" y="3083"/>
                </a:lnTo>
                <a:lnTo>
                  <a:pt x="1631" y="3085"/>
                </a:lnTo>
                <a:lnTo>
                  <a:pt x="1725" y="3083"/>
                </a:lnTo>
                <a:lnTo>
                  <a:pt x="1817" y="3074"/>
                </a:lnTo>
                <a:lnTo>
                  <a:pt x="1907" y="3059"/>
                </a:lnTo>
                <a:lnTo>
                  <a:pt x="1995" y="3038"/>
                </a:lnTo>
                <a:lnTo>
                  <a:pt x="2082" y="3012"/>
                </a:lnTo>
                <a:lnTo>
                  <a:pt x="2165" y="2981"/>
                </a:lnTo>
                <a:lnTo>
                  <a:pt x="2247" y="2945"/>
                </a:lnTo>
                <a:lnTo>
                  <a:pt x="2326" y="2904"/>
                </a:lnTo>
                <a:lnTo>
                  <a:pt x="2400" y="2858"/>
                </a:lnTo>
                <a:lnTo>
                  <a:pt x="2473" y="2808"/>
                </a:lnTo>
                <a:lnTo>
                  <a:pt x="2543" y="2753"/>
                </a:lnTo>
                <a:lnTo>
                  <a:pt x="2608" y="2694"/>
                </a:lnTo>
                <a:lnTo>
                  <a:pt x="2670" y="2632"/>
                </a:lnTo>
                <a:lnTo>
                  <a:pt x="2729" y="2566"/>
                </a:lnTo>
                <a:lnTo>
                  <a:pt x="2782" y="2496"/>
                </a:lnTo>
                <a:lnTo>
                  <a:pt x="2832" y="2422"/>
                </a:lnTo>
                <a:lnTo>
                  <a:pt x="2877" y="2346"/>
                </a:lnTo>
                <a:lnTo>
                  <a:pt x="2918" y="2268"/>
                </a:lnTo>
                <a:lnTo>
                  <a:pt x="2954" y="2185"/>
                </a:lnTo>
                <a:lnTo>
                  <a:pt x="2986" y="2100"/>
                </a:lnTo>
                <a:lnTo>
                  <a:pt x="3011" y="2013"/>
                </a:lnTo>
                <a:lnTo>
                  <a:pt x="3032" y="1925"/>
                </a:lnTo>
                <a:lnTo>
                  <a:pt x="3046" y="1833"/>
                </a:lnTo>
                <a:lnTo>
                  <a:pt x="3055" y="1740"/>
                </a:lnTo>
                <a:lnTo>
                  <a:pt x="3058" y="1646"/>
                </a:lnTo>
                <a:lnTo>
                  <a:pt x="3055" y="1551"/>
                </a:lnTo>
                <a:lnTo>
                  <a:pt x="3046" y="1458"/>
                </a:lnTo>
                <a:lnTo>
                  <a:pt x="3032" y="1367"/>
                </a:lnTo>
                <a:lnTo>
                  <a:pt x="3011" y="1278"/>
                </a:lnTo>
                <a:lnTo>
                  <a:pt x="2986" y="1190"/>
                </a:lnTo>
                <a:lnTo>
                  <a:pt x="2954" y="1107"/>
                </a:lnTo>
                <a:lnTo>
                  <a:pt x="2918" y="1024"/>
                </a:lnTo>
                <a:lnTo>
                  <a:pt x="2877" y="945"/>
                </a:lnTo>
                <a:lnTo>
                  <a:pt x="2832" y="869"/>
                </a:lnTo>
                <a:lnTo>
                  <a:pt x="2782" y="796"/>
                </a:lnTo>
                <a:lnTo>
                  <a:pt x="2729" y="726"/>
                </a:lnTo>
                <a:lnTo>
                  <a:pt x="2670" y="660"/>
                </a:lnTo>
                <a:lnTo>
                  <a:pt x="2608" y="597"/>
                </a:lnTo>
                <a:lnTo>
                  <a:pt x="2543" y="538"/>
                </a:lnTo>
                <a:lnTo>
                  <a:pt x="2473" y="484"/>
                </a:lnTo>
                <a:lnTo>
                  <a:pt x="2400" y="433"/>
                </a:lnTo>
                <a:lnTo>
                  <a:pt x="2326" y="387"/>
                </a:lnTo>
                <a:lnTo>
                  <a:pt x="2247" y="347"/>
                </a:lnTo>
                <a:lnTo>
                  <a:pt x="2165" y="309"/>
                </a:lnTo>
                <a:lnTo>
                  <a:pt x="2082" y="278"/>
                </a:lnTo>
                <a:lnTo>
                  <a:pt x="1995" y="253"/>
                </a:lnTo>
                <a:lnTo>
                  <a:pt x="1907" y="232"/>
                </a:lnTo>
                <a:lnTo>
                  <a:pt x="1817" y="218"/>
                </a:lnTo>
                <a:lnTo>
                  <a:pt x="1725" y="208"/>
                </a:lnTo>
                <a:lnTo>
                  <a:pt x="1631" y="205"/>
                </a:lnTo>
                <a:close/>
                <a:moveTo>
                  <a:pt x="548" y="0"/>
                </a:moveTo>
                <a:lnTo>
                  <a:pt x="2714" y="0"/>
                </a:lnTo>
                <a:lnTo>
                  <a:pt x="2774" y="3"/>
                </a:lnTo>
                <a:lnTo>
                  <a:pt x="2831" y="12"/>
                </a:lnTo>
                <a:lnTo>
                  <a:pt x="2886" y="28"/>
                </a:lnTo>
                <a:lnTo>
                  <a:pt x="2940" y="49"/>
                </a:lnTo>
                <a:lnTo>
                  <a:pt x="2990" y="75"/>
                </a:lnTo>
                <a:lnTo>
                  <a:pt x="3037" y="107"/>
                </a:lnTo>
                <a:lnTo>
                  <a:pt x="3081" y="142"/>
                </a:lnTo>
                <a:lnTo>
                  <a:pt x="3121" y="182"/>
                </a:lnTo>
                <a:lnTo>
                  <a:pt x="3155" y="227"/>
                </a:lnTo>
                <a:lnTo>
                  <a:pt x="3187" y="274"/>
                </a:lnTo>
                <a:lnTo>
                  <a:pt x="3213" y="325"/>
                </a:lnTo>
                <a:lnTo>
                  <a:pt x="3234" y="379"/>
                </a:lnTo>
                <a:lnTo>
                  <a:pt x="3250" y="434"/>
                </a:lnTo>
                <a:lnTo>
                  <a:pt x="3259" y="492"/>
                </a:lnTo>
                <a:lnTo>
                  <a:pt x="3262" y="552"/>
                </a:lnTo>
                <a:lnTo>
                  <a:pt x="3262" y="2738"/>
                </a:lnTo>
                <a:lnTo>
                  <a:pt x="3259" y="2799"/>
                </a:lnTo>
                <a:lnTo>
                  <a:pt x="3250" y="2857"/>
                </a:lnTo>
                <a:lnTo>
                  <a:pt x="3234" y="2913"/>
                </a:lnTo>
                <a:lnTo>
                  <a:pt x="3213" y="2967"/>
                </a:lnTo>
                <a:lnTo>
                  <a:pt x="3187" y="3017"/>
                </a:lnTo>
                <a:lnTo>
                  <a:pt x="3155" y="3065"/>
                </a:lnTo>
                <a:lnTo>
                  <a:pt x="3121" y="3109"/>
                </a:lnTo>
                <a:lnTo>
                  <a:pt x="3081" y="3148"/>
                </a:lnTo>
                <a:lnTo>
                  <a:pt x="3037" y="3185"/>
                </a:lnTo>
                <a:lnTo>
                  <a:pt x="2990" y="3216"/>
                </a:lnTo>
                <a:lnTo>
                  <a:pt x="2940" y="3242"/>
                </a:lnTo>
                <a:lnTo>
                  <a:pt x="2886" y="3263"/>
                </a:lnTo>
                <a:lnTo>
                  <a:pt x="2831" y="3279"/>
                </a:lnTo>
                <a:lnTo>
                  <a:pt x="2774" y="3289"/>
                </a:lnTo>
                <a:lnTo>
                  <a:pt x="2714" y="3292"/>
                </a:lnTo>
                <a:lnTo>
                  <a:pt x="548" y="3292"/>
                </a:lnTo>
                <a:lnTo>
                  <a:pt x="489" y="3289"/>
                </a:lnTo>
                <a:lnTo>
                  <a:pt x="431" y="3279"/>
                </a:lnTo>
                <a:lnTo>
                  <a:pt x="375" y="3263"/>
                </a:lnTo>
                <a:lnTo>
                  <a:pt x="322" y="3242"/>
                </a:lnTo>
                <a:lnTo>
                  <a:pt x="272" y="3216"/>
                </a:lnTo>
                <a:lnTo>
                  <a:pt x="225" y="3185"/>
                </a:lnTo>
                <a:lnTo>
                  <a:pt x="181" y="3148"/>
                </a:lnTo>
                <a:lnTo>
                  <a:pt x="142" y="3109"/>
                </a:lnTo>
                <a:lnTo>
                  <a:pt x="106" y="3065"/>
                </a:lnTo>
                <a:lnTo>
                  <a:pt x="76" y="3017"/>
                </a:lnTo>
                <a:lnTo>
                  <a:pt x="49" y="2967"/>
                </a:lnTo>
                <a:lnTo>
                  <a:pt x="29" y="2913"/>
                </a:lnTo>
                <a:lnTo>
                  <a:pt x="13" y="2857"/>
                </a:lnTo>
                <a:lnTo>
                  <a:pt x="3" y="2799"/>
                </a:lnTo>
                <a:lnTo>
                  <a:pt x="0" y="2738"/>
                </a:lnTo>
                <a:lnTo>
                  <a:pt x="0" y="552"/>
                </a:lnTo>
                <a:lnTo>
                  <a:pt x="3" y="492"/>
                </a:lnTo>
                <a:lnTo>
                  <a:pt x="13" y="434"/>
                </a:lnTo>
                <a:lnTo>
                  <a:pt x="29" y="379"/>
                </a:lnTo>
                <a:lnTo>
                  <a:pt x="49" y="325"/>
                </a:lnTo>
                <a:lnTo>
                  <a:pt x="76" y="274"/>
                </a:lnTo>
                <a:lnTo>
                  <a:pt x="106" y="227"/>
                </a:lnTo>
                <a:lnTo>
                  <a:pt x="142" y="182"/>
                </a:lnTo>
                <a:lnTo>
                  <a:pt x="181" y="142"/>
                </a:lnTo>
                <a:lnTo>
                  <a:pt x="225" y="107"/>
                </a:lnTo>
                <a:lnTo>
                  <a:pt x="272" y="75"/>
                </a:lnTo>
                <a:lnTo>
                  <a:pt x="322" y="49"/>
                </a:lnTo>
                <a:lnTo>
                  <a:pt x="375" y="28"/>
                </a:lnTo>
                <a:lnTo>
                  <a:pt x="431" y="12"/>
                </a:lnTo>
                <a:lnTo>
                  <a:pt x="489" y="3"/>
                </a:lnTo>
                <a:lnTo>
                  <a:pt x="5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1" name="Freeform 1534"/>
          <p:cNvSpPr>
            <a:spLocks noEditPoints="1"/>
          </p:cNvSpPr>
          <p:nvPr/>
        </p:nvSpPr>
        <p:spPr bwMode="auto">
          <a:xfrm>
            <a:off x="5442753" y="1072166"/>
            <a:ext cx="336784" cy="340085"/>
          </a:xfrm>
          <a:custGeom>
            <a:avLst/>
            <a:gdLst>
              <a:gd name="T0" fmla="*/ 2034 w 3262"/>
              <a:gd name="T1" fmla="*/ 2441 h 3292"/>
              <a:gd name="T2" fmla="*/ 2033 w 3262"/>
              <a:gd name="T3" fmla="*/ 2809 h 3292"/>
              <a:gd name="T4" fmla="*/ 1306 w 3262"/>
              <a:gd name="T5" fmla="*/ 2833 h 3292"/>
              <a:gd name="T6" fmla="*/ 903 w 3262"/>
              <a:gd name="T7" fmla="*/ 2579 h 3292"/>
              <a:gd name="T8" fmla="*/ 1132 w 3262"/>
              <a:gd name="T9" fmla="*/ 2287 h 3292"/>
              <a:gd name="T10" fmla="*/ 1670 w 3262"/>
              <a:gd name="T11" fmla="*/ 1917 h 3292"/>
              <a:gd name="T12" fmla="*/ 2507 w 3262"/>
              <a:gd name="T13" fmla="*/ 1779 h 3292"/>
              <a:gd name="T14" fmla="*/ 2824 w 3262"/>
              <a:gd name="T15" fmla="*/ 1840 h 3292"/>
              <a:gd name="T16" fmla="*/ 2557 w 3262"/>
              <a:gd name="T17" fmla="*/ 2447 h 3292"/>
              <a:gd name="T18" fmla="*/ 2284 w 3262"/>
              <a:gd name="T19" fmla="*/ 2519 h 3292"/>
              <a:gd name="T20" fmla="*/ 2131 w 3262"/>
              <a:gd name="T21" fmla="*/ 1951 h 3292"/>
              <a:gd name="T22" fmla="*/ 1764 w 3262"/>
              <a:gd name="T23" fmla="*/ 1644 h 3292"/>
              <a:gd name="T24" fmla="*/ 1203 w 3262"/>
              <a:gd name="T25" fmla="*/ 1935 h 3292"/>
              <a:gd name="T26" fmla="*/ 846 w 3262"/>
              <a:gd name="T27" fmla="*/ 2295 h 3292"/>
              <a:gd name="T28" fmla="*/ 674 w 3262"/>
              <a:gd name="T29" fmla="*/ 2409 h 3292"/>
              <a:gd name="T30" fmla="*/ 415 w 3262"/>
              <a:gd name="T31" fmla="*/ 1733 h 3292"/>
              <a:gd name="T32" fmla="*/ 644 w 3262"/>
              <a:gd name="T33" fmla="*/ 1604 h 3292"/>
              <a:gd name="T34" fmla="*/ 1307 w 3262"/>
              <a:gd name="T35" fmla="*/ 1524 h 3292"/>
              <a:gd name="T36" fmla="*/ 2744 w 3262"/>
              <a:gd name="T37" fmla="*/ 1146 h 3292"/>
              <a:gd name="T38" fmla="*/ 2801 w 3262"/>
              <a:gd name="T39" fmla="*/ 1626 h 3292"/>
              <a:gd name="T40" fmla="*/ 2392 w 3262"/>
              <a:gd name="T41" fmla="*/ 1582 h 3292"/>
              <a:gd name="T42" fmla="*/ 1894 w 3262"/>
              <a:gd name="T43" fmla="*/ 1355 h 3292"/>
              <a:gd name="T44" fmla="*/ 2393 w 3262"/>
              <a:gd name="T45" fmla="*/ 1055 h 3292"/>
              <a:gd name="T46" fmla="*/ 2574 w 3262"/>
              <a:gd name="T47" fmla="*/ 869 h 3292"/>
              <a:gd name="T48" fmla="*/ 1237 w 3262"/>
              <a:gd name="T49" fmla="*/ 713 h 3292"/>
              <a:gd name="T50" fmla="*/ 1501 w 3262"/>
              <a:gd name="T51" fmla="*/ 1134 h 3292"/>
              <a:gd name="T52" fmla="*/ 981 w 3262"/>
              <a:gd name="T53" fmla="*/ 1360 h 3292"/>
              <a:gd name="T54" fmla="*/ 495 w 3262"/>
              <a:gd name="T55" fmla="*/ 1395 h 3292"/>
              <a:gd name="T56" fmla="*/ 629 w 3262"/>
              <a:gd name="T57" fmla="*/ 948 h 3292"/>
              <a:gd name="T58" fmla="*/ 1631 w 3262"/>
              <a:gd name="T59" fmla="*/ 417 h 3292"/>
              <a:gd name="T60" fmla="*/ 2315 w 3262"/>
              <a:gd name="T61" fmla="*/ 630 h 3292"/>
              <a:gd name="T62" fmla="*/ 2324 w 3262"/>
              <a:gd name="T63" fmla="*/ 856 h 3292"/>
              <a:gd name="T64" fmla="*/ 1874 w 3262"/>
              <a:gd name="T65" fmla="*/ 1142 h 3292"/>
              <a:gd name="T66" fmla="*/ 1552 w 3262"/>
              <a:gd name="T67" fmla="*/ 754 h 3292"/>
              <a:gd name="T68" fmla="*/ 1362 w 3262"/>
              <a:gd name="T69" fmla="*/ 474 h 3292"/>
              <a:gd name="T70" fmla="*/ 1446 w 3262"/>
              <a:gd name="T71" fmla="*/ 218 h 3292"/>
              <a:gd name="T72" fmla="*/ 719 w 3262"/>
              <a:gd name="T73" fmla="*/ 538 h 3292"/>
              <a:gd name="T74" fmla="*/ 277 w 3262"/>
              <a:gd name="T75" fmla="*/ 1190 h 3292"/>
              <a:gd name="T76" fmla="*/ 251 w 3262"/>
              <a:gd name="T77" fmla="*/ 2013 h 3292"/>
              <a:gd name="T78" fmla="*/ 654 w 3262"/>
              <a:gd name="T79" fmla="*/ 2694 h 3292"/>
              <a:gd name="T80" fmla="*/ 1355 w 3262"/>
              <a:gd name="T81" fmla="*/ 3059 h 3292"/>
              <a:gd name="T82" fmla="*/ 2165 w 3262"/>
              <a:gd name="T83" fmla="*/ 2981 h 3292"/>
              <a:gd name="T84" fmla="*/ 2782 w 3262"/>
              <a:gd name="T85" fmla="*/ 2496 h 3292"/>
              <a:gd name="T86" fmla="*/ 3055 w 3262"/>
              <a:gd name="T87" fmla="*/ 1740 h 3292"/>
              <a:gd name="T88" fmla="*/ 2877 w 3262"/>
              <a:gd name="T89" fmla="*/ 945 h 3292"/>
              <a:gd name="T90" fmla="*/ 2326 w 3262"/>
              <a:gd name="T91" fmla="*/ 387 h 3292"/>
              <a:gd name="T92" fmla="*/ 1631 w 3262"/>
              <a:gd name="T93" fmla="*/ 0 h 3292"/>
              <a:gd name="T94" fmla="*/ 2397 w 3262"/>
              <a:gd name="T95" fmla="*/ 193 h 3292"/>
              <a:gd name="T96" fmla="*/ 3022 w 3262"/>
              <a:gd name="T97" fmla="*/ 787 h 3292"/>
              <a:gd name="T98" fmla="*/ 3262 w 3262"/>
              <a:gd name="T99" fmla="*/ 1646 h 3292"/>
              <a:gd name="T100" fmla="*/ 3022 w 3262"/>
              <a:gd name="T101" fmla="*/ 2504 h 3292"/>
              <a:gd name="T102" fmla="*/ 2397 w 3262"/>
              <a:gd name="T103" fmla="*/ 3099 h 3292"/>
              <a:gd name="T104" fmla="*/ 1528 w 3262"/>
              <a:gd name="T105" fmla="*/ 3289 h 3292"/>
              <a:gd name="T106" fmla="*/ 699 w 3262"/>
              <a:gd name="T107" fmla="*/ 2997 h 3292"/>
              <a:gd name="T108" fmla="*/ 148 w 3262"/>
              <a:gd name="T109" fmla="*/ 2332 h 3292"/>
              <a:gd name="T110" fmla="*/ 13 w 3262"/>
              <a:gd name="T111" fmla="*/ 1439 h 3292"/>
              <a:gd name="T112" fmla="*/ 350 w 3262"/>
              <a:gd name="T113" fmla="*/ 627 h 3292"/>
              <a:gd name="T114" fmla="*/ 1042 w 3262"/>
              <a:gd name="T115" fmla="*/ 11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847" y="1847"/>
                </a:moveTo>
                <a:lnTo>
                  <a:pt x="1879" y="1930"/>
                </a:lnTo>
                <a:lnTo>
                  <a:pt x="1907" y="2011"/>
                </a:lnTo>
                <a:lnTo>
                  <a:pt x="1933" y="2091"/>
                </a:lnTo>
                <a:lnTo>
                  <a:pt x="1957" y="2167"/>
                </a:lnTo>
                <a:lnTo>
                  <a:pt x="1980" y="2241"/>
                </a:lnTo>
                <a:lnTo>
                  <a:pt x="2000" y="2311"/>
                </a:lnTo>
                <a:lnTo>
                  <a:pt x="2018" y="2378"/>
                </a:lnTo>
                <a:lnTo>
                  <a:pt x="2034" y="2441"/>
                </a:lnTo>
                <a:lnTo>
                  <a:pt x="2049" y="2501"/>
                </a:lnTo>
                <a:lnTo>
                  <a:pt x="2062" y="2556"/>
                </a:lnTo>
                <a:lnTo>
                  <a:pt x="2073" y="2606"/>
                </a:lnTo>
                <a:lnTo>
                  <a:pt x="2083" y="2652"/>
                </a:lnTo>
                <a:lnTo>
                  <a:pt x="2091" y="2692"/>
                </a:lnTo>
                <a:lnTo>
                  <a:pt x="2097" y="2727"/>
                </a:lnTo>
                <a:lnTo>
                  <a:pt x="2104" y="2757"/>
                </a:lnTo>
                <a:lnTo>
                  <a:pt x="2107" y="2780"/>
                </a:lnTo>
                <a:lnTo>
                  <a:pt x="2033" y="2809"/>
                </a:lnTo>
                <a:lnTo>
                  <a:pt x="1956" y="2833"/>
                </a:lnTo>
                <a:lnTo>
                  <a:pt x="1877" y="2852"/>
                </a:lnTo>
                <a:lnTo>
                  <a:pt x="1797" y="2866"/>
                </a:lnTo>
                <a:lnTo>
                  <a:pt x="1715" y="2875"/>
                </a:lnTo>
                <a:lnTo>
                  <a:pt x="1631" y="2878"/>
                </a:lnTo>
                <a:lnTo>
                  <a:pt x="1547" y="2875"/>
                </a:lnTo>
                <a:lnTo>
                  <a:pt x="1465" y="2866"/>
                </a:lnTo>
                <a:lnTo>
                  <a:pt x="1384" y="2852"/>
                </a:lnTo>
                <a:lnTo>
                  <a:pt x="1306" y="2833"/>
                </a:lnTo>
                <a:lnTo>
                  <a:pt x="1229" y="2809"/>
                </a:lnTo>
                <a:lnTo>
                  <a:pt x="1154" y="2780"/>
                </a:lnTo>
                <a:lnTo>
                  <a:pt x="1082" y="2746"/>
                </a:lnTo>
                <a:lnTo>
                  <a:pt x="1013" y="2707"/>
                </a:lnTo>
                <a:lnTo>
                  <a:pt x="946" y="2665"/>
                </a:lnTo>
                <a:lnTo>
                  <a:pt x="883" y="2618"/>
                </a:lnTo>
                <a:lnTo>
                  <a:pt x="887" y="2609"/>
                </a:lnTo>
                <a:lnTo>
                  <a:pt x="894" y="2597"/>
                </a:lnTo>
                <a:lnTo>
                  <a:pt x="903" y="2579"/>
                </a:lnTo>
                <a:lnTo>
                  <a:pt x="916" y="2559"/>
                </a:lnTo>
                <a:lnTo>
                  <a:pt x="931" y="2534"/>
                </a:lnTo>
                <a:lnTo>
                  <a:pt x="949" y="2506"/>
                </a:lnTo>
                <a:lnTo>
                  <a:pt x="971" y="2475"/>
                </a:lnTo>
                <a:lnTo>
                  <a:pt x="997" y="2441"/>
                </a:lnTo>
                <a:lnTo>
                  <a:pt x="1025" y="2405"/>
                </a:lnTo>
                <a:lnTo>
                  <a:pt x="1057" y="2368"/>
                </a:lnTo>
                <a:lnTo>
                  <a:pt x="1092" y="2327"/>
                </a:lnTo>
                <a:lnTo>
                  <a:pt x="1132" y="2287"/>
                </a:lnTo>
                <a:lnTo>
                  <a:pt x="1175" y="2246"/>
                </a:lnTo>
                <a:lnTo>
                  <a:pt x="1222" y="2203"/>
                </a:lnTo>
                <a:lnTo>
                  <a:pt x="1273" y="2160"/>
                </a:lnTo>
                <a:lnTo>
                  <a:pt x="1328" y="2118"/>
                </a:lnTo>
                <a:lnTo>
                  <a:pt x="1387" y="2075"/>
                </a:lnTo>
                <a:lnTo>
                  <a:pt x="1451" y="2034"/>
                </a:lnTo>
                <a:lnTo>
                  <a:pt x="1519" y="1994"/>
                </a:lnTo>
                <a:lnTo>
                  <a:pt x="1592" y="1956"/>
                </a:lnTo>
                <a:lnTo>
                  <a:pt x="1670" y="1917"/>
                </a:lnTo>
                <a:lnTo>
                  <a:pt x="1752" y="1882"/>
                </a:lnTo>
                <a:lnTo>
                  <a:pt x="1840" y="1850"/>
                </a:lnTo>
                <a:lnTo>
                  <a:pt x="1840" y="1849"/>
                </a:lnTo>
                <a:lnTo>
                  <a:pt x="1843" y="1848"/>
                </a:lnTo>
                <a:lnTo>
                  <a:pt x="1847" y="1847"/>
                </a:lnTo>
                <a:close/>
                <a:moveTo>
                  <a:pt x="2334" y="1771"/>
                </a:moveTo>
                <a:lnTo>
                  <a:pt x="2394" y="1772"/>
                </a:lnTo>
                <a:lnTo>
                  <a:pt x="2451" y="1775"/>
                </a:lnTo>
                <a:lnTo>
                  <a:pt x="2507" y="1779"/>
                </a:lnTo>
                <a:lnTo>
                  <a:pt x="2558" y="1785"/>
                </a:lnTo>
                <a:lnTo>
                  <a:pt x="2606" y="1791"/>
                </a:lnTo>
                <a:lnTo>
                  <a:pt x="2651" y="1800"/>
                </a:lnTo>
                <a:lnTo>
                  <a:pt x="2691" y="1807"/>
                </a:lnTo>
                <a:lnTo>
                  <a:pt x="2728" y="1815"/>
                </a:lnTo>
                <a:lnTo>
                  <a:pt x="2759" y="1822"/>
                </a:lnTo>
                <a:lnTo>
                  <a:pt x="2786" y="1829"/>
                </a:lnTo>
                <a:lnTo>
                  <a:pt x="2808" y="1835"/>
                </a:lnTo>
                <a:lnTo>
                  <a:pt x="2824" y="1840"/>
                </a:lnTo>
                <a:lnTo>
                  <a:pt x="2834" y="1843"/>
                </a:lnTo>
                <a:lnTo>
                  <a:pt x="2818" y="1928"/>
                </a:lnTo>
                <a:lnTo>
                  <a:pt x="2796" y="2009"/>
                </a:lnTo>
                <a:lnTo>
                  <a:pt x="2769" y="2090"/>
                </a:lnTo>
                <a:lnTo>
                  <a:pt x="2736" y="2167"/>
                </a:lnTo>
                <a:lnTo>
                  <a:pt x="2698" y="2242"/>
                </a:lnTo>
                <a:lnTo>
                  <a:pt x="2655" y="2314"/>
                </a:lnTo>
                <a:lnTo>
                  <a:pt x="2608" y="2382"/>
                </a:lnTo>
                <a:lnTo>
                  <a:pt x="2557" y="2447"/>
                </a:lnTo>
                <a:lnTo>
                  <a:pt x="2502" y="2508"/>
                </a:lnTo>
                <a:lnTo>
                  <a:pt x="2442" y="2565"/>
                </a:lnTo>
                <a:lnTo>
                  <a:pt x="2379" y="2619"/>
                </a:lnTo>
                <a:lnTo>
                  <a:pt x="2312" y="2667"/>
                </a:lnTo>
                <a:lnTo>
                  <a:pt x="2309" y="2650"/>
                </a:lnTo>
                <a:lnTo>
                  <a:pt x="2305" y="2626"/>
                </a:lnTo>
                <a:lnTo>
                  <a:pt x="2299" y="2596"/>
                </a:lnTo>
                <a:lnTo>
                  <a:pt x="2292" y="2561"/>
                </a:lnTo>
                <a:lnTo>
                  <a:pt x="2284" y="2519"/>
                </a:lnTo>
                <a:lnTo>
                  <a:pt x="2273" y="2473"/>
                </a:lnTo>
                <a:lnTo>
                  <a:pt x="2262" y="2422"/>
                </a:lnTo>
                <a:lnTo>
                  <a:pt x="2249" y="2367"/>
                </a:lnTo>
                <a:lnTo>
                  <a:pt x="2234" y="2307"/>
                </a:lnTo>
                <a:lnTo>
                  <a:pt x="2217" y="2243"/>
                </a:lnTo>
                <a:lnTo>
                  <a:pt x="2199" y="2175"/>
                </a:lnTo>
                <a:lnTo>
                  <a:pt x="2178" y="2103"/>
                </a:lnTo>
                <a:lnTo>
                  <a:pt x="2156" y="2029"/>
                </a:lnTo>
                <a:lnTo>
                  <a:pt x="2131" y="1951"/>
                </a:lnTo>
                <a:lnTo>
                  <a:pt x="2104" y="1872"/>
                </a:lnTo>
                <a:lnTo>
                  <a:pt x="2075" y="1790"/>
                </a:lnTo>
                <a:lnTo>
                  <a:pt x="2142" y="1781"/>
                </a:lnTo>
                <a:lnTo>
                  <a:pt x="2208" y="1775"/>
                </a:lnTo>
                <a:lnTo>
                  <a:pt x="2271" y="1771"/>
                </a:lnTo>
                <a:lnTo>
                  <a:pt x="2334" y="1771"/>
                </a:lnTo>
                <a:close/>
                <a:moveTo>
                  <a:pt x="1666" y="1435"/>
                </a:moveTo>
                <a:lnTo>
                  <a:pt x="1717" y="1538"/>
                </a:lnTo>
                <a:lnTo>
                  <a:pt x="1764" y="1644"/>
                </a:lnTo>
                <a:lnTo>
                  <a:pt x="1716" y="1658"/>
                </a:lnTo>
                <a:lnTo>
                  <a:pt x="1642" y="1684"/>
                </a:lnTo>
                <a:lnTo>
                  <a:pt x="1571" y="1714"/>
                </a:lnTo>
                <a:lnTo>
                  <a:pt x="1503" y="1746"/>
                </a:lnTo>
                <a:lnTo>
                  <a:pt x="1438" y="1780"/>
                </a:lnTo>
                <a:lnTo>
                  <a:pt x="1374" y="1817"/>
                </a:lnTo>
                <a:lnTo>
                  <a:pt x="1315" y="1855"/>
                </a:lnTo>
                <a:lnTo>
                  <a:pt x="1257" y="1895"/>
                </a:lnTo>
                <a:lnTo>
                  <a:pt x="1203" y="1935"/>
                </a:lnTo>
                <a:lnTo>
                  <a:pt x="1152" y="1977"/>
                </a:lnTo>
                <a:lnTo>
                  <a:pt x="1104" y="2019"/>
                </a:lnTo>
                <a:lnTo>
                  <a:pt x="1058" y="2061"/>
                </a:lnTo>
                <a:lnTo>
                  <a:pt x="1016" y="2102"/>
                </a:lnTo>
                <a:lnTo>
                  <a:pt x="976" y="2144"/>
                </a:lnTo>
                <a:lnTo>
                  <a:pt x="939" y="2184"/>
                </a:lnTo>
                <a:lnTo>
                  <a:pt x="905" y="2223"/>
                </a:lnTo>
                <a:lnTo>
                  <a:pt x="874" y="2260"/>
                </a:lnTo>
                <a:lnTo>
                  <a:pt x="846" y="2295"/>
                </a:lnTo>
                <a:lnTo>
                  <a:pt x="821" y="2328"/>
                </a:lnTo>
                <a:lnTo>
                  <a:pt x="798" y="2359"/>
                </a:lnTo>
                <a:lnTo>
                  <a:pt x="779" y="2387"/>
                </a:lnTo>
                <a:lnTo>
                  <a:pt x="762" y="2411"/>
                </a:lnTo>
                <a:lnTo>
                  <a:pt x="749" y="2433"/>
                </a:lnTo>
                <a:lnTo>
                  <a:pt x="738" y="2449"/>
                </a:lnTo>
                <a:lnTo>
                  <a:pt x="731" y="2462"/>
                </a:lnTo>
                <a:lnTo>
                  <a:pt x="725" y="2470"/>
                </a:lnTo>
                <a:lnTo>
                  <a:pt x="674" y="2409"/>
                </a:lnTo>
                <a:lnTo>
                  <a:pt x="627" y="2344"/>
                </a:lnTo>
                <a:lnTo>
                  <a:pt x="584" y="2277"/>
                </a:lnTo>
                <a:lnTo>
                  <a:pt x="545" y="2207"/>
                </a:lnTo>
                <a:lnTo>
                  <a:pt x="512" y="2133"/>
                </a:lnTo>
                <a:lnTo>
                  <a:pt x="482" y="2057"/>
                </a:lnTo>
                <a:lnTo>
                  <a:pt x="457" y="1979"/>
                </a:lnTo>
                <a:lnTo>
                  <a:pt x="438" y="1899"/>
                </a:lnTo>
                <a:lnTo>
                  <a:pt x="424" y="1817"/>
                </a:lnTo>
                <a:lnTo>
                  <a:pt x="415" y="1733"/>
                </a:lnTo>
                <a:lnTo>
                  <a:pt x="412" y="1648"/>
                </a:lnTo>
                <a:lnTo>
                  <a:pt x="412" y="1610"/>
                </a:lnTo>
                <a:lnTo>
                  <a:pt x="425" y="1610"/>
                </a:lnTo>
                <a:lnTo>
                  <a:pt x="444" y="1610"/>
                </a:lnTo>
                <a:lnTo>
                  <a:pt x="472" y="1610"/>
                </a:lnTo>
                <a:lnTo>
                  <a:pt x="505" y="1610"/>
                </a:lnTo>
                <a:lnTo>
                  <a:pt x="545" y="1609"/>
                </a:lnTo>
                <a:lnTo>
                  <a:pt x="591" y="1608"/>
                </a:lnTo>
                <a:lnTo>
                  <a:pt x="644" y="1604"/>
                </a:lnTo>
                <a:lnTo>
                  <a:pt x="702" y="1601"/>
                </a:lnTo>
                <a:lnTo>
                  <a:pt x="764" y="1597"/>
                </a:lnTo>
                <a:lnTo>
                  <a:pt x="831" y="1592"/>
                </a:lnTo>
                <a:lnTo>
                  <a:pt x="902" y="1585"/>
                </a:lnTo>
                <a:lnTo>
                  <a:pt x="977" y="1576"/>
                </a:lnTo>
                <a:lnTo>
                  <a:pt x="1055" y="1566"/>
                </a:lnTo>
                <a:lnTo>
                  <a:pt x="1137" y="1554"/>
                </a:lnTo>
                <a:lnTo>
                  <a:pt x="1221" y="1539"/>
                </a:lnTo>
                <a:lnTo>
                  <a:pt x="1307" y="1524"/>
                </a:lnTo>
                <a:lnTo>
                  <a:pt x="1395" y="1505"/>
                </a:lnTo>
                <a:lnTo>
                  <a:pt x="1484" y="1485"/>
                </a:lnTo>
                <a:lnTo>
                  <a:pt x="1575" y="1461"/>
                </a:lnTo>
                <a:lnTo>
                  <a:pt x="1666" y="1435"/>
                </a:lnTo>
                <a:close/>
                <a:moveTo>
                  <a:pt x="2574" y="869"/>
                </a:moveTo>
                <a:lnTo>
                  <a:pt x="2623" y="934"/>
                </a:lnTo>
                <a:lnTo>
                  <a:pt x="2668" y="1001"/>
                </a:lnTo>
                <a:lnTo>
                  <a:pt x="2708" y="1073"/>
                </a:lnTo>
                <a:lnTo>
                  <a:pt x="2744" y="1146"/>
                </a:lnTo>
                <a:lnTo>
                  <a:pt x="2775" y="1222"/>
                </a:lnTo>
                <a:lnTo>
                  <a:pt x="2800" y="1301"/>
                </a:lnTo>
                <a:lnTo>
                  <a:pt x="2821" y="1381"/>
                </a:lnTo>
                <a:lnTo>
                  <a:pt x="2836" y="1465"/>
                </a:lnTo>
                <a:lnTo>
                  <a:pt x="2846" y="1550"/>
                </a:lnTo>
                <a:lnTo>
                  <a:pt x="2850" y="1635"/>
                </a:lnTo>
                <a:lnTo>
                  <a:pt x="2839" y="1633"/>
                </a:lnTo>
                <a:lnTo>
                  <a:pt x="2824" y="1630"/>
                </a:lnTo>
                <a:lnTo>
                  <a:pt x="2801" y="1626"/>
                </a:lnTo>
                <a:lnTo>
                  <a:pt x="2773" y="1621"/>
                </a:lnTo>
                <a:lnTo>
                  <a:pt x="2740" y="1616"/>
                </a:lnTo>
                <a:lnTo>
                  <a:pt x="2702" y="1611"/>
                </a:lnTo>
                <a:lnTo>
                  <a:pt x="2659" y="1604"/>
                </a:lnTo>
                <a:lnTo>
                  <a:pt x="2613" y="1598"/>
                </a:lnTo>
                <a:lnTo>
                  <a:pt x="2562" y="1593"/>
                </a:lnTo>
                <a:lnTo>
                  <a:pt x="2509" y="1589"/>
                </a:lnTo>
                <a:lnTo>
                  <a:pt x="2451" y="1585"/>
                </a:lnTo>
                <a:lnTo>
                  <a:pt x="2392" y="1582"/>
                </a:lnTo>
                <a:lnTo>
                  <a:pt x="2331" y="1580"/>
                </a:lnTo>
                <a:lnTo>
                  <a:pt x="2267" y="1580"/>
                </a:lnTo>
                <a:lnTo>
                  <a:pt x="2202" y="1581"/>
                </a:lnTo>
                <a:lnTo>
                  <a:pt x="2135" y="1584"/>
                </a:lnTo>
                <a:lnTo>
                  <a:pt x="2069" y="1589"/>
                </a:lnTo>
                <a:lnTo>
                  <a:pt x="2001" y="1596"/>
                </a:lnTo>
                <a:lnTo>
                  <a:pt x="1975" y="1532"/>
                </a:lnTo>
                <a:lnTo>
                  <a:pt x="1936" y="1443"/>
                </a:lnTo>
                <a:lnTo>
                  <a:pt x="1894" y="1355"/>
                </a:lnTo>
                <a:lnTo>
                  <a:pt x="1967" y="1323"/>
                </a:lnTo>
                <a:lnTo>
                  <a:pt x="2035" y="1291"/>
                </a:lnTo>
                <a:lnTo>
                  <a:pt x="2100" y="1256"/>
                </a:lnTo>
                <a:lnTo>
                  <a:pt x="2159" y="1222"/>
                </a:lnTo>
                <a:lnTo>
                  <a:pt x="2214" y="1188"/>
                </a:lnTo>
                <a:lnTo>
                  <a:pt x="2265" y="1154"/>
                </a:lnTo>
                <a:lnTo>
                  <a:pt x="2312" y="1120"/>
                </a:lnTo>
                <a:lnTo>
                  <a:pt x="2354" y="1087"/>
                </a:lnTo>
                <a:lnTo>
                  <a:pt x="2393" y="1055"/>
                </a:lnTo>
                <a:lnTo>
                  <a:pt x="2429" y="1025"/>
                </a:lnTo>
                <a:lnTo>
                  <a:pt x="2460" y="996"/>
                </a:lnTo>
                <a:lnTo>
                  <a:pt x="2487" y="969"/>
                </a:lnTo>
                <a:lnTo>
                  <a:pt x="2511" y="946"/>
                </a:lnTo>
                <a:lnTo>
                  <a:pt x="2530" y="924"/>
                </a:lnTo>
                <a:lnTo>
                  <a:pt x="2547" y="904"/>
                </a:lnTo>
                <a:lnTo>
                  <a:pt x="2559" y="889"/>
                </a:lnTo>
                <a:lnTo>
                  <a:pt x="2568" y="877"/>
                </a:lnTo>
                <a:lnTo>
                  <a:pt x="2574" y="869"/>
                </a:lnTo>
                <a:close/>
                <a:moveTo>
                  <a:pt x="1113" y="534"/>
                </a:moveTo>
                <a:lnTo>
                  <a:pt x="1119" y="543"/>
                </a:lnTo>
                <a:lnTo>
                  <a:pt x="1129" y="556"/>
                </a:lnTo>
                <a:lnTo>
                  <a:pt x="1141" y="574"/>
                </a:lnTo>
                <a:lnTo>
                  <a:pt x="1156" y="594"/>
                </a:lnTo>
                <a:lnTo>
                  <a:pt x="1173" y="619"/>
                </a:lnTo>
                <a:lnTo>
                  <a:pt x="1192" y="647"/>
                </a:lnTo>
                <a:lnTo>
                  <a:pt x="1213" y="679"/>
                </a:lnTo>
                <a:lnTo>
                  <a:pt x="1237" y="713"/>
                </a:lnTo>
                <a:lnTo>
                  <a:pt x="1262" y="750"/>
                </a:lnTo>
                <a:lnTo>
                  <a:pt x="1288" y="791"/>
                </a:lnTo>
                <a:lnTo>
                  <a:pt x="1316" y="834"/>
                </a:lnTo>
                <a:lnTo>
                  <a:pt x="1345" y="878"/>
                </a:lnTo>
                <a:lnTo>
                  <a:pt x="1375" y="926"/>
                </a:lnTo>
                <a:lnTo>
                  <a:pt x="1406" y="976"/>
                </a:lnTo>
                <a:lnTo>
                  <a:pt x="1437" y="1026"/>
                </a:lnTo>
                <a:lnTo>
                  <a:pt x="1468" y="1079"/>
                </a:lnTo>
                <a:lnTo>
                  <a:pt x="1501" y="1134"/>
                </a:lnTo>
                <a:lnTo>
                  <a:pt x="1533" y="1189"/>
                </a:lnTo>
                <a:lnTo>
                  <a:pt x="1564" y="1245"/>
                </a:lnTo>
                <a:lnTo>
                  <a:pt x="1475" y="1269"/>
                </a:lnTo>
                <a:lnTo>
                  <a:pt x="1387" y="1288"/>
                </a:lnTo>
                <a:lnTo>
                  <a:pt x="1301" y="1307"/>
                </a:lnTo>
                <a:lnTo>
                  <a:pt x="1218" y="1323"/>
                </a:lnTo>
                <a:lnTo>
                  <a:pt x="1136" y="1337"/>
                </a:lnTo>
                <a:lnTo>
                  <a:pt x="1057" y="1349"/>
                </a:lnTo>
                <a:lnTo>
                  <a:pt x="981" y="1360"/>
                </a:lnTo>
                <a:lnTo>
                  <a:pt x="909" y="1368"/>
                </a:lnTo>
                <a:lnTo>
                  <a:pt x="841" y="1375"/>
                </a:lnTo>
                <a:lnTo>
                  <a:pt x="777" y="1381"/>
                </a:lnTo>
                <a:lnTo>
                  <a:pt x="716" y="1386"/>
                </a:lnTo>
                <a:lnTo>
                  <a:pt x="661" y="1389"/>
                </a:lnTo>
                <a:lnTo>
                  <a:pt x="612" y="1392"/>
                </a:lnTo>
                <a:lnTo>
                  <a:pt x="567" y="1394"/>
                </a:lnTo>
                <a:lnTo>
                  <a:pt x="528" y="1395"/>
                </a:lnTo>
                <a:lnTo>
                  <a:pt x="495" y="1395"/>
                </a:lnTo>
                <a:lnTo>
                  <a:pt x="470" y="1396"/>
                </a:lnTo>
                <a:lnTo>
                  <a:pt x="450" y="1396"/>
                </a:lnTo>
                <a:lnTo>
                  <a:pt x="438" y="1396"/>
                </a:lnTo>
                <a:lnTo>
                  <a:pt x="457" y="1314"/>
                </a:lnTo>
                <a:lnTo>
                  <a:pt x="482" y="1236"/>
                </a:lnTo>
                <a:lnTo>
                  <a:pt x="512" y="1159"/>
                </a:lnTo>
                <a:lnTo>
                  <a:pt x="546" y="1086"/>
                </a:lnTo>
                <a:lnTo>
                  <a:pt x="586" y="1015"/>
                </a:lnTo>
                <a:lnTo>
                  <a:pt x="629" y="948"/>
                </a:lnTo>
                <a:lnTo>
                  <a:pt x="677" y="883"/>
                </a:lnTo>
                <a:lnTo>
                  <a:pt x="728" y="821"/>
                </a:lnTo>
                <a:lnTo>
                  <a:pt x="785" y="763"/>
                </a:lnTo>
                <a:lnTo>
                  <a:pt x="844" y="709"/>
                </a:lnTo>
                <a:lnTo>
                  <a:pt x="907" y="659"/>
                </a:lnTo>
                <a:lnTo>
                  <a:pt x="972" y="613"/>
                </a:lnTo>
                <a:lnTo>
                  <a:pt x="1041" y="571"/>
                </a:lnTo>
                <a:lnTo>
                  <a:pt x="1113" y="534"/>
                </a:lnTo>
                <a:close/>
                <a:moveTo>
                  <a:pt x="1631" y="417"/>
                </a:moveTo>
                <a:lnTo>
                  <a:pt x="1715" y="420"/>
                </a:lnTo>
                <a:lnTo>
                  <a:pt x="1797" y="428"/>
                </a:lnTo>
                <a:lnTo>
                  <a:pt x="1877" y="443"/>
                </a:lnTo>
                <a:lnTo>
                  <a:pt x="1956" y="461"/>
                </a:lnTo>
                <a:lnTo>
                  <a:pt x="2033" y="486"/>
                </a:lnTo>
                <a:lnTo>
                  <a:pt x="2108" y="515"/>
                </a:lnTo>
                <a:lnTo>
                  <a:pt x="2179" y="549"/>
                </a:lnTo>
                <a:lnTo>
                  <a:pt x="2249" y="587"/>
                </a:lnTo>
                <a:lnTo>
                  <a:pt x="2315" y="630"/>
                </a:lnTo>
                <a:lnTo>
                  <a:pt x="2379" y="676"/>
                </a:lnTo>
                <a:lnTo>
                  <a:pt x="2439" y="727"/>
                </a:lnTo>
                <a:lnTo>
                  <a:pt x="2433" y="735"/>
                </a:lnTo>
                <a:lnTo>
                  <a:pt x="2424" y="746"/>
                </a:lnTo>
                <a:lnTo>
                  <a:pt x="2412" y="763"/>
                </a:lnTo>
                <a:lnTo>
                  <a:pt x="2395" y="781"/>
                </a:lnTo>
                <a:lnTo>
                  <a:pt x="2376" y="804"/>
                </a:lnTo>
                <a:lnTo>
                  <a:pt x="2351" y="829"/>
                </a:lnTo>
                <a:lnTo>
                  <a:pt x="2324" y="856"/>
                </a:lnTo>
                <a:lnTo>
                  <a:pt x="2292" y="885"/>
                </a:lnTo>
                <a:lnTo>
                  <a:pt x="2255" y="916"/>
                </a:lnTo>
                <a:lnTo>
                  <a:pt x="2214" y="947"/>
                </a:lnTo>
                <a:lnTo>
                  <a:pt x="2169" y="980"/>
                </a:lnTo>
                <a:lnTo>
                  <a:pt x="2120" y="1013"/>
                </a:lnTo>
                <a:lnTo>
                  <a:pt x="2066" y="1046"/>
                </a:lnTo>
                <a:lnTo>
                  <a:pt x="2006" y="1079"/>
                </a:lnTo>
                <a:lnTo>
                  <a:pt x="1943" y="1111"/>
                </a:lnTo>
                <a:lnTo>
                  <a:pt x="1874" y="1142"/>
                </a:lnTo>
                <a:lnTo>
                  <a:pt x="1800" y="1172"/>
                </a:lnTo>
                <a:lnTo>
                  <a:pt x="1768" y="1114"/>
                </a:lnTo>
                <a:lnTo>
                  <a:pt x="1736" y="1057"/>
                </a:lnTo>
                <a:lnTo>
                  <a:pt x="1705" y="1001"/>
                </a:lnTo>
                <a:lnTo>
                  <a:pt x="1673" y="949"/>
                </a:lnTo>
                <a:lnTo>
                  <a:pt x="1642" y="896"/>
                </a:lnTo>
                <a:lnTo>
                  <a:pt x="1611" y="846"/>
                </a:lnTo>
                <a:lnTo>
                  <a:pt x="1581" y="799"/>
                </a:lnTo>
                <a:lnTo>
                  <a:pt x="1552" y="754"/>
                </a:lnTo>
                <a:lnTo>
                  <a:pt x="1524" y="710"/>
                </a:lnTo>
                <a:lnTo>
                  <a:pt x="1497" y="670"/>
                </a:lnTo>
                <a:lnTo>
                  <a:pt x="1472" y="632"/>
                </a:lnTo>
                <a:lnTo>
                  <a:pt x="1449" y="598"/>
                </a:lnTo>
                <a:lnTo>
                  <a:pt x="1427" y="566"/>
                </a:lnTo>
                <a:lnTo>
                  <a:pt x="1407" y="538"/>
                </a:lnTo>
                <a:lnTo>
                  <a:pt x="1389" y="513"/>
                </a:lnTo>
                <a:lnTo>
                  <a:pt x="1374" y="491"/>
                </a:lnTo>
                <a:lnTo>
                  <a:pt x="1362" y="474"/>
                </a:lnTo>
                <a:lnTo>
                  <a:pt x="1353" y="460"/>
                </a:lnTo>
                <a:lnTo>
                  <a:pt x="1345" y="451"/>
                </a:lnTo>
                <a:lnTo>
                  <a:pt x="1415" y="436"/>
                </a:lnTo>
                <a:lnTo>
                  <a:pt x="1486" y="426"/>
                </a:lnTo>
                <a:lnTo>
                  <a:pt x="1558" y="419"/>
                </a:lnTo>
                <a:lnTo>
                  <a:pt x="1631" y="417"/>
                </a:lnTo>
                <a:close/>
                <a:moveTo>
                  <a:pt x="1631" y="205"/>
                </a:moveTo>
                <a:lnTo>
                  <a:pt x="1538" y="208"/>
                </a:lnTo>
                <a:lnTo>
                  <a:pt x="1446" y="218"/>
                </a:lnTo>
                <a:lnTo>
                  <a:pt x="1355" y="232"/>
                </a:lnTo>
                <a:lnTo>
                  <a:pt x="1267" y="253"/>
                </a:lnTo>
                <a:lnTo>
                  <a:pt x="1181" y="278"/>
                </a:lnTo>
                <a:lnTo>
                  <a:pt x="1097" y="309"/>
                </a:lnTo>
                <a:lnTo>
                  <a:pt x="1015" y="347"/>
                </a:lnTo>
                <a:lnTo>
                  <a:pt x="937" y="387"/>
                </a:lnTo>
                <a:lnTo>
                  <a:pt x="861" y="433"/>
                </a:lnTo>
                <a:lnTo>
                  <a:pt x="789" y="484"/>
                </a:lnTo>
                <a:lnTo>
                  <a:pt x="719" y="538"/>
                </a:lnTo>
                <a:lnTo>
                  <a:pt x="654" y="597"/>
                </a:lnTo>
                <a:lnTo>
                  <a:pt x="592" y="660"/>
                </a:lnTo>
                <a:lnTo>
                  <a:pt x="534" y="726"/>
                </a:lnTo>
                <a:lnTo>
                  <a:pt x="480" y="796"/>
                </a:lnTo>
                <a:lnTo>
                  <a:pt x="430" y="869"/>
                </a:lnTo>
                <a:lnTo>
                  <a:pt x="385" y="945"/>
                </a:lnTo>
                <a:lnTo>
                  <a:pt x="344" y="1024"/>
                </a:lnTo>
                <a:lnTo>
                  <a:pt x="308" y="1107"/>
                </a:lnTo>
                <a:lnTo>
                  <a:pt x="277" y="1190"/>
                </a:lnTo>
                <a:lnTo>
                  <a:pt x="251" y="1278"/>
                </a:lnTo>
                <a:lnTo>
                  <a:pt x="231" y="1367"/>
                </a:lnTo>
                <a:lnTo>
                  <a:pt x="216" y="1458"/>
                </a:lnTo>
                <a:lnTo>
                  <a:pt x="207" y="1551"/>
                </a:lnTo>
                <a:lnTo>
                  <a:pt x="204" y="1646"/>
                </a:lnTo>
                <a:lnTo>
                  <a:pt x="207" y="1740"/>
                </a:lnTo>
                <a:lnTo>
                  <a:pt x="216" y="1833"/>
                </a:lnTo>
                <a:lnTo>
                  <a:pt x="231" y="1925"/>
                </a:lnTo>
                <a:lnTo>
                  <a:pt x="251" y="2013"/>
                </a:lnTo>
                <a:lnTo>
                  <a:pt x="277" y="2100"/>
                </a:lnTo>
                <a:lnTo>
                  <a:pt x="308" y="2185"/>
                </a:lnTo>
                <a:lnTo>
                  <a:pt x="344" y="2268"/>
                </a:lnTo>
                <a:lnTo>
                  <a:pt x="385" y="2346"/>
                </a:lnTo>
                <a:lnTo>
                  <a:pt x="430" y="2422"/>
                </a:lnTo>
                <a:lnTo>
                  <a:pt x="480" y="2496"/>
                </a:lnTo>
                <a:lnTo>
                  <a:pt x="534" y="2566"/>
                </a:lnTo>
                <a:lnTo>
                  <a:pt x="592" y="2632"/>
                </a:lnTo>
                <a:lnTo>
                  <a:pt x="654" y="2694"/>
                </a:lnTo>
                <a:lnTo>
                  <a:pt x="719" y="2753"/>
                </a:lnTo>
                <a:lnTo>
                  <a:pt x="789" y="2808"/>
                </a:lnTo>
                <a:lnTo>
                  <a:pt x="861" y="2858"/>
                </a:lnTo>
                <a:lnTo>
                  <a:pt x="937" y="2904"/>
                </a:lnTo>
                <a:lnTo>
                  <a:pt x="1015" y="2945"/>
                </a:lnTo>
                <a:lnTo>
                  <a:pt x="1097" y="2981"/>
                </a:lnTo>
                <a:lnTo>
                  <a:pt x="1181" y="3012"/>
                </a:lnTo>
                <a:lnTo>
                  <a:pt x="1267" y="3038"/>
                </a:lnTo>
                <a:lnTo>
                  <a:pt x="1355" y="3059"/>
                </a:lnTo>
                <a:lnTo>
                  <a:pt x="1446" y="3074"/>
                </a:lnTo>
                <a:lnTo>
                  <a:pt x="1538" y="3083"/>
                </a:lnTo>
                <a:lnTo>
                  <a:pt x="1631" y="3085"/>
                </a:lnTo>
                <a:lnTo>
                  <a:pt x="1725" y="3083"/>
                </a:lnTo>
                <a:lnTo>
                  <a:pt x="1817" y="3074"/>
                </a:lnTo>
                <a:lnTo>
                  <a:pt x="1907" y="3059"/>
                </a:lnTo>
                <a:lnTo>
                  <a:pt x="1995" y="3038"/>
                </a:lnTo>
                <a:lnTo>
                  <a:pt x="2082" y="3012"/>
                </a:lnTo>
                <a:lnTo>
                  <a:pt x="2165" y="2981"/>
                </a:lnTo>
                <a:lnTo>
                  <a:pt x="2247" y="2945"/>
                </a:lnTo>
                <a:lnTo>
                  <a:pt x="2326" y="2904"/>
                </a:lnTo>
                <a:lnTo>
                  <a:pt x="2400" y="2858"/>
                </a:lnTo>
                <a:lnTo>
                  <a:pt x="2473" y="2808"/>
                </a:lnTo>
                <a:lnTo>
                  <a:pt x="2543" y="2753"/>
                </a:lnTo>
                <a:lnTo>
                  <a:pt x="2608" y="2694"/>
                </a:lnTo>
                <a:lnTo>
                  <a:pt x="2670" y="2632"/>
                </a:lnTo>
                <a:lnTo>
                  <a:pt x="2729" y="2566"/>
                </a:lnTo>
                <a:lnTo>
                  <a:pt x="2782" y="2496"/>
                </a:lnTo>
                <a:lnTo>
                  <a:pt x="2832" y="2422"/>
                </a:lnTo>
                <a:lnTo>
                  <a:pt x="2877" y="2346"/>
                </a:lnTo>
                <a:lnTo>
                  <a:pt x="2918" y="2268"/>
                </a:lnTo>
                <a:lnTo>
                  <a:pt x="2954" y="2185"/>
                </a:lnTo>
                <a:lnTo>
                  <a:pt x="2986" y="2100"/>
                </a:lnTo>
                <a:lnTo>
                  <a:pt x="3011" y="2013"/>
                </a:lnTo>
                <a:lnTo>
                  <a:pt x="3032" y="1925"/>
                </a:lnTo>
                <a:lnTo>
                  <a:pt x="3046" y="1833"/>
                </a:lnTo>
                <a:lnTo>
                  <a:pt x="3055" y="1740"/>
                </a:lnTo>
                <a:lnTo>
                  <a:pt x="3058" y="1646"/>
                </a:lnTo>
                <a:lnTo>
                  <a:pt x="3055" y="1551"/>
                </a:lnTo>
                <a:lnTo>
                  <a:pt x="3046" y="1458"/>
                </a:lnTo>
                <a:lnTo>
                  <a:pt x="3032" y="1367"/>
                </a:lnTo>
                <a:lnTo>
                  <a:pt x="3011" y="1278"/>
                </a:lnTo>
                <a:lnTo>
                  <a:pt x="2986" y="1190"/>
                </a:lnTo>
                <a:lnTo>
                  <a:pt x="2954" y="1107"/>
                </a:lnTo>
                <a:lnTo>
                  <a:pt x="2918" y="1024"/>
                </a:lnTo>
                <a:lnTo>
                  <a:pt x="2877" y="945"/>
                </a:lnTo>
                <a:lnTo>
                  <a:pt x="2832" y="869"/>
                </a:lnTo>
                <a:lnTo>
                  <a:pt x="2782" y="796"/>
                </a:lnTo>
                <a:lnTo>
                  <a:pt x="2729" y="726"/>
                </a:lnTo>
                <a:lnTo>
                  <a:pt x="2670" y="660"/>
                </a:lnTo>
                <a:lnTo>
                  <a:pt x="2608" y="597"/>
                </a:lnTo>
                <a:lnTo>
                  <a:pt x="2543" y="538"/>
                </a:lnTo>
                <a:lnTo>
                  <a:pt x="2473" y="484"/>
                </a:lnTo>
                <a:lnTo>
                  <a:pt x="2400" y="433"/>
                </a:lnTo>
                <a:lnTo>
                  <a:pt x="2326" y="387"/>
                </a:lnTo>
                <a:lnTo>
                  <a:pt x="2247" y="347"/>
                </a:lnTo>
                <a:lnTo>
                  <a:pt x="2165" y="309"/>
                </a:lnTo>
                <a:lnTo>
                  <a:pt x="2082" y="278"/>
                </a:lnTo>
                <a:lnTo>
                  <a:pt x="1995" y="253"/>
                </a:lnTo>
                <a:lnTo>
                  <a:pt x="1907" y="232"/>
                </a:lnTo>
                <a:lnTo>
                  <a:pt x="1817" y="218"/>
                </a:lnTo>
                <a:lnTo>
                  <a:pt x="1725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2" name="Freeform 1539"/>
          <p:cNvSpPr>
            <a:spLocks noEditPoints="1"/>
          </p:cNvSpPr>
          <p:nvPr/>
        </p:nvSpPr>
        <p:spPr bwMode="auto">
          <a:xfrm>
            <a:off x="6482883" y="1072166"/>
            <a:ext cx="336784" cy="340085"/>
          </a:xfrm>
          <a:custGeom>
            <a:avLst/>
            <a:gdLst>
              <a:gd name="T0" fmla="*/ 1835 w 3262"/>
              <a:gd name="T1" fmla="*/ 1851 h 3292"/>
              <a:gd name="T2" fmla="*/ 1427 w 3262"/>
              <a:gd name="T3" fmla="*/ 2674 h 3292"/>
              <a:gd name="T4" fmla="*/ 1631 w 3262"/>
              <a:gd name="T5" fmla="*/ 411 h 3292"/>
              <a:gd name="T6" fmla="*/ 1427 w 3262"/>
              <a:gd name="T7" fmla="*/ 2674 h 3292"/>
              <a:gd name="T8" fmla="*/ 1835 w 3262"/>
              <a:gd name="T9" fmla="*/ 3085 h 3292"/>
              <a:gd name="T10" fmla="*/ 2650 w 3262"/>
              <a:gd name="T11" fmla="*/ 2674 h 3292"/>
              <a:gd name="T12" fmla="*/ 548 w 3262"/>
              <a:gd name="T13" fmla="*/ 0 h 3292"/>
              <a:gd name="T14" fmla="*/ 2774 w 3262"/>
              <a:gd name="T15" fmla="*/ 3 h 3292"/>
              <a:gd name="T16" fmla="*/ 2886 w 3262"/>
              <a:gd name="T17" fmla="*/ 28 h 3292"/>
              <a:gd name="T18" fmla="*/ 2990 w 3262"/>
              <a:gd name="T19" fmla="*/ 75 h 3292"/>
              <a:gd name="T20" fmla="*/ 3081 w 3262"/>
              <a:gd name="T21" fmla="*/ 142 h 3292"/>
              <a:gd name="T22" fmla="*/ 3155 w 3262"/>
              <a:gd name="T23" fmla="*/ 227 h 3292"/>
              <a:gd name="T24" fmla="*/ 3213 w 3262"/>
              <a:gd name="T25" fmla="*/ 325 h 3292"/>
              <a:gd name="T26" fmla="*/ 3250 w 3262"/>
              <a:gd name="T27" fmla="*/ 434 h 3292"/>
              <a:gd name="T28" fmla="*/ 3262 w 3262"/>
              <a:gd name="T29" fmla="*/ 552 h 3292"/>
              <a:gd name="T30" fmla="*/ 3259 w 3262"/>
              <a:gd name="T31" fmla="*/ 2799 h 3292"/>
              <a:gd name="T32" fmla="*/ 3234 w 3262"/>
              <a:gd name="T33" fmla="*/ 2913 h 3292"/>
              <a:gd name="T34" fmla="*/ 3187 w 3262"/>
              <a:gd name="T35" fmla="*/ 3017 h 3292"/>
              <a:gd name="T36" fmla="*/ 3121 w 3262"/>
              <a:gd name="T37" fmla="*/ 3109 h 3292"/>
              <a:gd name="T38" fmla="*/ 3037 w 3262"/>
              <a:gd name="T39" fmla="*/ 3185 h 3292"/>
              <a:gd name="T40" fmla="*/ 2940 w 3262"/>
              <a:gd name="T41" fmla="*/ 3242 h 3292"/>
              <a:gd name="T42" fmla="*/ 2831 w 3262"/>
              <a:gd name="T43" fmla="*/ 3279 h 3292"/>
              <a:gd name="T44" fmla="*/ 2714 w 3262"/>
              <a:gd name="T45" fmla="*/ 3292 h 3292"/>
              <a:gd name="T46" fmla="*/ 489 w 3262"/>
              <a:gd name="T47" fmla="*/ 3289 h 3292"/>
              <a:gd name="T48" fmla="*/ 375 w 3262"/>
              <a:gd name="T49" fmla="*/ 3263 h 3292"/>
              <a:gd name="T50" fmla="*/ 272 w 3262"/>
              <a:gd name="T51" fmla="*/ 3216 h 3292"/>
              <a:gd name="T52" fmla="*/ 181 w 3262"/>
              <a:gd name="T53" fmla="*/ 3148 h 3292"/>
              <a:gd name="T54" fmla="*/ 106 w 3262"/>
              <a:gd name="T55" fmla="*/ 3065 h 3292"/>
              <a:gd name="T56" fmla="*/ 49 w 3262"/>
              <a:gd name="T57" fmla="*/ 2967 h 3292"/>
              <a:gd name="T58" fmla="*/ 13 w 3262"/>
              <a:gd name="T59" fmla="*/ 2857 h 3292"/>
              <a:gd name="T60" fmla="*/ 0 w 3262"/>
              <a:gd name="T61" fmla="*/ 2738 h 3292"/>
              <a:gd name="T62" fmla="*/ 3 w 3262"/>
              <a:gd name="T63" fmla="*/ 492 h 3292"/>
              <a:gd name="T64" fmla="*/ 29 w 3262"/>
              <a:gd name="T65" fmla="*/ 379 h 3292"/>
              <a:gd name="T66" fmla="*/ 76 w 3262"/>
              <a:gd name="T67" fmla="*/ 274 h 3292"/>
              <a:gd name="T68" fmla="*/ 142 w 3262"/>
              <a:gd name="T69" fmla="*/ 182 h 3292"/>
              <a:gd name="T70" fmla="*/ 225 w 3262"/>
              <a:gd name="T71" fmla="*/ 107 h 3292"/>
              <a:gd name="T72" fmla="*/ 322 w 3262"/>
              <a:gd name="T73" fmla="*/ 49 h 3292"/>
              <a:gd name="T74" fmla="*/ 431 w 3262"/>
              <a:gd name="T75" fmla="*/ 12 h 3292"/>
              <a:gd name="T76" fmla="*/ 548 w 3262"/>
              <a:gd name="T7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62" h="3292">
                <a:moveTo>
                  <a:pt x="1427" y="1851"/>
                </a:moveTo>
                <a:lnTo>
                  <a:pt x="1835" y="1851"/>
                </a:lnTo>
                <a:lnTo>
                  <a:pt x="1835" y="2674"/>
                </a:lnTo>
                <a:lnTo>
                  <a:pt x="1427" y="2674"/>
                </a:lnTo>
                <a:lnTo>
                  <a:pt x="1427" y="1851"/>
                </a:lnTo>
                <a:close/>
                <a:moveTo>
                  <a:pt x="1631" y="411"/>
                </a:moveTo>
                <a:lnTo>
                  <a:pt x="612" y="2674"/>
                </a:lnTo>
                <a:lnTo>
                  <a:pt x="1427" y="2674"/>
                </a:lnTo>
                <a:lnTo>
                  <a:pt x="1427" y="3085"/>
                </a:lnTo>
                <a:lnTo>
                  <a:pt x="1835" y="3085"/>
                </a:lnTo>
                <a:lnTo>
                  <a:pt x="1835" y="2674"/>
                </a:lnTo>
                <a:lnTo>
                  <a:pt x="2650" y="2674"/>
                </a:lnTo>
                <a:lnTo>
                  <a:pt x="1631" y="411"/>
                </a:lnTo>
                <a:close/>
                <a:moveTo>
                  <a:pt x="548" y="0"/>
                </a:moveTo>
                <a:lnTo>
                  <a:pt x="2714" y="0"/>
                </a:lnTo>
                <a:lnTo>
                  <a:pt x="2774" y="3"/>
                </a:lnTo>
                <a:lnTo>
                  <a:pt x="2831" y="12"/>
                </a:lnTo>
                <a:lnTo>
                  <a:pt x="2886" y="28"/>
                </a:lnTo>
                <a:lnTo>
                  <a:pt x="2940" y="49"/>
                </a:lnTo>
                <a:lnTo>
                  <a:pt x="2990" y="75"/>
                </a:lnTo>
                <a:lnTo>
                  <a:pt x="3037" y="107"/>
                </a:lnTo>
                <a:lnTo>
                  <a:pt x="3081" y="142"/>
                </a:lnTo>
                <a:lnTo>
                  <a:pt x="3121" y="182"/>
                </a:lnTo>
                <a:lnTo>
                  <a:pt x="3155" y="227"/>
                </a:lnTo>
                <a:lnTo>
                  <a:pt x="3187" y="274"/>
                </a:lnTo>
                <a:lnTo>
                  <a:pt x="3213" y="325"/>
                </a:lnTo>
                <a:lnTo>
                  <a:pt x="3234" y="379"/>
                </a:lnTo>
                <a:lnTo>
                  <a:pt x="3250" y="434"/>
                </a:lnTo>
                <a:lnTo>
                  <a:pt x="3259" y="492"/>
                </a:lnTo>
                <a:lnTo>
                  <a:pt x="3262" y="552"/>
                </a:lnTo>
                <a:lnTo>
                  <a:pt x="3262" y="2738"/>
                </a:lnTo>
                <a:lnTo>
                  <a:pt x="3259" y="2799"/>
                </a:lnTo>
                <a:lnTo>
                  <a:pt x="3250" y="2857"/>
                </a:lnTo>
                <a:lnTo>
                  <a:pt x="3234" y="2913"/>
                </a:lnTo>
                <a:lnTo>
                  <a:pt x="3213" y="2967"/>
                </a:lnTo>
                <a:lnTo>
                  <a:pt x="3187" y="3017"/>
                </a:lnTo>
                <a:lnTo>
                  <a:pt x="3155" y="3065"/>
                </a:lnTo>
                <a:lnTo>
                  <a:pt x="3121" y="3109"/>
                </a:lnTo>
                <a:lnTo>
                  <a:pt x="3081" y="3148"/>
                </a:lnTo>
                <a:lnTo>
                  <a:pt x="3037" y="3185"/>
                </a:lnTo>
                <a:lnTo>
                  <a:pt x="2990" y="3216"/>
                </a:lnTo>
                <a:lnTo>
                  <a:pt x="2940" y="3242"/>
                </a:lnTo>
                <a:lnTo>
                  <a:pt x="2886" y="3263"/>
                </a:lnTo>
                <a:lnTo>
                  <a:pt x="2831" y="3279"/>
                </a:lnTo>
                <a:lnTo>
                  <a:pt x="2774" y="3289"/>
                </a:lnTo>
                <a:lnTo>
                  <a:pt x="2714" y="3292"/>
                </a:lnTo>
                <a:lnTo>
                  <a:pt x="548" y="3292"/>
                </a:lnTo>
                <a:lnTo>
                  <a:pt x="489" y="3289"/>
                </a:lnTo>
                <a:lnTo>
                  <a:pt x="431" y="3279"/>
                </a:lnTo>
                <a:lnTo>
                  <a:pt x="375" y="3263"/>
                </a:lnTo>
                <a:lnTo>
                  <a:pt x="322" y="3242"/>
                </a:lnTo>
                <a:lnTo>
                  <a:pt x="272" y="3216"/>
                </a:lnTo>
                <a:lnTo>
                  <a:pt x="225" y="3185"/>
                </a:lnTo>
                <a:lnTo>
                  <a:pt x="181" y="3148"/>
                </a:lnTo>
                <a:lnTo>
                  <a:pt x="142" y="3109"/>
                </a:lnTo>
                <a:lnTo>
                  <a:pt x="106" y="3065"/>
                </a:lnTo>
                <a:lnTo>
                  <a:pt x="76" y="3017"/>
                </a:lnTo>
                <a:lnTo>
                  <a:pt x="49" y="2967"/>
                </a:lnTo>
                <a:lnTo>
                  <a:pt x="29" y="2913"/>
                </a:lnTo>
                <a:lnTo>
                  <a:pt x="13" y="2857"/>
                </a:lnTo>
                <a:lnTo>
                  <a:pt x="3" y="2799"/>
                </a:lnTo>
                <a:lnTo>
                  <a:pt x="0" y="2738"/>
                </a:lnTo>
                <a:lnTo>
                  <a:pt x="0" y="552"/>
                </a:lnTo>
                <a:lnTo>
                  <a:pt x="3" y="492"/>
                </a:lnTo>
                <a:lnTo>
                  <a:pt x="13" y="434"/>
                </a:lnTo>
                <a:lnTo>
                  <a:pt x="29" y="379"/>
                </a:lnTo>
                <a:lnTo>
                  <a:pt x="49" y="325"/>
                </a:lnTo>
                <a:lnTo>
                  <a:pt x="76" y="274"/>
                </a:lnTo>
                <a:lnTo>
                  <a:pt x="106" y="227"/>
                </a:lnTo>
                <a:lnTo>
                  <a:pt x="142" y="182"/>
                </a:lnTo>
                <a:lnTo>
                  <a:pt x="181" y="142"/>
                </a:lnTo>
                <a:lnTo>
                  <a:pt x="225" y="107"/>
                </a:lnTo>
                <a:lnTo>
                  <a:pt x="272" y="75"/>
                </a:lnTo>
                <a:lnTo>
                  <a:pt x="322" y="49"/>
                </a:lnTo>
                <a:lnTo>
                  <a:pt x="375" y="28"/>
                </a:lnTo>
                <a:lnTo>
                  <a:pt x="431" y="12"/>
                </a:lnTo>
                <a:lnTo>
                  <a:pt x="489" y="3"/>
                </a:lnTo>
                <a:lnTo>
                  <a:pt x="5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3" name="Freeform 1544"/>
          <p:cNvSpPr>
            <a:spLocks noEditPoints="1"/>
          </p:cNvSpPr>
          <p:nvPr/>
        </p:nvSpPr>
        <p:spPr bwMode="auto">
          <a:xfrm>
            <a:off x="7029062" y="1130136"/>
            <a:ext cx="336784" cy="170043"/>
          </a:xfrm>
          <a:custGeom>
            <a:avLst/>
            <a:gdLst>
              <a:gd name="T0" fmla="*/ 791 w 3260"/>
              <a:gd name="T1" fmla="*/ 684 h 1858"/>
              <a:gd name="T2" fmla="*/ 703 w 3260"/>
              <a:gd name="T3" fmla="*/ 759 h 1858"/>
              <a:gd name="T4" fmla="*/ 635 w 3260"/>
              <a:gd name="T5" fmla="*/ 840 h 1858"/>
              <a:gd name="T6" fmla="*/ 587 w 3260"/>
              <a:gd name="T7" fmla="*/ 926 h 1858"/>
              <a:gd name="T8" fmla="*/ 557 w 3260"/>
              <a:gd name="T9" fmla="*/ 1016 h 1858"/>
              <a:gd name="T10" fmla="*/ 541 w 3260"/>
              <a:gd name="T11" fmla="*/ 1107 h 1858"/>
              <a:gd name="T12" fmla="*/ 539 w 3260"/>
              <a:gd name="T13" fmla="*/ 1200 h 1858"/>
              <a:gd name="T14" fmla="*/ 548 w 3260"/>
              <a:gd name="T15" fmla="*/ 1292 h 1858"/>
              <a:gd name="T16" fmla="*/ 1076 w 3260"/>
              <a:gd name="T17" fmla="*/ 1196 h 1858"/>
              <a:gd name="T18" fmla="*/ 973 w 3260"/>
              <a:gd name="T19" fmla="*/ 0 h 1858"/>
              <a:gd name="T20" fmla="*/ 1151 w 3260"/>
              <a:gd name="T21" fmla="*/ 271 h 1858"/>
              <a:gd name="T22" fmla="*/ 1393 w 3260"/>
              <a:gd name="T23" fmla="*/ 238 h 1858"/>
              <a:gd name="T24" fmla="*/ 1631 w 3260"/>
              <a:gd name="T25" fmla="*/ 222 h 1858"/>
              <a:gd name="T26" fmla="*/ 1865 w 3260"/>
              <a:gd name="T27" fmla="*/ 225 h 1858"/>
              <a:gd name="T28" fmla="*/ 2094 w 3260"/>
              <a:gd name="T29" fmla="*/ 248 h 1858"/>
              <a:gd name="T30" fmla="*/ 2316 w 3260"/>
              <a:gd name="T31" fmla="*/ 294 h 1858"/>
              <a:gd name="T32" fmla="*/ 2486 w 3260"/>
              <a:gd name="T33" fmla="*/ 339 h 1858"/>
              <a:gd name="T34" fmla="*/ 2647 w 3260"/>
              <a:gd name="T35" fmla="*/ 397 h 1858"/>
              <a:gd name="T36" fmla="*/ 2797 w 3260"/>
              <a:gd name="T37" fmla="*/ 464 h 1858"/>
              <a:gd name="T38" fmla="*/ 2934 w 3260"/>
              <a:gd name="T39" fmla="*/ 542 h 1858"/>
              <a:gd name="T40" fmla="*/ 3051 w 3260"/>
              <a:gd name="T41" fmla="*/ 626 h 1858"/>
              <a:gd name="T42" fmla="*/ 3148 w 3260"/>
              <a:gd name="T43" fmla="*/ 717 h 1858"/>
              <a:gd name="T44" fmla="*/ 3217 w 3260"/>
              <a:gd name="T45" fmla="*/ 805 h 1858"/>
              <a:gd name="T46" fmla="*/ 3260 w 3260"/>
              <a:gd name="T47" fmla="*/ 892 h 1858"/>
              <a:gd name="T48" fmla="*/ 1354 w 3260"/>
              <a:gd name="T49" fmla="*/ 586 h 1858"/>
              <a:gd name="T50" fmla="*/ 1512 w 3260"/>
              <a:gd name="T51" fmla="*/ 562 h 1858"/>
              <a:gd name="T52" fmla="*/ 1657 w 3260"/>
              <a:gd name="T53" fmla="*/ 552 h 1858"/>
              <a:gd name="T54" fmla="*/ 1788 w 3260"/>
              <a:gd name="T55" fmla="*/ 554 h 1858"/>
              <a:gd name="T56" fmla="*/ 2526 w 3260"/>
              <a:gd name="T57" fmla="*/ 802 h 1858"/>
              <a:gd name="T58" fmla="*/ 2466 w 3260"/>
              <a:gd name="T59" fmla="*/ 741 h 1858"/>
              <a:gd name="T60" fmla="*/ 2397 w 3260"/>
              <a:gd name="T61" fmla="*/ 683 h 1858"/>
              <a:gd name="T62" fmla="*/ 2318 w 3260"/>
              <a:gd name="T63" fmla="*/ 627 h 1858"/>
              <a:gd name="T64" fmla="*/ 2229 w 3260"/>
              <a:gd name="T65" fmla="*/ 578 h 1858"/>
              <a:gd name="T66" fmla="*/ 2129 w 3260"/>
              <a:gd name="T67" fmla="*/ 535 h 1858"/>
              <a:gd name="T68" fmla="*/ 2017 w 3260"/>
              <a:gd name="T69" fmla="*/ 500 h 1858"/>
              <a:gd name="T70" fmla="*/ 1894 w 3260"/>
              <a:gd name="T71" fmla="*/ 476 h 1858"/>
              <a:gd name="T72" fmla="*/ 1757 w 3260"/>
              <a:gd name="T73" fmla="*/ 461 h 1858"/>
              <a:gd name="T74" fmla="*/ 1607 w 3260"/>
              <a:gd name="T75" fmla="*/ 460 h 1858"/>
              <a:gd name="T76" fmla="*/ 1443 w 3260"/>
              <a:gd name="T77" fmla="*/ 473 h 1858"/>
              <a:gd name="T78" fmla="*/ 1265 w 3260"/>
              <a:gd name="T79" fmla="*/ 503 h 1858"/>
              <a:gd name="T80" fmla="*/ 1643 w 3260"/>
              <a:gd name="T81" fmla="*/ 1389 h 1858"/>
              <a:gd name="T82" fmla="*/ 89 w 3260"/>
              <a:gd name="T83" fmla="*/ 1800 h 1858"/>
              <a:gd name="T84" fmla="*/ 40 w 3260"/>
              <a:gd name="T85" fmla="*/ 1676 h 1858"/>
              <a:gd name="T86" fmla="*/ 6 w 3260"/>
              <a:gd name="T87" fmla="*/ 1515 h 1858"/>
              <a:gd name="T88" fmla="*/ 0 w 3260"/>
              <a:gd name="T89" fmla="*/ 1356 h 1858"/>
              <a:gd name="T90" fmla="*/ 21 w 3260"/>
              <a:gd name="T91" fmla="*/ 1199 h 1858"/>
              <a:gd name="T92" fmla="*/ 66 w 3260"/>
              <a:gd name="T93" fmla="*/ 1048 h 1858"/>
              <a:gd name="T94" fmla="*/ 135 w 3260"/>
              <a:gd name="T95" fmla="*/ 903 h 1858"/>
              <a:gd name="T96" fmla="*/ 228 w 3260"/>
              <a:gd name="T97" fmla="*/ 767 h 1858"/>
              <a:gd name="T98" fmla="*/ 329 w 3260"/>
              <a:gd name="T99" fmla="*/ 656 h 1858"/>
              <a:gd name="T100" fmla="*/ 449 w 3260"/>
              <a:gd name="T101" fmla="*/ 555 h 1858"/>
              <a:gd name="T102" fmla="*/ 583 w 3260"/>
              <a:gd name="T103" fmla="*/ 467 h 1858"/>
              <a:gd name="T104" fmla="*/ 733 w 3260"/>
              <a:gd name="T105" fmla="*/ 391 h 1858"/>
              <a:gd name="T106" fmla="*/ 692 w 3260"/>
              <a:gd name="T107" fmla="*/ 62 h 1858"/>
              <a:gd name="T108" fmla="*/ 876 w 3260"/>
              <a:gd name="T109" fmla="*/ 17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0" h="1858">
                <a:moveTo>
                  <a:pt x="843" y="650"/>
                </a:moveTo>
                <a:lnTo>
                  <a:pt x="791" y="684"/>
                </a:lnTo>
                <a:lnTo>
                  <a:pt x="744" y="721"/>
                </a:lnTo>
                <a:lnTo>
                  <a:pt x="703" y="759"/>
                </a:lnTo>
                <a:lnTo>
                  <a:pt x="666" y="798"/>
                </a:lnTo>
                <a:lnTo>
                  <a:pt x="635" y="840"/>
                </a:lnTo>
                <a:lnTo>
                  <a:pt x="609" y="883"/>
                </a:lnTo>
                <a:lnTo>
                  <a:pt x="587" y="926"/>
                </a:lnTo>
                <a:lnTo>
                  <a:pt x="570" y="971"/>
                </a:lnTo>
                <a:lnTo>
                  <a:pt x="557" y="1016"/>
                </a:lnTo>
                <a:lnTo>
                  <a:pt x="547" y="1061"/>
                </a:lnTo>
                <a:lnTo>
                  <a:pt x="541" y="1107"/>
                </a:lnTo>
                <a:lnTo>
                  <a:pt x="539" y="1154"/>
                </a:lnTo>
                <a:lnTo>
                  <a:pt x="539" y="1200"/>
                </a:lnTo>
                <a:lnTo>
                  <a:pt x="542" y="1246"/>
                </a:lnTo>
                <a:lnTo>
                  <a:pt x="548" y="1292"/>
                </a:lnTo>
                <a:lnTo>
                  <a:pt x="555" y="1337"/>
                </a:lnTo>
                <a:lnTo>
                  <a:pt x="1076" y="1196"/>
                </a:lnTo>
                <a:lnTo>
                  <a:pt x="843" y="650"/>
                </a:lnTo>
                <a:close/>
                <a:moveTo>
                  <a:pt x="973" y="0"/>
                </a:moveTo>
                <a:lnTo>
                  <a:pt x="1108" y="279"/>
                </a:lnTo>
                <a:lnTo>
                  <a:pt x="1151" y="271"/>
                </a:lnTo>
                <a:lnTo>
                  <a:pt x="1273" y="253"/>
                </a:lnTo>
                <a:lnTo>
                  <a:pt x="1393" y="238"/>
                </a:lnTo>
                <a:lnTo>
                  <a:pt x="1512" y="228"/>
                </a:lnTo>
                <a:lnTo>
                  <a:pt x="1631" y="222"/>
                </a:lnTo>
                <a:lnTo>
                  <a:pt x="1748" y="221"/>
                </a:lnTo>
                <a:lnTo>
                  <a:pt x="1865" y="225"/>
                </a:lnTo>
                <a:lnTo>
                  <a:pt x="1980" y="235"/>
                </a:lnTo>
                <a:lnTo>
                  <a:pt x="2094" y="248"/>
                </a:lnTo>
                <a:lnTo>
                  <a:pt x="2206" y="269"/>
                </a:lnTo>
                <a:lnTo>
                  <a:pt x="2316" y="294"/>
                </a:lnTo>
                <a:lnTo>
                  <a:pt x="2402" y="316"/>
                </a:lnTo>
                <a:lnTo>
                  <a:pt x="2486" y="339"/>
                </a:lnTo>
                <a:lnTo>
                  <a:pt x="2567" y="366"/>
                </a:lnTo>
                <a:lnTo>
                  <a:pt x="2647" y="397"/>
                </a:lnTo>
                <a:lnTo>
                  <a:pt x="2724" y="429"/>
                </a:lnTo>
                <a:lnTo>
                  <a:pt x="2797" y="464"/>
                </a:lnTo>
                <a:lnTo>
                  <a:pt x="2867" y="503"/>
                </a:lnTo>
                <a:lnTo>
                  <a:pt x="2934" y="542"/>
                </a:lnTo>
                <a:lnTo>
                  <a:pt x="2995" y="584"/>
                </a:lnTo>
                <a:lnTo>
                  <a:pt x="3051" y="626"/>
                </a:lnTo>
                <a:lnTo>
                  <a:pt x="3102" y="671"/>
                </a:lnTo>
                <a:lnTo>
                  <a:pt x="3148" y="717"/>
                </a:lnTo>
                <a:lnTo>
                  <a:pt x="3188" y="764"/>
                </a:lnTo>
                <a:lnTo>
                  <a:pt x="3217" y="805"/>
                </a:lnTo>
                <a:lnTo>
                  <a:pt x="3241" y="848"/>
                </a:lnTo>
                <a:lnTo>
                  <a:pt x="3260" y="892"/>
                </a:lnTo>
                <a:lnTo>
                  <a:pt x="1737" y="1360"/>
                </a:lnTo>
                <a:lnTo>
                  <a:pt x="1354" y="586"/>
                </a:lnTo>
                <a:lnTo>
                  <a:pt x="1435" y="572"/>
                </a:lnTo>
                <a:lnTo>
                  <a:pt x="1512" y="562"/>
                </a:lnTo>
                <a:lnTo>
                  <a:pt x="1587" y="555"/>
                </a:lnTo>
                <a:lnTo>
                  <a:pt x="1657" y="552"/>
                </a:lnTo>
                <a:lnTo>
                  <a:pt x="1724" y="551"/>
                </a:lnTo>
                <a:lnTo>
                  <a:pt x="1788" y="554"/>
                </a:lnTo>
                <a:lnTo>
                  <a:pt x="2005" y="944"/>
                </a:lnTo>
                <a:lnTo>
                  <a:pt x="2526" y="802"/>
                </a:lnTo>
                <a:lnTo>
                  <a:pt x="2497" y="771"/>
                </a:lnTo>
                <a:lnTo>
                  <a:pt x="2466" y="741"/>
                </a:lnTo>
                <a:lnTo>
                  <a:pt x="2433" y="712"/>
                </a:lnTo>
                <a:lnTo>
                  <a:pt x="2397" y="683"/>
                </a:lnTo>
                <a:lnTo>
                  <a:pt x="2359" y="654"/>
                </a:lnTo>
                <a:lnTo>
                  <a:pt x="2318" y="627"/>
                </a:lnTo>
                <a:lnTo>
                  <a:pt x="2275" y="602"/>
                </a:lnTo>
                <a:lnTo>
                  <a:pt x="2229" y="578"/>
                </a:lnTo>
                <a:lnTo>
                  <a:pt x="2181" y="555"/>
                </a:lnTo>
                <a:lnTo>
                  <a:pt x="2129" y="535"/>
                </a:lnTo>
                <a:lnTo>
                  <a:pt x="2075" y="516"/>
                </a:lnTo>
                <a:lnTo>
                  <a:pt x="2017" y="500"/>
                </a:lnTo>
                <a:lnTo>
                  <a:pt x="1957" y="487"/>
                </a:lnTo>
                <a:lnTo>
                  <a:pt x="1894" y="476"/>
                </a:lnTo>
                <a:lnTo>
                  <a:pt x="1828" y="467"/>
                </a:lnTo>
                <a:lnTo>
                  <a:pt x="1757" y="461"/>
                </a:lnTo>
                <a:lnTo>
                  <a:pt x="1684" y="459"/>
                </a:lnTo>
                <a:lnTo>
                  <a:pt x="1607" y="460"/>
                </a:lnTo>
                <a:lnTo>
                  <a:pt x="1527" y="465"/>
                </a:lnTo>
                <a:lnTo>
                  <a:pt x="1443" y="473"/>
                </a:lnTo>
                <a:lnTo>
                  <a:pt x="1356" y="486"/>
                </a:lnTo>
                <a:lnTo>
                  <a:pt x="1265" y="503"/>
                </a:lnTo>
                <a:lnTo>
                  <a:pt x="1219" y="512"/>
                </a:lnTo>
                <a:lnTo>
                  <a:pt x="1643" y="1389"/>
                </a:lnTo>
                <a:lnTo>
                  <a:pt x="119" y="1858"/>
                </a:lnTo>
                <a:lnTo>
                  <a:pt x="89" y="1800"/>
                </a:lnTo>
                <a:lnTo>
                  <a:pt x="62" y="1739"/>
                </a:lnTo>
                <a:lnTo>
                  <a:pt x="40" y="1676"/>
                </a:lnTo>
                <a:lnTo>
                  <a:pt x="20" y="1595"/>
                </a:lnTo>
                <a:lnTo>
                  <a:pt x="6" y="1515"/>
                </a:lnTo>
                <a:lnTo>
                  <a:pt x="0" y="1435"/>
                </a:lnTo>
                <a:lnTo>
                  <a:pt x="0" y="1356"/>
                </a:lnTo>
                <a:lnTo>
                  <a:pt x="7" y="1278"/>
                </a:lnTo>
                <a:lnTo>
                  <a:pt x="21" y="1199"/>
                </a:lnTo>
                <a:lnTo>
                  <a:pt x="40" y="1122"/>
                </a:lnTo>
                <a:lnTo>
                  <a:pt x="66" y="1048"/>
                </a:lnTo>
                <a:lnTo>
                  <a:pt x="98" y="974"/>
                </a:lnTo>
                <a:lnTo>
                  <a:pt x="135" y="903"/>
                </a:lnTo>
                <a:lnTo>
                  <a:pt x="179" y="834"/>
                </a:lnTo>
                <a:lnTo>
                  <a:pt x="228" y="767"/>
                </a:lnTo>
                <a:lnTo>
                  <a:pt x="276" y="711"/>
                </a:lnTo>
                <a:lnTo>
                  <a:pt x="329" y="656"/>
                </a:lnTo>
                <a:lnTo>
                  <a:pt x="386" y="604"/>
                </a:lnTo>
                <a:lnTo>
                  <a:pt x="449" y="555"/>
                </a:lnTo>
                <a:lnTo>
                  <a:pt x="514" y="509"/>
                </a:lnTo>
                <a:lnTo>
                  <a:pt x="583" y="467"/>
                </a:lnTo>
                <a:lnTo>
                  <a:pt x="656" y="427"/>
                </a:lnTo>
                <a:lnTo>
                  <a:pt x="733" y="391"/>
                </a:lnTo>
                <a:lnTo>
                  <a:pt x="605" y="91"/>
                </a:lnTo>
                <a:lnTo>
                  <a:pt x="692" y="62"/>
                </a:lnTo>
                <a:lnTo>
                  <a:pt x="783" y="37"/>
                </a:lnTo>
                <a:lnTo>
                  <a:pt x="876" y="17"/>
                </a:lnTo>
                <a:lnTo>
                  <a:pt x="97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4" name="Freeform 1549"/>
          <p:cNvSpPr>
            <a:spLocks noEditPoints="1"/>
          </p:cNvSpPr>
          <p:nvPr/>
        </p:nvSpPr>
        <p:spPr bwMode="auto">
          <a:xfrm>
            <a:off x="7575240" y="1072166"/>
            <a:ext cx="336784" cy="340085"/>
          </a:xfrm>
          <a:custGeom>
            <a:avLst/>
            <a:gdLst>
              <a:gd name="T0" fmla="*/ 636 w 3262"/>
              <a:gd name="T1" fmla="*/ 2057 h 3292"/>
              <a:gd name="T2" fmla="*/ 707 w 3262"/>
              <a:gd name="T3" fmla="*/ 1903 h 3292"/>
              <a:gd name="T4" fmla="*/ 822 w 3262"/>
              <a:gd name="T5" fmla="*/ 1758 h 3292"/>
              <a:gd name="T6" fmla="*/ 976 w 3262"/>
              <a:gd name="T7" fmla="*/ 1632 h 3292"/>
              <a:gd name="T8" fmla="*/ 1158 w 3262"/>
              <a:gd name="T9" fmla="*/ 1534 h 3292"/>
              <a:gd name="T10" fmla="*/ 1224 w 3262"/>
              <a:gd name="T11" fmla="*/ 1271 h 3292"/>
              <a:gd name="T12" fmla="*/ 966 w 3262"/>
              <a:gd name="T13" fmla="*/ 1337 h 3292"/>
              <a:gd name="T14" fmla="*/ 734 w 3262"/>
              <a:gd name="T15" fmla="*/ 1434 h 3292"/>
              <a:gd name="T16" fmla="*/ 536 w 3262"/>
              <a:gd name="T17" fmla="*/ 1559 h 3292"/>
              <a:gd name="T18" fmla="*/ 381 w 3262"/>
              <a:gd name="T19" fmla="*/ 1706 h 3292"/>
              <a:gd name="T20" fmla="*/ 273 w 3262"/>
              <a:gd name="T21" fmla="*/ 1868 h 3292"/>
              <a:gd name="T22" fmla="*/ 215 w 3262"/>
              <a:gd name="T23" fmla="*/ 2041 h 3292"/>
              <a:gd name="T24" fmla="*/ 204 w 3262"/>
              <a:gd name="T25" fmla="*/ 2469 h 3292"/>
              <a:gd name="T26" fmla="*/ 1697 w 3262"/>
              <a:gd name="T27" fmla="*/ 1455 h 3292"/>
              <a:gd name="T28" fmla="*/ 1901 w 3262"/>
              <a:gd name="T29" fmla="*/ 1477 h 3292"/>
              <a:gd name="T30" fmla="*/ 2101 w 3262"/>
              <a:gd name="T31" fmla="*/ 1529 h 3292"/>
              <a:gd name="T32" fmla="*/ 2283 w 3262"/>
              <a:gd name="T33" fmla="*/ 1608 h 3292"/>
              <a:gd name="T34" fmla="*/ 2438 w 3262"/>
              <a:gd name="T35" fmla="*/ 1714 h 3292"/>
              <a:gd name="T36" fmla="*/ 2566 w 3262"/>
              <a:gd name="T37" fmla="*/ 1853 h 3292"/>
              <a:gd name="T38" fmla="*/ 2652 w 3262"/>
              <a:gd name="T39" fmla="*/ 2005 h 3292"/>
              <a:gd name="T40" fmla="*/ 2179 w 3262"/>
              <a:gd name="T41" fmla="*/ 1839 h 3292"/>
              <a:gd name="T42" fmla="*/ 2083 w 3262"/>
              <a:gd name="T43" fmla="*/ 1770 h 3292"/>
              <a:gd name="T44" fmla="*/ 1979 w 3262"/>
              <a:gd name="T45" fmla="*/ 1732 h 3292"/>
              <a:gd name="T46" fmla="*/ 1889 w 3262"/>
              <a:gd name="T47" fmla="*/ 1714 h 3292"/>
              <a:gd name="T48" fmla="*/ 1839 w 3262"/>
              <a:gd name="T49" fmla="*/ 1710 h 3292"/>
              <a:gd name="T50" fmla="*/ 3058 w 3262"/>
              <a:gd name="T51" fmla="*/ 2469 h 3292"/>
              <a:gd name="T52" fmla="*/ 3047 w 3262"/>
              <a:gd name="T53" fmla="*/ 2041 h 3292"/>
              <a:gd name="T54" fmla="*/ 2989 w 3262"/>
              <a:gd name="T55" fmla="*/ 1868 h 3292"/>
              <a:gd name="T56" fmla="*/ 2881 w 3262"/>
              <a:gd name="T57" fmla="*/ 1706 h 3292"/>
              <a:gd name="T58" fmla="*/ 2726 w 3262"/>
              <a:gd name="T59" fmla="*/ 1559 h 3292"/>
              <a:gd name="T60" fmla="*/ 2550 w 3262"/>
              <a:gd name="T61" fmla="*/ 1444 h 3292"/>
              <a:gd name="T62" fmla="*/ 2402 w 3262"/>
              <a:gd name="T63" fmla="*/ 1371 h 3292"/>
              <a:gd name="T64" fmla="*/ 2248 w 3262"/>
              <a:gd name="T65" fmla="*/ 1312 h 3292"/>
              <a:gd name="T66" fmla="*/ 2074 w 3262"/>
              <a:gd name="T67" fmla="*/ 1269 h 3292"/>
              <a:gd name="T68" fmla="*/ 1871 w 3262"/>
              <a:gd name="T69" fmla="*/ 1243 h 3292"/>
              <a:gd name="T70" fmla="*/ 1631 w 3262"/>
              <a:gd name="T71" fmla="*/ 1234 h 3292"/>
              <a:gd name="T72" fmla="*/ 548 w 3262"/>
              <a:gd name="T73" fmla="*/ 0 h 3292"/>
              <a:gd name="T74" fmla="*/ 2831 w 3262"/>
              <a:gd name="T75" fmla="*/ 12 h 3292"/>
              <a:gd name="T76" fmla="*/ 2990 w 3262"/>
              <a:gd name="T77" fmla="*/ 75 h 3292"/>
              <a:gd name="T78" fmla="*/ 3121 w 3262"/>
              <a:gd name="T79" fmla="*/ 182 h 3292"/>
              <a:gd name="T80" fmla="*/ 3213 w 3262"/>
              <a:gd name="T81" fmla="*/ 325 h 3292"/>
              <a:gd name="T82" fmla="*/ 3259 w 3262"/>
              <a:gd name="T83" fmla="*/ 492 h 3292"/>
              <a:gd name="T84" fmla="*/ 3259 w 3262"/>
              <a:gd name="T85" fmla="*/ 2799 h 3292"/>
              <a:gd name="T86" fmla="*/ 3213 w 3262"/>
              <a:gd name="T87" fmla="*/ 2967 h 3292"/>
              <a:gd name="T88" fmla="*/ 3121 w 3262"/>
              <a:gd name="T89" fmla="*/ 3109 h 3292"/>
              <a:gd name="T90" fmla="*/ 2990 w 3262"/>
              <a:gd name="T91" fmla="*/ 3216 h 3292"/>
              <a:gd name="T92" fmla="*/ 2831 w 3262"/>
              <a:gd name="T93" fmla="*/ 3279 h 3292"/>
              <a:gd name="T94" fmla="*/ 548 w 3262"/>
              <a:gd name="T95" fmla="*/ 3292 h 3292"/>
              <a:gd name="T96" fmla="*/ 375 w 3262"/>
              <a:gd name="T97" fmla="*/ 3263 h 3292"/>
              <a:gd name="T98" fmla="*/ 225 w 3262"/>
              <a:gd name="T99" fmla="*/ 3185 h 3292"/>
              <a:gd name="T100" fmla="*/ 106 w 3262"/>
              <a:gd name="T101" fmla="*/ 3065 h 3292"/>
              <a:gd name="T102" fmla="*/ 29 w 3262"/>
              <a:gd name="T103" fmla="*/ 2913 h 3292"/>
              <a:gd name="T104" fmla="*/ 0 w 3262"/>
              <a:gd name="T105" fmla="*/ 2738 h 3292"/>
              <a:gd name="T106" fmla="*/ 13 w 3262"/>
              <a:gd name="T107" fmla="*/ 434 h 3292"/>
              <a:gd name="T108" fmla="*/ 76 w 3262"/>
              <a:gd name="T109" fmla="*/ 274 h 3292"/>
              <a:gd name="T110" fmla="*/ 181 w 3262"/>
              <a:gd name="T111" fmla="*/ 142 h 3292"/>
              <a:gd name="T112" fmla="*/ 322 w 3262"/>
              <a:gd name="T113" fmla="*/ 49 h 3292"/>
              <a:gd name="T114" fmla="*/ 489 w 3262"/>
              <a:gd name="T115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224" y="1509"/>
                </a:moveTo>
                <a:lnTo>
                  <a:pt x="1224" y="2057"/>
                </a:lnTo>
                <a:lnTo>
                  <a:pt x="636" y="2057"/>
                </a:lnTo>
                <a:lnTo>
                  <a:pt x="655" y="2005"/>
                </a:lnTo>
                <a:lnTo>
                  <a:pt x="678" y="1954"/>
                </a:lnTo>
                <a:lnTo>
                  <a:pt x="707" y="1903"/>
                </a:lnTo>
                <a:lnTo>
                  <a:pt x="741" y="1853"/>
                </a:lnTo>
                <a:lnTo>
                  <a:pt x="779" y="1805"/>
                </a:lnTo>
                <a:lnTo>
                  <a:pt x="822" y="1758"/>
                </a:lnTo>
                <a:lnTo>
                  <a:pt x="869" y="1714"/>
                </a:lnTo>
                <a:lnTo>
                  <a:pt x="921" y="1672"/>
                </a:lnTo>
                <a:lnTo>
                  <a:pt x="976" y="1632"/>
                </a:lnTo>
                <a:lnTo>
                  <a:pt x="1034" y="1596"/>
                </a:lnTo>
                <a:lnTo>
                  <a:pt x="1095" y="1563"/>
                </a:lnTo>
                <a:lnTo>
                  <a:pt x="1158" y="1534"/>
                </a:lnTo>
                <a:lnTo>
                  <a:pt x="1224" y="1509"/>
                </a:lnTo>
                <a:close/>
                <a:moveTo>
                  <a:pt x="1224" y="823"/>
                </a:moveTo>
                <a:lnTo>
                  <a:pt x="1224" y="1271"/>
                </a:lnTo>
                <a:lnTo>
                  <a:pt x="1136" y="1290"/>
                </a:lnTo>
                <a:lnTo>
                  <a:pt x="1050" y="1311"/>
                </a:lnTo>
                <a:lnTo>
                  <a:pt x="966" y="1337"/>
                </a:lnTo>
                <a:lnTo>
                  <a:pt x="886" y="1366"/>
                </a:lnTo>
                <a:lnTo>
                  <a:pt x="808" y="1399"/>
                </a:lnTo>
                <a:lnTo>
                  <a:pt x="734" y="1434"/>
                </a:lnTo>
                <a:lnTo>
                  <a:pt x="663" y="1473"/>
                </a:lnTo>
                <a:lnTo>
                  <a:pt x="598" y="1515"/>
                </a:lnTo>
                <a:lnTo>
                  <a:pt x="536" y="1559"/>
                </a:lnTo>
                <a:lnTo>
                  <a:pt x="479" y="1606"/>
                </a:lnTo>
                <a:lnTo>
                  <a:pt x="428" y="1654"/>
                </a:lnTo>
                <a:lnTo>
                  <a:pt x="381" y="1706"/>
                </a:lnTo>
                <a:lnTo>
                  <a:pt x="339" y="1759"/>
                </a:lnTo>
                <a:lnTo>
                  <a:pt x="304" y="1812"/>
                </a:lnTo>
                <a:lnTo>
                  <a:pt x="273" y="1868"/>
                </a:lnTo>
                <a:lnTo>
                  <a:pt x="249" y="1925"/>
                </a:lnTo>
                <a:lnTo>
                  <a:pt x="229" y="1982"/>
                </a:lnTo>
                <a:lnTo>
                  <a:pt x="215" y="2041"/>
                </a:lnTo>
                <a:lnTo>
                  <a:pt x="207" y="2100"/>
                </a:lnTo>
                <a:lnTo>
                  <a:pt x="204" y="2160"/>
                </a:lnTo>
                <a:lnTo>
                  <a:pt x="204" y="2469"/>
                </a:lnTo>
                <a:lnTo>
                  <a:pt x="1631" y="2469"/>
                </a:lnTo>
                <a:lnTo>
                  <a:pt x="1631" y="1453"/>
                </a:lnTo>
                <a:lnTo>
                  <a:pt x="1697" y="1455"/>
                </a:lnTo>
                <a:lnTo>
                  <a:pt x="1766" y="1459"/>
                </a:lnTo>
                <a:lnTo>
                  <a:pt x="1833" y="1467"/>
                </a:lnTo>
                <a:lnTo>
                  <a:pt x="1901" y="1477"/>
                </a:lnTo>
                <a:lnTo>
                  <a:pt x="1969" y="1492"/>
                </a:lnTo>
                <a:lnTo>
                  <a:pt x="2035" y="1508"/>
                </a:lnTo>
                <a:lnTo>
                  <a:pt x="2101" y="1529"/>
                </a:lnTo>
                <a:lnTo>
                  <a:pt x="2164" y="1552"/>
                </a:lnTo>
                <a:lnTo>
                  <a:pt x="2224" y="1578"/>
                </a:lnTo>
                <a:lnTo>
                  <a:pt x="2283" y="1608"/>
                </a:lnTo>
                <a:lnTo>
                  <a:pt x="2339" y="1640"/>
                </a:lnTo>
                <a:lnTo>
                  <a:pt x="2390" y="1676"/>
                </a:lnTo>
                <a:lnTo>
                  <a:pt x="2438" y="1714"/>
                </a:lnTo>
                <a:lnTo>
                  <a:pt x="2485" y="1758"/>
                </a:lnTo>
                <a:lnTo>
                  <a:pt x="2527" y="1805"/>
                </a:lnTo>
                <a:lnTo>
                  <a:pt x="2566" y="1853"/>
                </a:lnTo>
                <a:lnTo>
                  <a:pt x="2600" y="1903"/>
                </a:lnTo>
                <a:lnTo>
                  <a:pt x="2628" y="1954"/>
                </a:lnTo>
                <a:lnTo>
                  <a:pt x="2652" y="2005"/>
                </a:lnTo>
                <a:lnTo>
                  <a:pt x="2670" y="2057"/>
                </a:lnTo>
                <a:lnTo>
                  <a:pt x="2179" y="2057"/>
                </a:lnTo>
                <a:lnTo>
                  <a:pt x="2179" y="1839"/>
                </a:lnTo>
                <a:lnTo>
                  <a:pt x="2150" y="1812"/>
                </a:lnTo>
                <a:lnTo>
                  <a:pt x="2117" y="1789"/>
                </a:lnTo>
                <a:lnTo>
                  <a:pt x="2083" y="1770"/>
                </a:lnTo>
                <a:lnTo>
                  <a:pt x="2048" y="1754"/>
                </a:lnTo>
                <a:lnTo>
                  <a:pt x="2013" y="1742"/>
                </a:lnTo>
                <a:lnTo>
                  <a:pt x="1979" y="1732"/>
                </a:lnTo>
                <a:lnTo>
                  <a:pt x="1946" y="1723"/>
                </a:lnTo>
                <a:lnTo>
                  <a:pt x="1915" y="1718"/>
                </a:lnTo>
                <a:lnTo>
                  <a:pt x="1889" y="1714"/>
                </a:lnTo>
                <a:lnTo>
                  <a:pt x="1866" y="1712"/>
                </a:lnTo>
                <a:lnTo>
                  <a:pt x="1850" y="1711"/>
                </a:lnTo>
                <a:lnTo>
                  <a:pt x="1839" y="1710"/>
                </a:lnTo>
                <a:lnTo>
                  <a:pt x="1835" y="1710"/>
                </a:lnTo>
                <a:lnTo>
                  <a:pt x="1835" y="2469"/>
                </a:lnTo>
                <a:lnTo>
                  <a:pt x="3058" y="2469"/>
                </a:lnTo>
                <a:lnTo>
                  <a:pt x="3058" y="2160"/>
                </a:lnTo>
                <a:lnTo>
                  <a:pt x="3055" y="2100"/>
                </a:lnTo>
                <a:lnTo>
                  <a:pt x="3047" y="2041"/>
                </a:lnTo>
                <a:lnTo>
                  <a:pt x="3033" y="1982"/>
                </a:lnTo>
                <a:lnTo>
                  <a:pt x="3013" y="1925"/>
                </a:lnTo>
                <a:lnTo>
                  <a:pt x="2989" y="1868"/>
                </a:lnTo>
                <a:lnTo>
                  <a:pt x="2958" y="1812"/>
                </a:lnTo>
                <a:lnTo>
                  <a:pt x="2923" y="1759"/>
                </a:lnTo>
                <a:lnTo>
                  <a:pt x="2881" y="1706"/>
                </a:lnTo>
                <a:lnTo>
                  <a:pt x="2834" y="1654"/>
                </a:lnTo>
                <a:lnTo>
                  <a:pt x="2783" y="1606"/>
                </a:lnTo>
                <a:lnTo>
                  <a:pt x="2726" y="1559"/>
                </a:lnTo>
                <a:lnTo>
                  <a:pt x="2664" y="1515"/>
                </a:lnTo>
                <a:lnTo>
                  <a:pt x="2599" y="1473"/>
                </a:lnTo>
                <a:lnTo>
                  <a:pt x="2550" y="1444"/>
                </a:lnTo>
                <a:lnTo>
                  <a:pt x="2502" y="1419"/>
                </a:lnTo>
                <a:lnTo>
                  <a:pt x="2453" y="1394"/>
                </a:lnTo>
                <a:lnTo>
                  <a:pt x="2402" y="1371"/>
                </a:lnTo>
                <a:lnTo>
                  <a:pt x="2352" y="1349"/>
                </a:lnTo>
                <a:lnTo>
                  <a:pt x="2301" y="1330"/>
                </a:lnTo>
                <a:lnTo>
                  <a:pt x="2248" y="1312"/>
                </a:lnTo>
                <a:lnTo>
                  <a:pt x="2193" y="1296"/>
                </a:lnTo>
                <a:lnTo>
                  <a:pt x="2134" y="1281"/>
                </a:lnTo>
                <a:lnTo>
                  <a:pt x="2074" y="1269"/>
                </a:lnTo>
                <a:lnTo>
                  <a:pt x="2011" y="1259"/>
                </a:lnTo>
                <a:lnTo>
                  <a:pt x="1943" y="1249"/>
                </a:lnTo>
                <a:lnTo>
                  <a:pt x="1871" y="1243"/>
                </a:lnTo>
                <a:lnTo>
                  <a:pt x="1797" y="1238"/>
                </a:lnTo>
                <a:lnTo>
                  <a:pt x="1716" y="1235"/>
                </a:lnTo>
                <a:lnTo>
                  <a:pt x="1631" y="1234"/>
                </a:lnTo>
                <a:lnTo>
                  <a:pt x="1631" y="823"/>
                </a:lnTo>
                <a:lnTo>
                  <a:pt x="1224" y="823"/>
                </a:lnTo>
                <a:close/>
                <a:moveTo>
                  <a:pt x="548" y="0"/>
                </a:moveTo>
                <a:lnTo>
                  <a:pt x="2714" y="0"/>
                </a:lnTo>
                <a:lnTo>
                  <a:pt x="2774" y="3"/>
                </a:lnTo>
                <a:lnTo>
                  <a:pt x="2831" y="12"/>
                </a:lnTo>
                <a:lnTo>
                  <a:pt x="2886" y="28"/>
                </a:lnTo>
                <a:lnTo>
                  <a:pt x="2940" y="49"/>
                </a:lnTo>
                <a:lnTo>
                  <a:pt x="2990" y="75"/>
                </a:lnTo>
                <a:lnTo>
                  <a:pt x="3037" y="107"/>
                </a:lnTo>
                <a:lnTo>
                  <a:pt x="3081" y="142"/>
                </a:lnTo>
                <a:lnTo>
                  <a:pt x="3121" y="182"/>
                </a:lnTo>
                <a:lnTo>
                  <a:pt x="3155" y="227"/>
                </a:lnTo>
                <a:lnTo>
                  <a:pt x="3187" y="274"/>
                </a:lnTo>
                <a:lnTo>
                  <a:pt x="3213" y="325"/>
                </a:lnTo>
                <a:lnTo>
                  <a:pt x="3234" y="379"/>
                </a:lnTo>
                <a:lnTo>
                  <a:pt x="3250" y="434"/>
                </a:lnTo>
                <a:lnTo>
                  <a:pt x="3259" y="492"/>
                </a:lnTo>
                <a:lnTo>
                  <a:pt x="3262" y="552"/>
                </a:lnTo>
                <a:lnTo>
                  <a:pt x="3262" y="2738"/>
                </a:lnTo>
                <a:lnTo>
                  <a:pt x="3259" y="2799"/>
                </a:lnTo>
                <a:lnTo>
                  <a:pt x="3250" y="2857"/>
                </a:lnTo>
                <a:lnTo>
                  <a:pt x="3234" y="2913"/>
                </a:lnTo>
                <a:lnTo>
                  <a:pt x="3213" y="2967"/>
                </a:lnTo>
                <a:lnTo>
                  <a:pt x="3187" y="3017"/>
                </a:lnTo>
                <a:lnTo>
                  <a:pt x="3155" y="3065"/>
                </a:lnTo>
                <a:lnTo>
                  <a:pt x="3121" y="3109"/>
                </a:lnTo>
                <a:lnTo>
                  <a:pt x="3081" y="3148"/>
                </a:lnTo>
                <a:lnTo>
                  <a:pt x="3037" y="3185"/>
                </a:lnTo>
                <a:lnTo>
                  <a:pt x="2990" y="3216"/>
                </a:lnTo>
                <a:lnTo>
                  <a:pt x="2940" y="3242"/>
                </a:lnTo>
                <a:lnTo>
                  <a:pt x="2886" y="3263"/>
                </a:lnTo>
                <a:lnTo>
                  <a:pt x="2831" y="3279"/>
                </a:lnTo>
                <a:lnTo>
                  <a:pt x="2774" y="3289"/>
                </a:lnTo>
                <a:lnTo>
                  <a:pt x="2714" y="3292"/>
                </a:lnTo>
                <a:lnTo>
                  <a:pt x="548" y="3292"/>
                </a:lnTo>
                <a:lnTo>
                  <a:pt x="489" y="3289"/>
                </a:lnTo>
                <a:lnTo>
                  <a:pt x="431" y="3279"/>
                </a:lnTo>
                <a:lnTo>
                  <a:pt x="375" y="3263"/>
                </a:lnTo>
                <a:lnTo>
                  <a:pt x="322" y="3242"/>
                </a:lnTo>
                <a:lnTo>
                  <a:pt x="272" y="3216"/>
                </a:lnTo>
                <a:lnTo>
                  <a:pt x="225" y="3185"/>
                </a:lnTo>
                <a:lnTo>
                  <a:pt x="181" y="3148"/>
                </a:lnTo>
                <a:lnTo>
                  <a:pt x="142" y="3109"/>
                </a:lnTo>
                <a:lnTo>
                  <a:pt x="106" y="3065"/>
                </a:lnTo>
                <a:lnTo>
                  <a:pt x="76" y="3017"/>
                </a:lnTo>
                <a:lnTo>
                  <a:pt x="49" y="2967"/>
                </a:lnTo>
                <a:lnTo>
                  <a:pt x="29" y="2913"/>
                </a:lnTo>
                <a:lnTo>
                  <a:pt x="13" y="2857"/>
                </a:lnTo>
                <a:lnTo>
                  <a:pt x="3" y="2799"/>
                </a:lnTo>
                <a:lnTo>
                  <a:pt x="0" y="2738"/>
                </a:lnTo>
                <a:lnTo>
                  <a:pt x="0" y="552"/>
                </a:lnTo>
                <a:lnTo>
                  <a:pt x="3" y="492"/>
                </a:lnTo>
                <a:lnTo>
                  <a:pt x="13" y="434"/>
                </a:lnTo>
                <a:lnTo>
                  <a:pt x="29" y="379"/>
                </a:lnTo>
                <a:lnTo>
                  <a:pt x="49" y="325"/>
                </a:lnTo>
                <a:lnTo>
                  <a:pt x="76" y="274"/>
                </a:lnTo>
                <a:lnTo>
                  <a:pt x="106" y="227"/>
                </a:lnTo>
                <a:lnTo>
                  <a:pt x="142" y="182"/>
                </a:lnTo>
                <a:lnTo>
                  <a:pt x="181" y="142"/>
                </a:lnTo>
                <a:lnTo>
                  <a:pt x="225" y="107"/>
                </a:lnTo>
                <a:lnTo>
                  <a:pt x="272" y="75"/>
                </a:lnTo>
                <a:lnTo>
                  <a:pt x="322" y="49"/>
                </a:lnTo>
                <a:lnTo>
                  <a:pt x="375" y="28"/>
                </a:lnTo>
                <a:lnTo>
                  <a:pt x="431" y="12"/>
                </a:lnTo>
                <a:lnTo>
                  <a:pt x="489" y="3"/>
                </a:lnTo>
                <a:lnTo>
                  <a:pt x="5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5" name="Freeform 1554"/>
          <p:cNvSpPr>
            <a:spLocks noEditPoints="1"/>
          </p:cNvSpPr>
          <p:nvPr/>
        </p:nvSpPr>
        <p:spPr bwMode="auto">
          <a:xfrm>
            <a:off x="8121417" y="1085674"/>
            <a:ext cx="336784" cy="300464"/>
          </a:xfrm>
          <a:custGeom>
            <a:avLst/>
            <a:gdLst>
              <a:gd name="T0" fmla="*/ 1364 w 3261"/>
              <a:gd name="T1" fmla="*/ 2024 h 2914"/>
              <a:gd name="T2" fmla="*/ 1437 w 3261"/>
              <a:gd name="T3" fmla="*/ 2180 h 2914"/>
              <a:gd name="T4" fmla="*/ 1403 w 3261"/>
              <a:gd name="T5" fmla="*/ 2348 h 2914"/>
              <a:gd name="T6" fmla="*/ 1272 w 3261"/>
              <a:gd name="T7" fmla="*/ 2463 h 2914"/>
              <a:gd name="T8" fmla="*/ 1103 w 3261"/>
              <a:gd name="T9" fmla="*/ 2474 h 2914"/>
              <a:gd name="T10" fmla="*/ 794 w 3261"/>
              <a:gd name="T11" fmla="*/ 2264 h 2914"/>
              <a:gd name="T12" fmla="*/ 861 w 3261"/>
              <a:gd name="T13" fmla="*/ 2496 h 2914"/>
              <a:gd name="T14" fmla="*/ 1034 w 3261"/>
              <a:gd name="T15" fmla="*/ 2653 h 2914"/>
              <a:gd name="T16" fmla="*/ 1273 w 3261"/>
              <a:gd name="T17" fmla="*/ 2694 h 2914"/>
              <a:gd name="T18" fmla="*/ 1491 w 3261"/>
              <a:gd name="T19" fmla="*/ 2602 h 2914"/>
              <a:gd name="T20" fmla="*/ 1627 w 3261"/>
              <a:gd name="T21" fmla="*/ 2410 h 2914"/>
              <a:gd name="T22" fmla="*/ 1641 w 3261"/>
              <a:gd name="T23" fmla="*/ 2165 h 2914"/>
              <a:gd name="T24" fmla="*/ 1527 w 3261"/>
              <a:gd name="T25" fmla="*/ 1958 h 2914"/>
              <a:gd name="T26" fmla="*/ 1321 w 3261"/>
              <a:gd name="T27" fmla="*/ 1842 h 2914"/>
              <a:gd name="T28" fmla="*/ 2629 w 3261"/>
              <a:gd name="T29" fmla="*/ 421 h 2914"/>
              <a:gd name="T30" fmla="*/ 2790 w 3261"/>
              <a:gd name="T31" fmla="*/ 531 h 2914"/>
              <a:gd name="T32" fmla="*/ 2853 w 3261"/>
              <a:gd name="T33" fmla="*/ 720 h 2914"/>
              <a:gd name="T34" fmla="*/ 2790 w 3261"/>
              <a:gd name="T35" fmla="*/ 908 h 2914"/>
              <a:gd name="T36" fmla="*/ 2629 w 3261"/>
              <a:gd name="T37" fmla="*/ 1018 h 2914"/>
              <a:gd name="T38" fmla="*/ 2429 w 3261"/>
              <a:gd name="T39" fmla="*/ 1004 h 2914"/>
              <a:gd name="T40" fmla="*/ 2283 w 3261"/>
              <a:gd name="T41" fmla="*/ 876 h 2914"/>
              <a:gd name="T42" fmla="*/ 2245 w 3261"/>
              <a:gd name="T43" fmla="*/ 677 h 2914"/>
              <a:gd name="T44" fmla="*/ 2331 w 3261"/>
              <a:gd name="T45" fmla="*/ 501 h 2914"/>
              <a:gd name="T46" fmla="*/ 2506 w 3261"/>
              <a:gd name="T47" fmla="*/ 413 h 2914"/>
              <a:gd name="T48" fmla="*/ 2387 w 3261"/>
              <a:gd name="T49" fmla="*/ 231 h 2914"/>
              <a:gd name="T50" fmla="*/ 2170 w 3261"/>
              <a:gd name="T51" fmla="*/ 375 h 2914"/>
              <a:gd name="T52" fmla="*/ 2049 w 3261"/>
              <a:gd name="T53" fmla="*/ 609 h 2914"/>
              <a:gd name="T54" fmla="*/ 2064 w 3261"/>
              <a:gd name="T55" fmla="*/ 882 h 2914"/>
              <a:gd name="T56" fmla="*/ 2206 w 3261"/>
              <a:gd name="T57" fmla="*/ 1102 h 2914"/>
              <a:gd name="T58" fmla="*/ 2439 w 3261"/>
              <a:gd name="T59" fmla="*/ 1223 h 2914"/>
              <a:gd name="T60" fmla="*/ 2709 w 3261"/>
              <a:gd name="T61" fmla="*/ 1208 h 2914"/>
              <a:gd name="T62" fmla="*/ 2926 w 3261"/>
              <a:gd name="T63" fmla="*/ 1064 h 2914"/>
              <a:gd name="T64" fmla="*/ 3045 w 3261"/>
              <a:gd name="T65" fmla="*/ 830 h 2914"/>
              <a:gd name="T66" fmla="*/ 3031 w 3261"/>
              <a:gd name="T67" fmla="*/ 556 h 2914"/>
              <a:gd name="T68" fmla="*/ 2889 w 3261"/>
              <a:gd name="T69" fmla="*/ 337 h 2914"/>
              <a:gd name="T70" fmla="*/ 2657 w 3261"/>
              <a:gd name="T71" fmla="*/ 217 h 2914"/>
              <a:gd name="T72" fmla="*/ 2691 w 3261"/>
              <a:gd name="T73" fmla="*/ 13 h 2914"/>
              <a:gd name="T74" fmla="*/ 2959 w 3261"/>
              <a:gd name="T75" fmla="*/ 130 h 2914"/>
              <a:gd name="T76" fmla="*/ 3163 w 3261"/>
              <a:gd name="T77" fmla="*/ 355 h 2914"/>
              <a:gd name="T78" fmla="*/ 3256 w 3261"/>
              <a:gd name="T79" fmla="*/ 632 h 2914"/>
              <a:gd name="T80" fmla="*/ 3233 w 3261"/>
              <a:gd name="T81" fmla="*/ 921 h 2914"/>
              <a:gd name="T82" fmla="*/ 3094 w 3261"/>
              <a:gd name="T83" fmla="*/ 1183 h 2914"/>
              <a:gd name="T84" fmla="*/ 2863 w 3261"/>
              <a:gd name="T85" fmla="*/ 1366 h 2914"/>
              <a:gd name="T86" fmla="*/ 1857 w 3261"/>
              <a:gd name="T87" fmla="*/ 2151 h 2914"/>
              <a:gd name="T88" fmla="*/ 1846 w 3261"/>
              <a:gd name="T89" fmla="*/ 2427 h 2914"/>
              <a:gd name="T90" fmla="*/ 1717 w 3261"/>
              <a:gd name="T91" fmla="*/ 2680 h 2914"/>
              <a:gd name="T92" fmla="*/ 1490 w 3261"/>
              <a:gd name="T93" fmla="*/ 2855 h 2914"/>
              <a:gd name="T94" fmla="*/ 1223 w 3261"/>
              <a:gd name="T95" fmla="*/ 2914 h 2914"/>
              <a:gd name="T96" fmla="*/ 955 w 3261"/>
              <a:gd name="T97" fmla="*/ 2855 h 2914"/>
              <a:gd name="T98" fmla="*/ 729 w 3261"/>
              <a:gd name="T99" fmla="*/ 2680 h 2914"/>
              <a:gd name="T100" fmla="*/ 601 w 3261"/>
              <a:gd name="T101" fmla="*/ 2431 h 2914"/>
              <a:gd name="T102" fmla="*/ 588 w 3261"/>
              <a:gd name="T103" fmla="*/ 2158 h 2914"/>
              <a:gd name="T104" fmla="*/ 34 w 3261"/>
              <a:gd name="T105" fmla="*/ 1629 h 2914"/>
              <a:gd name="T106" fmla="*/ 0 w 3261"/>
              <a:gd name="T107" fmla="*/ 1495 h 2914"/>
              <a:gd name="T108" fmla="*/ 57 w 3261"/>
              <a:gd name="T109" fmla="*/ 1331 h 2914"/>
              <a:gd name="T110" fmla="*/ 202 w 3261"/>
              <a:gd name="T111" fmla="*/ 1236 h 2914"/>
              <a:gd name="T112" fmla="*/ 370 w 3261"/>
              <a:gd name="T113" fmla="*/ 1248 h 2914"/>
              <a:gd name="T114" fmla="*/ 1034 w 3261"/>
              <a:gd name="T115" fmla="*/ 1642 h 2914"/>
              <a:gd name="T116" fmla="*/ 1852 w 3261"/>
              <a:gd name="T117" fmla="*/ 560 h 2914"/>
              <a:gd name="T118" fmla="*/ 1967 w 3261"/>
              <a:gd name="T119" fmla="*/ 301 h 2914"/>
              <a:gd name="T120" fmla="*/ 2187 w 3261"/>
              <a:gd name="T121" fmla="*/ 97 h 2914"/>
              <a:gd name="T122" fmla="*/ 2461 w 3261"/>
              <a:gd name="T123" fmla="*/ 4 h 2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1" h="2914">
                <a:moveTo>
                  <a:pt x="1222" y="1830"/>
                </a:moveTo>
                <a:lnTo>
                  <a:pt x="1178" y="1833"/>
                </a:lnTo>
                <a:lnTo>
                  <a:pt x="1134" y="1840"/>
                </a:lnTo>
                <a:lnTo>
                  <a:pt x="1337" y="1999"/>
                </a:lnTo>
                <a:lnTo>
                  <a:pt x="1364" y="2024"/>
                </a:lnTo>
                <a:lnTo>
                  <a:pt x="1387" y="2051"/>
                </a:lnTo>
                <a:lnTo>
                  <a:pt x="1406" y="2081"/>
                </a:lnTo>
                <a:lnTo>
                  <a:pt x="1420" y="2113"/>
                </a:lnTo>
                <a:lnTo>
                  <a:pt x="1431" y="2145"/>
                </a:lnTo>
                <a:lnTo>
                  <a:pt x="1437" y="2180"/>
                </a:lnTo>
                <a:lnTo>
                  <a:pt x="1439" y="2214"/>
                </a:lnTo>
                <a:lnTo>
                  <a:pt x="1437" y="2249"/>
                </a:lnTo>
                <a:lnTo>
                  <a:pt x="1430" y="2283"/>
                </a:lnTo>
                <a:lnTo>
                  <a:pt x="1419" y="2316"/>
                </a:lnTo>
                <a:lnTo>
                  <a:pt x="1403" y="2348"/>
                </a:lnTo>
                <a:lnTo>
                  <a:pt x="1383" y="2379"/>
                </a:lnTo>
                <a:lnTo>
                  <a:pt x="1359" y="2406"/>
                </a:lnTo>
                <a:lnTo>
                  <a:pt x="1332" y="2429"/>
                </a:lnTo>
                <a:lnTo>
                  <a:pt x="1303" y="2449"/>
                </a:lnTo>
                <a:lnTo>
                  <a:pt x="1272" y="2463"/>
                </a:lnTo>
                <a:lnTo>
                  <a:pt x="1239" y="2474"/>
                </a:lnTo>
                <a:lnTo>
                  <a:pt x="1205" y="2480"/>
                </a:lnTo>
                <a:lnTo>
                  <a:pt x="1172" y="2482"/>
                </a:lnTo>
                <a:lnTo>
                  <a:pt x="1137" y="2480"/>
                </a:lnTo>
                <a:lnTo>
                  <a:pt x="1103" y="2474"/>
                </a:lnTo>
                <a:lnTo>
                  <a:pt x="1070" y="2462"/>
                </a:lnTo>
                <a:lnTo>
                  <a:pt x="1038" y="2446"/>
                </a:lnTo>
                <a:lnTo>
                  <a:pt x="1008" y="2425"/>
                </a:lnTo>
                <a:lnTo>
                  <a:pt x="794" y="2257"/>
                </a:lnTo>
                <a:lnTo>
                  <a:pt x="794" y="2264"/>
                </a:lnTo>
                <a:lnTo>
                  <a:pt x="797" y="2315"/>
                </a:lnTo>
                <a:lnTo>
                  <a:pt x="805" y="2363"/>
                </a:lnTo>
                <a:lnTo>
                  <a:pt x="819" y="2410"/>
                </a:lnTo>
                <a:lnTo>
                  <a:pt x="837" y="2455"/>
                </a:lnTo>
                <a:lnTo>
                  <a:pt x="861" y="2496"/>
                </a:lnTo>
                <a:lnTo>
                  <a:pt x="888" y="2535"/>
                </a:lnTo>
                <a:lnTo>
                  <a:pt x="919" y="2570"/>
                </a:lnTo>
                <a:lnTo>
                  <a:pt x="954" y="2602"/>
                </a:lnTo>
                <a:lnTo>
                  <a:pt x="993" y="2630"/>
                </a:lnTo>
                <a:lnTo>
                  <a:pt x="1034" y="2653"/>
                </a:lnTo>
                <a:lnTo>
                  <a:pt x="1078" y="2672"/>
                </a:lnTo>
                <a:lnTo>
                  <a:pt x="1124" y="2686"/>
                </a:lnTo>
                <a:lnTo>
                  <a:pt x="1173" y="2694"/>
                </a:lnTo>
                <a:lnTo>
                  <a:pt x="1222" y="2697"/>
                </a:lnTo>
                <a:lnTo>
                  <a:pt x="1273" y="2694"/>
                </a:lnTo>
                <a:lnTo>
                  <a:pt x="1321" y="2686"/>
                </a:lnTo>
                <a:lnTo>
                  <a:pt x="1368" y="2672"/>
                </a:lnTo>
                <a:lnTo>
                  <a:pt x="1411" y="2653"/>
                </a:lnTo>
                <a:lnTo>
                  <a:pt x="1453" y="2630"/>
                </a:lnTo>
                <a:lnTo>
                  <a:pt x="1491" y="2602"/>
                </a:lnTo>
                <a:lnTo>
                  <a:pt x="1527" y="2570"/>
                </a:lnTo>
                <a:lnTo>
                  <a:pt x="1558" y="2535"/>
                </a:lnTo>
                <a:lnTo>
                  <a:pt x="1585" y="2496"/>
                </a:lnTo>
                <a:lnTo>
                  <a:pt x="1608" y="2455"/>
                </a:lnTo>
                <a:lnTo>
                  <a:pt x="1627" y="2410"/>
                </a:lnTo>
                <a:lnTo>
                  <a:pt x="1641" y="2363"/>
                </a:lnTo>
                <a:lnTo>
                  <a:pt x="1649" y="2315"/>
                </a:lnTo>
                <a:lnTo>
                  <a:pt x="1652" y="2264"/>
                </a:lnTo>
                <a:lnTo>
                  <a:pt x="1649" y="2213"/>
                </a:lnTo>
                <a:lnTo>
                  <a:pt x="1641" y="2165"/>
                </a:lnTo>
                <a:lnTo>
                  <a:pt x="1627" y="2118"/>
                </a:lnTo>
                <a:lnTo>
                  <a:pt x="1608" y="2073"/>
                </a:lnTo>
                <a:lnTo>
                  <a:pt x="1585" y="2032"/>
                </a:lnTo>
                <a:lnTo>
                  <a:pt x="1558" y="1993"/>
                </a:lnTo>
                <a:lnTo>
                  <a:pt x="1527" y="1958"/>
                </a:lnTo>
                <a:lnTo>
                  <a:pt x="1491" y="1925"/>
                </a:lnTo>
                <a:lnTo>
                  <a:pt x="1453" y="1898"/>
                </a:lnTo>
                <a:lnTo>
                  <a:pt x="1411" y="1875"/>
                </a:lnTo>
                <a:lnTo>
                  <a:pt x="1368" y="1855"/>
                </a:lnTo>
                <a:lnTo>
                  <a:pt x="1321" y="1842"/>
                </a:lnTo>
                <a:lnTo>
                  <a:pt x="1273" y="1833"/>
                </a:lnTo>
                <a:lnTo>
                  <a:pt x="1222" y="1830"/>
                </a:lnTo>
                <a:close/>
                <a:moveTo>
                  <a:pt x="2547" y="410"/>
                </a:moveTo>
                <a:lnTo>
                  <a:pt x="2589" y="413"/>
                </a:lnTo>
                <a:lnTo>
                  <a:pt x="2629" y="421"/>
                </a:lnTo>
                <a:lnTo>
                  <a:pt x="2667" y="435"/>
                </a:lnTo>
                <a:lnTo>
                  <a:pt x="2702" y="453"/>
                </a:lnTo>
                <a:lnTo>
                  <a:pt x="2735" y="475"/>
                </a:lnTo>
                <a:lnTo>
                  <a:pt x="2764" y="501"/>
                </a:lnTo>
                <a:lnTo>
                  <a:pt x="2790" y="531"/>
                </a:lnTo>
                <a:lnTo>
                  <a:pt x="2812" y="563"/>
                </a:lnTo>
                <a:lnTo>
                  <a:pt x="2829" y="599"/>
                </a:lnTo>
                <a:lnTo>
                  <a:pt x="2842" y="637"/>
                </a:lnTo>
                <a:lnTo>
                  <a:pt x="2850" y="677"/>
                </a:lnTo>
                <a:lnTo>
                  <a:pt x="2853" y="720"/>
                </a:lnTo>
                <a:lnTo>
                  <a:pt x="2850" y="761"/>
                </a:lnTo>
                <a:lnTo>
                  <a:pt x="2842" y="802"/>
                </a:lnTo>
                <a:lnTo>
                  <a:pt x="2829" y="839"/>
                </a:lnTo>
                <a:lnTo>
                  <a:pt x="2812" y="876"/>
                </a:lnTo>
                <a:lnTo>
                  <a:pt x="2790" y="908"/>
                </a:lnTo>
                <a:lnTo>
                  <a:pt x="2764" y="938"/>
                </a:lnTo>
                <a:lnTo>
                  <a:pt x="2735" y="964"/>
                </a:lnTo>
                <a:lnTo>
                  <a:pt x="2702" y="986"/>
                </a:lnTo>
                <a:lnTo>
                  <a:pt x="2667" y="1004"/>
                </a:lnTo>
                <a:lnTo>
                  <a:pt x="2629" y="1018"/>
                </a:lnTo>
                <a:lnTo>
                  <a:pt x="2589" y="1026"/>
                </a:lnTo>
                <a:lnTo>
                  <a:pt x="2547" y="1028"/>
                </a:lnTo>
                <a:lnTo>
                  <a:pt x="2506" y="1026"/>
                </a:lnTo>
                <a:lnTo>
                  <a:pt x="2466" y="1018"/>
                </a:lnTo>
                <a:lnTo>
                  <a:pt x="2429" y="1004"/>
                </a:lnTo>
                <a:lnTo>
                  <a:pt x="2394" y="986"/>
                </a:lnTo>
                <a:lnTo>
                  <a:pt x="2361" y="964"/>
                </a:lnTo>
                <a:lnTo>
                  <a:pt x="2331" y="938"/>
                </a:lnTo>
                <a:lnTo>
                  <a:pt x="2305" y="908"/>
                </a:lnTo>
                <a:lnTo>
                  <a:pt x="2283" y="876"/>
                </a:lnTo>
                <a:lnTo>
                  <a:pt x="2266" y="839"/>
                </a:lnTo>
                <a:lnTo>
                  <a:pt x="2253" y="802"/>
                </a:lnTo>
                <a:lnTo>
                  <a:pt x="2245" y="761"/>
                </a:lnTo>
                <a:lnTo>
                  <a:pt x="2242" y="720"/>
                </a:lnTo>
                <a:lnTo>
                  <a:pt x="2245" y="677"/>
                </a:lnTo>
                <a:lnTo>
                  <a:pt x="2253" y="637"/>
                </a:lnTo>
                <a:lnTo>
                  <a:pt x="2266" y="599"/>
                </a:lnTo>
                <a:lnTo>
                  <a:pt x="2283" y="563"/>
                </a:lnTo>
                <a:lnTo>
                  <a:pt x="2305" y="531"/>
                </a:lnTo>
                <a:lnTo>
                  <a:pt x="2331" y="501"/>
                </a:lnTo>
                <a:lnTo>
                  <a:pt x="2361" y="475"/>
                </a:lnTo>
                <a:lnTo>
                  <a:pt x="2394" y="453"/>
                </a:lnTo>
                <a:lnTo>
                  <a:pt x="2429" y="435"/>
                </a:lnTo>
                <a:lnTo>
                  <a:pt x="2466" y="421"/>
                </a:lnTo>
                <a:lnTo>
                  <a:pt x="2506" y="413"/>
                </a:lnTo>
                <a:lnTo>
                  <a:pt x="2547" y="410"/>
                </a:lnTo>
                <a:close/>
                <a:moveTo>
                  <a:pt x="2547" y="204"/>
                </a:moveTo>
                <a:lnTo>
                  <a:pt x="2492" y="208"/>
                </a:lnTo>
                <a:lnTo>
                  <a:pt x="2439" y="217"/>
                </a:lnTo>
                <a:lnTo>
                  <a:pt x="2387" y="231"/>
                </a:lnTo>
                <a:lnTo>
                  <a:pt x="2337" y="250"/>
                </a:lnTo>
                <a:lnTo>
                  <a:pt x="2290" y="274"/>
                </a:lnTo>
                <a:lnTo>
                  <a:pt x="2247" y="304"/>
                </a:lnTo>
                <a:lnTo>
                  <a:pt x="2206" y="337"/>
                </a:lnTo>
                <a:lnTo>
                  <a:pt x="2170" y="375"/>
                </a:lnTo>
                <a:lnTo>
                  <a:pt x="2137" y="415"/>
                </a:lnTo>
                <a:lnTo>
                  <a:pt x="2108" y="459"/>
                </a:lnTo>
                <a:lnTo>
                  <a:pt x="2084" y="507"/>
                </a:lnTo>
                <a:lnTo>
                  <a:pt x="2064" y="556"/>
                </a:lnTo>
                <a:lnTo>
                  <a:pt x="2049" y="609"/>
                </a:lnTo>
                <a:lnTo>
                  <a:pt x="2041" y="663"/>
                </a:lnTo>
                <a:lnTo>
                  <a:pt x="2038" y="720"/>
                </a:lnTo>
                <a:lnTo>
                  <a:pt x="2041" y="775"/>
                </a:lnTo>
                <a:lnTo>
                  <a:pt x="2049" y="830"/>
                </a:lnTo>
                <a:lnTo>
                  <a:pt x="2064" y="882"/>
                </a:lnTo>
                <a:lnTo>
                  <a:pt x="2084" y="932"/>
                </a:lnTo>
                <a:lnTo>
                  <a:pt x="2108" y="979"/>
                </a:lnTo>
                <a:lnTo>
                  <a:pt x="2137" y="1024"/>
                </a:lnTo>
                <a:lnTo>
                  <a:pt x="2170" y="1064"/>
                </a:lnTo>
                <a:lnTo>
                  <a:pt x="2206" y="1102"/>
                </a:lnTo>
                <a:lnTo>
                  <a:pt x="2247" y="1134"/>
                </a:lnTo>
                <a:lnTo>
                  <a:pt x="2290" y="1164"/>
                </a:lnTo>
                <a:lnTo>
                  <a:pt x="2337" y="1188"/>
                </a:lnTo>
                <a:lnTo>
                  <a:pt x="2387" y="1208"/>
                </a:lnTo>
                <a:lnTo>
                  <a:pt x="2439" y="1223"/>
                </a:lnTo>
                <a:lnTo>
                  <a:pt x="2492" y="1231"/>
                </a:lnTo>
                <a:lnTo>
                  <a:pt x="2547" y="1234"/>
                </a:lnTo>
                <a:lnTo>
                  <a:pt x="2603" y="1231"/>
                </a:lnTo>
                <a:lnTo>
                  <a:pt x="2657" y="1223"/>
                </a:lnTo>
                <a:lnTo>
                  <a:pt x="2709" y="1208"/>
                </a:lnTo>
                <a:lnTo>
                  <a:pt x="2758" y="1188"/>
                </a:lnTo>
                <a:lnTo>
                  <a:pt x="2805" y="1164"/>
                </a:lnTo>
                <a:lnTo>
                  <a:pt x="2848" y="1134"/>
                </a:lnTo>
                <a:lnTo>
                  <a:pt x="2889" y="1102"/>
                </a:lnTo>
                <a:lnTo>
                  <a:pt x="2926" y="1064"/>
                </a:lnTo>
                <a:lnTo>
                  <a:pt x="2959" y="1024"/>
                </a:lnTo>
                <a:lnTo>
                  <a:pt x="2988" y="979"/>
                </a:lnTo>
                <a:lnTo>
                  <a:pt x="3012" y="932"/>
                </a:lnTo>
                <a:lnTo>
                  <a:pt x="3031" y="882"/>
                </a:lnTo>
                <a:lnTo>
                  <a:pt x="3045" y="830"/>
                </a:lnTo>
                <a:lnTo>
                  <a:pt x="3054" y="775"/>
                </a:lnTo>
                <a:lnTo>
                  <a:pt x="3057" y="720"/>
                </a:lnTo>
                <a:lnTo>
                  <a:pt x="3054" y="663"/>
                </a:lnTo>
                <a:lnTo>
                  <a:pt x="3045" y="609"/>
                </a:lnTo>
                <a:lnTo>
                  <a:pt x="3031" y="556"/>
                </a:lnTo>
                <a:lnTo>
                  <a:pt x="3012" y="507"/>
                </a:lnTo>
                <a:lnTo>
                  <a:pt x="2988" y="459"/>
                </a:lnTo>
                <a:lnTo>
                  <a:pt x="2959" y="415"/>
                </a:lnTo>
                <a:lnTo>
                  <a:pt x="2926" y="375"/>
                </a:lnTo>
                <a:lnTo>
                  <a:pt x="2889" y="337"/>
                </a:lnTo>
                <a:lnTo>
                  <a:pt x="2848" y="304"/>
                </a:lnTo>
                <a:lnTo>
                  <a:pt x="2805" y="274"/>
                </a:lnTo>
                <a:lnTo>
                  <a:pt x="2758" y="250"/>
                </a:lnTo>
                <a:lnTo>
                  <a:pt x="2709" y="231"/>
                </a:lnTo>
                <a:lnTo>
                  <a:pt x="2657" y="217"/>
                </a:lnTo>
                <a:lnTo>
                  <a:pt x="2603" y="208"/>
                </a:lnTo>
                <a:lnTo>
                  <a:pt x="2547" y="204"/>
                </a:lnTo>
                <a:close/>
                <a:moveTo>
                  <a:pt x="2576" y="0"/>
                </a:moveTo>
                <a:lnTo>
                  <a:pt x="2635" y="4"/>
                </a:lnTo>
                <a:lnTo>
                  <a:pt x="2691" y="13"/>
                </a:lnTo>
                <a:lnTo>
                  <a:pt x="2747" y="27"/>
                </a:lnTo>
                <a:lnTo>
                  <a:pt x="2802" y="46"/>
                </a:lnTo>
                <a:lnTo>
                  <a:pt x="2856" y="70"/>
                </a:lnTo>
                <a:lnTo>
                  <a:pt x="2909" y="97"/>
                </a:lnTo>
                <a:lnTo>
                  <a:pt x="2959" y="130"/>
                </a:lnTo>
                <a:lnTo>
                  <a:pt x="3007" y="168"/>
                </a:lnTo>
                <a:lnTo>
                  <a:pt x="3052" y="210"/>
                </a:lnTo>
                <a:lnTo>
                  <a:pt x="3094" y="255"/>
                </a:lnTo>
                <a:lnTo>
                  <a:pt x="3131" y="304"/>
                </a:lnTo>
                <a:lnTo>
                  <a:pt x="3163" y="355"/>
                </a:lnTo>
                <a:lnTo>
                  <a:pt x="3192" y="407"/>
                </a:lnTo>
                <a:lnTo>
                  <a:pt x="3215" y="462"/>
                </a:lnTo>
                <a:lnTo>
                  <a:pt x="3233" y="518"/>
                </a:lnTo>
                <a:lnTo>
                  <a:pt x="3247" y="575"/>
                </a:lnTo>
                <a:lnTo>
                  <a:pt x="3256" y="632"/>
                </a:lnTo>
                <a:lnTo>
                  <a:pt x="3261" y="690"/>
                </a:lnTo>
                <a:lnTo>
                  <a:pt x="3261" y="748"/>
                </a:lnTo>
                <a:lnTo>
                  <a:pt x="3256" y="807"/>
                </a:lnTo>
                <a:lnTo>
                  <a:pt x="3247" y="865"/>
                </a:lnTo>
                <a:lnTo>
                  <a:pt x="3233" y="921"/>
                </a:lnTo>
                <a:lnTo>
                  <a:pt x="3215" y="977"/>
                </a:lnTo>
                <a:lnTo>
                  <a:pt x="3192" y="1031"/>
                </a:lnTo>
                <a:lnTo>
                  <a:pt x="3163" y="1084"/>
                </a:lnTo>
                <a:lnTo>
                  <a:pt x="3131" y="1134"/>
                </a:lnTo>
                <a:lnTo>
                  <a:pt x="3094" y="1183"/>
                </a:lnTo>
                <a:lnTo>
                  <a:pt x="3052" y="1229"/>
                </a:lnTo>
                <a:lnTo>
                  <a:pt x="3009" y="1269"/>
                </a:lnTo>
                <a:lnTo>
                  <a:pt x="2962" y="1306"/>
                </a:lnTo>
                <a:lnTo>
                  <a:pt x="2914" y="1338"/>
                </a:lnTo>
                <a:lnTo>
                  <a:pt x="2863" y="1366"/>
                </a:lnTo>
                <a:lnTo>
                  <a:pt x="2812" y="1389"/>
                </a:lnTo>
                <a:lnTo>
                  <a:pt x="2759" y="1408"/>
                </a:lnTo>
                <a:lnTo>
                  <a:pt x="2705" y="1422"/>
                </a:lnTo>
                <a:lnTo>
                  <a:pt x="2650" y="1433"/>
                </a:lnTo>
                <a:lnTo>
                  <a:pt x="1857" y="2151"/>
                </a:lnTo>
                <a:lnTo>
                  <a:pt x="1864" y="2205"/>
                </a:lnTo>
                <a:lnTo>
                  <a:pt x="1867" y="2261"/>
                </a:lnTo>
                <a:lnTo>
                  <a:pt x="1864" y="2317"/>
                </a:lnTo>
                <a:lnTo>
                  <a:pt x="1858" y="2373"/>
                </a:lnTo>
                <a:lnTo>
                  <a:pt x="1846" y="2427"/>
                </a:lnTo>
                <a:lnTo>
                  <a:pt x="1830" y="2481"/>
                </a:lnTo>
                <a:lnTo>
                  <a:pt x="1809" y="2534"/>
                </a:lnTo>
                <a:lnTo>
                  <a:pt x="1783" y="2585"/>
                </a:lnTo>
                <a:lnTo>
                  <a:pt x="1752" y="2633"/>
                </a:lnTo>
                <a:lnTo>
                  <a:pt x="1717" y="2680"/>
                </a:lnTo>
                <a:lnTo>
                  <a:pt x="1678" y="2723"/>
                </a:lnTo>
                <a:lnTo>
                  <a:pt x="1635" y="2764"/>
                </a:lnTo>
                <a:lnTo>
                  <a:pt x="1589" y="2799"/>
                </a:lnTo>
                <a:lnTo>
                  <a:pt x="1541" y="2830"/>
                </a:lnTo>
                <a:lnTo>
                  <a:pt x="1490" y="2855"/>
                </a:lnTo>
                <a:lnTo>
                  <a:pt x="1439" y="2877"/>
                </a:lnTo>
                <a:lnTo>
                  <a:pt x="1386" y="2893"/>
                </a:lnTo>
                <a:lnTo>
                  <a:pt x="1332" y="2905"/>
                </a:lnTo>
                <a:lnTo>
                  <a:pt x="1278" y="2912"/>
                </a:lnTo>
                <a:lnTo>
                  <a:pt x="1223" y="2914"/>
                </a:lnTo>
                <a:lnTo>
                  <a:pt x="1168" y="2912"/>
                </a:lnTo>
                <a:lnTo>
                  <a:pt x="1114" y="2905"/>
                </a:lnTo>
                <a:lnTo>
                  <a:pt x="1060" y="2893"/>
                </a:lnTo>
                <a:lnTo>
                  <a:pt x="1007" y="2877"/>
                </a:lnTo>
                <a:lnTo>
                  <a:pt x="955" y="2855"/>
                </a:lnTo>
                <a:lnTo>
                  <a:pt x="905" y="2830"/>
                </a:lnTo>
                <a:lnTo>
                  <a:pt x="857" y="2799"/>
                </a:lnTo>
                <a:lnTo>
                  <a:pt x="811" y="2764"/>
                </a:lnTo>
                <a:lnTo>
                  <a:pt x="768" y="2723"/>
                </a:lnTo>
                <a:lnTo>
                  <a:pt x="729" y="2680"/>
                </a:lnTo>
                <a:lnTo>
                  <a:pt x="694" y="2634"/>
                </a:lnTo>
                <a:lnTo>
                  <a:pt x="663" y="2586"/>
                </a:lnTo>
                <a:lnTo>
                  <a:pt x="638" y="2536"/>
                </a:lnTo>
                <a:lnTo>
                  <a:pt x="617" y="2484"/>
                </a:lnTo>
                <a:lnTo>
                  <a:pt x="601" y="2431"/>
                </a:lnTo>
                <a:lnTo>
                  <a:pt x="589" y="2377"/>
                </a:lnTo>
                <a:lnTo>
                  <a:pt x="582" y="2322"/>
                </a:lnTo>
                <a:lnTo>
                  <a:pt x="579" y="2267"/>
                </a:lnTo>
                <a:lnTo>
                  <a:pt x="581" y="2212"/>
                </a:lnTo>
                <a:lnTo>
                  <a:pt x="588" y="2158"/>
                </a:lnTo>
                <a:lnTo>
                  <a:pt x="599" y="2103"/>
                </a:lnTo>
                <a:lnTo>
                  <a:pt x="102" y="1711"/>
                </a:lnTo>
                <a:lnTo>
                  <a:pt x="75" y="1686"/>
                </a:lnTo>
                <a:lnTo>
                  <a:pt x="52" y="1659"/>
                </a:lnTo>
                <a:lnTo>
                  <a:pt x="34" y="1629"/>
                </a:lnTo>
                <a:lnTo>
                  <a:pt x="19" y="1598"/>
                </a:lnTo>
                <a:lnTo>
                  <a:pt x="8" y="1565"/>
                </a:lnTo>
                <a:lnTo>
                  <a:pt x="2" y="1531"/>
                </a:lnTo>
                <a:lnTo>
                  <a:pt x="0" y="1497"/>
                </a:lnTo>
                <a:lnTo>
                  <a:pt x="0" y="1495"/>
                </a:lnTo>
                <a:lnTo>
                  <a:pt x="2" y="1462"/>
                </a:lnTo>
                <a:lnTo>
                  <a:pt x="9" y="1427"/>
                </a:lnTo>
                <a:lnTo>
                  <a:pt x="20" y="1394"/>
                </a:lnTo>
                <a:lnTo>
                  <a:pt x="36" y="1362"/>
                </a:lnTo>
                <a:lnTo>
                  <a:pt x="57" y="1331"/>
                </a:lnTo>
                <a:lnTo>
                  <a:pt x="81" y="1304"/>
                </a:lnTo>
                <a:lnTo>
                  <a:pt x="108" y="1280"/>
                </a:lnTo>
                <a:lnTo>
                  <a:pt x="137" y="1262"/>
                </a:lnTo>
                <a:lnTo>
                  <a:pt x="169" y="1247"/>
                </a:lnTo>
                <a:lnTo>
                  <a:pt x="202" y="1236"/>
                </a:lnTo>
                <a:lnTo>
                  <a:pt x="235" y="1230"/>
                </a:lnTo>
                <a:lnTo>
                  <a:pt x="269" y="1228"/>
                </a:lnTo>
                <a:lnTo>
                  <a:pt x="303" y="1230"/>
                </a:lnTo>
                <a:lnTo>
                  <a:pt x="337" y="1237"/>
                </a:lnTo>
                <a:lnTo>
                  <a:pt x="370" y="1248"/>
                </a:lnTo>
                <a:lnTo>
                  <a:pt x="402" y="1264"/>
                </a:lnTo>
                <a:lnTo>
                  <a:pt x="433" y="1284"/>
                </a:lnTo>
                <a:lnTo>
                  <a:pt x="935" y="1682"/>
                </a:lnTo>
                <a:lnTo>
                  <a:pt x="984" y="1660"/>
                </a:lnTo>
                <a:lnTo>
                  <a:pt x="1034" y="1642"/>
                </a:lnTo>
                <a:lnTo>
                  <a:pt x="1085" y="1628"/>
                </a:lnTo>
                <a:lnTo>
                  <a:pt x="1137" y="1619"/>
                </a:lnTo>
                <a:lnTo>
                  <a:pt x="1189" y="1614"/>
                </a:lnTo>
                <a:lnTo>
                  <a:pt x="1842" y="616"/>
                </a:lnTo>
                <a:lnTo>
                  <a:pt x="1852" y="560"/>
                </a:lnTo>
                <a:lnTo>
                  <a:pt x="1866" y="506"/>
                </a:lnTo>
                <a:lnTo>
                  <a:pt x="1885" y="453"/>
                </a:lnTo>
                <a:lnTo>
                  <a:pt x="1908" y="400"/>
                </a:lnTo>
                <a:lnTo>
                  <a:pt x="1935" y="349"/>
                </a:lnTo>
                <a:lnTo>
                  <a:pt x="1967" y="301"/>
                </a:lnTo>
                <a:lnTo>
                  <a:pt x="2003" y="254"/>
                </a:lnTo>
                <a:lnTo>
                  <a:pt x="2043" y="210"/>
                </a:lnTo>
                <a:lnTo>
                  <a:pt x="2089" y="168"/>
                </a:lnTo>
                <a:lnTo>
                  <a:pt x="2137" y="130"/>
                </a:lnTo>
                <a:lnTo>
                  <a:pt x="2187" y="97"/>
                </a:lnTo>
                <a:lnTo>
                  <a:pt x="2239" y="70"/>
                </a:lnTo>
                <a:lnTo>
                  <a:pt x="2293" y="46"/>
                </a:lnTo>
                <a:lnTo>
                  <a:pt x="2349" y="27"/>
                </a:lnTo>
                <a:lnTo>
                  <a:pt x="2405" y="13"/>
                </a:lnTo>
                <a:lnTo>
                  <a:pt x="2461" y="4"/>
                </a:lnTo>
                <a:lnTo>
                  <a:pt x="2519" y="0"/>
                </a:lnTo>
                <a:lnTo>
                  <a:pt x="257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46" name="Freeform 1559"/>
          <p:cNvSpPr>
            <a:spLocks noEditPoints="1"/>
          </p:cNvSpPr>
          <p:nvPr/>
        </p:nvSpPr>
        <p:spPr bwMode="auto">
          <a:xfrm>
            <a:off x="527142" y="1763524"/>
            <a:ext cx="336784" cy="340085"/>
          </a:xfrm>
          <a:custGeom>
            <a:avLst/>
            <a:gdLst>
              <a:gd name="T0" fmla="*/ 1249 w 3262"/>
              <a:gd name="T1" fmla="*/ 2103 h 3292"/>
              <a:gd name="T2" fmla="*/ 1423 w 3262"/>
              <a:gd name="T3" fmla="*/ 2322 h 3292"/>
              <a:gd name="T4" fmla="*/ 1423 w 3262"/>
              <a:gd name="T5" fmla="*/ 2615 h 3292"/>
              <a:gd name="T6" fmla="*/ 1249 w 3262"/>
              <a:gd name="T7" fmla="*/ 2834 h 3292"/>
              <a:gd name="T8" fmla="*/ 967 w 3262"/>
              <a:gd name="T9" fmla="*/ 2899 h 3292"/>
              <a:gd name="T10" fmla="*/ 705 w 3262"/>
              <a:gd name="T11" fmla="*/ 2763 h 3292"/>
              <a:gd name="T12" fmla="*/ 591 w 3262"/>
              <a:gd name="T13" fmla="*/ 2487 h 3292"/>
              <a:gd name="T14" fmla="*/ 968 w 3262"/>
              <a:gd name="T15" fmla="*/ 2687 h 3292"/>
              <a:gd name="T16" fmla="*/ 1147 w 3262"/>
              <a:gd name="T17" fmla="*/ 2619 h 3292"/>
              <a:gd name="T18" fmla="*/ 1236 w 3262"/>
              <a:gd name="T19" fmla="*/ 2433 h 3292"/>
              <a:gd name="T20" fmla="*/ 1170 w 3262"/>
              <a:gd name="T21" fmla="*/ 2241 h 3292"/>
              <a:gd name="T22" fmla="*/ 1019 w 3262"/>
              <a:gd name="T23" fmla="*/ 2036 h 3292"/>
              <a:gd name="T24" fmla="*/ 2158 w 3262"/>
              <a:gd name="T25" fmla="*/ 681 h 3292"/>
              <a:gd name="T26" fmla="*/ 2041 w 3262"/>
              <a:gd name="T27" fmla="*/ 884 h 3292"/>
              <a:gd name="T28" fmla="*/ 2103 w 3262"/>
              <a:gd name="T29" fmla="*/ 1114 h 3292"/>
              <a:gd name="T30" fmla="*/ 2303 w 3262"/>
              <a:gd name="T31" fmla="*/ 1231 h 3292"/>
              <a:gd name="T32" fmla="*/ 2531 w 3262"/>
              <a:gd name="T33" fmla="*/ 1170 h 3292"/>
              <a:gd name="T34" fmla="*/ 2648 w 3262"/>
              <a:gd name="T35" fmla="*/ 967 h 3292"/>
              <a:gd name="T36" fmla="*/ 2587 w 3262"/>
              <a:gd name="T37" fmla="*/ 737 h 3292"/>
              <a:gd name="T38" fmla="*/ 2386 w 3262"/>
              <a:gd name="T39" fmla="*/ 619 h 3292"/>
              <a:gd name="T40" fmla="*/ 2555 w 3262"/>
              <a:gd name="T41" fmla="*/ 457 h 3292"/>
              <a:gd name="T42" fmla="*/ 2785 w 3262"/>
              <a:gd name="T43" fmla="*/ 666 h 3292"/>
              <a:gd name="T44" fmla="*/ 2852 w 3262"/>
              <a:gd name="T45" fmla="*/ 982 h 3292"/>
              <a:gd name="T46" fmla="*/ 2723 w 3262"/>
              <a:gd name="T47" fmla="*/ 1270 h 3292"/>
              <a:gd name="T48" fmla="*/ 2454 w 3262"/>
              <a:gd name="T49" fmla="*/ 1428 h 3292"/>
              <a:gd name="T50" fmla="*/ 2134 w 3262"/>
              <a:gd name="T51" fmla="*/ 1394 h 3292"/>
              <a:gd name="T52" fmla="*/ 1904 w 3262"/>
              <a:gd name="T53" fmla="*/ 1185 h 3292"/>
              <a:gd name="T54" fmla="*/ 1838 w 3262"/>
              <a:gd name="T55" fmla="*/ 869 h 3292"/>
              <a:gd name="T56" fmla="*/ 1967 w 3262"/>
              <a:gd name="T57" fmla="*/ 581 h 3292"/>
              <a:gd name="T58" fmla="*/ 2236 w 3262"/>
              <a:gd name="T59" fmla="*/ 423 h 3292"/>
              <a:gd name="T60" fmla="*/ 2834 w 3262"/>
              <a:gd name="T61" fmla="*/ 12 h 3292"/>
              <a:gd name="T62" fmla="*/ 3122 w 3262"/>
              <a:gd name="T63" fmla="*/ 181 h 3292"/>
              <a:gd name="T64" fmla="*/ 3259 w 3262"/>
              <a:gd name="T65" fmla="*/ 488 h 3292"/>
              <a:gd name="T66" fmla="*/ 3214 w 3262"/>
              <a:gd name="T67" fmla="*/ 2969 h 3292"/>
              <a:gd name="T68" fmla="*/ 2992 w 3262"/>
              <a:gd name="T69" fmla="*/ 3217 h 3292"/>
              <a:gd name="T70" fmla="*/ 544 w 3262"/>
              <a:gd name="T71" fmla="*/ 3292 h 3292"/>
              <a:gd name="T72" fmla="*/ 223 w 3262"/>
              <a:gd name="T73" fmla="*/ 3186 h 3292"/>
              <a:gd name="T74" fmla="*/ 28 w 3262"/>
              <a:gd name="T75" fmla="*/ 2916 h 3292"/>
              <a:gd name="T76" fmla="*/ 379 w 3262"/>
              <a:gd name="T77" fmla="*/ 2406 h 3292"/>
              <a:gd name="T78" fmla="*/ 433 w 3262"/>
              <a:gd name="T79" fmla="*/ 2736 h 3292"/>
              <a:gd name="T80" fmla="*/ 654 w 3262"/>
              <a:gd name="T81" fmla="*/ 3003 h 3292"/>
              <a:gd name="T82" fmla="*/ 965 w 3262"/>
              <a:gd name="T83" fmla="*/ 3115 h 3292"/>
              <a:gd name="T84" fmla="*/ 1287 w 3262"/>
              <a:gd name="T85" fmla="*/ 3060 h 3292"/>
              <a:gd name="T86" fmla="*/ 1549 w 3262"/>
              <a:gd name="T87" fmla="*/ 2838 h 3292"/>
              <a:gd name="T88" fmla="*/ 1661 w 3262"/>
              <a:gd name="T89" fmla="*/ 2522 h 3292"/>
              <a:gd name="T90" fmla="*/ 2556 w 3262"/>
              <a:gd name="T91" fmla="*/ 1614 h 3292"/>
              <a:gd name="T92" fmla="*/ 2850 w 3262"/>
              <a:gd name="T93" fmla="*/ 1435 h 3292"/>
              <a:gd name="T94" fmla="*/ 3030 w 3262"/>
              <a:gd name="T95" fmla="*/ 1127 h 3292"/>
              <a:gd name="T96" fmla="*/ 3044 w 3262"/>
              <a:gd name="T97" fmla="*/ 780 h 3292"/>
              <a:gd name="T98" fmla="*/ 2890 w 3262"/>
              <a:gd name="T99" fmla="*/ 462 h 3292"/>
              <a:gd name="T100" fmla="*/ 2600 w 3262"/>
              <a:gd name="T101" fmla="*/ 253 h 3292"/>
              <a:gd name="T102" fmla="*/ 2258 w 3262"/>
              <a:gd name="T103" fmla="*/ 210 h 3292"/>
              <a:gd name="T104" fmla="*/ 1934 w 3262"/>
              <a:gd name="T105" fmla="*/ 336 h 3292"/>
              <a:gd name="T106" fmla="*/ 1705 w 3262"/>
              <a:gd name="T107" fmla="*/ 607 h 3292"/>
              <a:gd name="T108" fmla="*/ 926 w 3262"/>
              <a:gd name="T109" fmla="*/ 1825 h 3292"/>
              <a:gd name="T110" fmla="*/ 0 w 3262"/>
              <a:gd name="T111" fmla="*/ 548 h 3292"/>
              <a:gd name="T112" fmla="*/ 105 w 3262"/>
              <a:gd name="T113" fmla="*/ 225 h 3292"/>
              <a:gd name="T114" fmla="*/ 372 w 3262"/>
              <a:gd name="T115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019" y="2036"/>
                </a:moveTo>
                <a:lnTo>
                  <a:pt x="1069" y="2038"/>
                </a:lnTo>
                <a:lnTo>
                  <a:pt x="1117" y="2048"/>
                </a:lnTo>
                <a:lnTo>
                  <a:pt x="1164" y="2061"/>
                </a:lnTo>
                <a:lnTo>
                  <a:pt x="1208" y="2080"/>
                </a:lnTo>
                <a:lnTo>
                  <a:pt x="1249" y="2103"/>
                </a:lnTo>
                <a:lnTo>
                  <a:pt x="1288" y="2131"/>
                </a:lnTo>
                <a:lnTo>
                  <a:pt x="1323" y="2162"/>
                </a:lnTo>
                <a:lnTo>
                  <a:pt x="1355" y="2198"/>
                </a:lnTo>
                <a:lnTo>
                  <a:pt x="1381" y="2237"/>
                </a:lnTo>
                <a:lnTo>
                  <a:pt x="1405" y="2278"/>
                </a:lnTo>
                <a:lnTo>
                  <a:pt x="1423" y="2322"/>
                </a:lnTo>
                <a:lnTo>
                  <a:pt x="1438" y="2370"/>
                </a:lnTo>
                <a:lnTo>
                  <a:pt x="1446" y="2418"/>
                </a:lnTo>
                <a:lnTo>
                  <a:pt x="1449" y="2469"/>
                </a:lnTo>
                <a:lnTo>
                  <a:pt x="1446" y="2519"/>
                </a:lnTo>
                <a:lnTo>
                  <a:pt x="1438" y="2568"/>
                </a:lnTo>
                <a:lnTo>
                  <a:pt x="1423" y="2615"/>
                </a:lnTo>
                <a:lnTo>
                  <a:pt x="1405" y="2659"/>
                </a:lnTo>
                <a:lnTo>
                  <a:pt x="1381" y="2701"/>
                </a:lnTo>
                <a:lnTo>
                  <a:pt x="1355" y="2739"/>
                </a:lnTo>
                <a:lnTo>
                  <a:pt x="1323" y="2775"/>
                </a:lnTo>
                <a:lnTo>
                  <a:pt x="1288" y="2807"/>
                </a:lnTo>
                <a:lnTo>
                  <a:pt x="1249" y="2834"/>
                </a:lnTo>
                <a:lnTo>
                  <a:pt x="1208" y="2858"/>
                </a:lnTo>
                <a:lnTo>
                  <a:pt x="1164" y="2877"/>
                </a:lnTo>
                <a:lnTo>
                  <a:pt x="1117" y="2890"/>
                </a:lnTo>
                <a:lnTo>
                  <a:pt x="1069" y="2899"/>
                </a:lnTo>
                <a:lnTo>
                  <a:pt x="1019" y="2902"/>
                </a:lnTo>
                <a:lnTo>
                  <a:pt x="967" y="2899"/>
                </a:lnTo>
                <a:lnTo>
                  <a:pt x="917" y="2889"/>
                </a:lnTo>
                <a:lnTo>
                  <a:pt x="869" y="2874"/>
                </a:lnTo>
                <a:lnTo>
                  <a:pt x="823" y="2854"/>
                </a:lnTo>
                <a:lnTo>
                  <a:pt x="780" y="2828"/>
                </a:lnTo>
                <a:lnTo>
                  <a:pt x="741" y="2798"/>
                </a:lnTo>
                <a:lnTo>
                  <a:pt x="705" y="2763"/>
                </a:lnTo>
                <a:lnTo>
                  <a:pt x="673" y="2725"/>
                </a:lnTo>
                <a:lnTo>
                  <a:pt x="647" y="2683"/>
                </a:lnTo>
                <a:lnTo>
                  <a:pt x="624" y="2638"/>
                </a:lnTo>
                <a:lnTo>
                  <a:pt x="608" y="2591"/>
                </a:lnTo>
                <a:lnTo>
                  <a:pt x="596" y="2540"/>
                </a:lnTo>
                <a:lnTo>
                  <a:pt x="591" y="2487"/>
                </a:lnTo>
                <a:lnTo>
                  <a:pt x="821" y="2642"/>
                </a:lnTo>
                <a:lnTo>
                  <a:pt x="848" y="2659"/>
                </a:lnTo>
                <a:lnTo>
                  <a:pt x="877" y="2671"/>
                </a:lnTo>
                <a:lnTo>
                  <a:pt x="908" y="2681"/>
                </a:lnTo>
                <a:lnTo>
                  <a:pt x="937" y="2686"/>
                </a:lnTo>
                <a:lnTo>
                  <a:pt x="968" y="2687"/>
                </a:lnTo>
                <a:lnTo>
                  <a:pt x="1001" y="2686"/>
                </a:lnTo>
                <a:lnTo>
                  <a:pt x="1032" y="2680"/>
                </a:lnTo>
                <a:lnTo>
                  <a:pt x="1063" y="2670"/>
                </a:lnTo>
                <a:lnTo>
                  <a:pt x="1093" y="2657"/>
                </a:lnTo>
                <a:lnTo>
                  <a:pt x="1120" y="2639"/>
                </a:lnTo>
                <a:lnTo>
                  <a:pt x="1147" y="2619"/>
                </a:lnTo>
                <a:lnTo>
                  <a:pt x="1170" y="2595"/>
                </a:lnTo>
                <a:lnTo>
                  <a:pt x="1191" y="2567"/>
                </a:lnTo>
                <a:lnTo>
                  <a:pt x="1209" y="2535"/>
                </a:lnTo>
                <a:lnTo>
                  <a:pt x="1223" y="2502"/>
                </a:lnTo>
                <a:lnTo>
                  <a:pt x="1231" y="2468"/>
                </a:lnTo>
                <a:lnTo>
                  <a:pt x="1236" y="2433"/>
                </a:lnTo>
                <a:lnTo>
                  <a:pt x="1235" y="2399"/>
                </a:lnTo>
                <a:lnTo>
                  <a:pt x="1231" y="2365"/>
                </a:lnTo>
                <a:lnTo>
                  <a:pt x="1222" y="2331"/>
                </a:lnTo>
                <a:lnTo>
                  <a:pt x="1209" y="2298"/>
                </a:lnTo>
                <a:lnTo>
                  <a:pt x="1192" y="2269"/>
                </a:lnTo>
                <a:lnTo>
                  <a:pt x="1170" y="2241"/>
                </a:lnTo>
                <a:lnTo>
                  <a:pt x="1146" y="2215"/>
                </a:lnTo>
                <a:lnTo>
                  <a:pt x="1117" y="2192"/>
                </a:lnTo>
                <a:lnTo>
                  <a:pt x="907" y="2051"/>
                </a:lnTo>
                <a:lnTo>
                  <a:pt x="943" y="2042"/>
                </a:lnTo>
                <a:lnTo>
                  <a:pt x="981" y="2037"/>
                </a:lnTo>
                <a:lnTo>
                  <a:pt x="1019" y="2036"/>
                </a:lnTo>
                <a:close/>
                <a:moveTo>
                  <a:pt x="2345" y="617"/>
                </a:moveTo>
                <a:lnTo>
                  <a:pt x="2303" y="619"/>
                </a:lnTo>
                <a:lnTo>
                  <a:pt x="2263" y="628"/>
                </a:lnTo>
                <a:lnTo>
                  <a:pt x="2225" y="641"/>
                </a:lnTo>
                <a:lnTo>
                  <a:pt x="2191" y="659"/>
                </a:lnTo>
                <a:lnTo>
                  <a:pt x="2158" y="681"/>
                </a:lnTo>
                <a:lnTo>
                  <a:pt x="2128" y="707"/>
                </a:lnTo>
                <a:lnTo>
                  <a:pt x="2103" y="737"/>
                </a:lnTo>
                <a:lnTo>
                  <a:pt x="2080" y="770"/>
                </a:lnTo>
                <a:lnTo>
                  <a:pt x="2063" y="805"/>
                </a:lnTo>
                <a:lnTo>
                  <a:pt x="2049" y="843"/>
                </a:lnTo>
                <a:lnTo>
                  <a:pt x="2041" y="884"/>
                </a:lnTo>
                <a:lnTo>
                  <a:pt x="2039" y="926"/>
                </a:lnTo>
                <a:lnTo>
                  <a:pt x="2041" y="967"/>
                </a:lnTo>
                <a:lnTo>
                  <a:pt x="2049" y="1008"/>
                </a:lnTo>
                <a:lnTo>
                  <a:pt x="2063" y="1046"/>
                </a:lnTo>
                <a:lnTo>
                  <a:pt x="2080" y="1081"/>
                </a:lnTo>
                <a:lnTo>
                  <a:pt x="2103" y="1114"/>
                </a:lnTo>
                <a:lnTo>
                  <a:pt x="2128" y="1144"/>
                </a:lnTo>
                <a:lnTo>
                  <a:pt x="2158" y="1170"/>
                </a:lnTo>
                <a:lnTo>
                  <a:pt x="2191" y="1191"/>
                </a:lnTo>
                <a:lnTo>
                  <a:pt x="2225" y="1210"/>
                </a:lnTo>
                <a:lnTo>
                  <a:pt x="2263" y="1222"/>
                </a:lnTo>
                <a:lnTo>
                  <a:pt x="2303" y="1231"/>
                </a:lnTo>
                <a:lnTo>
                  <a:pt x="2345" y="1234"/>
                </a:lnTo>
                <a:lnTo>
                  <a:pt x="2386" y="1231"/>
                </a:lnTo>
                <a:lnTo>
                  <a:pt x="2426" y="1222"/>
                </a:lnTo>
                <a:lnTo>
                  <a:pt x="2464" y="1210"/>
                </a:lnTo>
                <a:lnTo>
                  <a:pt x="2499" y="1191"/>
                </a:lnTo>
                <a:lnTo>
                  <a:pt x="2531" y="1170"/>
                </a:lnTo>
                <a:lnTo>
                  <a:pt x="2561" y="1144"/>
                </a:lnTo>
                <a:lnTo>
                  <a:pt x="2587" y="1114"/>
                </a:lnTo>
                <a:lnTo>
                  <a:pt x="2609" y="1081"/>
                </a:lnTo>
                <a:lnTo>
                  <a:pt x="2626" y="1046"/>
                </a:lnTo>
                <a:lnTo>
                  <a:pt x="2640" y="1008"/>
                </a:lnTo>
                <a:lnTo>
                  <a:pt x="2648" y="967"/>
                </a:lnTo>
                <a:lnTo>
                  <a:pt x="2650" y="926"/>
                </a:lnTo>
                <a:lnTo>
                  <a:pt x="2648" y="884"/>
                </a:lnTo>
                <a:lnTo>
                  <a:pt x="2640" y="843"/>
                </a:lnTo>
                <a:lnTo>
                  <a:pt x="2626" y="805"/>
                </a:lnTo>
                <a:lnTo>
                  <a:pt x="2609" y="770"/>
                </a:lnTo>
                <a:lnTo>
                  <a:pt x="2587" y="737"/>
                </a:lnTo>
                <a:lnTo>
                  <a:pt x="2561" y="707"/>
                </a:lnTo>
                <a:lnTo>
                  <a:pt x="2531" y="681"/>
                </a:lnTo>
                <a:lnTo>
                  <a:pt x="2499" y="659"/>
                </a:lnTo>
                <a:lnTo>
                  <a:pt x="2464" y="641"/>
                </a:lnTo>
                <a:lnTo>
                  <a:pt x="2426" y="628"/>
                </a:lnTo>
                <a:lnTo>
                  <a:pt x="2386" y="619"/>
                </a:lnTo>
                <a:lnTo>
                  <a:pt x="2345" y="617"/>
                </a:lnTo>
                <a:close/>
                <a:moveTo>
                  <a:pt x="2345" y="411"/>
                </a:moveTo>
                <a:lnTo>
                  <a:pt x="2400" y="414"/>
                </a:lnTo>
                <a:lnTo>
                  <a:pt x="2454" y="423"/>
                </a:lnTo>
                <a:lnTo>
                  <a:pt x="2506" y="438"/>
                </a:lnTo>
                <a:lnTo>
                  <a:pt x="2555" y="457"/>
                </a:lnTo>
                <a:lnTo>
                  <a:pt x="2602" y="481"/>
                </a:lnTo>
                <a:lnTo>
                  <a:pt x="2646" y="510"/>
                </a:lnTo>
                <a:lnTo>
                  <a:pt x="2686" y="544"/>
                </a:lnTo>
                <a:lnTo>
                  <a:pt x="2723" y="581"/>
                </a:lnTo>
                <a:lnTo>
                  <a:pt x="2756" y="621"/>
                </a:lnTo>
                <a:lnTo>
                  <a:pt x="2785" y="666"/>
                </a:lnTo>
                <a:lnTo>
                  <a:pt x="2809" y="713"/>
                </a:lnTo>
                <a:lnTo>
                  <a:pt x="2828" y="763"/>
                </a:lnTo>
                <a:lnTo>
                  <a:pt x="2842" y="815"/>
                </a:lnTo>
                <a:lnTo>
                  <a:pt x="2852" y="869"/>
                </a:lnTo>
                <a:lnTo>
                  <a:pt x="2855" y="926"/>
                </a:lnTo>
                <a:lnTo>
                  <a:pt x="2852" y="982"/>
                </a:lnTo>
                <a:lnTo>
                  <a:pt x="2842" y="1035"/>
                </a:lnTo>
                <a:lnTo>
                  <a:pt x="2828" y="1088"/>
                </a:lnTo>
                <a:lnTo>
                  <a:pt x="2809" y="1138"/>
                </a:lnTo>
                <a:lnTo>
                  <a:pt x="2785" y="1185"/>
                </a:lnTo>
                <a:lnTo>
                  <a:pt x="2756" y="1230"/>
                </a:lnTo>
                <a:lnTo>
                  <a:pt x="2723" y="1270"/>
                </a:lnTo>
                <a:lnTo>
                  <a:pt x="2686" y="1307"/>
                </a:lnTo>
                <a:lnTo>
                  <a:pt x="2646" y="1341"/>
                </a:lnTo>
                <a:lnTo>
                  <a:pt x="2602" y="1370"/>
                </a:lnTo>
                <a:lnTo>
                  <a:pt x="2555" y="1394"/>
                </a:lnTo>
                <a:lnTo>
                  <a:pt x="2506" y="1413"/>
                </a:lnTo>
                <a:lnTo>
                  <a:pt x="2454" y="1428"/>
                </a:lnTo>
                <a:lnTo>
                  <a:pt x="2400" y="1437"/>
                </a:lnTo>
                <a:lnTo>
                  <a:pt x="2345" y="1440"/>
                </a:lnTo>
                <a:lnTo>
                  <a:pt x="2289" y="1437"/>
                </a:lnTo>
                <a:lnTo>
                  <a:pt x="2236" y="1428"/>
                </a:lnTo>
                <a:lnTo>
                  <a:pt x="2183" y="1413"/>
                </a:lnTo>
                <a:lnTo>
                  <a:pt x="2134" y="1394"/>
                </a:lnTo>
                <a:lnTo>
                  <a:pt x="2087" y="1370"/>
                </a:lnTo>
                <a:lnTo>
                  <a:pt x="2043" y="1341"/>
                </a:lnTo>
                <a:lnTo>
                  <a:pt x="2003" y="1307"/>
                </a:lnTo>
                <a:lnTo>
                  <a:pt x="1967" y="1270"/>
                </a:lnTo>
                <a:lnTo>
                  <a:pt x="1934" y="1230"/>
                </a:lnTo>
                <a:lnTo>
                  <a:pt x="1904" y="1185"/>
                </a:lnTo>
                <a:lnTo>
                  <a:pt x="1881" y="1138"/>
                </a:lnTo>
                <a:lnTo>
                  <a:pt x="1861" y="1088"/>
                </a:lnTo>
                <a:lnTo>
                  <a:pt x="1847" y="1035"/>
                </a:lnTo>
                <a:lnTo>
                  <a:pt x="1838" y="982"/>
                </a:lnTo>
                <a:lnTo>
                  <a:pt x="1835" y="926"/>
                </a:lnTo>
                <a:lnTo>
                  <a:pt x="1838" y="869"/>
                </a:lnTo>
                <a:lnTo>
                  <a:pt x="1847" y="815"/>
                </a:lnTo>
                <a:lnTo>
                  <a:pt x="1861" y="763"/>
                </a:lnTo>
                <a:lnTo>
                  <a:pt x="1881" y="713"/>
                </a:lnTo>
                <a:lnTo>
                  <a:pt x="1904" y="666"/>
                </a:lnTo>
                <a:lnTo>
                  <a:pt x="1934" y="621"/>
                </a:lnTo>
                <a:lnTo>
                  <a:pt x="1967" y="581"/>
                </a:lnTo>
                <a:lnTo>
                  <a:pt x="2003" y="544"/>
                </a:lnTo>
                <a:lnTo>
                  <a:pt x="2043" y="510"/>
                </a:lnTo>
                <a:lnTo>
                  <a:pt x="2087" y="481"/>
                </a:lnTo>
                <a:lnTo>
                  <a:pt x="2134" y="457"/>
                </a:lnTo>
                <a:lnTo>
                  <a:pt x="2183" y="438"/>
                </a:lnTo>
                <a:lnTo>
                  <a:pt x="2236" y="423"/>
                </a:lnTo>
                <a:lnTo>
                  <a:pt x="2289" y="414"/>
                </a:lnTo>
                <a:lnTo>
                  <a:pt x="2345" y="411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8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1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8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8" y="3288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8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2090"/>
                </a:lnTo>
                <a:lnTo>
                  <a:pt x="387" y="2350"/>
                </a:lnTo>
                <a:lnTo>
                  <a:pt x="379" y="2406"/>
                </a:lnTo>
                <a:lnTo>
                  <a:pt x="375" y="2462"/>
                </a:lnTo>
                <a:lnTo>
                  <a:pt x="378" y="2518"/>
                </a:lnTo>
                <a:lnTo>
                  <a:pt x="385" y="2574"/>
                </a:lnTo>
                <a:lnTo>
                  <a:pt x="396" y="2629"/>
                </a:lnTo>
                <a:lnTo>
                  <a:pt x="412" y="2684"/>
                </a:lnTo>
                <a:lnTo>
                  <a:pt x="433" y="2736"/>
                </a:lnTo>
                <a:lnTo>
                  <a:pt x="458" y="2787"/>
                </a:lnTo>
                <a:lnTo>
                  <a:pt x="489" y="2837"/>
                </a:lnTo>
                <a:lnTo>
                  <a:pt x="524" y="2884"/>
                </a:lnTo>
                <a:lnTo>
                  <a:pt x="564" y="2927"/>
                </a:lnTo>
                <a:lnTo>
                  <a:pt x="608" y="2968"/>
                </a:lnTo>
                <a:lnTo>
                  <a:pt x="654" y="3003"/>
                </a:lnTo>
                <a:lnTo>
                  <a:pt x="702" y="3034"/>
                </a:lnTo>
                <a:lnTo>
                  <a:pt x="752" y="3060"/>
                </a:lnTo>
                <a:lnTo>
                  <a:pt x="803" y="3080"/>
                </a:lnTo>
                <a:lnTo>
                  <a:pt x="856" y="3097"/>
                </a:lnTo>
                <a:lnTo>
                  <a:pt x="910" y="3109"/>
                </a:lnTo>
                <a:lnTo>
                  <a:pt x="965" y="3115"/>
                </a:lnTo>
                <a:lnTo>
                  <a:pt x="1019" y="3118"/>
                </a:lnTo>
                <a:lnTo>
                  <a:pt x="1074" y="3115"/>
                </a:lnTo>
                <a:lnTo>
                  <a:pt x="1129" y="3109"/>
                </a:lnTo>
                <a:lnTo>
                  <a:pt x="1183" y="3097"/>
                </a:lnTo>
                <a:lnTo>
                  <a:pt x="1236" y="3080"/>
                </a:lnTo>
                <a:lnTo>
                  <a:pt x="1287" y="3060"/>
                </a:lnTo>
                <a:lnTo>
                  <a:pt x="1337" y="3034"/>
                </a:lnTo>
                <a:lnTo>
                  <a:pt x="1385" y="3003"/>
                </a:lnTo>
                <a:lnTo>
                  <a:pt x="1431" y="2968"/>
                </a:lnTo>
                <a:lnTo>
                  <a:pt x="1474" y="2927"/>
                </a:lnTo>
                <a:lnTo>
                  <a:pt x="1514" y="2884"/>
                </a:lnTo>
                <a:lnTo>
                  <a:pt x="1549" y="2838"/>
                </a:lnTo>
                <a:lnTo>
                  <a:pt x="1580" y="2789"/>
                </a:lnTo>
                <a:lnTo>
                  <a:pt x="1605" y="2737"/>
                </a:lnTo>
                <a:lnTo>
                  <a:pt x="1626" y="2686"/>
                </a:lnTo>
                <a:lnTo>
                  <a:pt x="1642" y="2632"/>
                </a:lnTo>
                <a:lnTo>
                  <a:pt x="1654" y="2577"/>
                </a:lnTo>
                <a:lnTo>
                  <a:pt x="1661" y="2522"/>
                </a:lnTo>
                <a:lnTo>
                  <a:pt x="1663" y="2466"/>
                </a:lnTo>
                <a:lnTo>
                  <a:pt x="1661" y="2410"/>
                </a:lnTo>
                <a:lnTo>
                  <a:pt x="1653" y="2355"/>
                </a:lnTo>
                <a:lnTo>
                  <a:pt x="2446" y="1639"/>
                </a:lnTo>
                <a:lnTo>
                  <a:pt x="2502" y="1628"/>
                </a:lnTo>
                <a:lnTo>
                  <a:pt x="2556" y="1614"/>
                </a:lnTo>
                <a:lnTo>
                  <a:pt x="2609" y="1595"/>
                </a:lnTo>
                <a:lnTo>
                  <a:pt x="2660" y="1571"/>
                </a:lnTo>
                <a:lnTo>
                  <a:pt x="2710" y="1544"/>
                </a:lnTo>
                <a:lnTo>
                  <a:pt x="2759" y="1512"/>
                </a:lnTo>
                <a:lnTo>
                  <a:pt x="2806" y="1475"/>
                </a:lnTo>
                <a:lnTo>
                  <a:pt x="2850" y="1435"/>
                </a:lnTo>
                <a:lnTo>
                  <a:pt x="2890" y="1389"/>
                </a:lnTo>
                <a:lnTo>
                  <a:pt x="2927" y="1340"/>
                </a:lnTo>
                <a:lnTo>
                  <a:pt x="2960" y="1290"/>
                </a:lnTo>
                <a:lnTo>
                  <a:pt x="2988" y="1237"/>
                </a:lnTo>
                <a:lnTo>
                  <a:pt x="3011" y="1183"/>
                </a:lnTo>
                <a:lnTo>
                  <a:pt x="3030" y="1127"/>
                </a:lnTo>
                <a:lnTo>
                  <a:pt x="3044" y="1071"/>
                </a:lnTo>
                <a:lnTo>
                  <a:pt x="3053" y="1013"/>
                </a:lnTo>
                <a:lnTo>
                  <a:pt x="3057" y="955"/>
                </a:lnTo>
                <a:lnTo>
                  <a:pt x="3057" y="896"/>
                </a:lnTo>
                <a:lnTo>
                  <a:pt x="3053" y="838"/>
                </a:lnTo>
                <a:lnTo>
                  <a:pt x="3044" y="780"/>
                </a:lnTo>
                <a:lnTo>
                  <a:pt x="3030" y="724"/>
                </a:lnTo>
                <a:lnTo>
                  <a:pt x="3011" y="668"/>
                </a:lnTo>
                <a:lnTo>
                  <a:pt x="2988" y="614"/>
                </a:lnTo>
                <a:lnTo>
                  <a:pt x="2960" y="561"/>
                </a:lnTo>
                <a:lnTo>
                  <a:pt x="2927" y="511"/>
                </a:lnTo>
                <a:lnTo>
                  <a:pt x="2890" y="462"/>
                </a:lnTo>
                <a:lnTo>
                  <a:pt x="2850" y="416"/>
                </a:lnTo>
                <a:lnTo>
                  <a:pt x="2803" y="375"/>
                </a:lnTo>
                <a:lnTo>
                  <a:pt x="2755" y="336"/>
                </a:lnTo>
                <a:lnTo>
                  <a:pt x="2705" y="304"/>
                </a:lnTo>
                <a:lnTo>
                  <a:pt x="2653" y="276"/>
                </a:lnTo>
                <a:lnTo>
                  <a:pt x="2600" y="253"/>
                </a:lnTo>
                <a:lnTo>
                  <a:pt x="2545" y="234"/>
                </a:lnTo>
                <a:lnTo>
                  <a:pt x="2488" y="220"/>
                </a:lnTo>
                <a:lnTo>
                  <a:pt x="2431" y="210"/>
                </a:lnTo>
                <a:lnTo>
                  <a:pt x="2374" y="206"/>
                </a:lnTo>
                <a:lnTo>
                  <a:pt x="2315" y="206"/>
                </a:lnTo>
                <a:lnTo>
                  <a:pt x="2258" y="210"/>
                </a:lnTo>
                <a:lnTo>
                  <a:pt x="2201" y="220"/>
                </a:lnTo>
                <a:lnTo>
                  <a:pt x="2145" y="234"/>
                </a:lnTo>
                <a:lnTo>
                  <a:pt x="2089" y="253"/>
                </a:lnTo>
                <a:lnTo>
                  <a:pt x="2036" y="276"/>
                </a:lnTo>
                <a:lnTo>
                  <a:pt x="1984" y="304"/>
                </a:lnTo>
                <a:lnTo>
                  <a:pt x="1934" y="336"/>
                </a:lnTo>
                <a:lnTo>
                  <a:pt x="1886" y="375"/>
                </a:lnTo>
                <a:lnTo>
                  <a:pt x="1840" y="416"/>
                </a:lnTo>
                <a:lnTo>
                  <a:pt x="1800" y="460"/>
                </a:lnTo>
                <a:lnTo>
                  <a:pt x="1764" y="507"/>
                </a:lnTo>
                <a:lnTo>
                  <a:pt x="1732" y="556"/>
                </a:lnTo>
                <a:lnTo>
                  <a:pt x="1705" y="607"/>
                </a:lnTo>
                <a:lnTo>
                  <a:pt x="1681" y="659"/>
                </a:lnTo>
                <a:lnTo>
                  <a:pt x="1663" y="712"/>
                </a:lnTo>
                <a:lnTo>
                  <a:pt x="1648" y="767"/>
                </a:lnTo>
                <a:lnTo>
                  <a:pt x="1638" y="823"/>
                </a:lnTo>
                <a:lnTo>
                  <a:pt x="986" y="1820"/>
                </a:lnTo>
                <a:lnTo>
                  <a:pt x="926" y="1825"/>
                </a:lnTo>
                <a:lnTo>
                  <a:pt x="866" y="1838"/>
                </a:lnTo>
                <a:lnTo>
                  <a:pt x="807" y="1855"/>
                </a:lnTo>
                <a:lnTo>
                  <a:pt x="750" y="1879"/>
                </a:lnTo>
                <a:lnTo>
                  <a:pt x="695" y="1908"/>
                </a:lnTo>
                <a:lnTo>
                  <a:pt x="0" y="1441"/>
                </a:lnTo>
                <a:lnTo>
                  <a:pt x="0" y="548"/>
                </a:lnTo>
                <a:lnTo>
                  <a:pt x="3" y="488"/>
                </a:lnTo>
                <a:lnTo>
                  <a:pt x="12" y="431"/>
                </a:lnTo>
                <a:lnTo>
                  <a:pt x="28" y="376"/>
                </a:lnTo>
                <a:lnTo>
                  <a:pt x="49" y="322"/>
                </a:lnTo>
                <a:lnTo>
                  <a:pt x="75" y="271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47" name="Group 1562"/>
          <p:cNvGrpSpPr>
            <a:grpSpLocks noChangeAspect="1"/>
          </p:cNvGrpSpPr>
          <p:nvPr/>
        </p:nvGrpSpPr>
        <p:grpSpPr bwMode="auto">
          <a:xfrm>
            <a:off x="1083580" y="1767745"/>
            <a:ext cx="336784" cy="327704"/>
            <a:chOff x="14822" y="8880"/>
            <a:chExt cx="408" cy="397"/>
          </a:xfrm>
          <a:solidFill>
            <a:srgbClr val="FFFFFF"/>
          </a:solidFill>
        </p:grpSpPr>
        <p:sp>
          <p:nvSpPr>
            <p:cNvPr id="48" name="Freeform 1564"/>
            <p:cNvSpPr/>
            <p:nvPr/>
          </p:nvSpPr>
          <p:spPr bwMode="auto">
            <a:xfrm>
              <a:off x="15026" y="8880"/>
              <a:ext cx="204" cy="154"/>
            </a:xfrm>
            <a:custGeom>
              <a:avLst/>
              <a:gdLst>
                <a:gd name="T0" fmla="*/ 712 w 1630"/>
                <a:gd name="T1" fmla="*/ 0 h 1230"/>
                <a:gd name="T2" fmla="*/ 1630 w 1630"/>
                <a:gd name="T3" fmla="*/ 614 h 1230"/>
                <a:gd name="T4" fmla="*/ 916 w 1630"/>
                <a:gd name="T5" fmla="*/ 1230 h 1230"/>
                <a:gd name="T6" fmla="*/ 0 w 1630"/>
                <a:gd name="T7" fmla="*/ 614 h 1230"/>
                <a:gd name="T8" fmla="*/ 712 w 1630"/>
                <a:gd name="T9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0" h="1230">
                  <a:moveTo>
                    <a:pt x="712" y="0"/>
                  </a:moveTo>
                  <a:lnTo>
                    <a:pt x="1630" y="614"/>
                  </a:lnTo>
                  <a:lnTo>
                    <a:pt x="916" y="1230"/>
                  </a:lnTo>
                  <a:lnTo>
                    <a:pt x="0" y="614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49" name="Freeform 1565"/>
            <p:cNvSpPr/>
            <p:nvPr/>
          </p:nvSpPr>
          <p:spPr bwMode="auto">
            <a:xfrm>
              <a:off x="14822" y="8880"/>
              <a:ext cx="204" cy="154"/>
            </a:xfrm>
            <a:custGeom>
              <a:avLst/>
              <a:gdLst>
                <a:gd name="T0" fmla="*/ 917 w 1631"/>
                <a:gd name="T1" fmla="*/ 0 h 1230"/>
                <a:gd name="T2" fmla="*/ 1631 w 1631"/>
                <a:gd name="T3" fmla="*/ 614 h 1230"/>
                <a:gd name="T4" fmla="*/ 714 w 1631"/>
                <a:gd name="T5" fmla="*/ 1230 h 1230"/>
                <a:gd name="T6" fmla="*/ 0 w 1631"/>
                <a:gd name="T7" fmla="*/ 614 h 1230"/>
                <a:gd name="T8" fmla="*/ 917 w 1631"/>
                <a:gd name="T9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1" h="1230">
                  <a:moveTo>
                    <a:pt x="917" y="0"/>
                  </a:moveTo>
                  <a:lnTo>
                    <a:pt x="1631" y="614"/>
                  </a:lnTo>
                  <a:lnTo>
                    <a:pt x="714" y="1230"/>
                  </a:lnTo>
                  <a:lnTo>
                    <a:pt x="0" y="614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" name="Freeform 1566"/>
            <p:cNvSpPr/>
            <p:nvPr/>
          </p:nvSpPr>
          <p:spPr bwMode="auto">
            <a:xfrm>
              <a:off x="15026" y="9034"/>
              <a:ext cx="204" cy="141"/>
            </a:xfrm>
            <a:custGeom>
              <a:avLst/>
              <a:gdLst>
                <a:gd name="T0" fmla="*/ 916 w 1630"/>
                <a:gd name="T1" fmla="*/ 0 h 1126"/>
                <a:gd name="T2" fmla="*/ 1630 w 1630"/>
                <a:gd name="T3" fmla="*/ 614 h 1126"/>
                <a:gd name="T4" fmla="*/ 712 w 1630"/>
                <a:gd name="T5" fmla="*/ 1126 h 1126"/>
                <a:gd name="T6" fmla="*/ 0 w 1630"/>
                <a:gd name="T7" fmla="*/ 511 h 1126"/>
                <a:gd name="T8" fmla="*/ 916 w 1630"/>
                <a:gd name="T9" fmla="*/ 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0" h="1126">
                  <a:moveTo>
                    <a:pt x="916" y="0"/>
                  </a:moveTo>
                  <a:lnTo>
                    <a:pt x="1630" y="614"/>
                  </a:lnTo>
                  <a:lnTo>
                    <a:pt x="712" y="1126"/>
                  </a:lnTo>
                  <a:lnTo>
                    <a:pt x="0" y="511"/>
                  </a:lnTo>
                  <a:lnTo>
                    <a:pt x="9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" name="Freeform 1567"/>
            <p:cNvSpPr/>
            <p:nvPr/>
          </p:nvSpPr>
          <p:spPr bwMode="auto">
            <a:xfrm>
              <a:off x="14822" y="9034"/>
              <a:ext cx="204" cy="141"/>
            </a:xfrm>
            <a:custGeom>
              <a:avLst/>
              <a:gdLst>
                <a:gd name="T0" fmla="*/ 714 w 1631"/>
                <a:gd name="T1" fmla="*/ 0 h 1126"/>
                <a:gd name="T2" fmla="*/ 1631 w 1631"/>
                <a:gd name="T3" fmla="*/ 511 h 1126"/>
                <a:gd name="T4" fmla="*/ 917 w 1631"/>
                <a:gd name="T5" fmla="*/ 1126 h 1126"/>
                <a:gd name="T6" fmla="*/ 0 w 1631"/>
                <a:gd name="T7" fmla="*/ 614 h 1126"/>
                <a:gd name="T8" fmla="*/ 714 w 1631"/>
                <a:gd name="T9" fmla="*/ 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1" h="1126">
                  <a:moveTo>
                    <a:pt x="714" y="0"/>
                  </a:moveTo>
                  <a:lnTo>
                    <a:pt x="1631" y="511"/>
                  </a:lnTo>
                  <a:lnTo>
                    <a:pt x="917" y="1126"/>
                  </a:lnTo>
                  <a:lnTo>
                    <a:pt x="0" y="614"/>
                  </a:lnTo>
                  <a:lnTo>
                    <a:pt x="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2" name="Freeform 1568"/>
            <p:cNvSpPr/>
            <p:nvPr/>
          </p:nvSpPr>
          <p:spPr bwMode="auto">
            <a:xfrm>
              <a:off x="14886" y="9132"/>
              <a:ext cx="280" cy="145"/>
            </a:xfrm>
            <a:custGeom>
              <a:avLst/>
              <a:gdLst>
                <a:gd name="T0" fmla="*/ 1121 w 2241"/>
                <a:gd name="T1" fmla="*/ 0 h 1164"/>
                <a:gd name="T2" fmla="*/ 1808 w 2241"/>
                <a:gd name="T3" fmla="*/ 594 h 1164"/>
                <a:gd name="T4" fmla="*/ 2241 w 2241"/>
                <a:gd name="T5" fmla="*/ 351 h 1164"/>
                <a:gd name="T6" fmla="*/ 2241 w 2241"/>
                <a:gd name="T7" fmla="*/ 652 h 1164"/>
                <a:gd name="T8" fmla="*/ 1121 w 2241"/>
                <a:gd name="T9" fmla="*/ 1164 h 1164"/>
                <a:gd name="T10" fmla="*/ 0 w 2241"/>
                <a:gd name="T11" fmla="*/ 652 h 1164"/>
                <a:gd name="T12" fmla="*/ 0 w 2241"/>
                <a:gd name="T13" fmla="*/ 351 h 1164"/>
                <a:gd name="T14" fmla="*/ 432 w 2241"/>
                <a:gd name="T15" fmla="*/ 594 h 1164"/>
                <a:gd name="T16" fmla="*/ 1121 w 2241"/>
                <a:gd name="T17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1" h="1164">
                  <a:moveTo>
                    <a:pt x="1121" y="0"/>
                  </a:moveTo>
                  <a:lnTo>
                    <a:pt x="1808" y="594"/>
                  </a:lnTo>
                  <a:lnTo>
                    <a:pt x="2241" y="351"/>
                  </a:lnTo>
                  <a:lnTo>
                    <a:pt x="2241" y="652"/>
                  </a:lnTo>
                  <a:lnTo>
                    <a:pt x="1121" y="1164"/>
                  </a:lnTo>
                  <a:lnTo>
                    <a:pt x="0" y="652"/>
                  </a:lnTo>
                  <a:lnTo>
                    <a:pt x="0" y="351"/>
                  </a:lnTo>
                  <a:lnTo>
                    <a:pt x="432" y="594"/>
                  </a:lnTo>
                  <a:lnTo>
                    <a:pt x="1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3" name="Freeform 1573"/>
          <p:cNvSpPr>
            <a:spLocks noEditPoints="1"/>
          </p:cNvSpPr>
          <p:nvPr/>
        </p:nvSpPr>
        <p:spPr bwMode="auto">
          <a:xfrm>
            <a:off x="1640018" y="1807705"/>
            <a:ext cx="336784" cy="210491"/>
          </a:xfrm>
          <a:custGeom>
            <a:avLst/>
            <a:gdLst>
              <a:gd name="T0" fmla="*/ 2027 w 3261"/>
              <a:gd name="T1" fmla="*/ 710 h 2041"/>
              <a:gd name="T2" fmla="*/ 2274 w 3261"/>
              <a:gd name="T3" fmla="*/ 919 h 2041"/>
              <a:gd name="T4" fmla="*/ 2580 w 3261"/>
              <a:gd name="T5" fmla="*/ 872 h 2041"/>
              <a:gd name="T6" fmla="*/ 2823 w 3261"/>
              <a:gd name="T7" fmla="*/ 985 h 2041"/>
              <a:gd name="T8" fmla="*/ 2953 w 3261"/>
              <a:gd name="T9" fmla="*/ 1219 h 2041"/>
              <a:gd name="T10" fmla="*/ 3143 w 3261"/>
              <a:gd name="T11" fmla="*/ 1435 h 2041"/>
              <a:gd name="T12" fmla="*/ 3258 w 3261"/>
              <a:gd name="T13" fmla="*/ 1650 h 2041"/>
              <a:gd name="T14" fmla="*/ 3212 w 3261"/>
              <a:gd name="T15" fmla="*/ 1909 h 2041"/>
              <a:gd name="T16" fmla="*/ 2115 w 3261"/>
              <a:gd name="T17" fmla="*/ 2040 h 2041"/>
              <a:gd name="T18" fmla="*/ 1587 w 3261"/>
              <a:gd name="T19" fmla="*/ 2040 h 2041"/>
              <a:gd name="T20" fmla="*/ 1277 w 3261"/>
              <a:gd name="T21" fmla="*/ 2038 h 2041"/>
              <a:gd name="T22" fmla="*/ 1135 w 3261"/>
              <a:gd name="T23" fmla="*/ 2032 h 2041"/>
              <a:gd name="T24" fmla="*/ 954 w 3261"/>
              <a:gd name="T25" fmla="*/ 1948 h 2041"/>
              <a:gd name="T26" fmla="*/ 827 w 3261"/>
              <a:gd name="T27" fmla="*/ 1708 h 2041"/>
              <a:gd name="T28" fmla="*/ 827 w 3261"/>
              <a:gd name="T29" fmla="*/ 1491 h 2041"/>
              <a:gd name="T30" fmla="*/ 940 w 3261"/>
              <a:gd name="T31" fmla="*/ 1312 h 2041"/>
              <a:gd name="T32" fmla="*/ 1187 w 3261"/>
              <a:gd name="T33" fmla="*/ 1206 h 2041"/>
              <a:gd name="T34" fmla="*/ 1258 w 3261"/>
              <a:gd name="T35" fmla="*/ 1141 h 2041"/>
              <a:gd name="T36" fmla="*/ 1278 w 3261"/>
              <a:gd name="T37" fmla="*/ 1059 h 2041"/>
              <a:gd name="T38" fmla="*/ 1449 w 3261"/>
              <a:gd name="T39" fmla="*/ 788 h 2041"/>
              <a:gd name="T40" fmla="*/ 1643 w 3261"/>
              <a:gd name="T41" fmla="*/ 688 h 2041"/>
              <a:gd name="T42" fmla="*/ 1788 w 3261"/>
              <a:gd name="T43" fmla="*/ 0 h 2041"/>
              <a:gd name="T44" fmla="*/ 2130 w 3261"/>
              <a:gd name="T45" fmla="*/ 93 h 2041"/>
              <a:gd name="T46" fmla="*/ 2383 w 3261"/>
              <a:gd name="T47" fmla="*/ 344 h 2041"/>
              <a:gd name="T48" fmla="*/ 2481 w 3261"/>
              <a:gd name="T49" fmla="*/ 595 h 2041"/>
              <a:gd name="T50" fmla="*/ 2454 w 3261"/>
              <a:gd name="T51" fmla="*/ 647 h 2041"/>
              <a:gd name="T52" fmla="*/ 2351 w 3261"/>
              <a:gd name="T53" fmla="*/ 668 h 2041"/>
              <a:gd name="T54" fmla="*/ 2036 w 3261"/>
              <a:gd name="T55" fmla="*/ 490 h 2041"/>
              <a:gd name="T56" fmla="*/ 1722 w 3261"/>
              <a:gd name="T57" fmla="*/ 432 h 2041"/>
              <a:gd name="T58" fmla="*/ 1400 w 3261"/>
              <a:gd name="T59" fmla="*/ 539 h 2041"/>
              <a:gd name="T60" fmla="*/ 1185 w 3261"/>
              <a:gd name="T61" fmla="*/ 768 h 2041"/>
              <a:gd name="T62" fmla="*/ 1114 w 3261"/>
              <a:gd name="T63" fmla="*/ 920 h 2041"/>
              <a:gd name="T64" fmla="*/ 1091 w 3261"/>
              <a:gd name="T65" fmla="*/ 1006 h 2041"/>
              <a:gd name="T66" fmla="*/ 998 w 3261"/>
              <a:gd name="T67" fmla="*/ 1053 h 2041"/>
              <a:gd name="T68" fmla="*/ 731 w 3261"/>
              <a:gd name="T69" fmla="*/ 1235 h 2041"/>
              <a:gd name="T70" fmla="*/ 617 w 3261"/>
              <a:gd name="T71" fmla="*/ 1525 h 2041"/>
              <a:gd name="T72" fmla="*/ 643 w 3261"/>
              <a:gd name="T73" fmla="*/ 1782 h 2041"/>
              <a:gd name="T74" fmla="*/ 682 w 3261"/>
              <a:gd name="T75" fmla="*/ 1893 h 2041"/>
              <a:gd name="T76" fmla="*/ 603 w 3261"/>
              <a:gd name="T77" fmla="*/ 1903 h 2041"/>
              <a:gd name="T78" fmla="*/ 427 w 3261"/>
              <a:gd name="T79" fmla="*/ 1901 h 2041"/>
              <a:gd name="T80" fmla="*/ 328 w 3261"/>
              <a:gd name="T81" fmla="*/ 1894 h 2041"/>
              <a:gd name="T82" fmla="*/ 88 w 3261"/>
              <a:gd name="T83" fmla="*/ 1722 h 2041"/>
              <a:gd name="T84" fmla="*/ 8 w 3261"/>
              <a:gd name="T85" fmla="*/ 1566 h 2041"/>
              <a:gd name="T86" fmla="*/ 0 w 3261"/>
              <a:gd name="T87" fmla="*/ 1428 h 2041"/>
              <a:gd name="T88" fmla="*/ 10 w 3261"/>
              <a:gd name="T89" fmla="*/ 1284 h 2041"/>
              <a:gd name="T90" fmla="*/ 109 w 3261"/>
              <a:gd name="T91" fmla="*/ 1110 h 2041"/>
              <a:gd name="T92" fmla="*/ 334 w 3261"/>
              <a:gd name="T93" fmla="*/ 980 h 2041"/>
              <a:gd name="T94" fmla="*/ 381 w 3261"/>
              <a:gd name="T95" fmla="*/ 938 h 2041"/>
              <a:gd name="T96" fmla="*/ 415 w 3261"/>
              <a:gd name="T97" fmla="*/ 709 h 2041"/>
              <a:gd name="T98" fmla="*/ 584 w 3261"/>
              <a:gd name="T99" fmla="*/ 443 h 2041"/>
              <a:gd name="T100" fmla="*/ 853 w 3261"/>
              <a:gd name="T101" fmla="*/ 318 h 2041"/>
              <a:gd name="T102" fmla="*/ 1153 w 3261"/>
              <a:gd name="T103" fmla="*/ 351 h 2041"/>
              <a:gd name="T104" fmla="*/ 1192 w 3261"/>
              <a:gd name="T105" fmla="*/ 356 h 2041"/>
              <a:gd name="T106" fmla="*/ 1254 w 3261"/>
              <a:gd name="T107" fmla="*/ 279 h 2041"/>
              <a:gd name="T108" fmla="*/ 1455 w 3261"/>
              <a:gd name="T109" fmla="*/ 93 h 2041"/>
              <a:gd name="T110" fmla="*/ 1735 w 3261"/>
              <a:gd name="T111" fmla="*/ 2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1" h="2041">
                <a:moveTo>
                  <a:pt x="1808" y="673"/>
                </a:moveTo>
                <a:lnTo>
                  <a:pt x="1860" y="674"/>
                </a:lnTo>
                <a:lnTo>
                  <a:pt x="1907" y="678"/>
                </a:lnTo>
                <a:lnTo>
                  <a:pt x="1949" y="685"/>
                </a:lnTo>
                <a:lnTo>
                  <a:pt x="1989" y="696"/>
                </a:lnTo>
                <a:lnTo>
                  <a:pt x="2027" y="710"/>
                </a:lnTo>
                <a:lnTo>
                  <a:pt x="2062" y="727"/>
                </a:lnTo>
                <a:lnTo>
                  <a:pt x="2098" y="749"/>
                </a:lnTo>
                <a:lnTo>
                  <a:pt x="2133" y="777"/>
                </a:lnTo>
                <a:lnTo>
                  <a:pt x="2168" y="809"/>
                </a:lnTo>
                <a:lnTo>
                  <a:pt x="2205" y="846"/>
                </a:lnTo>
                <a:lnTo>
                  <a:pt x="2274" y="919"/>
                </a:lnTo>
                <a:lnTo>
                  <a:pt x="2336" y="898"/>
                </a:lnTo>
                <a:lnTo>
                  <a:pt x="2386" y="883"/>
                </a:lnTo>
                <a:lnTo>
                  <a:pt x="2436" y="872"/>
                </a:lnTo>
                <a:lnTo>
                  <a:pt x="2485" y="867"/>
                </a:lnTo>
                <a:lnTo>
                  <a:pt x="2533" y="867"/>
                </a:lnTo>
                <a:lnTo>
                  <a:pt x="2580" y="872"/>
                </a:lnTo>
                <a:lnTo>
                  <a:pt x="2626" y="881"/>
                </a:lnTo>
                <a:lnTo>
                  <a:pt x="2670" y="894"/>
                </a:lnTo>
                <a:lnTo>
                  <a:pt x="2712" y="911"/>
                </a:lnTo>
                <a:lnTo>
                  <a:pt x="2751" y="932"/>
                </a:lnTo>
                <a:lnTo>
                  <a:pt x="2788" y="957"/>
                </a:lnTo>
                <a:lnTo>
                  <a:pt x="2823" y="985"/>
                </a:lnTo>
                <a:lnTo>
                  <a:pt x="2854" y="1017"/>
                </a:lnTo>
                <a:lnTo>
                  <a:pt x="2881" y="1051"/>
                </a:lnTo>
                <a:lnTo>
                  <a:pt x="2906" y="1089"/>
                </a:lnTo>
                <a:lnTo>
                  <a:pt x="2926" y="1130"/>
                </a:lnTo>
                <a:lnTo>
                  <a:pt x="2942" y="1173"/>
                </a:lnTo>
                <a:lnTo>
                  <a:pt x="2953" y="1219"/>
                </a:lnTo>
                <a:lnTo>
                  <a:pt x="2960" y="1268"/>
                </a:lnTo>
                <a:lnTo>
                  <a:pt x="2967" y="1350"/>
                </a:lnTo>
                <a:lnTo>
                  <a:pt x="3025" y="1371"/>
                </a:lnTo>
                <a:lnTo>
                  <a:pt x="3069" y="1389"/>
                </a:lnTo>
                <a:lnTo>
                  <a:pt x="3108" y="1410"/>
                </a:lnTo>
                <a:lnTo>
                  <a:pt x="3143" y="1435"/>
                </a:lnTo>
                <a:lnTo>
                  <a:pt x="3173" y="1463"/>
                </a:lnTo>
                <a:lnTo>
                  <a:pt x="3200" y="1494"/>
                </a:lnTo>
                <a:lnTo>
                  <a:pt x="3222" y="1528"/>
                </a:lnTo>
                <a:lnTo>
                  <a:pt x="3238" y="1566"/>
                </a:lnTo>
                <a:lnTo>
                  <a:pt x="3250" y="1607"/>
                </a:lnTo>
                <a:lnTo>
                  <a:pt x="3258" y="1650"/>
                </a:lnTo>
                <a:lnTo>
                  <a:pt x="3261" y="1697"/>
                </a:lnTo>
                <a:lnTo>
                  <a:pt x="3259" y="1747"/>
                </a:lnTo>
                <a:lnTo>
                  <a:pt x="3254" y="1791"/>
                </a:lnTo>
                <a:lnTo>
                  <a:pt x="3244" y="1834"/>
                </a:lnTo>
                <a:lnTo>
                  <a:pt x="3230" y="1873"/>
                </a:lnTo>
                <a:lnTo>
                  <a:pt x="3212" y="1909"/>
                </a:lnTo>
                <a:lnTo>
                  <a:pt x="3190" y="1942"/>
                </a:lnTo>
                <a:lnTo>
                  <a:pt x="3163" y="1971"/>
                </a:lnTo>
                <a:lnTo>
                  <a:pt x="3134" y="1995"/>
                </a:lnTo>
                <a:lnTo>
                  <a:pt x="3102" y="2016"/>
                </a:lnTo>
                <a:lnTo>
                  <a:pt x="3060" y="2038"/>
                </a:lnTo>
                <a:lnTo>
                  <a:pt x="2115" y="2040"/>
                </a:lnTo>
                <a:lnTo>
                  <a:pt x="2009" y="2040"/>
                </a:lnTo>
                <a:lnTo>
                  <a:pt x="1911" y="2041"/>
                </a:lnTo>
                <a:lnTo>
                  <a:pt x="1821" y="2041"/>
                </a:lnTo>
                <a:lnTo>
                  <a:pt x="1735" y="2041"/>
                </a:lnTo>
                <a:lnTo>
                  <a:pt x="1658" y="2041"/>
                </a:lnTo>
                <a:lnTo>
                  <a:pt x="1587" y="2040"/>
                </a:lnTo>
                <a:lnTo>
                  <a:pt x="1521" y="2040"/>
                </a:lnTo>
                <a:lnTo>
                  <a:pt x="1461" y="2040"/>
                </a:lnTo>
                <a:lnTo>
                  <a:pt x="1407" y="2039"/>
                </a:lnTo>
                <a:lnTo>
                  <a:pt x="1359" y="2039"/>
                </a:lnTo>
                <a:lnTo>
                  <a:pt x="1315" y="2038"/>
                </a:lnTo>
                <a:lnTo>
                  <a:pt x="1277" y="2038"/>
                </a:lnTo>
                <a:lnTo>
                  <a:pt x="1243" y="2037"/>
                </a:lnTo>
                <a:lnTo>
                  <a:pt x="1213" y="2036"/>
                </a:lnTo>
                <a:lnTo>
                  <a:pt x="1188" y="2035"/>
                </a:lnTo>
                <a:lnTo>
                  <a:pt x="1166" y="2034"/>
                </a:lnTo>
                <a:lnTo>
                  <a:pt x="1149" y="2033"/>
                </a:lnTo>
                <a:lnTo>
                  <a:pt x="1135" y="2032"/>
                </a:lnTo>
                <a:lnTo>
                  <a:pt x="1125" y="2031"/>
                </a:lnTo>
                <a:lnTo>
                  <a:pt x="1117" y="2029"/>
                </a:lnTo>
                <a:lnTo>
                  <a:pt x="1071" y="2015"/>
                </a:lnTo>
                <a:lnTo>
                  <a:pt x="1029" y="1997"/>
                </a:lnTo>
                <a:lnTo>
                  <a:pt x="990" y="1974"/>
                </a:lnTo>
                <a:lnTo>
                  <a:pt x="954" y="1948"/>
                </a:lnTo>
                <a:lnTo>
                  <a:pt x="923" y="1916"/>
                </a:lnTo>
                <a:lnTo>
                  <a:pt x="896" y="1882"/>
                </a:lnTo>
                <a:lnTo>
                  <a:pt x="872" y="1844"/>
                </a:lnTo>
                <a:lnTo>
                  <a:pt x="853" y="1802"/>
                </a:lnTo>
                <a:lnTo>
                  <a:pt x="838" y="1757"/>
                </a:lnTo>
                <a:lnTo>
                  <a:pt x="827" y="1708"/>
                </a:lnTo>
                <a:lnTo>
                  <a:pt x="820" y="1656"/>
                </a:lnTo>
                <a:lnTo>
                  <a:pt x="818" y="1601"/>
                </a:lnTo>
                <a:lnTo>
                  <a:pt x="819" y="1567"/>
                </a:lnTo>
                <a:lnTo>
                  <a:pt x="820" y="1538"/>
                </a:lnTo>
                <a:lnTo>
                  <a:pt x="823" y="1514"/>
                </a:lnTo>
                <a:lnTo>
                  <a:pt x="827" y="1491"/>
                </a:lnTo>
                <a:lnTo>
                  <a:pt x="833" y="1469"/>
                </a:lnTo>
                <a:lnTo>
                  <a:pt x="841" y="1446"/>
                </a:lnTo>
                <a:lnTo>
                  <a:pt x="858" y="1409"/>
                </a:lnTo>
                <a:lnTo>
                  <a:pt x="881" y="1374"/>
                </a:lnTo>
                <a:lnTo>
                  <a:pt x="908" y="1341"/>
                </a:lnTo>
                <a:lnTo>
                  <a:pt x="940" y="1312"/>
                </a:lnTo>
                <a:lnTo>
                  <a:pt x="977" y="1286"/>
                </a:lnTo>
                <a:lnTo>
                  <a:pt x="1017" y="1262"/>
                </a:lnTo>
                <a:lnTo>
                  <a:pt x="1060" y="1242"/>
                </a:lnTo>
                <a:lnTo>
                  <a:pt x="1107" y="1226"/>
                </a:lnTo>
                <a:lnTo>
                  <a:pt x="1157" y="1213"/>
                </a:lnTo>
                <a:lnTo>
                  <a:pt x="1187" y="1206"/>
                </a:lnTo>
                <a:lnTo>
                  <a:pt x="1210" y="1198"/>
                </a:lnTo>
                <a:lnTo>
                  <a:pt x="1228" y="1190"/>
                </a:lnTo>
                <a:lnTo>
                  <a:pt x="1243" y="1181"/>
                </a:lnTo>
                <a:lnTo>
                  <a:pt x="1251" y="1170"/>
                </a:lnTo>
                <a:lnTo>
                  <a:pt x="1256" y="1156"/>
                </a:lnTo>
                <a:lnTo>
                  <a:pt x="1258" y="1141"/>
                </a:lnTo>
                <a:lnTo>
                  <a:pt x="1259" y="1133"/>
                </a:lnTo>
                <a:lnTo>
                  <a:pt x="1261" y="1122"/>
                </a:lnTo>
                <a:lnTo>
                  <a:pt x="1264" y="1107"/>
                </a:lnTo>
                <a:lnTo>
                  <a:pt x="1268" y="1092"/>
                </a:lnTo>
                <a:lnTo>
                  <a:pt x="1273" y="1075"/>
                </a:lnTo>
                <a:lnTo>
                  <a:pt x="1278" y="1059"/>
                </a:lnTo>
                <a:lnTo>
                  <a:pt x="1299" y="1005"/>
                </a:lnTo>
                <a:lnTo>
                  <a:pt x="1324" y="953"/>
                </a:lnTo>
                <a:lnTo>
                  <a:pt x="1351" y="905"/>
                </a:lnTo>
                <a:lnTo>
                  <a:pt x="1382" y="861"/>
                </a:lnTo>
                <a:lnTo>
                  <a:pt x="1415" y="822"/>
                </a:lnTo>
                <a:lnTo>
                  <a:pt x="1449" y="788"/>
                </a:lnTo>
                <a:lnTo>
                  <a:pt x="1485" y="760"/>
                </a:lnTo>
                <a:lnTo>
                  <a:pt x="1523" y="736"/>
                </a:lnTo>
                <a:lnTo>
                  <a:pt x="1557" y="720"/>
                </a:lnTo>
                <a:lnTo>
                  <a:pt x="1587" y="707"/>
                </a:lnTo>
                <a:lnTo>
                  <a:pt x="1615" y="696"/>
                </a:lnTo>
                <a:lnTo>
                  <a:pt x="1643" y="688"/>
                </a:lnTo>
                <a:lnTo>
                  <a:pt x="1671" y="682"/>
                </a:lnTo>
                <a:lnTo>
                  <a:pt x="1701" y="677"/>
                </a:lnTo>
                <a:lnTo>
                  <a:pt x="1733" y="675"/>
                </a:lnTo>
                <a:lnTo>
                  <a:pt x="1768" y="673"/>
                </a:lnTo>
                <a:lnTo>
                  <a:pt x="1808" y="673"/>
                </a:lnTo>
                <a:close/>
                <a:moveTo>
                  <a:pt x="1788" y="0"/>
                </a:moveTo>
                <a:lnTo>
                  <a:pt x="1850" y="3"/>
                </a:lnTo>
                <a:lnTo>
                  <a:pt x="1910" y="11"/>
                </a:lnTo>
                <a:lnTo>
                  <a:pt x="1967" y="24"/>
                </a:lnTo>
                <a:lnTo>
                  <a:pt x="2024" y="42"/>
                </a:lnTo>
                <a:lnTo>
                  <a:pt x="2079" y="66"/>
                </a:lnTo>
                <a:lnTo>
                  <a:pt x="2130" y="93"/>
                </a:lnTo>
                <a:lnTo>
                  <a:pt x="2180" y="124"/>
                </a:lnTo>
                <a:lnTo>
                  <a:pt x="2227" y="160"/>
                </a:lnTo>
                <a:lnTo>
                  <a:pt x="2270" y="201"/>
                </a:lnTo>
                <a:lnTo>
                  <a:pt x="2311" y="245"/>
                </a:lnTo>
                <a:lnTo>
                  <a:pt x="2349" y="293"/>
                </a:lnTo>
                <a:lnTo>
                  <a:pt x="2383" y="344"/>
                </a:lnTo>
                <a:lnTo>
                  <a:pt x="2413" y="398"/>
                </a:lnTo>
                <a:lnTo>
                  <a:pt x="2439" y="457"/>
                </a:lnTo>
                <a:lnTo>
                  <a:pt x="2461" y="518"/>
                </a:lnTo>
                <a:lnTo>
                  <a:pt x="2470" y="549"/>
                </a:lnTo>
                <a:lnTo>
                  <a:pt x="2477" y="574"/>
                </a:lnTo>
                <a:lnTo>
                  <a:pt x="2481" y="595"/>
                </a:lnTo>
                <a:lnTo>
                  <a:pt x="2483" y="612"/>
                </a:lnTo>
                <a:lnTo>
                  <a:pt x="2482" y="625"/>
                </a:lnTo>
                <a:lnTo>
                  <a:pt x="2479" y="635"/>
                </a:lnTo>
                <a:lnTo>
                  <a:pt x="2473" y="642"/>
                </a:lnTo>
                <a:lnTo>
                  <a:pt x="2465" y="646"/>
                </a:lnTo>
                <a:lnTo>
                  <a:pt x="2454" y="647"/>
                </a:lnTo>
                <a:lnTo>
                  <a:pt x="2443" y="648"/>
                </a:lnTo>
                <a:lnTo>
                  <a:pt x="2429" y="650"/>
                </a:lnTo>
                <a:lnTo>
                  <a:pt x="2412" y="653"/>
                </a:lnTo>
                <a:lnTo>
                  <a:pt x="2392" y="657"/>
                </a:lnTo>
                <a:lnTo>
                  <a:pt x="2372" y="662"/>
                </a:lnTo>
                <a:lnTo>
                  <a:pt x="2351" y="668"/>
                </a:lnTo>
                <a:lnTo>
                  <a:pt x="2277" y="688"/>
                </a:lnTo>
                <a:lnTo>
                  <a:pt x="2210" y="616"/>
                </a:lnTo>
                <a:lnTo>
                  <a:pt x="2171" y="578"/>
                </a:lnTo>
                <a:lnTo>
                  <a:pt x="2129" y="545"/>
                </a:lnTo>
                <a:lnTo>
                  <a:pt x="2084" y="515"/>
                </a:lnTo>
                <a:lnTo>
                  <a:pt x="2036" y="490"/>
                </a:lnTo>
                <a:lnTo>
                  <a:pt x="1987" y="469"/>
                </a:lnTo>
                <a:lnTo>
                  <a:pt x="1937" y="453"/>
                </a:lnTo>
                <a:lnTo>
                  <a:pt x="1885" y="441"/>
                </a:lnTo>
                <a:lnTo>
                  <a:pt x="1831" y="433"/>
                </a:lnTo>
                <a:lnTo>
                  <a:pt x="1776" y="430"/>
                </a:lnTo>
                <a:lnTo>
                  <a:pt x="1722" y="432"/>
                </a:lnTo>
                <a:lnTo>
                  <a:pt x="1667" y="438"/>
                </a:lnTo>
                <a:lnTo>
                  <a:pt x="1612" y="449"/>
                </a:lnTo>
                <a:lnTo>
                  <a:pt x="1558" y="464"/>
                </a:lnTo>
                <a:lnTo>
                  <a:pt x="1503" y="485"/>
                </a:lnTo>
                <a:lnTo>
                  <a:pt x="1450" y="509"/>
                </a:lnTo>
                <a:lnTo>
                  <a:pt x="1400" y="539"/>
                </a:lnTo>
                <a:lnTo>
                  <a:pt x="1352" y="573"/>
                </a:lnTo>
                <a:lnTo>
                  <a:pt x="1309" y="610"/>
                </a:lnTo>
                <a:lnTo>
                  <a:pt x="1269" y="652"/>
                </a:lnTo>
                <a:lnTo>
                  <a:pt x="1231" y="697"/>
                </a:lnTo>
                <a:lnTo>
                  <a:pt x="1197" y="746"/>
                </a:lnTo>
                <a:lnTo>
                  <a:pt x="1185" y="768"/>
                </a:lnTo>
                <a:lnTo>
                  <a:pt x="1172" y="791"/>
                </a:lnTo>
                <a:lnTo>
                  <a:pt x="1159" y="817"/>
                </a:lnTo>
                <a:lnTo>
                  <a:pt x="1147" y="843"/>
                </a:lnTo>
                <a:lnTo>
                  <a:pt x="1135" y="869"/>
                </a:lnTo>
                <a:lnTo>
                  <a:pt x="1124" y="896"/>
                </a:lnTo>
                <a:lnTo>
                  <a:pt x="1114" y="920"/>
                </a:lnTo>
                <a:lnTo>
                  <a:pt x="1106" y="942"/>
                </a:lnTo>
                <a:lnTo>
                  <a:pt x="1100" y="962"/>
                </a:lnTo>
                <a:lnTo>
                  <a:pt x="1096" y="977"/>
                </a:lnTo>
                <a:lnTo>
                  <a:pt x="1095" y="989"/>
                </a:lnTo>
                <a:lnTo>
                  <a:pt x="1094" y="998"/>
                </a:lnTo>
                <a:lnTo>
                  <a:pt x="1091" y="1006"/>
                </a:lnTo>
                <a:lnTo>
                  <a:pt x="1085" y="1013"/>
                </a:lnTo>
                <a:lnTo>
                  <a:pt x="1076" y="1020"/>
                </a:lnTo>
                <a:lnTo>
                  <a:pt x="1063" y="1027"/>
                </a:lnTo>
                <a:lnTo>
                  <a:pt x="1046" y="1035"/>
                </a:lnTo>
                <a:lnTo>
                  <a:pt x="1025" y="1043"/>
                </a:lnTo>
                <a:lnTo>
                  <a:pt x="998" y="1053"/>
                </a:lnTo>
                <a:lnTo>
                  <a:pt x="943" y="1074"/>
                </a:lnTo>
                <a:lnTo>
                  <a:pt x="893" y="1099"/>
                </a:lnTo>
                <a:lnTo>
                  <a:pt x="847" y="1128"/>
                </a:lnTo>
                <a:lnTo>
                  <a:pt x="804" y="1160"/>
                </a:lnTo>
                <a:lnTo>
                  <a:pt x="766" y="1196"/>
                </a:lnTo>
                <a:lnTo>
                  <a:pt x="731" y="1235"/>
                </a:lnTo>
                <a:lnTo>
                  <a:pt x="701" y="1277"/>
                </a:lnTo>
                <a:lnTo>
                  <a:pt x="674" y="1321"/>
                </a:lnTo>
                <a:lnTo>
                  <a:pt x="653" y="1369"/>
                </a:lnTo>
                <a:lnTo>
                  <a:pt x="636" y="1418"/>
                </a:lnTo>
                <a:lnTo>
                  <a:pt x="624" y="1471"/>
                </a:lnTo>
                <a:lnTo>
                  <a:pt x="617" y="1525"/>
                </a:lnTo>
                <a:lnTo>
                  <a:pt x="614" y="1582"/>
                </a:lnTo>
                <a:lnTo>
                  <a:pt x="615" y="1622"/>
                </a:lnTo>
                <a:lnTo>
                  <a:pt x="619" y="1662"/>
                </a:lnTo>
                <a:lnTo>
                  <a:pt x="625" y="1705"/>
                </a:lnTo>
                <a:lnTo>
                  <a:pt x="633" y="1744"/>
                </a:lnTo>
                <a:lnTo>
                  <a:pt x="643" y="1782"/>
                </a:lnTo>
                <a:lnTo>
                  <a:pt x="654" y="1817"/>
                </a:lnTo>
                <a:lnTo>
                  <a:pt x="667" y="1847"/>
                </a:lnTo>
                <a:lnTo>
                  <a:pt x="673" y="1861"/>
                </a:lnTo>
                <a:lnTo>
                  <a:pt x="678" y="1874"/>
                </a:lnTo>
                <a:lnTo>
                  <a:pt x="681" y="1885"/>
                </a:lnTo>
                <a:lnTo>
                  <a:pt x="682" y="1893"/>
                </a:lnTo>
                <a:lnTo>
                  <a:pt x="681" y="1897"/>
                </a:lnTo>
                <a:lnTo>
                  <a:pt x="676" y="1899"/>
                </a:lnTo>
                <a:lnTo>
                  <a:pt x="665" y="1901"/>
                </a:lnTo>
                <a:lnTo>
                  <a:pt x="648" y="1902"/>
                </a:lnTo>
                <a:lnTo>
                  <a:pt x="628" y="1902"/>
                </a:lnTo>
                <a:lnTo>
                  <a:pt x="603" y="1903"/>
                </a:lnTo>
                <a:lnTo>
                  <a:pt x="576" y="1903"/>
                </a:lnTo>
                <a:lnTo>
                  <a:pt x="547" y="1903"/>
                </a:lnTo>
                <a:lnTo>
                  <a:pt x="517" y="1903"/>
                </a:lnTo>
                <a:lnTo>
                  <a:pt x="487" y="1903"/>
                </a:lnTo>
                <a:lnTo>
                  <a:pt x="456" y="1902"/>
                </a:lnTo>
                <a:lnTo>
                  <a:pt x="427" y="1901"/>
                </a:lnTo>
                <a:lnTo>
                  <a:pt x="400" y="1900"/>
                </a:lnTo>
                <a:lnTo>
                  <a:pt x="376" y="1899"/>
                </a:lnTo>
                <a:lnTo>
                  <a:pt x="355" y="1897"/>
                </a:lnTo>
                <a:lnTo>
                  <a:pt x="339" y="1895"/>
                </a:lnTo>
                <a:lnTo>
                  <a:pt x="328" y="1893"/>
                </a:lnTo>
                <a:lnTo>
                  <a:pt x="328" y="1894"/>
                </a:lnTo>
                <a:lnTo>
                  <a:pt x="285" y="1879"/>
                </a:lnTo>
                <a:lnTo>
                  <a:pt x="242" y="1858"/>
                </a:lnTo>
                <a:lnTo>
                  <a:pt x="200" y="1831"/>
                </a:lnTo>
                <a:lnTo>
                  <a:pt x="160" y="1798"/>
                </a:lnTo>
                <a:lnTo>
                  <a:pt x="122" y="1762"/>
                </a:lnTo>
                <a:lnTo>
                  <a:pt x="88" y="1722"/>
                </a:lnTo>
                <a:lnTo>
                  <a:pt x="58" y="1678"/>
                </a:lnTo>
                <a:lnTo>
                  <a:pt x="34" y="1633"/>
                </a:lnTo>
                <a:lnTo>
                  <a:pt x="25" y="1614"/>
                </a:lnTo>
                <a:lnTo>
                  <a:pt x="18" y="1597"/>
                </a:lnTo>
                <a:lnTo>
                  <a:pt x="12" y="1582"/>
                </a:lnTo>
                <a:lnTo>
                  <a:pt x="8" y="1566"/>
                </a:lnTo>
                <a:lnTo>
                  <a:pt x="5" y="1551"/>
                </a:lnTo>
                <a:lnTo>
                  <a:pt x="3" y="1534"/>
                </a:lnTo>
                <a:lnTo>
                  <a:pt x="1" y="1514"/>
                </a:lnTo>
                <a:lnTo>
                  <a:pt x="0" y="1491"/>
                </a:lnTo>
                <a:lnTo>
                  <a:pt x="0" y="1463"/>
                </a:lnTo>
                <a:lnTo>
                  <a:pt x="0" y="1428"/>
                </a:lnTo>
                <a:lnTo>
                  <a:pt x="0" y="1393"/>
                </a:lnTo>
                <a:lnTo>
                  <a:pt x="1" y="1363"/>
                </a:lnTo>
                <a:lnTo>
                  <a:pt x="2" y="1338"/>
                </a:lnTo>
                <a:lnTo>
                  <a:pt x="3" y="1318"/>
                </a:lnTo>
                <a:lnTo>
                  <a:pt x="6" y="1300"/>
                </a:lnTo>
                <a:lnTo>
                  <a:pt x="10" y="1284"/>
                </a:lnTo>
                <a:lnTo>
                  <a:pt x="15" y="1268"/>
                </a:lnTo>
                <a:lnTo>
                  <a:pt x="21" y="1252"/>
                </a:lnTo>
                <a:lnTo>
                  <a:pt x="28" y="1234"/>
                </a:lnTo>
                <a:lnTo>
                  <a:pt x="51" y="1188"/>
                </a:lnTo>
                <a:lnTo>
                  <a:pt x="78" y="1147"/>
                </a:lnTo>
                <a:lnTo>
                  <a:pt x="109" y="1110"/>
                </a:lnTo>
                <a:lnTo>
                  <a:pt x="145" y="1076"/>
                </a:lnTo>
                <a:lnTo>
                  <a:pt x="184" y="1047"/>
                </a:lnTo>
                <a:lnTo>
                  <a:pt x="226" y="1022"/>
                </a:lnTo>
                <a:lnTo>
                  <a:pt x="271" y="1001"/>
                </a:lnTo>
                <a:lnTo>
                  <a:pt x="318" y="985"/>
                </a:lnTo>
                <a:lnTo>
                  <a:pt x="334" y="980"/>
                </a:lnTo>
                <a:lnTo>
                  <a:pt x="349" y="975"/>
                </a:lnTo>
                <a:lnTo>
                  <a:pt x="362" y="969"/>
                </a:lnTo>
                <a:lnTo>
                  <a:pt x="371" y="964"/>
                </a:lnTo>
                <a:lnTo>
                  <a:pt x="376" y="959"/>
                </a:lnTo>
                <a:lnTo>
                  <a:pt x="378" y="951"/>
                </a:lnTo>
                <a:lnTo>
                  <a:pt x="381" y="938"/>
                </a:lnTo>
                <a:lnTo>
                  <a:pt x="383" y="919"/>
                </a:lnTo>
                <a:lnTo>
                  <a:pt x="385" y="898"/>
                </a:lnTo>
                <a:lnTo>
                  <a:pt x="386" y="875"/>
                </a:lnTo>
                <a:lnTo>
                  <a:pt x="391" y="818"/>
                </a:lnTo>
                <a:lnTo>
                  <a:pt x="400" y="763"/>
                </a:lnTo>
                <a:lnTo>
                  <a:pt x="415" y="709"/>
                </a:lnTo>
                <a:lnTo>
                  <a:pt x="434" y="658"/>
                </a:lnTo>
                <a:lnTo>
                  <a:pt x="456" y="609"/>
                </a:lnTo>
                <a:lnTo>
                  <a:pt x="483" y="563"/>
                </a:lnTo>
                <a:lnTo>
                  <a:pt x="513" y="519"/>
                </a:lnTo>
                <a:lnTo>
                  <a:pt x="547" y="479"/>
                </a:lnTo>
                <a:lnTo>
                  <a:pt x="584" y="443"/>
                </a:lnTo>
                <a:lnTo>
                  <a:pt x="624" y="410"/>
                </a:lnTo>
                <a:lnTo>
                  <a:pt x="667" y="381"/>
                </a:lnTo>
                <a:lnTo>
                  <a:pt x="714" y="358"/>
                </a:lnTo>
                <a:lnTo>
                  <a:pt x="762" y="340"/>
                </a:lnTo>
                <a:lnTo>
                  <a:pt x="806" y="327"/>
                </a:lnTo>
                <a:lnTo>
                  <a:pt x="853" y="318"/>
                </a:lnTo>
                <a:lnTo>
                  <a:pt x="902" y="313"/>
                </a:lnTo>
                <a:lnTo>
                  <a:pt x="953" y="312"/>
                </a:lnTo>
                <a:lnTo>
                  <a:pt x="1004" y="315"/>
                </a:lnTo>
                <a:lnTo>
                  <a:pt x="1055" y="322"/>
                </a:lnTo>
                <a:lnTo>
                  <a:pt x="1105" y="334"/>
                </a:lnTo>
                <a:lnTo>
                  <a:pt x="1153" y="351"/>
                </a:lnTo>
                <a:lnTo>
                  <a:pt x="1161" y="355"/>
                </a:lnTo>
                <a:lnTo>
                  <a:pt x="1168" y="358"/>
                </a:lnTo>
                <a:lnTo>
                  <a:pt x="1174" y="360"/>
                </a:lnTo>
                <a:lnTo>
                  <a:pt x="1180" y="360"/>
                </a:lnTo>
                <a:lnTo>
                  <a:pt x="1186" y="359"/>
                </a:lnTo>
                <a:lnTo>
                  <a:pt x="1192" y="356"/>
                </a:lnTo>
                <a:lnTo>
                  <a:pt x="1199" y="350"/>
                </a:lnTo>
                <a:lnTo>
                  <a:pt x="1206" y="342"/>
                </a:lnTo>
                <a:lnTo>
                  <a:pt x="1215" y="332"/>
                </a:lnTo>
                <a:lnTo>
                  <a:pt x="1226" y="318"/>
                </a:lnTo>
                <a:lnTo>
                  <a:pt x="1238" y="301"/>
                </a:lnTo>
                <a:lnTo>
                  <a:pt x="1254" y="279"/>
                </a:lnTo>
                <a:lnTo>
                  <a:pt x="1272" y="255"/>
                </a:lnTo>
                <a:lnTo>
                  <a:pt x="1300" y="220"/>
                </a:lnTo>
                <a:lnTo>
                  <a:pt x="1334" y="186"/>
                </a:lnTo>
                <a:lnTo>
                  <a:pt x="1373" y="152"/>
                </a:lnTo>
                <a:lnTo>
                  <a:pt x="1413" y="121"/>
                </a:lnTo>
                <a:lnTo>
                  <a:pt x="1455" y="93"/>
                </a:lnTo>
                <a:lnTo>
                  <a:pt x="1497" y="69"/>
                </a:lnTo>
                <a:lnTo>
                  <a:pt x="1543" y="47"/>
                </a:lnTo>
                <a:lnTo>
                  <a:pt x="1588" y="29"/>
                </a:lnTo>
                <a:lnTo>
                  <a:pt x="1635" y="16"/>
                </a:lnTo>
                <a:lnTo>
                  <a:pt x="1684" y="7"/>
                </a:lnTo>
                <a:lnTo>
                  <a:pt x="1735" y="2"/>
                </a:lnTo>
                <a:lnTo>
                  <a:pt x="178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4" name="Freeform 1578"/>
          <p:cNvSpPr>
            <a:spLocks noEditPoints="1"/>
          </p:cNvSpPr>
          <p:nvPr/>
        </p:nvSpPr>
        <p:spPr bwMode="auto">
          <a:xfrm>
            <a:off x="2196456" y="1767182"/>
            <a:ext cx="336784" cy="329355"/>
          </a:xfrm>
          <a:custGeom>
            <a:avLst/>
            <a:gdLst>
              <a:gd name="T0" fmla="*/ 2127 w 3261"/>
              <a:gd name="T1" fmla="*/ 78 h 3196"/>
              <a:gd name="T2" fmla="*/ 2640 w 3261"/>
              <a:gd name="T3" fmla="*/ 351 h 3196"/>
              <a:gd name="T4" fmla="*/ 3022 w 3261"/>
              <a:gd name="T5" fmla="*/ 784 h 3196"/>
              <a:gd name="T6" fmla="*/ 3233 w 3261"/>
              <a:gd name="T7" fmla="*/ 1332 h 3196"/>
              <a:gd name="T8" fmla="*/ 3234 w 3261"/>
              <a:gd name="T9" fmla="*/ 1941 h 3196"/>
              <a:gd name="T10" fmla="*/ 3026 w 3261"/>
              <a:gd name="T11" fmla="*/ 2486 h 3196"/>
              <a:gd name="T12" fmla="*/ 2651 w 3261"/>
              <a:gd name="T13" fmla="*/ 2917 h 3196"/>
              <a:gd name="T14" fmla="*/ 2147 w 3261"/>
              <a:gd name="T15" fmla="*/ 3193 h 3196"/>
              <a:gd name="T16" fmla="*/ 2050 w 3261"/>
              <a:gd name="T17" fmla="*/ 3166 h 3196"/>
              <a:gd name="T18" fmla="*/ 2035 w 3261"/>
              <a:gd name="T19" fmla="*/ 3068 h 3196"/>
              <a:gd name="T20" fmla="*/ 2036 w 3261"/>
              <a:gd name="T21" fmla="*/ 2791 h 3196"/>
              <a:gd name="T22" fmla="*/ 2010 w 3261"/>
              <a:gd name="T23" fmla="*/ 2492 h 3196"/>
              <a:gd name="T24" fmla="*/ 1968 w 3261"/>
              <a:gd name="T25" fmla="*/ 2356 h 3196"/>
              <a:gd name="T26" fmla="*/ 2216 w 3261"/>
              <a:gd name="T27" fmla="*/ 2300 h 3196"/>
              <a:gd name="T28" fmla="*/ 2435 w 3261"/>
              <a:gd name="T29" fmla="*/ 2178 h 3196"/>
              <a:gd name="T30" fmla="*/ 2595 w 3261"/>
              <a:gd name="T31" fmla="*/ 1962 h 3196"/>
              <a:gd name="T32" fmla="*/ 2670 w 3261"/>
              <a:gd name="T33" fmla="*/ 1623 h 3196"/>
              <a:gd name="T34" fmla="*/ 2615 w 3261"/>
              <a:gd name="T35" fmla="*/ 1285 h 3196"/>
              <a:gd name="T36" fmla="*/ 2513 w 3261"/>
              <a:gd name="T37" fmla="*/ 1085 h 3196"/>
              <a:gd name="T38" fmla="*/ 2535 w 3261"/>
              <a:gd name="T39" fmla="*/ 910 h 3196"/>
              <a:gd name="T40" fmla="*/ 2486 w 3261"/>
              <a:gd name="T41" fmla="*/ 679 h 3196"/>
              <a:gd name="T42" fmla="*/ 2423 w 3261"/>
              <a:gd name="T43" fmla="*/ 677 h 3196"/>
              <a:gd name="T44" fmla="*/ 2259 w 3261"/>
              <a:gd name="T45" fmla="*/ 723 h 3196"/>
              <a:gd name="T46" fmla="*/ 1960 w 3261"/>
              <a:gd name="T47" fmla="*/ 828 h 3196"/>
              <a:gd name="T48" fmla="*/ 1464 w 3261"/>
              <a:gd name="T49" fmla="*/ 802 h 3196"/>
              <a:gd name="T50" fmla="*/ 1081 w 3261"/>
              <a:gd name="T51" fmla="*/ 762 h 3196"/>
              <a:gd name="T52" fmla="*/ 881 w 3261"/>
              <a:gd name="T53" fmla="*/ 684 h 3196"/>
              <a:gd name="T54" fmla="*/ 786 w 3261"/>
              <a:gd name="T55" fmla="*/ 677 h 3196"/>
              <a:gd name="T56" fmla="*/ 734 w 3261"/>
              <a:gd name="T57" fmla="*/ 825 h 3196"/>
              <a:gd name="T58" fmla="*/ 737 w 3261"/>
              <a:gd name="T59" fmla="*/ 1041 h 3196"/>
              <a:gd name="T60" fmla="*/ 695 w 3261"/>
              <a:gd name="T61" fmla="*/ 1194 h 3196"/>
              <a:gd name="T62" fmla="*/ 592 w 3261"/>
              <a:gd name="T63" fmla="*/ 1495 h 3196"/>
              <a:gd name="T64" fmla="*/ 629 w 3261"/>
              <a:gd name="T65" fmla="*/ 1864 h 3196"/>
              <a:gd name="T66" fmla="*/ 765 w 3261"/>
              <a:gd name="T67" fmla="*/ 2117 h 3196"/>
              <a:gd name="T68" fmla="*/ 967 w 3261"/>
              <a:gd name="T69" fmla="*/ 2268 h 3196"/>
              <a:gd name="T70" fmla="*/ 1207 w 3261"/>
              <a:gd name="T71" fmla="*/ 2344 h 3196"/>
              <a:gd name="T72" fmla="*/ 1278 w 3261"/>
              <a:gd name="T73" fmla="*/ 2433 h 3196"/>
              <a:gd name="T74" fmla="*/ 1193 w 3261"/>
              <a:gd name="T75" fmla="*/ 2596 h 3196"/>
              <a:gd name="T76" fmla="*/ 1041 w 3261"/>
              <a:gd name="T77" fmla="*/ 2625 h 3196"/>
              <a:gd name="T78" fmla="*/ 863 w 3261"/>
              <a:gd name="T79" fmla="*/ 2569 h 3196"/>
              <a:gd name="T80" fmla="*/ 750 w 3261"/>
              <a:gd name="T81" fmla="*/ 2437 h 3196"/>
              <a:gd name="T82" fmla="*/ 672 w 3261"/>
              <a:gd name="T83" fmla="*/ 2348 h 3196"/>
              <a:gd name="T84" fmla="*/ 505 w 3261"/>
              <a:gd name="T85" fmla="*/ 2277 h 3196"/>
              <a:gd name="T86" fmla="*/ 470 w 3261"/>
              <a:gd name="T87" fmla="*/ 2280 h 3196"/>
              <a:gd name="T88" fmla="*/ 432 w 3261"/>
              <a:gd name="T89" fmla="*/ 2306 h 3196"/>
              <a:gd name="T90" fmla="*/ 494 w 3261"/>
              <a:gd name="T91" fmla="*/ 2376 h 3196"/>
              <a:gd name="T92" fmla="*/ 557 w 3261"/>
              <a:gd name="T93" fmla="*/ 2425 h 3196"/>
              <a:gd name="T94" fmla="*/ 675 w 3261"/>
              <a:gd name="T95" fmla="*/ 2616 h 3196"/>
              <a:gd name="T96" fmla="*/ 698 w 3261"/>
              <a:gd name="T97" fmla="*/ 2661 h 3196"/>
              <a:gd name="T98" fmla="*/ 780 w 3261"/>
              <a:gd name="T99" fmla="*/ 2750 h 3196"/>
              <a:gd name="T100" fmla="*/ 947 w 3261"/>
              <a:gd name="T101" fmla="*/ 2821 h 3196"/>
              <a:gd name="T102" fmla="*/ 1224 w 3261"/>
              <a:gd name="T103" fmla="*/ 2809 h 3196"/>
              <a:gd name="T104" fmla="*/ 1226 w 3261"/>
              <a:gd name="T105" fmla="*/ 3048 h 3196"/>
              <a:gd name="T106" fmla="*/ 1217 w 3261"/>
              <a:gd name="T107" fmla="*/ 3153 h 3196"/>
              <a:gd name="T108" fmla="*/ 1138 w 3261"/>
              <a:gd name="T109" fmla="*/ 3196 h 3196"/>
              <a:gd name="T110" fmla="*/ 686 w 3261"/>
              <a:gd name="T111" fmla="*/ 2975 h 3196"/>
              <a:gd name="T112" fmla="*/ 287 w 3261"/>
              <a:gd name="T113" fmla="*/ 2567 h 3196"/>
              <a:gd name="T114" fmla="*/ 49 w 3261"/>
              <a:gd name="T115" fmla="*/ 2039 h 3196"/>
              <a:gd name="T116" fmla="*/ 13 w 3261"/>
              <a:gd name="T117" fmla="*/ 1433 h 3196"/>
              <a:gd name="T118" fmla="*/ 191 w 3261"/>
              <a:gd name="T119" fmla="*/ 868 h 3196"/>
              <a:gd name="T120" fmla="*/ 548 w 3261"/>
              <a:gd name="T121" fmla="*/ 414 h 3196"/>
              <a:gd name="T122" fmla="*/ 1042 w 3261"/>
              <a:gd name="T123" fmla="*/ 110 h 3196"/>
              <a:gd name="T124" fmla="*/ 1631 w 3261"/>
              <a:gd name="T125" fmla="*/ 0 h 3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3196">
                <a:moveTo>
                  <a:pt x="1631" y="0"/>
                </a:moveTo>
                <a:lnTo>
                  <a:pt x="1733" y="3"/>
                </a:lnTo>
                <a:lnTo>
                  <a:pt x="1835" y="12"/>
                </a:lnTo>
                <a:lnTo>
                  <a:pt x="1934" y="28"/>
                </a:lnTo>
                <a:lnTo>
                  <a:pt x="2032" y="49"/>
                </a:lnTo>
                <a:lnTo>
                  <a:pt x="2127" y="78"/>
                </a:lnTo>
                <a:lnTo>
                  <a:pt x="2220" y="110"/>
                </a:lnTo>
                <a:lnTo>
                  <a:pt x="2309" y="148"/>
                </a:lnTo>
                <a:lnTo>
                  <a:pt x="2397" y="192"/>
                </a:lnTo>
                <a:lnTo>
                  <a:pt x="2481" y="240"/>
                </a:lnTo>
                <a:lnTo>
                  <a:pt x="2562" y="294"/>
                </a:lnTo>
                <a:lnTo>
                  <a:pt x="2640" y="351"/>
                </a:lnTo>
                <a:lnTo>
                  <a:pt x="2714" y="414"/>
                </a:lnTo>
                <a:lnTo>
                  <a:pt x="2783" y="480"/>
                </a:lnTo>
                <a:lnTo>
                  <a:pt x="2849" y="550"/>
                </a:lnTo>
                <a:lnTo>
                  <a:pt x="2912" y="624"/>
                </a:lnTo>
                <a:lnTo>
                  <a:pt x="2969" y="702"/>
                </a:lnTo>
                <a:lnTo>
                  <a:pt x="3022" y="784"/>
                </a:lnTo>
                <a:lnTo>
                  <a:pt x="3070" y="868"/>
                </a:lnTo>
                <a:lnTo>
                  <a:pt x="3113" y="956"/>
                </a:lnTo>
                <a:lnTo>
                  <a:pt x="3151" y="1046"/>
                </a:lnTo>
                <a:lnTo>
                  <a:pt x="3184" y="1140"/>
                </a:lnTo>
                <a:lnTo>
                  <a:pt x="3212" y="1235"/>
                </a:lnTo>
                <a:lnTo>
                  <a:pt x="3233" y="1332"/>
                </a:lnTo>
                <a:lnTo>
                  <a:pt x="3249" y="1433"/>
                </a:lnTo>
                <a:lnTo>
                  <a:pt x="3258" y="1535"/>
                </a:lnTo>
                <a:lnTo>
                  <a:pt x="3261" y="1638"/>
                </a:lnTo>
                <a:lnTo>
                  <a:pt x="3258" y="1741"/>
                </a:lnTo>
                <a:lnTo>
                  <a:pt x="3249" y="1842"/>
                </a:lnTo>
                <a:lnTo>
                  <a:pt x="3234" y="1941"/>
                </a:lnTo>
                <a:lnTo>
                  <a:pt x="3213" y="2039"/>
                </a:lnTo>
                <a:lnTo>
                  <a:pt x="3186" y="2133"/>
                </a:lnTo>
                <a:lnTo>
                  <a:pt x="3153" y="2225"/>
                </a:lnTo>
                <a:lnTo>
                  <a:pt x="3116" y="2315"/>
                </a:lnTo>
                <a:lnTo>
                  <a:pt x="3074" y="2402"/>
                </a:lnTo>
                <a:lnTo>
                  <a:pt x="3026" y="2486"/>
                </a:lnTo>
                <a:lnTo>
                  <a:pt x="2975" y="2567"/>
                </a:lnTo>
                <a:lnTo>
                  <a:pt x="2918" y="2645"/>
                </a:lnTo>
                <a:lnTo>
                  <a:pt x="2857" y="2718"/>
                </a:lnTo>
                <a:lnTo>
                  <a:pt x="2792" y="2788"/>
                </a:lnTo>
                <a:lnTo>
                  <a:pt x="2724" y="2855"/>
                </a:lnTo>
                <a:lnTo>
                  <a:pt x="2651" y="2917"/>
                </a:lnTo>
                <a:lnTo>
                  <a:pt x="2574" y="2975"/>
                </a:lnTo>
                <a:lnTo>
                  <a:pt x="2495" y="3028"/>
                </a:lnTo>
                <a:lnTo>
                  <a:pt x="2413" y="3076"/>
                </a:lnTo>
                <a:lnTo>
                  <a:pt x="2326" y="3121"/>
                </a:lnTo>
                <a:lnTo>
                  <a:pt x="2238" y="3160"/>
                </a:lnTo>
                <a:lnTo>
                  <a:pt x="2147" y="3193"/>
                </a:lnTo>
                <a:lnTo>
                  <a:pt x="2124" y="3196"/>
                </a:lnTo>
                <a:lnTo>
                  <a:pt x="2104" y="3195"/>
                </a:lnTo>
                <a:lnTo>
                  <a:pt x="2087" y="3191"/>
                </a:lnTo>
                <a:lnTo>
                  <a:pt x="2072" y="3185"/>
                </a:lnTo>
                <a:lnTo>
                  <a:pt x="2059" y="3176"/>
                </a:lnTo>
                <a:lnTo>
                  <a:pt x="2050" y="3166"/>
                </a:lnTo>
                <a:lnTo>
                  <a:pt x="2043" y="3154"/>
                </a:lnTo>
                <a:lnTo>
                  <a:pt x="2038" y="3141"/>
                </a:lnTo>
                <a:lnTo>
                  <a:pt x="2035" y="3128"/>
                </a:lnTo>
                <a:lnTo>
                  <a:pt x="2035" y="3115"/>
                </a:lnTo>
                <a:lnTo>
                  <a:pt x="2035" y="3095"/>
                </a:lnTo>
                <a:lnTo>
                  <a:pt x="2035" y="3068"/>
                </a:lnTo>
                <a:lnTo>
                  <a:pt x="2035" y="3035"/>
                </a:lnTo>
                <a:lnTo>
                  <a:pt x="2035" y="2996"/>
                </a:lnTo>
                <a:lnTo>
                  <a:pt x="2035" y="2951"/>
                </a:lnTo>
                <a:lnTo>
                  <a:pt x="2036" y="2902"/>
                </a:lnTo>
                <a:lnTo>
                  <a:pt x="2036" y="2848"/>
                </a:lnTo>
                <a:lnTo>
                  <a:pt x="2036" y="2791"/>
                </a:lnTo>
                <a:lnTo>
                  <a:pt x="2036" y="2729"/>
                </a:lnTo>
                <a:lnTo>
                  <a:pt x="2036" y="2665"/>
                </a:lnTo>
                <a:lnTo>
                  <a:pt x="2034" y="2615"/>
                </a:lnTo>
                <a:lnTo>
                  <a:pt x="2029" y="2571"/>
                </a:lnTo>
                <a:lnTo>
                  <a:pt x="2021" y="2530"/>
                </a:lnTo>
                <a:lnTo>
                  <a:pt x="2010" y="2492"/>
                </a:lnTo>
                <a:lnTo>
                  <a:pt x="1996" y="2458"/>
                </a:lnTo>
                <a:lnTo>
                  <a:pt x="1981" y="2429"/>
                </a:lnTo>
                <a:lnTo>
                  <a:pt x="1964" y="2403"/>
                </a:lnTo>
                <a:lnTo>
                  <a:pt x="1945" y="2380"/>
                </a:lnTo>
                <a:lnTo>
                  <a:pt x="1926" y="2361"/>
                </a:lnTo>
                <a:lnTo>
                  <a:pt x="1968" y="2356"/>
                </a:lnTo>
                <a:lnTo>
                  <a:pt x="2010" y="2350"/>
                </a:lnTo>
                <a:lnTo>
                  <a:pt x="2052" y="2343"/>
                </a:lnTo>
                <a:lnTo>
                  <a:pt x="2094" y="2334"/>
                </a:lnTo>
                <a:lnTo>
                  <a:pt x="2135" y="2324"/>
                </a:lnTo>
                <a:lnTo>
                  <a:pt x="2176" y="2313"/>
                </a:lnTo>
                <a:lnTo>
                  <a:pt x="2216" y="2300"/>
                </a:lnTo>
                <a:lnTo>
                  <a:pt x="2255" y="2285"/>
                </a:lnTo>
                <a:lnTo>
                  <a:pt x="2293" y="2267"/>
                </a:lnTo>
                <a:lnTo>
                  <a:pt x="2330" y="2248"/>
                </a:lnTo>
                <a:lnTo>
                  <a:pt x="2367" y="2227"/>
                </a:lnTo>
                <a:lnTo>
                  <a:pt x="2402" y="2204"/>
                </a:lnTo>
                <a:lnTo>
                  <a:pt x="2435" y="2178"/>
                </a:lnTo>
                <a:lnTo>
                  <a:pt x="2466" y="2149"/>
                </a:lnTo>
                <a:lnTo>
                  <a:pt x="2496" y="2118"/>
                </a:lnTo>
                <a:lnTo>
                  <a:pt x="2524" y="2084"/>
                </a:lnTo>
                <a:lnTo>
                  <a:pt x="2550" y="2047"/>
                </a:lnTo>
                <a:lnTo>
                  <a:pt x="2574" y="2006"/>
                </a:lnTo>
                <a:lnTo>
                  <a:pt x="2595" y="1962"/>
                </a:lnTo>
                <a:lnTo>
                  <a:pt x="2614" y="1915"/>
                </a:lnTo>
                <a:lnTo>
                  <a:pt x="2632" y="1864"/>
                </a:lnTo>
                <a:lnTo>
                  <a:pt x="2646" y="1810"/>
                </a:lnTo>
                <a:lnTo>
                  <a:pt x="2657" y="1752"/>
                </a:lnTo>
                <a:lnTo>
                  <a:pt x="2665" y="1690"/>
                </a:lnTo>
                <a:lnTo>
                  <a:pt x="2670" y="1623"/>
                </a:lnTo>
                <a:lnTo>
                  <a:pt x="2671" y="1552"/>
                </a:lnTo>
                <a:lnTo>
                  <a:pt x="2669" y="1495"/>
                </a:lnTo>
                <a:lnTo>
                  <a:pt x="2662" y="1438"/>
                </a:lnTo>
                <a:lnTo>
                  <a:pt x="2651" y="1385"/>
                </a:lnTo>
                <a:lnTo>
                  <a:pt x="2636" y="1333"/>
                </a:lnTo>
                <a:lnTo>
                  <a:pt x="2615" y="1285"/>
                </a:lnTo>
                <a:lnTo>
                  <a:pt x="2593" y="1239"/>
                </a:lnTo>
                <a:lnTo>
                  <a:pt x="2566" y="1194"/>
                </a:lnTo>
                <a:lnTo>
                  <a:pt x="2536" y="1152"/>
                </a:lnTo>
                <a:lnTo>
                  <a:pt x="2503" y="1113"/>
                </a:lnTo>
                <a:lnTo>
                  <a:pt x="2507" y="1101"/>
                </a:lnTo>
                <a:lnTo>
                  <a:pt x="2513" y="1085"/>
                </a:lnTo>
                <a:lnTo>
                  <a:pt x="2518" y="1065"/>
                </a:lnTo>
                <a:lnTo>
                  <a:pt x="2524" y="1041"/>
                </a:lnTo>
                <a:lnTo>
                  <a:pt x="2529" y="1014"/>
                </a:lnTo>
                <a:lnTo>
                  <a:pt x="2533" y="982"/>
                </a:lnTo>
                <a:lnTo>
                  <a:pt x="2535" y="948"/>
                </a:lnTo>
                <a:lnTo>
                  <a:pt x="2535" y="910"/>
                </a:lnTo>
                <a:lnTo>
                  <a:pt x="2533" y="869"/>
                </a:lnTo>
                <a:lnTo>
                  <a:pt x="2527" y="825"/>
                </a:lnTo>
                <a:lnTo>
                  <a:pt x="2518" y="779"/>
                </a:lnTo>
                <a:lnTo>
                  <a:pt x="2505" y="730"/>
                </a:lnTo>
                <a:lnTo>
                  <a:pt x="2487" y="680"/>
                </a:lnTo>
                <a:lnTo>
                  <a:pt x="2486" y="679"/>
                </a:lnTo>
                <a:lnTo>
                  <a:pt x="2482" y="678"/>
                </a:lnTo>
                <a:lnTo>
                  <a:pt x="2475" y="677"/>
                </a:lnTo>
                <a:lnTo>
                  <a:pt x="2466" y="676"/>
                </a:lnTo>
                <a:lnTo>
                  <a:pt x="2455" y="676"/>
                </a:lnTo>
                <a:lnTo>
                  <a:pt x="2440" y="676"/>
                </a:lnTo>
                <a:lnTo>
                  <a:pt x="2423" y="677"/>
                </a:lnTo>
                <a:lnTo>
                  <a:pt x="2403" y="680"/>
                </a:lnTo>
                <a:lnTo>
                  <a:pt x="2380" y="684"/>
                </a:lnTo>
                <a:lnTo>
                  <a:pt x="2354" y="690"/>
                </a:lnTo>
                <a:lnTo>
                  <a:pt x="2325" y="699"/>
                </a:lnTo>
                <a:lnTo>
                  <a:pt x="2293" y="710"/>
                </a:lnTo>
                <a:lnTo>
                  <a:pt x="2259" y="723"/>
                </a:lnTo>
                <a:lnTo>
                  <a:pt x="2221" y="740"/>
                </a:lnTo>
                <a:lnTo>
                  <a:pt x="2180" y="762"/>
                </a:lnTo>
                <a:lnTo>
                  <a:pt x="2137" y="786"/>
                </a:lnTo>
                <a:lnTo>
                  <a:pt x="2090" y="814"/>
                </a:lnTo>
                <a:lnTo>
                  <a:pt x="2039" y="847"/>
                </a:lnTo>
                <a:lnTo>
                  <a:pt x="1960" y="828"/>
                </a:lnTo>
                <a:lnTo>
                  <a:pt x="1879" y="813"/>
                </a:lnTo>
                <a:lnTo>
                  <a:pt x="1797" y="802"/>
                </a:lnTo>
                <a:lnTo>
                  <a:pt x="1714" y="795"/>
                </a:lnTo>
                <a:lnTo>
                  <a:pt x="1631" y="792"/>
                </a:lnTo>
                <a:lnTo>
                  <a:pt x="1548" y="795"/>
                </a:lnTo>
                <a:lnTo>
                  <a:pt x="1464" y="802"/>
                </a:lnTo>
                <a:lnTo>
                  <a:pt x="1382" y="813"/>
                </a:lnTo>
                <a:lnTo>
                  <a:pt x="1302" y="828"/>
                </a:lnTo>
                <a:lnTo>
                  <a:pt x="1222" y="847"/>
                </a:lnTo>
                <a:lnTo>
                  <a:pt x="1172" y="814"/>
                </a:lnTo>
                <a:lnTo>
                  <a:pt x="1125" y="786"/>
                </a:lnTo>
                <a:lnTo>
                  <a:pt x="1081" y="762"/>
                </a:lnTo>
                <a:lnTo>
                  <a:pt x="1040" y="740"/>
                </a:lnTo>
                <a:lnTo>
                  <a:pt x="1003" y="723"/>
                </a:lnTo>
                <a:lnTo>
                  <a:pt x="968" y="710"/>
                </a:lnTo>
                <a:lnTo>
                  <a:pt x="936" y="699"/>
                </a:lnTo>
                <a:lnTo>
                  <a:pt x="907" y="690"/>
                </a:lnTo>
                <a:lnTo>
                  <a:pt x="881" y="684"/>
                </a:lnTo>
                <a:lnTo>
                  <a:pt x="858" y="680"/>
                </a:lnTo>
                <a:lnTo>
                  <a:pt x="838" y="677"/>
                </a:lnTo>
                <a:lnTo>
                  <a:pt x="821" y="676"/>
                </a:lnTo>
                <a:lnTo>
                  <a:pt x="807" y="676"/>
                </a:lnTo>
                <a:lnTo>
                  <a:pt x="795" y="676"/>
                </a:lnTo>
                <a:lnTo>
                  <a:pt x="786" y="677"/>
                </a:lnTo>
                <a:lnTo>
                  <a:pt x="779" y="678"/>
                </a:lnTo>
                <a:lnTo>
                  <a:pt x="775" y="679"/>
                </a:lnTo>
                <a:lnTo>
                  <a:pt x="774" y="680"/>
                </a:lnTo>
                <a:lnTo>
                  <a:pt x="756" y="730"/>
                </a:lnTo>
                <a:lnTo>
                  <a:pt x="743" y="779"/>
                </a:lnTo>
                <a:lnTo>
                  <a:pt x="734" y="825"/>
                </a:lnTo>
                <a:lnTo>
                  <a:pt x="728" y="869"/>
                </a:lnTo>
                <a:lnTo>
                  <a:pt x="726" y="910"/>
                </a:lnTo>
                <a:lnTo>
                  <a:pt x="726" y="948"/>
                </a:lnTo>
                <a:lnTo>
                  <a:pt x="728" y="982"/>
                </a:lnTo>
                <a:lnTo>
                  <a:pt x="732" y="1014"/>
                </a:lnTo>
                <a:lnTo>
                  <a:pt x="737" y="1041"/>
                </a:lnTo>
                <a:lnTo>
                  <a:pt x="743" y="1065"/>
                </a:lnTo>
                <a:lnTo>
                  <a:pt x="748" y="1085"/>
                </a:lnTo>
                <a:lnTo>
                  <a:pt x="754" y="1101"/>
                </a:lnTo>
                <a:lnTo>
                  <a:pt x="758" y="1113"/>
                </a:lnTo>
                <a:lnTo>
                  <a:pt x="725" y="1152"/>
                </a:lnTo>
                <a:lnTo>
                  <a:pt x="695" y="1194"/>
                </a:lnTo>
                <a:lnTo>
                  <a:pt x="668" y="1239"/>
                </a:lnTo>
                <a:lnTo>
                  <a:pt x="645" y="1285"/>
                </a:lnTo>
                <a:lnTo>
                  <a:pt x="626" y="1333"/>
                </a:lnTo>
                <a:lnTo>
                  <a:pt x="610" y="1385"/>
                </a:lnTo>
                <a:lnTo>
                  <a:pt x="599" y="1438"/>
                </a:lnTo>
                <a:lnTo>
                  <a:pt x="592" y="1495"/>
                </a:lnTo>
                <a:lnTo>
                  <a:pt x="590" y="1552"/>
                </a:lnTo>
                <a:lnTo>
                  <a:pt x="592" y="1623"/>
                </a:lnTo>
                <a:lnTo>
                  <a:pt x="597" y="1690"/>
                </a:lnTo>
                <a:lnTo>
                  <a:pt x="605" y="1751"/>
                </a:lnTo>
                <a:lnTo>
                  <a:pt x="616" y="1810"/>
                </a:lnTo>
                <a:lnTo>
                  <a:pt x="629" y="1864"/>
                </a:lnTo>
                <a:lnTo>
                  <a:pt x="646" y="1914"/>
                </a:lnTo>
                <a:lnTo>
                  <a:pt x="665" y="1962"/>
                </a:lnTo>
                <a:lnTo>
                  <a:pt x="686" y="2005"/>
                </a:lnTo>
                <a:lnTo>
                  <a:pt x="711" y="2046"/>
                </a:lnTo>
                <a:lnTo>
                  <a:pt x="737" y="2083"/>
                </a:lnTo>
                <a:lnTo>
                  <a:pt x="765" y="2117"/>
                </a:lnTo>
                <a:lnTo>
                  <a:pt x="794" y="2149"/>
                </a:lnTo>
                <a:lnTo>
                  <a:pt x="826" y="2178"/>
                </a:lnTo>
                <a:lnTo>
                  <a:pt x="859" y="2204"/>
                </a:lnTo>
                <a:lnTo>
                  <a:pt x="893" y="2227"/>
                </a:lnTo>
                <a:lnTo>
                  <a:pt x="929" y="2249"/>
                </a:lnTo>
                <a:lnTo>
                  <a:pt x="967" y="2268"/>
                </a:lnTo>
                <a:lnTo>
                  <a:pt x="1005" y="2285"/>
                </a:lnTo>
                <a:lnTo>
                  <a:pt x="1044" y="2300"/>
                </a:lnTo>
                <a:lnTo>
                  <a:pt x="1084" y="2314"/>
                </a:lnTo>
                <a:lnTo>
                  <a:pt x="1125" y="2325"/>
                </a:lnTo>
                <a:lnTo>
                  <a:pt x="1166" y="2335"/>
                </a:lnTo>
                <a:lnTo>
                  <a:pt x="1207" y="2344"/>
                </a:lnTo>
                <a:lnTo>
                  <a:pt x="1250" y="2351"/>
                </a:lnTo>
                <a:lnTo>
                  <a:pt x="1292" y="2357"/>
                </a:lnTo>
                <a:lnTo>
                  <a:pt x="1333" y="2362"/>
                </a:lnTo>
                <a:lnTo>
                  <a:pt x="1314" y="2382"/>
                </a:lnTo>
                <a:lnTo>
                  <a:pt x="1295" y="2406"/>
                </a:lnTo>
                <a:lnTo>
                  <a:pt x="1278" y="2433"/>
                </a:lnTo>
                <a:lnTo>
                  <a:pt x="1262" y="2464"/>
                </a:lnTo>
                <a:lnTo>
                  <a:pt x="1249" y="2499"/>
                </a:lnTo>
                <a:lnTo>
                  <a:pt x="1237" y="2539"/>
                </a:lnTo>
                <a:lnTo>
                  <a:pt x="1229" y="2582"/>
                </a:lnTo>
                <a:lnTo>
                  <a:pt x="1212" y="2589"/>
                </a:lnTo>
                <a:lnTo>
                  <a:pt x="1193" y="2596"/>
                </a:lnTo>
                <a:lnTo>
                  <a:pt x="1172" y="2603"/>
                </a:lnTo>
                <a:lnTo>
                  <a:pt x="1149" y="2610"/>
                </a:lnTo>
                <a:lnTo>
                  <a:pt x="1124" y="2616"/>
                </a:lnTo>
                <a:lnTo>
                  <a:pt x="1098" y="2621"/>
                </a:lnTo>
                <a:lnTo>
                  <a:pt x="1070" y="2624"/>
                </a:lnTo>
                <a:lnTo>
                  <a:pt x="1041" y="2625"/>
                </a:lnTo>
                <a:lnTo>
                  <a:pt x="1012" y="2624"/>
                </a:lnTo>
                <a:lnTo>
                  <a:pt x="983" y="2620"/>
                </a:lnTo>
                <a:lnTo>
                  <a:pt x="952" y="2612"/>
                </a:lnTo>
                <a:lnTo>
                  <a:pt x="922" y="2601"/>
                </a:lnTo>
                <a:lnTo>
                  <a:pt x="892" y="2587"/>
                </a:lnTo>
                <a:lnTo>
                  <a:pt x="863" y="2569"/>
                </a:lnTo>
                <a:lnTo>
                  <a:pt x="834" y="2546"/>
                </a:lnTo>
                <a:lnTo>
                  <a:pt x="807" y="2518"/>
                </a:lnTo>
                <a:lnTo>
                  <a:pt x="780" y="2484"/>
                </a:lnTo>
                <a:lnTo>
                  <a:pt x="755" y="2446"/>
                </a:lnTo>
                <a:lnTo>
                  <a:pt x="754" y="2443"/>
                </a:lnTo>
                <a:lnTo>
                  <a:pt x="750" y="2437"/>
                </a:lnTo>
                <a:lnTo>
                  <a:pt x="744" y="2427"/>
                </a:lnTo>
                <a:lnTo>
                  <a:pt x="734" y="2415"/>
                </a:lnTo>
                <a:lnTo>
                  <a:pt x="723" y="2400"/>
                </a:lnTo>
                <a:lnTo>
                  <a:pt x="709" y="2382"/>
                </a:lnTo>
                <a:lnTo>
                  <a:pt x="692" y="2365"/>
                </a:lnTo>
                <a:lnTo>
                  <a:pt x="672" y="2348"/>
                </a:lnTo>
                <a:lnTo>
                  <a:pt x="650" y="2331"/>
                </a:lnTo>
                <a:lnTo>
                  <a:pt x="626" y="2315"/>
                </a:lnTo>
                <a:lnTo>
                  <a:pt x="599" y="2302"/>
                </a:lnTo>
                <a:lnTo>
                  <a:pt x="570" y="2290"/>
                </a:lnTo>
                <a:lnTo>
                  <a:pt x="539" y="2282"/>
                </a:lnTo>
                <a:lnTo>
                  <a:pt x="505" y="2277"/>
                </a:lnTo>
                <a:lnTo>
                  <a:pt x="504" y="2277"/>
                </a:lnTo>
                <a:lnTo>
                  <a:pt x="500" y="2277"/>
                </a:lnTo>
                <a:lnTo>
                  <a:pt x="494" y="2277"/>
                </a:lnTo>
                <a:lnTo>
                  <a:pt x="487" y="2278"/>
                </a:lnTo>
                <a:lnTo>
                  <a:pt x="479" y="2279"/>
                </a:lnTo>
                <a:lnTo>
                  <a:pt x="470" y="2280"/>
                </a:lnTo>
                <a:lnTo>
                  <a:pt x="461" y="2282"/>
                </a:lnTo>
                <a:lnTo>
                  <a:pt x="452" y="2285"/>
                </a:lnTo>
                <a:lnTo>
                  <a:pt x="444" y="2289"/>
                </a:lnTo>
                <a:lnTo>
                  <a:pt x="438" y="2293"/>
                </a:lnTo>
                <a:lnTo>
                  <a:pt x="434" y="2299"/>
                </a:lnTo>
                <a:lnTo>
                  <a:pt x="432" y="2306"/>
                </a:lnTo>
                <a:lnTo>
                  <a:pt x="432" y="2314"/>
                </a:lnTo>
                <a:lnTo>
                  <a:pt x="436" y="2323"/>
                </a:lnTo>
                <a:lnTo>
                  <a:pt x="444" y="2334"/>
                </a:lnTo>
                <a:lnTo>
                  <a:pt x="456" y="2346"/>
                </a:lnTo>
                <a:lnTo>
                  <a:pt x="472" y="2360"/>
                </a:lnTo>
                <a:lnTo>
                  <a:pt x="494" y="2376"/>
                </a:lnTo>
                <a:lnTo>
                  <a:pt x="496" y="2377"/>
                </a:lnTo>
                <a:lnTo>
                  <a:pt x="502" y="2381"/>
                </a:lnTo>
                <a:lnTo>
                  <a:pt x="512" y="2388"/>
                </a:lnTo>
                <a:lnTo>
                  <a:pt x="524" y="2397"/>
                </a:lnTo>
                <a:lnTo>
                  <a:pt x="540" y="2409"/>
                </a:lnTo>
                <a:lnTo>
                  <a:pt x="557" y="2425"/>
                </a:lnTo>
                <a:lnTo>
                  <a:pt x="575" y="2445"/>
                </a:lnTo>
                <a:lnTo>
                  <a:pt x="595" y="2470"/>
                </a:lnTo>
                <a:lnTo>
                  <a:pt x="615" y="2498"/>
                </a:lnTo>
                <a:lnTo>
                  <a:pt x="636" y="2533"/>
                </a:lnTo>
                <a:lnTo>
                  <a:pt x="655" y="2572"/>
                </a:lnTo>
                <a:lnTo>
                  <a:pt x="675" y="2616"/>
                </a:lnTo>
                <a:lnTo>
                  <a:pt x="675" y="2617"/>
                </a:lnTo>
                <a:lnTo>
                  <a:pt x="677" y="2622"/>
                </a:lnTo>
                <a:lnTo>
                  <a:pt x="680" y="2629"/>
                </a:lnTo>
                <a:lnTo>
                  <a:pt x="684" y="2638"/>
                </a:lnTo>
                <a:lnTo>
                  <a:pt x="689" y="2648"/>
                </a:lnTo>
                <a:lnTo>
                  <a:pt x="698" y="2661"/>
                </a:lnTo>
                <a:lnTo>
                  <a:pt x="706" y="2674"/>
                </a:lnTo>
                <a:lnTo>
                  <a:pt x="717" y="2688"/>
                </a:lnTo>
                <a:lnTo>
                  <a:pt x="730" y="2703"/>
                </a:lnTo>
                <a:lnTo>
                  <a:pt x="744" y="2719"/>
                </a:lnTo>
                <a:lnTo>
                  <a:pt x="761" y="2734"/>
                </a:lnTo>
                <a:lnTo>
                  <a:pt x="780" y="2750"/>
                </a:lnTo>
                <a:lnTo>
                  <a:pt x="801" y="2765"/>
                </a:lnTo>
                <a:lnTo>
                  <a:pt x="825" y="2779"/>
                </a:lnTo>
                <a:lnTo>
                  <a:pt x="851" y="2792"/>
                </a:lnTo>
                <a:lnTo>
                  <a:pt x="880" y="2803"/>
                </a:lnTo>
                <a:lnTo>
                  <a:pt x="912" y="2813"/>
                </a:lnTo>
                <a:lnTo>
                  <a:pt x="947" y="2821"/>
                </a:lnTo>
                <a:lnTo>
                  <a:pt x="985" y="2826"/>
                </a:lnTo>
                <a:lnTo>
                  <a:pt x="1026" y="2829"/>
                </a:lnTo>
                <a:lnTo>
                  <a:pt x="1071" y="2829"/>
                </a:lnTo>
                <a:lnTo>
                  <a:pt x="1118" y="2826"/>
                </a:lnTo>
                <a:lnTo>
                  <a:pt x="1169" y="2820"/>
                </a:lnTo>
                <a:lnTo>
                  <a:pt x="1224" y="2809"/>
                </a:lnTo>
                <a:lnTo>
                  <a:pt x="1224" y="2855"/>
                </a:lnTo>
                <a:lnTo>
                  <a:pt x="1224" y="2899"/>
                </a:lnTo>
                <a:lnTo>
                  <a:pt x="1225" y="2941"/>
                </a:lnTo>
                <a:lnTo>
                  <a:pt x="1225" y="2981"/>
                </a:lnTo>
                <a:lnTo>
                  <a:pt x="1225" y="3017"/>
                </a:lnTo>
                <a:lnTo>
                  <a:pt x="1226" y="3048"/>
                </a:lnTo>
                <a:lnTo>
                  <a:pt x="1226" y="3076"/>
                </a:lnTo>
                <a:lnTo>
                  <a:pt x="1226" y="3099"/>
                </a:lnTo>
                <a:lnTo>
                  <a:pt x="1226" y="3115"/>
                </a:lnTo>
                <a:lnTo>
                  <a:pt x="1225" y="3128"/>
                </a:lnTo>
                <a:lnTo>
                  <a:pt x="1222" y="3141"/>
                </a:lnTo>
                <a:lnTo>
                  <a:pt x="1217" y="3153"/>
                </a:lnTo>
                <a:lnTo>
                  <a:pt x="1210" y="3165"/>
                </a:lnTo>
                <a:lnTo>
                  <a:pt x="1201" y="3176"/>
                </a:lnTo>
                <a:lnTo>
                  <a:pt x="1189" y="3184"/>
                </a:lnTo>
                <a:lnTo>
                  <a:pt x="1175" y="3191"/>
                </a:lnTo>
                <a:lnTo>
                  <a:pt x="1158" y="3195"/>
                </a:lnTo>
                <a:lnTo>
                  <a:pt x="1138" y="3196"/>
                </a:lnTo>
                <a:lnTo>
                  <a:pt x="1115" y="3193"/>
                </a:lnTo>
                <a:lnTo>
                  <a:pt x="1024" y="3160"/>
                </a:lnTo>
                <a:lnTo>
                  <a:pt x="935" y="3121"/>
                </a:lnTo>
                <a:lnTo>
                  <a:pt x="849" y="3077"/>
                </a:lnTo>
                <a:lnTo>
                  <a:pt x="767" y="3028"/>
                </a:lnTo>
                <a:lnTo>
                  <a:pt x="686" y="2975"/>
                </a:lnTo>
                <a:lnTo>
                  <a:pt x="611" y="2917"/>
                </a:lnTo>
                <a:lnTo>
                  <a:pt x="538" y="2855"/>
                </a:lnTo>
                <a:lnTo>
                  <a:pt x="469" y="2789"/>
                </a:lnTo>
                <a:lnTo>
                  <a:pt x="404" y="2718"/>
                </a:lnTo>
                <a:lnTo>
                  <a:pt x="343" y="2645"/>
                </a:lnTo>
                <a:lnTo>
                  <a:pt x="287" y="2567"/>
                </a:lnTo>
                <a:lnTo>
                  <a:pt x="235" y="2486"/>
                </a:lnTo>
                <a:lnTo>
                  <a:pt x="188" y="2403"/>
                </a:lnTo>
                <a:lnTo>
                  <a:pt x="146" y="2315"/>
                </a:lnTo>
                <a:lnTo>
                  <a:pt x="107" y="2225"/>
                </a:lnTo>
                <a:lnTo>
                  <a:pt x="75" y="2133"/>
                </a:lnTo>
                <a:lnTo>
                  <a:pt x="49" y="2039"/>
                </a:lnTo>
                <a:lnTo>
                  <a:pt x="28" y="1942"/>
                </a:lnTo>
                <a:lnTo>
                  <a:pt x="12" y="1842"/>
                </a:lnTo>
                <a:lnTo>
                  <a:pt x="3" y="1741"/>
                </a:lnTo>
                <a:lnTo>
                  <a:pt x="0" y="1638"/>
                </a:lnTo>
                <a:lnTo>
                  <a:pt x="3" y="1535"/>
                </a:lnTo>
                <a:lnTo>
                  <a:pt x="13" y="1433"/>
                </a:lnTo>
                <a:lnTo>
                  <a:pt x="28" y="1332"/>
                </a:lnTo>
                <a:lnTo>
                  <a:pt x="50" y="1235"/>
                </a:lnTo>
                <a:lnTo>
                  <a:pt x="77" y="1140"/>
                </a:lnTo>
                <a:lnTo>
                  <a:pt x="109" y="1046"/>
                </a:lnTo>
                <a:lnTo>
                  <a:pt x="148" y="956"/>
                </a:lnTo>
                <a:lnTo>
                  <a:pt x="191" y="868"/>
                </a:lnTo>
                <a:lnTo>
                  <a:pt x="239" y="784"/>
                </a:lnTo>
                <a:lnTo>
                  <a:pt x="292" y="702"/>
                </a:lnTo>
                <a:lnTo>
                  <a:pt x="349" y="624"/>
                </a:lnTo>
                <a:lnTo>
                  <a:pt x="411" y="550"/>
                </a:lnTo>
                <a:lnTo>
                  <a:pt x="478" y="480"/>
                </a:lnTo>
                <a:lnTo>
                  <a:pt x="548" y="414"/>
                </a:lnTo>
                <a:lnTo>
                  <a:pt x="621" y="351"/>
                </a:lnTo>
                <a:lnTo>
                  <a:pt x="700" y="294"/>
                </a:lnTo>
                <a:lnTo>
                  <a:pt x="780" y="240"/>
                </a:lnTo>
                <a:lnTo>
                  <a:pt x="864" y="192"/>
                </a:lnTo>
                <a:lnTo>
                  <a:pt x="951" y="148"/>
                </a:lnTo>
                <a:lnTo>
                  <a:pt x="1042" y="110"/>
                </a:lnTo>
                <a:lnTo>
                  <a:pt x="1134" y="78"/>
                </a:lnTo>
                <a:lnTo>
                  <a:pt x="1229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  <a:moveTo>
                  <a:pt x="1630" y="0"/>
                </a:moveTo>
                <a:lnTo>
                  <a:pt x="1631" y="0"/>
                </a:lnTo>
                <a:lnTo>
                  <a:pt x="1631" y="0"/>
                </a:lnTo>
                <a:lnTo>
                  <a:pt x="163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5" name="Freeform 1583"/>
          <p:cNvSpPr>
            <a:spLocks noEditPoints="1"/>
          </p:cNvSpPr>
          <p:nvPr/>
        </p:nvSpPr>
        <p:spPr bwMode="auto">
          <a:xfrm>
            <a:off x="2752894" y="1786318"/>
            <a:ext cx="336784" cy="273224"/>
          </a:xfrm>
          <a:custGeom>
            <a:avLst/>
            <a:gdLst>
              <a:gd name="T0" fmla="*/ 2376 w 3261"/>
              <a:gd name="T1" fmla="*/ 1501 h 2649"/>
              <a:gd name="T2" fmla="*/ 2446 w 3261"/>
              <a:gd name="T3" fmla="*/ 1732 h 2649"/>
              <a:gd name="T4" fmla="*/ 2376 w 3261"/>
              <a:gd name="T5" fmla="*/ 1963 h 2649"/>
              <a:gd name="T6" fmla="*/ 2212 w 3261"/>
              <a:gd name="T7" fmla="*/ 2034 h 2649"/>
              <a:gd name="T8" fmla="*/ 2072 w 3261"/>
              <a:gd name="T9" fmla="*/ 1899 h 2649"/>
              <a:gd name="T10" fmla="*/ 2046 w 3261"/>
              <a:gd name="T11" fmla="*/ 1644 h 2649"/>
              <a:gd name="T12" fmla="*/ 2156 w 3261"/>
              <a:gd name="T13" fmla="*/ 1455 h 2649"/>
              <a:gd name="T14" fmla="*/ 1078 w 3261"/>
              <a:gd name="T15" fmla="*/ 1439 h 2649"/>
              <a:gd name="T16" fmla="*/ 1204 w 3261"/>
              <a:gd name="T17" fmla="*/ 1604 h 2649"/>
              <a:gd name="T18" fmla="*/ 1204 w 3261"/>
              <a:gd name="T19" fmla="*/ 1861 h 2649"/>
              <a:gd name="T20" fmla="*/ 1078 w 3261"/>
              <a:gd name="T21" fmla="*/ 2025 h 2649"/>
              <a:gd name="T22" fmla="*/ 908 w 3261"/>
              <a:gd name="T23" fmla="*/ 1989 h 2649"/>
              <a:gd name="T24" fmla="*/ 818 w 3261"/>
              <a:gd name="T25" fmla="*/ 1777 h 2649"/>
              <a:gd name="T26" fmla="*/ 865 w 3261"/>
              <a:gd name="T27" fmla="*/ 1532 h 2649"/>
              <a:gd name="T28" fmla="*/ 1019 w 3261"/>
              <a:gd name="T29" fmla="*/ 1427 h 2649"/>
              <a:gd name="T30" fmla="*/ 755 w 3261"/>
              <a:gd name="T31" fmla="*/ 1257 h 2649"/>
              <a:gd name="T32" fmla="*/ 518 w 3261"/>
              <a:gd name="T33" fmla="*/ 1441 h 2649"/>
              <a:gd name="T34" fmla="*/ 400 w 3261"/>
              <a:gd name="T35" fmla="*/ 1764 h 2649"/>
              <a:gd name="T36" fmla="*/ 453 w 3261"/>
              <a:gd name="T37" fmla="*/ 2058 h 2649"/>
              <a:gd name="T38" fmla="*/ 626 w 3261"/>
              <a:gd name="T39" fmla="*/ 2281 h 2649"/>
              <a:gd name="T40" fmla="*/ 958 w 3261"/>
              <a:gd name="T41" fmla="*/ 2408 h 2649"/>
              <a:gd name="T42" fmla="*/ 1339 w 3261"/>
              <a:gd name="T43" fmla="*/ 2444 h 2649"/>
              <a:gd name="T44" fmla="*/ 1776 w 3261"/>
              <a:gd name="T45" fmla="*/ 2447 h 2649"/>
              <a:gd name="T46" fmla="*/ 2154 w 3261"/>
              <a:gd name="T47" fmla="*/ 2426 h 2649"/>
              <a:gd name="T48" fmla="*/ 2507 w 3261"/>
              <a:gd name="T49" fmla="*/ 2338 h 2649"/>
              <a:gd name="T50" fmla="*/ 2744 w 3261"/>
              <a:gd name="T51" fmla="*/ 2147 h 2649"/>
              <a:gd name="T52" fmla="*/ 2835 w 3261"/>
              <a:gd name="T53" fmla="*/ 1869 h 2649"/>
              <a:gd name="T54" fmla="*/ 2788 w 3261"/>
              <a:gd name="T55" fmla="*/ 1543 h 2649"/>
              <a:gd name="T56" fmla="*/ 2564 w 3261"/>
              <a:gd name="T57" fmla="*/ 1293 h 2649"/>
              <a:gd name="T58" fmla="*/ 2299 w 3261"/>
              <a:gd name="T59" fmla="*/ 1224 h 2649"/>
              <a:gd name="T60" fmla="*/ 1930 w 3261"/>
              <a:gd name="T61" fmla="*/ 1236 h 2649"/>
              <a:gd name="T62" fmla="*/ 1567 w 3261"/>
              <a:gd name="T63" fmla="*/ 1249 h 2649"/>
              <a:gd name="T64" fmla="*/ 1192 w 3261"/>
              <a:gd name="T65" fmla="*/ 1228 h 2649"/>
              <a:gd name="T66" fmla="*/ 2946 w 3261"/>
              <a:gd name="T67" fmla="*/ 2 h 2649"/>
              <a:gd name="T68" fmla="*/ 3044 w 3261"/>
              <a:gd name="T69" fmla="*/ 305 h 2649"/>
              <a:gd name="T70" fmla="*/ 3029 w 3261"/>
              <a:gd name="T71" fmla="*/ 567 h 2649"/>
              <a:gd name="T72" fmla="*/ 3131 w 3261"/>
              <a:gd name="T73" fmla="*/ 864 h 2649"/>
              <a:gd name="T74" fmla="*/ 3259 w 3261"/>
              <a:gd name="T75" fmla="*/ 1287 h 2649"/>
              <a:gd name="T76" fmla="*/ 3220 w 3261"/>
              <a:gd name="T77" fmla="*/ 1765 h 2649"/>
              <a:gd name="T78" fmla="*/ 3073 w 3261"/>
              <a:gd name="T79" fmla="*/ 2128 h 2649"/>
              <a:gd name="T80" fmla="*/ 2797 w 3261"/>
              <a:gd name="T81" fmla="*/ 2401 h 2649"/>
              <a:gd name="T82" fmla="*/ 2365 w 3261"/>
              <a:gd name="T83" fmla="*/ 2577 h 2649"/>
              <a:gd name="T84" fmla="*/ 1731 w 3261"/>
              <a:gd name="T85" fmla="*/ 2648 h 2649"/>
              <a:gd name="T86" fmla="*/ 1120 w 3261"/>
              <a:gd name="T87" fmla="*/ 2620 h 2649"/>
              <a:gd name="T88" fmla="*/ 588 w 3261"/>
              <a:gd name="T89" fmla="*/ 2473 h 2649"/>
              <a:gd name="T90" fmla="*/ 259 w 3261"/>
              <a:gd name="T91" fmla="*/ 2224 h 2649"/>
              <a:gd name="T92" fmla="*/ 80 w 3261"/>
              <a:gd name="T93" fmla="*/ 1901 h 2649"/>
              <a:gd name="T94" fmla="*/ 2 w 3261"/>
              <a:gd name="T95" fmla="*/ 1451 h 2649"/>
              <a:gd name="T96" fmla="*/ 66 w 3261"/>
              <a:gd name="T97" fmla="*/ 996 h 2649"/>
              <a:gd name="T98" fmla="*/ 251 w 3261"/>
              <a:gd name="T99" fmla="*/ 640 h 2649"/>
              <a:gd name="T100" fmla="*/ 213 w 3261"/>
              <a:gd name="T101" fmla="*/ 408 h 2649"/>
              <a:gd name="T102" fmla="*/ 269 w 3261"/>
              <a:gd name="T103" fmla="*/ 67 h 2649"/>
              <a:gd name="T104" fmla="*/ 369 w 3261"/>
              <a:gd name="T105" fmla="*/ 2 h 2649"/>
              <a:gd name="T106" fmla="*/ 602 w 3261"/>
              <a:gd name="T107" fmla="*/ 56 h 2649"/>
              <a:gd name="T108" fmla="*/ 925 w 3261"/>
              <a:gd name="T109" fmla="*/ 226 h 2649"/>
              <a:gd name="T110" fmla="*/ 1350 w 3261"/>
              <a:gd name="T111" fmla="*/ 215 h 2649"/>
              <a:gd name="T112" fmla="*/ 1910 w 3261"/>
              <a:gd name="T113" fmla="*/ 215 h 2649"/>
              <a:gd name="T114" fmla="*/ 2336 w 3261"/>
              <a:gd name="T115" fmla="*/ 226 h 2649"/>
              <a:gd name="T116" fmla="*/ 2657 w 3261"/>
              <a:gd name="T117" fmla="*/ 56 h 2649"/>
              <a:gd name="T118" fmla="*/ 2888 w 3261"/>
              <a:gd name="T119" fmla="*/ 1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1" h="2649">
                <a:moveTo>
                  <a:pt x="2242" y="1427"/>
                </a:moveTo>
                <a:lnTo>
                  <a:pt x="2272" y="1430"/>
                </a:lnTo>
                <a:lnTo>
                  <a:pt x="2301" y="1439"/>
                </a:lnTo>
                <a:lnTo>
                  <a:pt x="2328" y="1455"/>
                </a:lnTo>
                <a:lnTo>
                  <a:pt x="2353" y="1476"/>
                </a:lnTo>
                <a:lnTo>
                  <a:pt x="2376" y="1501"/>
                </a:lnTo>
                <a:lnTo>
                  <a:pt x="2396" y="1532"/>
                </a:lnTo>
                <a:lnTo>
                  <a:pt x="2413" y="1566"/>
                </a:lnTo>
                <a:lnTo>
                  <a:pt x="2427" y="1604"/>
                </a:lnTo>
                <a:lnTo>
                  <a:pt x="2437" y="1644"/>
                </a:lnTo>
                <a:lnTo>
                  <a:pt x="2444" y="1687"/>
                </a:lnTo>
                <a:lnTo>
                  <a:pt x="2446" y="1732"/>
                </a:lnTo>
                <a:lnTo>
                  <a:pt x="2444" y="1777"/>
                </a:lnTo>
                <a:lnTo>
                  <a:pt x="2437" y="1820"/>
                </a:lnTo>
                <a:lnTo>
                  <a:pt x="2427" y="1861"/>
                </a:lnTo>
                <a:lnTo>
                  <a:pt x="2413" y="1899"/>
                </a:lnTo>
                <a:lnTo>
                  <a:pt x="2396" y="1933"/>
                </a:lnTo>
                <a:lnTo>
                  <a:pt x="2376" y="1963"/>
                </a:lnTo>
                <a:lnTo>
                  <a:pt x="2353" y="1989"/>
                </a:lnTo>
                <a:lnTo>
                  <a:pt x="2328" y="2009"/>
                </a:lnTo>
                <a:lnTo>
                  <a:pt x="2301" y="2025"/>
                </a:lnTo>
                <a:lnTo>
                  <a:pt x="2272" y="2034"/>
                </a:lnTo>
                <a:lnTo>
                  <a:pt x="2242" y="2038"/>
                </a:lnTo>
                <a:lnTo>
                  <a:pt x="2212" y="2034"/>
                </a:lnTo>
                <a:lnTo>
                  <a:pt x="2183" y="2025"/>
                </a:lnTo>
                <a:lnTo>
                  <a:pt x="2156" y="2009"/>
                </a:lnTo>
                <a:lnTo>
                  <a:pt x="2131" y="1989"/>
                </a:lnTo>
                <a:lnTo>
                  <a:pt x="2109" y="1963"/>
                </a:lnTo>
                <a:lnTo>
                  <a:pt x="2089" y="1933"/>
                </a:lnTo>
                <a:lnTo>
                  <a:pt x="2072" y="1899"/>
                </a:lnTo>
                <a:lnTo>
                  <a:pt x="2057" y="1861"/>
                </a:lnTo>
                <a:lnTo>
                  <a:pt x="2046" y="1820"/>
                </a:lnTo>
                <a:lnTo>
                  <a:pt x="2040" y="1777"/>
                </a:lnTo>
                <a:lnTo>
                  <a:pt x="2038" y="1732"/>
                </a:lnTo>
                <a:lnTo>
                  <a:pt x="2040" y="1687"/>
                </a:lnTo>
                <a:lnTo>
                  <a:pt x="2046" y="1644"/>
                </a:lnTo>
                <a:lnTo>
                  <a:pt x="2057" y="1604"/>
                </a:lnTo>
                <a:lnTo>
                  <a:pt x="2072" y="1566"/>
                </a:lnTo>
                <a:lnTo>
                  <a:pt x="2089" y="1532"/>
                </a:lnTo>
                <a:lnTo>
                  <a:pt x="2109" y="1501"/>
                </a:lnTo>
                <a:lnTo>
                  <a:pt x="2131" y="1476"/>
                </a:lnTo>
                <a:lnTo>
                  <a:pt x="2156" y="1455"/>
                </a:lnTo>
                <a:lnTo>
                  <a:pt x="2183" y="1439"/>
                </a:lnTo>
                <a:lnTo>
                  <a:pt x="2212" y="1430"/>
                </a:lnTo>
                <a:lnTo>
                  <a:pt x="2242" y="1427"/>
                </a:lnTo>
                <a:close/>
                <a:moveTo>
                  <a:pt x="1019" y="1427"/>
                </a:moveTo>
                <a:lnTo>
                  <a:pt x="1049" y="1430"/>
                </a:lnTo>
                <a:lnTo>
                  <a:pt x="1078" y="1439"/>
                </a:lnTo>
                <a:lnTo>
                  <a:pt x="1105" y="1455"/>
                </a:lnTo>
                <a:lnTo>
                  <a:pt x="1130" y="1476"/>
                </a:lnTo>
                <a:lnTo>
                  <a:pt x="1153" y="1501"/>
                </a:lnTo>
                <a:lnTo>
                  <a:pt x="1173" y="1532"/>
                </a:lnTo>
                <a:lnTo>
                  <a:pt x="1190" y="1566"/>
                </a:lnTo>
                <a:lnTo>
                  <a:pt x="1204" y="1604"/>
                </a:lnTo>
                <a:lnTo>
                  <a:pt x="1214" y="1644"/>
                </a:lnTo>
                <a:lnTo>
                  <a:pt x="1220" y="1687"/>
                </a:lnTo>
                <a:lnTo>
                  <a:pt x="1222" y="1732"/>
                </a:lnTo>
                <a:lnTo>
                  <a:pt x="1220" y="1777"/>
                </a:lnTo>
                <a:lnTo>
                  <a:pt x="1214" y="1820"/>
                </a:lnTo>
                <a:lnTo>
                  <a:pt x="1204" y="1861"/>
                </a:lnTo>
                <a:lnTo>
                  <a:pt x="1190" y="1899"/>
                </a:lnTo>
                <a:lnTo>
                  <a:pt x="1173" y="1933"/>
                </a:lnTo>
                <a:lnTo>
                  <a:pt x="1153" y="1963"/>
                </a:lnTo>
                <a:lnTo>
                  <a:pt x="1130" y="1989"/>
                </a:lnTo>
                <a:lnTo>
                  <a:pt x="1105" y="2009"/>
                </a:lnTo>
                <a:lnTo>
                  <a:pt x="1078" y="2025"/>
                </a:lnTo>
                <a:lnTo>
                  <a:pt x="1049" y="2034"/>
                </a:lnTo>
                <a:lnTo>
                  <a:pt x="1019" y="2038"/>
                </a:lnTo>
                <a:lnTo>
                  <a:pt x="989" y="2034"/>
                </a:lnTo>
                <a:lnTo>
                  <a:pt x="960" y="2025"/>
                </a:lnTo>
                <a:lnTo>
                  <a:pt x="933" y="2009"/>
                </a:lnTo>
                <a:lnTo>
                  <a:pt x="908" y="1989"/>
                </a:lnTo>
                <a:lnTo>
                  <a:pt x="885" y="1963"/>
                </a:lnTo>
                <a:lnTo>
                  <a:pt x="865" y="1933"/>
                </a:lnTo>
                <a:lnTo>
                  <a:pt x="848" y="1899"/>
                </a:lnTo>
                <a:lnTo>
                  <a:pt x="834" y="1861"/>
                </a:lnTo>
                <a:lnTo>
                  <a:pt x="824" y="1820"/>
                </a:lnTo>
                <a:lnTo>
                  <a:pt x="818" y="1777"/>
                </a:lnTo>
                <a:lnTo>
                  <a:pt x="815" y="1732"/>
                </a:lnTo>
                <a:lnTo>
                  <a:pt x="818" y="1687"/>
                </a:lnTo>
                <a:lnTo>
                  <a:pt x="824" y="1644"/>
                </a:lnTo>
                <a:lnTo>
                  <a:pt x="834" y="1604"/>
                </a:lnTo>
                <a:lnTo>
                  <a:pt x="848" y="1566"/>
                </a:lnTo>
                <a:lnTo>
                  <a:pt x="865" y="1532"/>
                </a:lnTo>
                <a:lnTo>
                  <a:pt x="885" y="1501"/>
                </a:lnTo>
                <a:lnTo>
                  <a:pt x="908" y="1476"/>
                </a:lnTo>
                <a:lnTo>
                  <a:pt x="933" y="1455"/>
                </a:lnTo>
                <a:lnTo>
                  <a:pt x="960" y="1439"/>
                </a:lnTo>
                <a:lnTo>
                  <a:pt x="989" y="1430"/>
                </a:lnTo>
                <a:lnTo>
                  <a:pt x="1019" y="1427"/>
                </a:lnTo>
                <a:close/>
                <a:moveTo>
                  <a:pt x="1011" y="1222"/>
                </a:moveTo>
                <a:lnTo>
                  <a:pt x="941" y="1224"/>
                </a:lnTo>
                <a:lnTo>
                  <a:pt x="891" y="1227"/>
                </a:lnTo>
                <a:lnTo>
                  <a:pt x="843" y="1234"/>
                </a:lnTo>
                <a:lnTo>
                  <a:pt x="797" y="1244"/>
                </a:lnTo>
                <a:lnTo>
                  <a:pt x="755" y="1257"/>
                </a:lnTo>
                <a:lnTo>
                  <a:pt x="715" y="1273"/>
                </a:lnTo>
                <a:lnTo>
                  <a:pt x="676" y="1293"/>
                </a:lnTo>
                <a:lnTo>
                  <a:pt x="641" y="1317"/>
                </a:lnTo>
                <a:lnTo>
                  <a:pt x="609" y="1343"/>
                </a:lnTo>
                <a:lnTo>
                  <a:pt x="560" y="1392"/>
                </a:lnTo>
                <a:lnTo>
                  <a:pt x="518" y="1441"/>
                </a:lnTo>
                <a:lnTo>
                  <a:pt x="482" y="1492"/>
                </a:lnTo>
                <a:lnTo>
                  <a:pt x="453" y="1545"/>
                </a:lnTo>
                <a:lnTo>
                  <a:pt x="430" y="1598"/>
                </a:lnTo>
                <a:lnTo>
                  <a:pt x="413" y="1652"/>
                </a:lnTo>
                <a:lnTo>
                  <a:pt x="403" y="1708"/>
                </a:lnTo>
                <a:lnTo>
                  <a:pt x="400" y="1764"/>
                </a:lnTo>
                <a:lnTo>
                  <a:pt x="401" y="1818"/>
                </a:lnTo>
                <a:lnTo>
                  <a:pt x="405" y="1869"/>
                </a:lnTo>
                <a:lnTo>
                  <a:pt x="412" y="1918"/>
                </a:lnTo>
                <a:lnTo>
                  <a:pt x="423" y="1964"/>
                </a:lnTo>
                <a:lnTo>
                  <a:pt x="435" y="2007"/>
                </a:lnTo>
                <a:lnTo>
                  <a:pt x="453" y="2058"/>
                </a:lnTo>
                <a:lnTo>
                  <a:pt x="474" y="2104"/>
                </a:lnTo>
                <a:lnTo>
                  <a:pt x="497" y="2147"/>
                </a:lnTo>
                <a:lnTo>
                  <a:pt x="523" y="2185"/>
                </a:lnTo>
                <a:lnTo>
                  <a:pt x="552" y="2220"/>
                </a:lnTo>
                <a:lnTo>
                  <a:pt x="586" y="2252"/>
                </a:lnTo>
                <a:lnTo>
                  <a:pt x="626" y="2281"/>
                </a:lnTo>
                <a:lnTo>
                  <a:pt x="670" y="2307"/>
                </a:lnTo>
                <a:lnTo>
                  <a:pt x="734" y="2338"/>
                </a:lnTo>
                <a:lnTo>
                  <a:pt x="795" y="2364"/>
                </a:lnTo>
                <a:lnTo>
                  <a:pt x="856" y="2384"/>
                </a:lnTo>
                <a:lnTo>
                  <a:pt x="904" y="2397"/>
                </a:lnTo>
                <a:lnTo>
                  <a:pt x="958" y="2408"/>
                </a:lnTo>
                <a:lnTo>
                  <a:pt x="1020" y="2418"/>
                </a:lnTo>
                <a:lnTo>
                  <a:pt x="1087" y="2426"/>
                </a:lnTo>
                <a:lnTo>
                  <a:pt x="1155" y="2433"/>
                </a:lnTo>
                <a:lnTo>
                  <a:pt x="1220" y="2438"/>
                </a:lnTo>
                <a:lnTo>
                  <a:pt x="1282" y="2442"/>
                </a:lnTo>
                <a:lnTo>
                  <a:pt x="1339" y="2444"/>
                </a:lnTo>
                <a:lnTo>
                  <a:pt x="1398" y="2446"/>
                </a:lnTo>
                <a:lnTo>
                  <a:pt x="1464" y="2447"/>
                </a:lnTo>
                <a:lnTo>
                  <a:pt x="1539" y="2447"/>
                </a:lnTo>
                <a:lnTo>
                  <a:pt x="1620" y="2448"/>
                </a:lnTo>
                <a:lnTo>
                  <a:pt x="1702" y="2447"/>
                </a:lnTo>
                <a:lnTo>
                  <a:pt x="1776" y="2447"/>
                </a:lnTo>
                <a:lnTo>
                  <a:pt x="1843" y="2446"/>
                </a:lnTo>
                <a:lnTo>
                  <a:pt x="1902" y="2444"/>
                </a:lnTo>
                <a:lnTo>
                  <a:pt x="1959" y="2442"/>
                </a:lnTo>
                <a:lnTo>
                  <a:pt x="2020" y="2438"/>
                </a:lnTo>
                <a:lnTo>
                  <a:pt x="2085" y="2433"/>
                </a:lnTo>
                <a:lnTo>
                  <a:pt x="2154" y="2426"/>
                </a:lnTo>
                <a:lnTo>
                  <a:pt x="2221" y="2418"/>
                </a:lnTo>
                <a:lnTo>
                  <a:pt x="2282" y="2408"/>
                </a:lnTo>
                <a:lnTo>
                  <a:pt x="2336" y="2397"/>
                </a:lnTo>
                <a:lnTo>
                  <a:pt x="2385" y="2384"/>
                </a:lnTo>
                <a:lnTo>
                  <a:pt x="2446" y="2364"/>
                </a:lnTo>
                <a:lnTo>
                  <a:pt x="2507" y="2338"/>
                </a:lnTo>
                <a:lnTo>
                  <a:pt x="2570" y="2307"/>
                </a:lnTo>
                <a:lnTo>
                  <a:pt x="2614" y="2281"/>
                </a:lnTo>
                <a:lnTo>
                  <a:pt x="2655" y="2252"/>
                </a:lnTo>
                <a:lnTo>
                  <a:pt x="2689" y="2220"/>
                </a:lnTo>
                <a:lnTo>
                  <a:pt x="2718" y="2185"/>
                </a:lnTo>
                <a:lnTo>
                  <a:pt x="2744" y="2147"/>
                </a:lnTo>
                <a:lnTo>
                  <a:pt x="2767" y="2105"/>
                </a:lnTo>
                <a:lnTo>
                  <a:pt x="2787" y="2058"/>
                </a:lnTo>
                <a:lnTo>
                  <a:pt x="2806" y="2007"/>
                </a:lnTo>
                <a:lnTo>
                  <a:pt x="2818" y="1964"/>
                </a:lnTo>
                <a:lnTo>
                  <a:pt x="2828" y="1918"/>
                </a:lnTo>
                <a:lnTo>
                  <a:pt x="2835" y="1869"/>
                </a:lnTo>
                <a:lnTo>
                  <a:pt x="2839" y="1818"/>
                </a:lnTo>
                <a:lnTo>
                  <a:pt x="2840" y="1764"/>
                </a:lnTo>
                <a:lnTo>
                  <a:pt x="2837" y="1707"/>
                </a:lnTo>
                <a:lnTo>
                  <a:pt x="2827" y="1651"/>
                </a:lnTo>
                <a:lnTo>
                  <a:pt x="2811" y="1596"/>
                </a:lnTo>
                <a:lnTo>
                  <a:pt x="2788" y="1543"/>
                </a:lnTo>
                <a:lnTo>
                  <a:pt x="2759" y="1491"/>
                </a:lnTo>
                <a:lnTo>
                  <a:pt x="2723" y="1440"/>
                </a:lnTo>
                <a:lnTo>
                  <a:pt x="2681" y="1391"/>
                </a:lnTo>
                <a:lnTo>
                  <a:pt x="2632" y="1343"/>
                </a:lnTo>
                <a:lnTo>
                  <a:pt x="2598" y="1317"/>
                </a:lnTo>
                <a:lnTo>
                  <a:pt x="2564" y="1293"/>
                </a:lnTo>
                <a:lnTo>
                  <a:pt x="2526" y="1273"/>
                </a:lnTo>
                <a:lnTo>
                  <a:pt x="2486" y="1257"/>
                </a:lnTo>
                <a:lnTo>
                  <a:pt x="2444" y="1244"/>
                </a:lnTo>
                <a:lnTo>
                  <a:pt x="2398" y="1234"/>
                </a:lnTo>
                <a:lnTo>
                  <a:pt x="2350" y="1227"/>
                </a:lnTo>
                <a:lnTo>
                  <a:pt x="2299" y="1224"/>
                </a:lnTo>
                <a:lnTo>
                  <a:pt x="2230" y="1222"/>
                </a:lnTo>
                <a:lnTo>
                  <a:pt x="2164" y="1223"/>
                </a:lnTo>
                <a:lnTo>
                  <a:pt x="2099" y="1225"/>
                </a:lnTo>
                <a:lnTo>
                  <a:pt x="2048" y="1228"/>
                </a:lnTo>
                <a:lnTo>
                  <a:pt x="1992" y="1232"/>
                </a:lnTo>
                <a:lnTo>
                  <a:pt x="1930" y="1236"/>
                </a:lnTo>
                <a:lnTo>
                  <a:pt x="1863" y="1240"/>
                </a:lnTo>
                <a:lnTo>
                  <a:pt x="1795" y="1244"/>
                </a:lnTo>
                <a:lnTo>
                  <a:pt x="1732" y="1247"/>
                </a:lnTo>
                <a:lnTo>
                  <a:pt x="1674" y="1249"/>
                </a:lnTo>
                <a:lnTo>
                  <a:pt x="1620" y="1250"/>
                </a:lnTo>
                <a:lnTo>
                  <a:pt x="1567" y="1249"/>
                </a:lnTo>
                <a:lnTo>
                  <a:pt x="1508" y="1247"/>
                </a:lnTo>
                <a:lnTo>
                  <a:pt x="1445" y="1244"/>
                </a:lnTo>
                <a:lnTo>
                  <a:pt x="1378" y="1240"/>
                </a:lnTo>
                <a:lnTo>
                  <a:pt x="1311" y="1236"/>
                </a:lnTo>
                <a:lnTo>
                  <a:pt x="1249" y="1232"/>
                </a:lnTo>
                <a:lnTo>
                  <a:pt x="1192" y="1228"/>
                </a:lnTo>
                <a:lnTo>
                  <a:pt x="1142" y="1225"/>
                </a:lnTo>
                <a:lnTo>
                  <a:pt x="1077" y="1223"/>
                </a:lnTo>
                <a:lnTo>
                  <a:pt x="1011" y="1222"/>
                </a:lnTo>
                <a:close/>
                <a:moveTo>
                  <a:pt x="2912" y="0"/>
                </a:moveTo>
                <a:lnTo>
                  <a:pt x="2931" y="0"/>
                </a:lnTo>
                <a:lnTo>
                  <a:pt x="2946" y="2"/>
                </a:lnTo>
                <a:lnTo>
                  <a:pt x="2969" y="7"/>
                </a:lnTo>
                <a:lnTo>
                  <a:pt x="2992" y="67"/>
                </a:lnTo>
                <a:lnTo>
                  <a:pt x="3011" y="128"/>
                </a:lnTo>
                <a:lnTo>
                  <a:pt x="3026" y="188"/>
                </a:lnTo>
                <a:lnTo>
                  <a:pt x="3037" y="247"/>
                </a:lnTo>
                <a:lnTo>
                  <a:pt x="3044" y="305"/>
                </a:lnTo>
                <a:lnTo>
                  <a:pt x="3048" y="358"/>
                </a:lnTo>
                <a:lnTo>
                  <a:pt x="3048" y="408"/>
                </a:lnTo>
                <a:lnTo>
                  <a:pt x="3045" y="455"/>
                </a:lnTo>
                <a:lnTo>
                  <a:pt x="3040" y="498"/>
                </a:lnTo>
                <a:lnTo>
                  <a:pt x="3034" y="535"/>
                </a:lnTo>
                <a:lnTo>
                  <a:pt x="3029" y="567"/>
                </a:lnTo>
                <a:lnTo>
                  <a:pt x="3023" y="594"/>
                </a:lnTo>
                <a:lnTo>
                  <a:pt x="3010" y="640"/>
                </a:lnTo>
                <a:lnTo>
                  <a:pt x="2996" y="681"/>
                </a:lnTo>
                <a:lnTo>
                  <a:pt x="3047" y="739"/>
                </a:lnTo>
                <a:lnTo>
                  <a:pt x="3091" y="800"/>
                </a:lnTo>
                <a:lnTo>
                  <a:pt x="3131" y="864"/>
                </a:lnTo>
                <a:lnTo>
                  <a:pt x="3165" y="929"/>
                </a:lnTo>
                <a:lnTo>
                  <a:pt x="3195" y="996"/>
                </a:lnTo>
                <a:lnTo>
                  <a:pt x="3219" y="1065"/>
                </a:lnTo>
                <a:lnTo>
                  <a:pt x="3237" y="1136"/>
                </a:lnTo>
                <a:lnTo>
                  <a:pt x="3251" y="1211"/>
                </a:lnTo>
                <a:lnTo>
                  <a:pt x="3259" y="1287"/>
                </a:lnTo>
                <a:lnTo>
                  <a:pt x="3261" y="1364"/>
                </a:lnTo>
                <a:lnTo>
                  <a:pt x="3260" y="1451"/>
                </a:lnTo>
                <a:lnTo>
                  <a:pt x="3255" y="1535"/>
                </a:lnTo>
                <a:lnTo>
                  <a:pt x="3246" y="1615"/>
                </a:lnTo>
                <a:lnTo>
                  <a:pt x="3235" y="1692"/>
                </a:lnTo>
                <a:lnTo>
                  <a:pt x="3220" y="1765"/>
                </a:lnTo>
                <a:lnTo>
                  <a:pt x="3202" y="1835"/>
                </a:lnTo>
                <a:lnTo>
                  <a:pt x="3182" y="1901"/>
                </a:lnTo>
                <a:lnTo>
                  <a:pt x="3158" y="1964"/>
                </a:lnTo>
                <a:lnTo>
                  <a:pt x="3132" y="2022"/>
                </a:lnTo>
                <a:lnTo>
                  <a:pt x="3104" y="2077"/>
                </a:lnTo>
                <a:lnTo>
                  <a:pt x="3073" y="2128"/>
                </a:lnTo>
                <a:lnTo>
                  <a:pt x="3038" y="2177"/>
                </a:lnTo>
                <a:lnTo>
                  <a:pt x="3001" y="2224"/>
                </a:lnTo>
                <a:lnTo>
                  <a:pt x="2960" y="2268"/>
                </a:lnTo>
                <a:lnTo>
                  <a:pt x="2916" y="2310"/>
                </a:lnTo>
                <a:lnTo>
                  <a:pt x="2857" y="2357"/>
                </a:lnTo>
                <a:lnTo>
                  <a:pt x="2797" y="2401"/>
                </a:lnTo>
                <a:lnTo>
                  <a:pt x="2734" y="2439"/>
                </a:lnTo>
                <a:lnTo>
                  <a:pt x="2669" y="2473"/>
                </a:lnTo>
                <a:lnTo>
                  <a:pt x="2599" y="2503"/>
                </a:lnTo>
                <a:lnTo>
                  <a:pt x="2526" y="2531"/>
                </a:lnTo>
                <a:lnTo>
                  <a:pt x="2448" y="2556"/>
                </a:lnTo>
                <a:lnTo>
                  <a:pt x="2365" y="2577"/>
                </a:lnTo>
                <a:lnTo>
                  <a:pt x="2250" y="2601"/>
                </a:lnTo>
                <a:lnTo>
                  <a:pt x="2135" y="2620"/>
                </a:lnTo>
                <a:lnTo>
                  <a:pt x="2017" y="2633"/>
                </a:lnTo>
                <a:lnTo>
                  <a:pt x="1926" y="2640"/>
                </a:lnTo>
                <a:lnTo>
                  <a:pt x="1831" y="2645"/>
                </a:lnTo>
                <a:lnTo>
                  <a:pt x="1731" y="2648"/>
                </a:lnTo>
                <a:lnTo>
                  <a:pt x="1627" y="2649"/>
                </a:lnTo>
                <a:lnTo>
                  <a:pt x="1523" y="2648"/>
                </a:lnTo>
                <a:lnTo>
                  <a:pt x="1423" y="2645"/>
                </a:lnTo>
                <a:lnTo>
                  <a:pt x="1328" y="2640"/>
                </a:lnTo>
                <a:lnTo>
                  <a:pt x="1237" y="2633"/>
                </a:lnTo>
                <a:lnTo>
                  <a:pt x="1120" y="2620"/>
                </a:lnTo>
                <a:lnTo>
                  <a:pt x="1005" y="2601"/>
                </a:lnTo>
                <a:lnTo>
                  <a:pt x="890" y="2577"/>
                </a:lnTo>
                <a:lnTo>
                  <a:pt x="808" y="2556"/>
                </a:lnTo>
                <a:lnTo>
                  <a:pt x="731" y="2531"/>
                </a:lnTo>
                <a:lnTo>
                  <a:pt x="657" y="2503"/>
                </a:lnTo>
                <a:lnTo>
                  <a:pt x="588" y="2473"/>
                </a:lnTo>
                <a:lnTo>
                  <a:pt x="524" y="2439"/>
                </a:lnTo>
                <a:lnTo>
                  <a:pt x="461" y="2401"/>
                </a:lnTo>
                <a:lnTo>
                  <a:pt x="400" y="2357"/>
                </a:lnTo>
                <a:lnTo>
                  <a:pt x="343" y="2310"/>
                </a:lnTo>
                <a:lnTo>
                  <a:pt x="299" y="2268"/>
                </a:lnTo>
                <a:lnTo>
                  <a:pt x="259" y="2224"/>
                </a:lnTo>
                <a:lnTo>
                  <a:pt x="222" y="2177"/>
                </a:lnTo>
                <a:lnTo>
                  <a:pt x="188" y="2128"/>
                </a:lnTo>
                <a:lnTo>
                  <a:pt x="157" y="2077"/>
                </a:lnTo>
                <a:lnTo>
                  <a:pt x="128" y="2022"/>
                </a:lnTo>
                <a:lnTo>
                  <a:pt x="102" y="1964"/>
                </a:lnTo>
                <a:lnTo>
                  <a:pt x="80" y="1901"/>
                </a:lnTo>
                <a:lnTo>
                  <a:pt x="59" y="1835"/>
                </a:lnTo>
                <a:lnTo>
                  <a:pt x="41" y="1765"/>
                </a:lnTo>
                <a:lnTo>
                  <a:pt x="27" y="1692"/>
                </a:lnTo>
                <a:lnTo>
                  <a:pt x="15" y="1615"/>
                </a:lnTo>
                <a:lnTo>
                  <a:pt x="7" y="1535"/>
                </a:lnTo>
                <a:lnTo>
                  <a:pt x="2" y="1451"/>
                </a:lnTo>
                <a:lnTo>
                  <a:pt x="0" y="1364"/>
                </a:lnTo>
                <a:lnTo>
                  <a:pt x="3" y="1287"/>
                </a:lnTo>
                <a:lnTo>
                  <a:pt x="11" y="1211"/>
                </a:lnTo>
                <a:lnTo>
                  <a:pt x="24" y="1136"/>
                </a:lnTo>
                <a:lnTo>
                  <a:pt x="42" y="1065"/>
                </a:lnTo>
                <a:lnTo>
                  <a:pt x="66" y="996"/>
                </a:lnTo>
                <a:lnTo>
                  <a:pt x="95" y="929"/>
                </a:lnTo>
                <a:lnTo>
                  <a:pt x="129" y="864"/>
                </a:lnTo>
                <a:lnTo>
                  <a:pt x="170" y="800"/>
                </a:lnTo>
                <a:lnTo>
                  <a:pt x="215" y="739"/>
                </a:lnTo>
                <a:lnTo>
                  <a:pt x="265" y="681"/>
                </a:lnTo>
                <a:lnTo>
                  <a:pt x="251" y="640"/>
                </a:lnTo>
                <a:lnTo>
                  <a:pt x="238" y="594"/>
                </a:lnTo>
                <a:lnTo>
                  <a:pt x="233" y="567"/>
                </a:lnTo>
                <a:lnTo>
                  <a:pt x="227" y="535"/>
                </a:lnTo>
                <a:lnTo>
                  <a:pt x="222" y="498"/>
                </a:lnTo>
                <a:lnTo>
                  <a:pt x="216" y="455"/>
                </a:lnTo>
                <a:lnTo>
                  <a:pt x="213" y="408"/>
                </a:lnTo>
                <a:lnTo>
                  <a:pt x="213" y="358"/>
                </a:lnTo>
                <a:lnTo>
                  <a:pt x="217" y="305"/>
                </a:lnTo>
                <a:lnTo>
                  <a:pt x="224" y="247"/>
                </a:lnTo>
                <a:lnTo>
                  <a:pt x="235" y="188"/>
                </a:lnTo>
                <a:lnTo>
                  <a:pt x="250" y="128"/>
                </a:lnTo>
                <a:lnTo>
                  <a:pt x="269" y="67"/>
                </a:lnTo>
                <a:lnTo>
                  <a:pt x="292" y="7"/>
                </a:lnTo>
                <a:lnTo>
                  <a:pt x="303" y="4"/>
                </a:lnTo>
                <a:lnTo>
                  <a:pt x="318" y="1"/>
                </a:lnTo>
                <a:lnTo>
                  <a:pt x="329" y="0"/>
                </a:lnTo>
                <a:lnTo>
                  <a:pt x="346" y="1"/>
                </a:lnTo>
                <a:lnTo>
                  <a:pt x="369" y="2"/>
                </a:lnTo>
                <a:lnTo>
                  <a:pt x="398" y="5"/>
                </a:lnTo>
                <a:lnTo>
                  <a:pt x="443" y="11"/>
                </a:lnTo>
                <a:lnTo>
                  <a:pt x="488" y="20"/>
                </a:lnTo>
                <a:lnTo>
                  <a:pt x="536" y="33"/>
                </a:lnTo>
                <a:lnTo>
                  <a:pt x="567" y="43"/>
                </a:lnTo>
                <a:lnTo>
                  <a:pt x="602" y="56"/>
                </a:lnTo>
                <a:lnTo>
                  <a:pt x="642" y="73"/>
                </a:lnTo>
                <a:lnTo>
                  <a:pt x="685" y="92"/>
                </a:lnTo>
                <a:lnTo>
                  <a:pt x="733" y="115"/>
                </a:lnTo>
                <a:lnTo>
                  <a:pt x="795" y="149"/>
                </a:lnTo>
                <a:lnTo>
                  <a:pt x="859" y="185"/>
                </a:lnTo>
                <a:lnTo>
                  <a:pt x="925" y="226"/>
                </a:lnTo>
                <a:lnTo>
                  <a:pt x="992" y="270"/>
                </a:lnTo>
                <a:lnTo>
                  <a:pt x="1053" y="255"/>
                </a:lnTo>
                <a:lnTo>
                  <a:pt x="1119" y="242"/>
                </a:lnTo>
                <a:lnTo>
                  <a:pt x="1190" y="231"/>
                </a:lnTo>
                <a:lnTo>
                  <a:pt x="1268" y="222"/>
                </a:lnTo>
                <a:lnTo>
                  <a:pt x="1350" y="215"/>
                </a:lnTo>
                <a:lnTo>
                  <a:pt x="1438" y="210"/>
                </a:lnTo>
                <a:lnTo>
                  <a:pt x="1532" y="207"/>
                </a:lnTo>
                <a:lnTo>
                  <a:pt x="1630" y="206"/>
                </a:lnTo>
                <a:lnTo>
                  <a:pt x="1728" y="207"/>
                </a:lnTo>
                <a:lnTo>
                  <a:pt x="1823" y="210"/>
                </a:lnTo>
                <a:lnTo>
                  <a:pt x="1910" y="215"/>
                </a:lnTo>
                <a:lnTo>
                  <a:pt x="1993" y="222"/>
                </a:lnTo>
                <a:lnTo>
                  <a:pt x="2071" y="231"/>
                </a:lnTo>
                <a:lnTo>
                  <a:pt x="2142" y="242"/>
                </a:lnTo>
                <a:lnTo>
                  <a:pt x="2208" y="255"/>
                </a:lnTo>
                <a:lnTo>
                  <a:pt x="2269" y="270"/>
                </a:lnTo>
                <a:lnTo>
                  <a:pt x="2336" y="226"/>
                </a:lnTo>
                <a:lnTo>
                  <a:pt x="2402" y="185"/>
                </a:lnTo>
                <a:lnTo>
                  <a:pt x="2465" y="149"/>
                </a:lnTo>
                <a:lnTo>
                  <a:pt x="2527" y="115"/>
                </a:lnTo>
                <a:lnTo>
                  <a:pt x="2573" y="92"/>
                </a:lnTo>
                <a:lnTo>
                  <a:pt x="2617" y="73"/>
                </a:lnTo>
                <a:lnTo>
                  <a:pt x="2657" y="56"/>
                </a:lnTo>
                <a:lnTo>
                  <a:pt x="2694" y="43"/>
                </a:lnTo>
                <a:lnTo>
                  <a:pt x="2726" y="33"/>
                </a:lnTo>
                <a:lnTo>
                  <a:pt x="2775" y="20"/>
                </a:lnTo>
                <a:lnTo>
                  <a:pt x="2820" y="11"/>
                </a:lnTo>
                <a:lnTo>
                  <a:pt x="2861" y="4"/>
                </a:lnTo>
                <a:lnTo>
                  <a:pt x="2888" y="1"/>
                </a:lnTo>
                <a:lnTo>
                  <a:pt x="291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6" name="Freeform 1588"/>
          <p:cNvSpPr>
            <a:spLocks noEditPoints="1"/>
          </p:cNvSpPr>
          <p:nvPr/>
        </p:nvSpPr>
        <p:spPr bwMode="auto">
          <a:xfrm>
            <a:off x="3309333" y="1779283"/>
            <a:ext cx="336784" cy="293861"/>
          </a:xfrm>
          <a:custGeom>
            <a:avLst/>
            <a:gdLst>
              <a:gd name="T0" fmla="*/ 1598 w 3261"/>
              <a:gd name="T1" fmla="*/ 2308 h 2852"/>
              <a:gd name="T2" fmla="*/ 1725 w 3261"/>
              <a:gd name="T3" fmla="*/ 2260 h 2852"/>
              <a:gd name="T4" fmla="*/ 1826 w 3261"/>
              <a:gd name="T5" fmla="*/ 2273 h 2852"/>
              <a:gd name="T6" fmla="*/ 1753 w 3261"/>
              <a:gd name="T7" fmla="*/ 2402 h 2852"/>
              <a:gd name="T8" fmla="*/ 1539 w 3261"/>
              <a:gd name="T9" fmla="*/ 2420 h 2852"/>
              <a:gd name="T10" fmla="*/ 1429 w 3261"/>
              <a:gd name="T11" fmla="*/ 2288 h 2852"/>
              <a:gd name="T12" fmla="*/ 2272 w 3261"/>
              <a:gd name="T13" fmla="*/ 1429 h 2852"/>
              <a:gd name="T14" fmla="*/ 2427 w 3261"/>
              <a:gd name="T15" fmla="*/ 1603 h 2852"/>
              <a:gd name="T16" fmla="*/ 2413 w 3261"/>
              <a:gd name="T17" fmla="*/ 1898 h 2852"/>
              <a:gd name="T18" fmla="*/ 2242 w 3261"/>
              <a:gd name="T19" fmla="*/ 2037 h 2852"/>
              <a:gd name="T20" fmla="*/ 2072 w 3261"/>
              <a:gd name="T21" fmla="*/ 1898 h 2852"/>
              <a:gd name="T22" fmla="*/ 2057 w 3261"/>
              <a:gd name="T23" fmla="*/ 1603 h 2852"/>
              <a:gd name="T24" fmla="*/ 2212 w 3261"/>
              <a:gd name="T25" fmla="*/ 1429 h 2852"/>
              <a:gd name="T26" fmla="*/ 1153 w 3261"/>
              <a:gd name="T27" fmla="*/ 1501 h 2852"/>
              <a:gd name="T28" fmla="*/ 1220 w 3261"/>
              <a:gd name="T29" fmla="*/ 1776 h 2852"/>
              <a:gd name="T30" fmla="*/ 1105 w 3261"/>
              <a:gd name="T31" fmla="*/ 2009 h 2852"/>
              <a:gd name="T32" fmla="*/ 908 w 3261"/>
              <a:gd name="T33" fmla="*/ 1988 h 2852"/>
              <a:gd name="T34" fmla="*/ 815 w 3261"/>
              <a:gd name="T35" fmla="*/ 1731 h 2852"/>
              <a:gd name="T36" fmla="*/ 908 w 3261"/>
              <a:gd name="T37" fmla="*/ 1476 h 2852"/>
              <a:gd name="T38" fmla="*/ 914 w 3261"/>
              <a:gd name="T39" fmla="*/ 1189 h 2852"/>
              <a:gd name="T40" fmla="*/ 638 w 3261"/>
              <a:gd name="T41" fmla="*/ 1329 h 2852"/>
              <a:gd name="T42" fmla="*/ 438 w 3261"/>
              <a:gd name="T43" fmla="*/ 1763 h 2852"/>
              <a:gd name="T44" fmla="*/ 487 w 3261"/>
              <a:gd name="T45" fmla="*/ 2182 h 2852"/>
              <a:gd name="T46" fmla="*/ 664 w 3261"/>
              <a:gd name="T47" fmla="*/ 2455 h 2852"/>
              <a:gd name="T48" fmla="*/ 1004 w 3261"/>
              <a:gd name="T49" fmla="*/ 2605 h 2852"/>
              <a:gd name="T50" fmla="*/ 1412 w 3261"/>
              <a:gd name="T51" fmla="*/ 2645 h 2852"/>
              <a:gd name="T52" fmla="*/ 1905 w 3261"/>
              <a:gd name="T53" fmla="*/ 2643 h 2852"/>
              <a:gd name="T54" fmla="*/ 2300 w 3261"/>
              <a:gd name="T55" fmla="*/ 2595 h 2852"/>
              <a:gd name="T56" fmla="*/ 2628 w 3261"/>
              <a:gd name="T57" fmla="*/ 2427 h 2852"/>
              <a:gd name="T58" fmla="*/ 2790 w 3261"/>
              <a:gd name="T59" fmla="*/ 2121 h 2852"/>
              <a:gd name="T60" fmla="*/ 2812 w 3261"/>
              <a:gd name="T61" fmla="*/ 1696 h 2852"/>
              <a:gd name="T62" fmla="*/ 2589 w 3261"/>
              <a:gd name="T63" fmla="*/ 1297 h 2852"/>
              <a:gd name="T64" fmla="*/ 2293 w 3261"/>
              <a:gd name="T65" fmla="*/ 1185 h 2852"/>
              <a:gd name="T66" fmla="*/ 1867 w 3261"/>
              <a:gd name="T67" fmla="*/ 1205 h 2852"/>
              <a:gd name="T68" fmla="*/ 1457 w 3261"/>
              <a:gd name="T69" fmla="*/ 1210 h 2852"/>
              <a:gd name="T70" fmla="*/ 1032 w 3261"/>
              <a:gd name="T71" fmla="*/ 1183 h 2852"/>
              <a:gd name="T72" fmla="*/ 3025 w 3261"/>
              <a:gd name="T73" fmla="*/ 203 h 2852"/>
              <a:gd name="T74" fmla="*/ 3033 w 3261"/>
              <a:gd name="T75" fmla="*/ 576 h 2852"/>
              <a:gd name="T76" fmla="*/ 3091 w 3261"/>
              <a:gd name="T77" fmla="*/ 862 h 2852"/>
              <a:gd name="T78" fmla="*/ 3259 w 3261"/>
              <a:gd name="T79" fmla="*/ 1385 h 2852"/>
              <a:gd name="T80" fmla="*/ 3202 w 3261"/>
              <a:gd name="T81" fmla="*/ 1976 h 2852"/>
              <a:gd name="T82" fmla="*/ 3001 w 3261"/>
              <a:gd name="T83" fmla="*/ 2394 h 2852"/>
              <a:gd name="T84" fmla="*/ 2614 w 3261"/>
              <a:gd name="T85" fmla="*/ 2689 h 2852"/>
              <a:gd name="T86" fmla="*/ 2017 w 3261"/>
              <a:gd name="T87" fmla="*/ 2835 h 2852"/>
              <a:gd name="T88" fmla="*/ 1329 w 3261"/>
              <a:gd name="T89" fmla="*/ 2842 h 2852"/>
              <a:gd name="T90" fmla="*/ 700 w 3261"/>
              <a:gd name="T91" fmla="*/ 2713 h 2852"/>
              <a:gd name="T92" fmla="*/ 299 w 3261"/>
              <a:gd name="T93" fmla="*/ 2442 h 2852"/>
              <a:gd name="T94" fmla="*/ 78 w 3261"/>
              <a:gd name="T95" fmla="*/ 2047 h 2852"/>
              <a:gd name="T96" fmla="*/ 0 w 3261"/>
              <a:gd name="T97" fmla="*/ 1470 h 2852"/>
              <a:gd name="T98" fmla="*/ 129 w 3261"/>
              <a:gd name="T99" fmla="*/ 929 h 2852"/>
              <a:gd name="T100" fmla="*/ 232 w 3261"/>
              <a:gd name="T101" fmla="*/ 610 h 2852"/>
              <a:gd name="T102" fmla="*/ 224 w 3261"/>
              <a:gd name="T103" fmla="*/ 266 h 2852"/>
              <a:gd name="T104" fmla="*/ 347 w 3261"/>
              <a:gd name="T105" fmla="*/ 1 h 2852"/>
              <a:gd name="T106" fmla="*/ 603 w 3261"/>
              <a:gd name="T107" fmla="*/ 62 h 2852"/>
              <a:gd name="T108" fmla="*/ 992 w 3261"/>
              <a:gd name="T109" fmla="*/ 292 h 2852"/>
              <a:gd name="T110" fmla="*/ 1458 w 3261"/>
              <a:gd name="T111" fmla="*/ 203 h 2852"/>
              <a:gd name="T112" fmla="*/ 2027 w 3261"/>
              <a:gd name="T113" fmla="*/ 233 h 2852"/>
              <a:gd name="T114" fmla="*/ 2464 w 3261"/>
              <a:gd name="T115" fmla="*/ 160 h 2852"/>
              <a:gd name="T116" fmla="*/ 2775 w 3261"/>
              <a:gd name="T117" fmla="*/ 23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1" h="2852">
                <a:moveTo>
                  <a:pt x="1490" y="2241"/>
                </a:moveTo>
                <a:lnTo>
                  <a:pt x="1506" y="2243"/>
                </a:lnTo>
                <a:lnTo>
                  <a:pt x="1522" y="2249"/>
                </a:lnTo>
                <a:lnTo>
                  <a:pt x="1536" y="2260"/>
                </a:lnTo>
                <a:lnTo>
                  <a:pt x="1558" y="2280"/>
                </a:lnTo>
                <a:lnTo>
                  <a:pt x="1579" y="2297"/>
                </a:lnTo>
                <a:lnTo>
                  <a:pt x="1598" y="2308"/>
                </a:lnTo>
                <a:lnTo>
                  <a:pt x="1615" y="2315"/>
                </a:lnTo>
                <a:lnTo>
                  <a:pt x="1631" y="2317"/>
                </a:lnTo>
                <a:lnTo>
                  <a:pt x="1646" y="2315"/>
                </a:lnTo>
                <a:lnTo>
                  <a:pt x="1664" y="2308"/>
                </a:lnTo>
                <a:lnTo>
                  <a:pt x="1682" y="2297"/>
                </a:lnTo>
                <a:lnTo>
                  <a:pt x="1703" y="2280"/>
                </a:lnTo>
                <a:lnTo>
                  <a:pt x="1725" y="2260"/>
                </a:lnTo>
                <a:lnTo>
                  <a:pt x="1739" y="2249"/>
                </a:lnTo>
                <a:lnTo>
                  <a:pt x="1754" y="2243"/>
                </a:lnTo>
                <a:lnTo>
                  <a:pt x="1770" y="2241"/>
                </a:lnTo>
                <a:lnTo>
                  <a:pt x="1786" y="2243"/>
                </a:lnTo>
                <a:lnTo>
                  <a:pt x="1803" y="2249"/>
                </a:lnTo>
                <a:lnTo>
                  <a:pt x="1816" y="2260"/>
                </a:lnTo>
                <a:lnTo>
                  <a:pt x="1826" y="2273"/>
                </a:lnTo>
                <a:lnTo>
                  <a:pt x="1833" y="2288"/>
                </a:lnTo>
                <a:lnTo>
                  <a:pt x="1835" y="2304"/>
                </a:lnTo>
                <a:lnTo>
                  <a:pt x="1833" y="2321"/>
                </a:lnTo>
                <a:lnTo>
                  <a:pt x="1826" y="2336"/>
                </a:lnTo>
                <a:lnTo>
                  <a:pt x="1816" y="2349"/>
                </a:lnTo>
                <a:lnTo>
                  <a:pt x="1784" y="2378"/>
                </a:lnTo>
                <a:lnTo>
                  <a:pt x="1753" y="2402"/>
                </a:lnTo>
                <a:lnTo>
                  <a:pt x="1722" y="2420"/>
                </a:lnTo>
                <a:lnTo>
                  <a:pt x="1692" y="2434"/>
                </a:lnTo>
                <a:lnTo>
                  <a:pt x="1661" y="2442"/>
                </a:lnTo>
                <a:lnTo>
                  <a:pt x="1631" y="2445"/>
                </a:lnTo>
                <a:lnTo>
                  <a:pt x="1600" y="2442"/>
                </a:lnTo>
                <a:lnTo>
                  <a:pt x="1570" y="2434"/>
                </a:lnTo>
                <a:lnTo>
                  <a:pt x="1539" y="2420"/>
                </a:lnTo>
                <a:lnTo>
                  <a:pt x="1507" y="2402"/>
                </a:lnTo>
                <a:lnTo>
                  <a:pt x="1476" y="2378"/>
                </a:lnTo>
                <a:lnTo>
                  <a:pt x="1445" y="2349"/>
                </a:lnTo>
                <a:lnTo>
                  <a:pt x="1435" y="2336"/>
                </a:lnTo>
                <a:lnTo>
                  <a:pt x="1429" y="2321"/>
                </a:lnTo>
                <a:lnTo>
                  <a:pt x="1426" y="2304"/>
                </a:lnTo>
                <a:lnTo>
                  <a:pt x="1429" y="2288"/>
                </a:lnTo>
                <a:lnTo>
                  <a:pt x="1435" y="2273"/>
                </a:lnTo>
                <a:lnTo>
                  <a:pt x="1445" y="2260"/>
                </a:lnTo>
                <a:lnTo>
                  <a:pt x="1459" y="2249"/>
                </a:lnTo>
                <a:lnTo>
                  <a:pt x="1474" y="2243"/>
                </a:lnTo>
                <a:lnTo>
                  <a:pt x="1490" y="2241"/>
                </a:lnTo>
                <a:close/>
                <a:moveTo>
                  <a:pt x="2242" y="1426"/>
                </a:moveTo>
                <a:lnTo>
                  <a:pt x="2272" y="1429"/>
                </a:lnTo>
                <a:lnTo>
                  <a:pt x="2300" y="1439"/>
                </a:lnTo>
                <a:lnTo>
                  <a:pt x="2327" y="1455"/>
                </a:lnTo>
                <a:lnTo>
                  <a:pt x="2353" y="1476"/>
                </a:lnTo>
                <a:lnTo>
                  <a:pt x="2376" y="1501"/>
                </a:lnTo>
                <a:lnTo>
                  <a:pt x="2396" y="1531"/>
                </a:lnTo>
                <a:lnTo>
                  <a:pt x="2413" y="1565"/>
                </a:lnTo>
                <a:lnTo>
                  <a:pt x="2427" y="1603"/>
                </a:lnTo>
                <a:lnTo>
                  <a:pt x="2437" y="1643"/>
                </a:lnTo>
                <a:lnTo>
                  <a:pt x="2444" y="1686"/>
                </a:lnTo>
                <a:lnTo>
                  <a:pt x="2446" y="1731"/>
                </a:lnTo>
                <a:lnTo>
                  <a:pt x="2444" y="1776"/>
                </a:lnTo>
                <a:lnTo>
                  <a:pt x="2437" y="1820"/>
                </a:lnTo>
                <a:lnTo>
                  <a:pt x="2427" y="1861"/>
                </a:lnTo>
                <a:lnTo>
                  <a:pt x="2413" y="1898"/>
                </a:lnTo>
                <a:lnTo>
                  <a:pt x="2396" y="1932"/>
                </a:lnTo>
                <a:lnTo>
                  <a:pt x="2376" y="1962"/>
                </a:lnTo>
                <a:lnTo>
                  <a:pt x="2353" y="1988"/>
                </a:lnTo>
                <a:lnTo>
                  <a:pt x="2327" y="2009"/>
                </a:lnTo>
                <a:lnTo>
                  <a:pt x="2300" y="2024"/>
                </a:lnTo>
                <a:lnTo>
                  <a:pt x="2272" y="2034"/>
                </a:lnTo>
                <a:lnTo>
                  <a:pt x="2242" y="2037"/>
                </a:lnTo>
                <a:lnTo>
                  <a:pt x="2212" y="2034"/>
                </a:lnTo>
                <a:lnTo>
                  <a:pt x="2183" y="2024"/>
                </a:lnTo>
                <a:lnTo>
                  <a:pt x="2156" y="2009"/>
                </a:lnTo>
                <a:lnTo>
                  <a:pt x="2131" y="1988"/>
                </a:lnTo>
                <a:lnTo>
                  <a:pt x="2109" y="1962"/>
                </a:lnTo>
                <a:lnTo>
                  <a:pt x="2089" y="1932"/>
                </a:lnTo>
                <a:lnTo>
                  <a:pt x="2072" y="1898"/>
                </a:lnTo>
                <a:lnTo>
                  <a:pt x="2057" y="1861"/>
                </a:lnTo>
                <a:lnTo>
                  <a:pt x="2046" y="1820"/>
                </a:lnTo>
                <a:lnTo>
                  <a:pt x="2040" y="1776"/>
                </a:lnTo>
                <a:lnTo>
                  <a:pt x="2038" y="1731"/>
                </a:lnTo>
                <a:lnTo>
                  <a:pt x="2040" y="1686"/>
                </a:lnTo>
                <a:lnTo>
                  <a:pt x="2046" y="1643"/>
                </a:lnTo>
                <a:lnTo>
                  <a:pt x="2057" y="1603"/>
                </a:lnTo>
                <a:lnTo>
                  <a:pt x="2072" y="1565"/>
                </a:lnTo>
                <a:lnTo>
                  <a:pt x="2089" y="1531"/>
                </a:lnTo>
                <a:lnTo>
                  <a:pt x="2109" y="1501"/>
                </a:lnTo>
                <a:lnTo>
                  <a:pt x="2131" y="1476"/>
                </a:lnTo>
                <a:lnTo>
                  <a:pt x="2156" y="1455"/>
                </a:lnTo>
                <a:lnTo>
                  <a:pt x="2183" y="1439"/>
                </a:lnTo>
                <a:lnTo>
                  <a:pt x="2212" y="1429"/>
                </a:lnTo>
                <a:lnTo>
                  <a:pt x="2242" y="1426"/>
                </a:lnTo>
                <a:close/>
                <a:moveTo>
                  <a:pt x="1019" y="1426"/>
                </a:moveTo>
                <a:lnTo>
                  <a:pt x="1049" y="1429"/>
                </a:lnTo>
                <a:lnTo>
                  <a:pt x="1078" y="1439"/>
                </a:lnTo>
                <a:lnTo>
                  <a:pt x="1105" y="1455"/>
                </a:lnTo>
                <a:lnTo>
                  <a:pt x="1130" y="1476"/>
                </a:lnTo>
                <a:lnTo>
                  <a:pt x="1153" y="1501"/>
                </a:lnTo>
                <a:lnTo>
                  <a:pt x="1173" y="1531"/>
                </a:lnTo>
                <a:lnTo>
                  <a:pt x="1190" y="1565"/>
                </a:lnTo>
                <a:lnTo>
                  <a:pt x="1204" y="1603"/>
                </a:lnTo>
                <a:lnTo>
                  <a:pt x="1214" y="1643"/>
                </a:lnTo>
                <a:lnTo>
                  <a:pt x="1220" y="1686"/>
                </a:lnTo>
                <a:lnTo>
                  <a:pt x="1222" y="1731"/>
                </a:lnTo>
                <a:lnTo>
                  <a:pt x="1220" y="1776"/>
                </a:lnTo>
                <a:lnTo>
                  <a:pt x="1214" y="1820"/>
                </a:lnTo>
                <a:lnTo>
                  <a:pt x="1204" y="1861"/>
                </a:lnTo>
                <a:lnTo>
                  <a:pt x="1190" y="1898"/>
                </a:lnTo>
                <a:lnTo>
                  <a:pt x="1173" y="1932"/>
                </a:lnTo>
                <a:lnTo>
                  <a:pt x="1153" y="1962"/>
                </a:lnTo>
                <a:lnTo>
                  <a:pt x="1130" y="1988"/>
                </a:lnTo>
                <a:lnTo>
                  <a:pt x="1105" y="2009"/>
                </a:lnTo>
                <a:lnTo>
                  <a:pt x="1078" y="2024"/>
                </a:lnTo>
                <a:lnTo>
                  <a:pt x="1049" y="2034"/>
                </a:lnTo>
                <a:lnTo>
                  <a:pt x="1019" y="2037"/>
                </a:lnTo>
                <a:lnTo>
                  <a:pt x="989" y="2034"/>
                </a:lnTo>
                <a:lnTo>
                  <a:pt x="960" y="2024"/>
                </a:lnTo>
                <a:lnTo>
                  <a:pt x="933" y="2009"/>
                </a:lnTo>
                <a:lnTo>
                  <a:pt x="908" y="1988"/>
                </a:lnTo>
                <a:lnTo>
                  <a:pt x="885" y="1962"/>
                </a:lnTo>
                <a:lnTo>
                  <a:pt x="865" y="1932"/>
                </a:lnTo>
                <a:lnTo>
                  <a:pt x="848" y="1898"/>
                </a:lnTo>
                <a:lnTo>
                  <a:pt x="834" y="1861"/>
                </a:lnTo>
                <a:lnTo>
                  <a:pt x="824" y="1820"/>
                </a:lnTo>
                <a:lnTo>
                  <a:pt x="818" y="1776"/>
                </a:lnTo>
                <a:lnTo>
                  <a:pt x="815" y="1731"/>
                </a:lnTo>
                <a:lnTo>
                  <a:pt x="818" y="1686"/>
                </a:lnTo>
                <a:lnTo>
                  <a:pt x="824" y="1643"/>
                </a:lnTo>
                <a:lnTo>
                  <a:pt x="834" y="1603"/>
                </a:lnTo>
                <a:lnTo>
                  <a:pt x="848" y="1565"/>
                </a:lnTo>
                <a:lnTo>
                  <a:pt x="865" y="1531"/>
                </a:lnTo>
                <a:lnTo>
                  <a:pt x="885" y="1501"/>
                </a:lnTo>
                <a:lnTo>
                  <a:pt x="908" y="1476"/>
                </a:lnTo>
                <a:lnTo>
                  <a:pt x="933" y="1455"/>
                </a:lnTo>
                <a:lnTo>
                  <a:pt x="960" y="1439"/>
                </a:lnTo>
                <a:lnTo>
                  <a:pt x="989" y="1429"/>
                </a:lnTo>
                <a:lnTo>
                  <a:pt x="1019" y="1426"/>
                </a:lnTo>
                <a:close/>
                <a:moveTo>
                  <a:pt x="1032" y="1183"/>
                </a:moveTo>
                <a:lnTo>
                  <a:pt x="963" y="1185"/>
                </a:lnTo>
                <a:lnTo>
                  <a:pt x="914" y="1189"/>
                </a:lnTo>
                <a:lnTo>
                  <a:pt x="867" y="1198"/>
                </a:lnTo>
                <a:lnTo>
                  <a:pt x="822" y="1210"/>
                </a:lnTo>
                <a:lnTo>
                  <a:pt x="781" y="1225"/>
                </a:lnTo>
                <a:lnTo>
                  <a:pt x="742" y="1245"/>
                </a:lnTo>
                <a:lnTo>
                  <a:pt x="705" y="1269"/>
                </a:lnTo>
                <a:lnTo>
                  <a:pt x="670" y="1297"/>
                </a:lnTo>
                <a:lnTo>
                  <a:pt x="638" y="1329"/>
                </a:lnTo>
                <a:lnTo>
                  <a:pt x="591" y="1386"/>
                </a:lnTo>
                <a:lnTo>
                  <a:pt x="550" y="1445"/>
                </a:lnTo>
                <a:lnTo>
                  <a:pt x="515" y="1506"/>
                </a:lnTo>
                <a:lnTo>
                  <a:pt x="486" y="1568"/>
                </a:lnTo>
                <a:lnTo>
                  <a:pt x="464" y="1631"/>
                </a:lnTo>
                <a:lnTo>
                  <a:pt x="448" y="1696"/>
                </a:lnTo>
                <a:lnTo>
                  <a:pt x="438" y="1763"/>
                </a:lnTo>
                <a:lnTo>
                  <a:pt x="435" y="1832"/>
                </a:lnTo>
                <a:lnTo>
                  <a:pt x="437" y="1895"/>
                </a:lnTo>
                <a:lnTo>
                  <a:pt x="441" y="1956"/>
                </a:lnTo>
                <a:lnTo>
                  <a:pt x="448" y="2013"/>
                </a:lnTo>
                <a:lnTo>
                  <a:pt x="457" y="2068"/>
                </a:lnTo>
                <a:lnTo>
                  <a:pt x="469" y="2121"/>
                </a:lnTo>
                <a:lnTo>
                  <a:pt x="487" y="2182"/>
                </a:lnTo>
                <a:lnTo>
                  <a:pt x="507" y="2238"/>
                </a:lnTo>
                <a:lnTo>
                  <a:pt x="530" y="2288"/>
                </a:lnTo>
                <a:lnTo>
                  <a:pt x="555" y="2334"/>
                </a:lnTo>
                <a:lnTo>
                  <a:pt x="577" y="2367"/>
                </a:lnTo>
                <a:lnTo>
                  <a:pt x="603" y="2398"/>
                </a:lnTo>
                <a:lnTo>
                  <a:pt x="632" y="2427"/>
                </a:lnTo>
                <a:lnTo>
                  <a:pt x="664" y="2455"/>
                </a:lnTo>
                <a:lnTo>
                  <a:pt x="700" y="2479"/>
                </a:lnTo>
                <a:lnTo>
                  <a:pt x="762" y="2516"/>
                </a:lnTo>
                <a:lnTo>
                  <a:pt x="822" y="2546"/>
                </a:lnTo>
                <a:lnTo>
                  <a:pt x="881" y="2571"/>
                </a:lnTo>
                <a:lnTo>
                  <a:pt x="917" y="2583"/>
                </a:lnTo>
                <a:lnTo>
                  <a:pt x="958" y="2595"/>
                </a:lnTo>
                <a:lnTo>
                  <a:pt x="1004" y="2605"/>
                </a:lnTo>
                <a:lnTo>
                  <a:pt x="1053" y="2614"/>
                </a:lnTo>
                <a:lnTo>
                  <a:pt x="1107" y="2621"/>
                </a:lnTo>
                <a:lnTo>
                  <a:pt x="1174" y="2630"/>
                </a:lnTo>
                <a:lnTo>
                  <a:pt x="1237" y="2636"/>
                </a:lnTo>
                <a:lnTo>
                  <a:pt x="1298" y="2641"/>
                </a:lnTo>
                <a:lnTo>
                  <a:pt x="1354" y="2643"/>
                </a:lnTo>
                <a:lnTo>
                  <a:pt x="1412" y="2645"/>
                </a:lnTo>
                <a:lnTo>
                  <a:pt x="1476" y="2646"/>
                </a:lnTo>
                <a:lnTo>
                  <a:pt x="1550" y="2647"/>
                </a:lnTo>
                <a:lnTo>
                  <a:pt x="1629" y="2647"/>
                </a:lnTo>
                <a:lnTo>
                  <a:pt x="1708" y="2647"/>
                </a:lnTo>
                <a:lnTo>
                  <a:pt x="1781" y="2646"/>
                </a:lnTo>
                <a:lnTo>
                  <a:pt x="1847" y="2645"/>
                </a:lnTo>
                <a:lnTo>
                  <a:pt x="1905" y="2643"/>
                </a:lnTo>
                <a:lnTo>
                  <a:pt x="1961" y="2641"/>
                </a:lnTo>
                <a:lnTo>
                  <a:pt x="2021" y="2636"/>
                </a:lnTo>
                <a:lnTo>
                  <a:pt x="2086" y="2630"/>
                </a:lnTo>
                <a:lnTo>
                  <a:pt x="2153" y="2621"/>
                </a:lnTo>
                <a:lnTo>
                  <a:pt x="2206" y="2614"/>
                </a:lnTo>
                <a:lnTo>
                  <a:pt x="2255" y="2605"/>
                </a:lnTo>
                <a:lnTo>
                  <a:pt x="2300" y="2595"/>
                </a:lnTo>
                <a:lnTo>
                  <a:pt x="2341" y="2583"/>
                </a:lnTo>
                <a:lnTo>
                  <a:pt x="2379" y="2571"/>
                </a:lnTo>
                <a:lnTo>
                  <a:pt x="2438" y="2546"/>
                </a:lnTo>
                <a:lnTo>
                  <a:pt x="2498" y="2516"/>
                </a:lnTo>
                <a:lnTo>
                  <a:pt x="2559" y="2479"/>
                </a:lnTo>
                <a:lnTo>
                  <a:pt x="2595" y="2455"/>
                </a:lnTo>
                <a:lnTo>
                  <a:pt x="2628" y="2427"/>
                </a:lnTo>
                <a:lnTo>
                  <a:pt x="2657" y="2398"/>
                </a:lnTo>
                <a:lnTo>
                  <a:pt x="2683" y="2367"/>
                </a:lnTo>
                <a:lnTo>
                  <a:pt x="2705" y="2334"/>
                </a:lnTo>
                <a:lnTo>
                  <a:pt x="2730" y="2288"/>
                </a:lnTo>
                <a:lnTo>
                  <a:pt x="2752" y="2238"/>
                </a:lnTo>
                <a:lnTo>
                  <a:pt x="2772" y="2182"/>
                </a:lnTo>
                <a:lnTo>
                  <a:pt x="2790" y="2121"/>
                </a:lnTo>
                <a:lnTo>
                  <a:pt x="2803" y="2068"/>
                </a:lnTo>
                <a:lnTo>
                  <a:pt x="2812" y="2013"/>
                </a:lnTo>
                <a:lnTo>
                  <a:pt x="2819" y="1956"/>
                </a:lnTo>
                <a:lnTo>
                  <a:pt x="2823" y="1895"/>
                </a:lnTo>
                <a:lnTo>
                  <a:pt x="2824" y="1832"/>
                </a:lnTo>
                <a:lnTo>
                  <a:pt x="2821" y="1763"/>
                </a:lnTo>
                <a:lnTo>
                  <a:pt x="2812" y="1696"/>
                </a:lnTo>
                <a:lnTo>
                  <a:pt x="2796" y="1631"/>
                </a:lnTo>
                <a:lnTo>
                  <a:pt x="2774" y="1568"/>
                </a:lnTo>
                <a:lnTo>
                  <a:pt x="2745" y="1506"/>
                </a:lnTo>
                <a:lnTo>
                  <a:pt x="2710" y="1445"/>
                </a:lnTo>
                <a:lnTo>
                  <a:pt x="2669" y="1386"/>
                </a:lnTo>
                <a:lnTo>
                  <a:pt x="2620" y="1329"/>
                </a:lnTo>
                <a:lnTo>
                  <a:pt x="2589" y="1297"/>
                </a:lnTo>
                <a:lnTo>
                  <a:pt x="2554" y="1269"/>
                </a:lnTo>
                <a:lnTo>
                  <a:pt x="2517" y="1245"/>
                </a:lnTo>
                <a:lnTo>
                  <a:pt x="2478" y="1225"/>
                </a:lnTo>
                <a:lnTo>
                  <a:pt x="2436" y="1210"/>
                </a:lnTo>
                <a:lnTo>
                  <a:pt x="2392" y="1198"/>
                </a:lnTo>
                <a:lnTo>
                  <a:pt x="2343" y="1189"/>
                </a:lnTo>
                <a:lnTo>
                  <a:pt x="2293" y="1185"/>
                </a:lnTo>
                <a:lnTo>
                  <a:pt x="2226" y="1183"/>
                </a:lnTo>
                <a:lnTo>
                  <a:pt x="2161" y="1184"/>
                </a:lnTo>
                <a:lnTo>
                  <a:pt x="2098" y="1187"/>
                </a:lnTo>
                <a:lnTo>
                  <a:pt x="2048" y="1191"/>
                </a:lnTo>
                <a:lnTo>
                  <a:pt x="1993" y="1195"/>
                </a:lnTo>
                <a:lnTo>
                  <a:pt x="1933" y="1200"/>
                </a:lnTo>
                <a:lnTo>
                  <a:pt x="1867" y="1205"/>
                </a:lnTo>
                <a:lnTo>
                  <a:pt x="1801" y="1210"/>
                </a:lnTo>
                <a:lnTo>
                  <a:pt x="1738" y="1214"/>
                </a:lnTo>
                <a:lnTo>
                  <a:pt x="1681" y="1216"/>
                </a:lnTo>
                <a:lnTo>
                  <a:pt x="1629" y="1217"/>
                </a:lnTo>
                <a:lnTo>
                  <a:pt x="1577" y="1216"/>
                </a:lnTo>
                <a:lnTo>
                  <a:pt x="1520" y="1214"/>
                </a:lnTo>
                <a:lnTo>
                  <a:pt x="1457" y="1210"/>
                </a:lnTo>
                <a:lnTo>
                  <a:pt x="1391" y="1205"/>
                </a:lnTo>
                <a:lnTo>
                  <a:pt x="1325" y="1200"/>
                </a:lnTo>
                <a:lnTo>
                  <a:pt x="1265" y="1195"/>
                </a:lnTo>
                <a:lnTo>
                  <a:pt x="1209" y="1191"/>
                </a:lnTo>
                <a:lnTo>
                  <a:pt x="1160" y="1187"/>
                </a:lnTo>
                <a:lnTo>
                  <a:pt x="1097" y="1184"/>
                </a:lnTo>
                <a:lnTo>
                  <a:pt x="1032" y="1183"/>
                </a:lnTo>
                <a:close/>
                <a:moveTo>
                  <a:pt x="2910" y="0"/>
                </a:moveTo>
                <a:lnTo>
                  <a:pt x="2929" y="0"/>
                </a:lnTo>
                <a:lnTo>
                  <a:pt x="2944" y="2"/>
                </a:lnTo>
                <a:lnTo>
                  <a:pt x="2969" y="7"/>
                </a:lnTo>
                <a:lnTo>
                  <a:pt x="2992" y="73"/>
                </a:lnTo>
                <a:lnTo>
                  <a:pt x="3010" y="137"/>
                </a:lnTo>
                <a:lnTo>
                  <a:pt x="3025" y="203"/>
                </a:lnTo>
                <a:lnTo>
                  <a:pt x="3036" y="266"/>
                </a:lnTo>
                <a:lnTo>
                  <a:pt x="3043" y="328"/>
                </a:lnTo>
                <a:lnTo>
                  <a:pt x="3047" y="385"/>
                </a:lnTo>
                <a:lnTo>
                  <a:pt x="3047" y="439"/>
                </a:lnTo>
                <a:lnTo>
                  <a:pt x="3044" y="490"/>
                </a:lnTo>
                <a:lnTo>
                  <a:pt x="3039" y="536"/>
                </a:lnTo>
                <a:lnTo>
                  <a:pt x="3033" y="576"/>
                </a:lnTo>
                <a:lnTo>
                  <a:pt x="3028" y="610"/>
                </a:lnTo>
                <a:lnTo>
                  <a:pt x="3022" y="640"/>
                </a:lnTo>
                <a:lnTo>
                  <a:pt x="3015" y="674"/>
                </a:lnTo>
                <a:lnTo>
                  <a:pt x="3006" y="705"/>
                </a:lnTo>
                <a:lnTo>
                  <a:pt x="2996" y="733"/>
                </a:lnTo>
                <a:lnTo>
                  <a:pt x="3046" y="796"/>
                </a:lnTo>
                <a:lnTo>
                  <a:pt x="3091" y="862"/>
                </a:lnTo>
                <a:lnTo>
                  <a:pt x="3131" y="930"/>
                </a:lnTo>
                <a:lnTo>
                  <a:pt x="3165" y="999"/>
                </a:lnTo>
                <a:lnTo>
                  <a:pt x="3195" y="1072"/>
                </a:lnTo>
                <a:lnTo>
                  <a:pt x="3219" y="1147"/>
                </a:lnTo>
                <a:lnTo>
                  <a:pt x="3237" y="1224"/>
                </a:lnTo>
                <a:lnTo>
                  <a:pt x="3251" y="1303"/>
                </a:lnTo>
                <a:lnTo>
                  <a:pt x="3259" y="1385"/>
                </a:lnTo>
                <a:lnTo>
                  <a:pt x="3261" y="1470"/>
                </a:lnTo>
                <a:lnTo>
                  <a:pt x="3260" y="1563"/>
                </a:lnTo>
                <a:lnTo>
                  <a:pt x="3255" y="1652"/>
                </a:lnTo>
                <a:lnTo>
                  <a:pt x="3246" y="1738"/>
                </a:lnTo>
                <a:lnTo>
                  <a:pt x="3235" y="1822"/>
                </a:lnTo>
                <a:lnTo>
                  <a:pt x="3220" y="1901"/>
                </a:lnTo>
                <a:lnTo>
                  <a:pt x="3202" y="1976"/>
                </a:lnTo>
                <a:lnTo>
                  <a:pt x="3181" y="2047"/>
                </a:lnTo>
                <a:lnTo>
                  <a:pt x="3157" y="2115"/>
                </a:lnTo>
                <a:lnTo>
                  <a:pt x="3132" y="2178"/>
                </a:lnTo>
                <a:lnTo>
                  <a:pt x="3104" y="2237"/>
                </a:lnTo>
                <a:lnTo>
                  <a:pt x="3073" y="2292"/>
                </a:lnTo>
                <a:lnTo>
                  <a:pt x="3038" y="2345"/>
                </a:lnTo>
                <a:lnTo>
                  <a:pt x="3001" y="2394"/>
                </a:lnTo>
                <a:lnTo>
                  <a:pt x="2961" y="2442"/>
                </a:lnTo>
                <a:lnTo>
                  <a:pt x="2917" y="2486"/>
                </a:lnTo>
                <a:lnTo>
                  <a:pt x="2858" y="2537"/>
                </a:lnTo>
                <a:lnTo>
                  <a:pt x="2798" y="2584"/>
                </a:lnTo>
                <a:lnTo>
                  <a:pt x="2735" y="2625"/>
                </a:lnTo>
                <a:lnTo>
                  <a:pt x="2669" y="2662"/>
                </a:lnTo>
                <a:lnTo>
                  <a:pt x="2614" y="2689"/>
                </a:lnTo>
                <a:lnTo>
                  <a:pt x="2556" y="2713"/>
                </a:lnTo>
                <a:lnTo>
                  <a:pt x="2496" y="2736"/>
                </a:lnTo>
                <a:lnTo>
                  <a:pt x="2432" y="2757"/>
                </a:lnTo>
                <a:lnTo>
                  <a:pt x="2366" y="2775"/>
                </a:lnTo>
                <a:lnTo>
                  <a:pt x="2250" y="2801"/>
                </a:lnTo>
                <a:lnTo>
                  <a:pt x="2135" y="2821"/>
                </a:lnTo>
                <a:lnTo>
                  <a:pt x="2017" y="2835"/>
                </a:lnTo>
                <a:lnTo>
                  <a:pt x="1926" y="2843"/>
                </a:lnTo>
                <a:lnTo>
                  <a:pt x="1831" y="2848"/>
                </a:lnTo>
                <a:lnTo>
                  <a:pt x="1731" y="2851"/>
                </a:lnTo>
                <a:lnTo>
                  <a:pt x="1627" y="2852"/>
                </a:lnTo>
                <a:lnTo>
                  <a:pt x="1524" y="2851"/>
                </a:lnTo>
                <a:lnTo>
                  <a:pt x="1424" y="2848"/>
                </a:lnTo>
                <a:lnTo>
                  <a:pt x="1329" y="2842"/>
                </a:lnTo>
                <a:lnTo>
                  <a:pt x="1238" y="2835"/>
                </a:lnTo>
                <a:lnTo>
                  <a:pt x="1121" y="2821"/>
                </a:lnTo>
                <a:lnTo>
                  <a:pt x="1006" y="2801"/>
                </a:lnTo>
                <a:lnTo>
                  <a:pt x="891" y="2775"/>
                </a:lnTo>
                <a:lnTo>
                  <a:pt x="824" y="2757"/>
                </a:lnTo>
                <a:lnTo>
                  <a:pt x="761" y="2736"/>
                </a:lnTo>
                <a:lnTo>
                  <a:pt x="700" y="2713"/>
                </a:lnTo>
                <a:lnTo>
                  <a:pt x="642" y="2689"/>
                </a:lnTo>
                <a:lnTo>
                  <a:pt x="588" y="2662"/>
                </a:lnTo>
                <a:lnTo>
                  <a:pt x="523" y="2625"/>
                </a:lnTo>
                <a:lnTo>
                  <a:pt x="460" y="2584"/>
                </a:lnTo>
                <a:lnTo>
                  <a:pt x="400" y="2537"/>
                </a:lnTo>
                <a:lnTo>
                  <a:pt x="342" y="2486"/>
                </a:lnTo>
                <a:lnTo>
                  <a:pt x="299" y="2442"/>
                </a:lnTo>
                <a:lnTo>
                  <a:pt x="258" y="2394"/>
                </a:lnTo>
                <a:lnTo>
                  <a:pt x="221" y="2345"/>
                </a:lnTo>
                <a:lnTo>
                  <a:pt x="187" y="2292"/>
                </a:lnTo>
                <a:lnTo>
                  <a:pt x="156" y="2237"/>
                </a:lnTo>
                <a:lnTo>
                  <a:pt x="127" y="2178"/>
                </a:lnTo>
                <a:lnTo>
                  <a:pt x="101" y="2115"/>
                </a:lnTo>
                <a:lnTo>
                  <a:pt x="78" y="2047"/>
                </a:lnTo>
                <a:lnTo>
                  <a:pt x="58" y="1976"/>
                </a:lnTo>
                <a:lnTo>
                  <a:pt x="41" y="1901"/>
                </a:lnTo>
                <a:lnTo>
                  <a:pt x="26" y="1822"/>
                </a:lnTo>
                <a:lnTo>
                  <a:pt x="15" y="1738"/>
                </a:lnTo>
                <a:lnTo>
                  <a:pt x="7" y="1652"/>
                </a:lnTo>
                <a:lnTo>
                  <a:pt x="2" y="1563"/>
                </a:lnTo>
                <a:lnTo>
                  <a:pt x="0" y="1470"/>
                </a:lnTo>
                <a:lnTo>
                  <a:pt x="3" y="1384"/>
                </a:lnTo>
                <a:lnTo>
                  <a:pt x="11" y="1303"/>
                </a:lnTo>
                <a:lnTo>
                  <a:pt x="24" y="1223"/>
                </a:lnTo>
                <a:lnTo>
                  <a:pt x="42" y="1146"/>
                </a:lnTo>
                <a:lnTo>
                  <a:pt x="66" y="1071"/>
                </a:lnTo>
                <a:lnTo>
                  <a:pt x="95" y="999"/>
                </a:lnTo>
                <a:lnTo>
                  <a:pt x="129" y="929"/>
                </a:lnTo>
                <a:lnTo>
                  <a:pt x="170" y="862"/>
                </a:lnTo>
                <a:lnTo>
                  <a:pt x="215" y="796"/>
                </a:lnTo>
                <a:lnTo>
                  <a:pt x="265" y="734"/>
                </a:lnTo>
                <a:lnTo>
                  <a:pt x="255" y="706"/>
                </a:lnTo>
                <a:lnTo>
                  <a:pt x="246" y="674"/>
                </a:lnTo>
                <a:lnTo>
                  <a:pt x="238" y="640"/>
                </a:lnTo>
                <a:lnTo>
                  <a:pt x="232" y="610"/>
                </a:lnTo>
                <a:lnTo>
                  <a:pt x="226" y="575"/>
                </a:lnTo>
                <a:lnTo>
                  <a:pt x="221" y="535"/>
                </a:lnTo>
                <a:lnTo>
                  <a:pt x="216" y="489"/>
                </a:lnTo>
                <a:lnTo>
                  <a:pt x="213" y="439"/>
                </a:lnTo>
                <a:lnTo>
                  <a:pt x="213" y="385"/>
                </a:lnTo>
                <a:lnTo>
                  <a:pt x="217" y="328"/>
                </a:lnTo>
                <a:lnTo>
                  <a:pt x="224" y="266"/>
                </a:lnTo>
                <a:lnTo>
                  <a:pt x="240" y="181"/>
                </a:lnTo>
                <a:lnTo>
                  <a:pt x="263" y="94"/>
                </a:lnTo>
                <a:lnTo>
                  <a:pt x="292" y="7"/>
                </a:lnTo>
                <a:lnTo>
                  <a:pt x="303" y="4"/>
                </a:lnTo>
                <a:lnTo>
                  <a:pt x="318" y="1"/>
                </a:lnTo>
                <a:lnTo>
                  <a:pt x="330" y="0"/>
                </a:lnTo>
                <a:lnTo>
                  <a:pt x="347" y="1"/>
                </a:lnTo>
                <a:lnTo>
                  <a:pt x="370" y="3"/>
                </a:lnTo>
                <a:lnTo>
                  <a:pt x="399" y="5"/>
                </a:lnTo>
                <a:lnTo>
                  <a:pt x="443" y="12"/>
                </a:lnTo>
                <a:lnTo>
                  <a:pt x="488" y="22"/>
                </a:lnTo>
                <a:lnTo>
                  <a:pt x="536" y="36"/>
                </a:lnTo>
                <a:lnTo>
                  <a:pt x="567" y="48"/>
                </a:lnTo>
                <a:lnTo>
                  <a:pt x="603" y="62"/>
                </a:lnTo>
                <a:lnTo>
                  <a:pt x="642" y="80"/>
                </a:lnTo>
                <a:lnTo>
                  <a:pt x="685" y="101"/>
                </a:lnTo>
                <a:lnTo>
                  <a:pt x="733" y="125"/>
                </a:lnTo>
                <a:lnTo>
                  <a:pt x="795" y="161"/>
                </a:lnTo>
                <a:lnTo>
                  <a:pt x="859" y="200"/>
                </a:lnTo>
                <a:lnTo>
                  <a:pt x="924" y="244"/>
                </a:lnTo>
                <a:lnTo>
                  <a:pt x="992" y="292"/>
                </a:lnTo>
                <a:lnTo>
                  <a:pt x="1046" y="276"/>
                </a:lnTo>
                <a:lnTo>
                  <a:pt x="1104" y="261"/>
                </a:lnTo>
                <a:lnTo>
                  <a:pt x="1166" y="246"/>
                </a:lnTo>
                <a:lnTo>
                  <a:pt x="1233" y="233"/>
                </a:lnTo>
                <a:lnTo>
                  <a:pt x="1304" y="221"/>
                </a:lnTo>
                <a:lnTo>
                  <a:pt x="1379" y="211"/>
                </a:lnTo>
                <a:lnTo>
                  <a:pt x="1458" y="203"/>
                </a:lnTo>
                <a:lnTo>
                  <a:pt x="1543" y="198"/>
                </a:lnTo>
                <a:lnTo>
                  <a:pt x="1631" y="196"/>
                </a:lnTo>
                <a:lnTo>
                  <a:pt x="1718" y="198"/>
                </a:lnTo>
                <a:lnTo>
                  <a:pt x="1803" y="203"/>
                </a:lnTo>
                <a:lnTo>
                  <a:pt x="1882" y="211"/>
                </a:lnTo>
                <a:lnTo>
                  <a:pt x="1957" y="221"/>
                </a:lnTo>
                <a:lnTo>
                  <a:pt x="2027" y="233"/>
                </a:lnTo>
                <a:lnTo>
                  <a:pt x="2095" y="246"/>
                </a:lnTo>
                <a:lnTo>
                  <a:pt x="2156" y="261"/>
                </a:lnTo>
                <a:lnTo>
                  <a:pt x="2214" y="276"/>
                </a:lnTo>
                <a:lnTo>
                  <a:pt x="2267" y="292"/>
                </a:lnTo>
                <a:lnTo>
                  <a:pt x="2334" y="244"/>
                </a:lnTo>
                <a:lnTo>
                  <a:pt x="2400" y="200"/>
                </a:lnTo>
                <a:lnTo>
                  <a:pt x="2464" y="160"/>
                </a:lnTo>
                <a:lnTo>
                  <a:pt x="2525" y="124"/>
                </a:lnTo>
                <a:lnTo>
                  <a:pt x="2572" y="100"/>
                </a:lnTo>
                <a:lnTo>
                  <a:pt x="2616" y="79"/>
                </a:lnTo>
                <a:lnTo>
                  <a:pt x="2657" y="61"/>
                </a:lnTo>
                <a:lnTo>
                  <a:pt x="2693" y="47"/>
                </a:lnTo>
                <a:lnTo>
                  <a:pt x="2725" y="36"/>
                </a:lnTo>
                <a:lnTo>
                  <a:pt x="2775" y="23"/>
                </a:lnTo>
                <a:lnTo>
                  <a:pt x="2819" y="13"/>
                </a:lnTo>
                <a:lnTo>
                  <a:pt x="2860" y="5"/>
                </a:lnTo>
                <a:lnTo>
                  <a:pt x="2887" y="2"/>
                </a:lnTo>
                <a:lnTo>
                  <a:pt x="291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7" name="Freeform 1593"/>
          <p:cNvSpPr>
            <a:spLocks noEditPoints="1"/>
          </p:cNvSpPr>
          <p:nvPr/>
        </p:nvSpPr>
        <p:spPr bwMode="auto">
          <a:xfrm>
            <a:off x="3865770" y="1763524"/>
            <a:ext cx="336784" cy="340085"/>
          </a:xfrm>
          <a:custGeom>
            <a:avLst/>
            <a:gdLst>
              <a:gd name="T0" fmla="*/ 1183 w 3262"/>
              <a:gd name="T1" fmla="*/ 338 h 3292"/>
              <a:gd name="T2" fmla="*/ 727 w 3262"/>
              <a:gd name="T3" fmla="*/ 607 h 3292"/>
              <a:gd name="T4" fmla="*/ 406 w 3262"/>
              <a:gd name="T5" fmla="*/ 1027 h 3292"/>
              <a:gd name="T6" fmla="*/ 264 w 3262"/>
              <a:gd name="T7" fmla="*/ 1553 h 3292"/>
              <a:gd name="T8" fmla="*/ 337 w 3262"/>
              <a:gd name="T9" fmla="*/ 2098 h 3292"/>
              <a:gd name="T10" fmla="*/ 602 w 3262"/>
              <a:gd name="T11" fmla="*/ 2558 h 3292"/>
              <a:gd name="T12" fmla="*/ 1018 w 3262"/>
              <a:gd name="T13" fmla="*/ 2882 h 3292"/>
              <a:gd name="T14" fmla="*/ 1248 w 3262"/>
              <a:gd name="T15" fmla="*/ 2628 h 3292"/>
              <a:gd name="T16" fmla="*/ 1371 w 3262"/>
              <a:gd name="T17" fmla="*/ 2434 h 3292"/>
              <a:gd name="T18" fmla="*/ 1072 w 3262"/>
              <a:gd name="T19" fmla="*/ 2369 h 3292"/>
              <a:gd name="T20" fmla="*/ 815 w 3262"/>
              <a:gd name="T21" fmla="*/ 2206 h 3292"/>
              <a:gd name="T22" fmla="*/ 672 w 3262"/>
              <a:gd name="T23" fmla="*/ 1937 h 3292"/>
              <a:gd name="T24" fmla="*/ 640 w 3262"/>
              <a:gd name="T25" fmla="*/ 1589 h 3292"/>
              <a:gd name="T26" fmla="*/ 761 w 3262"/>
              <a:gd name="T27" fmla="*/ 1271 h 3292"/>
              <a:gd name="T28" fmla="*/ 770 w 3262"/>
              <a:gd name="T29" fmla="*/ 972 h 3292"/>
              <a:gd name="T30" fmla="*/ 831 w 3262"/>
              <a:gd name="T31" fmla="*/ 803 h 3292"/>
              <a:gd name="T32" fmla="*/ 966 w 3262"/>
              <a:gd name="T33" fmla="*/ 822 h 3292"/>
              <a:gd name="T34" fmla="*/ 1191 w 3262"/>
              <a:gd name="T35" fmla="*/ 932 h 3292"/>
              <a:gd name="T36" fmla="*/ 1638 w 3262"/>
              <a:gd name="T37" fmla="*/ 916 h 3292"/>
              <a:gd name="T38" fmla="*/ 2084 w 3262"/>
              <a:gd name="T39" fmla="*/ 934 h 3292"/>
              <a:gd name="T40" fmla="*/ 2337 w 3262"/>
              <a:gd name="T41" fmla="*/ 815 h 3292"/>
              <a:gd name="T42" fmla="*/ 2483 w 3262"/>
              <a:gd name="T43" fmla="*/ 870 h 3292"/>
              <a:gd name="T44" fmla="*/ 2478 w 3262"/>
              <a:gd name="T45" fmla="*/ 1225 h 3292"/>
              <a:gd name="T46" fmla="*/ 2628 w 3262"/>
              <a:gd name="T47" fmla="*/ 1530 h 3292"/>
              <a:gd name="T48" fmla="*/ 2616 w 3262"/>
              <a:gd name="T49" fmla="*/ 1885 h 3292"/>
              <a:gd name="T50" fmla="*/ 2497 w 3262"/>
              <a:gd name="T51" fmla="*/ 2164 h 3292"/>
              <a:gd name="T52" fmla="*/ 2254 w 3262"/>
              <a:gd name="T53" fmla="*/ 2349 h 3292"/>
              <a:gd name="T54" fmla="*/ 1959 w 3262"/>
              <a:gd name="T55" fmla="*/ 2428 h 3292"/>
              <a:gd name="T56" fmla="*/ 2020 w 3262"/>
              <a:gd name="T57" fmla="*/ 2588 h 3292"/>
              <a:gd name="T58" fmla="*/ 2164 w 3262"/>
              <a:gd name="T59" fmla="*/ 2919 h 3292"/>
              <a:gd name="T60" fmla="*/ 2600 w 3262"/>
              <a:gd name="T61" fmla="*/ 2623 h 3292"/>
              <a:gd name="T62" fmla="*/ 2856 w 3262"/>
              <a:gd name="T63" fmla="*/ 2264 h 3292"/>
              <a:gd name="T64" fmla="*/ 2998 w 3262"/>
              <a:gd name="T65" fmla="*/ 1739 h 3292"/>
              <a:gd name="T66" fmla="*/ 2926 w 3262"/>
              <a:gd name="T67" fmla="*/ 1193 h 3292"/>
              <a:gd name="T68" fmla="*/ 2660 w 3262"/>
              <a:gd name="T69" fmla="*/ 733 h 3292"/>
              <a:gd name="T70" fmla="*/ 2244 w 3262"/>
              <a:gd name="T71" fmla="*/ 409 h 3292"/>
              <a:gd name="T72" fmla="*/ 1723 w 3262"/>
              <a:gd name="T73" fmla="*/ 266 h 3292"/>
              <a:gd name="T74" fmla="*/ 1935 w 3262"/>
              <a:gd name="T75" fmla="*/ 28 h 3292"/>
              <a:gd name="T76" fmla="*/ 2482 w 3262"/>
              <a:gd name="T77" fmla="*/ 241 h 3292"/>
              <a:gd name="T78" fmla="*/ 2912 w 3262"/>
              <a:gd name="T79" fmla="*/ 627 h 3292"/>
              <a:gd name="T80" fmla="*/ 3185 w 3262"/>
              <a:gd name="T81" fmla="*/ 1144 h 3292"/>
              <a:gd name="T82" fmla="*/ 3259 w 3262"/>
              <a:gd name="T83" fmla="*/ 1750 h 3292"/>
              <a:gd name="T84" fmla="*/ 3113 w 3262"/>
              <a:gd name="T85" fmla="*/ 2332 h 3292"/>
              <a:gd name="T86" fmla="*/ 2784 w 3262"/>
              <a:gd name="T87" fmla="*/ 2810 h 3292"/>
              <a:gd name="T88" fmla="*/ 2310 w 3262"/>
              <a:gd name="T89" fmla="*/ 3142 h 3292"/>
              <a:gd name="T90" fmla="*/ 1734 w 3262"/>
              <a:gd name="T91" fmla="*/ 3289 h 3292"/>
              <a:gd name="T92" fmla="*/ 1135 w 3262"/>
              <a:gd name="T93" fmla="*/ 3213 h 3292"/>
              <a:gd name="T94" fmla="*/ 622 w 3262"/>
              <a:gd name="T95" fmla="*/ 2939 h 3292"/>
              <a:gd name="T96" fmla="*/ 239 w 3262"/>
              <a:gd name="T97" fmla="*/ 2504 h 3292"/>
              <a:gd name="T98" fmla="*/ 29 w 3262"/>
              <a:gd name="T99" fmla="*/ 1953 h 3292"/>
              <a:gd name="T100" fmla="*/ 29 w 3262"/>
              <a:gd name="T101" fmla="*/ 1339 h 3292"/>
              <a:gd name="T102" fmla="*/ 239 w 3262"/>
              <a:gd name="T103" fmla="*/ 787 h 3292"/>
              <a:gd name="T104" fmla="*/ 622 w 3262"/>
              <a:gd name="T105" fmla="*/ 353 h 3292"/>
              <a:gd name="T106" fmla="*/ 1135 w 3262"/>
              <a:gd name="T107" fmla="*/ 7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2" h="3292">
                <a:moveTo>
                  <a:pt x="1631" y="263"/>
                </a:moveTo>
                <a:lnTo>
                  <a:pt x="1539" y="266"/>
                </a:lnTo>
                <a:lnTo>
                  <a:pt x="1448" y="275"/>
                </a:lnTo>
                <a:lnTo>
                  <a:pt x="1359" y="291"/>
                </a:lnTo>
                <a:lnTo>
                  <a:pt x="1270" y="312"/>
                </a:lnTo>
                <a:lnTo>
                  <a:pt x="1183" y="338"/>
                </a:lnTo>
                <a:lnTo>
                  <a:pt x="1098" y="371"/>
                </a:lnTo>
                <a:lnTo>
                  <a:pt x="1018" y="409"/>
                </a:lnTo>
                <a:lnTo>
                  <a:pt x="940" y="451"/>
                </a:lnTo>
                <a:lnTo>
                  <a:pt x="867" y="498"/>
                </a:lnTo>
                <a:lnTo>
                  <a:pt x="795" y="550"/>
                </a:lnTo>
                <a:lnTo>
                  <a:pt x="727" y="607"/>
                </a:lnTo>
                <a:lnTo>
                  <a:pt x="663" y="668"/>
                </a:lnTo>
                <a:lnTo>
                  <a:pt x="602" y="733"/>
                </a:lnTo>
                <a:lnTo>
                  <a:pt x="545" y="802"/>
                </a:lnTo>
                <a:lnTo>
                  <a:pt x="494" y="873"/>
                </a:lnTo>
                <a:lnTo>
                  <a:pt x="448" y="949"/>
                </a:lnTo>
                <a:lnTo>
                  <a:pt x="406" y="1027"/>
                </a:lnTo>
                <a:lnTo>
                  <a:pt x="369" y="1108"/>
                </a:lnTo>
                <a:lnTo>
                  <a:pt x="337" y="1193"/>
                </a:lnTo>
                <a:lnTo>
                  <a:pt x="309" y="1281"/>
                </a:lnTo>
                <a:lnTo>
                  <a:pt x="289" y="1370"/>
                </a:lnTo>
                <a:lnTo>
                  <a:pt x="273" y="1461"/>
                </a:lnTo>
                <a:lnTo>
                  <a:pt x="264" y="1553"/>
                </a:lnTo>
                <a:lnTo>
                  <a:pt x="262" y="1646"/>
                </a:lnTo>
                <a:lnTo>
                  <a:pt x="264" y="1739"/>
                </a:lnTo>
                <a:lnTo>
                  <a:pt x="273" y="1831"/>
                </a:lnTo>
                <a:lnTo>
                  <a:pt x="289" y="1921"/>
                </a:lnTo>
                <a:lnTo>
                  <a:pt x="309" y="2010"/>
                </a:lnTo>
                <a:lnTo>
                  <a:pt x="337" y="2098"/>
                </a:lnTo>
                <a:lnTo>
                  <a:pt x="369" y="2184"/>
                </a:lnTo>
                <a:lnTo>
                  <a:pt x="406" y="2264"/>
                </a:lnTo>
                <a:lnTo>
                  <a:pt x="448" y="2343"/>
                </a:lnTo>
                <a:lnTo>
                  <a:pt x="494" y="2417"/>
                </a:lnTo>
                <a:lnTo>
                  <a:pt x="545" y="2490"/>
                </a:lnTo>
                <a:lnTo>
                  <a:pt x="602" y="2558"/>
                </a:lnTo>
                <a:lnTo>
                  <a:pt x="663" y="2623"/>
                </a:lnTo>
                <a:lnTo>
                  <a:pt x="727" y="2685"/>
                </a:lnTo>
                <a:lnTo>
                  <a:pt x="795" y="2742"/>
                </a:lnTo>
                <a:lnTo>
                  <a:pt x="867" y="2793"/>
                </a:lnTo>
                <a:lnTo>
                  <a:pt x="940" y="2840"/>
                </a:lnTo>
                <a:lnTo>
                  <a:pt x="1018" y="2882"/>
                </a:lnTo>
                <a:lnTo>
                  <a:pt x="1098" y="2919"/>
                </a:lnTo>
                <a:lnTo>
                  <a:pt x="1168" y="2947"/>
                </a:lnTo>
                <a:lnTo>
                  <a:pt x="1240" y="2971"/>
                </a:lnTo>
                <a:lnTo>
                  <a:pt x="1240" y="2720"/>
                </a:lnTo>
                <a:lnTo>
                  <a:pt x="1242" y="2672"/>
                </a:lnTo>
                <a:lnTo>
                  <a:pt x="1248" y="2628"/>
                </a:lnTo>
                <a:lnTo>
                  <a:pt x="1258" y="2588"/>
                </a:lnTo>
                <a:lnTo>
                  <a:pt x="1273" y="2550"/>
                </a:lnTo>
                <a:lnTo>
                  <a:pt x="1291" y="2515"/>
                </a:lnTo>
                <a:lnTo>
                  <a:pt x="1314" y="2485"/>
                </a:lnTo>
                <a:lnTo>
                  <a:pt x="1340" y="2458"/>
                </a:lnTo>
                <a:lnTo>
                  <a:pt x="1371" y="2434"/>
                </a:lnTo>
                <a:lnTo>
                  <a:pt x="1317" y="2428"/>
                </a:lnTo>
                <a:lnTo>
                  <a:pt x="1267" y="2419"/>
                </a:lnTo>
                <a:lnTo>
                  <a:pt x="1219" y="2411"/>
                </a:lnTo>
                <a:lnTo>
                  <a:pt x="1172" y="2400"/>
                </a:lnTo>
                <a:lnTo>
                  <a:pt x="1122" y="2386"/>
                </a:lnTo>
                <a:lnTo>
                  <a:pt x="1072" y="2369"/>
                </a:lnTo>
                <a:lnTo>
                  <a:pt x="1022" y="2350"/>
                </a:lnTo>
                <a:lnTo>
                  <a:pt x="976" y="2328"/>
                </a:lnTo>
                <a:lnTo>
                  <a:pt x="933" y="2304"/>
                </a:lnTo>
                <a:lnTo>
                  <a:pt x="893" y="2276"/>
                </a:lnTo>
                <a:lnTo>
                  <a:pt x="853" y="2244"/>
                </a:lnTo>
                <a:lnTo>
                  <a:pt x="815" y="2206"/>
                </a:lnTo>
                <a:lnTo>
                  <a:pt x="780" y="2164"/>
                </a:lnTo>
                <a:lnTo>
                  <a:pt x="749" y="2119"/>
                </a:lnTo>
                <a:lnTo>
                  <a:pt x="721" y="2069"/>
                </a:lnTo>
                <a:lnTo>
                  <a:pt x="703" y="2029"/>
                </a:lnTo>
                <a:lnTo>
                  <a:pt x="687" y="1986"/>
                </a:lnTo>
                <a:lnTo>
                  <a:pt x="672" y="1937"/>
                </a:lnTo>
                <a:lnTo>
                  <a:pt x="660" y="1886"/>
                </a:lnTo>
                <a:lnTo>
                  <a:pt x="651" y="1832"/>
                </a:lnTo>
                <a:lnTo>
                  <a:pt x="644" y="1774"/>
                </a:lnTo>
                <a:lnTo>
                  <a:pt x="639" y="1713"/>
                </a:lnTo>
                <a:lnTo>
                  <a:pt x="638" y="1651"/>
                </a:lnTo>
                <a:lnTo>
                  <a:pt x="640" y="1589"/>
                </a:lnTo>
                <a:lnTo>
                  <a:pt x="648" y="1530"/>
                </a:lnTo>
                <a:lnTo>
                  <a:pt x="661" y="1474"/>
                </a:lnTo>
                <a:lnTo>
                  <a:pt x="678" y="1420"/>
                </a:lnTo>
                <a:lnTo>
                  <a:pt x="701" y="1368"/>
                </a:lnTo>
                <a:lnTo>
                  <a:pt x="728" y="1318"/>
                </a:lnTo>
                <a:lnTo>
                  <a:pt x="761" y="1271"/>
                </a:lnTo>
                <a:lnTo>
                  <a:pt x="799" y="1225"/>
                </a:lnTo>
                <a:lnTo>
                  <a:pt x="783" y="1178"/>
                </a:lnTo>
                <a:lnTo>
                  <a:pt x="772" y="1128"/>
                </a:lnTo>
                <a:lnTo>
                  <a:pt x="766" y="1078"/>
                </a:lnTo>
                <a:lnTo>
                  <a:pt x="766" y="1025"/>
                </a:lnTo>
                <a:lnTo>
                  <a:pt x="770" y="972"/>
                </a:lnTo>
                <a:lnTo>
                  <a:pt x="781" y="919"/>
                </a:lnTo>
                <a:lnTo>
                  <a:pt x="795" y="863"/>
                </a:lnTo>
                <a:lnTo>
                  <a:pt x="814" y="806"/>
                </a:lnTo>
                <a:lnTo>
                  <a:pt x="819" y="805"/>
                </a:lnTo>
                <a:lnTo>
                  <a:pt x="824" y="804"/>
                </a:lnTo>
                <a:lnTo>
                  <a:pt x="831" y="803"/>
                </a:lnTo>
                <a:lnTo>
                  <a:pt x="841" y="803"/>
                </a:lnTo>
                <a:lnTo>
                  <a:pt x="858" y="803"/>
                </a:lnTo>
                <a:lnTo>
                  <a:pt x="881" y="805"/>
                </a:lnTo>
                <a:lnTo>
                  <a:pt x="908" y="808"/>
                </a:lnTo>
                <a:lnTo>
                  <a:pt x="936" y="813"/>
                </a:lnTo>
                <a:lnTo>
                  <a:pt x="966" y="822"/>
                </a:lnTo>
                <a:lnTo>
                  <a:pt x="990" y="830"/>
                </a:lnTo>
                <a:lnTo>
                  <a:pt x="1018" y="841"/>
                </a:lnTo>
                <a:lnTo>
                  <a:pt x="1051" y="856"/>
                </a:lnTo>
                <a:lnTo>
                  <a:pt x="1087" y="873"/>
                </a:lnTo>
                <a:lnTo>
                  <a:pt x="1138" y="900"/>
                </a:lnTo>
                <a:lnTo>
                  <a:pt x="1191" y="932"/>
                </a:lnTo>
                <a:lnTo>
                  <a:pt x="1246" y="968"/>
                </a:lnTo>
                <a:lnTo>
                  <a:pt x="1322" y="950"/>
                </a:lnTo>
                <a:lnTo>
                  <a:pt x="1399" y="935"/>
                </a:lnTo>
                <a:lnTo>
                  <a:pt x="1476" y="924"/>
                </a:lnTo>
                <a:lnTo>
                  <a:pt x="1557" y="918"/>
                </a:lnTo>
                <a:lnTo>
                  <a:pt x="1638" y="916"/>
                </a:lnTo>
                <a:lnTo>
                  <a:pt x="1719" y="918"/>
                </a:lnTo>
                <a:lnTo>
                  <a:pt x="1799" y="924"/>
                </a:lnTo>
                <a:lnTo>
                  <a:pt x="1877" y="935"/>
                </a:lnTo>
                <a:lnTo>
                  <a:pt x="1955" y="950"/>
                </a:lnTo>
                <a:lnTo>
                  <a:pt x="2032" y="968"/>
                </a:lnTo>
                <a:lnTo>
                  <a:pt x="2084" y="934"/>
                </a:lnTo>
                <a:lnTo>
                  <a:pt x="2134" y="903"/>
                </a:lnTo>
                <a:lnTo>
                  <a:pt x="2182" y="877"/>
                </a:lnTo>
                <a:lnTo>
                  <a:pt x="2228" y="855"/>
                </a:lnTo>
                <a:lnTo>
                  <a:pt x="2272" y="837"/>
                </a:lnTo>
                <a:lnTo>
                  <a:pt x="2307" y="825"/>
                </a:lnTo>
                <a:lnTo>
                  <a:pt x="2337" y="815"/>
                </a:lnTo>
                <a:lnTo>
                  <a:pt x="2363" y="808"/>
                </a:lnTo>
                <a:lnTo>
                  <a:pt x="2387" y="803"/>
                </a:lnTo>
                <a:lnTo>
                  <a:pt x="2406" y="801"/>
                </a:lnTo>
                <a:lnTo>
                  <a:pt x="2422" y="801"/>
                </a:lnTo>
                <a:lnTo>
                  <a:pt x="2462" y="806"/>
                </a:lnTo>
                <a:lnTo>
                  <a:pt x="2483" y="870"/>
                </a:lnTo>
                <a:lnTo>
                  <a:pt x="2500" y="933"/>
                </a:lnTo>
                <a:lnTo>
                  <a:pt x="2508" y="994"/>
                </a:lnTo>
                <a:lnTo>
                  <a:pt x="2511" y="1054"/>
                </a:lnTo>
                <a:lnTo>
                  <a:pt x="2507" y="1113"/>
                </a:lnTo>
                <a:lnTo>
                  <a:pt x="2495" y="1170"/>
                </a:lnTo>
                <a:lnTo>
                  <a:pt x="2478" y="1225"/>
                </a:lnTo>
                <a:lnTo>
                  <a:pt x="2515" y="1271"/>
                </a:lnTo>
                <a:lnTo>
                  <a:pt x="2548" y="1318"/>
                </a:lnTo>
                <a:lnTo>
                  <a:pt x="2575" y="1368"/>
                </a:lnTo>
                <a:lnTo>
                  <a:pt x="2598" y="1420"/>
                </a:lnTo>
                <a:lnTo>
                  <a:pt x="2616" y="1474"/>
                </a:lnTo>
                <a:lnTo>
                  <a:pt x="2628" y="1530"/>
                </a:lnTo>
                <a:lnTo>
                  <a:pt x="2636" y="1589"/>
                </a:lnTo>
                <a:lnTo>
                  <a:pt x="2639" y="1651"/>
                </a:lnTo>
                <a:lnTo>
                  <a:pt x="2637" y="1713"/>
                </a:lnTo>
                <a:lnTo>
                  <a:pt x="2633" y="1774"/>
                </a:lnTo>
                <a:lnTo>
                  <a:pt x="2625" y="1831"/>
                </a:lnTo>
                <a:lnTo>
                  <a:pt x="2616" y="1885"/>
                </a:lnTo>
                <a:lnTo>
                  <a:pt x="2604" y="1937"/>
                </a:lnTo>
                <a:lnTo>
                  <a:pt x="2590" y="1986"/>
                </a:lnTo>
                <a:lnTo>
                  <a:pt x="2573" y="2029"/>
                </a:lnTo>
                <a:lnTo>
                  <a:pt x="2556" y="2069"/>
                </a:lnTo>
                <a:lnTo>
                  <a:pt x="2528" y="2118"/>
                </a:lnTo>
                <a:lnTo>
                  <a:pt x="2497" y="2164"/>
                </a:lnTo>
                <a:lnTo>
                  <a:pt x="2461" y="2206"/>
                </a:lnTo>
                <a:lnTo>
                  <a:pt x="2423" y="2244"/>
                </a:lnTo>
                <a:lnTo>
                  <a:pt x="2383" y="2276"/>
                </a:lnTo>
                <a:lnTo>
                  <a:pt x="2343" y="2304"/>
                </a:lnTo>
                <a:lnTo>
                  <a:pt x="2300" y="2327"/>
                </a:lnTo>
                <a:lnTo>
                  <a:pt x="2254" y="2349"/>
                </a:lnTo>
                <a:lnTo>
                  <a:pt x="2205" y="2369"/>
                </a:lnTo>
                <a:lnTo>
                  <a:pt x="2154" y="2385"/>
                </a:lnTo>
                <a:lnTo>
                  <a:pt x="2105" y="2400"/>
                </a:lnTo>
                <a:lnTo>
                  <a:pt x="2058" y="2411"/>
                </a:lnTo>
                <a:lnTo>
                  <a:pt x="2011" y="2419"/>
                </a:lnTo>
                <a:lnTo>
                  <a:pt x="1959" y="2428"/>
                </a:lnTo>
                <a:lnTo>
                  <a:pt x="1906" y="2434"/>
                </a:lnTo>
                <a:lnTo>
                  <a:pt x="1937" y="2458"/>
                </a:lnTo>
                <a:lnTo>
                  <a:pt x="1963" y="2485"/>
                </a:lnTo>
                <a:lnTo>
                  <a:pt x="1986" y="2516"/>
                </a:lnTo>
                <a:lnTo>
                  <a:pt x="2005" y="2550"/>
                </a:lnTo>
                <a:lnTo>
                  <a:pt x="2020" y="2588"/>
                </a:lnTo>
                <a:lnTo>
                  <a:pt x="2030" y="2629"/>
                </a:lnTo>
                <a:lnTo>
                  <a:pt x="2036" y="2672"/>
                </a:lnTo>
                <a:lnTo>
                  <a:pt x="2038" y="2720"/>
                </a:lnTo>
                <a:lnTo>
                  <a:pt x="2038" y="2966"/>
                </a:lnTo>
                <a:lnTo>
                  <a:pt x="2102" y="2945"/>
                </a:lnTo>
                <a:lnTo>
                  <a:pt x="2164" y="2919"/>
                </a:lnTo>
                <a:lnTo>
                  <a:pt x="2244" y="2882"/>
                </a:lnTo>
                <a:lnTo>
                  <a:pt x="2322" y="2840"/>
                </a:lnTo>
                <a:lnTo>
                  <a:pt x="2396" y="2793"/>
                </a:lnTo>
                <a:lnTo>
                  <a:pt x="2467" y="2740"/>
                </a:lnTo>
                <a:lnTo>
                  <a:pt x="2535" y="2685"/>
                </a:lnTo>
                <a:lnTo>
                  <a:pt x="2600" y="2623"/>
                </a:lnTo>
                <a:lnTo>
                  <a:pt x="2600" y="2623"/>
                </a:lnTo>
                <a:lnTo>
                  <a:pt x="2660" y="2558"/>
                </a:lnTo>
                <a:lnTo>
                  <a:pt x="2716" y="2490"/>
                </a:lnTo>
                <a:lnTo>
                  <a:pt x="2768" y="2417"/>
                </a:lnTo>
                <a:lnTo>
                  <a:pt x="2815" y="2343"/>
                </a:lnTo>
                <a:lnTo>
                  <a:pt x="2856" y="2264"/>
                </a:lnTo>
                <a:lnTo>
                  <a:pt x="2894" y="2184"/>
                </a:lnTo>
                <a:lnTo>
                  <a:pt x="2926" y="2098"/>
                </a:lnTo>
                <a:lnTo>
                  <a:pt x="2953" y="2010"/>
                </a:lnTo>
                <a:lnTo>
                  <a:pt x="2973" y="1921"/>
                </a:lnTo>
                <a:lnTo>
                  <a:pt x="2989" y="1831"/>
                </a:lnTo>
                <a:lnTo>
                  <a:pt x="2998" y="1739"/>
                </a:lnTo>
                <a:lnTo>
                  <a:pt x="3001" y="1646"/>
                </a:lnTo>
                <a:lnTo>
                  <a:pt x="2998" y="1553"/>
                </a:lnTo>
                <a:lnTo>
                  <a:pt x="2989" y="1461"/>
                </a:lnTo>
                <a:lnTo>
                  <a:pt x="2973" y="1370"/>
                </a:lnTo>
                <a:lnTo>
                  <a:pt x="2953" y="1281"/>
                </a:lnTo>
                <a:lnTo>
                  <a:pt x="2926" y="1193"/>
                </a:lnTo>
                <a:lnTo>
                  <a:pt x="2894" y="1108"/>
                </a:lnTo>
                <a:lnTo>
                  <a:pt x="2856" y="1027"/>
                </a:lnTo>
                <a:lnTo>
                  <a:pt x="2815" y="949"/>
                </a:lnTo>
                <a:lnTo>
                  <a:pt x="2768" y="873"/>
                </a:lnTo>
                <a:lnTo>
                  <a:pt x="2716" y="802"/>
                </a:lnTo>
                <a:lnTo>
                  <a:pt x="2660" y="733"/>
                </a:lnTo>
                <a:lnTo>
                  <a:pt x="2600" y="668"/>
                </a:lnTo>
                <a:lnTo>
                  <a:pt x="2534" y="607"/>
                </a:lnTo>
                <a:lnTo>
                  <a:pt x="2467" y="550"/>
                </a:lnTo>
                <a:lnTo>
                  <a:pt x="2396" y="498"/>
                </a:lnTo>
                <a:lnTo>
                  <a:pt x="2322" y="451"/>
                </a:lnTo>
                <a:lnTo>
                  <a:pt x="2244" y="409"/>
                </a:lnTo>
                <a:lnTo>
                  <a:pt x="2164" y="371"/>
                </a:lnTo>
                <a:lnTo>
                  <a:pt x="2079" y="338"/>
                </a:lnTo>
                <a:lnTo>
                  <a:pt x="1992" y="312"/>
                </a:lnTo>
                <a:lnTo>
                  <a:pt x="1904" y="291"/>
                </a:lnTo>
                <a:lnTo>
                  <a:pt x="1814" y="275"/>
                </a:lnTo>
                <a:lnTo>
                  <a:pt x="1723" y="266"/>
                </a:lnTo>
                <a:lnTo>
                  <a:pt x="1631" y="263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8" name="Freeform 1598"/>
          <p:cNvSpPr>
            <a:spLocks noEditPoints="1"/>
          </p:cNvSpPr>
          <p:nvPr/>
        </p:nvSpPr>
        <p:spPr bwMode="auto">
          <a:xfrm>
            <a:off x="4422209" y="1763524"/>
            <a:ext cx="312020" cy="340085"/>
          </a:xfrm>
          <a:custGeom>
            <a:avLst/>
            <a:gdLst>
              <a:gd name="T0" fmla="*/ 437 w 3027"/>
              <a:gd name="T1" fmla="*/ 2654 h 3292"/>
              <a:gd name="T2" fmla="*/ 386 w 3027"/>
              <a:gd name="T3" fmla="*/ 2845 h 3292"/>
              <a:gd name="T4" fmla="*/ 554 w 3027"/>
              <a:gd name="T5" fmla="*/ 2963 h 3292"/>
              <a:gd name="T6" fmla="*/ 856 w 3027"/>
              <a:gd name="T7" fmla="*/ 2949 h 3292"/>
              <a:gd name="T8" fmla="*/ 968 w 3027"/>
              <a:gd name="T9" fmla="*/ 2780 h 3292"/>
              <a:gd name="T10" fmla="*/ 846 w 3027"/>
              <a:gd name="T11" fmla="*/ 2621 h 3292"/>
              <a:gd name="T12" fmla="*/ 568 w 3027"/>
              <a:gd name="T13" fmla="*/ 1140 h 3292"/>
              <a:gd name="T14" fmla="*/ 424 w 3027"/>
              <a:gd name="T15" fmla="*/ 1309 h 3292"/>
              <a:gd name="T16" fmla="*/ 463 w 3027"/>
              <a:gd name="T17" fmla="*/ 1571 h 3292"/>
              <a:gd name="T18" fmla="*/ 642 w 3027"/>
              <a:gd name="T19" fmla="*/ 1646 h 3292"/>
              <a:gd name="T20" fmla="*/ 832 w 3027"/>
              <a:gd name="T21" fmla="*/ 1544 h 3292"/>
              <a:gd name="T22" fmla="*/ 842 w 3027"/>
              <a:gd name="T23" fmla="*/ 1278 h 3292"/>
              <a:gd name="T24" fmla="*/ 676 w 3027"/>
              <a:gd name="T25" fmla="*/ 1133 h 3292"/>
              <a:gd name="T26" fmla="*/ 1919 w 3027"/>
              <a:gd name="T27" fmla="*/ 950 h 3292"/>
              <a:gd name="T28" fmla="*/ 1927 w 3027"/>
              <a:gd name="T29" fmla="*/ 2351 h 3292"/>
              <a:gd name="T30" fmla="*/ 1529 w 3027"/>
              <a:gd name="T31" fmla="*/ 2323 h 3292"/>
              <a:gd name="T32" fmla="*/ 1527 w 3027"/>
              <a:gd name="T33" fmla="*/ 964 h 3292"/>
              <a:gd name="T34" fmla="*/ 685 w 3027"/>
              <a:gd name="T35" fmla="*/ 802 h 3292"/>
              <a:gd name="T36" fmla="*/ 1070 w 3027"/>
              <a:gd name="T37" fmla="*/ 876 h 3292"/>
              <a:gd name="T38" fmla="*/ 1284 w 3027"/>
              <a:gd name="T39" fmla="*/ 1189 h 3292"/>
              <a:gd name="T40" fmla="*/ 1235 w 3027"/>
              <a:gd name="T41" fmla="*/ 1429 h 3292"/>
              <a:gd name="T42" fmla="*/ 1063 w 3027"/>
              <a:gd name="T43" fmla="*/ 1807 h 3292"/>
              <a:gd name="T44" fmla="*/ 742 w 3027"/>
              <a:gd name="T45" fmla="*/ 1970 h 3292"/>
              <a:gd name="T46" fmla="*/ 601 w 3027"/>
              <a:gd name="T47" fmla="*/ 2093 h 3292"/>
              <a:gd name="T48" fmla="*/ 692 w 3027"/>
              <a:gd name="T49" fmla="*/ 2258 h 3292"/>
              <a:gd name="T50" fmla="*/ 1021 w 3027"/>
              <a:gd name="T51" fmla="*/ 2351 h 3292"/>
              <a:gd name="T52" fmla="*/ 1295 w 3027"/>
              <a:gd name="T53" fmla="*/ 2556 h 3292"/>
              <a:gd name="T54" fmla="*/ 1318 w 3027"/>
              <a:gd name="T55" fmla="*/ 2904 h 3292"/>
              <a:gd name="T56" fmla="*/ 1132 w 3027"/>
              <a:gd name="T57" fmla="*/ 3181 h 3292"/>
              <a:gd name="T58" fmla="*/ 744 w 3027"/>
              <a:gd name="T59" fmla="*/ 3290 h 3292"/>
              <a:gd name="T60" fmla="*/ 277 w 3027"/>
              <a:gd name="T61" fmla="*/ 3221 h 3292"/>
              <a:gd name="T62" fmla="*/ 36 w 3027"/>
              <a:gd name="T63" fmla="*/ 2997 h 3292"/>
              <a:gd name="T64" fmla="*/ 20 w 3027"/>
              <a:gd name="T65" fmla="*/ 2670 h 3292"/>
              <a:gd name="T66" fmla="*/ 226 w 3027"/>
              <a:gd name="T67" fmla="*/ 2438 h 3292"/>
              <a:gd name="T68" fmla="*/ 240 w 3027"/>
              <a:gd name="T69" fmla="*/ 2292 h 3292"/>
              <a:gd name="T70" fmla="*/ 223 w 3027"/>
              <a:gd name="T71" fmla="*/ 2039 h 3292"/>
              <a:gd name="T72" fmla="*/ 329 w 3027"/>
              <a:gd name="T73" fmla="*/ 1898 h 3292"/>
              <a:gd name="T74" fmla="*/ 125 w 3027"/>
              <a:gd name="T75" fmla="*/ 1717 h 3292"/>
              <a:gd name="T76" fmla="*/ 27 w 3027"/>
              <a:gd name="T77" fmla="*/ 1337 h 3292"/>
              <a:gd name="T78" fmla="*/ 170 w 3027"/>
              <a:gd name="T79" fmla="*/ 1000 h 3292"/>
              <a:gd name="T80" fmla="*/ 510 w 3027"/>
              <a:gd name="T81" fmla="*/ 809 h 3292"/>
              <a:gd name="T82" fmla="*/ 2671 w 3027"/>
              <a:gd name="T83" fmla="*/ 628 h 3292"/>
              <a:gd name="T84" fmla="*/ 2947 w 3027"/>
              <a:gd name="T85" fmla="*/ 1167 h 3292"/>
              <a:gd name="T86" fmla="*/ 2670 w 3027"/>
              <a:gd name="T87" fmla="*/ 1830 h 3292"/>
              <a:gd name="T88" fmla="*/ 2746 w 3027"/>
              <a:gd name="T89" fmla="*/ 2049 h 3292"/>
              <a:gd name="T90" fmla="*/ 2950 w 3027"/>
              <a:gd name="T91" fmla="*/ 2049 h 3292"/>
              <a:gd name="T92" fmla="*/ 2861 w 3027"/>
              <a:gd name="T93" fmla="*/ 2429 h 3292"/>
              <a:gd name="T94" fmla="*/ 2528 w 3027"/>
              <a:gd name="T95" fmla="*/ 2411 h 3292"/>
              <a:gd name="T96" fmla="*/ 2334 w 3027"/>
              <a:gd name="T97" fmla="*/ 2217 h 3292"/>
              <a:gd name="T98" fmla="*/ 2276 w 3027"/>
              <a:gd name="T99" fmla="*/ 1811 h 3292"/>
              <a:gd name="T100" fmla="*/ 2096 w 3027"/>
              <a:gd name="T101" fmla="*/ 823 h 3292"/>
              <a:gd name="T102" fmla="*/ 2270 w 3027"/>
              <a:gd name="T103" fmla="*/ 526 h 3292"/>
              <a:gd name="T104" fmla="*/ 1880 w 3027"/>
              <a:gd name="T105" fmla="*/ 54 h 3292"/>
              <a:gd name="T106" fmla="*/ 1979 w 3027"/>
              <a:gd name="T107" fmla="*/ 269 h 3292"/>
              <a:gd name="T108" fmla="*/ 1880 w 3027"/>
              <a:gd name="T109" fmla="*/ 481 h 3292"/>
              <a:gd name="T110" fmla="*/ 1667 w 3027"/>
              <a:gd name="T111" fmla="*/ 527 h 3292"/>
              <a:gd name="T112" fmla="*/ 1499 w 3027"/>
              <a:gd name="T113" fmla="*/ 370 h 3292"/>
              <a:gd name="T114" fmla="*/ 1513 w 3027"/>
              <a:gd name="T115" fmla="*/ 135 h 3292"/>
              <a:gd name="T116" fmla="*/ 1698 w 3027"/>
              <a:gd name="T117" fmla="*/ 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27" h="3292">
                <a:moveTo>
                  <a:pt x="667" y="2597"/>
                </a:moveTo>
                <a:lnTo>
                  <a:pt x="617" y="2598"/>
                </a:lnTo>
                <a:lnTo>
                  <a:pt x="571" y="2603"/>
                </a:lnTo>
                <a:lnTo>
                  <a:pt x="531" y="2610"/>
                </a:lnTo>
                <a:lnTo>
                  <a:pt x="495" y="2622"/>
                </a:lnTo>
                <a:lnTo>
                  <a:pt x="463" y="2636"/>
                </a:lnTo>
                <a:lnTo>
                  <a:pt x="437" y="2654"/>
                </a:lnTo>
                <a:lnTo>
                  <a:pt x="415" y="2674"/>
                </a:lnTo>
                <a:lnTo>
                  <a:pt x="398" y="2697"/>
                </a:lnTo>
                <a:lnTo>
                  <a:pt x="387" y="2724"/>
                </a:lnTo>
                <a:lnTo>
                  <a:pt x="379" y="2754"/>
                </a:lnTo>
                <a:lnTo>
                  <a:pt x="376" y="2788"/>
                </a:lnTo>
                <a:lnTo>
                  <a:pt x="378" y="2817"/>
                </a:lnTo>
                <a:lnTo>
                  <a:pt x="386" y="2845"/>
                </a:lnTo>
                <a:lnTo>
                  <a:pt x="396" y="2870"/>
                </a:lnTo>
                <a:lnTo>
                  <a:pt x="411" y="2891"/>
                </a:lnTo>
                <a:lnTo>
                  <a:pt x="431" y="2911"/>
                </a:lnTo>
                <a:lnTo>
                  <a:pt x="455" y="2927"/>
                </a:lnTo>
                <a:lnTo>
                  <a:pt x="484" y="2942"/>
                </a:lnTo>
                <a:lnTo>
                  <a:pt x="517" y="2954"/>
                </a:lnTo>
                <a:lnTo>
                  <a:pt x="554" y="2963"/>
                </a:lnTo>
                <a:lnTo>
                  <a:pt x="595" y="2970"/>
                </a:lnTo>
                <a:lnTo>
                  <a:pt x="642" y="2974"/>
                </a:lnTo>
                <a:lnTo>
                  <a:pt x="692" y="2975"/>
                </a:lnTo>
                <a:lnTo>
                  <a:pt x="740" y="2973"/>
                </a:lnTo>
                <a:lnTo>
                  <a:pt x="783" y="2969"/>
                </a:lnTo>
                <a:lnTo>
                  <a:pt x="822" y="2960"/>
                </a:lnTo>
                <a:lnTo>
                  <a:pt x="856" y="2949"/>
                </a:lnTo>
                <a:lnTo>
                  <a:pt x="886" y="2935"/>
                </a:lnTo>
                <a:lnTo>
                  <a:pt x="911" y="2917"/>
                </a:lnTo>
                <a:lnTo>
                  <a:pt x="931" y="2896"/>
                </a:lnTo>
                <a:lnTo>
                  <a:pt x="948" y="2872"/>
                </a:lnTo>
                <a:lnTo>
                  <a:pt x="959" y="2845"/>
                </a:lnTo>
                <a:lnTo>
                  <a:pt x="965" y="2814"/>
                </a:lnTo>
                <a:lnTo>
                  <a:pt x="968" y="2780"/>
                </a:lnTo>
                <a:lnTo>
                  <a:pt x="965" y="2749"/>
                </a:lnTo>
                <a:lnTo>
                  <a:pt x="958" y="2720"/>
                </a:lnTo>
                <a:lnTo>
                  <a:pt x="946" y="2694"/>
                </a:lnTo>
                <a:lnTo>
                  <a:pt x="928" y="2671"/>
                </a:lnTo>
                <a:lnTo>
                  <a:pt x="906" y="2652"/>
                </a:lnTo>
                <a:lnTo>
                  <a:pt x="878" y="2634"/>
                </a:lnTo>
                <a:lnTo>
                  <a:pt x="846" y="2621"/>
                </a:lnTo>
                <a:lnTo>
                  <a:pt x="809" y="2610"/>
                </a:lnTo>
                <a:lnTo>
                  <a:pt x="766" y="2603"/>
                </a:lnTo>
                <a:lnTo>
                  <a:pt x="719" y="2598"/>
                </a:lnTo>
                <a:lnTo>
                  <a:pt x="667" y="2597"/>
                </a:lnTo>
                <a:close/>
                <a:moveTo>
                  <a:pt x="642" y="1130"/>
                </a:moveTo>
                <a:lnTo>
                  <a:pt x="602" y="1133"/>
                </a:lnTo>
                <a:lnTo>
                  <a:pt x="568" y="1140"/>
                </a:lnTo>
                <a:lnTo>
                  <a:pt x="536" y="1150"/>
                </a:lnTo>
                <a:lnTo>
                  <a:pt x="507" y="1166"/>
                </a:lnTo>
                <a:lnTo>
                  <a:pt x="483" y="1185"/>
                </a:lnTo>
                <a:lnTo>
                  <a:pt x="463" y="1210"/>
                </a:lnTo>
                <a:lnTo>
                  <a:pt x="445" y="1239"/>
                </a:lnTo>
                <a:lnTo>
                  <a:pt x="433" y="1272"/>
                </a:lnTo>
                <a:lnTo>
                  <a:pt x="424" y="1309"/>
                </a:lnTo>
                <a:lnTo>
                  <a:pt x="417" y="1350"/>
                </a:lnTo>
                <a:lnTo>
                  <a:pt x="415" y="1397"/>
                </a:lnTo>
                <a:lnTo>
                  <a:pt x="417" y="1440"/>
                </a:lnTo>
                <a:lnTo>
                  <a:pt x="424" y="1480"/>
                </a:lnTo>
                <a:lnTo>
                  <a:pt x="433" y="1514"/>
                </a:lnTo>
                <a:lnTo>
                  <a:pt x="445" y="1545"/>
                </a:lnTo>
                <a:lnTo>
                  <a:pt x="463" y="1571"/>
                </a:lnTo>
                <a:lnTo>
                  <a:pt x="483" y="1594"/>
                </a:lnTo>
                <a:lnTo>
                  <a:pt x="507" y="1613"/>
                </a:lnTo>
                <a:lnTo>
                  <a:pt x="536" y="1627"/>
                </a:lnTo>
                <a:lnTo>
                  <a:pt x="568" y="1638"/>
                </a:lnTo>
                <a:lnTo>
                  <a:pt x="602" y="1644"/>
                </a:lnTo>
                <a:lnTo>
                  <a:pt x="642" y="1646"/>
                </a:lnTo>
                <a:lnTo>
                  <a:pt x="642" y="1646"/>
                </a:lnTo>
                <a:lnTo>
                  <a:pt x="680" y="1644"/>
                </a:lnTo>
                <a:lnTo>
                  <a:pt x="715" y="1638"/>
                </a:lnTo>
                <a:lnTo>
                  <a:pt x="744" y="1627"/>
                </a:lnTo>
                <a:lnTo>
                  <a:pt x="772" y="1612"/>
                </a:lnTo>
                <a:lnTo>
                  <a:pt x="796" y="1593"/>
                </a:lnTo>
                <a:lnTo>
                  <a:pt x="815" y="1570"/>
                </a:lnTo>
                <a:lnTo>
                  <a:pt x="832" y="1544"/>
                </a:lnTo>
                <a:lnTo>
                  <a:pt x="844" y="1513"/>
                </a:lnTo>
                <a:lnTo>
                  <a:pt x="853" y="1476"/>
                </a:lnTo>
                <a:lnTo>
                  <a:pt x="858" y="1437"/>
                </a:lnTo>
                <a:lnTo>
                  <a:pt x="861" y="1393"/>
                </a:lnTo>
                <a:lnTo>
                  <a:pt x="858" y="1353"/>
                </a:lnTo>
                <a:lnTo>
                  <a:pt x="852" y="1314"/>
                </a:lnTo>
                <a:lnTo>
                  <a:pt x="842" y="1278"/>
                </a:lnTo>
                <a:lnTo>
                  <a:pt x="829" y="1244"/>
                </a:lnTo>
                <a:lnTo>
                  <a:pt x="810" y="1213"/>
                </a:lnTo>
                <a:lnTo>
                  <a:pt x="789" y="1188"/>
                </a:lnTo>
                <a:lnTo>
                  <a:pt x="765" y="1168"/>
                </a:lnTo>
                <a:lnTo>
                  <a:pt x="738" y="1151"/>
                </a:lnTo>
                <a:lnTo>
                  <a:pt x="708" y="1140"/>
                </a:lnTo>
                <a:lnTo>
                  <a:pt x="676" y="1133"/>
                </a:lnTo>
                <a:lnTo>
                  <a:pt x="642" y="1130"/>
                </a:lnTo>
                <a:close/>
                <a:moveTo>
                  <a:pt x="1528" y="823"/>
                </a:moveTo>
                <a:lnTo>
                  <a:pt x="1933" y="823"/>
                </a:lnTo>
                <a:lnTo>
                  <a:pt x="1930" y="848"/>
                </a:lnTo>
                <a:lnTo>
                  <a:pt x="1927" y="877"/>
                </a:lnTo>
                <a:lnTo>
                  <a:pt x="1923" y="911"/>
                </a:lnTo>
                <a:lnTo>
                  <a:pt x="1919" y="950"/>
                </a:lnTo>
                <a:lnTo>
                  <a:pt x="1916" y="994"/>
                </a:lnTo>
                <a:lnTo>
                  <a:pt x="1915" y="1044"/>
                </a:lnTo>
                <a:lnTo>
                  <a:pt x="1915" y="2150"/>
                </a:lnTo>
                <a:lnTo>
                  <a:pt x="1916" y="2209"/>
                </a:lnTo>
                <a:lnTo>
                  <a:pt x="1919" y="2261"/>
                </a:lnTo>
                <a:lnTo>
                  <a:pt x="1923" y="2309"/>
                </a:lnTo>
                <a:lnTo>
                  <a:pt x="1927" y="2351"/>
                </a:lnTo>
                <a:lnTo>
                  <a:pt x="1930" y="2386"/>
                </a:lnTo>
                <a:lnTo>
                  <a:pt x="1933" y="2416"/>
                </a:lnTo>
                <a:lnTo>
                  <a:pt x="1528" y="2416"/>
                </a:lnTo>
                <a:lnTo>
                  <a:pt x="1529" y="2400"/>
                </a:lnTo>
                <a:lnTo>
                  <a:pt x="1530" y="2379"/>
                </a:lnTo>
                <a:lnTo>
                  <a:pt x="1529" y="2353"/>
                </a:lnTo>
                <a:lnTo>
                  <a:pt x="1529" y="2323"/>
                </a:lnTo>
                <a:lnTo>
                  <a:pt x="1528" y="2290"/>
                </a:lnTo>
                <a:lnTo>
                  <a:pt x="1527" y="2253"/>
                </a:lnTo>
                <a:lnTo>
                  <a:pt x="1526" y="2214"/>
                </a:lnTo>
                <a:lnTo>
                  <a:pt x="1526" y="2171"/>
                </a:lnTo>
                <a:lnTo>
                  <a:pt x="1526" y="1051"/>
                </a:lnTo>
                <a:lnTo>
                  <a:pt x="1526" y="1006"/>
                </a:lnTo>
                <a:lnTo>
                  <a:pt x="1527" y="964"/>
                </a:lnTo>
                <a:lnTo>
                  <a:pt x="1528" y="928"/>
                </a:lnTo>
                <a:lnTo>
                  <a:pt x="1529" y="896"/>
                </a:lnTo>
                <a:lnTo>
                  <a:pt x="1530" y="868"/>
                </a:lnTo>
                <a:lnTo>
                  <a:pt x="1529" y="843"/>
                </a:lnTo>
                <a:lnTo>
                  <a:pt x="1528" y="823"/>
                </a:lnTo>
                <a:close/>
                <a:moveTo>
                  <a:pt x="627" y="799"/>
                </a:moveTo>
                <a:lnTo>
                  <a:pt x="685" y="802"/>
                </a:lnTo>
                <a:lnTo>
                  <a:pt x="740" y="808"/>
                </a:lnTo>
                <a:lnTo>
                  <a:pt x="795" y="821"/>
                </a:lnTo>
                <a:lnTo>
                  <a:pt x="847" y="837"/>
                </a:lnTo>
                <a:lnTo>
                  <a:pt x="899" y="859"/>
                </a:lnTo>
                <a:lnTo>
                  <a:pt x="949" y="886"/>
                </a:lnTo>
                <a:lnTo>
                  <a:pt x="1008" y="884"/>
                </a:lnTo>
                <a:lnTo>
                  <a:pt x="1070" y="876"/>
                </a:lnTo>
                <a:lnTo>
                  <a:pt x="1134" y="864"/>
                </a:lnTo>
                <a:lnTo>
                  <a:pt x="1202" y="848"/>
                </a:lnTo>
                <a:lnTo>
                  <a:pt x="1271" y="826"/>
                </a:lnTo>
                <a:lnTo>
                  <a:pt x="1343" y="799"/>
                </a:lnTo>
                <a:lnTo>
                  <a:pt x="1343" y="1170"/>
                </a:lnTo>
                <a:lnTo>
                  <a:pt x="1315" y="1179"/>
                </a:lnTo>
                <a:lnTo>
                  <a:pt x="1284" y="1189"/>
                </a:lnTo>
                <a:lnTo>
                  <a:pt x="1247" y="1200"/>
                </a:lnTo>
                <a:lnTo>
                  <a:pt x="1204" y="1210"/>
                </a:lnTo>
                <a:lnTo>
                  <a:pt x="1217" y="1250"/>
                </a:lnTo>
                <a:lnTo>
                  <a:pt x="1228" y="1290"/>
                </a:lnTo>
                <a:lnTo>
                  <a:pt x="1235" y="1328"/>
                </a:lnTo>
                <a:lnTo>
                  <a:pt x="1237" y="1365"/>
                </a:lnTo>
                <a:lnTo>
                  <a:pt x="1235" y="1429"/>
                </a:lnTo>
                <a:lnTo>
                  <a:pt x="1226" y="1492"/>
                </a:lnTo>
                <a:lnTo>
                  <a:pt x="1212" y="1551"/>
                </a:lnTo>
                <a:lnTo>
                  <a:pt x="1192" y="1609"/>
                </a:lnTo>
                <a:lnTo>
                  <a:pt x="1167" y="1663"/>
                </a:lnTo>
                <a:lnTo>
                  <a:pt x="1135" y="1716"/>
                </a:lnTo>
                <a:lnTo>
                  <a:pt x="1099" y="1767"/>
                </a:lnTo>
                <a:lnTo>
                  <a:pt x="1063" y="1807"/>
                </a:lnTo>
                <a:lnTo>
                  <a:pt x="1025" y="1843"/>
                </a:lnTo>
                <a:lnTo>
                  <a:pt x="984" y="1875"/>
                </a:lnTo>
                <a:lnTo>
                  <a:pt x="941" y="1903"/>
                </a:lnTo>
                <a:lnTo>
                  <a:pt x="894" y="1926"/>
                </a:lnTo>
                <a:lnTo>
                  <a:pt x="846" y="1945"/>
                </a:lnTo>
                <a:lnTo>
                  <a:pt x="796" y="1960"/>
                </a:lnTo>
                <a:lnTo>
                  <a:pt x="742" y="1970"/>
                </a:lnTo>
                <a:lnTo>
                  <a:pt x="708" y="1977"/>
                </a:lnTo>
                <a:lnTo>
                  <a:pt x="680" y="1988"/>
                </a:lnTo>
                <a:lnTo>
                  <a:pt x="655" y="2002"/>
                </a:lnTo>
                <a:lnTo>
                  <a:pt x="634" y="2020"/>
                </a:lnTo>
                <a:lnTo>
                  <a:pt x="619" y="2040"/>
                </a:lnTo>
                <a:lnTo>
                  <a:pt x="608" y="2065"/>
                </a:lnTo>
                <a:lnTo>
                  <a:pt x="601" y="2093"/>
                </a:lnTo>
                <a:lnTo>
                  <a:pt x="598" y="2125"/>
                </a:lnTo>
                <a:lnTo>
                  <a:pt x="601" y="2148"/>
                </a:lnTo>
                <a:lnTo>
                  <a:pt x="611" y="2171"/>
                </a:lnTo>
                <a:lnTo>
                  <a:pt x="625" y="2195"/>
                </a:lnTo>
                <a:lnTo>
                  <a:pt x="646" y="2218"/>
                </a:lnTo>
                <a:lnTo>
                  <a:pt x="667" y="2240"/>
                </a:lnTo>
                <a:lnTo>
                  <a:pt x="692" y="2258"/>
                </a:lnTo>
                <a:lnTo>
                  <a:pt x="721" y="2274"/>
                </a:lnTo>
                <a:lnTo>
                  <a:pt x="752" y="2287"/>
                </a:lnTo>
                <a:lnTo>
                  <a:pt x="787" y="2297"/>
                </a:lnTo>
                <a:lnTo>
                  <a:pt x="825" y="2305"/>
                </a:lnTo>
                <a:lnTo>
                  <a:pt x="895" y="2317"/>
                </a:lnTo>
                <a:lnTo>
                  <a:pt x="960" y="2333"/>
                </a:lnTo>
                <a:lnTo>
                  <a:pt x="1021" y="2351"/>
                </a:lnTo>
                <a:lnTo>
                  <a:pt x="1075" y="2372"/>
                </a:lnTo>
                <a:lnTo>
                  <a:pt x="1126" y="2396"/>
                </a:lnTo>
                <a:lnTo>
                  <a:pt x="1170" y="2422"/>
                </a:lnTo>
                <a:lnTo>
                  <a:pt x="1209" y="2451"/>
                </a:lnTo>
                <a:lnTo>
                  <a:pt x="1243" y="2483"/>
                </a:lnTo>
                <a:lnTo>
                  <a:pt x="1272" y="2518"/>
                </a:lnTo>
                <a:lnTo>
                  <a:pt x="1295" y="2556"/>
                </a:lnTo>
                <a:lnTo>
                  <a:pt x="1314" y="2596"/>
                </a:lnTo>
                <a:lnTo>
                  <a:pt x="1326" y="2639"/>
                </a:lnTo>
                <a:lnTo>
                  <a:pt x="1334" y="2685"/>
                </a:lnTo>
                <a:lnTo>
                  <a:pt x="1337" y="2733"/>
                </a:lnTo>
                <a:lnTo>
                  <a:pt x="1334" y="2793"/>
                </a:lnTo>
                <a:lnTo>
                  <a:pt x="1328" y="2851"/>
                </a:lnTo>
                <a:lnTo>
                  <a:pt x="1318" y="2904"/>
                </a:lnTo>
                <a:lnTo>
                  <a:pt x="1305" y="2954"/>
                </a:lnTo>
                <a:lnTo>
                  <a:pt x="1286" y="3001"/>
                </a:lnTo>
                <a:lnTo>
                  <a:pt x="1264" y="3043"/>
                </a:lnTo>
                <a:lnTo>
                  <a:pt x="1237" y="3083"/>
                </a:lnTo>
                <a:lnTo>
                  <a:pt x="1206" y="3120"/>
                </a:lnTo>
                <a:lnTo>
                  <a:pt x="1171" y="3153"/>
                </a:lnTo>
                <a:lnTo>
                  <a:pt x="1132" y="3181"/>
                </a:lnTo>
                <a:lnTo>
                  <a:pt x="1089" y="3207"/>
                </a:lnTo>
                <a:lnTo>
                  <a:pt x="1041" y="3230"/>
                </a:lnTo>
                <a:lnTo>
                  <a:pt x="990" y="3249"/>
                </a:lnTo>
                <a:lnTo>
                  <a:pt x="936" y="3264"/>
                </a:lnTo>
                <a:lnTo>
                  <a:pt x="876" y="3276"/>
                </a:lnTo>
                <a:lnTo>
                  <a:pt x="812" y="3285"/>
                </a:lnTo>
                <a:lnTo>
                  <a:pt x="744" y="3290"/>
                </a:lnTo>
                <a:lnTo>
                  <a:pt x="673" y="3292"/>
                </a:lnTo>
                <a:lnTo>
                  <a:pt x="597" y="3290"/>
                </a:lnTo>
                <a:lnTo>
                  <a:pt x="525" y="3284"/>
                </a:lnTo>
                <a:lnTo>
                  <a:pt x="456" y="3273"/>
                </a:lnTo>
                <a:lnTo>
                  <a:pt x="393" y="3260"/>
                </a:lnTo>
                <a:lnTo>
                  <a:pt x="332" y="3242"/>
                </a:lnTo>
                <a:lnTo>
                  <a:pt x="277" y="3221"/>
                </a:lnTo>
                <a:lnTo>
                  <a:pt x="224" y="3195"/>
                </a:lnTo>
                <a:lnTo>
                  <a:pt x="182" y="3168"/>
                </a:lnTo>
                <a:lnTo>
                  <a:pt x="144" y="3140"/>
                </a:lnTo>
                <a:lnTo>
                  <a:pt x="110" y="3108"/>
                </a:lnTo>
                <a:lnTo>
                  <a:pt x="81" y="3074"/>
                </a:lnTo>
                <a:lnTo>
                  <a:pt x="57" y="3037"/>
                </a:lnTo>
                <a:lnTo>
                  <a:pt x="36" y="2997"/>
                </a:lnTo>
                <a:lnTo>
                  <a:pt x="21" y="2954"/>
                </a:lnTo>
                <a:lnTo>
                  <a:pt x="9" y="2909"/>
                </a:lnTo>
                <a:lnTo>
                  <a:pt x="2" y="2860"/>
                </a:lnTo>
                <a:lnTo>
                  <a:pt x="0" y="2809"/>
                </a:lnTo>
                <a:lnTo>
                  <a:pt x="2" y="2760"/>
                </a:lnTo>
                <a:lnTo>
                  <a:pt x="8" y="2714"/>
                </a:lnTo>
                <a:lnTo>
                  <a:pt x="20" y="2670"/>
                </a:lnTo>
                <a:lnTo>
                  <a:pt x="35" y="2629"/>
                </a:lnTo>
                <a:lnTo>
                  <a:pt x="54" y="2590"/>
                </a:lnTo>
                <a:lnTo>
                  <a:pt x="79" y="2555"/>
                </a:lnTo>
                <a:lnTo>
                  <a:pt x="109" y="2522"/>
                </a:lnTo>
                <a:lnTo>
                  <a:pt x="143" y="2491"/>
                </a:lnTo>
                <a:lnTo>
                  <a:pt x="182" y="2463"/>
                </a:lnTo>
                <a:lnTo>
                  <a:pt x="226" y="2438"/>
                </a:lnTo>
                <a:lnTo>
                  <a:pt x="276" y="2415"/>
                </a:lnTo>
                <a:lnTo>
                  <a:pt x="329" y="2395"/>
                </a:lnTo>
                <a:lnTo>
                  <a:pt x="329" y="2387"/>
                </a:lnTo>
                <a:lnTo>
                  <a:pt x="300" y="2368"/>
                </a:lnTo>
                <a:lnTo>
                  <a:pt x="277" y="2345"/>
                </a:lnTo>
                <a:lnTo>
                  <a:pt x="256" y="2320"/>
                </a:lnTo>
                <a:lnTo>
                  <a:pt x="240" y="2292"/>
                </a:lnTo>
                <a:lnTo>
                  <a:pt x="227" y="2262"/>
                </a:lnTo>
                <a:lnTo>
                  <a:pt x="218" y="2229"/>
                </a:lnTo>
                <a:lnTo>
                  <a:pt x="213" y="2194"/>
                </a:lnTo>
                <a:lnTo>
                  <a:pt x="211" y="2157"/>
                </a:lnTo>
                <a:lnTo>
                  <a:pt x="213" y="2115"/>
                </a:lnTo>
                <a:lnTo>
                  <a:pt x="217" y="2075"/>
                </a:lnTo>
                <a:lnTo>
                  <a:pt x="223" y="2039"/>
                </a:lnTo>
                <a:lnTo>
                  <a:pt x="233" y="2007"/>
                </a:lnTo>
                <a:lnTo>
                  <a:pt x="247" y="1979"/>
                </a:lnTo>
                <a:lnTo>
                  <a:pt x="262" y="1956"/>
                </a:lnTo>
                <a:lnTo>
                  <a:pt x="282" y="1935"/>
                </a:lnTo>
                <a:lnTo>
                  <a:pt x="303" y="1918"/>
                </a:lnTo>
                <a:lnTo>
                  <a:pt x="329" y="1905"/>
                </a:lnTo>
                <a:lnTo>
                  <a:pt x="329" y="1898"/>
                </a:lnTo>
                <a:lnTo>
                  <a:pt x="295" y="1884"/>
                </a:lnTo>
                <a:lnTo>
                  <a:pt x="263" y="1867"/>
                </a:lnTo>
                <a:lnTo>
                  <a:pt x="233" y="1845"/>
                </a:lnTo>
                <a:lnTo>
                  <a:pt x="205" y="1819"/>
                </a:lnTo>
                <a:lnTo>
                  <a:pt x="178" y="1789"/>
                </a:lnTo>
                <a:lnTo>
                  <a:pt x="151" y="1755"/>
                </a:lnTo>
                <a:lnTo>
                  <a:pt x="125" y="1717"/>
                </a:lnTo>
                <a:lnTo>
                  <a:pt x="95" y="1666"/>
                </a:lnTo>
                <a:lnTo>
                  <a:pt x="70" y="1615"/>
                </a:lnTo>
                <a:lnTo>
                  <a:pt x="50" y="1561"/>
                </a:lnTo>
                <a:lnTo>
                  <a:pt x="36" y="1506"/>
                </a:lnTo>
                <a:lnTo>
                  <a:pt x="28" y="1451"/>
                </a:lnTo>
                <a:lnTo>
                  <a:pt x="25" y="1394"/>
                </a:lnTo>
                <a:lnTo>
                  <a:pt x="27" y="1337"/>
                </a:lnTo>
                <a:lnTo>
                  <a:pt x="34" y="1282"/>
                </a:lnTo>
                <a:lnTo>
                  <a:pt x="45" y="1230"/>
                </a:lnTo>
                <a:lnTo>
                  <a:pt x="61" y="1180"/>
                </a:lnTo>
                <a:lnTo>
                  <a:pt x="81" y="1132"/>
                </a:lnTo>
                <a:lnTo>
                  <a:pt x="106" y="1086"/>
                </a:lnTo>
                <a:lnTo>
                  <a:pt x="136" y="1043"/>
                </a:lnTo>
                <a:lnTo>
                  <a:pt x="170" y="1000"/>
                </a:lnTo>
                <a:lnTo>
                  <a:pt x="208" y="961"/>
                </a:lnTo>
                <a:lnTo>
                  <a:pt x="253" y="923"/>
                </a:lnTo>
                <a:lnTo>
                  <a:pt x="300" y="890"/>
                </a:lnTo>
                <a:lnTo>
                  <a:pt x="350" y="862"/>
                </a:lnTo>
                <a:lnTo>
                  <a:pt x="401" y="839"/>
                </a:lnTo>
                <a:lnTo>
                  <a:pt x="454" y="822"/>
                </a:lnTo>
                <a:lnTo>
                  <a:pt x="510" y="809"/>
                </a:lnTo>
                <a:lnTo>
                  <a:pt x="568" y="802"/>
                </a:lnTo>
                <a:lnTo>
                  <a:pt x="627" y="799"/>
                </a:lnTo>
                <a:close/>
                <a:moveTo>
                  <a:pt x="2270" y="526"/>
                </a:moveTo>
                <a:lnTo>
                  <a:pt x="2685" y="526"/>
                </a:lnTo>
                <a:lnTo>
                  <a:pt x="2680" y="554"/>
                </a:lnTo>
                <a:lnTo>
                  <a:pt x="2675" y="588"/>
                </a:lnTo>
                <a:lnTo>
                  <a:pt x="2671" y="628"/>
                </a:lnTo>
                <a:lnTo>
                  <a:pt x="2670" y="669"/>
                </a:lnTo>
                <a:lnTo>
                  <a:pt x="2670" y="823"/>
                </a:lnTo>
                <a:lnTo>
                  <a:pt x="2977" y="823"/>
                </a:lnTo>
                <a:lnTo>
                  <a:pt x="2977" y="1167"/>
                </a:lnTo>
                <a:lnTo>
                  <a:pt x="2968" y="1167"/>
                </a:lnTo>
                <a:lnTo>
                  <a:pt x="2958" y="1167"/>
                </a:lnTo>
                <a:lnTo>
                  <a:pt x="2947" y="1167"/>
                </a:lnTo>
                <a:lnTo>
                  <a:pt x="2933" y="1167"/>
                </a:lnTo>
                <a:lnTo>
                  <a:pt x="2916" y="1166"/>
                </a:lnTo>
                <a:lnTo>
                  <a:pt x="2885" y="1165"/>
                </a:lnTo>
                <a:lnTo>
                  <a:pt x="2857" y="1165"/>
                </a:lnTo>
                <a:lnTo>
                  <a:pt x="2829" y="1165"/>
                </a:lnTo>
                <a:lnTo>
                  <a:pt x="2670" y="1165"/>
                </a:lnTo>
                <a:lnTo>
                  <a:pt x="2670" y="1830"/>
                </a:lnTo>
                <a:lnTo>
                  <a:pt x="2671" y="1875"/>
                </a:lnTo>
                <a:lnTo>
                  <a:pt x="2676" y="1916"/>
                </a:lnTo>
                <a:lnTo>
                  <a:pt x="2683" y="1953"/>
                </a:lnTo>
                <a:lnTo>
                  <a:pt x="2695" y="1984"/>
                </a:lnTo>
                <a:lnTo>
                  <a:pt x="2708" y="2010"/>
                </a:lnTo>
                <a:lnTo>
                  <a:pt x="2726" y="2032"/>
                </a:lnTo>
                <a:lnTo>
                  <a:pt x="2746" y="2049"/>
                </a:lnTo>
                <a:lnTo>
                  <a:pt x="2770" y="2061"/>
                </a:lnTo>
                <a:lnTo>
                  <a:pt x="2796" y="2068"/>
                </a:lnTo>
                <a:lnTo>
                  <a:pt x="2826" y="2070"/>
                </a:lnTo>
                <a:lnTo>
                  <a:pt x="2826" y="2070"/>
                </a:lnTo>
                <a:lnTo>
                  <a:pt x="2869" y="2068"/>
                </a:lnTo>
                <a:lnTo>
                  <a:pt x="2911" y="2061"/>
                </a:lnTo>
                <a:lnTo>
                  <a:pt x="2950" y="2049"/>
                </a:lnTo>
                <a:lnTo>
                  <a:pt x="2988" y="2031"/>
                </a:lnTo>
                <a:lnTo>
                  <a:pt x="3027" y="2009"/>
                </a:lnTo>
                <a:lnTo>
                  <a:pt x="3027" y="2370"/>
                </a:lnTo>
                <a:lnTo>
                  <a:pt x="2990" y="2388"/>
                </a:lnTo>
                <a:lnTo>
                  <a:pt x="2950" y="2405"/>
                </a:lnTo>
                <a:lnTo>
                  <a:pt x="2908" y="2418"/>
                </a:lnTo>
                <a:lnTo>
                  <a:pt x="2861" y="2429"/>
                </a:lnTo>
                <a:lnTo>
                  <a:pt x="2814" y="2436"/>
                </a:lnTo>
                <a:lnTo>
                  <a:pt x="2764" y="2440"/>
                </a:lnTo>
                <a:lnTo>
                  <a:pt x="2711" y="2441"/>
                </a:lnTo>
                <a:lnTo>
                  <a:pt x="2660" y="2440"/>
                </a:lnTo>
                <a:lnTo>
                  <a:pt x="2612" y="2434"/>
                </a:lnTo>
                <a:lnTo>
                  <a:pt x="2569" y="2424"/>
                </a:lnTo>
                <a:lnTo>
                  <a:pt x="2528" y="2411"/>
                </a:lnTo>
                <a:lnTo>
                  <a:pt x="2491" y="2395"/>
                </a:lnTo>
                <a:lnTo>
                  <a:pt x="2457" y="2374"/>
                </a:lnTo>
                <a:lnTo>
                  <a:pt x="2426" y="2350"/>
                </a:lnTo>
                <a:lnTo>
                  <a:pt x="2399" y="2321"/>
                </a:lnTo>
                <a:lnTo>
                  <a:pt x="2374" y="2290"/>
                </a:lnTo>
                <a:lnTo>
                  <a:pt x="2352" y="2254"/>
                </a:lnTo>
                <a:lnTo>
                  <a:pt x="2334" y="2217"/>
                </a:lnTo>
                <a:lnTo>
                  <a:pt x="2318" y="2174"/>
                </a:lnTo>
                <a:lnTo>
                  <a:pt x="2306" y="2126"/>
                </a:lnTo>
                <a:lnTo>
                  <a:pt x="2295" y="2073"/>
                </a:lnTo>
                <a:lnTo>
                  <a:pt x="2287" y="2016"/>
                </a:lnTo>
                <a:lnTo>
                  <a:pt x="2281" y="1953"/>
                </a:lnTo>
                <a:lnTo>
                  <a:pt x="2277" y="1884"/>
                </a:lnTo>
                <a:lnTo>
                  <a:pt x="2276" y="1811"/>
                </a:lnTo>
                <a:lnTo>
                  <a:pt x="2276" y="1159"/>
                </a:lnTo>
                <a:lnTo>
                  <a:pt x="2220" y="1155"/>
                </a:lnTo>
                <a:lnTo>
                  <a:pt x="2195" y="1156"/>
                </a:lnTo>
                <a:lnTo>
                  <a:pt x="2165" y="1158"/>
                </a:lnTo>
                <a:lnTo>
                  <a:pt x="2131" y="1161"/>
                </a:lnTo>
                <a:lnTo>
                  <a:pt x="2096" y="1167"/>
                </a:lnTo>
                <a:lnTo>
                  <a:pt x="2096" y="823"/>
                </a:lnTo>
                <a:lnTo>
                  <a:pt x="2276" y="823"/>
                </a:lnTo>
                <a:lnTo>
                  <a:pt x="2276" y="677"/>
                </a:lnTo>
                <a:lnTo>
                  <a:pt x="2276" y="638"/>
                </a:lnTo>
                <a:lnTo>
                  <a:pt x="2276" y="604"/>
                </a:lnTo>
                <a:lnTo>
                  <a:pt x="2275" y="574"/>
                </a:lnTo>
                <a:lnTo>
                  <a:pt x="2273" y="548"/>
                </a:lnTo>
                <a:lnTo>
                  <a:pt x="2270" y="526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765" y="2"/>
                </a:lnTo>
                <a:lnTo>
                  <a:pt x="1796" y="8"/>
                </a:lnTo>
                <a:lnTo>
                  <a:pt x="1826" y="19"/>
                </a:lnTo>
                <a:lnTo>
                  <a:pt x="1854" y="35"/>
                </a:lnTo>
                <a:lnTo>
                  <a:pt x="1880" y="54"/>
                </a:lnTo>
                <a:lnTo>
                  <a:pt x="1906" y="78"/>
                </a:lnTo>
                <a:lnTo>
                  <a:pt x="1929" y="106"/>
                </a:lnTo>
                <a:lnTo>
                  <a:pt x="1946" y="135"/>
                </a:lnTo>
                <a:lnTo>
                  <a:pt x="1961" y="166"/>
                </a:lnTo>
                <a:lnTo>
                  <a:pt x="1971" y="199"/>
                </a:lnTo>
                <a:lnTo>
                  <a:pt x="1977" y="233"/>
                </a:lnTo>
                <a:lnTo>
                  <a:pt x="1979" y="269"/>
                </a:lnTo>
                <a:lnTo>
                  <a:pt x="1977" y="304"/>
                </a:lnTo>
                <a:lnTo>
                  <a:pt x="1971" y="338"/>
                </a:lnTo>
                <a:lnTo>
                  <a:pt x="1961" y="370"/>
                </a:lnTo>
                <a:lnTo>
                  <a:pt x="1946" y="400"/>
                </a:lnTo>
                <a:lnTo>
                  <a:pt x="1929" y="429"/>
                </a:lnTo>
                <a:lnTo>
                  <a:pt x="1906" y="457"/>
                </a:lnTo>
                <a:lnTo>
                  <a:pt x="1880" y="481"/>
                </a:lnTo>
                <a:lnTo>
                  <a:pt x="1854" y="501"/>
                </a:lnTo>
                <a:lnTo>
                  <a:pt x="1826" y="516"/>
                </a:lnTo>
                <a:lnTo>
                  <a:pt x="1796" y="527"/>
                </a:lnTo>
                <a:lnTo>
                  <a:pt x="1765" y="534"/>
                </a:lnTo>
                <a:lnTo>
                  <a:pt x="1732" y="536"/>
                </a:lnTo>
                <a:lnTo>
                  <a:pt x="1698" y="534"/>
                </a:lnTo>
                <a:lnTo>
                  <a:pt x="1667" y="527"/>
                </a:lnTo>
                <a:lnTo>
                  <a:pt x="1636" y="516"/>
                </a:lnTo>
                <a:lnTo>
                  <a:pt x="1607" y="501"/>
                </a:lnTo>
                <a:lnTo>
                  <a:pt x="1580" y="481"/>
                </a:lnTo>
                <a:lnTo>
                  <a:pt x="1555" y="457"/>
                </a:lnTo>
                <a:lnTo>
                  <a:pt x="1532" y="429"/>
                </a:lnTo>
                <a:lnTo>
                  <a:pt x="1513" y="400"/>
                </a:lnTo>
                <a:lnTo>
                  <a:pt x="1499" y="370"/>
                </a:lnTo>
                <a:lnTo>
                  <a:pt x="1489" y="338"/>
                </a:lnTo>
                <a:lnTo>
                  <a:pt x="1483" y="304"/>
                </a:lnTo>
                <a:lnTo>
                  <a:pt x="1482" y="269"/>
                </a:lnTo>
                <a:lnTo>
                  <a:pt x="1483" y="233"/>
                </a:lnTo>
                <a:lnTo>
                  <a:pt x="1489" y="199"/>
                </a:lnTo>
                <a:lnTo>
                  <a:pt x="1499" y="166"/>
                </a:lnTo>
                <a:lnTo>
                  <a:pt x="1513" y="135"/>
                </a:lnTo>
                <a:lnTo>
                  <a:pt x="1532" y="106"/>
                </a:lnTo>
                <a:lnTo>
                  <a:pt x="1555" y="78"/>
                </a:lnTo>
                <a:lnTo>
                  <a:pt x="1580" y="54"/>
                </a:lnTo>
                <a:lnTo>
                  <a:pt x="1607" y="35"/>
                </a:lnTo>
                <a:lnTo>
                  <a:pt x="1636" y="19"/>
                </a:lnTo>
                <a:lnTo>
                  <a:pt x="1667" y="8"/>
                </a:lnTo>
                <a:lnTo>
                  <a:pt x="1698" y="2"/>
                </a:lnTo>
                <a:lnTo>
                  <a:pt x="173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9" name="Freeform 1603"/>
          <p:cNvSpPr>
            <a:spLocks noEditPoints="1"/>
          </p:cNvSpPr>
          <p:nvPr/>
        </p:nvSpPr>
        <p:spPr bwMode="auto">
          <a:xfrm>
            <a:off x="4946004" y="1763524"/>
            <a:ext cx="336784" cy="340085"/>
          </a:xfrm>
          <a:custGeom>
            <a:avLst/>
            <a:gdLst>
              <a:gd name="T0" fmla="*/ 1716 w 3262"/>
              <a:gd name="T1" fmla="*/ 2845 h 3292"/>
              <a:gd name="T2" fmla="*/ 514 w 3262"/>
              <a:gd name="T3" fmla="*/ 1156 h 3292"/>
              <a:gd name="T4" fmla="*/ 700 w 3262"/>
              <a:gd name="T5" fmla="*/ 2426 h 3292"/>
              <a:gd name="T6" fmla="*/ 437 w 3262"/>
              <a:gd name="T7" fmla="*/ 1905 h 3292"/>
              <a:gd name="T8" fmla="*/ 456 w 3262"/>
              <a:gd name="T9" fmla="*/ 1311 h 3292"/>
              <a:gd name="T10" fmla="*/ 2815 w 3262"/>
              <a:gd name="T11" fmla="*/ 1343 h 3292"/>
              <a:gd name="T12" fmla="*/ 2826 w 3262"/>
              <a:gd name="T13" fmla="*/ 1904 h 3292"/>
              <a:gd name="T14" fmla="*/ 2565 w 3262"/>
              <a:gd name="T15" fmla="*/ 2421 h 3292"/>
              <a:gd name="T16" fmla="*/ 2644 w 3262"/>
              <a:gd name="T17" fmla="*/ 1560 h 3292"/>
              <a:gd name="T18" fmla="*/ 2712 w 3262"/>
              <a:gd name="T19" fmla="*/ 1192 h 3292"/>
              <a:gd name="T20" fmla="*/ 1885 w 3262"/>
              <a:gd name="T21" fmla="*/ 468 h 3292"/>
              <a:gd name="T22" fmla="*/ 2396 w 3262"/>
              <a:gd name="T23" fmla="*/ 707 h 3292"/>
              <a:gd name="T24" fmla="*/ 2327 w 3262"/>
              <a:gd name="T25" fmla="*/ 794 h 3292"/>
              <a:gd name="T26" fmla="*/ 2236 w 3262"/>
              <a:gd name="T27" fmla="*/ 971 h 3292"/>
              <a:gd name="T28" fmla="*/ 2333 w 3262"/>
              <a:gd name="T29" fmla="*/ 1217 h 3292"/>
              <a:gd name="T30" fmla="*/ 2441 w 3262"/>
              <a:gd name="T31" fmla="*/ 1451 h 3292"/>
              <a:gd name="T32" fmla="*/ 2423 w 3262"/>
              <a:gd name="T33" fmla="*/ 1783 h 3292"/>
              <a:gd name="T34" fmla="*/ 1853 w 3262"/>
              <a:gd name="T35" fmla="*/ 1079 h 3292"/>
              <a:gd name="T36" fmla="*/ 1955 w 3262"/>
              <a:gd name="T37" fmla="*/ 1066 h 3292"/>
              <a:gd name="T38" fmla="*/ 1973 w 3262"/>
              <a:gd name="T39" fmla="*/ 987 h 3292"/>
              <a:gd name="T40" fmla="*/ 1884 w 3262"/>
              <a:gd name="T41" fmla="*/ 975 h 3292"/>
              <a:gd name="T42" fmla="*/ 1669 w 3262"/>
              <a:gd name="T43" fmla="*/ 986 h 3292"/>
              <a:gd name="T44" fmla="*/ 1447 w 3262"/>
              <a:gd name="T45" fmla="*/ 982 h 3292"/>
              <a:gd name="T46" fmla="*/ 1287 w 3262"/>
              <a:gd name="T47" fmla="*/ 971 h 3292"/>
              <a:gd name="T48" fmla="*/ 1230 w 3262"/>
              <a:gd name="T49" fmla="*/ 1018 h 3292"/>
              <a:gd name="T50" fmla="*/ 1279 w 3262"/>
              <a:gd name="T51" fmla="*/ 1071 h 3292"/>
              <a:gd name="T52" fmla="*/ 1404 w 3262"/>
              <a:gd name="T53" fmla="*/ 1082 h 3292"/>
              <a:gd name="T54" fmla="*/ 979 w 3262"/>
              <a:gd name="T55" fmla="*/ 1075 h 3292"/>
              <a:gd name="T56" fmla="*/ 1059 w 3262"/>
              <a:gd name="T57" fmla="*/ 1048 h 3292"/>
              <a:gd name="T58" fmla="*/ 1030 w 3262"/>
              <a:gd name="T59" fmla="*/ 972 h 3292"/>
              <a:gd name="T60" fmla="*/ 914 w 3262"/>
              <a:gd name="T61" fmla="*/ 978 h 3292"/>
              <a:gd name="T62" fmla="*/ 688 w 3262"/>
              <a:gd name="T63" fmla="*/ 987 h 3292"/>
              <a:gd name="T64" fmla="*/ 898 w 3262"/>
              <a:gd name="T65" fmla="*/ 682 h 3292"/>
              <a:gd name="T66" fmla="*/ 1452 w 3262"/>
              <a:gd name="T67" fmla="*/ 456 h 3292"/>
              <a:gd name="T68" fmla="*/ 1267 w 3262"/>
              <a:gd name="T69" fmla="*/ 253 h 3292"/>
              <a:gd name="T70" fmla="*/ 719 w 3262"/>
              <a:gd name="T71" fmla="*/ 538 h 3292"/>
              <a:gd name="T72" fmla="*/ 344 w 3262"/>
              <a:gd name="T73" fmla="*/ 1024 h 3292"/>
              <a:gd name="T74" fmla="*/ 204 w 3262"/>
              <a:gd name="T75" fmla="*/ 1646 h 3292"/>
              <a:gd name="T76" fmla="*/ 344 w 3262"/>
              <a:gd name="T77" fmla="*/ 2268 h 3292"/>
              <a:gd name="T78" fmla="*/ 719 w 3262"/>
              <a:gd name="T79" fmla="*/ 2754 h 3292"/>
              <a:gd name="T80" fmla="*/ 1267 w 3262"/>
              <a:gd name="T81" fmla="*/ 3039 h 3292"/>
              <a:gd name="T82" fmla="*/ 1907 w 3262"/>
              <a:gd name="T83" fmla="*/ 3059 h 3292"/>
              <a:gd name="T84" fmla="*/ 2474 w 3262"/>
              <a:gd name="T85" fmla="*/ 2808 h 3292"/>
              <a:gd name="T86" fmla="*/ 2878 w 3262"/>
              <a:gd name="T87" fmla="*/ 2347 h 3292"/>
              <a:gd name="T88" fmla="*/ 3055 w 3262"/>
              <a:gd name="T89" fmla="*/ 1741 h 3292"/>
              <a:gd name="T90" fmla="*/ 2955 w 3262"/>
              <a:gd name="T91" fmla="*/ 1106 h 3292"/>
              <a:gd name="T92" fmla="*/ 2609 w 3262"/>
              <a:gd name="T93" fmla="*/ 597 h 3292"/>
              <a:gd name="T94" fmla="*/ 2082 w 3262"/>
              <a:gd name="T95" fmla="*/ 278 h 3292"/>
              <a:gd name="T96" fmla="*/ 1631 w 3262"/>
              <a:gd name="T97" fmla="*/ 0 h 3292"/>
              <a:gd name="T98" fmla="*/ 2310 w 3262"/>
              <a:gd name="T99" fmla="*/ 148 h 3292"/>
              <a:gd name="T100" fmla="*/ 2851 w 3262"/>
              <a:gd name="T101" fmla="*/ 552 h 3292"/>
              <a:gd name="T102" fmla="*/ 3185 w 3262"/>
              <a:gd name="T103" fmla="*/ 1144 h 3292"/>
              <a:gd name="T104" fmla="*/ 3250 w 3262"/>
              <a:gd name="T105" fmla="*/ 1852 h 3292"/>
              <a:gd name="T106" fmla="*/ 3022 w 3262"/>
              <a:gd name="T107" fmla="*/ 2504 h 3292"/>
              <a:gd name="T108" fmla="*/ 2563 w 3262"/>
              <a:gd name="T109" fmla="*/ 2997 h 3292"/>
              <a:gd name="T110" fmla="*/ 1935 w 3262"/>
              <a:gd name="T111" fmla="*/ 3263 h 3292"/>
              <a:gd name="T112" fmla="*/ 1230 w 3262"/>
              <a:gd name="T113" fmla="*/ 3241 h 3292"/>
              <a:gd name="T114" fmla="*/ 622 w 3262"/>
              <a:gd name="T115" fmla="*/ 2939 h 3292"/>
              <a:gd name="T116" fmla="*/ 191 w 3262"/>
              <a:gd name="T117" fmla="*/ 2419 h 3292"/>
              <a:gd name="T118" fmla="*/ 3 w 3262"/>
              <a:gd name="T119" fmla="*/ 1750 h 3292"/>
              <a:gd name="T120" fmla="*/ 109 w 3262"/>
              <a:gd name="T121" fmla="*/ 1051 h 3292"/>
              <a:gd name="T122" fmla="*/ 478 w 3262"/>
              <a:gd name="T123" fmla="*/ 482 h 3292"/>
              <a:gd name="T124" fmla="*/ 1042 w 3262"/>
              <a:gd name="T125" fmla="*/ 11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652" y="1751"/>
                </a:moveTo>
                <a:lnTo>
                  <a:pt x="2028" y="2763"/>
                </a:lnTo>
                <a:lnTo>
                  <a:pt x="2037" y="2780"/>
                </a:lnTo>
                <a:lnTo>
                  <a:pt x="1959" y="2803"/>
                </a:lnTo>
                <a:lnTo>
                  <a:pt x="1881" y="2823"/>
                </a:lnTo>
                <a:lnTo>
                  <a:pt x="1799" y="2837"/>
                </a:lnTo>
                <a:lnTo>
                  <a:pt x="1716" y="2845"/>
                </a:lnTo>
                <a:lnTo>
                  <a:pt x="1631" y="2848"/>
                </a:lnTo>
                <a:lnTo>
                  <a:pt x="1542" y="2845"/>
                </a:lnTo>
                <a:lnTo>
                  <a:pt x="1454" y="2836"/>
                </a:lnTo>
                <a:lnTo>
                  <a:pt x="1369" y="2820"/>
                </a:lnTo>
                <a:lnTo>
                  <a:pt x="1285" y="2799"/>
                </a:lnTo>
                <a:lnTo>
                  <a:pt x="1652" y="1751"/>
                </a:lnTo>
                <a:close/>
                <a:moveTo>
                  <a:pt x="514" y="1156"/>
                </a:moveTo>
                <a:lnTo>
                  <a:pt x="1098" y="2728"/>
                </a:lnTo>
                <a:lnTo>
                  <a:pt x="1022" y="2689"/>
                </a:lnTo>
                <a:lnTo>
                  <a:pt x="951" y="2644"/>
                </a:lnTo>
                <a:lnTo>
                  <a:pt x="882" y="2596"/>
                </a:lnTo>
                <a:lnTo>
                  <a:pt x="817" y="2543"/>
                </a:lnTo>
                <a:lnTo>
                  <a:pt x="756" y="2486"/>
                </a:lnTo>
                <a:lnTo>
                  <a:pt x="700" y="2426"/>
                </a:lnTo>
                <a:lnTo>
                  <a:pt x="648" y="2360"/>
                </a:lnTo>
                <a:lnTo>
                  <a:pt x="600" y="2292"/>
                </a:lnTo>
                <a:lnTo>
                  <a:pt x="557" y="2220"/>
                </a:lnTo>
                <a:lnTo>
                  <a:pt x="519" y="2146"/>
                </a:lnTo>
                <a:lnTo>
                  <a:pt x="485" y="2068"/>
                </a:lnTo>
                <a:lnTo>
                  <a:pt x="458" y="1988"/>
                </a:lnTo>
                <a:lnTo>
                  <a:pt x="437" y="1905"/>
                </a:lnTo>
                <a:lnTo>
                  <a:pt x="420" y="1820"/>
                </a:lnTo>
                <a:lnTo>
                  <a:pt x="411" y="1735"/>
                </a:lnTo>
                <a:lnTo>
                  <a:pt x="407" y="1646"/>
                </a:lnTo>
                <a:lnTo>
                  <a:pt x="411" y="1559"/>
                </a:lnTo>
                <a:lnTo>
                  <a:pt x="420" y="1474"/>
                </a:lnTo>
                <a:lnTo>
                  <a:pt x="435" y="1392"/>
                </a:lnTo>
                <a:lnTo>
                  <a:pt x="456" y="1311"/>
                </a:lnTo>
                <a:lnTo>
                  <a:pt x="482" y="1233"/>
                </a:lnTo>
                <a:lnTo>
                  <a:pt x="514" y="1156"/>
                </a:lnTo>
                <a:close/>
                <a:moveTo>
                  <a:pt x="2704" y="1069"/>
                </a:moveTo>
                <a:lnTo>
                  <a:pt x="2738" y="1135"/>
                </a:lnTo>
                <a:lnTo>
                  <a:pt x="2768" y="1202"/>
                </a:lnTo>
                <a:lnTo>
                  <a:pt x="2794" y="1271"/>
                </a:lnTo>
                <a:lnTo>
                  <a:pt x="2815" y="1343"/>
                </a:lnTo>
                <a:lnTo>
                  <a:pt x="2832" y="1417"/>
                </a:lnTo>
                <a:lnTo>
                  <a:pt x="2844" y="1491"/>
                </a:lnTo>
                <a:lnTo>
                  <a:pt x="2852" y="1568"/>
                </a:lnTo>
                <a:lnTo>
                  <a:pt x="2855" y="1646"/>
                </a:lnTo>
                <a:lnTo>
                  <a:pt x="2851" y="1734"/>
                </a:lnTo>
                <a:lnTo>
                  <a:pt x="2841" y="1820"/>
                </a:lnTo>
                <a:lnTo>
                  <a:pt x="2826" y="1904"/>
                </a:lnTo>
                <a:lnTo>
                  <a:pt x="2804" y="1987"/>
                </a:lnTo>
                <a:lnTo>
                  <a:pt x="2777" y="2066"/>
                </a:lnTo>
                <a:lnTo>
                  <a:pt x="2745" y="2144"/>
                </a:lnTo>
                <a:lnTo>
                  <a:pt x="2707" y="2218"/>
                </a:lnTo>
                <a:lnTo>
                  <a:pt x="2664" y="2289"/>
                </a:lnTo>
                <a:lnTo>
                  <a:pt x="2617" y="2356"/>
                </a:lnTo>
                <a:lnTo>
                  <a:pt x="2565" y="2421"/>
                </a:lnTo>
                <a:lnTo>
                  <a:pt x="2509" y="2482"/>
                </a:lnTo>
                <a:lnTo>
                  <a:pt x="2448" y="2539"/>
                </a:lnTo>
                <a:lnTo>
                  <a:pt x="2385" y="2592"/>
                </a:lnTo>
                <a:lnTo>
                  <a:pt x="2317" y="2640"/>
                </a:lnTo>
                <a:lnTo>
                  <a:pt x="2246" y="2685"/>
                </a:lnTo>
                <a:lnTo>
                  <a:pt x="2619" y="1623"/>
                </a:lnTo>
                <a:lnTo>
                  <a:pt x="2644" y="1560"/>
                </a:lnTo>
                <a:lnTo>
                  <a:pt x="2663" y="1500"/>
                </a:lnTo>
                <a:lnTo>
                  <a:pt x="2680" y="1443"/>
                </a:lnTo>
                <a:lnTo>
                  <a:pt x="2692" y="1389"/>
                </a:lnTo>
                <a:lnTo>
                  <a:pt x="2701" y="1337"/>
                </a:lnTo>
                <a:lnTo>
                  <a:pt x="2708" y="1287"/>
                </a:lnTo>
                <a:lnTo>
                  <a:pt x="2711" y="1239"/>
                </a:lnTo>
                <a:lnTo>
                  <a:pt x="2712" y="1192"/>
                </a:lnTo>
                <a:lnTo>
                  <a:pt x="2711" y="1149"/>
                </a:lnTo>
                <a:lnTo>
                  <a:pt x="2709" y="1108"/>
                </a:lnTo>
                <a:lnTo>
                  <a:pt x="2704" y="1069"/>
                </a:lnTo>
                <a:close/>
                <a:moveTo>
                  <a:pt x="1631" y="443"/>
                </a:moveTo>
                <a:lnTo>
                  <a:pt x="1717" y="446"/>
                </a:lnTo>
                <a:lnTo>
                  <a:pt x="1802" y="455"/>
                </a:lnTo>
                <a:lnTo>
                  <a:pt x="1885" y="468"/>
                </a:lnTo>
                <a:lnTo>
                  <a:pt x="1964" y="488"/>
                </a:lnTo>
                <a:lnTo>
                  <a:pt x="2043" y="513"/>
                </a:lnTo>
                <a:lnTo>
                  <a:pt x="2120" y="543"/>
                </a:lnTo>
                <a:lnTo>
                  <a:pt x="2193" y="577"/>
                </a:lnTo>
                <a:lnTo>
                  <a:pt x="2263" y="616"/>
                </a:lnTo>
                <a:lnTo>
                  <a:pt x="2332" y="660"/>
                </a:lnTo>
                <a:lnTo>
                  <a:pt x="2396" y="707"/>
                </a:lnTo>
                <a:lnTo>
                  <a:pt x="2457" y="759"/>
                </a:lnTo>
                <a:lnTo>
                  <a:pt x="2449" y="758"/>
                </a:lnTo>
                <a:lnTo>
                  <a:pt x="2441" y="758"/>
                </a:lnTo>
                <a:lnTo>
                  <a:pt x="2410" y="760"/>
                </a:lnTo>
                <a:lnTo>
                  <a:pt x="2379" y="767"/>
                </a:lnTo>
                <a:lnTo>
                  <a:pt x="2351" y="778"/>
                </a:lnTo>
                <a:lnTo>
                  <a:pt x="2327" y="794"/>
                </a:lnTo>
                <a:lnTo>
                  <a:pt x="2304" y="812"/>
                </a:lnTo>
                <a:lnTo>
                  <a:pt x="2284" y="834"/>
                </a:lnTo>
                <a:lnTo>
                  <a:pt x="2267" y="858"/>
                </a:lnTo>
                <a:lnTo>
                  <a:pt x="2254" y="885"/>
                </a:lnTo>
                <a:lnTo>
                  <a:pt x="2244" y="913"/>
                </a:lnTo>
                <a:lnTo>
                  <a:pt x="2238" y="941"/>
                </a:lnTo>
                <a:lnTo>
                  <a:pt x="2236" y="971"/>
                </a:lnTo>
                <a:lnTo>
                  <a:pt x="2239" y="1008"/>
                </a:lnTo>
                <a:lnTo>
                  <a:pt x="2246" y="1044"/>
                </a:lnTo>
                <a:lnTo>
                  <a:pt x="2257" y="1078"/>
                </a:lnTo>
                <a:lnTo>
                  <a:pt x="2272" y="1112"/>
                </a:lnTo>
                <a:lnTo>
                  <a:pt x="2291" y="1147"/>
                </a:lnTo>
                <a:lnTo>
                  <a:pt x="2311" y="1181"/>
                </a:lnTo>
                <a:lnTo>
                  <a:pt x="2333" y="1217"/>
                </a:lnTo>
                <a:lnTo>
                  <a:pt x="2356" y="1253"/>
                </a:lnTo>
                <a:lnTo>
                  <a:pt x="2372" y="1281"/>
                </a:lnTo>
                <a:lnTo>
                  <a:pt x="2387" y="1310"/>
                </a:lnTo>
                <a:lnTo>
                  <a:pt x="2402" y="1342"/>
                </a:lnTo>
                <a:lnTo>
                  <a:pt x="2417" y="1375"/>
                </a:lnTo>
                <a:lnTo>
                  <a:pt x="2430" y="1411"/>
                </a:lnTo>
                <a:lnTo>
                  <a:pt x="2441" y="1451"/>
                </a:lnTo>
                <a:lnTo>
                  <a:pt x="2449" y="1492"/>
                </a:lnTo>
                <a:lnTo>
                  <a:pt x="2455" y="1537"/>
                </a:lnTo>
                <a:lnTo>
                  <a:pt x="2457" y="1585"/>
                </a:lnTo>
                <a:lnTo>
                  <a:pt x="2455" y="1630"/>
                </a:lnTo>
                <a:lnTo>
                  <a:pt x="2447" y="1678"/>
                </a:lnTo>
                <a:lnTo>
                  <a:pt x="2437" y="1728"/>
                </a:lnTo>
                <a:lnTo>
                  <a:pt x="2423" y="1783"/>
                </a:lnTo>
                <a:lnTo>
                  <a:pt x="2405" y="1842"/>
                </a:lnTo>
                <a:lnTo>
                  <a:pt x="2386" y="1905"/>
                </a:lnTo>
                <a:lnTo>
                  <a:pt x="2363" y="1973"/>
                </a:lnTo>
                <a:lnTo>
                  <a:pt x="2242" y="2374"/>
                </a:lnTo>
                <a:lnTo>
                  <a:pt x="1800" y="1082"/>
                </a:lnTo>
                <a:lnTo>
                  <a:pt x="1826" y="1080"/>
                </a:lnTo>
                <a:lnTo>
                  <a:pt x="1853" y="1079"/>
                </a:lnTo>
                <a:lnTo>
                  <a:pt x="1876" y="1077"/>
                </a:lnTo>
                <a:lnTo>
                  <a:pt x="1897" y="1075"/>
                </a:lnTo>
                <a:lnTo>
                  <a:pt x="1914" y="1073"/>
                </a:lnTo>
                <a:lnTo>
                  <a:pt x="1928" y="1072"/>
                </a:lnTo>
                <a:lnTo>
                  <a:pt x="1937" y="1071"/>
                </a:lnTo>
                <a:lnTo>
                  <a:pt x="1940" y="1071"/>
                </a:lnTo>
                <a:lnTo>
                  <a:pt x="1955" y="1066"/>
                </a:lnTo>
                <a:lnTo>
                  <a:pt x="1969" y="1058"/>
                </a:lnTo>
                <a:lnTo>
                  <a:pt x="1978" y="1048"/>
                </a:lnTo>
                <a:lnTo>
                  <a:pt x="1983" y="1036"/>
                </a:lnTo>
                <a:lnTo>
                  <a:pt x="1985" y="1023"/>
                </a:lnTo>
                <a:lnTo>
                  <a:pt x="1984" y="1010"/>
                </a:lnTo>
                <a:lnTo>
                  <a:pt x="1980" y="997"/>
                </a:lnTo>
                <a:lnTo>
                  <a:pt x="1973" y="987"/>
                </a:lnTo>
                <a:lnTo>
                  <a:pt x="1961" y="978"/>
                </a:lnTo>
                <a:lnTo>
                  <a:pt x="1948" y="972"/>
                </a:lnTo>
                <a:lnTo>
                  <a:pt x="1932" y="971"/>
                </a:lnTo>
                <a:lnTo>
                  <a:pt x="1929" y="971"/>
                </a:lnTo>
                <a:lnTo>
                  <a:pt x="1918" y="972"/>
                </a:lnTo>
                <a:lnTo>
                  <a:pt x="1903" y="973"/>
                </a:lnTo>
                <a:lnTo>
                  <a:pt x="1884" y="975"/>
                </a:lnTo>
                <a:lnTo>
                  <a:pt x="1859" y="977"/>
                </a:lnTo>
                <a:lnTo>
                  <a:pt x="1831" y="978"/>
                </a:lnTo>
                <a:lnTo>
                  <a:pt x="1802" y="980"/>
                </a:lnTo>
                <a:lnTo>
                  <a:pt x="1769" y="982"/>
                </a:lnTo>
                <a:lnTo>
                  <a:pt x="1736" y="983"/>
                </a:lnTo>
                <a:lnTo>
                  <a:pt x="1703" y="985"/>
                </a:lnTo>
                <a:lnTo>
                  <a:pt x="1669" y="986"/>
                </a:lnTo>
                <a:lnTo>
                  <a:pt x="1636" y="986"/>
                </a:lnTo>
                <a:lnTo>
                  <a:pt x="1605" y="987"/>
                </a:lnTo>
                <a:lnTo>
                  <a:pt x="1577" y="986"/>
                </a:lnTo>
                <a:lnTo>
                  <a:pt x="1545" y="986"/>
                </a:lnTo>
                <a:lnTo>
                  <a:pt x="1513" y="985"/>
                </a:lnTo>
                <a:lnTo>
                  <a:pt x="1479" y="983"/>
                </a:lnTo>
                <a:lnTo>
                  <a:pt x="1447" y="982"/>
                </a:lnTo>
                <a:lnTo>
                  <a:pt x="1415" y="980"/>
                </a:lnTo>
                <a:lnTo>
                  <a:pt x="1384" y="978"/>
                </a:lnTo>
                <a:lnTo>
                  <a:pt x="1357" y="977"/>
                </a:lnTo>
                <a:lnTo>
                  <a:pt x="1332" y="975"/>
                </a:lnTo>
                <a:lnTo>
                  <a:pt x="1313" y="973"/>
                </a:lnTo>
                <a:lnTo>
                  <a:pt x="1296" y="972"/>
                </a:lnTo>
                <a:lnTo>
                  <a:pt x="1287" y="971"/>
                </a:lnTo>
                <a:lnTo>
                  <a:pt x="1283" y="971"/>
                </a:lnTo>
                <a:lnTo>
                  <a:pt x="1269" y="972"/>
                </a:lnTo>
                <a:lnTo>
                  <a:pt x="1255" y="977"/>
                </a:lnTo>
                <a:lnTo>
                  <a:pt x="1245" y="985"/>
                </a:lnTo>
                <a:lnTo>
                  <a:pt x="1237" y="994"/>
                </a:lnTo>
                <a:lnTo>
                  <a:pt x="1233" y="1006"/>
                </a:lnTo>
                <a:lnTo>
                  <a:pt x="1230" y="1018"/>
                </a:lnTo>
                <a:lnTo>
                  <a:pt x="1231" y="1030"/>
                </a:lnTo>
                <a:lnTo>
                  <a:pt x="1234" y="1042"/>
                </a:lnTo>
                <a:lnTo>
                  <a:pt x="1240" y="1053"/>
                </a:lnTo>
                <a:lnTo>
                  <a:pt x="1249" y="1061"/>
                </a:lnTo>
                <a:lnTo>
                  <a:pt x="1261" y="1067"/>
                </a:lnTo>
                <a:lnTo>
                  <a:pt x="1276" y="1071"/>
                </a:lnTo>
                <a:lnTo>
                  <a:pt x="1279" y="1071"/>
                </a:lnTo>
                <a:lnTo>
                  <a:pt x="1286" y="1072"/>
                </a:lnTo>
                <a:lnTo>
                  <a:pt x="1299" y="1073"/>
                </a:lnTo>
                <a:lnTo>
                  <a:pt x="1315" y="1075"/>
                </a:lnTo>
                <a:lnTo>
                  <a:pt x="1334" y="1077"/>
                </a:lnTo>
                <a:lnTo>
                  <a:pt x="1357" y="1079"/>
                </a:lnTo>
                <a:lnTo>
                  <a:pt x="1379" y="1080"/>
                </a:lnTo>
                <a:lnTo>
                  <a:pt x="1404" y="1082"/>
                </a:lnTo>
                <a:lnTo>
                  <a:pt x="1595" y="1595"/>
                </a:lnTo>
                <a:lnTo>
                  <a:pt x="1327" y="2384"/>
                </a:lnTo>
                <a:lnTo>
                  <a:pt x="882" y="1082"/>
                </a:lnTo>
                <a:lnTo>
                  <a:pt x="909" y="1080"/>
                </a:lnTo>
                <a:lnTo>
                  <a:pt x="934" y="1079"/>
                </a:lnTo>
                <a:lnTo>
                  <a:pt x="958" y="1077"/>
                </a:lnTo>
                <a:lnTo>
                  <a:pt x="979" y="1075"/>
                </a:lnTo>
                <a:lnTo>
                  <a:pt x="997" y="1073"/>
                </a:lnTo>
                <a:lnTo>
                  <a:pt x="1010" y="1072"/>
                </a:lnTo>
                <a:lnTo>
                  <a:pt x="1018" y="1071"/>
                </a:lnTo>
                <a:lnTo>
                  <a:pt x="1021" y="1071"/>
                </a:lnTo>
                <a:lnTo>
                  <a:pt x="1037" y="1066"/>
                </a:lnTo>
                <a:lnTo>
                  <a:pt x="1050" y="1058"/>
                </a:lnTo>
                <a:lnTo>
                  <a:pt x="1059" y="1048"/>
                </a:lnTo>
                <a:lnTo>
                  <a:pt x="1065" y="1036"/>
                </a:lnTo>
                <a:lnTo>
                  <a:pt x="1067" y="1023"/>
                </a:lnTo>
                <a:lnTo>
                  <a:pt x="1066" y="1010"/>
                </a:lnTo>
                <a:lnTo>
                  <a:pt x="1062" y="997"/>
                </a:lnTo>
                <a:lnTo>
                  <a:pt x="1054" y="987"/>
                </a:lnTo>
                <a:lnTo>
                  <a:pt x="1044" y="978"/>
                </a:lnTo>
                <a:lnTo>
                  <a:pt x="1030" y="972"/>
                </a:lnTo>
                <a:lnTo>
                  <a:pt x="1014" y="971"/>
                </a:lnTo>
                <a:lnTo>
                  <a:pt x="1010" y="971"/>
                </a:lnTo>
                <a:lnTo>
                  <a:pt x="1001" y="972"/>
                </a:lnTo>
                <a:lnTo>
                  <a:pt x="985" y="973"/>
                </a:lnTo>
                <a:lnTo>
                  <a:pt x="965" y="975"/>
                </a:lnTo>
                <a:lnTo>
                  <a:pt x="941" y="977"/>
                </a:lnTo>
                <a:lnTo>
                  <a:pt x="914" y="978"/>
                </a:lnTo>
                <a:lnTo>
                  <a:pt x="883" y="980"/>
                </a:lnTo>
                <a:lnTo>
                  <a:pt x="851" y="982"/>
                </a:lnTo>
                <a:lnTo>
                  <a:pt x="817" y="983"/>
                </a:lnTo>
                <a:lnTo>
                  <a:pt x="784" y="985"/>
                </a:lnTo>
                <a:lnTo>
                  <a:pt x="751" y="986"/>
                </a:lnTo>
                <a:lnTo>
                  <a:pt x="718" y="986"/>
                </a:lnTo>
                <a:lnTo>
                  <a:pt x="688" y="987"/>
                </a:lnTo>
                <a:lnTo>
                  <a:pt x="651" y="986"/>
                </a:lnTo>
                <a:lnTo>
                  <a:pt x="609" y="985"/>
                </a:lnTo>
                <a:lnTo>
                  <a:pt x="658" y="917"/>
                </a:lnTo>
                <a:lnTo>
                  <a:pt x="712" y="853"/>
                </a:lnTo>
                <a:lnTo>
                  <a:pt x="770" y="792"/>
                </a:lnTo>
                <a:lnTo>
                  <a:pt x="833" y="735"/>
                </a:lnTo>
                <a:lnTo>
                  <a:pt x="898" y="682"/>
                </a:lnTo>
                <a:lnTo>
                  <a:pt x="969" y="635"/>
                </a:lnTo>
                <a:lnTo>
                  <a:pt x="1042" y="591"/>
                </a:lnTo>
                <a:lnTo>
                  <a:pt x="1118" y="553"/>
                </a:lnTo>
                <a:lnTo>
                  <a:pt x="1198" y="521"/>
                </a:lnTo>
                <a:lnTo>
                  <a:pt x="1280" y="493"/>
                </a:lnTo>
                <a:lnTo>
                  <a:pt x="1365" y="472"/>
                </a:lnTo>
                <a:lnTo>
                  <a:pt x="1452" y="456"/>
                </a:lnTo>
                <a:lnTo>
                  <a:pt x="1540" y="446"/>
                </a:lnTo>
                <a:lnTo>
                  <a:pt x="1631" y="443"/>
                </a:lnTo>
                <a:close/>
                <a:moveTo>
                  <a:pt x="1631" y="205"/>
                </a:moveTo>
                <a:lnTo>
                  <a:pt x="1538" y="208"/>
                </a:lnTo>
                <a:lnTo>
                  <a:pt x="1445" y="218"/>
                </a:lnTo>
                <a:lnTo>
                  <a:pt x="1355" y="232"/>
                </a:lnTo>
                <a:lnTo>
                  <a:pt x="1267" y="253"/>
                </a:lnTo>
                <a:lnTo>
                  <a:pt x="1180" y="278"/>
                </a:lnTo>
                <a:lnTo>
                  <a:pt x="1096" y="309"/>
                </a:lnTo>
                <a:lnTo>
                  <a:pt x="1015" y="346"/>
                </a:lnTo>
                <a:lnTo>
                  <a:pt x="936" y="387"/>
                </a:lnTo>
                <a:lnTo>
                  <a:pt x="860" y="432"/>
                </a:lnTo>
                <a:lnTo>
                  <a:pt x="788" y="483"/>
                </a:lnTo>
                <a:lnTo>
                  <a:pt x="719" y="538"/>
                </a:lnTo>
                <a:lnTo>
                  <a:pt x="654" y="597"/>
                </a:lnTo>
                <a:lnTo>
                  <a:pt x="591" y="659"/>
                </a:lnTo>
                <a:lnTo>
                  <a:pt x="533" y="726"/>
                </a:lnTo>
                <a:lnTo>
                  <a:pt x="479" y="795"/>
                </a:lnTo>
                <a:lnTo>
                  <a:pt x="430" y="868"/>
                </a:lnTo>
                <a:lnTo>
                  <a:pt x="384" y="945"/>
                </a:lnTo>
                <a:lnTo>
                  <a:pt x="344" y="1024"/>
                </a:lnTo>
                <a:lnTo>
                  <a:pt x="308" y="1106"/>
                </a:lnTo>
                <a:lnTo>
                  <a:pt x="276" y="1190"/>
                </a:lnTo>
                <a:lnTo>
                  <a:pt x="251" y="1277"/>
                </a:lnTo>
                <a:lnTo>
                  <a:pt x="230" y="1367"/>
                </a:lnTo>
                <a:lnTo>
                  <a:pt x="216" y="1458"/>
                </a:lnTo>
                <a:lnTo>
                  <a:pt x="207" y="1551"/>
                </a:lnTo>
                <a:lnTo>
                  <a:pt x="204" y="1646"/>
                </a:lnTo>
                <a:lnTo>
                  <a:pt x="207" y="1741"/>
                </a:lnTo>
                <a:lnTo>
                  <a:pt x="216" y="1834"/>
                </a:lnTo>
                <a:lnTo>
                  <a:pt x="230" y="1925"/>
                </a:lnTo>
                <a:lnTo>
                  <a:pt x="251" y="2013"/>
                </a:lnTo>
                <a:lnTo>
                  <a:pt x="276" y="2101"/>
                </a:lnTo>
                <a:lnTo>
                  <a:pt x="308" y="2186"/>
                </a:lnTo>
                <a:lnTo>
                  <a:pt x="344" y="2268"/>
                </a:lnTo>
                <a:lnTo>
                  <a:pt x="384" y="2347"/>
                </a:lnTo>
                <a:lnTo>
                  <a:pt x="430" y="2423"/>
                </a:lnTo>
                <a:lnTo>
                  <a:pt x="479" y="2497"/>
                </a:lnTo>
                <a:lnTo>
                  <a:pt x="533" y="2566"/>
                </a:lnTo>
                <a:lnTo>
                  <a:pt x="591" y="2632"/>
                </a:lnTo>
                <a:lnTo>
                  <a:pt x="654" y="2695"/>
                </a:lnTo>
                <a:lnTo>
                  <a:pt x="719" y="2754"/>
                </a:lnTo>
                <a:lnTo>
                  <a:pt x="788" y="2808"/>
                </a:lnTo>
                <a:lnTo>
                  <a:pt x="860" y="2858"/>
                </a:lnTo>
                <a:lnTo>
                  <a:pt x="936" y="2904"/>
                </a:lnTo>
                <a:lnTo>
                  <a:pt x="1015" y="2945"/>
                </a:lnTo>
                <a:lnTo>
                  <a:pt x="1096" y="2981"/>
                </a:lnTo>
                <a:lnTo>
                  <a:pt x="1180" y="3012"/>
                </a:lnTo>
                <a:lnTo>
                  <a:pt x="1267" y="3039"/>
                </a:lnTo>
                <a:lnTo>
                  <a:pt x="1355" y="3059"/>
                </a:lnTo>
                <a:lnTo>
                  <a:pt x="1445" y="3074"/>
                </a:lnTo>
                <a:lnTo>
                  <a:pt x="1538" y="3083"/>
                </a:lnTo>
                <a:lnTo>
                  <a:pt x="1631" y="3085"/>
                </a:lnTo>
                <a:lnTo>
                  <a:pt x="1725" y="3083"/>
                </a:lnTo>
                <a:lnTo>
                  <a:pt x="1817" y="3074"/>
                </a:lnTo>
                <a:lnTo>
                  <a:pt x="1907" y="3059"/>
                </a:lnTo>
                <a:lnTo>
                  <a:pt x="1996" y="3039"/>
                </a:lnTo>
                <a:lnTo>
                  <a:pt x="2082" y="3012"/>
                </a:lnTo>
                <a:lnTo>
                  <a:pt x="2166" y="2981"/>
                </a:lnTo>
                <a:lnTo>
                  <a:pt x="2247" y="2945"/>
                </a:lnTo>
                <a:lnTo>
                  <a:pt x="2326" y="2904"/>
                </a:lnTo>
                <a:lnTo>
                  <a:pt x="2401" y="2858"/>
                </a:lnTo>
                <a:lnTo>
                  <a:pt x="2474" y="2808"/>
                </a:lnTo>
                <a:lnTo>
                  <a:pt x="2543" y="2754"/>
                </a:lnTo>
                <a:lnTo>
                  <a:pt x="2609" y="2695"/>
                </a:lnTo>
                <a:lnTo>
                  <a:pt x="2670" y="2632"/>
                </a:lnTo>
                <a:lnTo>
                  <a:pt x="2729" y="2566"/>
                </a:lnTo>
                <a:lnTo>
                  <a:pt x="2783" y="2497"/>
                </a:lnTo>
                <a:lnTo>
                  <a:pt x="2832" y="2423"/>
                </a:lnTo>
                <a:lnTo>
                  <a:pt x="2878" y="2347"/>
                </a:lnTo>
                <a:lnTo>
                  <a:pt x="2918" y="2268"/>
                </a:lnTo>
                <a:lnTo>
                  <a:pt x="2955" y="2186"/>
                </a:lnTo>
                <a:lnTo>
                  <a:pt x="2986" y="2101"/>
                </a:lnTo>
                <a:lnTo>
                  <a:pt x="3011" y="2013"/>
                </a:lnTo>
                <a:lnTo>
                  <a:pt x="3032" y="1925"/>
                </a:lnTo>
                <a:lnTo>
                  <a:pt x="3046" y="1834"/>
                </a:lnTo>
                <a:lnTo>
                  <a:pt x="3055" y="1741"/>
                </a:lnTo>
                <a:lnTo>
                  <a:pt x="3058" y="1646"/>
                </a:lnTo>
                <a:lnTo>
                  <a:pt x="3055" y="1551"/>
                </a:lnTo>
                <a:lnTo>
                  <a:pt x="3046" y="1458"/>
                </a:lnTo>
                <a:lnTo>
                  <a:pt x="3032" y="1367"/>
                </a:lnTo>
                <a:lnTo>
                  <a:pt x="3011" y="1277"/>
                </a:lnTo>
                <a:lnTo>
                  <a:pt x="2986" y="1190"/>
                </a:lnTo>
                <a:lnTo>
                  <a:pt x="2955" y="1106"/>
                </a:lnTo>
                <a:lnTo>
                  <a:pt x="2918" y="1024"/>
                </a:lnTo>
                <a:lnTo>
                  <a:pt x="2878" y="945"/>
                </a:lnTo>
                <a:lnTo>
                  <a:pt x="2832" y="868"/>
                </a:lnTo>
                <a:lnTo>
                  <a:pt x="2783" y="795"/>
                </a:lnTo>
                <a:lnTo>
                  <a:pt x="2729" y="726"/>
                </a:lnTo>
                <a:lnTo>
                  <a:pt x="2670" y="659"/>
                </a:lnTo>
                <a:lnTo>
                  <a:pt x="2609" y="597"/>
                </a:lnTo>
                <a:lnTo>
                  <a:pt x="2543" y="538"/>
                </a:lnTo>
                <a:lnTo>
                  <a:pt x="2474" y="483"/>
                </a:lnTo>
                <a:lnTo>
                  <a:pt x="2401" y="432"/>
                </a:lnTo>
                <a:lnTo>
                  <a:pt x="2326" y="387"/>
                </a:lnTo>
                <a:lnTo>
                  <a:pt x="2247" y="346"/>
                </a:lnTo>
                <a:lnTo>
                  <a:pt x="2166" y="309"/>
                </a:lnTo>
                <a:lnTo>
                  <a:pt x="2082" y="278"/>
                </a:lnTo>
                <a:lnTo>
                  <a:pt x="1996" y="253"/>
                </a:lnTo>
                <a:lnTo>
                  <a:pt x="1907" y="232"/>
                </a:lnTo>
                <a:lnTo>
                  <a:pt x="1817" y="218"/>
                </a:lnTo>
                <a:lnTo>
                  <a:pt x="1725" y="208"/>
                </a:lnTo>
                <a:lnTo>
                  <a:pt x="1631" y="205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0" name="Freeform 1608"/>
          <p:cNvSpPr>
            <a:spLocks noEditPoints="1"/>
          </p:cNvSpPr>
          <p:nvPr/>
        </p:nvSpPr>
        <p:spPr bwMode="auto">
          <a:xfrm>
            <a:off x="5502442" y="1763524"/>
            <a:ext cx="336784" cy="340085"/>
          </a:xfrm>
          <a:custGeom>
            <a:avLst/>
            <a:gdLst>
              <a:gd name="T0" fmla="*/ 1716 w 3262"/>
              <a:gd name="T1" fmla="*/ 2845 h 3292"/>
              <a:gd name="T2" fmla="*/ 514 w 3262"/>
              <a:gd name="T3" fmla="*/ 1156 h 3292"/>
              <a:gd name="T4" fmla="*/ 700 w 3262"/>
              <a:gd name="T5" fmla="*/ 2426 h 3292"/>
              <a:gd name="T6" fmla="*/ 437 w 3262"/>
              <a:gd name="T7" fmla="*/ 1905 h 3292"/>
              <a:gd name="T8" fmla="*/ 456 w 3262"/>
              <a:gd name="T9" fmla="*/ 1311 h 3292"/>
              <a:gd name="T10" fmla="*/ 2815 w 3262"/>
              <a:gd name="T11" fmla="*/ 1343 h 3292"/>
              <a:gd name="T12" fmla="*/ 2826 w 3262"/>
              <a:gd name="T13" fmla="*/ 1904 h 3292"/>
              <a:gd name="T14" fmla="*/ 2565 w 3262"/>
              <a:gd name="T15" fmla="*/ 2421 h 3292"/>
              <a:gd name="T16" fmla="*/ 2644 w 3262"/>
              <a:gd name="T17" fmla="*/ 1560 h 3292"/>
              <a:gd name="T18" fmla="*/ 2712 w 3262"/>
              <a:gd name="T19" fmla="*/ 1192 h 3292"/>
              <a:gd name="T20" fmla="*/ 1885 w 3262"/>
              <a:gd name="T21" fmla="*/ 468 h 3292"/>
              <a:gd name="T22" fmla="*/ 2396 w 3262"/>
              <a:gd name="T23" fmla="*/ 707 h 3292"/>
              <a:gd name="T24" fmla="*/ 2327 w 3262"/>
              <a:gd name="T25" fmla="*/ 794 h 3292"/>
              <a:gd name="T26" fmla="*/ 2236 w 3262"/>
              <a:gd name="T27" fmla="*/ 971 h 3292"/>
              <a:gd name="T28" fmla="*/ 2333 w 3262"/>
              <a:gd name="T29" fmla="*/ 1217 h 3292"/>
              <a:gd name="T30" fmla="*/ 2441 w 3262"/>
              <a:gd name="T31" fmla="*/ 1451 h 3292"/>
              <a:gd name="T32" fmla="*/ 2423 w 3262"/>
              <a:gd name="T33" fmla="*/ 1783 h 3292"/>
              <a:gd name="T34" fmla="*/ 1853 w 3262"/>
              <a:gd name="T35" fmla="*/ 1079 h 3292"/>
              <a:gd name="T36" fmla="*/ 1956 w 3262"/>
              <a:gd name="T37" fmla="*/ 1066 h 3292"/>
              <a:gd name="T38" fmla="*/ 1973 w 3262"/>
              <a:gd name="T39" fmla="*/ 987 h 3292"/>
              <a:gd name="T40" fmla="*/ 1884 w 3262"/>
              <a:gd name="T41" fmla="*/ 975 h 3292"/>
              <a:gd name="T42" fmla="*/ 1669 w 3262"/>
              <a:gd name="T43" fmla="*/ 986 h 3292"/>
              <a:gd name="T44" fmla="*/ 1447 w 3262"/>
              <a:gd name="T45" fmla="*/ 982 h 3292"/>
              <a:gd name="T46" fmla="*/ 1287 w 3262"/>
              <a:gd name="T47" fmla="*/ 971 h 3292"/>
              <a:gd name="T48" fmla="*/ 1231 w 3262"/>
              <a:gd name="T49" fmla="*/ 1018 h 3292"/>
              <a:gd name="T50" fmla="*/ 1279 w 3262"/>
              <a:gd name="T51" fmla="*/ 1071 h 3292"/>
              <a:gd name="T52" fmla="*/ 1404 w 3262"/>
              <a:gd name="T53" fmla="*/ 1082 h 3292"/>
              <a:gd name="T54" fmla="*/ 979 w 3262"/>
              <a:gd name="T55" fmla="*/ 1075 h 3292"/>
              <a:gd name="T56" fmla="*/ 1059 w 3262"/>
              <a:gd name="T57" fmla="*/ 1048 h 3292"/>
              <a:gd name="T58" fmla="*/ 1030 w 3262"/>
              <a:gd name="T59" fmla="*/ 972 h 3292"/>
              <a:gd name="T60" fmla="*/ 914 w 3262"/>
              <a:gd name="T61" fmla="*/ 978 h 3292"/>
              <a:gd name="T62" fmla="*/ 688 w 3262"/>
              <a:gd name="T63" fmla="*/ 987 h 3292"/>
              <a:gd name="T64" fmla="*/ 898 w 3262"/>
              <a:gd name="T65" fmla="*/ 682 h 3292"/>
              <a:gd name="T66" fmla="*/ 1452 w 3262"/>
              <a:gd name="T67" fmla="*/ 456 h 3292"/>
              <a:gd name="T68" fmla="*/ 1267 w 3262"/>
              <a:gd name="T69" fmla="*/ 253 h 3292"/>
              <a:gd name="T70" fmla="*/ 719 w 3262"/>
              <a:gd name="T71" fmla="*/ 538 h 3292"/>
              <a:gd name="T72" fmla="*/ 344 w 3262"/>
              <a:gd name="T73" fmla="*/ 1024 h 3292"/>
              <a:gd name="T74" fmla="*/ 204 w 3262"/>
              <a:gd name="T75" fmla="*/ 1646 h 3292"/>
              <a:gd name="T76" fmla="*/ 344 w 3262"/>
              <a:gd name="T77" fmla="*/ 2268 h 3292"/>
              <a:gd name="T78" fmla="*/ 719 w 3262"/>
              <a:gd name="T79" fmla="*/ 2754 h 3292"/>
              <a:gd name="T80" fmla="*/ 1267 w 3262"/>
              <a:gd name="T81" fmla="*/ 3039 h 3292"/>
              <a:gd name="T82" fmla="*/ 1907 w 3262"/>
              <a:gd name="T83" fmla="*/ 3059 h 3292"/>
              <a:gd name="T84" fmla="*/ 2474 w 3262"/>
              <a:gd name="T85" fmla="*/ 2808 h 3292"/>
              <a:gd name="T86" fmla="*/ 2878 w 3262"/>
              <a:gd name="T87" fmla="*/ 2347 h 3292"/>
              <a:gd name="T88" fmla="*/ 3055 w 3262"/>
              <a:gd name="T89" fmla="*/ 1741 h 3292"/>
              <a:gd name="T90" fmla="*/ 2955 w 3262"/>
              <a:gd name="T91" fmla="*/ 1106 h 3292"/>
              <a:gd name="T92" fmla="*/ 2609 w 3262"/>
              <a:gd name="T93" fmla="*/ 597 h 3292"/>
              <a:gd name="T94" fmla="*/ 2082 w 3262"/>
              <a:gd name="T95" fmla="*/ 278 h 3292"/>
              <a:gd name="T96" fmla="*/ 2714 w 3262"/>
              <a:gd name="T97" fmla="*/ 0 h 3292"/>
              <a:gd name="T98" fmla="*/ 3081 w 3262"/>
              <a:gd name="T99" fmla="*/ 142 h 3292"/>
              <a:gd name="T100" fmla="*/ 3259 w 3262"/>
              <a:gd name="T101" fmla="*/ 492 h 3292"/>
              <a:gd name="T102" fmla="*/ 3187 w 3262"/>
              <a:gd name="T103" fmla="*/ 3017 h 3292"/>
              <a:gd name="T104" fmla="*/ 2886 w 3262"/>
              <a:gd name="T105" fmla="*/ 3263 h 3292"/>
              <a:gd name="T106" fmla="*/ 375 w 3262"/>
              <a:gd name="T107" fmla="*/ 3263 h 3292"/>
              <a:gd name="T108" fmla="*/ 76 w 3262"/>
              <a:gd name="T109" fmla="*/ 3017 h 3292"/>
              <a:gd name="T110" fmla="*/ 3 w 3262"/>
              <a:gd name="T111" fmla="*/ 492 h 3292"/>
              <a:gd name="T112" fmla="*/ 181 w 3262"/>
              <a:gd name="T113" fmla="*/ 142 h 3292"/>
              <a:gd name="T114" fmla="*/ 548 w 3262"/>
              <a:gd name="T11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2" h="3292">
                <a:moveTo>
                  <a:pt x="1652" y="1751"/>
                </a:moveTo>
                <a:lnTo>
                  <a:pt x="2029" y="2763"/>
                </a:lnTo>
                <a:lnTo>
                  <a:pt x="2037" y="2780"/>
                </a:lnTo>
                <a:lnTo>
                  <a:pt x="1959" y="2803"/>
                </a:lnTo>
                <a:lnTo>
                  <a:pt x="1881" y="2823"/>
                </a:lnTo>
                <a:lnTo>
                  <a:pt x="1799" y="2837"/>
                </a:lnTo>
                <a:lnTo>
                  <a:pt x="1716" y="2845"/>
                </a:lnTo>
                <a:lnTo>
                  <a:pt x="1631" y="2848"/>
                </a:lnTo>
                <a:lnTo>
                  <a:pt x="1542" y="2845"/>
                </a:lnTo>
                <a:lnTo>
                  <a:pt x="1454" y="2836"/>
                </a:lnTo>
                <a:lnTo>
                  <a:pt x="1369" y="2820"/>
                </a:lnTo>
                <a:lnTo>
                  <a:pt x="1285" y="2799"/>
                </a:lnTo>
                <a:lnTo>
                  <a:pt x="1652" y="1751"/>
                </a:lnTo>
                <a:close/>
                <a:moveTo>
                  <a:pt x="514" y="1156"/>
                </a:moveTo>
                <a:lnTo>
                  <a:pt x="1098" y="2728"/>
                </a:lnTo>
                <a:lnTo>
                  <a:pt x="1022" y="2689"/>
                </a:lnTo>
                <a:lnTo>
                  <a:pt x="951" y="2644"/>
                </a:lnTo>
                <a:lnTo>
                  <a:pt x="882" y="2596"/>
                </a:lnTo>
                <a:lnTo>
                  <a:pt x="817" y="2543"/>
                </a:lnTo>
                <a:lnTo>
                  <a:pt x="756" y="2486"/>
                </a:lnTo>
                <a:lnTo>
                  <a:pt x="700" y="2426"/>
                </a:lnTo>
                <a:lnTo>
                  <a:pt x="648" y="2360"/>
                </a:lnTo>
                <a:lnTo>
                  <a:pt x="600" y="2292"/>
                </a:lnTo>
                <a:lnTo>
                  <a:pt x="557" y="2220"/>
                </a:lnTo>
                <a:lnTo>
                  <a:pt x="519" y="2146"/>
                </a:lnTo>
                <a:lnTo>
                  <a:pt x="485" y="2068"/>
                </a:lnTo>
                <a:lnTo>
                  <a:pt x="458" y="1988"/>
                </a:lnTo>
                <a:lnTo>
                  <a:pt x="437" y="1905"/>
                </a:lnTo>
                <a:lnTo>
                  <a:pt x="420" y="1820"/>
                </a:lnTo>
                <a:lnTo>
                  <a:pt x="411" y="1735"/>
                </a:lnTo>
                <a:lnTo>
                  <a:pt x="407" y="1646"/>
                </a:lnTo>
                <a:lnTo>
                  <a:pt x="411" y="1559"/>
                </a:lnTo>
                <a:lnTo>
                  <a:pt x="420" y="1474"/>
                </a:lnTo>
                <a:lnTo>
                  <a:pt x="435" y="1392"/>
                </a:lnTo>
                <a:lnTo>
                  <a:pt x="456" y="1311"/>
                </a:lnTo>
                <a:lnTo>
                  <a:pt x="482" y="1233"/>
                </a:lnTo>
                <a:lnTo>
                  <a:pt x="514" y="1156"/>
                </a:lnTo>
                <a:close/>
                <a:moveTo>
                  <a:pt x="2704" y="1069"/>
                </a:moveTo>
                <a:lnTo>
                  <a:pt x="2738" y="1135"/>
                </a:lnTo>
                <a:lnTo>
                  <a:pt x="2768" y="1202"/>
                </a:lnTo>
                <a:lnTo>
                  <a:pt x="2793" y="1271"/>
                </a:lnTo>
                <a:lnTo>
                  <a:pt x="2815" y="1343"/>
                </a:lnTo>
                <a:lnTo>
                  <a:pt x="2832" y="1417"/>
                </a:lnTo>
                <a:lnTo>
                  <a:pt x="2844" y="1491"/>
                </a:lnTo>
                <a:lnTo>
                  <a:pt x="2852" y="1568"/>
                </a:lnTo>
                <a:lnTo>
                  <a:pt x="2855" y="1646"/>
                </a:lnTo>
                <a:lnTo>
                  <a:pt x="2851" y="1734"/>
                </a:lnTo>
                <a:lnTo>
                  <a:pt x="2841" y="1820"/>
                </a:lnTo>
                <a:lnTo>
                  <a:pt x="2826" y="1904"/>
                </a:lnTo>
                <a:lnTo>
                  <a:pt x="2804" y="1987"/>
                </a:lnTo>
                <a:lnTo>
                  <a:pt x="2777" y="2066"/>
                </a:lnTo>
                <a:lnTo>
                  <a:pt x="2745" y="2144"/>
                </a:lnTo>
                <a:lnTo>
                  <a:pt x="2707" y="2218"/>
                </a:lnTo>
                <a:lnTo>
                  <a:pt x="2664" y="2289"/>
                </a:lnTo>
                <a:lnTo>
                  <a:pt x="2617" y="2356"/>
                </a:lnTo>
                <a:lnTo>
                  <a:pt x="2565" y="2421"/>
                </a:lnTo>
                <a:lnTo>
                  <a:pt x="2509" y="2482"/>
                </a:lnTo>
                <a:lnTo>
                  <a:pt x="2448" y="2539"/>
                </a:lnTo>
                <a:lnTo>
                  <a:pt x="2385" y="2592"/>
                </a:lnTo>
                <a:lnTo>
                  <a:pt x="2317" y="2640"/>
                </a:lnTo>
                <a:lnTo>
                  <a:pt x="2246" y="2685"/>
                </a:lnTo>
                <a:lnTo>
                  <a:pt x="2619" y="1623"/>
                </a:lnTo>
                <a:lnTo>
                  <a:pt x="2644" y="1560"/>
                </a:lnTo>
                <a:lnTo>
                  <a:pt x="2663" y="1500"/>
                </a:lnTo>
                <a:lnTo>
                  <a:pt x="2680" y="1443"/>
                </a:lnTo>
                <a:lnTo>
                  <a:pt x="2692" y="1389"/>
                </a:lnTo>
                <a:lnTo>
                  <a:pt x="2701" y="1337"/>
                </a:lnTo>
                <a:lnTo>
                  <a:pt x="2708" y="1287"/>
                </a:lnTo>
                <a:lnTo>
                  <a:pt x="2711" y="1239"/>
                </a:lnTo>
                <a:lnTo>
                  <a:pt x="2712" y="1192"/>
                </a:lnTo>
                <a:lnTo>
                  <a:pt x="2711" y="1149"/>
                </a:lnTo>
                <a:lnTo>
                  <a:pt x="2708" y="1108"/>
                </a:lnTo>
                <a:lnTo>
                  <a:pt x="2704" y="1069"/>
                </a:lnTo>
                <a:close/>
                <a:moveTo>
                  <a:pt x="1631" y="443"/>
                </a:moveTo>
                <a:lnTo>
                  <a:pt x="1717" y="446"/>
                </a:lnTo>
                <a:lnTo>
                  <a:pt x="1802" y="455"/>
                </a:lnTo>
                <a:lnTo>
                  <a:pt x="1885" y="468"/>
                </a:lnTo>
                <a:lnTo>
                  <a:pt x="1965" y="488"/>
                </a:lnTo>
                <a:lnTo>
                  <a:pt x="2043" y="513"/>
                </a:lnTo>
                <a:lnTo>
                  <a:pt x="2120" y="543"/>
                </a:lnTo>
                <a:lnTo>
                  <a:pt x="2193" y="577"/>
                </a:lnTo>
                <a:lnTo>
                  <a:pt x="2264" y="616"/>
                </a:lnTo>
                <a:lnTo>
                  <a:pt x="2332" y="660"/>
                </a:lnTo>
                <a:lnTo>
                  <a:pt x="2396" y="707"/>
                </a:lnTo>
                <a:lnTo>
                  <a:pt x="2457" y="759"/>
                </a:lnTo>
                <a:lnTo>
                  <a:pt x="2449" y="758"/>
                </a:lnTo>
                <a:lnTo>
                  <a:pt x="2441" y="758"/>
                </a:lnTo>
                <a:lnTo>
                  <a:pt x="2410" y="760"/>
                </a:lnTo>
                <a:lnTo>
                  <a:pt x="2379" y="767"/>
                </a:lnTo>
                <a:lnTo>
                  <a:pt x="2351" y="778"/>
                </a:lnTo>
                <a:lnTo>
                  <a:pt x="2327" y="794"/>
                </a:lnTo>
                <a:lnTo>
                  <a:pt x="2304" y="812"/>
                </a:lnTo>
                <a:lnTo>
                  <a:pt x="2284" y="834"/>
                </a:lnTo>
                <a:lnTo>
                  <a:pt x="2267" y="858"/>
                </a:lnTo>
                <a:lnTo>
                  <a:pt x="2254" y="885"/>
                </a:lnTo>
                <a:lnTo>
                  <a:pt x="2244" y="913"/>
                </a:lnTo>
                <a:lnTo>
                  <a:pt x="2238" y="941"/>
                </a:lnTo>
                <a:lnTo>
                  <a:pt x="2236" y="971"/>
                </a:lnTo>
                <a:lnTo>
                  <a:pt x="2239" y="1008"/>
                </a:lnTo>
                <a:lnTo>
                  <a:pt x="2246" y="1043"/>
                </a:lnTo>
                <a:lnTo>
                  <a:pt x="2257" y="1078"/>
                </a:lnTo>
                <a:lnTo>
                  <a:pt x="2272" y="1112"/>
                </a:lnTo>
                <a:lnTo>
                  <a:pt x="2291" y="1147"/>
                </a:lnTo>
                <a:lnTo>
                  <a:pt x="2311" y="1181"/>
                </a:lnTo>
                <a:lnTo>
                  <a:pt x="2333" y="1217"/>
                </a:lnTo>
                <a:lnTo>
                  <a:pt x="2356" y="1253"/>
                </a:lnTo>
                <a:lnTo>
                  <a:pt x="2372" y="1281"/>
                </a:lnTo>
                <a:lnTo>
                  <a:pt x="2387" y="1310"/>
                </a:lnTo>
                <a:lnTo>
                  <a:pt x="2402" y="1342"/>
                </a:lnTo>
                <a:lnTo>
                  <a:pt x="2417" y="1375"/>
                </a:lnTo>
                <a:lnTo>
                  <a:pt x="2430" y="1411"/>
                </a:lnTo>
                <a:lnTo>
                  <a:pt x="2441" y="1451"/>
                </a:lnTo>
                <a:lnTo>
                  <a:pt x="2449" y="1492"/>
                </a:lnTo>
                <a:lnTo>
                  <a:pt x="2455" y="1537"/>
                </a:lnTo>
                <a:lnTo>
                  <a:pt x="2457" y="1585"/>
                </a:lnTo>
                <a:lnTo>
                  <a:pt x="2455" y="1630"/>
                </a:lnTo>
                <a:lnTo>
                  <a:pt x="2447" y="1678"/>
                </a:lnTo>
                <a:lnTo>
                  <a:pt x="2437" y="1728"/>
                </a:lnTo>
                <a:lnTo>
                  <a:pt x="2423" y="1783"/>
                </a:lnTo>
                <a:lnTo>
                  <a:pt x="2405" y="1842"/>
                </a:lnTo>
                <a:lnTo>
                  <a:pt x="2386" y="1905"/>
                </a:lnTo>
                <a:lnTo>
                  <a:pt x="2363" y="1973"/>
                </a:lnTo>
                <a:lnTo>
                  <a:pt x="2242" y="2374"/>
                </a:lnTo>
                <a:lnTo>
                  <a:pt x="1800" y="1082"/>
                </a:lnTo>
                <a:lnTo>
                  <a:pt x="1826" y="1080"/>
                </a:lnTo>
                <a:lnTo>
                  <a:pt x="1853" y="1079"/>
                </a:lnTo>
                <a:lnTo>
                  <a:pt x="1876" y="1077"/>
                </a:lnTo>
                <a:lnTo>
                  <a:pt x="1897" y="1075"/>
                </a:lnTo>
                <a:lnTo>
                  <a:pt x="1914" y="1073"/>
                </a:lnTo>
                <a:lnTo>
                  <a:pt x="1928" y="1072"/>
                </a:lnTo>
                <a:lnTo>
                  <a:pt x="1937" y="1071"/>
                </a:lnTo>
                <a:lnTo>
                  <a:pt x="1940" y="1071"/>
                </a:lnTo>
                <a:lnTo>
                  <a:pt x="1956" y="1066"/>
                </a:lnTo>
                <a:lnTo>
                  <a:pt x="1969" y="1058"/>
                </a:lnTo>
                <a:lnTo>
                  <a:pt x="1978" y="1048"/>
                </a:lnTo>
                <a:lnTo>
                  <a:pt x="1983" y="1036"/>
                </a:lnTo>
                <a:lnTo>
                  <a:pt x="1985" y="1023"/>
                </a:lnTo>
                <a:lnTo>
                  <a:pt x="1984" y="1010"/>
                </a:lnTo>
                <a:lnTo>
                  <a:pt x="1980" y="997"/>
                </a:lnTo>
                <a:lnTo>
                  <a:pt x="1973" y="987"/>
                </a:lnTo>
                <a:lnTo>
                  <a:pt x="1961" y="978"/>
                </a:lnTo>
                <a:lnTo>
                  <a:pt x="1948" y="972"/>
                </a:lnTo>
                <a:lnTo>
                  <a:pt x="1932" y="971"/>
                </a:lnTo>
                <a:lnTo>
                  <a:pt x="1929" y="971"/>
                </a:lnTo>
                <a:lnTo>
                  <a:pt x="1918" y="972"/>
                </a:lnTo>
                <a:lnTo>
                  <a:pt x="1903" y="973"/>
                </a:lnTo>
                <a:lnTo>
                  <a:pt x="1884" y="975"/>
                </a:lnTo>
                <a:lnTo>
                  <a:pt x="1859" y="977"/>
                </a:lnTo>
                <a:lnTo>
                  <a:pt x="1831" y="978"/>
                </a:lnTo>
                <a:lnTo>
                  <a:pt x="1802" y="980"/>
                </a:lnTo>
                <a:lnTo>
                  <a:pt x="1769" y="982"/>
                </a:lnTo>
                <a:lnTo>
                  <a:pt x="1736" y="983"/>
                </a:lnTo>
                <a:lnTo>
                  <a:pt x="1703" y="985"/>
                </a:lnTo>
                <a:lnTo>
                  <a:pt x="1669" y="986"/>
                </a:lnTo>
                <a:lnTo>
                  <a:pt x="1636" y="986"/>
                </a:lnTo>
                <a:lnTo>
                  <a:pt x="1605" y="987"/>
                </a:lnTo>
                <a:lnTo>
                  <a:pt x="1577" y="986"/>
                </a:lnTo>
                <a:lnTo>
                  <a:pt x="1545" y="986"/>
                </a:lnTo>
                <a:lnTo>
                  <a:pt x="1513" y="985"/>
                </a:lnTo>
                <a:lnTo>
                  <a:pt x="1479" y="983"/>
                </a:lnTo>
                <a:lnTo>
                  <a:pt x="1447" y="982"/>
                </a:lnTo>
                <a:lnTo>
                  <a:pt x="1415" y="980"/>
                </a:lnTo>
                <a:lnTo>
                  <a:pt x="1384" y="978"/>
                </a:lnTo>
                <a:lnTo>
                  <a:pt x="1357" y="977"/>
                </a:lnTo>
                <a:lnTo>
                  <a:pt x="1333" y="975"/>
                </a:lnTo>
                <a:lnTo>
                  <a:pt x="1313" y="973"/>
                </a:lnTo>
                <a:lnTo>
                  <a:pt x="1297" y="972"/>
                </a:lnTo>
                <a:lnTo>
                  <a:pt x="1287" y="971"/>
                </a:lnTo>
                <a:lnTo>
                  <a:pt x="1284" y="971"/>
                </a:lnTo>
                <a:lnTo>
                  <a:pt x="1269" y="972"/>
                </a:lnTo>
                <a:lnTo>
                  <a:pt x="1255" y="977"/>
                </a:lnTo>
                <a:lnTo>
                  <a:pt x="1245" y="985"/>
                </a:lnTo>
                <a:lnTo>
                  <a:pt x="1238" y="994"/>
                </a:lnTo>
                <a:lnTo>
                  <a:pt x="1233" y="1006"/>
                </a:lnTo>
                <a:lnTo>
                  <a:pt x="1231" y="1018"/>
                </a:lnTo>
                <a:lnTo>
                  <a:pt x="1231" y="1030"/>
                </a:lnTo>
                <a:lnTo>
                  <a:pt x="1234" y="1042"/>
                </a:lnTo>
                <a:lnTo>
                  <a:pt x="1240" y="1053"/>
                </a:lnTo>
                <a:lnTo>
                  <a:pt x="1249" y="1061"/>
                </a:lnTo>
                <a:lnTo>
                  <a:pt x="1261" y="1067"/>
                </a:lnTo>
                <a:lnTo>
                  <a:pt x="1276" y="1071"/>
                </a:lnTo>
                <a:lnTo>
                  <a:pt x="1279" y="1071"/>
                </a:lnTo>
                <a:lnTo>
                  <a:pt x="1287" y="1072"/>
                </a:lnTo>
                <a:lnTo>
                  <a:pt x="1299" y="1073"/>
                </a:lnTo>
                <a:lnTo>
                  <a:pt x="1316" y="1075"/>
                </a:lnTo>
                <a:lnTo>
                  <a:pt x="1334" y="1077"/>
                </a:lnTo>
                <a:lnTo>
                  <a:pt x="1357" y="1079"/>
                </a:lnTo>
                <a:lnTo>
                  <a:pt x="1379" y="1080"/>
                </a:lnTo>
                <a:lnTo>
                  <a:pt x="1404" y="1082"/>
                </a:lnTo>
                <a:lnTo>
                  <a:pt x="1595" y="1595"/>
                </a:lnTo>
                <a:lnTo>
                  <a:pt x="1327" y="2384"/>
                </a:lnTo>
                <a:lnTo>
                  <a:pt x="882" y="1082"/>
                </a:lnTo>
                <a:lnTo>
                  <a:pt x="909" y="1080"/>
                </a:lnTo>
                <a:lnTo>
                  <a:pt x="934" y="1079"/>
                </a:lnTo>
                <a:lnTo>
                  <a:pt x="959" y="1077"/>
                </a:lnTo>
                <a:lnTo>
                  <a:pt x="979" y="1075"/>
                </a:lnTo>
                <a:lnTo>
                  <a:pt x="997" y="1073"/>
                </a:lnTo>
                <a:lnTo>
                  <a:pt x="1010" y="1072"/>
                </a:lnTo>
                <a:lnTo>
                  <a:pt x="1019" y="1071"/>
                </a:lnTo>
                <a:lnTo>
                  <a:pt x="1022" y="1071"/>
                </a:lnTo>
                <a:lnTo>
                  <a:pt x="1037" y="1066"/>
                </a:lnTo>
                <a:lnTo>
                  <a:pt x="1051" y="1058"/>
                </a:lnTo>
                <a:lnTo>
                  <a:pt x="1059" y="1048"/>
                </a:lnTo>
                <a:lnTo>
                  <a:pt x="1065" y="1036"/>
                </a:lnTo>
                <a:lnTo>
                  <a:pt x="1067" y="1023"/>
                </a:lnTo>
                <a:lnTo>
                  <a:pt x="1066" y="1010"/>
                </a:lnTo>
                <a:lnTo>
                  <a:pt x="1062" y="997"/>
                </a:lnTo>
                <a:lnTo>
                  <a:pt x="1054" y="987"/>
                </a:lnTo>
                <a:lnTo>
                  <a:pt x="1044" y="978"/>
                </a:lnTo>
                <a:lnTo>
                  <a:pt x="1030" y="972"/>
                </a:lnTo>
                <a:lnTo>
                  <a:pt x="1014" y="971"/>
                </a:lnTo>
                <a:lnTo>
                  <a:pt x="1010" y="971"/>
                </a:lnTo>
                <a:lnTo>
                  <a:pt x="1001" y="972"/>
                </a:lnTo>
                <a:lnTo>
                  <a:pt x="985" y="973"/>
                </a:lnTo>
                <a:lnTo>
                  <a:pt x="965" y="975"/>
                </a:lnTo>
                <a:lnTo>
                  <a:pt x="941" y="977"/>
                </a:lnTo>
                <a:lnTo>
                  <a:pt x="914" y="978"/>
                </a:lnTo>
                <a:lnTo>
                  <a:pt x="883" y="980"/>
                </a:lnTo>
                <a:lnTo>
                  <a:pt x="851" y="982"/>
                </a:lnTo>
                <a:lnTo>
                  <a:pt x="817" y="983"/>
                </a:lnTo>
                <a:lnTo>
                  <a:pt x="784" y="985"/>
                </a:lnTo>
                <a:lnTo>
                  <a:pt x="751" y="986"/>
                </a:lnTo>
                <a:lnTo>
                  <a:pt x="718" y="986"/>
                </a:lnTo>
                <a:lnTo>
                  <a:pt x="688" y="987"/>
                </a:lnTo>
                <a:lnTo>
                  <a:pt x="651" y="986"/>
                </a:lnTo>
                <a:lnTo>
                  <a:pt x="609" y="985"/>
                </a:lnTo>
                <a:lnTo>
                  <a:pt x="658" y="917"/>
                </a:lnTo>
                <a:lnTo>
                  <a:pt x="712" y="853"/>
                </a:lnTo>
                <a:lnTo>
                  <a:pt x="770" y="792"/>
                </a:lnTo>
                <a:lnTo>
                  <a:pt x="833" y="735"/>
                </a:lnTo>
                <a:lnTo>
                  <a:pt x="898" y="682"/>
                </a:lnTo>
                <a:lnTo>
                  <a:pt x="969" y="635"/>
                </a:lnTo>
                <a:lnTo>
                  <a:pt x="1042" y="591"/>
                </a:lnTo>
                <a:lnTo>
                  <a:pt x="1118" y="553"/>
                </a:lnTo>
                <a:lnTo>
                  <a:pt x="1198" y="521"/>
                </a:lnTo>
                <a:lnTo>
                  <a:pt x="1280" y="493"/>
                </a:lnTo>
                <a:lnTo>
                  <a:pt x="1365" y="472"/>
                </a:lnTo>
                <a:lnTo>
                  <a:pt x="1452" y="456"/>
                </a:lnTo>
                <a:lnTo>
                  <a:pt x="1541" y="446"/>
                </a:lnTo>
                <a:lnTo>
                  <a:pt x="1631" y="443"/>
                </a:lnTo>
                <a:close/>
                <a:moveTo>
                  <a:pt x="1631" y="205"/>
                </a:moveTo>
                <a:lnTo>
                  <a:pt x="1538" y="208"/>
                </a:lnTo>
                <a:lnTo>
                  <a:pt x="1445" y="218"/>
                </a:lnTo>
                <a:lnTo>
                  <a:pt x="1355" y="232"/>
                </a:lnTo>
                <a:lnTo>
                  <a:pt x="1267" y="253"/>
                </a:lnTo>
                <a:lnTo>
                  <a:pt x="1180" y="278"/>
                </a:lnTo>
                <a:lnTo>
                  <a:pt x="1096" y="309"/>
                </a:lnTo>
                <a:lnTo>
                  <a:pt x="1015" y="346"/>
                </a:lnTo>
                <a:lnTo>
                  <a:pt x="936" y="387"/>
                </a:lnTo>
                <a:lnTo>
                  <a:pt x="860" y="432"/>
                </a:lnTo>
                <a:lnTo>
                  <a:pt x="788" y="483"/>
                </a:lnTo>
                <a:lnTo>
                  <a:pt x="719" y="538"/>
                </a:lnTo>
                <a:lnTo>
                  <a:pt x="654" y="597"/>
                </a:lnTo>
                <a:lnTo>
                  <a:pt x="591" y="659"/>
                </a:lnTo>
                <a:lnTo>
                  <a:pt x="533" y="726"/>
                </a:lnTo>
                <a:lnTo>
                  <a:pt x="479" y="795"/>
                </a:lnTo>
                <a:lnTo>
                  <a:pt x="430" y="868"/>
                </a:lnTo>
                <a:lnTo>
                  <a:pt x="384" y="945"/>
                </a:lnTo>
                <a:lnTo>
                  <a:pt x="344" y="1024"/>
                </a:lnTo>
                <a:lnTo>
                  <a:pt x="308" y="1106"/>
                </a:lnTo>
                <a:lnTo>
                  <a:pt x="276" y="1190"/>
                </a:lnTo>
                <a:lnTo>
                  <a:pt x="251" y="1277"/>
                </a:lnTo>
                <a:lnTo>
                  <a:pt x="230" y="1367"/>
                </a:lnTo>
                <a:lnTo>
                  <a:pt x="216" y="1458"/>
                </a:lnTo>
                <a:lnTo>
                  <a:pt x="207" y="1551"/>
                </a:lnTo>
                <a:lnTo>
                  <a:pt x="204" y="1646"/>
                </a:lnTo>
                <a:lnTo>
                  <a:pt x="207" y="1741"/>
                </a:lnTo>
                <a:lnTo>
                  <a:pt x="216" y="1834"/>
                </a:lnTo>
                <a:lnTo>
                  <a:pt x="230" y="1925"/>
                </a:lnTo>
                <a:lnTo>
                  <a:pt x="251" y="2013"/>
                </a:lnTo>
                <a:lnTo>
                  <a:pt x="276" y="2101"/>
                </a:lnTo>
                <a:lnTo>
                  <a:pt x="308" y="2186"/>
                </a:lnTo>
                <a:lnTo>
                  <a:pt x="344" y="2268"/>
                </a:lnTo>
                <a:lnTo>
                  <a:pt x="384" y="2347"/>
                </a:lnTo>
                <a:lnTo>
                  <a:pt x="430" y="2423"/>
                </a:lnTo>
                <a:lnTo>
                  <a:pt x="479" y="2497"/>
                </a:lnTo>
                <a:lnTo>
                  <a:pt x="533" y="2566"/>
                </a:lnTo>
                <a:lnTo>
                  <a:pt x="591" y="2632"/>
                </a:lnTo>
                <a:lnTo>
                  <a:pt x="654" y="2695"/>
                </a:lnTo>
                <a:lnTo>
                  <a:pt x="719" y="2754"/>
                </a:lnTo>
                <a:lnTo>
                  <a:pt x="788" y="2808"/>
                </a:lnTo>
                <a:lnTo>
                  <a:pt x="860" y="2858"/>
                </a:lnTo>
                <a:lnTo>
                  <a:pt x="936" y="2904"/>
                </a:lnTo>
                <a:lnTo>
                  <a:pt x="1015" y="2945"/>
                </a:lnTo>
                <a:lnTo>
                  <a:pt x="1096" y="2981"/>
                </a:lnTo>
                <a:lnTo>
                  <a:pt x="1180" y="3012"/>
                </a:lnTo>
                <a:lnTo>
                  <a:pt x="1267" y="3039"/>
                </a:lnTo>
                <a:lnTo>
                  <a:pt x="1355" y="3059"/>
                </a:lnTo>
                <a:lnTo>
                  <a:pt x="1445" y="3074"/>
                </a:lnTo>
                <a:lnTo>
                  <a:pt x="1538" y="3083"/>
                </a:lnTo>
                <a:lnTo>
                  <a:pt x="1631" y="3085"/>
                </a:lnTo>
                <a:lnTo>
                  <a:pt x="1725" y="3083"/>
                </a:lnTo>
                <a:lnTo>
                  <a:pt x="1817" y="3074"/>
                </a:lnTo>
                <a:lnTo>
                  <a:pt x="1907" y="3059"/>
                </a:lnTo>
                <a:lnTo>
                  <a:pt x="1996" y="3039"/>
                </a:lnTo>
                <a:lnTo>
                  <a:pt x="2082" y="3012"/>
                </a:lnTo>
                <a:lnTo>
                  <a:pt x="2166" y="2981"/>
                </a:lnTo>
                <a:lnTo>
                  <a:pt x="2247" y="2945"/>
                </a:lnTo>
                <a:lnTo>
                  <a:pt x="2326" y="2904"/>
                </a:lnTo>
                <a:lnTo>
                  <a:pt x="2401" y="2858"/>
                </a:lnTo>
                <a:lnTo>
                  <a:pt x="2474" y="2808"/>
                </a:lnTo>
                <a:lnTo>
                  <a:pt x="2543" y="2754"/>
                </a:lnTo>
                <a:lnTo>
                  <a:pt x="2609" y="2695"/>
                </a:lnTo>
                <a:lnTo>
                  <a:pt x="2670" y="2632"/>
                </a:lnTo>
                <a:lnTo>
                  <a:pt x="2729" y="2566"/>
                </a:lnTo>
                <a:lnTo>
                  <a:pt x="2783" y="2497"/>
                </a:lnTo>
                <a:lnTo>
                  <a:pt x="2832" y="2423"/>
                </a:lnTo>
                <a:lnTo>
                  <a:pt x="2878" y="2347"/>
                </a:lnTo>
                <a:lnTo>
                  <a:pt x="2918" y="2268"/>
                </a:lnTo>
                <a:lnTo>
                  <a:pt x="2955" y="2186"/>
                </a:lnTo>
                <a:lnTo>
                  <a:pt x="2986" y="2101"/>
                </a:lnTo>
                <a:lnTo>
                  <a:pt x="3011" y="2013"/>
                </a:lnTo>
                <a:lnTo>
                  <a:pt x="3032" y="1925"/>
                </a:lnTo>
                <a:lnTo>
                  <a:pt x="3046" y="1834"/>
                </a:lnTo>
                <a:lnTo>
                  <a:pt x="3055" y="1741"/>
                </a:lnTo>
                <a:lnTo>
                  <a:pt x="3058" y="1646"/>
                </a:lnTo>
                <a:lnTo>
                  <a:pt x="3055" y="1551"/>
                </a:lnTo>
                <a:lnTo>
                  <a:pt x="3046" y="1458"/>
                </a:lnTo>
                <a:lnTo>
                  <a:pt x="3032" y="1367"/>
                </a:lnTo>
                <a:lnTo>
                  <a:pt x="3011" y="1277"/>
                </a:lnTo>
                <a:lnTo>
                  <a:pt x="2986" y="1190"/>
                </a:lnTo>
                <a:lnTo>
                  <a:pt x="2955" y="1106"/>
                </a:lnTo>
                <a:lnTo>
                  <a:pt x="2918" y="1024"/>
                </a:lnTo>
                <a:lnTo>
                  <a:pt x="2878" y="945"/>
                </a:lnTo>
                <a:lnTo>
                  <a:pt x="2832" y="868"/>
                </a:lnTo>
                <a:lnTo>
                  <a:pt x="2783" y="795"/>
                </a:lnTo>
                <a:lnTo>
                  <a:pt x="2729" y="726"/>
                </a:lnTo>
                <a:lnTo>
                  <a:pt x="2670" y="659"/>
                </a:lnTo>
                <a:lnTo>
                  <a:pt x="2609" y="597"/>
                </a:lnTo>
                <a:lnTo>
                  <a:pt x="2543" y="538"/>
                </a:lnTo>
                <a:lnTo>
                  <a:pt x="2474" y="483"/>
                </a:lnTo>
                <a:lnTo>
                  <a:pt x="2401" y="432"/>
                </a:lnTo>
                <a:lnTo>
                  <a:pt x="2326" y="387"/>
                </a:lnTo>
                <a:lnTo>
                  <a:pt x="2247" y="346"/>
                </a:lnTo>
                <a:lnTo>
                  <a:pt x="2166" y="309"/>
                </a:lnTo>
                <a:lnTo>
                  <a:pt x="2082" y="278"/>
                </a:lnTo>
                <a:lnTo>
                  <a:pt x="1996" y="253"/>
                </a:lnTo>
                <a:lnTo>
                  <a:pt x="1907" y="232"/>
                </a:lnTo>
                <a:lnTo>
                  <a:pt x="1817" y="218"/>
                </a:lnTo>
                <a:lnTo>
                  <a:pt x="1725" y="208"/>
                </a:lnTo>
                <a:lnTo>
                  <a:pt x="1631" y="205"/>
                </a:lnTo>
                <a:close/>
                <a:moveTo>
                  <a:pt x="548" y="0"/>
                </a:moveTo>
                <a:lnTo>
                  <a:pt x="2714" y="0"/>
                </a:lnTo>
                <a:lnTo>
                  <a:pt x="2774" y="3"/>
                </a:lnTo>
                <a:lnTo>
                  <a:pt x="2831" y="12"/>
                </a:lnTo>
                <a:lnTo>
                  <a:pt x="2886" y="28"/>
                </a:lnTo>
                <a:lnTo>
                  <a:pt x="2940" y="49"/>
                </a:lnTo>
                <a:lnTo>
                  <a:pt x="2990" y="75"/>
                </a:lnTo>
                <a:lnTo>
                  <a:pt x="3037" y="107"/>
                </a:lnTo>
                <a:lnTo>
                  <a:pt x="3081" y="142"/>
                </a:lnTo>
                <a:lnTo>
                  <a:pt x="3121" y="182"/>
                </a:lnTo>
                <a:lnTo>
                  <a:pt x="3155" y="227"/>
                </a:lnTo>
                <a:lnTo>
                  <a:pt x="3187" y="274"/>
                </a:lnTo>
                <a:lnTo>
                  <a:pt x="3213" y="325"/>
                </a:lnTo>
                <a:lnTo>
                  <a:pt x="3234" y="379"/>
                </a:lnTo>
                <a:lnTo>
                  <a:pt x="3250" y="434"/>
                </a:lnTo>
                <a:lnTo>
                  <a:pt x="3259" y="492"/>
                </a:lnTo>
                <a:lnTo>
                  <a:pt x="3262" y="552"/>
                </a:lnTo>
                <a:lnTo>
                  <a:pt x="3262" y="2738"/>
                </a:lnTo>
                <a:lnTo>
                  <a:pt x="3259" y="2799"/>
                </a:lnTo>
                <a:lnTo>
                  <a:pt x="3250" y="2857"/>
                </a:lnTo>
                <a:lnTo>
                  <a:pt x="3234" y="2913"/>
                </a:lnTo>
                <a:lnTo>
                  <a:pt x="3213" y="2967"/>
                </a:lnTo>
                <a:lnTo>
                  <a:pt x="3187" y="3017"/>
                </a:lnTo>
                <a:lnTo>
                  <a:pt x="3155" y="3065"/>
                </a:lnTo>
                <a:lnTo>
                  <a:pt x="3121" y="3109"/>
                </a:lnTo>
                <a:lnTo>
                  <a:pt x="3081" y="3148"/>
                </a:lnTo>
                <a:lnTo>
                  <a:pt x="3037" y="3185"/>
                </a:lnTo>
                <a:lnTo>
                  <a:pt x="2990" y="3216"/>
                </a:lnTo>
                <a:lnTo>
                  <a:pt x="2940" y="3242"/>
                </a:lnTo>
                <a:lnTo>
                  <a:pt x="2886" y="3263"/>
                </a:lnTo>
                <a:lnTo>
                  <a:pt x="2831" y="3279"/>
                </a:lnTo>
                <a:lnTo>
                  <a:pt x="2774" y="3289"/>
                </a:lnTo>
                <a:lnTo>
                  <a:pt x="2714" y="3292"/>
                </a:lnTo>
                <a:lnTo>
                  <a:pt x="548" y="3292"/>
                </a:lnTo>
                <a:lnTo>
                  <a:pt x="489" y="3289"/>
                </a:lnTo>
                <a:lnTo>
                  <a:pt x="431" y="3279"/>
                </a:lnTo>
                <a:lnTo>
                  <a:pt x="375" y="3263"/>
                </a:lnTo>
                <a:lnTo>
                  <a:pt x="322" y="3242"/>
                </a:lnTo>
                <a:lnTo>
                  <a:pt x="272" y="3216"/>
                </a:lnTo>
                <a:lnTo>
                  <a:pt x="225" y="3185"/>
                </a:lnTo>
                <a:lnTo>
                  <a:pt x="181" y="3148"/>
                </a:lnTo>
                <a:lnTo>
                  <a:pt x="142" y="3109"/>
                </a:lnTo>
                <a:lnTo>
                  <a:pt x="106" y="3065"/>
                </a:lnTo>
                <a:lnTo>
                  <a:pt x="76" y="3017"/>
                </a:lnTo>
                <a:lnTo>
                  <a:pt x="49" y="2967"/>
                </a:lnTo>
                <a:lnTo>
                  <a:pt x="29" y="2913"/>
                </a:lnTo>
                <a:lnTo>
                  <a:pt x="13" y="2857"/>
                </a:lnTo>
                <a:lnTo>
                  <a:pt x="3" y="2799"/>
                </a:lnTo>
                <a:lnTo>
                  <a:pt x="0" y="2738"/>
                </a:lnTo>
                <a:lnTo>
                  <a:pt x="0" y="552"/>
                </a:lnTo>
                <a:lnTo>
                  <a:pt x="3" y="492"/>
                </a:lnTo>
                <a:lnTo>
                  <a:pt x="13" y="434"/>
                </a:lnTo>
                <a:lnTo>
                  <a:pt x="29" y="379"/>
                </a:lnTo>
                <a:lnTo>
                  <a:pt x="49" y="325"/>
                </a:lnTo>
                <a:lnTo>
                  <a:pt x="76" y="274"/>
                </a:lnTo>
                <a:lnTo>
                  <a:pt x="106" y="227"/>
                </a:lnTo>
                <a:lnTo>
                  <a:pt x="142" y="182"/>
                </a:lnTo>
                <a:lnTo>
                  <a:pt x="181" y="142"/>
                </a:lnTo>
                <a:lnTo>
                  <a:pt x="225" y="107"/>
                </a:lnTo>
                <a:lnTo>
                  <a:pt x="272" y="75"/>
                </a:lnTo>
                <a:lnTo>
                  <a:pt x="322" y="49"/>
                </a:lnTo>
                <a:lnTo>
                  <a:pt x="375" y="28"/>
                </a:lnTo>
                <a:lnTo>
                  <a:pt x="431" y="12"/>
                </a:lnTo>
                <a:lnTo>
                  <a:pt x="489" y="3"/>
                </a:lnTo>
                <a:lnTo>
                  <a:pt x="5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1" name="Freeform 1613"/>
          <p:cNvSpPr>
            <a:spLocks noEditPoints="1"/>
          </p:cNvSpPr>
          <p:nvPr/>
        </p:nvSpPr>
        <p:spPr bwMode="auto">
          <a:xfrm>
            <a:off x="6058881" y="1763524"/>
            <a:ext cx="336784" cy="340085"/>
          </a:xfrm>
          <a:custGeom>
            <a:avLst/>
            <a:gdLst>
              <a:gd name="T0" fmla="*/ 788 w 3262"/>
              <a:gd name="T1" fmla="*/ 2138 h 3292"/>
              <a:gd name="T2" fmla="*/ 788 w 3262"/>
              <a:gd name="T3" fmla="*/ 2342 h 3292"/>
              <a:gd name="T4" fmla="*/ 936 w 3262"/>
              <a:gd name="T5" fmla="*/ 2492 h 3292"/>
              <a:gd name="T6" fmla="*/ 1138 w 3262"/>
              <a:gd name="T7" fmla="*/ 2492 h 3292"/>
              <a:gd name="T8" fmla="*/ 1548 w 3262"/>
              <a:gd name="T9" fmla="*/ 2757 h 3292"/>
              <a:gd name="T10" fmla="*/ 1251 w 3262"/>
              <a:gd name="T11" fmla="*/ 2939 h 3292"/>
              <a:gd name="T12" fmla="*/ 917 w 3262"/>
              <a:gd name="T13" fmla="*/ 2961 h 3292"/>
              <a:gd name="T14" fmla="*/ 746 w 3262"/>
              <a:gd name="T15" fmla="*/ 3162 h 3292"/>
              <a:gd name="T16" fmla="*/ 487 w 3262"/>
              <a:gd name="T17" fmla="*/ 3289 h 3292"/>
              <a:gd name="T18" fmla="*/ 203 w 3262"/>
              <a:gd name="T19" fmla="*/ 3223 h 3292"/>
              <a:gd name="T20" fmla="*/ 26 w 3262"/>
              <a:gd name="T21" fmla="*/ 3000 h 3292"/>
              <a:gd name="T22" fmla="*/ 26 w 3262"/>
              <a:gd name="T23" fmla="*/ 2702 h 3292"/>
              <a:gd name="T24" fmla="*/ 203 w 3262"/>
              <a:gd name="T25" fmla="*/ 2478 h 3292"/>
              <a:gd name="T26" fmla="*/ 313 w 3262"/>
              <a:gd name="T27" fmla="*/ 2251 h 3292"/>
              <a:gd name="T28" fmla="*/ 388 w 3262"/>
              <a:gd name="T29" fmla="*/ 1917 h 3292"/>
              <a:gd name="T30" fmla="*/ 1971 w 3262"/>
              <a:gd name="T31" fmla="*/ 992 h 3292"/>
              <a:gd name="T32" fmla="*/ 2864 w 3262"/>
              <a:gd name="T33" fmla="*/ 1991 h 3292"/>
              <a:gd name="T34" fmla="*/ 2899 w 3262"/>
              <a:gd name="T35" fmla="*/ 2354 h 3292"/>
              <a:gd name="T36" fmla="*/ 3103 w 3262"/>
              <a:gd name="T37" fmla="*/ 2510 h 3292"/>
              <a:gd name="T38" fmla="*/ 3251 w 3262"/>
              <a:gd name="T39" fmla="*/ 2751 h 3292"/>
              <a:gd name="T40" fmla="*/ 3218 w 3262"/>
              <a:gd name="T41" fmla="*/ 3045 h 3292"/>
              <a:gd name="T42" fmla="*/ 3017 w 3262"/>
              <a:gd name="T43" fmla="*/ 3247 h 3292"/>
              <a:gd name="T44" fmla="*/ 2724 w 3262"/>
              <a:gd name="T45" fmla="*/ 3280 h 3292"/>
              <a:gd name="T46" fmla="*/ 2480 w 3262"/>
              <a:gd name="T47" fmla="*/ 3120 h 3292"/>
              <a:gd name="T48" fmla="*/ 2282 w 3262"/>
              <a:gd name="T49" fmla="*/ 2965 h 3292"/>
              <a:gd name="T50" fmla="*/ 1931 w 3262"/>
              <a:gd name="T51" fmla="*/ 2924 h 3292"/>
              <a:gd name="T52" fmla="*/ 1649 w 3262"/>
              <a:gd name="T53" fmla="*/ 2732 h 3292"/>
              <a:gd name="T54" fmla="*/ 2117 w 3262"/>
              <a:gd name="T55" fmla="*/ 2502 h 3292"/>
              <a:gd name="T56" fmla="*/ 2317 w 3262"/>
              <a:gd name="T57" fmla="*/ 2476 h 3292"/>
              <a:gd name="T58" fmla="*/ 2443 w 3262"/>
              <a:gd name="T59" fmla="*/ 2310 h 3292"/>
              <a:gd name="T60" fmla="*/ 2417 w 3262"/>
              <a:gd name="T61" fmla="*/ 2107 h 3292"/>
              <a:gd name="T62" fmla="*/ 2822 w 3262"/>
              <a:gd name="T63" fmla="*/ 0 h 3292"/>
              <a:gd name="T64" fmla="*/ 3094 w 3262"/>
              <a:gd name="T65" fmla="*/ 97 h 3292"/>
              <a:gd name="T66" fmla="*/ 3246 w 3262"/>
              <a:gd name="T67" fmla="*/ 339 h 3292"/>
              <a:gd name="T68" fmla="*/ 3215 w 3262"/>
              <a:gd name="T69" fmla="*/ 633 h 3292"/>
              <a:gd name="T70" fmla="*/ 3017 w 3262"/>
              <a:gd name="T71" fmla="*/ 834 h 3292"/>
              <a:gd name="T72" fmla="*/ 2907 w 3262"/>
              <a:gd name="T73" fmla="*/ 1052 h 3292"/>
              <a:gd name="T74" fmla="*/ 2836 w 3262"/>
              <a:gd name="T75" fmla="*/ 1397 h 3292"/>
              <a:gd name="T76" fmla="*/ 2348 w 3262"/>
              <a:gd name="T77" fmla="*/ 1297 h 3292"/>
              <a:gd name="T78" fmla="*/ 2449 w 3262"/>
              <a:gd name="T79" fmla="*/ 1115 h 3292"/>
              <a:gd name="T80" fmla="*/ 2397 w 3262"/>
              <a:gd name="T81" fmla="*/ 917 h 3292"/>
              <a:gd name="T82" fmla="*/ 2219 w 3262"/>
              <a:gd name="T83" fmla="*/ 812 h 3292"/>
              <a:gd name="T84" fmla="*/ 2023 w 3262"/>
              <a:gd name="T85" fmla="*/ 865 h 3292"/>
              <a:gd name="T86" fmla="*/ 1769 w 3262"/>
              <a:gd name="T87" fmla="*/ 483 h 3292"/>
              <a:gd name="T88" fmla="*/ 2098 w 3262"/>
              <a:gd name="T89" fmla="*/ 355 h 3292"/>
              <a:gd name="T90" fmla="*/ 2398 w 3262"/>
              <a:gd name="T91" fmla="*/ 331 h 3292"/>
              <a:gd name="T92" fmla="*/ 2552 w 3262"/>
              <a:gd name="T93" fmla="*/ 94 h 3292"/>
              <a:gd name="T94" fmla="*/ 2821 w 3262"/>
              <a:gd name="T95" fmla="*/ 0 h 3292"/>
              <a:gd name="T96" fmla="*/ 642 w 3262"/>
              <a:gd name="T97" fmla="*/ 48 h 3292"/>
              <a:gd name="T98" fmla="*/ 842 w 3262"/>
              <a:gd name="T99" fmla="*/ 269 h 3292"/>
              <a:gd name="T100" fmla="*/ 1110 w 3262"/>
              <a:gd name="T101" fmla="*/ 354 h 3292"/>
              <a:gd name="T102" fmla="*/ 1450 w 3262"/>
              <a:gd name="T103" fmla="*/ 481 h 3292"/>
              <a:gd name="T104" fmla="*/ 1198 w 3262"/>
              <a:gd name="T105" fmla="*/ 865 h 3292"/>
              <a:gd name="T106" fmla="*/ 1003 w 3262"/>
              <a:gd name="T107" fmla="*/ 812 h 3292"/>
              <a:gd name="T108" fmla="*/ 824 w 3262"/>
              <a:gd name="T109" fmla="*/ 917 h 3292"/>
              <a:gd name="T110" fmla="*/ 770 w 3262"/>
              <a:gd name="T111" fmla="*/ 1115 h 3292"/>
              <a:gd name="T112" fmla="*/ 1573 w 3262"/>
              <a:gd name="T113" fmla="*/ 2004 h 3292"/>
              <a:gd name="T114" fmla="*/ 384 w 3262"/>
              <a:gd name="T115" fmla="*/ 1395 h 3292"/>
              <a:gd name="T116" fmla="*/ 314 w 3262"/>
              <a:gd name="T117" fmla="*/ 1047 h 3292"/>
              <a:gd name="T118" fmla="*/ 209 w 3262"/>
              <a:gd name="T119" fmla="*/ 814 h 3292"/>
              <a:gd name="T120" fmla="*/ 30 w 3262"/>
              <a:gd name="T121" fmla="*/ 590 h 3292"/>
              <a:gd name="T122" fmla="*/ 30 w 3262"/>
              <a:gd name="T123" fmla="*/ 292 h 3292"/>
              <a:gd name="T124" fmla="*/ 207 w 3262"/>
              <a:gd name="T125" fmla="*/ 6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549" y="1700"/>
                </a:moveTo>
                <a:lnTo>
                  <a:pt x="872" y="2024"/>
                </a:lnTo>
                <a:lnTo>
                  <a:pt x="847" y="2050"/>
                </a:lnTo>
                <a:lnTo>
                  <a:pt x="823" y="2077"/>
                </a:lnTo>
                <a:lnTo>
                  <a:pt x="803" y="2107"/>
                </a:lnTo>
                <a:lnTo>
                  <a:pt x="788" y="2138"/>
                </a:lnTo>
                <a:lnTo>
                  <a:pt x="778" y="2172"/>
                </a:lnTo>
                <a:lnTo>
                  <a:pt x="770" y="2207"/>
                </a:lnTo>
                <a:lnTo>
                  <a:pt x="768" y="2241"/>
                </a:lnTo>
                <a:lnTo>
                  <a:pt x="770" y="2275"/>
                </a:lnTo>
                <a:lnTo>
                  <a:pt x="778" y="2309"/>
                </a:lnTo>
                <a:lnTo>
                  <a:pt x="788" y="2342"/>
                </a:lnTo>
                <a:lnTo>
                  <a:pt x="803" y="2374"/>
                </a:lnTo>
                <a:lnTo>
                  <a:pt x="823" y="2404"/>
                </a:lnTo>
                <a:lnTo>
                  <a:pt x="847" y="2432"/>
                </a:lnTo>
                <a:lnTo>
                  <a:pt x="875" y="2456"/>
                </a:lnTo>
                <a:lnTo>
                  <a:pt x="904" y="2476"/>
                </a:lnTo>
                <a:lnTo>
                  <a:pt x="936" y="2492"/>
                </a:lnTo>
                <a:lnTo>
                  <a:pt x="969" y="2503"/>
                </a:lnTo>
                <a:lnTo>
                  <a:pt x="1003" y="2509"/>
                </a:lnTo>
                <a:lnTo>
                  <a:pt x="1036" y="2511"/>
                </a:lnTo>
                <a:lnTo>
                  <a:pt x="1071" y="2509"/>
                </a:lnTo>
                <a:lnTo>
                  <a:pt x="1105" y="2503"/>
                </a:lnTo>
                <a:lnTo>
                  <a:pt x="1138" y="2492"/>
                </a:lnTo>
                <a:lnTo>
                  <a:pt x="1169" y="2476"/>
                </a:lnTo>
                <a:lnTo>
                  <a:pt x="1198" y="2456"/>
                </a:lnTo>
                <a:lnTo>
                  <a:pt x="1226" y="2432"/>
                </a:lnTo>
                <a:lnTo>
                  <a:pt x="1950" y="1700"/>
                </a:lnTo>
                <a:lnTo>
                  <a:pt x="2272" y="2025"/>
                </a:lnTo>
                <a:lnTo>
                  <a:pt x="1548" y="2757"/>
                </a:lnTo>
                <a:lnTo>
                  <a:pt x="1504" y="2798"/>
                </a:lnTo>
                <a:lnTo>
                  <a:pt x="1457" y="2836"/>
                </a:lnTo>
                <a:lnTo>
                  <a:pt x="1408" y="2868"/>
                </a:lnTo>
                <a:lnTo>
                  <a:pt x="1358" y="2895"/>
                </a:lnTo>
                <a:lnTo>
                  <a:pt x="1306" y="2919"/>
                </a:lnTo>
                <a:lnTo>
                  <a:pt x="1251" y="2939"/>
                </a:lnTo>
                <a:lnTo>
                  <a:pt x="1197" y="2953"/>
                </a:lnTo>
                <a:lnTo>
                  <a:pt x="1142" y="2964"/>
                </a:lnTo>
                <a:lnTo>
                  <a:pt x="1086" y="2970"/>
                </a:lnTo>
                <a:lnTo>
                  <a:pt x="1029" y="2971"/>
                </a:lnTo>
                <a:lnTo>
                  <a:pt x="973" y="2969"/>
                </a:lnTo>
                <a:lnTo>
                  <a:pt x="917" y="2961"/>
                </a:lnTo>
                <a:lnTo>
                  <a:pt x="861" y="2949"/>
                </a:lnTo>
                <a:lnTo>
                  <a:pt x="848" y="2998"/>
                </a:lnTo>
                <a:lnTo>
                  <a:pt x="830" y="3043"/>
                </a:lnTo>
                <a:lnTo>
                  <a:pt x="806" y="3085"/>
                </a:lnTo>
                <a:lnTo>
                  <a:pt x="778" y="3126"/>
                </a:lnTo>
                <a:lnTo>
                  <a:pt x="746" y="3162"/>
                </a:lnTo>
                <a:lnTo>
                  <a:pt x="710" y="3194"/>
                </a:lnTo>
                <a:lnTo>
                  <a:pt x="671" y="3223"/>
                </a:lnTo>
                <a:lnTo>
                  <a:pt x="629" y="3247"/>
                </a:lnTo>
                <a:lnTo>
                  <a:pt x="584" y="3265"/>
                </a:lnTo>
                <a:lnTo>
                  <a:pt x="537" y="3280"/>
                </a:lnTo>
                <a:lnTo>
                  <a:pt x="487" y="3289"/>
                </a:lnTo>
                <a:lnTo>
                  <a:pt x="437" y="3292"/>
                </a:lnTo>
                <a:lnTo>
                  <a:pt x="386" y="3289"/>
                </a:lnTo>
                <a:lnTo>
                  <a:pt x="337" y="3280"/>
                </a:lnTo>
                <a:lnTo>
                  <a:pt x="290" y="3266"/>
                </a:lnTo>
                <a:lnTo>
                  <a:pt x="245" y="3247"/>
                </a:lnTo>
                <a:lnTo>
                  <a:pt x="203" y="3223"/>
                </a:lnTo>
                <a:lnTo>
                  <a:pt x="164" y="3195"/>
                </a:lnTo>
                <a:lnTo>
                  <a:pt x="128" y="3163"/>
                </a:lnTo>
                <a:lnTo>
                  <a:pt x="96" y="3127"/>
                </a:lnTo>
                <a:lnTo>
                  <a:pt x="69" y="3087"/>
                </a:lnTo>
                <a:lnTo>
                  <a:pt x="44" y="3045"/>
                </a:lnTo>
                <a:lnTo>
                  <a:pt x="26" y="3000"/>
                </a:lnTo>
                <a:lnTo>
                  <a:pt x="11" y="2952"/>
                </a:lnTo>
                <a:lnTo>
                  <a:pt x="3" y="2903"/>
                </a:lnTo>
                <a:lnTo>
                  <a:pt x="0" y="2851"/>
                </a:lnTo>
                <a:lnTo>
                  <a:pt x="3" y="2799"/>
                </a:lnTo>
                <a:lnTo>
                  <a:pt x="11" y="2750"/>
                </a:lnTo>
                <a:lnTo>
                  <a:pt x="26" y="2702"/>
                </a:lnTo>
                <a:lnTo>
                  <a:pt x="44" y="2657"/>
                </a:lnTo>
                <a:lnTo>
                  <a:pt x="68" y="2615"/>
                </a:lnTo>
                <a:lnTo>
                  <a:pt x="96" y="2575"/>
                </a:lnTo>
                <a:lnTo>
                  <a:pt x="128" y="2539"/>
                </a:lnTo>
                <a:lnTo>
                  <a:pt x="164" y="2507"/>
                </a:lnTo>
                <a:lnTo>
                  <a:pt x="203" y="2478"/>
                </a:lnTo>
                <a:lnTo>
                  <a:pt x="245" y="2454"/>
                </a:lnTo>
                <a:lnTo>
                  <a:pt x="289" y="2436"/>
                </a:lnTo>
                <a:lnTo>
                  <a:pt x="336" y="2421"/>
                </a:lnTo>
                <a:lnTo>
                  <a:pt x="324" y="2366"/>
                </a:lnTo>
                <a:lnTo>
                  <a:pt x="316" y="2309"/>
                </a:lnTo>
                <a:lnTo>
                  <a:pt x="313" y="2251"/>
                </a:lnTo>
                <a:lnTo>
                  <a:pt x="315" y="2194"/>
                </a:lnTo>
                <a:lnTo>
                  <a:pt x="320" y="2137"/>
                </a:lnTo>
                <a:lnTo>
                  <a:pt x="330" y="2081"/>
                </a:lnTo>
                <a:lnTo>
                  <a:pt x="346" y="2025"/>
                </a:lnTo>
                <a:lnTo>
                  <a:pt x="364" y="1971"/>
                </a:lnTo>
                <a:lnTo>
                  <a:pt x="388" y="1917"/>
                </a:lnTo>
                <a:lnTo>
                  <a:pt x="415" y="1866"/>
                </a:lnTo>
                <a:lnTo>
                  <a:pt x="448" y="1816"/>
                </a:lnTo>
                <a:lnTo>
                  <a:pt x="484" y="1769"/>
                </a:lnTo>
                <a:lnTo>
                  <a:pt x="525" y="1724"/>
                </a:lnTo>
                <a:lnTo>
                  <a:pt x="549" y="1700"/>
                </a:lnTo>
                <a:close/>
                <a:moveTo>
                  <a:pt x="1971" y="992"/>
                </a:moveTo>
                <a:lnTo>
                  <a:pt x="2695" y="1724"/>
                </a:lnTo>
                <a:lnTo>
                  <a:pt x="2739" y="1773"/>
                </a:lnTo>
                <a:lnTo>
                  <a:pt x="2778" y="1824"/>
                </a:lnTo>
                <a:lnTo>
                  <a:pt x="2812" y="1877"/>
                </a:lnTo>
                <a:lnTo>
                  <a:pt x="2840" y="1933"/>
                </a:lnTo>
                <a:lnTo>
                  <a:pt x="2864" y="1991"/>
                </a:lnTo>
                <a:lnTo>
                  <a:pt x="2882" y="2050"/>
                </a:lnTo>
                <a:lnTo>
                  <a:pt x="2896" y="2109"/>
                </a:lnTo>
                <a:lnTo>
                  <a:pt x="2904" y="2170"/>
                </a:lnTo>
                <a:lnTo>
                  <a:pt x="2908" y="2231"/>
                </a:lnTo>
                <a:lnTo>
                  <a:pt x="2906" y="2293"/>
                </a:lnTo>
                <a:lnTo>
                  <a:pt x="2899" y="2354"/>
                </a:lnTo>
                <a:lnTo>
                  <a:pt x="2887" y="2414"/>
                </a:lnTo>
                <a:lnTo>
                  <a:pt x="2934" y="2423"/>
                </a:lnTo>
                <a:lnTo>
                  <a:pt x="2980" y="2439"/>
                </a:lnTo>
                <a:lnTo>
                  <a:pt x="3024" y="2459"/>
                </a:lnTo>
                <a:lnTo>
                  <a:pt x="3065" y="2482"/>
                </a:lnTo>
                <a:lnTo>
                  <a:pt x="3103" y="2510"/>
                </a:lnTo>
                <a:lnTo>
                  <a:pt x="3138" y="2543"/>
                </a:lnTo>
                <a:lnTo>
                  <a:pt x="3169" y="2578"/>
                </a:lnTo>
                <a:lnTo>
                  <a:pt x="3196" y="2618"/>
                </a:lnTo>
                <a:lnTo>
                  <a:pt x="3219" y="2660"/>
                </a:lnTo>
                <a:lnTo>
                  <a:pt x="3237" y="2704"/>
                </a:lnTo>
                <a:lnTo>
                  <a:pt x="3251" y="2751"/>
                </a:lnTo>
                <a:lnTo>
                  <a:pt x="3259" y="2800"/>
                </a:lnTo>
                <a:lnTo>
                  <a:pt x="3262" y="2851"/>
                </a:lnTo>
                <a:lnTo>
                  <a:pt x="3259" y="2903"/>
                </a:lnTo>
                <a:lnTo>
                  <a:pt x="3251" y="2952"/>
                </a:lnTo>
                <a:lnTo>
                  <a:pt x="3236" y="3000"/>
                </a:lnTo>
                <a:lnTo>
                  <a:pt x="3218" y="3045"/>
                </a:lnTo>
                <a:lnTo>
                  <a:pt x="3194" y="3087"/>
                </a:lnTo>
                <a:lnTo>
                  <a:pt x="3166" y="3127"/>
                </a:lnTo>
                <a:lnTo>
                  <a:pt x="3134" y="3163"/>
                </a:lnTo>
                <a:lnTo>
                  <a:pt x="3098" y="3195"/>
                </a:lnTo>
                <a:lnTo>
                  <a:pt x="3059" y="3223"/>
                </a:lnTo>
                <a:lnTo>
                  <a:pt x="3017" y="3247"/>
                </a:lnTo>
                <a:lnTo>
                  <a:pt x="2972" y="3266"/>
                </a:lnTo>
                <a:lnTo>
                  <a:pt x="2925" y="3280"/>
                </a:lnTo>
                <a:lnTo>
                  <a:pt x="2876" y="3289"/>
                </a:lnTo>
                <a:lnTo>
                  <a:pt x="2826" y="3292"/>
                </a:lnTo>
                <a:lnTo>
                  <a:pt x="2774" y="3289"/>
                </a:lnTo>
                <a:lnTo>
                  <a:pt x="2724" y="3280"/>
                </a:lnTo>
                <a:lnTo>
                  <a:pt x="2676" y="3265"/>
                </a:lnTo>
                <a:lnTo>
                  <a:pt x="2630" y="3244"/>
                </a:lnTo>
                <a:lnTo>
                  <a:pt x="2588" y="3220"/>
                </a:lnTo>
                <a:lnTo>
                  <a:pt x="2548" y="3191"/>
                </a:lnTo>
                <a:lnTo>
                  <a:pt x="2512" y="3157"/>
                </a:lnTo>
                <a:lnTo>
                  <a:pt x="2480" y="3120"/>
                </a:lnTo>
                <a:lnTo>
                  <a:pt x="2451" y="3079"/>
                </a:lnTo>
                <a:lnTo>
                  <a:pt x="2429" y="3035"/>
                </a:lnTo>
                <a:lnTo>
                  <a:pt x="2411" y="2988"/>
                </a:lnTo>
                <a:lnTo>
                  <a:pt x="2398" y="2939"/>
                </a:lnTo>
                <a:lnTo>
                  <a:pt x="2340" y="2954"/>
                </a:lnTo>
                <a:lnTo>
                  <a:pt x="2282" y="2965"/>
                </a:lnTo>
                <a:lnTo>
                  <a:pt x="2222" y="2970"/>
                </a:lnTo>
                <a:lnTo>
                  <a:pt x="2163" y="2971"/>
                </a:lnTo>
                <a:lnTo>
                  <a:pt x="2105" y="2967"/>
                </a:lnTo>
                <a:lnTo>
                  <a:pt x="2045" y="2957"/>
                </a:lnTo>
                <a:lnTo>
                  <a:pt x="1988" y="2943"/>
                </a:lnTo>
                <a:lnTo>
                  <a:pt x="1931" y="2924"/>
                </a:lnTo>
                <a:lnTo>
                  <a:pt x="1875" y="2901"/>
                </a:lnTo>
                <a:lnTo>
                  <a:pt x="1821" y="2873"/>
                </a:lnTo>
                <a:lnTo>
                  <a:pt x="1770" y="2839"/>
                </a:lnTo>
                <a:lnTo>
                  <a:pt x="1720" y="2800"/>
                </a:lnTo>
                <a:lnTo>
                  <a:pt x="1674" y="2757"/>
                </a:lnTo>
                <a:lnTo>
                  <a:pt x="1649" y="2732"/>
                </a:lnTo>
                <a:lnTo>
                  <a:pt x="1971" y="2407"/>
                </a:lnTo>
                <a:lnTo>
                  <a:pt x="1995" y="2432"/>
                </a:lnTo>
                <a:lnTo>
                  <a:pt x="2023" y="2456"/>
                </a:lnTo>
                <a:lnTo>
                  <a:pt x="2052" y="2476"/>
                </a:lnTo>
                <a:lnTo>
                  <a:pt x="2084" y="2492"/>
                </a:lnTo>
                <a:lnTo>
                  <a:pt x="2117" y="2502"/>
                </a:lnTo>
                <a:lnTo>
                  <a:pt x="2151" y="2509"/>
                </a:lnTo>
                <a:lnTo>
                  <a:pt x="2184" y="2511"/>
                </a:lnTo>
                <a:lnTo>
                  <a:pt x="2219" y="2509"/>
                </a:lnTo>
                <a:lnTo>
                  <a:pt x="2253" y="2502"/>
                </a:lnTo>
                <a:lnTo>
                  <a:pt x="2286" y="2492"/>
                </a:lnTo>
                <a:lnTo>
                  <a:pt x="2317" y="2476"/>
                </a:lnTo>
                <a:lnTo>
                  <a:pt x="2346" y="2456"/>
                </a:lnTo>
                <a:lnTo>
                  <a:pt x="2374" y="2432"/>
                </a:lnTo>
                <a:lnTo>
                  <a:pt x="2398" y="2404"/>
                </a:lnTo>
                <a:lnTo>
                  <a:pt x="2418" y="2374"/>
                </a:lnTo>
                <a:lnTo>
                  <a:pt x="2433" y="2343"/>
                </a:lnTo>
                <a:lnTo>
                  <a:pt x="2443" y="2310"/>
                </a:lnTo>
                <a:lnTo>
                  <a:pt x="2450" y="2276"/>
                </a:lnTo>
                <a:lnTo>
                  <a:pt x="2453" y="2241"/>
                </a:lnTo>
                <a:lnTo>
                  <a:pt x="2450" y="2207"/>
                </a:lnTo>
                <a:lnTo>
                  <a:pt x="2443" y="2172"/>
                </a:lnTo>
                <a:lnTo>
                  <a:pt x="2432" y="2139"/>
                </a:lnTo>
                <a:lnTo>
                  <a:pt x="2417" y="2107"/>
                </a:lnTo>
                <a:lnTo>
                  <a:pt x="2397" y="2077"/>
                </a:lnTo>
                <a:lnTo>
                  <a:pt x="2374" y="2050"/>
                </a:lnTo>
                <a:lnTo>
                  <a:pt x="1648" y="1316"/>
                </a:lnTo>
                <a:lnTo>
                  <a:pt x="1971" y="992"/>
                </a:lnTo>
                <a:close/>
                <a:moveTo>
                  <a:pt x="2821" y="0"/>
                </a:moveTo>
                <a:lnTo>
                  <a:pt x="2822" y="0"/>
                </a:lnTo>
                <a:lnTo>
                  <a:pt x="2872" y="3"/>
                </a:lnTo>
                <a:lnTo>
                  <a:pt x="2921" y="11"/>
                </a:lnTo>
                <a:lnTo>
                  <a:pt x="2968" y="25"/>
                </a:lnTo>
                <a:lnTo>
                  <a:pt x="3013" y="44"/>
                </a:lnTo>
                <a:lnTo>
                  <a:pt x="3055" y="68"/>
                </a:lnTo>
                <a:lnTo>
                  <a:pt x="3094" y="97"/>
                </a:lnTo>
                <a:lnTo>
                  <a:pt x="3130" y="129"/>
                </a:lnTo>
                <a:lnTo>
                  <a:pt x="3162" y="165"/>
                </a:lnTo>
                <a:lnTo>
                  <a:pt x="3190" y="204"/>
                </a:lnTo>
                <a:lnTo>
                  <a:pt x="3214" y="246"/>
                </a:lnTo>
                <a:lnTo>
                  <a:pt x="3232" y="292"/>
                </a:lnTo>
                <a:lnTo>
                  <a:pt x="3246" y="339"/>
                </a:lnTo>
                <a:lnTo>
                  <a:pt x="3255" y="389"/>
                </a:lnTo>
                <a:lnTo>
                  <a:pt x="3258" y="441"/>
                </a:lnTo>
                <a:lnTo>
                  <a:pt x="3255" y="491"/>
                </a:lnTo>
                <a:lnTo>
                  <a:pt x="3246" y="541"/>
                </a:lnTo>
                <a:lnTo>
                  <a:pt x="3233" y="588"/>
                </a:lnTo>
                <a:lnTo>
                  <a:pt x="3215" y="633"/>
                </a:lnTo>
                <a:lnTo>
                  <a:pt x="3191" y="675"/>
                </a:lnTo>
                <a:lnTo>
                  <a:pt x="3164" y="714"/>
                </a:lnTo>
                <a:lnTo>
                  <a:pt x="3133" y="750"/>
                </a:lnTo>
                <a:lnTo>
                  <a:pt x="3097" y="782"/>
                </a:lnTo>
                <a:lnTo>
                  <a:pt x="3059" y="810"/>
                </a:lnTo>
                <a:lnTo>
                  <a:pt x="3017" y="834"/>
                </a:lnTo>
                <a:lnTo>
                  <a:pt x="2973" y="854"/>
                </a:lnTo>
                <a:lnTo>
                  <a:pt x="2927" y="868"/>
                </a:lnTo>
                <a:lnTo>
                  <a:pt x="2879" y="877"/>
                </a:lnTo>
                <a:lnTo>
                  <a:pt x="2892" y="935"/>
                </a:lnTo>
                <a:lnTo>
                  <a:pt x="2902" y="993"/>
                </a:lnTo>
                <a:lnTo>
                  <a:pt x="2907" y="1052"/>
                </a:lnTo>
                <a:lnTo>
                  <a:pt x="2907" y="1111"/>
                </a:lnTo>
                <a:lnTo>
                  <a:pt x="2902" y="1170"/>
                </a:lnTo>
                <a:lnTo>
                  <a:pt x="2892" y="1229"/>
                </a:lnTo>
                <a:lnTo>
                  <a:pt x="2878" y="1285"/>
                </a:lnTo>
                <a:lnTo>
                  <a:pt x="2860" y="1342"/>
                </a:lnTo>
                <a:lnTo>
                  <a:pt x="2836" y="1397"/>
                </a:lnTo>
                <a:lnTo>
                  <a:pt x="2808" y="1451"/>
                </a:lnTo>
                <a:lnTo>
                  <a:pt x="2775" y="1501"/>
                </a:lnTo>
                <a:lnTo>
                  <a:pt x="2738" y="1551"/>
                </a:lnTo>
                <a:lnTo>
                  <a:pt x="2695" y="1596"/>
                </a:lnTo>
                <a:lnTo>
                  <a:pt x="2670" y="1622"/>
                </a:lnTo>
                <a:lnTo>
                  <a:pt x="2348" y="1297"/>
                </a:lnTo>
                <a:lnTo>
                  <a:pt x="2374" y="1271"/>
                </a:lnTo>
                <a:lnTo>
                  <a:pt x="2397" y="1244"/>
                </a:lnTo>
                <a:lnTo>
                  <a:pt x="2417" y="1214"/>
                </a:lnTo>
                <a:lnTo>
                  <a:pt x="2432" y="1182"/>
                </a:lnTo>
                <a:lnTo>
                  <a:pt x="2443" y="1149"/>
                </a:lnTo>
                <a:lnTo>
                  <a:pt x="2449" y="1115"/>
                </a:lnTo>
                <a:lnTo>
                  <a:pt x="2451" y="1080"/>
                </a:lnTo>
                <a:lnTo>
                  <a:pt x="2449" y="1046"/>
                </a:lnTo>
                <a:lnTo>
                  <a:pt x="2443" y="1012"/>
                </a:lnTo>
                <a:lnTo>
                  <a:pt x="2432" y="979"/>
                </a:lnTo>
                <a:lnTo>
                  <a:pt x="2417" y="947"/>
                </a:lnTo>
                <a:lnTo>
                  <a:pt x="2397" y="917"/>
                </a:lnTo>
                <a:lnTo>
                  <a:pt x="2374" y="889"/>
                </a:lnTo>
                <a:lnTo>
                  <a:pt x="2346" y="865"/>
                </a:lnTo>
                <a:lnTo>
                  <a:pt x="2316" y="845"/>
                </a:lnTo>
                <a:lnTo>
                  <a:pt x="2286" y="830"/>
                </a:lnTo>
                <a:lnTo>
                  <a:pt x="2253" y="819"/>
                </a:lnTo>
                <a:lnTo>
                  <a:pt x="2219" y="812"/>
                </a:lnTo>
                <a:lnTo>
                  <a:pt x="2184" y="810"/>
                </a:lnTo>
                <a:lnTo>
                  <a:pt x="2151" y="812"/>
                </a:lnTo>
                <a:lnTo>
                  <a:pt x="2117" y="819"/>
                </a:lnTo>
                <a:lnTo>
                  <a:pt x="2084" y="830"/>
                </a:lnTo>
                <a:lnTo>
                  <a:pt x="2052" y="845"/>
                </a:lnTo>
                <a:lnTo>
                  <a:pt x="2023" y="865"/>
                </a:lnTo>
                <a:lnTo>
                  <a:pt x="1995" y="890"/>
                </a:lnTo>
                <a:lnTo>
                  <a:pt x="1270" y="1622"/>
                </a:lnTo>
                <a:lnTo>
                  <a:pt x="948" y="1297"/>
                </a:lnTo>
                <a:lnTo>
                  <a:pt x="1674" y="565"/>
                </a:lnTo>
                <a:lnTo>
                  <a:pt x="1720" y="521"/>
                </a:lnTo>
                <a:lnTo>
                  <a:pt x="1769" y="483"/>
                </a:lnTo>
                <a:lnTo>
                  <a:pt x="1819" y="450"/>
                </a:lnTo>
                <a:lnTo>
                  <a:pt x="1872" y="421"/>
                </a:lnTo>
                <a:lnTo>
                  <a:pt x="1928" y="398"/>
                </a:lnTo>
                <a:lnTo>
                  <a:pt x="1984" y="379"/>
                </a:lnTo>
                <a:lnTo>
                  <a:pt x="2041" y="364"/>
                </a:lnTo>
                <a:lnTo>
                  <a:pt x="2098" y="355"/>
                </a:lnTo>
                <a:lnTo>
                  <a:pt x="2157" y="351"/>
                </a:lnTo>
                <a:lnTo>
                  <a:pt x="2216" y="351"/>
                </a:lnTo>
                <a:lnTo>
                  <a:pt x="2274" y="355"/>
                </a:lnTo>
                <a:lnTo>
                  <a:pt x="2332" y="365"/>
                </a:lnTo>
                <a:lnTo>
                  <a:pt x="2389" y="380"/>
                </a:lnTo>
                <a:lnTo>
                  <a:pt x="2398" y="331"/>
                </a:lnTo>
                <a:lnTo>
                  <a:pt x="2413" y="285"/>
                </a:lnTo>
                <a:lnTo>
                  <a:pt x="2432" y="240"/>
                </a:lnTo>
                <a:lnTo>
                  <a:pt x="2457" y="199"/>
                </a:lnTo>
                <a:lnTo>
                  <a:pt x="2484" y="160"/>
                </a:lnTo>
                <a:lnTo>
                  <a:pt x="2516" y="126"/>
                </a:lnTo>
                <a:lnTo>
                  <a:pt x="2552" y="94"/>
                </a:lnTo>
                <a:lnTo>
                  <a:pt x="2591" y="66"/>
                </a:lnTo>
                <a:lnTo>
                  <a:pt x="2632" y="43"/>
                </a:lnTo>
                <a:lnTo>
                  <a:pt x="2677" y="24"/>
                </a:lnTo>
                <a:lnTo>
                  <a:pt x="2723" y="11"/>
                </a:lnTo>
                <a:lnTo>
                  <a:pt x="2771" y="3"/>
                </a:lnTo>
                <a:lnTo>
                  <a:pt x="2821" y="0"/>
                </a:lnTo>
                <a:close/>
                <a:moveTo>
                  <a:pt x="441" y="0"/>
                </a:moveTo>
                <a:lnTo>
                  <a:pt x="441" y="0"/>
                </a:lnTo>
                <a:lnTo>
                  <a:pt x="494" y="3"/>
                </a:lnTo>
                <a:lnTo>
                  <a:pt x="545" y="12"/>
                </a:lnTo>
                <a:lnTo>
                  <a:pt x="594" y="28"/>
                </a:lnTo>
                <a:lnTo>
                  <a:pt x="642" y="48"/>
                </a:lnTo>
                <a:lnTo>
                  <a:pt x="684" y="75"/>
                </a:lnTo>
                <a:lnTo>
                  <a:pt x="724" y="106"/>
                </a:lnTo>
                <a:lnTo>
                  <a:pt x="760" y="141"/>
                </a:lnTo>
                <a:lnTo>
                  <a:pt x="793" y="180"/>
                </a:lnTo>
                <a:lnTo>
                  <a:pt x="820" y="223"/>
                </a:lnTo>
                <a:lnTo>
                  <a:pt x="842" y="269"/>
                </a:lnTo>
                <a:lnTo>
                  <a:pt x="859" y="318"/>
                </a:lnTo>
                <a:lnTo>
                  <a:pt x="871" y="369"/>
                </a:lnTo>
                <a:lnTo>
                  <a:pt x="930" y="358"/>
                </a:lnTo>
                <a:lnTo>
                  <a:pt x="990" y="351"/>
                </a:lnTo>
                <a:lnTo>
                  <a:pt x="1051" y="350"/>
                </a:lnTo>
                <a:lnTo>
                  <a:pt x="1110" y="354"/>
                </a:lnTo>
                <a:lnTo>
                  <a:pt x="1169" y="362"/>
                </a:lnTo>
                <a:lnTo>
                  <a:pt x="1229" y="376"/>
                </a:lnTo>
                <a:lnTo>
                  <a:pt x="1287" y="394"/>
                </a:lnTo>
                <a:lnTo>
                  <a:pt x="1343" y="418"/>
                </a:lnTo>
                <a:lnTo>
                  <a:pt x="1398" y="447"/>
                </a:lnTo>
                <a:lnTo>
                  <a:pt x="1450" y="481"/>
                </a:lnTo>
                <a:lnTo>
                  <a:pt x="1500" y="520"/>
                </a:lnTo>
                <a:lnTo>
                  <a:pt x="1548" y="564"/>
                </a:lnTo>
                <a:lnTo>
                  <a:pt x="1573" y="589"/>
                </a:lnTo>
                <a:lnTo>
                  <a:pt x="1251" y="915"/>
                </a:lnTo>
                <a:lnTo>
                  <a:pt x="1226" y="889"/>
                </a:lnTo>
                <a:lnTo>
                  <a:pt x="1198" y="865"/>
                </a:lnTo>
                <a:lnTo>
                  <a:pt x="1168" y="844"/>
                </a:lnTo>
                <a:lnTo>
                  <a:pt x="1138" y="830"/>
                </a:lnTo>
                <a:lnTo>
                  <a:pt x="1105" y="819"/>
                </a:lnTo>
                <a:lnTo>
                  <a:pt x="1071" y="812"/>
                </a:lnTo>
                <a:lnTo>
                  <a:pt x="1036" y="809"/>
                </a:lnTo>
                <a:lnTo>
                  <a:pt x="1003" y="812"/>
                </a:lnTo>
                <a:lnTo>
                  <a:pt x="969" y="819"/>
                </a:lnTo>
                <a:lnTo>
                  <a:pt x="936" y="830"/>
                </a:lnTo>
                <a:lnTo>
                  <a:pt x="904" y="844"/>
                </a:lnTo>
                <a:lnTo>
                  <a:pt x="875" y="865"/>
                </a:lnTo>
                <a:lnTo>
                  <a:pt x="847" y="889"/>
                </a:lnTo>
                <a:lnTo>
                  <a:pt x="824" y="917"/>
                </a:lnTo>
                <a:lnTo>
                  <a:pt x="804" y="947"/>
                </a:lnTo>
                <a:lnTo>
                  <a:pt x="789" y="979"/>
                </a:lnTo>
                <a:lnTo>
                  <a:pt x="778" y="1012"/>
                </a:lnTo>
                <a:lnTo>
                  <a:pt x="770" y="1046"/>
                </a:lnTo>
                <a:lnTo>
                  <a:pt x="768" y="1081"/>
                </a:lnTo>
                <a:lnTo>
                  <a:pt x="770" y="1115"/>
                </a:lnTo>
                <a:lnTo>
                  <a:pt x="778" y="1149"/>
                </a:lnTo>
                <a:lnTo>
                  <a:pt x="788" y="1182"/>
                </a:lnTo>
                <a:lnTo>
                  <a:pt x="803" y="1214"/>
                </a:lnTo>
                <a:lnTo>
                  <a:pt x="823" y="1244"/>
                </a:lnTo>
                <a:lnTo>
                  <a:pt x="847" y="1272"/>
                </a:lnTo>
                <a:lnTo>
                  <a:pt x="1573" y="2004"/>
                </a:lnTo>
                <a:lnTo>
                  <a:pt x="1251" y="2329"/>
                </a:lnTo>
                <a:lnTo>
                  <a:pt x="525" y="1597"/>
                </a:lnTo>
                <a:lnTo>
                  <a:pt x="483" y="1551"/>
                </a:lnTo>
                <a:lnTo>
                  <a:pt x="445" y="1501"/>
                </a:lnTo>
                <a:lnTo>
                  <a:pt x="412" y="1449"/>
                </a:lnTo>
                <a:lnTo>
                  <a:pt x="384" y="1395"/>
                </a:lnTo>
                <a:lnTo>
                  <a:pt x="360" y="1339"/>
                </a:lnTo>
                <a:lnTo>
                  <a:pt x="342" y="1282"/>
                </a:lnTo>
                <a:lnTo>
                  <a:pt x="327" y="1224"/>
                </a:lnTo>
                <a:lnTo>
                  <a:pt x="318" y="1166"/>
                </a:lnTo>
                <a:lnTo>
                  <a:pt x="314" y="1106"/>
                </a:lnTo>
                <a:lnTo>
                  <a:pt x="314" y="1047"/>
                </a:lnTo>
                <a:lnTo>
                  <a:pt x="319" y="987"/>
                </a:lnTo>
                <a:lnTo>
                  <a:pt x="329" y="928"/>
                </a:lnTo>
                <a:lnTo>
                  <a:pt x="344" y="870"/>
                </a:lnTo>
                <a:lnTo>
                  <a:pt x="297" y="857"/>
                </a:lnTo>
                <a:lnTo>
                  <a:pt x="252" y="838"/>
                </a:lnTo>
                <a:lnTo>
                  <a:pt x="209" y="814"/>
                </a:lnTo>
                <a:lnTo>
                  <a:pt x="170" y="786"/>
                </a:lnTo>
                <a:lnTo>
                  <a:pt x="133" y="754"/>
                </a:lnTo>
                <a:lnTo>
                  <a:pt x="101" y="717"/>
                </a:lnTo>
                <a:lnTo>
                  <a:pt x="73" y="678"/>
                </a:lnTo>
                <a:lnTo>
                  <a:pt x="49" y="636"/>
                </a:lnTo>
                <a:lnTo>
                  <a:pt x="30" y="590"/>
                </a:lnTo>
                <a:lnTo>
                  <a:pt x="16" y="542"/>
                </a:lnTo>
                <a:lnTo>
                  <a:pt x="7" y="492"/>
                </a:lnTo>
                <a:lnTo>
                  <a:pt x="4" y="441"/>
                </a:lnTo>
                <a:lnTo>
                  <a:pt x="7" y="389"/>
                </a:lnTo>
                <a:lnTo>
                  <a:pt x="16" y="339"/>
                </a:lnTo>
                <a:lnTo>
                  <a:pt x="30" y="292"/>
                </a:lnTo>
                <a:lnTo>
                  <a:pt x="49" y="246"/>
                </a:lnTo>
                <a:lnTo>
                  <a:pt x="73" y="204"/>
                </a:lnTo>
                <a:lnTo>
                  <a:pt x="100" y="165"/>
                </a:lnTo>
                <a:lnTo>
                  <a:pt x="132" y="129"/>
                </a:lnTo>
                <a:lnTo>
                  <a:pt x="168" y="97"/>
                </a:lnTo>
                <a:lnTo>
                  <a:pt x="207" y="68"/>
                </a:lnTo>
                <a:lnTo>
                  <a:pt x="249" y="44"/>
                </a:lnTo>
                <a:lnTo>
                  <a:pt x="294" y="25"/>
                </a:lnTo>
                <a:lnTo>
                  <a:pt x="341" y="11"/>
                </a:lnTo>
                <a:lnTo>
                  <a:pt x="390" y="3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2" name="Freeform 1618"/>
          <p:cNvSpPr>
            <a:spLocks noEditPoints="1"/>
          </p:cNvSpPr>
          <p:nvPr/>
        </p:nvSpPr>
        <p:spPr bwMode="auto">
          <a:xfrm>
            <a:off x="6615319" y="1763524"/>
            <a:ext cx="336784" cy="340085"/>
          </a:xfrm>
          <a:custGeom>
            <a:avLst/>
            <a:gdLst>
              <a:gd name="T0" fmla="*/ 926 w 3262"/>
              <a:gd name="T1" fmla="*/ 2081 h 3292"/>
              <a:gd name="T2" fmla="*/ 838 w 3262"/>
              <a:gd name="T3" fmla="*/ 2168 h 3292"/>
              <a:gd name="T4" fmla="*/ 819 w 3262"/>
              <a:gd name="T5" fmla="*/ 2296 h 3292"/>
              <a:gd name="T6" fmla="*/ 876 w 3262"/>
              <a:gd name="T7" fmla="*/ 2408 h 3292"/>
              <a:gd name="T8" fmla="*/ 986 w 3262"/>
              <a:gd name="T9" fmla="*/ 2466 h 3292"/>
              <a:gd name="T10" fmla="*/ 2307 w 3262"/>
              <a:gd name="T11" fmla="*/ 2458 h 3292"/>
              <a:gd name="T12" fmla="*/ 2406 w 3262"/>
              <a:gd name="T13" fmla="*/ 2384 h 3292"/>
              <a:gd name="T14" fmla="*/ 2446 w 3262"/>
              <a:gd name="T15" fmla="*/ 2262 h 3292"/>
              <a:gd name="T16" fmla="*/ 2406 w 3262"/>
              <a:gd name="T17" fmla="*/ 2142 h 3292"/>
              <a:gd name="T18" fmla="*/ 2307 w 3262"/>
              <a:gd name="T19" fmla="*/ 2067 h 3292"/>
              <a:gd name="T20" fmla="*/ 1019 w 3262"/>
              <a:gd name="T21" fmla="*/ 823 h 3292"/>
              <a:gd name="T22" fmla="*/ 899 w 3262"/>
              <a:gd name="T23" fmla="*/ 862 h 3292"/>
              <a:gd name="T24" fmla="*/ 826 w 3262"/>
              <a:gd name="T25" fmla="*/ 963 h 3292"/>
              <a:gd name="T26" fmla="*/ 826 w 3262"/>
              <a:gd name="T27" fmla="*/ 1093 h 3292"/>
              <a:gd name="T28" fmla="*/ 899 w 3262"/>
              <a:gd name="T29" fmla="*/ 1195 h 3292"/>
              <a:gd name="T30" fmla="*/ 1019 w 3262"/>
              <a:gd name="T31" fmla="*/ 1234 h 3292"/>
              <a:gd name="T32" fmla="*/ 1724 w 3262"/>
              <a:gd name="T33" fmla="*/ 1211 h 3292"/>
              <a:gd name="T34" fmla="*/ 1812 w 3262"/>
              <a:gd name="T35" fmla="*/ 1122 h 3292"/>
              <a:gd name="T36" fmla="*/ 1832 w 3262"/>
              <a:gd name="T37" fmla="*/ 995 h 3292"/>
              <a:gd name="T38" fmla="*/ 1775 w 3262"/>
              <a:gd name="T39" fmla="*/ 883 h 3292"/>
              <a:gd name="T40" fmla="*/ 1664 w 3262"/>
              <a:gd name="T41" fmla="*/ 825 h 3292"/>
              <a:gd name="T42" fmla="*/ 1595 w 3262"/>
              <a:gd name="T43" fmla="*/ 0 h 3292"/>
              <a:gd name="T44" fmla="*/ 1901 w 3262"/>
              <a:gd name="T45" fmla="*/ 41 h 3292"/>
              <a:gd name="T46" fmla="*/ 2171 w 3262"/>
              <a:gd name="T47" fmla="*/ 161 h 3292"/>
              <a:gd name="T48" fmla="*/ 2393 w 3262"/>
              <a:gd name="T49" fmla="*/ 346 h 3292"/>
              <a:gd name="T50" fmla="*/ 2553 w 3262"/>
              <a:gd name="T51" fmla="*/ 586 h 3292"/>
              <a:gd name="T52" fmla="*/ 2639 w 3262"/>
              <a:gd name="T53" fmla="*/ 872 h 3292"/>
              <a:gd name="T54" fmla="*/ 2668 w 3262"/>
              <a:gd name="T55" fmla="*/ 1098 h 3292"/>
              <a:gd name="T56" fmla="*/ 2764 w 3262"/>
              <a:gd name="T57" fmla="*/ 1205 h 3292"/>
              <a:gd name="T58" fmla="*/ 3051 w 3262"/>
              <a:gd name="T59" fmla="*/ 1234 h 3292"/>
              <a:gd name="T60" fmla="*/ 3166 w 3262"/>
              <a:gd name="T61" fmla="*/ 1277 h 3292"/>
              <a:gd name="T62" fmla="*/ 3242 w 3262"/>
              <a:gd name="T63" fmla="*/ 1380 h 3292"/>
              <a:gd name="T64" fmla="*/ 3262 w 3262"/>
              <a:gd name="T65" fmla="*/ 2229 h 3292"/>
              <a:gd name="T66" fmla="*/ 3213 w 3262"/>
              <a:gd name="T67" fmla="*/ 2549 h 3292"/>
              <a:gd name="T68" fmla="*/ 3076 w 3262"/>
              <a:gd name="T69" fmla="*/ 2831 h 3292"/>
              <a:gd name="T70" fmla="*/ 2866 w 3262"/>
              <a:gd name="T71" fmla="*/ 3059 h 3292"/>
              <a:gd name="T72" fmla="*/ 2597 w 3262"/>
              <a:gd name="T73" fmla="*/ 3216 h 3292"/>
              <a:gd name="T74" fmla="*/ 2286 w 3262"/>
              <a:gd name="T75" fmla="*/ 3289 h 3292"/>
              <a:gd name="T76" fmla="*/ 896 w 3262"/>
              <a:gd name="T77" fmla="*/ 3279 h 3292"/>
              <a:gd name="T78" fmla="*/ 594 w 3262"/>
              <a:gd name="T79" fmla="*/ 3184 h 3292"/>
              <a:gd name="T80" fmla="*/ 339 w 3262"/>
              <a:gd name="T81" fmla="*/ 3007 h 3292"/>
              <a:gd name="T82" fmla="*/ 145 w 3262"/>
              <a:gd name="T83" fmla="*/ 2765 h 3292"/>
              <a:gd name="T84" fmla="*/ 29 w 3262"/>
              <a:gd name="T85" fmla="*/ 2473 h 3292"/>
              <a:gd name="T86" fmla="*/ 0 w 3262"/>
              <a:gd name="T87" fmla="*/ 1062 h 3292"/>
              <a:gd name="T88" fmla="*/ 49 w 3262"/>
              <a:gd name="T89" fmla="*/ 741 h 3292"/>
              <a:gd name="T90" fmla="*/ 187 w 3262"/>
              <a:gd name="T91" fmla="*/ 460 h 3292"/>
              <a:gd name="T92" fmla="*/ 398 w 3262"/>
              <a:gd name="T93" fmla="*/ 233 h 3292"/>
              <a:gd name="T94" fmla="*/ 666 w 3262"/>
              <a:gd name="T95" fmla="*/ 75 h 3292"/>
              <a:gd name="T96" fmla="*/ 978 w 3262"/>
              <a:gd name="T97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019" y="2057"/>
                </a:moveTo>
                <a:lnTo>
                  <a:pt x="986" y="2060"/>
                </a:lnTo>
                <a:lnTo>
                  <a:pt x="956" y="2067"/>
                </a:lnTo>
                <a:lnTo>
                  <a:pt x="926" y="2081"/>
                </a:lnTo>
                <a:lnTo>
                  <a:pt x="899" y="2097"/>
                </a:lnTo>
                <a:lnTo>
                  <a:pt x="876" y="2118"/>
                </a:lnTo>
                <a:lnTo>
                  <a:pt x="855" y="2142"/>
                </a:lnTo>
                <a:lnTo>
                  <a:pt x="838" y="2168"/>
                </a:lnTo>
                <a:lnTo>
                  <a:pt x="826" y="2198"/>
                </a:lnTo>
                <a:lnTo>
                  <a:pt x="819" y="2229"/>
                </a:lnTo>
                <a:lnTo>
                  <a:pt x="815" y="2262"/>
                </a:lnTo>
                <a:lnTo>
                  <a:pt x="819" y="2296"/>
                </a:lnTo>
                <a:lnTo>
                  <a:pt x="826" y="2327"/>
                </a:lnTo>
                <a:lnTo>
                  <a:pt x="838" y="2357"/>
                </a:lnTo>
                <a:lnTo>
                  <a:pt x="855" y="2384"/>
                </a:lnTo>
                <a:lnTo>
                  <a:pt x="876" y="2408"/>
                </a:lnTo>
                <a:lnTo>
                  <a:pt x="899" y="2429"/>
                </a:lnTo>
                <a:lnTo>
                  <a:pt x="926" y="2445"/>
                </a:lnTo>
                <a:lnTo>
                  <a:pt x="956" y="2458"/>
                </a:lnTo>
                <a:lnTo>
                  <a:pt x="986" y="2466"/>
                </a:lnTo>
                <a:lnTo>
                  <a:pt x="1019" y="2469"/>
                </a:lnTo>
                <a:lnTo>
                  <a:pt x="2243" y="2469"/>
                </a:lnTo>
                <a:lnTo>
                  <a:pt x="2276" y="2466"/>
                </a:lnTo>
                <a:lnTo>
                  <a:pt x="2307" y="2458"/>
                </a:lnTo>
                <a:lnTo>
                  <a:pt x="2336" y="2445"/>
                </a:lnTo>
                <a:lnTo>
                  <a:pt x="2362" y="2429"/>
                </a:lnTo>
                <a:lnTo>
                  <a:pt x="2387" y="2408"/>
                </a:lnTo>
                <a:lnTo>
                  <a:pt x="2406" y="2384"/>
                </a:lnTo>
                <a:lnTo>
                  <a:pt x="2424" y="2357"/>
                </a:lnTo>
                <a:lnTo>
                  <a:pt x="2436" y="2327"/>
                </a:lnTo>
                <a:lnTo>
                  <a:pt x="2443" y="2296"/>
                </a:lnTo>
                <a:lnTo>
                  <a:pt x="2446" y="2262"/>
                </a:lnTo>
                <a:lnTo>
                  <a:pt x="2443" y="2229"/>
                </a:lnTo>
                <a:lnTo>
                  <a:pt x="2436" y="2198"/>
                </a:lnTo>
                <a:lnTo>
                  <a:pt x="2424" y="2168"/>
                </a:lnTo>
                <a:lnTo>
                  <a:pt x="2406" y="2142"/>
                </a:lnTo>
                <a:lnTo>
                  <a:pt x="2387" y="2118"/>
                </a:lnTo>
                <a:lnTo>
                  <a:pt x="2362" y="2097"/>
                </a:lnTo>
                <a:lnTo>
                  <a:pt x="2336" y="2081"/>
                </a:lnTo>
                <a:lnTo>
                  <a:pt x="2307" y="2067"/>
                </a:lnTo>
                <a:lnTo>
                  <a:pt x="2276" y="2060"/>
                </a:lnTo>
                <a:lnTo>
                  <a:pt x="2243" y="2057"/>
                </a:lnTo>
                <a:lnTo>
                  <a:pt x="1019" y="2057"/>
                </a:lnTo>
                <a:close/>
                <a:moveTo>
                  <a:pt x="1019" y="823"/>
                </a:moveTo>
                <a:lnTo>
                  <a:pt x="986" y="825"/>
                </a:lnTo>
                <a:lnTo>
                  <a:pt x="956" y="833"/>
                </a:lnTo>
                <a:lnTo>
                  <a:pt x="926" y="845"/>
                </a:lnTo>
                <a:lnTo>
                  <a:pt x="899" y="862"/>
                </a:lnTo>
                <a:lnTo>
                  <a:pt x="876" y="883"/>
                </a:lnTo>
                <a:lnTo>
                  <a:pt x="855" y="906"/>
                </a:lnTo>
                <a:lnTo>
                  <a:pt x="838" y="934"/>
                </a:lnTo>
                <a:lnTo>
                  <a:pt x="826" y="963"/>
                </a:lnTo>
                <a:lnTo>
                  <a:pt x="819" y="995"/>
                </a:lnTo>
                <a:lnTo>
                  <a:pt x="815" y="1028"/>
                </a:lnTo>
                <a:lnTo>
                  <a:pt x="819" y="1061"/>
                </a:lnTo>
                <a:lnTo>
                  <a:pt x="826" y="1093"/>
                </a:lnTo>
                <a:lnTo>
                  <a:pt x="838" y="1122"/>
                </a:lnTo>
                <a:lnTo>
                  <a:pt x="855" y="1149"/>
                </a:lnTo>
                <a:lnTo>
                  <a:pt x="876" y="1174"/>
                </a:lnTo>
                <a:lnTo>
                  <a:pt x="899" y="1195"/>
                </a:lnTo>
                <a:lnTo>
                  <a:pt x="926" y="1211"/>
                </a:lnTo>
                <a:lnTo>
                  <a:pt x="956" y="1223"/>
                </a:lnTo>
                <a:lnTo>
                  <a:pt x="986" y="1232"/>
                </a:lnTo>
                <a:lnTo>
                  <a:pt x="1019" y="1234"/>
                </a:lnTo>
                <a:lnTo>
                  <a:pt x="1631" y="1234"/>
                </a:lnTo>
                <a:lnTo>
                  <a:pt x="1664" y="1232"/>
                </a:lnTo>
                <a:lnTo>
                  <a:pt x="1695" y="1223"/>
                </a:lnTo>
                <a:lnTo>
                  <a:pt x="1724" y="1211"/>
                </a:lnTo>
                <a:lnTo>
                  <a:pt x="1752" y="1195"/>
                </a:lnTo>
                <a:lnTo>
                  <a:pt x="1775" y="1174"/>
                </a:lnTo>
                <a:lnTo>
                  <a:pt x="1796" y="1149"/>
                </a:lnTo>
                <a:lnTo>
                  <a:pt x="1812" y="1122"/>
                </a:lnTo>
                <a:lnTo>
                  <a:pt x="1824" y="1093"/>
                </a:lnTo>
                <a:lnTo>
                  <a:pt x="1832" y="1061"/>
                </a:lnTo>
                <a:lnTo>
                  <a:pt x="1835" y="1028"/>
                </a:lnTo>
                <a:lnTo>
                  <a:pt x="1832" y="995"/>
                </a:lnTo>
                <a:lnTo>
                  <a:pt x="1824" y="963"/>
                </a:lnTo>
                <a:lnTo>
                  <a:pt x="1812" y="934"/>
                </a:lnTo>
                <a:lnTo>
                  <a:pt x="1796" y="906"/>
                </a:lnTo>
                <a:lnTo>
                  <a:pt x="1775" y="883"/>
                </a:lnTo>
                <a:lnTo>
                  <a:pt x="1752" y="862"/>
                </a:lnTo>
                <a:lnTo>
                  <a:pt x="1724" y="845"/>
                </a:lnTo>
                <a:lnTo>
                  <a:pt x="1695" y="833"/>
                </a:lnTo>
                <a:lnTo>
                  <a:pt x="1664" y="825"/>
                </a:lnTo>
                <a:lnTo>
                  <a:pt x="1631" y="823"/>
                </a:lnTo>
                <a:lnTo>
                  <a:pt x="1019" y="823"/>
                </a:lnTo>
                <a:close/>
                <a:moveTo>
                  <a:pt x="1061" y="0"/>
                </a:moveTo>
                <a:lnTo>
                  <a:pt x="1595" y="0"/>
                </a:lnTo>
                <a:lnTo>
                  <a:pt x="1675" y="2"/>
                </a:lnTo>
                <a:lnTo>
                  <a:pt x="1752" y="10"/>
                </a:lnTo>
                <a:lnTo>
                  <a:pt x="1827" y="23"/>
                </a:lnTo>
                <a:lnTo>
                  <a:pt x="1901" y="41"/>
                </a:lnTo>
                <a:lnTo>
                  <a:pt x="1973" y="65"/>
                </a:lnTo>
                <a:lnTo>
                  <a:pt x="2041" y="92"/>
                </a:lnTo>
                <a:lnTo>
                  <a:pt x="2108" y="124"/>
                </a:lnTo>
                <a:lnTo>
                  <a:pt x="2171" y="161"/>
                </a:lnTo>
                <a:lnTo>
                  <a:pt x="2232" y="201"/>
                </a:lnTo>
                <a:lnTo>
                  <a:pt x="2289" y="245"/>
                </a:lnTo>
                <a:lnTo>
                  <a:pt x="2343" y="294"/>
                </a:lnTo>
                <a:lnTo>
                  <a:pt x="2393" y="346"/>
                </a:lnTo>
                <a:lnTo>
                  <a:pt x="2439" y="401"/>
                </a:lnTo>
                <a:lnTo>
                  <a:pt x="2481" y="459"/>
                </a:lnTo>
                <a:lnTo>
                  <a:pt x="2519" y="521"/>
                </a:lnTo>
                <a:lnTo>
                  <a:pt x="2553" y="586"/>
                </a:lnTo>
                <a:lnTo>
                  <a:pt x="2581" y="653"/>
                </a:lnTo>
                <a:lnTo>
                  <a:pt x="2606" y="725"/>
                </a:lnTo>
                <a:lnTo>
                  <a:pt x="2625" y="797"/>
                </a:lnTo>
                <a:lnTo>
                  <a:pt x="2639" y="872"/>
                </a:lnTo>
                <a:lnTo>
                  <a:pt x="2648" y="949"/>
                </a:lnTo>
                <a:lnTo>
                  <a:pt x="2650" y="1028"/>
                </a:lnTo>
                <a:lnTo>
                  <a:pt x="2656" y="1064"/>
                </a:lnTo>
                <a:lnTo>
                  <a:pt x="2668" y="1098"/>
                </a:lnTo>
                <a:lnTo>
                  <a:pt x="2686" y="1130"/>
                </a:lnTo>
                <a:lnTo>
                  <a:pt x="2707" y="1159"/>
                </a:lnTo>
                <a:lnTo>
                  <a:pt x="2734" y="1184"/>
                </a:lnTo>
                <a:lnTo>
                  <a:pt x="2764" y="1205"/>
                </a:lnTo>
                <a:lnTo>
                  <a:pt x="2796" y="1220"/>
                </a:lnTo>
                <a:lnTo>
                  <a:pt x="2831" y="1231"/>
                </a:lnTo>
                <a:lnTo>
                  <a:pt x="2868" y="1234"/>
                </a:lnTo>
                <a:lnTo>
                  <a:pt x="3051" y="1234"/>
                </a:lnTo>
                <a:lnTo>
                  <a:pt x="3083" y="1237"/>
                </a:lnTo>
                <a:lnTo>
                  <a:pt x="3112" y="1245"/>
                </a:lnTo>
                <a:lnTo>
                  <a:pt x="3140" y="1259"/>
                </a:lnTo>
                <a:lnTo>
                  <a:pt x="3166" y="1277"/>
                </a:lnTo>
                <a:lnTo>
                  <a:pt x="3189" y="1299"/>
                </a:lnTo>
                <a:lnTo>
                  <a:pt x="3211" y="1324"/>
                </a:lnTo>
                <a:lnTo>
                  <a:pt x="3228" y="1350"/>
                </a:lnTo>
                <a:lnTo>
                  <a:pt x="3242" y="1380"/>
                </a:lnTo>
                <a:lnTo>
                  <a:pt x="3253" y="1411"/>
                </a:lnTo>
                <a:lnTo>
                  <a:pt x="3260" y="1443"/>
                </a:lnTo>
                <a:lnTo>
                  <a:pt x="3262" y="1475"/>
                </a:lnTo>
                <a:lnTo>
                  <a:pt x="3262" y="2229"/>
                </a:lnTo>
                <a:lnTo>
                  <a:pt x="3259" y="2312"/>
                </a:lnTo>
                <a:lnTo>
                  <a:pt x="3250" y="2393"/>
                </a:lnTo>
                <a:lnTo>
                  <a:pt x="3234" y="2473"/>
                </a:lnTo>
                <a:lnTo>
                  <a:pt x="3213" y="2549"/>
                </a:lnTo>
                <a:lnTo>
                  <a:pt x="3186" y="2625"/>
                </a:lnTo>
                <a:lnTo>
                  <a:pt x="3154" y="2696"/>
                </a:lnTo>
                <a:lnTo>
                  <a:pt x="3118" y="2765"/>
                </a:lnTo>
                <a:lnTo>
                  <a:pt x="3076" y="2831"/>
                </a:lnTo>
                <a:lnTo>
                  <a:pt x="3030" y="2893"/>
                </a:lnTo>
                <a:lnTo>
                  <a:pt x="2978" y="2952"/>
                </a:lnTo>
                <a:lnTo>
                  <a:pt x="2924" y="3007"/>
                </a:lnTo>
                <a:lnTo>
                  <a:pt x="2866" y="3059"/>
                </a:lnTo>
                <a:lnTo>
                  <a:pt x="2803" y="3105"/>
                </a:lnTo>
                <a:lnTo>
                  <a:pt x="2738" y="3146"/>
                </a:lnTo>
                <a:lnTo>
                  <a:pt x="2668" y="3184"/>
                </a:lnTo>
                <a:lnTo>
                  <a:pt x="2597" y="3216"/>
                </a:lnTo>
                <a:lnTo>
                  <a:pt x="2522" y="3242"/>
                </a:lnTo>
                <a:lnTo>
                  <a:pt x="2445" y="3263"/>
                </a:lnTo>
                <a:lnTo>
                  <a:pt x="2367" y="3279"/>
                </a:lnTo>
                <a:lnTo>
                  <a:pt x="2286" y="3289"/>
                </a:lnTo>
                <a:lnTo>
                  <a:pt x="2203" y="3292"/>
                </a:lnTo>
                <a:lnTo>
                  <a:pt x="1061" y="3292"/>
                </a:lnTo>
                <a:lnTo>
                  <a:pt x="978" y="3289"/>
                </a:lnTo>
                <a:lnTo>
                  <a:pt x="896" y="3279"/>
                </a:lnTo>
                <a:lnTo>
                  <a:pt x="817" y="3263"/>
                </a:lnTo>
                <a:lnTo>
                  <a:pt x="741" y="3242"/>
                </a:lnTo>
                <a:lnTo>
                  <a:pt x="666" y="3216"/>
                </a:lnTo>
                <a:lnTo>
                  <a:pt x="594" y="3184"/>
                </a:lnTo>
                <a:lnTo>
                  <a:pt x="526" y="3146"/>
                </a:lnTo>
                <a:lnTo>
                  <a:pt x="459" y="3105"/>
                </a:lnTo>
                <a:lnTo>
                  <a:pt x="397" y="3059"/>
                </a:lnTo>
                <a:lnTo>
                  <a:pt x="339" y="3007"/>
                </a:lnTo>
                <a:lnTo>
                  <a:pt x="284" y="2952"/>
                </a:lnTo>
                <a:lnTo>
                  <a:pt x="233" y="2893"/>
                </a:lnTo>
                <a:lnTo>
                  <a:pt x="187" y="2831"/>
                </a:lnTo>
                <a:lnTo>
                  <a:pt x="145" y="2765"/>
                </a:lnTo>
                <a:lnTo>
                  <a:pt x="108" y="2696"/>
                </a:lnTo>
                <a:lnTo>
                  <a:pt x="76" y="2625"/>
                </a:lnTo>
                <a:lnTo>
                  <a:pt x="49" y="2549"/>
                </a:lnTo>
                <a:lnTo>
                  <a:pt x="29" y="2473"/>
                </a:lnTo>
                <a:lnTo>
                  <a:pt x="12" y="2393"/>
                </a:lnTo>
                <a:lnTo>
                  <a:pt x="3" y="2312"/>
                </a:lnTo>
                <a:lnTo>
                  <a:pt x="0" y="2229"/>
                </a:lnTo>
                <a:lnTo>
                  <a:pt x="0" y="1062"/>
                </a:lnTo>
                <a:lnTo>
                  <a:pt x="3" y="980"/>
                </a:lnTo>
                <a:lnTo>
                  <a:pt x="13" y="898"/>
                </a:lnTo>
                <a:lnTo>
                  <a:pt x="29" y="819"/>
                </a:lnTo>
                <a:lnTo>
                  <a:pt x="49" y="741"/>
                </a:lnTo>
                <a:lnTo>
                  <a:pt x="77" y="667"/>
                </a:lnTo>
                <a:lnTo>
                  <a:pt x="108" y="594"/>
                </a:lnTo>
                <a:lnTo>
                  <a:pt x="145" y="526"/>
                </a:lnTo>
                <a:lnTo>
                  <a:pt x="187" y="460"/>
                </a:lnTo>
                <a:lnTo>
                  <a:pt x="233" y="397"/>
                </a:lnTo>
                <a:lnTo>
                  <a:pt x="284" y="338"/>
                </a:lnTo>
                <a:lnTo>
                  <a:pt x="339" y="284"/>
                </a:lnTo>
                <a:lnTo>
                  <a:pt x="398" y="233"/>
                </a:lnTo>
                <a:lnTo>
                  <a:pt x="460" y="187"/>
                </a:lnTo>
                <a:lnTo>
                  <a:pt x="526" y="144"/>
                </a:lnTo>
                <a:lnTo>
                  <a:pt x="594" y="107"/>
                </a:lnTo>
                <a:lnTo>
                  <a:pt x="666" y="75"/>
                </a:lnTo>
                <a:lnTo>
                  <a:pt x="741" y="48"/>
                </a:lnTo>
                <a:lnTo>
                  <a:pt x="817" y="28"/>
                </a:lnTo>
                <a:lnTo>
                  <a:pt x="897" y="12"/>
                </a:lnTo>
                <a:lnTo>
                  <a:pt x="978" y="3"/>
                </a:lnTo>
                <a:lnTo>
                  <a:pt x="106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3" name="Freeform 1623"/>
          <p:cNvSpPr>
            <a:spLocks noEditPoints="1"/>
          </p:cNvSpPr>
          <p:nvPr/>
        </p:nvSpPr>
        <p:spPr bwMode="auto">
          <a:xfrm>
            <a:off x="7171757" y="1763524"/>
            <a:ext cx="336784" cy="340085"/>
          </a:xfrm>
          <a:custGeom>
            <a:avLst/>
            <a:gdLst>
              <a:gd name="T0" fmla="*/ 2103 w 3262"/>
              <a:gd name="T1" fmla="*/ 1862 h 3292"/>
              <a:gd name="T2" fmla="*/ 2203 w 3262"/>
              <a:gd name="T3" fmla="*/ 1936 h 3292"/>
              <a:gd name="T4" fmla="*/ 2243 w 3262"/>
              <a:gd name="T5" fmla="*/ 2057 h 3292"/>
              <a:gd name="T6" fmla="*/ 2203 w 3262"/>
              <a:gd name="T7" fmla="*/ 2179 h 3292"/>
              <a:gd name="T8" fmla="*/ 2103 w 3262"/>
              <a:gd name="T9" fmla="*/ 2252 h 3292"/>
              <a:gd name="T10" fmla="*/ 1190 w 3262"/>
              <a:gd name="T11" fmla="*/ 2260 h 3292"/>
              <a:gd name="T12" fmla="*/ 1079 w 3262"/>
              <a:gd name="T13" fmla="*/ 2202 h 3292"/>
              <a:gd name="T14" fmla="*/ 1022 w 3262"/>
              <a:gd name="T15" fmla="*/ 2090 h 3292"/>
              <a:gd name="T16" fmla="*/ 1043 w 3262"/>
              <a:gd name="T17" fmla="*/ 1963 h 3292"/>
              <a:gd name="T18" fmla="*/ 1130 w 3262"/>
              <a:gd name="T19" fmla="*/ 1874 h 3292"/>
              <a:gd name="T20" fmla="*/ 1224 w 3262"/>
              <a:gd name="T21" fmla="*/ 1028 h 3292"/>
              <a:gd name="T22" fmla="*/ 1724 w 3262"/>
              <a:gd name="T23" fmla="*/ 1051 h 3292"/>
              <a:gd name="T24" fmla="*/ 1812 w 3262"/>
              <a:gd name="T25" fmla="*/ 1140 h 3292"/>
              <a:gd name="T26" fmla="*/ 1832 w 3262"/>
              <a:gd name="T27" fmla="*/ 1267 h 3292"/>
              <a:gd name="T28" fmla="*/ 1775 w 3262"/>
              <a:gd name="T29" fmla="*/ 1379 h 3292"/>
              <a:gd name="T30" fmla="*/ 1664 w 3262"/>
              <a:gd name="T31" fmla="*/ 1437 h 3292"/>
              <a:gd name="T32" fmla="*/ 1159 w 3262"/>
              <a:gd name="T33" fmla="*/ 1429 h 3292"/>
              <a:gd name="T34" fmla="*/ 1059 w 3262"/>
              <a:gd name="T35" fmla="*/ 1356 h 3292"/>
              <a:gd name="T36" fmla="*/ 1019 w 3262"/>
              <a:gd name="T37" fmla="*/ 1234 h 3292"/>
              <a:gd name="T38" fmla="*/ 1059 w 3262"/>
              <a:gd name="T39" fmla="*/ 1113 h 3292"/>
              <a:gd name="T40" fmla="*/ 1159 w 3262"/>
              <a:gd name="T41" fmla="*/ 1039 h 3292"/>
              <a:gd name="T42" fmla="*/ 1131 w 3262"/>
              <a:gd name="T43" fmla="*/ 414 h 3292"/>
              <a:gd name="T44" fmla="*/ 863 w 3262"/>
              <a:gd name="T45" fmla="*/ 488 h 3292"/>
              <a:gd name="T46" fmla="*/ 642 w 3262"/>
              <a:gd name="T47" fmla="*/ 644 h 3292"/>
              <a:gd name="T48" fmla="*/ 485 w 3262"/>
              <a:gd name="T49" fmla="*/ 866 h 3292"/>
              <a:gd name="T50" fmla="*/ 411 w 3262"/>
              <a:gd name="T51" fmla="*/ 1136 h 3292"/>
              <a:gd name="T52" fmla="*/ 420 w 3262"/>
              <a:gd name="T53" fmla="*/ 2226 h 3292"/>
              <a:gd name="T54" fmla="*/ 517 w 3262"/>
              <a:gd name="T55" fmla="*/ 2485 h 3292"/>
              <a:gd name="T56" fmla="*/ 691 w 3262"/>
              <a:gd name="T57" fmla="*/ 2693 h 3292"/>
              <a:gd name="T58" fmla="*/ 926 w 3262"/>
              <a:gd name="T59" fmla="*/ 2830 h 3292"/>
              <a:gd name="T60" fmla="*/ 1203 w 3262"/>
              <a:gd name="T61" fmla="*/ 2880 h 3292"/>
              <a:gd name="T62" fmla="*/ 2271 w 3262"/>
              <a:gd name="T63" fmla="*/ 2852 h 3292"/>
              <a:gd name="T64" fmla="*/ 2518 w 3262"/>
              <a:gd name="T65" fmla="*/ 2734 h 3292"/>
              <a:gd name="T66" fmla="*/ 2709 w 3262"/>
              <a:gd name="T67" fmla="*/ 2543 h 3292"/>
              <a:gd name="T68" fmla="*/ 2826 w 3262"/>
              <a:gd name="T69" fmla="*/ 2295 h 3292"/>
              <a:gd name="T70" fmla="*/ 2855 w 3262"/>
              <a:gd name="T71" fmla="*/ 1518 h 3292"/>
              <a:gd name="T72" fmla="*/ 2817 w 3262"/>
              <a:gd name="T73" fmla="*/ 1406 h 3292"/>
              <a:gd name="T74" fmla="*/ 2725 w 3262"/>
              <a:gd name="T75" fmla="*/ 1340 h 3292"/>
              <a:gd name="T76" fmla="*/ 2499 w 3262"/>
              <a:gd name="T77" fmla="*/ 1325 h 3292"/>
              <a:gd name="T78" fmla="*/ 2412 w 3262"/>
              <a:gd name="T79" fmla="*/ 1241 h 3292"/>
              <a:gd name="T80" fmla="*/ 2384 w 3262"/>
              <a:gd name="T81" fmla="*/ 1047 h 3292"/>
              <a:gd name="T82" fmla="*/ 2299 w 3262"/>
              <a:gd name="T83" fmla="*/ 805 h 3292"/>
              <a:gd name="T84" fmla="*/ 2141 w 3262"/>
              <a:gd name="T85" fmla="*/ 610 h 3292"/>
              <a:gd name="T86" fmla="*/ 1929 w 3262"/>
              <a:gd name="T87" fmla="*/ 476 h 3292"/>
              <a:gd name="T88" fmla="*/ 1673 w 3262"/>
              <a:gd name="T89" fmla="*/ 414 h 3292"/>
              <a:gd name="T90" fmla="*/ 2719 w 3262"/>
              <a:gd name="T91" fmla="*/ 0 h 3292"/>
              <a:gd name="T92" fmla="*/ 2943 w 3262"/>
              <a:gd name="T93" fmla="*/ 48 h 3292"/>
              <a:gd name="T94" fmla="*/ 3122 w 3262"/>
              <a:gd name="T95" fmla="*/ 180 h 3292"/>
              <a:gd name="T96" fmla="*/ 3234 w 3262"/>
              <a:gd name="T97" fmla="*/ 375 h 3292"/>
              <a:gd name="T98" fmla="*/ 3262 w 3262"/>
              <a:gd name="T99" fmla="*/ 2743 h 3292"/>
              <a:gd name="T100" fmla="*/ 3214 w 3262"/>
              <a:gd name="T101" fmla="*/ 2970 h 3292"/>
              <a:gd name="T102" fmla="*/ 3083 w 3262"/>
              <a:gd name="T103" fmla="*/ 3150 h 3292"/>
              <a:gd name="T104" fmla="*/ 2890 w 3262"/>
              <a:gd name="T105" fmla="*/ 3264 h 3292"/>
              <a:gd name="T106" fmla="*/ 543 w 3262"/>
              <a:gd name="T107" fmla="*/ 3292 h 3292"/>
              <a:gd name="T108" fmla="*/ 319 w 3262"/>
              <a:gd name="T109" fmla="*/ 3242 h 3292"/>
              <a:gd name="T110" fmla="*/ 140 w 3262"/>
              <a:gd name="T111" fmla="*/ 3110 h 3292"/>
              <a:gd name="T112" fmla="*/ 28 w 3262"/>
              <a:gd name="T113" fmla="*/ 2916 h 3292"/>
              <a:gd name="T114" fmla="*/ 0 w 3262"/>
              <a:gd name="T115" fmla="*/ 548 h 3292"/>
              <a:gd name="T116" fmla="*/ 48 w 3262"/>
              <a:gd name="T117" fmla="*/ 322 h 3292"/>
              <a:gd name="T118" fmla="*/ 179 w 3262"/>
              <a:gd name="T119" fmla="*/ 141 h 3292"/>
              <a:gd name="T120" fmla="*/ 371 w 3262"/>
              <a:gd name="T121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2" h="3292">
                <a:moveTo>
                  <a:pt x="1224" y="1851"/>
                </a:moveTo>
                <a:lnTo>
                  <a:pt x="2039" y="1851"/>
                </a:lnTo>
                <a:lnTo>
                  <a:pt x="2072" y="1854"/>
                </a:lnTo>
                <a:lnTo>
                  <a:pt x="2103" y="1862"/>
                </a:lnTo>
                <a:lnTo>
                  <a:pt x="2132" y="1874"/>
                </a:lnTo>
                <a:lnTo>
                  <a:pt x="2159" y="1892"/>
                </a:lnTo>
                <a:lnTo>
                  <a:pt x="2182" y="1911"/>
                </a:lnTo>
                <a:lnTo>
                  <a:pt x="2203" y="1936"/>
                </a:lnTo>
                <a:lnTo>
                  <a:pt x="2219" y="1963"/>
                </a:lnTo>
                <a:lnTo>
                  <a:pt x="2233" y="1992"/>
                </a:lnTo>
                <a:lnTo>
                  <a:pt x="2240" y="2024"/>
                </a:lnTo>
                <a:lnTo>
                  <a:pt x="2243" y="2057"/>
                </a:lnTo>
                <a:lnTo>
                  <a:pt x="2240" y="2090"/>
                </a:lnTo>
                <a:lnTo>
                  <a:pt x="2233" y="2122"/>
                </a:lnTo>
                <a:lnTo>
                  <a:pt x="2219" y="2152"/>
                </a:lnTo>
                <a:lnTo>
                  <a:pt x="2203" y="2179"/>
                </a:lnTo>
                <a:lnTo>
                  <a:pt x="2182" y="2202"/>
                </a:lnTo>
                <a:lnTo>
                  <a:pt x="2159" y="2223"/>
                </a:lnTo>
                <a:lnTo>
                  <a:pt x="2132" y="2240"/>
                </a:lnTo>
                <a:lnTo>
                  <a:pt x="2103" y="2252"/>
                </a:lnTo>
                <a:lnTo>
                  <a:pt x="2072" y="2260"/>
                </a:lnTo>
                <a:lnTo>
                  <a:pt x="2039" y="2262"/>
                </a:lnTo>
                <a:lnTo>
                  <a:pt x="1224" y="2262"/>
                </a:lnTo>
                <a:lnTo>
                  <a:pt x="1190" y="2260"/>
                </a:lnTo>
                <a:lnTo>
                  <a:pt x="1159" y="2252"/>
                </a:lnTo>
                <a:lnTo>
                  <a:pt x="1130" y="2240"/>
                </a:lnTo>
                <a:lnTo>
                  <a:pt x="1103" y="2223"/>
                </a:lnTo>
                <a:lnTo>
                  <a:pt x="1079" y="2202"/>
                </a:lnTo>
                <a:lnTo>
                  <a:pt x="1059" y="2179"/>
                </a:lnTo>
                <a:lnTo>
                  <a:pt x="1043" y="2152"/>
                </a:lnTo>
                <a:lnTo>
                  <a:pt x="1030" y="2122"/>
                </a:lnTo>
                <a:lnTo>
                  <a:pt x="1022" y="2090"/>
                </a:lnTo>
                <a:lnTo>
                  <a:pt x="1019" y="2057"/>
                </a:lnTo>
                <a:lnTo>
                  <a:pt x="1022" y="2024"/>
                </a:lnTo>
                <a:lnTo>
                  <a:pt x="1030" y="1992"/>
                </a:lnTo>
                <a:lnTo>
                  <a:pt x="1043" y="1963"/>
                </a:lnTo>
                <a:lnTo>
                  <a:pt x="1059" y="1936"/>
                </a:lnTo>
                <a:lnTo>
                  <a:pt x="1079" y="1911"/>
                </a:lnTo>
                <a:lnTo>
                  <a:pt x="1103" y="1892"/>
                </a:lnTo>
                <a:lnTo>
                  <a:pt x="1130" y="1874"/>
                </a:lnTo>
                <a:lnTo>
                  <a:pt x="1159" y="1862"/>
                </a:lnTo>
                <a:lnTo>
                  <a:pt x="1190" y="1854"/>
                </a:lnTo>
                <a:lnTo>
                  <a:pt x="1224" y="1851"/>
                </a:lnTo>
                <a:close/>
                <a:moveTo>
                  <a:pt x="1224" y="1028"/>
                </a:moveTo>
                <a:lnTo>
                  <a:pt x="1631" y="1028"/>
                </a:lnTo>
                <a:lnTo>
                  <a:pt x="1664" y="1031"/>
                </a:lnTo>
                <a:lnTo>
                  <a:pt x="1695" y="1039"/>
                </a:lnTo>
                <a:lnTo>
                  <a:pt x="1724" y="1051"/>
                </a:lnTo>
                <a:lnTo>
                  <a:pt x="1752" y="1069"/>
                </a:lnTo>
                <a:lnTo>
                  <a:pt x="1775" y="1089"/>
                </a:lnTo>
                <a:lnTo>
                  <a:pt x="1796" y="1113"/>
                </a:lnTo>
                <a:lnTo>
                  <a:pt x="1812" y="1140"/>
                </a:lnTo>
                <a:lnTo>
                  <a:pt x="1824" y="1169"/>
                </a:lnTo>
                <a:lnTo>
                  <a:pt x="1832" y="1201"/>
                </a:lnTo>
                <a:lnTo>
                  <a:pt x="1835" y="1234"/>
                </a:lnTo>
                <a:lnTo>
                  <a:pt x="1832" y="1267"/>
                </a:lnTo>
                <a:lnTo>
                  <a:pt x="1824" y="1299"/>
                </a:lnTo>
                <a:lnTo>
                  <a:pt x="1812" y="1329"/>
                </a:lnTo>
                <a:lnTo>
                  <a:pt x="1796" y="1356"/>
                </a:lnTo>
                <a:lnTo>
                  <a:pt x="1775" y="1379"/>
                </a:lnTo>
                <a:lnTo>
                  <a:pt x="1752" y="1400"/>
                </a:lnTo>
                <a:lnTo>
                  <a:pt x="1724" y="1417"/>
                </a:lnTo>
                <a:lnTo>
                  <a:pt x="1695" y="1429"/>
                </a:lnTo>
                <a:lnTo>
                  <a:pt x="1664" y="1437"/>
                </a:lnTo>
                <a:lnTo>
                  <a:pt x="1631" y="1439"/>
                </a:lnTo>
                <a:lnTo>
                  <a:pt x="1224" y="1439"/>
                </a:lnTo>
                <a:lnTo>
                  <a:pt x="1190" y="1437"/>
                </a:lnTo>
                <a:lnTo>
                  <a:pt x="1159" y="1429"/>
                </a:lnTo>
                <a:lnTo>
                  <a:pt x="1130" y="1417"/>
                </a:lnTo>
                <a:lnTo>
                  <a:pt x="1103" y="1400"/>
                </a:lnTo>
                <a:lnTo>
                  <a:pt x="1079" y="1379"/>
                </a:lnTo>
                <a:lnTo>
                  <a:pt x="1059" y="1356"/>
                </a:lnTo>
                <a:lnTo>
                  <a:pt x="1043" y="1329"/>
                </a:lnTo>
                <a:lnTo>
                  <a:pt x="1030" y="1299"/>
                </a:lnTo>
                <a:lnTo>
                  <a:pt x="1022" y="1267"/>
                </a:lnTo>
                <a:lnTo>
                  <a:pt x="1019" y="1234"/>
                </a:lnTo>
                <a:lnTo>
                  <a:pt x="1022" y="1201"/>
                </a:lnTo>
                <a:lnTo>
                  <a:pt x="1030" y="1169"/>
                </a:lnTo>
                <a:lnTo>
                  <a:pt x="1043" y="1140"/>
                </a:lnTo>
                <a:lnTo>
                  <a:pt x="1059" y="1113"/>
                </a:lnTo>
                <a:lnTo>
                  <a:pt x="1079" y="1089"/>
                </a:lnTo>
                <a:lnTo>
                  <a:pt x="1103" y="1069"/>
                </a:lnTo>
                <a:lnTo>
                  <a:pt x="1130" y="1051"/>
                </a:lnTo>
                <a:lnTo>
                  <a:pt x="1159" y="1039"/>
                </a:lnTo>
                <a:lnTo>
                  <a:pt x="1190" y="1031"/>
                </a:lnTo>
                <a:lnTo>
                  <a:pt x="1224" y="1028"/>
                </a:lnTo>
                <a:close/>
                <a:moveTo>
                  <a:pt x="1203" y="411"/>
                </a:moveTo>
                <a:lnTo>
                  <a:pt x="1131" y="414"/>
                </a:lnTo>
                <a:lnTo>
                  <a:pt x="1060" y="424"/>
                </a:lnTo>
                <a:lnTo>
                  <a:pt x="992" y="440"/>
                </a:lnTo>
                <a:lnTo>
                  <a:pt x="926" y="460"/>
                </a:lnTo>
                <a:lnTo>
                  <a:pt x="863" y="488"/>
                </a:lnTo>
                <a:lnTo>
                  <a:pt x="802" y="520"/>
                </a:lnTo>
                <a:lnTo>
                  <a:pt x="745" y="556"/>
                </a:lnTo>
                <a:lnTo>
                  <a:pt x="691" y="599"/>
                </a:lnTo>
                <a:lnTo>
                  <a:pt x="642" y="644"/>
                </a:lnTo>
                <a:lnTo>
                  <a:pt x="595" y="695"/>
                </a:lnTo>
                <a:lnTo>
                  <a:pt x="554" y="748"/>
                </a:lnTo>
                <a:lnTo>
                  <a:pt x="517" y="806"/>
                </a:lnTo>
                <a:lnTo>
                  <a:pt x="485" y="866"/>
                </a:lnTo>
                <a:lnTo>
                  <a:pt x="458" y="930"/>
                </a:lnTo>
                <a:lnTo>
                  <a:pt x="437" y="996"/>
                </a:lnTo>
                <a:lnTo>
                  <a:pt x="420" y="1065"/>
                </a:lnTo>
                <a:lnTo>
                  <a:pt x="411" y="1136"/>
                </a:lnTo>
                <a:lnTo>
                  <a:pt x="408" y="1208"/>
                </a:lnTo>
                <a:lnTo>
                  <a:pt x="408" y="2083"/>
                </a:lnTo>
                <a:lnTo>
                  <a:pt x="411" y="2156"/>
                </a:lnTo>
                <a:lnTo>
                  <a:pt x="420" y="2226"/>
                </a:lnTo>
                <a:lnTo>
                  <a:pt x="437" y="2295"/>
                </a:lnTo>
                <a:lnTo>
                  <a:pt x="457" y="2361"/>
                </a:lnTo>
                <a:lnTo>
                  <a:pt x="485" y="2424"/>
                </a:lnTo>
                <a:lnTo>
                  <a:pt x="517" y="2485"/>
                </a:lnTo>
                <a:lnTo>
                  <a:pt x="554" y="2543"/>
                </a:lnTo>
                <a:lnTo>
                  <a:pt x="595" y="2597"/>
                </a:lnTo>
                <a:lnTo>
                  <a:pt x="642" y="2647"/>
                </a:lnTo>
                <a:lnTo>
                  <a:pt x="691" y="2693"/>
                </a:lnTo>
                <a:lnTo>
                  <a:pt x="745" y="2734"/>
                </a:lnTo>
                <a:lnTo>
                  <a:pt x="802" y="2771"/>
                </a:lnTo>
                <a:lnTo>
                  <a:pt x="863" y="2803"/>
                </a:lnTo>
                <a:lnTo>
                  <a:pt x="926" y="2830"/>
                </a:lnTo>
                <a:lnTo>
                  <a:pt x="992" y="2852"/>
                </a:lnTo>
                <a:lnTo>
                  <a:pt x="1060" y="2868"/>
                </a:lnTo>
                <a:lnTo>
                  <a:pt x="1131" y="2877"/>
                </a:lnTo>
                <a:lnTo>
                  <a:pt x="1203" y="2880"/>
                </a:lnTo>
                <a:lnTo>
                  <a:pt x="2060" y="2880"/>
                </a:lnTo>
                <a:lnTo>
                  <a:pt x="2132" y="2877"/>
                </a:lnTo>
                <a:lnTo>
                  <a:pt x="2203" y="2868"/>
                </a:lnTo>
                <a:lnTo>
                  <a:pt x="2271" y="2852"/>
                </a:lnTo>
                <a:lnTo>
                  <a:pt x="2337" y="2830"/>
                </a:lnTo>
                <a:lnTo>
                  <a:pt x="2400" y="2803"/>
                </a:lnTo>
                <a:lnTo>
                  <a:pt x="2461" y="2771"/>
                </a:lnTo>
                <a:lnTo>
                  <a:pt x="2518" y="2734"/>
                </a:lnTo>
                <a:lnTo>
                  <a:pt x="2572" y="2693"/>
                </a:lnTo>
                <a:lnTo>
                  <a:pt x="2621" y="2647"/>
                </a:lnTo>
                <a:lnTo>
                  <a:pt x="2667" y="2597"/>
                </a:lnTo>
                <a:lnTo>
                  <a:pt x="2709" y="2543"/>
                </a:lnTo>
                <a:lnTo>
                  <a:pt x="2746" y="2485"/>
                </a:lnTo>
                <a:lnTo>
                  <a:pt x="2778" y="2424"/>
                </a:lnTo>
                <a:lnTo>
                  <a:pt x="2804" y="2361"/>
                </a:lnTo>
                <a:lnTo>
                  <a:pt x="2826" y="2295"/>
                </a:lnTo>
                <a:lnTo>
                  <a:pt x="2841" y="2226"/>
                </a:lnTo>
                <a:lnTo>
                  <a:pt x="2851" y="2156"/>
                </a:lnTo>
                <a:lnTo>
                  <a:pt x="2855" y="2083"/>
                </a:lnTo>
                <a:lnTo>
                  <a:pt x="2855" y="1518"/>
                </a:lnTo>
                <a:lnTo>
                  <a:pt x="2852" y="1489"/>
                </a:lnTo>
                <a:lnTo>
                  <a:pt x="2844" y="1460"/>
                </a:lnTo>
                <a:lnTo>
                  <a:pt x="2833" y="1432"/>
                </a:lnTo>
                <a:lnTo>
                  <a:pt x="2817" y="1406"/>
                </a:lnTo>
                <a:lnTo>
                  <a:pt x="2798" y="1383"/>
                </a:lnTo>
                <a:lnTo>
                  <a:pt x="2776" y="1364"/>
                </a:lnTo>
                <a:lnTo>
                  <a:pt x="2751" y="1349"/>
                </a:lnTo>
                <a:lnTo>
                  <a:pt x="2725" y="1340"/>
                </a:lnTo>
                <a:lnTo>
                  <a:pt x="2696" y="1337"/>
                </a:lnTo>
                <a:lnTo>
                  <a:pt x="2559" y="1337"/>
                </a:lnTo>
                <a:lnTo>
                  <a:pt x="2528" y="1334"/>
                </a:lnTo>
                <a:lnTo>
                  <a:pt x="2499" y="1325"/>
                </a:lnTo>
                <a:lnTo>
                  <a:pt x="2472" y="1310"/>
                </a:lnTo>
                <a:lnTo>
                  <a:pt x="2448" y="1291"/>
                </a:lnTo>
                <a:lnTo>
                  <a:pt x="2428" y="1268"/>
                </a:lnTo>
                <a:lnTo>
                  <a:pt x="2412" y="1241"/>
                </a:lnTo>
                <a:lnTo>
                  <a:pt x="2400" y="1213"/>
                </a:lnTo>
                <a:lnTo>
                  <a:pt x="2395" y="1182"/>
                </a:lnTo>
                <a:lnTo>
                  <a:pt x="2393" y="1114"/>
                </a:lnTo>
                <a:lnTo>
                  <a:pt x="2384" y="1047"/>
                </a:lnTo>
                <a:lnTo>
                  <a:pt x="2371" y="983"/>
                </a:lnTo>
                <a:lnTo>
                  <a:pt x="2351" y="921"/>
                </a:lnTo>
                <a:lnTo>
                  <a:pt x="2328" y="862"/>
                </a:lnTo>
                <a:lnTo>
                  <a:pt x="2299" y="805"/>
                </a:lnTo>
                <a:lnTo>
                  <a:pt x="2265" y="751"/>
                </a:lnTo>
                <a:lnTo>
                  <a:pt x="2228" y="701"/>
                </a:lnTo>
                <a:lnTo>
                  <a:pt x="2186" y="653"/>
                </a:lnTo>
                <a:lnTo>
                  <a:pt x="2141" y="610"/>
                </a:lnTo>
                <a:lnTo>
                  <a:pt x="2093" y="571"/>
                </a:lnTo>
                <a:lnTo>
                  <a:pt x="2041" y="535"/>
                </a:lnTo>
                <a:lnTo>
                  <a:pt x="1986" y="503"/>
                </a:lnTo>
                <a:lnTo>
                  <a:pt x="1929" y="476"/>
                </a:lnTo>
                <a:lnTo>
                  <a:pt x="1867" y="453"/>
                </a:lnTo>
                <a:lnTo>
                  <a:pt x="1805" y="434"/>
                </a:lnTo>
                <a:lnTo>
                  <a:pt x="1739" y="422"/>
                </a:lnTo>
                <a:lnTo>
                  <a:pt x="1673" y="414"/>
                </a:lnTo>
                <a:lnTo>
                  <a:pt x="1604" y="411"/>
                </a:lnTo>
                <a:lnTo>
                  <a:pt x="1203" y="411"/>
                </a:lnTo>
                <a:close/>
                <a:moveTo>
                  <a:pt x="543" y="0"/>
                </a:moveTo>
                <a:lnTo>
                  <a:pt x="2719" y="0"/>
                </a:lnTo>
                <a:lnTo>
                  <a:pt x="2778" y="3"/>
                </a:lnTo>
                <a:lnTo>
                  <a:pt x="2835" y="12"/>
                </a:lnTo>
                <a:lnTo>
                  <a:pt x="2890" y="28"/>
                </a:lnTo>
                <a:lnTo>
                  <a:pt x="2943" y="48"/>
                </a:lnTo>
                <a:lnTo>
                  <a:pt x="2993" y="74"/>
                </a:lnTo>
                <a:lnTo>
                  <a:pt x="3040" y="105"/>
                </a:lnTo>
                <a:lnTo>
                  <a:pt x="3083" y="141"/>
                </a:lnTo>
                <a:lnTo>
                  <a:pt x="3122" y="180"/>
                </a:lnTo>
                <a:lnTo>
                  <a:pt x="3156" y="224"/>
                </a:lnTo>
                <a:lnTo>
                  <a:pt x="3187" y="271"/>
                </a:lnTo>
                <a:lnTo>
                  <a:pt x="3214" y="322"/>
                </a:lnTo>
                <a:lnTo>
                  <a:pt x="3234" y="375"/>
                </a:lnTo>
                <a:lnTo>
                  <a:pt x="3250" y="430"/>
                </a:lnTo>
                <a:lnTo>
                  <a:pt x="3259" y="488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70"/>
                </a:lnTo>
                <a:lnTo>
                  <a:pt x="3187" y="3020"/>
                </a:lnTo>
                <a:lnTo>
                  <a:pt x="3156" y="3067"/>
                </a:lnTo>
                <a:lnTo>
                  <a:pt x="3122" y="3110"/>
                </a:lnTo>
                <a:lnTo>
                  <a:pt x="3083" y="3150"/>
                </a:lnTo>
                <a:lnTo>
                  <a:pt x="3040" y="3186"/>
                </a:lnTo>
                <a:lnTo>
                  <a:pt x="2993" y="3217"/>
                </a:lnTo>
                <a:lnTo>
                  <a:pt x="2943" y="3242"/>
                </a:lnTo>
                <a:lnTo>
                  <a:pt x="2890" y="3264"/>
                </a:lnTo>
                <a:lnTo>
                  <a:pt x="2835" y="3279"/>
                </a:lnTo>
                <a:lnTo>
                  <a:pt x="2778" y="3288"/>
                </a:lnTo>
                <a:lnTo>
                  <a:pt x="2719" y="3292"/>
                </a:lnTo>
                <a:lnTo>
                  <a:pt x="543" y="3292"/>
                </a:lnTo>
                <a:lnTo>
                  <a:pt x="484" y="3288"/>
                </a:lnTo>
                <a:lnTo>
                  <a:pt x="427" y="3279"/>
                </a:lnTo>
                <a:lnTo>
                  <a:pt x="371" y="3264"/>
                </a:lnTo>
                <a:lnTo>
                  <a:pt x="319" y="3242"/>
                </a:lnTo>
                <a:lnTo>
                  <a:pt x="269" y="3217"/>
                </a:lnTo>
                <a:lnTo>
                  <a:pt x="223" y="3186"/>
                </a:lnTo>
                <a:lnTo>
                  <a:pt x="179" y="3150"/>
                </a:lnTo>
                <a:lnTo>
                  <a:pt x="140" y="3110"/>
                </a:lnTo>
                <a:lnTo>
                  <a:pt x="105" y="3067"/>
                </a:lnTo>
                <a:lnTo>
                  <a:pt x="75" y="3020"/>
                </a:lnTo>
                <a:lnTo>
                  <a:pt x="48" y="2970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8"/>
                </a:lnTo>
                <a:lnTo>
                  <a:pt x="12" y="430"/>
                </a:lnTo>
                <a:lnTo>
                  <a:pt x="28" y="375"/>
                </a:lnTo>
                <a:lnTo>
                  <a:pt x="48" y="322"/>
                </a:lnTo>
                <a:lnTo>
                  <a:pt x="75" y="271"/>
                </a:lnTo>
                <a:lnTo>
                  <a:pt x="105" y="224"/>
                </a:lnTo>
                <a:lnTo>
                  <a:pt x="140" y="180"/>
                </a:lnTo>
                <a:lnTo>
                  <a:pt x="179" y="141"/>
                </a:lnTo>
                <a:lnTo>
                  <a:pt x="223" y="105"/>
                </a:lnTo>
                <a:lnTo>
                  <a:pt x="269" y="74"/>
                </a:lnTo>
                <a:lnTo>
                  <a:pt x="319" y="48"/>
                </a:lnTo>
                <a:lnTo>
                  <a:pt x="371" y="28"/>
                </a:lnTo>
                <a:lnTo>
                  <a:pt x="427" y="12"/>
                </a:lnTo>
                <a:lnTo>
                  <a:pt x="484" y="3"/>
                </a:lnTo>
                <a:lnTo>
                  <a:pt x="54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4" name="Freeform 1628"/>
          <p:cNvSpPr/>
          <p:nvPr/>
        </p:nvSpPr>
        <p:spPr bwMode="auto">
          <a:xfrm>
            <a:off x="7728196" y="1763523"/>
            <a:ext cx="212966" cy="340086"/>
          </a:xfrm>
          <a:custGeom>
            <a:avLst/>
            <a:gdLst>
              <a:gd name="T0" fmla="*/ 1238 w 2064"/>
              <a:gd name="T1" fmla="*/ 0 h 3292"/>
              <a:gd name="T2" fmla="*/ 2064 w 2064"/>
              <a:gd name="T3" fmla="*/ 823 h 3292"/>
              <a:gd name="T4" fmla="*/ 1238 w 2064"/>
              <a:gd name="T5" fmla="*/ 1439 h 3292"/>
              <a:gd name="T6" fmla="*/ 1238 w 2064"/>
              <a:gd name="T7" fmla="*/ 2260 h 3292"/>
              <a:gd name="T8" fmla="*/ 1238 w 2064"/>
              <a:gd name="T9" fmla="*/ 2375 h 3292"/>
              <a:gd name="T10" fmla="*/ 1241 w 2064"/>
              <a:gd name="T11" fmla="*/ 2463 h 3292"/>
              <a:gd name="T12" fmla="*/ 1250 w 2064"/>
              <a:gd name="T13" fmla="*/ 2525 h 3292"/>
              <a:gd name="T14" fmla="*/ 1271 w 2064"/>
              <a:gd name="T15" fmla="*/ 2580 h 3292"/>
              <a:gd name="T16" fmla="*/ 1319 w 2064"/>
              <a:gd name="T17" fmla="*/ 2641 h 3292"/>
              <a:gd name="T18" fmla="*/ 1381 w 2064"/>
              <a:gd name="T19" fmla="*/ 2690 h 3292"/>
              <a:gd name="T20" fmla="*/ 1474 w 2064"/>
              <a:gd name="T21" fmla="*/ 2732 h 3292"/>
              <a:gd name="T22" fmla="*/ 1577 w 2064"/>
              <a:gd name="T23" fmla="*/ 2753 h 3292"/>
              <a:gd name="T24" fmla="*/ 1676 w 2064"/>
              <a:gd name="T25" fmla="*/ 2755 h 3292"/>
              <a:gd name="T26" fmla="*/ 1756 w 2064"/>
              <a:gd name="T27" fmla="*/ 2750 h 3292"/>
              <a:gd name="T28" fmla="*/ 1831 w 2064"/>
              <a:gd name="T29" fmla="*/ 2736 h 3292"/>
              <a:gd name="T30" fmla="*/ 1903 w 2064"/>
              <a:gd name="T31" fmla="*/ 2713 h 3292"/>
              <a:gd name="T32" fmla="*/ 1979 w 2064"/>
              <a:gd name="T33" fmla="*/ 2676 h 3292"/>
              <a:gd name="T34" fmla="*/ 2064 w 2064"/>
              <a:gd name="T35" fmla="*/ 2625 h 3292"/>
              <a:gd name="T36" fmla="*/ 1995 w 2064"/>
              <a:gd name="T37" fmla="*/ 3152 h 3292"/>
              <a:gd name="T38" fmla="*/ 1864 w 2064"/>
              <a:gd name="T39" fmla="*/ 3201 h 3292"/>
              <a:gd name="T40" fmla="*/ 1743 w 2064"/>
              <a:gd name="T41" fmla="*/ 3237 h 3292"/>
              <a:gd name="T42" fmla="*/ 1615 w 2064"/>
              <a:gd name="T43" fmla="*/ 3266 h 3292"/>
              <a:gd name="T44" fmla="*/ 1469 w 2064"/>
              <a:gd name="T45" fmla="*/ 3286 h 3292"/>
              <a:gd name="T46" fmla="*/ 1314 w 2064"/>
              <a:gd name="T47" fmla="*/ 3292 h 3292"/>
              <a:gd name="T48" fmla="*/ 1211 w 2064"/>
              <a:gd name="T49" fmla="*/ 3288 h 3292"/>
              <a:gd name="T50" fmla="*/ 1123 w 2064"/>
              <a:gd name="T51" fmla="*/ 3278 h 3292"/>
              <a:gd name="T52" fmla="*/ 1041 w 2064"/>
              <a:gd name="T53" fmla="*/ 3260 h 3292"/>
              <a:gd name="T54" fmla="*/ 958 w 2064"/>
              <a:gd name="T55" fmla="*/ 3235 h 3292"/>
              <a:gd name="T56" fmla="*/ 827 w 2064"/>
              <a:gd name="T57" fmla="*/ 3181 h 3292"/>
              <a:gd name="T58" fmla="*/ 712 w 2064"/>
              <a:gd name="T59" fmla="*/ 3112 h 3292"/>
              <a:gd name="T60" fmla="*/ 614 w 2064"/>
              <a:gd name="T61" fmla="*/ 3030 h 3292"/>
              <a:gd name="T62" fmla="*/ 541 w 2064"/>
              <a:gd name="T63" fmla="*/ 2941 h 3292"/>
              <a:gd name="T64" fmla="*/ 490 w 2064"/>
              <a:gd name="T65" fmla="*/ 2848 h 3292"/>
              <a:gd name="T66" fmla="*/ 467 w 2064"/>
              <a:gd name="T67" fmla="*/ 2771 h 3292"/>
              <a:gd name="T68" fmla="*/ 452 w 2064"/>
              <a:gd name="T69" fmla="*/ 2677 h 3292"/>
              <a:gd name="T70" fmla="*/ 445 w 2064"/>
              <a:gd name="T71" fmla="*/ 2566 h 3292"/>
              <a:gd name="T72" fmla="*/ 443 w 2064"/>
              <a:gd name="T73" fmla="*/ 1348 h 3292"/>
              <a:gd name="T74" fmla="*/ 0 w 2064"/>
              <a:gd name="T75" fmla="*/ 883 h 3292"/>
              <a:gd name="T76" fmla="*/ 98 w 2064"/>
              <a:gd name="T77" fmla="*/ 848 h 3292"/>
              <a:gd name="T78" fmla="*/ 197 w 2064"/>
              <a:gd name="T79" fmla="*/ 806 h 3292"/>
              <a:gd name="T80" fmla="*/ 289 w 2064"/>
              <a:gd name="T81" fmla="*/ 758 h 3292"/>
              <a:gd name="T82" fmla="*/ 367 w 2064"/>
              <a:gd name="T83" fmla="*/ 702 h 3292"/>
              <a:gd name="T84" fmla="*/ 469 w 2064"/>
              <a:gd name="T85" fmla="*/ 600 h 3292"/>
              <a:gd name="T86" fmla="*/ 554 w 2064"/>
              <a:gd name="T87" fmla="*/ 483 h 3292"/>
              <a:gd name="T88" fmla="*/ 617 w 2064"/>
              <a:gd name="T89" fmla="*/ 362 h 3292"/>
              <a:gd name="T90" fmla="*/ 661 w 2064"/>
              <a:gd name="T91" fmla="*/ 232 h 3292"/>
              <a:gd name="T92" fmla="*/ 693 w 2064"/>
              <a:gd name="T93" fmla="*/ 8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64" h="3292">
                <a:moveTo>
                  <a:pt x="706" y="0"/>
                </a:moveTo>
                <a:lnTo>
                  <a:pt x="1238" y="0"/>
                </a:lnTo>
                <a:lnTo>
                  <a:pt x="1238" y="823"/>
                </a:lnTo>
                <a:lnTo>
                  <a:pt x="2064" y="823"/>
                </a:lnTo>
                <a:lnTo>
                  <a:pt x="2064" y="1439"/>
                </a:lnTo>
                <a:lnTo>
                  <a:pt x="1238" y="1439"/>
                </a:lnTo>
                <a:lnTo>
                  <a:pt x="1238" y="2193"/>
                </a:lnTo>
                <a:lnTo>
                  <a:pt x="1238" y="2260"/>
                </a:lnTo>
                <a:lnTo>
                  <a:pt x="1238" y="2321"/>
                </a:lnTo>
                <a:lnTo>
                  <a:pt x="1238" y="2375"/>
                </a:lnTo>
                <a:lnTo>
                  <a:pt x="1239" y="2421"/>
                </a:lnTo>
                <a:lnTo>
                  <a:pt x="1241" y="2463"/>
                </a:lnTo>
                <a:lnTo>
                  <a:pt x="1244" y="2497"/>
                </a:lnTo>
                <a:lnTo>
                  <a:pt x="1250" y="2525"/>
                </a:lnTo>
                <a:lnTo>
                  <a:pt x="1256" y="2548"/>
                </a:lnTo>
                <a:lnTo>
                  <a:pt x="1271" y="2580"/>
                </a:lnTo>
                <a:lnTo>
                  <a:pt x="1293" y="2612"/>
                </a:lnTo>
                <a:lnTo>
                  <a:pt x="1319" y="2641"/>
                </a:lnTo>
                <a:lnTo>
                  <a:pt x="1349" y="2668"/>
                </a:lnTo>
                <a:lnTo>
                  <a:pt x="1381" y="2690"/>
                </a:lnTo>
                <a:lnTo>
                  <a:pt x="1427" y="2714"/>
                </a:lnTo>
                <a:lnTo>
                  <a:pt x="1474" y="2732"/>
                </a:lnTo>
                <a:lnTo>
                  <a:pt x="1524" y="2746"/>
                </a:lnTo>
                <a:lnTo>
                  <a:pt x="1577" y="2753"/>
                </a:lnTo>
                <a:lnTo>
                  <a:pt x="1632" y="2756"/>
                </a:lnTo>
                <a:lnTo>
                  <a:pt x="1676" y="2755"/>
                </a:lnTo>
                <a:lnTo>
                  <a:pt x="1718" y="2753"/>
                </a:lnTo>
                <a:lnTo>
                  <a:pt x="1756" y="2750"/>
                </a:lnTo>
                <a:lnTo>
                  <a:pt x="1794" y="2744"/>
                </a:lnTo>
                <a:lnTo>
                  <a:pt x="1831" y="2736"/>
                </a:lnTo>
                <a:lnTo>
                  <a:pt x="1867" y="2726"/>
                </a:lnTo>
                <a:lnTo>
                  <a:pt x="1903" y="2713"/>
                </a:lnTo>
                <a:lnTo>
                  <a:pt x="1941" y="2696"/>
                </a:lnTo>
                <a:lnTo>
                  <a:pt x="1979" y="2676"/>
                </a:lnTo>
                <a:lnTo>
                  <a:pt x="2020" y="2653"/>
                </a:lnTo>
                <a:lnTo>
                  <a:pt x="2064" y="2625"/>
                </a:lnTo>
                <a:lnTo>
                  <a:pt x="2064" y="3121"/>
                </a:lnTo>
                <a:lnTo>
                  <a:pt x="1995" y="3152"/>
                </a:lnTo>
                <a:lnTo>
                  <a:pt x="1928" y="3177"/>
                </a:lnTo>
                <a:lnTo>
                  <a:pt x="1864" y="3201"/>
                </a:lnTo>
                <a:lnTo>
                  <a:pt x="1803" y="3221"/>
                </a:lnTo>
                <a:lnTo>
                  <a:pt x="1743" y="3237"/>
                </a:lnTo>
                <a:lnTo>
                  <a:pt x="1685" y="3252"/>
                </a:lnTo>
                <a:lnTo>
                  <a:pt x="1615" y="3266"/>
                </a:lnTo>
                <a:lnTo>
                  <a:pt x="1543" y="3278"/>
                </a:lnTo>
                <a:lnTo>
                  <a:pt x="1469" y="3286"/>
                </a:lnTo>
                <a:lnTo>
                  <a:pt x="1393" y="3290"/>
                </a:lnTo>
                <a:lnTo>
                  <a:pt x="1314" y="3292"/>
                </a:lnTo>
                <a:lnTo>
                  <a:pt x="1260" y="3291"/>
                </a:lnTo>
                <a:lnTo>
                  <a:pt x="1211" y="3288"/>
                </a:lnTo>
                <a:lnTo>
                  <a:pt x="1166" y="3284"/>
                </a:lnTo>
                <a:lnTo>
                  <a:pt x="1123" y="3278"/>
                </a:lnTo>
                <a:lnTo>
                  <a:pt x="1082" y="3269"/>
                </a:lnTo>
                <a:lnTo>
                  <a:pt x="1041" y="3260"/>
                </a:lnTo>
                <a:lnTo>
                  <a:pt x="1000" y="3249"/>
                </a:lnTo>
                <a:lnTo>
                  <a:pt x="958" y="3235"/>
                </a:lnTo>
                <a:lnTo>
                  <a:pt x="890" y="3210"/>
                </a:lnTo>
                <a:lnTo>
                  <a:pt x="827" y="3181"/>
                </a:lnTo>
                <a:lnTo>
                  <a:pt x="768" y="3148"/>
                </a:lnTo>
                <a:lnTo>
                  <a:pt x="712" y="3112"/>
                </a:lnTo>
                <a:lnTo>
                  <a:pt x="661" y="3072"/>
                </a:lnTo>
                <a:lnTo>
                  <a:pt x="614" y="3030"/>
                </a:lnTo>
                <a:lnTo>
                  <a:pt x="575" y="2986"/>
                </a:lnTo>
                <a:lnTo>
                  <a:pt x="541" y="2941"/>
                </a:lnTo>
                <a:lnTo>
                  <a:pt x="513" y="2895"/>
                </a:lnTo>
                <a:lnTo>
                  <a:pt x="490" y="2848"/>
                </a:lnTo>
                <a:lnTo>
                  <a:pt x="478" y="2812"/>
                </a:lnTo>
                <a:lnTo>
                  <a:pt x="467" y="2771"/>
                </a:lnTo>
                <a:lnTo>
                  <a:pt x="459" y="2726"/>
                </a:lnTo>
                <a:lnTo>
                  <a:pt x="452" y="2677"/>
                </a:lnTo>
                <a:lnTo>
                  <a:pt x="447" y="2624"/>
                </a:lnTo>
                <a:lnTo>
                  <a:pt x="445" y="2566"/>
                </a:lnTo>
                <a:lnTo>
                  <a:pt x="443" y="2503"/>
                </a:lnTo>
                <a:lnTo>
                  <a:pt x="443" y="1348"/>
                </a:lnTo>
                <a:lnTo>
                  <a:pt x="0" y="1348"/>
                </a:lnTo>
                <a:lnTo>
                  <a:pt x="0" y="883"/>
                </a:lnTo>
                <a:lnTo>
                  <a:pt x="49" y="866"/>
                </a:lnTo>
                <a:lnTo>
                  <a:pt x="98" y="848"/>
                </a:lnTo>
                <a:lnTo>
                  <a:pt x="148" y="828"/>
                </a:lnTo>
                <a:lnTo>
                  <a:pt x="197" y="806"/>
                </a:lnTo>
                <a:lnTo>
                  <a:pt x="245" y="782"/>
                </a:lnTo>
                <a:lnTo>
                  <a:pt x="289" y="758"/>
                </a:lnTo>
                <a:lnTo>
                  <a:pt x="329" y="731"/>
                </a:lnTo>
                <a:lnTo>
                  <a:pt x="367" y="702"/>
                </a:lnTo>
                <a:lnTo>
                  <a:pt x="420" y="652"/>
                </a:lnTo>
                <a:lnTo>
                  <a:pt x="469" y="600"/>
                </a:lnTo>
                <a:lnTo>
                  <a:pt x="514" y="544"/>
                </a:lnTo>
                <a:lnTo>
                  <a:pt x="554" y="483"/>
                </a:lnTo>
                <a:lnTo>
                  <a:pt x="590" y="419"/>
                </a:lnTo>
                <a:lnTo>
                  <a:pt x="617" y="362"/>
                </a:lnTo>
                <a:lnTo>
                  <a:pt x="640" y="299"/>
                </a:lnTo>
                <a:lnTo>
                  <a:pt x="661" y="232"/>
                </a:lnTo>
                <a:lnTo>
                  <a:pt x="679" y="160"/>
                </a:lnTo>
                <a:lnTo>
                  <a:pt x="693" y="82"/>
                </a:lnTo>
                <a:lnTo>
                  <a:pt x="70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5" name="Freeform 1633"/>
          <p:cNvSpPr>
            <a:spLocks noEditPoints="1"/>
          </p:cNvSpPr>
          <p:nvPr/>
        </p:nvSpPr>
        <p:spPr bwMode="auto">
          <a:xfrm>
            <a:off x="8121417" y="1763524"/>
            <a:ext cx="336784" cy="340085"/>
          </a:xfrm>
          <a:custGeom>
            <a:avLst/>
            <a:gdLst>
              <a:gd name="T0" fmla="*/ 1379 w 3262"/>
              <a:gd name="T1" fmla="*/ 634 h 3292"/>
              <a:gd name="T2" fmla="*/ 1323 w 3262"/>
              <a:gd name="T3" fmla="*/ 793 h 3292"/>
              <a:gd name="T4" fmla="*/ 1241 w 3262"/>
              <a:gd name="T5" fmla="*/ 918 h 3292"/>
              <a:gd name="T6" fmla="*/ 1142 w 3262"/>
              <a:gd name="T7" fmla="*/ 1010 h 3292"/>
              <a:gd name="T8" fmla="*/ 1034 w 3262"/>
              <a:gd name="T9" fmla="*/ 1067 h 3292"/>
              <a:gd name="T10" fmla="*/ 918 w 3262"/>
              <a:gd name="T11" fmla="*/ 1112 h 3292"/>
              <a:gd name="T12" fmla="*/ 1224 w 3262"/>
              <a:gd name="T13" fmla="*/ 2230 h 3292"/>
              <a:gd name="T14" fmla="*/ 1231 w 3262"/>
              <a:gd name="T15" fmla="*/ 2368 h 3292"/>
              <a:gd name="T16" fmla="*/ 1255 w 3262"/>
              <a:gd name="T17" fmla="*/ 2469 h 3292"/>
              <a:gd name="T18" fmla="*/ 1333 w 3262"/>
              <a:gd name="T19" fmla="*/ 2587 h 3292"/>
              <a:gd name="T20" fmla="*/ 1445 w 3262"/>
              <a:gd name="T21" fmla="*/ 2676 h 3292"/>
              <a:gd name="T22" fmla="*/ 1574 w 3262"/>
              <a:gd name="T23" fmla="*/ 2735 h 3292"/>
              <a:gd name="T24" fmla="*/ 1670 w 3262"/>
              <a:gd name="T25" fmla="*/ 2762 h 3292"/>
              <a:gd name="T26" fmla="*/ 1775 w 3262"/>
              <a:gd name="T27" fmla="*/ 2774 h 3292"/>
              <a:gd name="T28" fmla="*/ 1948 w 3262"/>
              <a:gd name="T29" fmla="*/ 2767 h 3292"/>
              <a:gd name="T30" fmla="*/ 2118 w 3262"/>
              <a:gd name="T31" fmla="*/ 2734 h 3292"/>
              <a:gd name="T32" fmla="*/ 2274 w 3262"/>
              <a:gd name="T33" fmla="*/ 2676 h 3292"/>
              <a:gd name="T34" fmla="*/ 2274 w 3262"/>
              <a:gd name="T35" fmla="*/ 2327 h 3292"/>
              <a:gd name="T36" fmla="*/ 2105 w 3262"/>
              <a:gd name="T37" fmla="*/ 2392 h 3292"/>
              <a:gd name="T38" fmla="*/ 1953 w 3262"/>
              <a:gd name="T39" fmla="*/ 2403 h 3292"/>
              <a:gd name="T40" fmla="*/ 1851 w 3262"/>
              <a:gd name="T41" fmla="*/ 2376 h 3292"/>
              <a:gd name="T42" fmla="*/ 1777 w 3262"/>
              <a:gd name="T43" fmla="*/ 2326 h 3292"/>
              <a:gd name="T44" fmla="*/ 1734 w 3262"/>
              <a:gd name="T45" fmla="*/ 2261 h 3292"/>
              <a:gd name="T46" fmla="*/ 1724 w 3262"/>
              <a:gd name="T47" fmla="*/ 2191 h 3292"/>
              <a:gd name="T48" fmla="*/ 1722 w 3262"/>
              <a:gd name="T49" fmla="*/ 2069 h 3292"/>
              <a:gd name="T50" fmla="*/ 2243 w 3262"/>
              <a:gd name="T51" fmla="*/ 1434 h 3292"/>
              <a:gd name="T52" fmla="*/ 1722 w 3262"/>
              <a:gd name="T53" fmla="*/ 503 h 3292"/>
              <a:gd name="T54" fmla="*/ 2719 w 3262"/>
              <a:gd name="T55" fmla="*/ 0 h 3292"/>
              <a:gd name="T56" fmla="*/ 2889 w 3262"/>
              <a:gd name="T57" fmla="*/ 28 h 3292"/>
              <a:gd name="T58" fmla="*/ 3039 w 3262"/>
              <a:gd name="T59" fmla="*/ 106 h 3292"/>
              <a:gd name="T60" fmla="*/ 3156 w 3262"/>
              <a:gd name="T61" fmla="*/ 225 h 3292"/>
              <a:gd name="T62" fmla="*/ 3234 w 3262"/>
              <a:gd name="T63" fmla="*/ 376 h 3292"/>
              <a:gd name="T64" fmla="*/ 3262 w 3262"/>
              <a:gd name="T65" fmla="*/ 548 h 3292"/>
              <a:gd name="T66" fmla="*/ 3250 w 3262"/>
              <a:gd name="T67" fmla="*/ 2860 h 3292"/>
              <a:gd name="T68" fmla="*/ 3187 w 3262"/>
              <a:gd name="T69" fmla="*/ 3019 h 3292"/>
              <a:gd name="T70" fmla="*/ 3082 w 3262"/>
              <a:gd name="T71" fmla="*/ 3149 h 3292"/>
              <a:gd name="T72" fmla="*/ 2943 w 3262"/>
              <a:gd name="T73" fmla="*/ 3242 h 3292"/>
              <a:gd name="T74" fmla="*/ 2778 w 3262"/>
              <a:gd name="T75" fmla="*/ 3289 h 3292"/>
              <a:gd name="T76" fmla="*/ 485 w 3262"/>
              <a:gd name="T77" fmla="*/ 3289 h 3292"/>
              <a:gd name="T78" fmla="*/ 320 w 3262"/>
              <a:gd name="T79" fmla="*/ 3242 h 3292"/>
              <a:gd name="T80" fmla="*/ 180 w 3262"/>
              <a:gd name="T81" fmla="*/ 3149 h 3292"/>
              <a:gd name="T82" fmla="*/ 75 w 3262"/>
              <a:gd name="T83" fmla="*/ 3019 h 3292"/>
              <a:gd name="T84" fmla="*/ 12 w 3262"/>
              <a:gd name="T85" fmla="*/ 2860 h 3292"/>
              <a:gd name="T86" fmla="*/ 0 w 3262"/>
              <a:gd name="T87" fmla="*/ 548 h 3292"/>
              <a:gd name="T88" fmla="*/ 28 w 3262"/>
              <a:gd name="T89" fmla="*/ 376 h 3292"/>
              <a:gd name="T90" fmla="*/ 105 w 3262"/>
              <a:gd name="T91" fmla="*/ 225 h 3292"/>
              <a:gd name="T92" fmla="*/ 223 w 3262"/>
              <a:gd name="T93" fmla="*/ 106 h 3292"/>
              <a:gd name="T94" fmla="*/ 372 w 3262"/>
              <a:gd name="T95" fmla="*/ 28 h 3292"/>
              <a:gd name="T96" fmla="*/ 544 w 3262"/>
              <a:gd name="T9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2" h="3292">
                <a:moveTo>
                  <a:pt x="1402" y="503"/>
                </a:moveTo>
                <a:lnTo>
                  <a:pt x="1391" y="571"/>
                </a:lnTo>
                <a:lnTo>
                  <a:pt x="1379" y="634"/>
                </a:lnTo>
                <a:lnTo>
                  <a:pt x="1363" y="692"/>
                </a:lnTo>
                <a:lnTo>
                  <a:pt x="1344" y="744"/>
                </a:lnTo>
                <a:lnTo>
                  <a:pt x="1323" y="793"/>
                </a:lnTo>
                <a:lnTo>
                  <a:pt x="1298" y="836"/>
                </a:lnTo>
                <a:lnTo>
                  <a:pt x="1272" y="878"/>
                </a:lnTo>
                <a:lnTo>
                  <a:pt x="1241" y="918"/>
                </a:lnTo>
                <a:lnTo>
                  <a:pt x="1207" y="954"/>
                </a:lnTo>
                <a:lnTo>
                  <a:pt x="1172" y="988"/>
                </a:lnTo>
                <a:lnTo>
                  <a:pt x="1142" y="1010"/>
                </a:lnTo>
                <a:lnTo>
                  <a:pt x="1109" y="1030"/>
                </a:lnTo>
                <a:lnTo>
                  <a:pt x="1072" y="1050"/>
                </a:lnTo>
                <a:lnTo>
                  <a:pt x="1034" y="1067"/>
                </a:lnTo>
                <a:lnTo>
                  <a:pt x="996" y="1084"/>
                </a:lnTo>
                <a:lnTo>
                  <a:pt x="956" y="1098"/>
                </a:lnTo>
                <a:lnTo>
                  <a:pt x="918" y="1112"/>
                </a:lnTo>
                <a:lnTo>
                  <a:pt x="918" y="1434"/>
                </a:lnTo>
                <a:lnTo>
                  <a:pt x="1224" y="1434"/>
                </a:lnTo>
                <a:lnTo>
                  <a:pt x="1224" y="2230"/>
                </a:lnTo>
                <a:lnTo>
                  <a:pt x="1224" y="2280"/>
                </a:lnTo>
                <a:lnTo>
                  <a:pt x="1227" y="2326"/>
                </a:lnTo>
                <a:lnTo>
                  <a:pt x="1231" y="2368"/>
                </a:lnTo>
                <a:lnTo>
                  <a:pt x="1238" y="2406"/>
                </a:lnTo>
                <a:lnTo>
                  <a:pt x="1245" y="2439"/>
                </a:lnTo>
                <a:lnTo>
                  <a:pt x="1255" y="2469"/>
                </a:lnTo>
                <a:lnTo>
                  <a:pt x="1275" y="2509"/>
                </a:lnTo>
                <a:lnTo>
                  <a:pt x="1300" y="2548"/>
                </a:lnTo>
                <a:lnTo>
                  <a:pt x="1333" y="2587"/>
                </a:lnTo>
                <a:lnTo>
                  <a:pt x="1372" y="2623"/>
                </a:lnTo>
                <a:lnTo>
                  <a:pt x="1407" y="2651"/>
                </a:lnTo>
                <a:lnTo>
                  <a:pt x="1445" y="2676"/>
                </a:lnTo>
                <a:lnTo>
                  <a:pt x="1485" y="2698"/>
                </a:lnTo>
                <a:lnTo>
                  <a:pt x="1528" y="2719"/>
                </a:lnTo>
                <a:lnTo>
                  <a:pt x="1574" y="2735"/>
                </a:lnTo>
                <a:lnTo>
                  <a:pt x="1607" y="2746"/>
                </a:lnTo>
                <a:lnTo>
                  <a:pt x="1639" y="2755"/>
                </a:lnTo>
                <a:lnTo>
                  <a:pt x="1670" y="2762"/>
                </a:lnTo>
                <a:lnTo>
                  <a:pt x="1703" y="2767"/>
                </a:lnTo>
                <a:lnTo>
                  <a:pt x="1737" y="2771"/>
                </a:lnTo>
                <a:lnTo>
                  <a:pt x="1775" y="2774"/>
                </a:lnTo>
                <a:lnTo>
                  <a:pt x="1817" y="2775"/>
                </a:lnTo>
                <a:lnTo>
                  <a:pt x="1884" y="2773"/>
                </a:lnTo>
                <a:lnTo>
                  <a:pt x="1948" y="2767"/>
                </a:lnTo>
                <a:lnTo>
                  <a:pt x="2009" y="2759"/>
                </a:lnTo>
                <a:lnTo>
                  <a:pt x="2070" y="2747"/>
                </a:lnTo>
                <a:lnTo>
                  <a:pt x="2118" y="2734"/>
                </a:lnTo>
                <a:lnTo>
                  <a:pt x="2167" y="2719"/>
                </a:lnTo>
                <a:lnTo>
                  <a:pt x="2220" y="2699"/>
                </a:lnTo>
                <a:lnTo>
                  <a:pt x="2274" y="2676"/>
                </a:lnTo>
                <a:lnTo>
                  <a:pt x="2331" y="2651"/>
                </a:lnTo>
                <a:lnTo>
                  <a:pt x="2331" y="2292"/>
                </a:lnTo>
                <a:lnTo>
                  <a:pt x="2274" y="2327"/>
                </a:lnTo>
                <a:lnTo>
                  <a:pt x="2218" y="2355"/>
                </a:lnTo>
                <a:lnTo>
                  <a:pt x="2161" y="2377"/>
                </a:lnTo>
                <a:lnTo>
                  <a:pt x="2105" y="2392"/>
                </a:lnTo>
                <a:lnTo>
                  <a:pt x="2047" y="2402"/>
                </a:lnTo>
                <a:lnTo>
                  <a:pt x="1991" y="2405"/>
                </a:lnTo>
                <a:lnTo>
                  <a:pt x="1953" y="2403"/>
                </a:lnTo>
                <a:lnTo>
                  <a:pt x="1917" y="2398"/>
                </a:lnTo>
                <a:lnTo>
                  <a:pt x="1884" y="2388"/>
                </a:lnTo>
                <a:lnTo>
                  <a:pt x="1851" y="2376"/>
                </a:lnTo>
                <a:lnTo>
                  <a:pt x="1820" y="2359"/>
                </a:lnTo>
                <a:lnTo>
                  <a:pt x="1798" y="2344"/>
                </a:lnTo>
                <a:lnTo>
                  <a:pt x="1777" y="2326"/>
                </a:lnTo>
                <a:lnTo>
                  <a:pt x="1760" y="2306"/>
                </a:lnTo>
                <a:lnTo>
                  <a:pt x="1744" y="2284"/>
                </a:lnTo>
                <a:lnTo>
                  <a:pt x="1734" y="2261"/>
                </a:lnTo>
                <a:lnTo>
                  <a:pt x="1729" y="2243"/>
                </a:lnTo>
                <a:lnTo>
                  <a:pt x="1726" y="2220"/>
                </a:lnTo>
                <a:lnTo>
                  <a:pt x="1724" y="2191"/>
                </a:lnTo>
                <a:lnTo>
                  <a:pt x="1723" y="2156"/>
                </a:lnTo>
                <a:lnTo>
                  <a:pt x="1722" y="2116"/>
                </a:lnTo>
                <a:lnTo>
                  <a:pt x="1722" y="2069"/>
                </a:lnTo>
                <a:lnTo>
                  <a:pt x="1722" y="2017"/>
                </a:lnTo>
                <a:lnTo>
                  <a:pt x="1722" y="1434"/>
                </a:lnTo>
                <a:lnTo>
                  <a:pt x="2243" y="1434"/>
                </a:lnTo>
                <a:lnTo>
                  <a:pt x="2243" y="1028"/>
                </a:lnTo>
                <a:lnTo>
                  <a:pt x="1722" y="1028"/>
                </a:lnTo>
                <a:lnTo>
                  <a:pt x="1722" y="503"/>
                </a:lnTo>
                <a:lnTo>
                  <a:pt x="1402" y="503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8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2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9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8" y="3289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9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9"/>
                </a:lnTo>
                <a:lnTo>
                  <a:pt x="12" y="431"/>
                </a:lnTo>
                <a:lnTo>
                  <a:pt x="28" y="376"/>
                </a:lnTo>
                <a:lnTo>
                  <a:pt x="49" y="322"/>
                </a:lnTo>
                <a:lnTo>
                  <a:pt x="75" y="272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6" name="Freeform 1638"/>
          <p:cNvSpPr>
            <a:spLocks noEditPoints="1"/>
          </p:cNvSpPr>
          <p:nvPr/>
        </p:nvSpPr>
        <p:spPr bwMode="auto">
          <a:xfrm>
            <a:off x="527142" y="2490601"/>
            <a:ext cx="336784" cy="212966"/>
          </a:xfrm>
          <a:custGeom>
            <a:avLst/>
            <a:gdLst>
              <a:gd name="T0" fmla="*/ 3291 w 3669"/>
              <a:gd name="T1" fmla="*/ 1861 h 2322"/>
              <a:gd name="T2" fmla="*/ 3385 w 3669"/>
              <a:gd name="T3" fmla="*/ 1906 h 2322"/>
              <a:gd name="T4" fmla="*/ 3444 w 3669"/>
              <a:gd name="T5" fmla="*/ 1990 h 2322"/>
              <a:gd name="T6" fmla="*/ 3457 w 3669"/>
              <a:gd name="T7" fmla="*/ 2119 h 2322"/>
              <a:gd name="T8" fmla="*/ 3429 w 3669"/>
              <a:gd name="T9" fmla="*/ 2221 h 2322"/>
              <a:gd name="T10" fmla="*/ 3357 w 3669"/>
              <a:gd name="T11" fmla="*/ 2294 h 2322"/>
              <a:gd name="T12" fmla="*/ 3256 w 3669"/>
              <a:gd name="T13" fmla="*/ 2322 h 2322"/>
              <a:gd name="T14" fmla="*/ 3128 w 3669"/>
              <a:gd name="T15" fmla="*/ 2310 h 2322"/>
              <a:gd name="T16" fmla="*/ 3044 w 3669"/>
              <a:gd name="T17" fmla="*/ 2250 h 2322"/>
              <a:gd name="T18" fmla="*/ 3000 w 3669"/>
              <a:gd name="T19" fmla="*/ 2155 h 2322"/>
              <a:gd name="T20" fmla="*/ 3000 w 3669"/>
              <a:gd name="T21" fmla="*/ 2025 h 2322"/>
              <a:gd name="T22" fmla="*/ 3044 w 3669"/>
              <a:gd name="T23" fmla="*/ 1931 h 2322"/>
              <a:gd name="T24" fmla="*/ 3128 w 3669"/>
              <a:gd name="T25" fmla="*/ 1871 h 2322"/>
              <a:gd name="T26" fmla="*/ 576 w 3669"/>
              <a:gd name="T27" fmla="*/ 464 h 2322"/>
              <a:gd name="T28" fmla="*/ 1382 w 3669"/>
              <a:gd name="T29" fmla="*/ 1356 h 2322"/>
              <a:gd name="T30" fmla="*/ 1037 w 3669"/>
              <a:gd name="T31" fmla="*/ 1858 h 2322"/>
              <a:gd name="T32" fmla="*/ 1613 w 3669"/>
              <a:gd name="T33" fmla="*/ 1625 h 2322"/>
              <a:gd name="T34" fmla="*/ 2305 w 3669"/>
              <a:gd name="T35" fmla="*/ 929 h 2322"/>
              <a:gd name="T36" fmla="*/ 1613 w 3669"/>
              <a:gd name="T37" fmla="*/ 966 h 2322"/>
              <a:gd name="T38" fmla="*/ 1267 w 3669"/>
              <a:gd name="T39" fmla="*/ 697 h 2322"/>
              <a:gd name="T40" fmla="*/ 3111 w 3669"/>
              <a:gd name="T41" fmla="*/ 0 h 2322"/>
              <a:gd name="T42" fmla="*/ 3621 w 3669"/>
              <a:gd name="T43" fmla="*/ 11 h 2322"/>
              <a:gd name="T44" fmla="*/ 3664 w 3669"/>
              <a:gd name="T45" fmla="*/ 64 h 2322"/>
              <a:gd name="T46" fmla="*/ 3399 w 3669"/>
              <a:gd name="T47" fmla="*/ 1625 h 2322"/>
              <a:gd name="T48" fmla="*/ 3002 w 3669"/>
              <a:gd name="T49" fmla="*/ 89 h 2322"/>
              <a:gd name="T50" fmla="*/ 3040 w 3669"/>
              <a:gd name="T51" fmla="*/ 25 h 2322"/>
              <a:gd name="T52" fmla="*/ 3111 w 3669"/>
              <a:gd name="T53" fmla="*/ 0 h 2322"/>
              <a:gd name="T54" fmla="*/ 1578 w 3669"/>
              <a:gd name="T55" fmla="*/ 11 h 2322"/>
              <a:gd name="T56" fmla="*/ 1855 w 3669"/>
              <a:gd name="T57" fmla="*/ 70 h 2322"/>
              <a:gd name="T58" fmla="*/ 2107 w 3669"/>
              <a:gd name="T59" fmla="*/ 172 h 2322"/>
              <a:gd name="T60" fmla="*/ 2327 w 3669"/>
              <a:gd name="T61" fmla="*/ 313 h 2322"/>
              <a:gd name="T62" fmla="*/ 2510 w 3669"/>
              <a:gd name="T63" fmla="*/ 488 h 2322"/>
              <a:gd name="T64" fmla="*/ 2648 w 3669"/>
              <a:gd name="T65" fmla="*/ 691 h 2322"/>
              <a:gd name="T66" fmla="*/ 2735 w 3669"/>
              <a:gd name="T67" fmla="*/ 918 h 2322"/>
              <a:gd name="T68" fmla="*/ 2766 w 3669"/>
              <a:gd name="T69" fmla="*/ 1161 h 2322"/>
              <a:gd name="T70" fmla="*/ 2735 w 3669"/>
              <a:gd name="T71" fmla="*/ 1404 h 2322"/>
              <a:gd name="T72" fmla="*/ 2648 w 3669"/>
              <a:gd name="T73" fmla="*/ 1631 h 2322"/>
              <a:gd name="T74" fmla="*/ 2510 w 3669"/>
              <a:gd name="T75" fmla="*/ 1834 h 2322"/>
              <a:gd name="T76" fmla="*/ 2327 w 3669"/>
              <a:gd name="T77" fmla="*/ 2009 h 2322"/>
              <a:gd name="T78" fmla="*/ 2107 w 3669"/>
              <a:gd name="T79" fmla="*/ 2150 h 2322"/>
              <a:gd name="T80" fmla="*/ 1855 w 3669"/>
              <a:gd name="T81" fmla="*/ 2252 h 2322"/>
              <a:gd name="T82" fmla="*/ 1578 w 3669"/>
              <a:gd name="T83" fmla="*/ 2311 h 2322"/>
              <a:gd name="T84" fmla="*/ 1284 w 3669"/>
              <a:gd name="T85" fmla="*/ 2320 h 2322"/>
              <a:gd name="T86" fmla="*/ 999 w 3669"/>
              <a:gd name="T87" fmla="*/ 2277 h 2322"/>
              <a:gd name="T88" fmla="*/ 739 w 3669"/>
              <a:gd name="T89" fmla="*/ 2189 h 2322"/>
              <a:gd name="T90" fmla="*/ 507 w 3669"/>
              <a:gd name="T91" fmla="*/ 2061 h 2322"/>
              <a:gd name="T92" fmla="*/ 312 w 3669"/>
              <a:gd name="T93" fmla="*/ 1896 h 2322"/>
              <a:gd name="T94" fmla="*/ 159 w 3669"/>
              <a:gd name="T95" fmla="*/ 1702 h 2322"/>
              <a:gd name="T96" fmla="*/ 53 w 3669"/>
              <a:gd name="T97" fmla="*/ 1483 h 2322"/>
              <a:gd name="T98" fmla="*/ 3 w 3669"/>
              <a:gd name="T99" fmla="*/ 1244 h 2322"/>
              <a:gd name="T100" fmla="*/ 13 w 3669"/>
              <a:gd name="T101" fmla="*/ 997 h 2322"/>
              <a:gd name="T102" fmla="*/ 82 w 3669"/>
              <a:gd name="T103" fmla="*/ 764 h 2322"/>
              <a:gd name="T104" fmla="*/ 205 w 3669"/>
              <a:gd name="T105" fmla="*/ 553 h 2322"/>
              <a:gd name="T106" fmla="*/ 373 w 3669"/>
              <a:gd name="T107" fmla="*/ 368 h 2322"/>
              <a:gd name="T108" fmla="*/ 581 w 3669"/>
              <a:gd name="T109" fmla="*/ 214 h 2322"/>
              <a:gd name="T110" fmla="*/ 822 w 3669"/>
              <a:gd name="T111" fmla="*/ 99 h 2322"/>
              <a:gd name="T112" fmla="*/ 1092 w 3669"/>
              <a:gd name="T113" fmla="*/ 26 h 2322"/>
              <a:gd name="T114" fmla="*/ 1382 w 3669"/>
              <a:gd name="T115" fmla="*/ 0 h 2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69" h="2322">
                <a:moveTo>
                  <a:pt x="3198" y="1858"/>
                </a:moveTo>
                <a:lnTo>
                  <a:pt x="3256" y="1858"/>
                </a:lnTo>
                <a:lnTo>
                  <a:pt x="3291" y="1861"/>
                </a:lnTo>
                <a:lnTo>
                  <a:pt x="3326" y="1871"/>
                </a:lnTo>
                <a:lnTo>
                  <a:pt x="3357" y="1886"/>
                </a:lnTo>
                <a:lnTo>
                  <a:pt x="3385" y="1906"/>
                </a:lnTo>
                <a:lnTo>
                  <a:pt x="3409" y="1931"/>
                </a:lnTo>
                <a:lnTo>
                  <a:pt x="3429" y="1959"/>
                </a:lnTo>
                <a:lnTo>
                  <a:pt x="3444" y="1990"/>
                </a:lnTo>
                <a:lnTo>
                  <a:pt x="3454" y="2025"/>
                </a:lnTo>
                <a:lnTo>
                  <a:pt x="3457" y="2061"/>
                </a:lnTo>
                <a:lnTo>
                  <a:pt x="3457" y="2119"/>
                </a:lnTo>
                <a:lnTo>
                  <a:pt x="3454" y="2155"/>
                </a:lnTo>
                <a:lnTo>
                  <a:pt x="3444" y="2190"/>
                </a:lnTo>
                <a:lnTo>
                  <a:pt x="3429" y="2221"/>
                </a:lnTo>
                <a:lnTo>
                  <a:pt x="3409" y="2250"/>
                </a:lnTo>
                <a:lnTo>
                  <a:pt x="3385" y="2274"/>
                </a:lnTo>
                <a:lnTo>
                  <a:pt x="3357" y="2294"/>
                </a:lnTo>
                <a:lnTo>
                  <a:pt x="3326" y="2310"/>
                </a:lnTo>
                <a:lnTo>
                  <a:pt x="3291" y="2319"/>
                </a:lnTo>
                <a:lnTo>
                  <a:pt x="3256" y="2322"/>
                </a:lnTo>
                <a:lnTo>
                  <a:pt x="3198" y="2322"/>
                </a:lnTo>
                <a:lnTo>
                  <a:pt x="3161" y="2319"/>
                </a:lnTo>
                <a:lnTo>
                  <a:pt x="3128" y="2310"/>
                </a:lnTo>
                <a:lnTo>
                  <a:pt x="3096" y="2294"/>
                </a:lnTo>
                <a:lnTo>
                  <a:pt x="3067" y="2274"/>
                </a:lnTo>
                <a:lnTo>
                  <a:pt x="3044" y="2250"/>
                </a:lnTo>
                <a:lnTo>
                  <a:pt x="3024" y="2221"/>
                </a:lnTo>
                <a:lnTo>
                  <a:pt x="3009" y="2190"/>
                </a:lnTo>
                <a:lnTo>
                  <a:pt x="3000" y="2155"/>
                </a:lnTo>
                <a:lnTo>
                  <a:pt x="2996" y="2119"/>
                </a:lnTo>
                <a:lnTo>
                  <a:pt x="2996" y="2061"/>
                </a:lnTo>
                <a:lnTo>
                  <a:pt x="3000" y="2025"/>
                </a:lnTo>
                <a:lnTo>
                  <a:pt x="3009" y="1990"/>
                </a:lnTo>
                <a:lnTo>
                  <a:pt x="3024" y="1959"/>
                </a:lnTo>
                <a:lnTo>
                  <a:pt x="3044" y="1931"/>
                </a:lnTo>
                <a:lnTo>
                  <a:pt x="3067" y="1906"/>
                </a:lnTo>
                <a:lnTo>
                  <a:pt x="3096" y="1886"/>
                </a:lnTo>
                <a:lnTo>
                  <a:pt x="3128" y="1871"/>
                </a:lnTo>
                <a:lnTo>
                  <a:pt x="3161" y="1861"/>
                </a:lnTo>
                <a:lnTo>
                  <a:pt x="3198" y="1858"/>
                </a:lnTo>
                <a:close/>
                <a:moveTo>
                  <a:pt x="576" y="464"/>
                </a:moveTo>
                <a:lnTo>
                  <a:pt x="576" y="697"/>
                </a:lnTo>
                <a:lnTo>
                  <a:pt x="728" y="697"/>
                </a:lnTo>
                <a:lnTo>
                  <a:pt x="1382" y="1356"/>
                </a:lnTo>
                <a:lnTo>
                  <a:pt x="1382" y="1625"/>
                </a:lnTo>
                <a:lnTo>
                  <a:pt x="1037" y="1625"/>
                </a:lnTo>
                <a:lnTo>
                  <a:pt x="1037" y="1858"/>
                </a:lnTo>
                <a:lnTo>
                  <a:pt x="1959" y="1858"/>
                </a:lnTo>
                <a:lnTo>
                  <a:pt x="1959" y="1625"/>
                </a:lnTo>
                <a:lnTo>
                  <a:pt x="1613" y="1625"/>
                </a:lnTo>
                <a:lnTo>
                  <a:pt x="1613" y="1356"/>
                </a:lnTo>
                <a:lnTo>
                  <a:pt x="2037" y="929"/>
                </a:lnTo>
                <a:lnTo>
                  <a:pt x="2305" y="929"/>
                </a:lnTo>
                <a:lnTo>
                  <a:pt x="2305" y="697"/>
                </a:lnTo>
                <a:lnTo>
                  <a:pt x="1613" y="697"/>
                </a:lnTo>
                <a:lnTo>
                  <a:pt x="1613" y="966"/>
                </a:lnTo>
                <a:lnTo>
                  <a:pt x="1498" y="1082"/>
                </a:lnTo>
                <a:lnTo>
                  <a:pt x="1115" y="697"/>
                </a:lnTo>
                <a:lnTo>
                  <a:pt x="1267" y="697"/>
                </a:lnTo>
                <a:lnTo>
                  <a:pt x="1267" y="464"/>
                </a:lnTo>
                <a:lnTo>
                  <a:pt x="576" y="464"/>
                </a:lnTo>
                <a:close/>
                <a:moveTo>
                  <a:pt x="3111" y="0"/>
                </a:moveTo>
                <a:lnTo>
                  <a:pt x="3573" y="0"/>
                </a:lnTo>
                <a:lnTo>
                  <a:pt x="3598" y="2"/>
                </a:lnTo>
                <a:lnTo>
                  <a:pt x="3621" y="11"/>
                </a:lnTo>
                <a:lnTo>
                  <a:pt x="3640" y="25"/>
                </a:lnTo>
                <a:lnTo>
                  <a:pt x="3654" y="43"/>
                </a:lnTo>
                <a:lnTo>
                  <a:pt x="3664" y="64"/>
                </a:lnTo>
                <a:lnTo>
                  <a:pt x="3669" y="87"/>
                </a:lnTo>
                <a:lnTo>
                  <a:pt x="3667" y="114"/>
                </a:lnTo>
                <a:lnTo>
                  <a:pt x="3399" y="1625"/>
                </a:lnTo>
                <a:lnTo>
                  <a:pt x="3053" y="1625"/>
                </a:lnTo>
                <a:lnTo>
                  <a:pt x="3000" y="116"/>
                </a:lnTo>
                <a:lnTo>
                  <a:pt x="3002" y="89"/>
                </a:lnTo>
                <a:lnTo>
                  <a:pt x="3010" y="65"/>
                </a:lnTo>
                <a:lnTo>
                  <a:pt x="3023" y="44"/>
                </a:lnTo>
                <a:lnTo>
                  <a:pt x="3040" y="25"/>
                </a:lnTo>
                <a:lnTo>
                  <a:pt x="3061" y="11"/>
                </a:lnTo>
                <a:lnTo>
                  <a:pt x="3085" y="2"/>
                </a:lnTo>
                <a:lnTo>
                  <a:pt x="3111" y="0"/>
                </a:lnTo>
                <a:close/>
                <a:moveTo>
                  <a:pt x="1382" y="0"/>
                </a:moveTo>
                <a:lnTo>
                  <a:pt x="1481" y="2"/>
                </a:lnTo>
                <a:lnTo>
                  <a:pt x="1578" y="11"/>
                </a:lnTo>
                <a:lnTo>
                  <a:pt x="1673" y="26"/>
                </a:lnTo>
                <a:lnTo>
                  <a:pt x="1765" y="45"/>
                </a:lnTo>
                <a:lnTo>
                  <a:pt x="1855" y="70"/>
                </a:lnTo>
                <a:lnTo>
                  <a:pt x="1942" y="99"/>
                </a:lnTo>
                <a:lnTo>
                  <a:pt x="2027" y="133"/>
                </a:lnTo>
                <a:lnTo>
                  <a:pt x="2107" y="172"/>
                </a:lnTo>
                <a:lnTo>
                  <a:pt x="2185" y="214"/>
                </a:lnTo>
                <a:lnTo>
                  <a:pt x="2258" y="261"/>
                </a:lnTo>
                <a:lnTo>
                  <a:pt x="2327" y="313"/>
                </a:lnTo>
                <a:lnTo>
                  <a:pt x="2393" y="368"/>
                </a:lnTo>
                <a:lnTo>
                  <a:pt x="2453" y="426"/>
                </a:lnTo>
                <a:lnTo>
                  <a:pt x="2510" y="488"/>
                </a:lnTo>
                <a:lnTo>
                  <a:pt x="2561" y="553"/>
                </a:lnTo>
                <a:lnTo>
                  <a:pt x="2607" y="620"/>
                </a:lnTo>
                <a:lnTo>
                  <a:pt x="2648" y="691"/>
                </a:lnTo>
                <a:lnTo>
                  <a:pt x="2682" y="764"/>
                </a:lnTo>
                <a:lnTo>
                  <a:pt x="2711" y="839"/>
                </a:lnTo>
                <a:lnTo>
                  <a:pt x="2735" y="918"/>
                </a:lnTo>
                <a:lnTo>
                  <a:pt x="2751" y="997"/>
                </a:lnTo>
                <a:lnTo>
                  <a:pt x="2761" y="1078"/>
                </a:lnTo>
                <a:lnTo>
                  <a:pt x="2766" y="1161"/>
                </a:lnTo>
                <a:lnTo>
                  <a:pt x="2761" y="1244"/>
                </a:lnTo>
                <a:lnTo>
                  <a:pt x="2751" y="1325"/>
                </a:lnTo>
                <a:lnTo>
                  <a:pt x="2735" y="1404"/>
                </a:lnTo>
                <a:lnTo>
                  <a:pt x="2711" y="1483"/>
                </a:lnTo>
                <a:lnTo>
                  <a:pt x="2682" y="1558"/>
                </a:lnTo>
                <a:lnTo>
                  <a:pt x="2648" y="1631"/>
                </a:lnTo>
                <a:lnTo>
                  <a:pt x="2607" y="1702"/>
                </a:lnTo>
                <a:lnTo>
                  <a:pt x="2561" y="1769"/>
                </a:lnTo>
                <a:lnTo>
                  <a:pt x="2510" y="1834"/>
                </a:lnTo>
                <a:lnTo>
                  <a:pt x="2453" y="1896"/>
                </a:lnTo>
                <a:lnTo>
                  <a:pt x="2393" y="1954"/>
                </a:lnTo>
                <a:lnTo>
                  <a:pt x="2327" y="2009"/>
                </a:lnTo>
                <a:lnTo>
                  <a:pt x="2258" y="2061"/>
                </a:lnTo>
                <a:lnTo>
                  <a:pt x="2185" y="2108"/>
                </a:lnTo>
                <a:lnTo>
                  <a:pt x="2107" y="2150"/>
                </a:lnTo>
                <a:lnTo>
                  <a:pt x="2027" y="2189"/>
                </a:lnTo>
                <a:lnTo>
                  <a:pt x="1942" y="2223"/>
                </a:lnTo>
                <a:lnTo>
                  <a:pt x="1855" y="2252"/>
                </a:lnTo>
                <a:lnTo>
                  <a:pt x="1765" y="2277"/>
                </a:lnTo>
                <a:lnTo>
                  <a:pt x="1673" y="2296"/>
                </a:lnTo>
                <a:lnTo>
                  <a:pt x="1578" y="2311"/>
                </a:lnTo>
                <a:lnTo>
                  <a:pt x="1481" y="2320"/>
                </a:lnTo>
                <a:lnTo>
                  <a:pt x="1382" y="2322"/>
                </a:lnTo>
                <a:lnTo>
                  <a:pt x="1284" y="2320"/>
                </a:lnTo>
                <a:lnTo>
                  <a:pt x="1188" y="2311"/>
                </a:lnTo>
                <a:lnTo>
                  <a:pt x="1092" y="2296"/>
                </a:lnTo>
                <a:lnTo>
                  <a:pt x="999" y="2277"/>
                </a:lnTo>
                <a:lnTo>
                  <a:pt x="910" y="2252"/>
                </a:lnTo>
                <a:lnTo>
                  <a:pt x="822" y="2223"/>
                </a:lnTo>
                <a:lnTo>
                  <a:pt x="739" y="2189"/>
                </a:lnTo>
                <a:lnTo>
                  <a:pt x="659" y="2150"/>
                </a:lnTo>
                <a:lnTo>
                  <a:pt x="581" y="2108"/>
                </a:lnTo>
                <a:lnTo>
                  <a:pt x="507" y="2061"/>
                </a:lnTo>
                <a:lnTo>
                  <a:pt x="438" y="2009"/>
                </a:lnTo>
                <a:lnTo>
                  <a:pt x="373" y="1954"/>
                </a:lnTo>
                <a:lnTo>
                  <a:pt x="312" y="1896"/>
                </a:lnTo>
                <a:lnTo>
                  <a:pt x="256" y="1834"/>
                </a:lnTo>
                <a:lnTo>
                  <a:pt x="205" y="1769"/>
                </a:lnTo>
                <a:lnTo>
                  <a:pt x="159" y="1702"/>
                </a:lnTo>
                <a:lnTo>
                  <a:pt x="118" y="1631"/>
                </a:lnTo>
                <a:lnTo>
                  <a:pt x="82" y="1558"/>
                </a:lnTo>
                <a:lnTo>
                  <a:pt x="53" y="1483"/>
                </a:lnTo>
                <a:lnTo>
                  <a:pt x="30" y="1404"/>
                </a:lnTo>
                <a:lnTo>
                  <a:pt x="13" y="1325"/>
                </a:lnTo>
                <a:lnTo>
                  <a:pt x="3" y="1244"/>
                </a:lnTo>
                <a:lnTo>
                  <a:pt x="0" y="1161"/>
                </a:lnTo>
                <a:lnTo>
                  <a:pt x="3" y="1078"/>
                </a:lnTo>
                <a:lnTo>
                  <a:pt x="13" y="997"/>
                </a:lnTo>
                <a:lnTo>
                  <a:pt x="30" y="918"/>
                </a:lnTo>
                <a:lnTo>
                  <a:pt x="53" y="839"/>
                </a:lnTo>
                <a:lnTo>
                  <a:pt x="82" y="764"/>
                </a:lnTo>
                <a:lnTo>
                  <a:pt x="118" y="691"/>
                </a:lnTo>
                <a:lnTo>
                  <a:pt x="159" y="620"/>
                </a:lnTo>
                <a:lnTo>
                  <a:pt x="205" y="553"/>
                </a:lnTo>
                <a:lnTo>
                  <a:pt x="256" y="488"/>
                </a:lnTo>
                <a:lnTo>
                  <a:pt x="312" y="426"/>
                </a:lnTo>
                <a:lnTo>
                  <a:pt x="373" y="368"/>
                </a:lnTo>
                <a:lnTo>
                  <a:pt x="438" y="313"/>
                </a:lnTo>
                <a:lnTo>
                  <a:pt x="507" y="261"/>
                </a:lnTo>
                <a:lnTo>
                  <a:pt x="581" y="214"/>
                </a:lnTo>
                <a:lnTo>
                  <a:pt x="659" y="172"/>
                </a:lnTo>
                <a:lnTo>
                  <a:pt x="739" y="133"/>
                </a:lnTo>
                <a:lnTo>
                  <a:pt x="822" y="99"/>
                </a:lnTo>
                <a:lnTo>
                  <a:pt x="910" y="70"/>
                </a:lnTo>
                <a:lnTo>
                  <a:pt x="999" y="45"/>
                </a:lnTo>
                <a:lnTo>
                  <a:pt x="1092" y="26"/>
                </a:lnTo>
                <a:lnTo>
                  <a:pt x="1188" y="11"/>
                </a:lnTo>
                <a:lnTo>
                  <a:pt x="1284" y="2"/>
                </a:lnTo>
                <a:lnTo>
                  <a:pt x="138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7" name="Freeform 1643"/>
          <p:cNvSpPr>
            <a:spLocks noEditPoints="1"/>
          </p:cNvSpPr>
          <p:nvPr/>
        </p:nvSpPr>
        <p:spPr bwMode="auto">
          <a:xfrm>
            <a:off x="1085056" y="2447265"/>
            <a:ext cx="336784" cy="340085"/>
          </a:xfrm>
          <a:custGeom>
            <a:avLst/>
            <a:gdLst>
              <a:gd name="T0" fmla="*/ 909 w 3262"/>
              <a:gd name="T1" fmla="*/ 2440 h 3292"/>
              <a:gd name="T2" fmla="*/ 1408 w 3262"/>
              <a:gd name="T3" fmla="*/ 2477 h 3292"/>
              <a:gd name="T4" fmla="*/ 1869 w 3262"/>
              <a:gd name="T5" fmla="*/ 2363 h 3292"/>
              <a:gd name="T6" fmla="*/ 1919 w 3262"/>
              <a:gd name="T7" fmla="*/ 2512 h 3292"/>
              <a:gd name="T8" fmla="*/ 1414 w 3262"/>
              <a:gd name="T9" fmla="*/ 2662 h 3292"/>
              <a:gd name="T10" fmla="*/ 868 w 3262"/>
              <a:gd name="T11" fmla="*/ 2622 h 3292"/>
              <a:gd name="T12" fmla="*/ 578 w 3262"/>
              <a:gd name="T13" fmla="*/ 2448 h 3292"/>
              <a:gd name="T14" fmla="*/ 1122 w 3262"/>
              <a:gd name="T15" fmla="*/ 1965 h 3292"/>
              <a:gd name="T16" fmla="*/ 806 w 3262"/>
              <a:gd name="T17" fmla="*/ 2124 h 3292"/>
              <a:gd name="T18" fmla="*/ 694 w 3262"/>
              <a:gd name="T19" fmla="*/ 2224 h 3292"/>
              <a:gd name="T20" fmla="*/ 478 w 3262"/>
              <a:gd name="T21" fmla="*/ 2388 h 3292"/>
              <a:gd name="T22" fmla="*/ 521 w 3262"/>
              <a:gd name="T23" fmla="*/ 2624 h 3292"/>
              <a:gd name="T24" fmla="*/ 801 w 3262"/>
              <a:gd name="T25" fmla="*/ 2836 h 3292"/>
              <a:gd name="T26" fmla="*/ 1060 w 3262"/>
              <a:gd name="T27" fmla="*/ 3007 h 3292"/>
              <a:gd name="T28" fmla="*/ 1427 w 3262"/>
              <a:gd name="T29" fmla="*/ 2956 h 3292"/>
              <a:gd name="T30" fmla="*/ 1763 w 3262"/>
              <a:gd name="T31" fmla="*/ 2768 h 3292"/>
              <a:gd name="T32" fmla="*/ 2062 w 3262"/>
              <a:gd name="T33" fmla="*/ 2578 h 3292"/>
              <a:gd name="T34" fmla="*/ 2071 w 3262"/>
              <a:gd name="T35" fmla="*/ 2333 h 3292"/>
              <a:gd name="T36" fmla="*/ 1841 w 3262"/>
              <a:gd name="T37" fmla="*/ 2218 h 3292"/>
              <a:gd name="T38" fmla="*/ 1452 w 3262"/>
              <a:gd name="T39" fmla="*/ 2034 h 3292"/>
              <a:gd name="T40" fmla="*/ 574 w 3262"/>
              <a:gd name="T41" fmla="*/ 1324 h 3292"/>
              <a:gd name="T42" fmla="*/ 397 w 3262"/>
              <a:gd name="T43" fmla="*/ 1678 h 3292"/>
              <a:gd name="T44" fmla="*/ 510 w 3262"/>
              <a:gd name="T45" fmla="*/ 2129 h 3292"/>
              <a:gd name="T46" fmla="*/ 587 w 3262"/>
              <a:gd name="T47" fmla="*/ 1992 h 3292"/>
              <a:gd name="T48" fmla="*/ 595 w 3262"/>
              <a:gd name="T49" fmla="*/ 1671 h 3292"/>
              <a:gd name="T50" fmla="*/ 783 w 3262"/>
              <a:gd name="T51" fmla="*/ 1632 h 3292"/>
              <a:gd name="T52" fmla="*/ 912 w 3262"/>
              <a:gd name="T53" fmla="*/ 1830 h 3292"/>
              <a:gd name="T54" fmla="*/ 927 w 3262"/>
              <a:gd name="T55" fmla="*/ 1456 h 3292"/>
              <a:gd name="T56" fmla="*/ 1737 w 3262"/>
              <a:gd name="T57" fmla="*/ 1205 h 3292"/>
              <a:gd name="T58" fmla="*/ 1397 w 3262"/>
              <a:gd name="T59" fmla="*/ 1441 h 3292"/>
              <a:gd name="T60" fmla="*/ 1451 w 3262"/>
              <a:gd name="T61" fmla="*/ 1830 h 3292"/>
              <a:gd name="T62" fmla="*/ 1610 w 3262"/>
              <a:gd name="T63" fmla="*/ 1586 h 3292"/>
              <a:gd name="T64" fmla="*/ 1843 w 3262"/>
              <a:gd name="T65" fmla="*/ 1612 h 3292"/>
              <a:gd name="T66" fmla="*/ 1888 w 3262"/>
              <a:gd name="T67" fmla="*/ 1960 h 3292"/>
              <a:gd name="T68" fmla="*/ 2105 w 3262"/>
              <a:gd name="T69" fmla="*/ 2070 h 3292"/>
              <a:gd name="T70" fmla="*/ 2164 w 3262"/>
              <a:gd name="T71" fmla="*/ 1629 h 3292"/>
              <a:gd name="T72" fmla="*/ 1914 w 3262"/>
              <a:gd name="T73" fmla="*/ 1249 h 3292"/>
              <a:gd name="T74" fmla="*/ 1885 w 3262"/>
              <a:gd name="T75" fmla="*/ 31 h 3292"/>
              <a:gd name="T76" fmla="*/ 2396 w 3262"/>
              <a:gd name="T77" fmla="*/ 291 h 3292"/>
              <a:gd name="T78" fmla="*/ 2684 w 3262"/>
              <a:gd name="T79" fmla="*/ 738 h 3292"/>
              <a:gd name="T80" fmla="*/ 2812 w 3262"/>
              <a:gd name="T81" fmla="*/ 1286 h 3292"/>
              <a:gd name="T82" fmla="*/ 2841 w 3262"/>
              <a:gd name="T83" fmla="*/ 1844 h 3292"/>
              <a:gd name="T84" fmla="*/ 2846 w 3262"/>
              <a:gd name="T85" fmla="*/ 2380 h 3292"/>
              <a:gd name="T86" fmla="*/ 3069 w 3262"/>
              <a:gd name="T87" fmla="*/ 2982 h 3292"/>
              <a:gd name="T88" fmla="*/ 2280 w 3262"/>
              <a:gd name="T89" fmla="*/ 2991 h 3292"/>
              <a:gd name="T90" fmla="*/ 1885 w 3262"/>
              <a:gd name="T91" fmla="*/ 2923 h 3292"/>
              <a:gd name="T92" fmla="*/ 1533 w 3262"/>
              <a:gd name="T93" fmla="*/ 3111 h 3292"/>
              <a:gd name="T94" fmla="*/ 1132 w 3262"/>
              <a:gd name="T95" fmla="*/ 3205 h 3292"/>
              <a:gd name="T96" fmla="*/ 783 w 3262"/>
              <a:gd name="T97" fmla="*/ 3069 h 3292"/>
              <a:gd name="T98" fmla="*/ 498 w 3262"/>
              <a:gd name="T99" fmla="*/ 2848 h 3292"/>
              <a:gd name="T100" fmla="*/ 100 w 3262"/>
              <a:gd name="T101" fmla="*/ 3002 h 3292"/>
              <a:gd name="T102" fmla="*/ 249 w 3262"/>
              <a:gd name="T103" fmla="*/ 2261 h 3292"/>
              <a:gd name="T104" fmla="*/ 229 w 3262"/>
              <a:gd name="T105" fmla="*/ 1861 h 3292"/>
              <a:gd name="T106" fmla="*/ 219 w 3262"/>
              <a:gd name="T107" fmla="*/ 1350 h 3292"/>
              <a:gd name="T108" fmla="*/ 299 w 3262"/>
              <a:gd name="T109" fmla="*/ 821 h 3292"/>
              <a:gd name="T110" fmla="*/ 551 w 3262"/>
              <a:gd name="T111" fmla="*/ 361 h 3292"/>
              <a:gd name="T112" fmla="*/ 1060 w 3262"/>
              <a:gd name="T113" fmla="*/ 6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663" y="2347"/>
                </a:moveTo>
                <a:lnTo>
                  <a:pt x="682" y="2348"/>
                </a:lnTo>
                <a:lnTo>
                  <a:pt x="703" y="2353"/>
                </a:lnTo>
                <a:lnTo>
                  <a:pt x="721" y="2364"/>
                </a:lnTo>
                <a:lnTo>
                  <a:pt x="748" y="2379"/>
                </a:lnTo>
                <a:lnTo>
                  <a:pt x="780" y="2395"/>
                </a:lnTo>
                <a:lnTo>
                  <a:pt x="817" y="2411"/>
                </a:lnTo>
                <a:lnTo>
                  <a:pt x="861" y="2426"/>
                </a:lnTo>
                <a:lnTo>
                  <a:pt x="909" y="2440"/>
                </a:lnTo>
                <a:lnTo>
                  <a:pt x="962" y="2452"/>
                </a:lnTo>
                <a:lnTo>
                  <a:pt x="1018" y="2463"/>
                </a:lnTo>
                <a:lnTo>
                  <a:pt x="1078" y="2472"/>
                </a:lnTo>
                <a:lnTo>
                  <a:pt x="1142" y="2478"/>
                </a:lnTo>
                <a:lnTo>
                  <a:pt x="1188" y="2481"/>
                </a:lnTo>
                <a:lnTo>
                  <a:pt x="1238" y="2482"/>
                </a:lnTo>
                <a:lnTo>
                  <a:pt x="1291" y="2483"/>
                </a:lnTo>
                <a:lnTo>
                  <a:pt x="1349" y="2481"/>
                </a:lnTo>
                <a:lnTo>
                  <a:pt x="1408" y="2477"/>
                </a:lnTo>
                <a:lnTo>
                  <a:pt x="1469" y="2470"/>
                </a:lnTo>
                <a:lnTo>
                  <a:pt x="1534" y="2459"/>
                </a:lnTo>
                <a:lnTo>
                  <a:pt x="1600" y="2443"/>
                </a:lnTo>
                <a:lnTo>
                  <a:pt x="1668" y="2423"/>
                </a:lnTo>
                <a:lnTo>
                  <a:pt x="1737" y="2399"/>
                </a:lnTo>
                <a:lnTo>
                  <a:pt x="1808" y="2369"/>
                </a:lnTo>
                <a:lnTo>
                  <a:pt x="1828" y="2361"/>
                </a:lnTo>
                <a:lnTo>
                  <a:pt x="1849" y="2359"/>
                </a:lnTo>
                <a:lnTo>
                  <a:pt x="1869" y="2363"/>
                </a:lnTo>
                <a:lnTo>
                  <a:pt x="1889" y="2370"/>
                </a:lnTo>
                <a:lnTo>
                  <a:pt x="1906" y="2381"/>
                </a:lnTo>
                <a:lnTo>
                  <a:pt x="1920" y="2396"/>
                </a:lnTo>
                <a:lnTo>
                  <a:pt x="1932" y="2414"/>
                </a:lnTo>
                <a:lnTo>
                  <a:pt x="1938" y="2435"/>
                </a:lnTo>
                <a:lnTo>
                  <a:pt x="1940" y="2455"/>
                </a:lnTo>
                <a:lnTo>
                  <a:pt x="1937" y="2476"/>
                </a:lnTo>
                <a:lnTo>
                  <a:pt x="1931" y="2495"/>
                </a:lnTo>
                <a:lnTo>
                  <a:pt x="1919" y="2512"/>
                </a:lnTo>
                <a:lnTo>
                  <a:pt x="1905" y="2527"/>
                </a:lnTo>
                <a:lnTo>
                  <a:pt x="1887" y="2538"/>
                </a:lnTo>
                <a:lnTo>
                  <a:pt x="1814" y="2569"/>
                </a:lnTo>
                <a:lnTo>
                  <a:pt x="1743" y="2595"/>
                </a:lnTo>
                <a:lnTo>
                  <a:pt x="1674" y="2617"/>
                </a:lnTo>
                <a:lnTo>
                  <a:pt x="1606" y="2633"/>
                </a:lnTo>
                <a:lnTo>
                  <a:pt x="1540" y="2645"/>
                </a:lnTo>
                <a:lnTo>
                  <a:pt x="1475" y="2656"/>
                </a:lnTo>
                <a:lnTo>
                  <a:pt x="1414" y="2662"/>
                </a:lnTo>
                <a:lnTo>
                  <a:pt x="1354" y="2666"/>
                </a:lnTo>
                <a:lnTo>
                  <a:pt x="1296" y="2668"/>
                </a:lnTo>
                <a:lnTo>
                  <a:pt x="1242" y="2668"/>
                </a:lnTo>
                <a:lnTo>
                  <a:pt x="1183" y="2667"/>
                </a:lnTo>
                <a:lnTo>
                  <a:pt x="1129" y="2664"/>
                </a:lnTo>
                <a:lnTo>
                  <a:pt x="1061" y="2658"/>
                </a:lnTo>
                <a:lnTo>
                  <a:pt x="994" y="2649"/>
                </a:lnTo>
                <a:lnTo>
                  <a:pt x="930" y="2636"/>
                </a:lnTo>
                <a:lnTo>
                  <a:pt x="868" y="2622"/>
                </a:lnTo>
                <a:lnTo>
                  <a:pt x="809" y="2605"/>
                </a:lnTo>
                <a:lnTo>
                  <a:pt x="754" y="2587"/>
                </a:lnTo>
                <a:lnTo>
                  <a:pt x="704" y="2565"/>
                </a:lnTo>
                <a:lnTo>
                  <a:pt x="658" y="2542"/>
                </a:lnTo>
                <a:lnTo>
                  <a:pt x="618" y="2518"/>
                </a:lnTo>
                <a:lnTo>
                  <a:pt x="602" y="2504"/>
                </a:lnTo>
                <a:lnTo>
                  <a:pt x="589" y="2487"/>
                </a:lnTo>
                <a:lnTo>
                  <a:pt x="581" y="2468"/>
                </a:lnTo>
                <a:lnTo>
                  <a:pt x="578" y="2448"/>
                </a:lnTo>
                <a:lnTo>
                  <a:pt x="578" y="2428"/>
                </a:lnTo>
                <a:lnTo>
                  <a:pt x="583" y="2407"/>
                </a:lnTo>
                <a:lnTo>
                  <a:pt x="593" y="2388"/>
                </a:lnTo>
                <a:lnTo>
                  <a:pt x="607" y="2372"/>
                </a:lnTo>
                <a:lnTo>
                  <a:pt x="624" y="2359"/>
                </a:lnTo>
                <a:lnTo>
                  <a:pt x="643" y="2351"/>
                </a:lnTo>
                <a:lnTo>
                  <a:pt x="663" y="2347"/>
                </a:lnTo>
                <a:close/>
                <a:moveTo>
                  <a:pt x="1172" y="1962"/>
                </a:moveTo>
                <a:lnTo>
                  <a:pt x="1122" y="1965"/>
                </a:lnTo>
                <a:lnTo>
                  <a:pt x="1077" y="1972"/>
                </a:lnTo>
                <a:lnTo>
                  <a:pt x="1034" y="1984"/>
                </a:lnTo>
                <a:lnTo>
                  <a:pt x="993" y="1998"/>
                </a:lnTo>
                <a:lnTo>
                  <a:pt x="957" y="2016"/>
                </a:lnTo>
                <a:lnTo>
                  <a:pt x="922" y="2035"/>
                </a:lnTo>
                <a:lnTo>
                  <a:pt x="889" y="2057"/>
                </a:lnTo>
                <a:lnTo>
                  <a:pt x="859" y="2080"/>
                </a:lnTo>
                <a:lnTo>
                  <a:pt x="832" y="2102"/>
                </a:lnTo>
                <a:lnTo>
                  <a:pt x="806" y="2124"/>
                </a:lnTo>
                <a:lnTo>
                  <a:pt x="784" y="2146"/>
                </a:lnTo>
                <a:lnTo>
                  <a:pt x="763" y="2166"/>
                </a:lnTo>
                <a:lnTo>
                  <a:pt x="742" y="2187"/>
                </a:lnTo>
                <a:lnTo>
                  <a:pt x="738" y="2191"/>
                </a:lnTo>
                <a:lnTo>
                  <a:pt x="733" y="2195"/>
                </a:lnTo>
                <a:lnTo>
                  <a:pt x="725" y="2200"/>
                </a:lnTo>
                <a:lnTo>
                  <a:pt x="717" y="2207"/>
                </a:lnTo>
                <a:lnTo>
                  <a:pt x="707" y="2215"/>
                </a:lnTo>
                <a:lnTo>
                  <a:pt x="694" y="2224"/>
                </a:lnTo>
                <a:lnTo>
                  <a:pt x="677" y="2237"/>
                </a:lnTo>
                <a:lnTo>
                  <a:pt x="661" y="2249"/>
                </a:lnTo>
                <a:lnTo>
                  <a:pt x="640" y="2263"/>
                </a:lnTo>
                <a:lnTo>
                  <a:pt x="618" y="2281"/>
                </a:lnTo>
                <a:lnTo>
                  <a:pt x="592" y="2300"/>
                </a:lnTo>
                <a:lnTo>
                  <a:pt x="565" y="2320"/>
                </a:lnTo>
                <a:lnTo>
                  <a:pt x="533" y="2344"/>
                </a:lnTo>
                <a:lnTo>
                  <a:pt x="498" y="2370"/>
                </a:lnTo>
                <a:lnTo>
                  <a:pt x="478" y="2388"/>
                </a:lnTo>
                <a:lnTo>
                  <a:pt x="461" y="2409"/>
                </a:lnTo>
                <a:lnTo>
                  <a:pt x="450" y="2431"/>
                </a:lnTo>
                <a:lnTo>
                  <a:pt x="445" y="2453"/>
                </a:lnTo>
                <a:lnTo>
                  <a:pt x="444" y="2477"/>
                </a:lnTo>
                <a:lnTo>
                  <a:pt x="448" y="2506"/>
                </a:lnTo>
                <a:lnTo>
                  <a:pt x="458" y="2535"/>
                </a:lnTo>
                <a:lnTo>
                  <a:pt x="475" y="2565"/>
                </a:lnTo>
                <a:lnTo>
                  <a:pt x="495" y="2594"/>
                </a:lnTo>
                <a:lnTo>
                  <a:pt x="521" y="2624"/>
                </a:lnTo>
                <a:lnTo>
                  <a:pt x="551" y="2653"/>
                </a:lnTo>
                <a:lnTo>
                  <a:pt x="587" y="2682"/>
                </a:lnTo>
                <a:lnTo>
                  <a:pt x="626" y="2708"/>
                </a:lnTo>
                <a:lnTo>
                  <a:pt x="669" y="2735"/>
                </a:lnTo>
                <a:lnTo>
                  <a:pt x="671" y="2736"/>
                </a:lnTo>
                <a:lnTo>
                  <a:pt x="707" y="2759"/>
                </a:lnTo>
                <a:lnTo>
                  <a:pt x="741" y="2784"/>
                </a:lnTo>
                <a:lnTo>
                  <a:pt x="771" y="2810"/>
                </a:lnTo>
                <a:lnTo>
                  <a:pt x="801" y="2836"/>
                </a:lnTo>
                <a:lnTo>
                  <a:pt x="830" y="2862"/>
                </a:lnTo>
                <a:lnTo>
                  <a:pt x="856" y="2886"/>
                </a:lnTo>
                <a:lnTo>
                  <a:pt x="882" y="2909"/>
                </a:lnTo>
                <a:lnTo>
                  <a:pt x="909" y="2931"/>
                </a:lnTo>
                <a:lnTo>
                  <a:pt x="935" y="2950"/>
                </a:lnTo>
                <a:lnTo>
                  <a:pt x="963" y="2968"/>
                </a:lnTo>
                <a:lnTo>
                  <a:pt x="992" y="2983"/>
                </a:lnTo>
                <a:lnTo>
                  <a:pt x="1025" y="2997"/>
                </a:lnTo>
                <a:lnTo>
                  <a:pt x="1060" y="3007"/>
                </a:lnTo>
                <a:lnTo>
                  <a:pt x="1099" y="3014"/>
                </a:lnTo>
                <a:lnTo>
                  <a:pt x="1142" y="3018"/>
                </a:lnTo>
                <a:lnTo>
                  <a:pt x="1175" y="3019"/>
                </a:lnTo>
                <a:lnTo>
                  <a:pt x="1223" y="3017"/>
                </a:lnTo>
                <a:lnTo>
                  <a:pt x="1268" y="3011"/>
                </a:lnTo>
                <a:lnTo>
                  <a:pt x="1311" y="3002"/>
                </a:lnTo>
                <a:lnTo>
                  <a:pt x="1352" y="2989"/>
                </a:lnTo>
                <a:lnTo>
                  <a:pt x="1390" y="2974"/>
                </a:lnTo>
                <a:lnTo>
                  <a:pt x="1427" y="2956"/>
                </a:lnTo>
                <a:lnTo>
                  <a:pt x="1463" y="2937"/>
                </a:lnTo>
                <a:lnTo>
                  <a:pt x="1498" y="2917"/>
                </a:lnTo>
                <a:lnTo>
                  <a:pt x="1532" y="2895"/>
                </a:lnTo>
                <a:lnTo>
                  <a:pt x="1565" y="2874"/>
                </a:lnTo>
                <a:lnTo>
                  <a:pt x="1604" y="2849"/>
                </a:lnTo>
                <a:lnTo>
                  <a:pt x="1643" y="2825"/>
                </a:lnTo>
                <a:lnTo>
                  <a:pt x="1682" y="2803"/>
                </a:lnTo>
                <a:lnTo>
                  <a:pt x="1722" y="2784"/>
                </a:lnTo>
                <a:lnTo>
                  <a:pt x="1763" y="2768"/>
                </a:lnTo>
                <a:lnTo>
                  <a:pt x="1764" y="2768"/>
                </a:lnTo>
                <a:lnTo>
                  <a:pt x="1806" y="2754"/>
                </a:lnTo>
                <a:lnTo>
                  <a:pt x="1848" y="2735"/>
                </a:lnTo>
                <a:lnTo>
                  <a:pt x="1890" y="2715"/>
                </a:lnTo>
                <a:lnTo>
                  <a:pt x="1930" y="2692"/>
                </a:lnTo>
                <a:lnTo>
                  <a:pt x="1968" y="2666"/>
                </a:lnTo>
                <a:lnTo>
                  <a:pt x="2002" y="2638"/>
                </a:lnTo>
                <a:lnTo>
                  <a:pt x="2034" y="2609"/>
                </a:lnTo>
                <a:lnTo>
                  <a:pt x="2062" y="2578"/>
                </a:lnTo>
                <a:lnTo>
                  <a:pt x="2085" y="2546"/>
                </a:lnTo>
                <a:lnTo>
                  <a:pt x="2103" y="2512"/>
                </a:lnTo>
                <a:lnTo>
                  <a:pt x="2114" y="2478"/>
                </a:lnTo>
                <a:lnTo>
                  <a:pt x="2119" y="2443"/>
                </a:lnTo>
                <a:lnTo>
                  <a:pt x="2118" y="2417"/>
                </a:lnTo>
                <a:lnTo>
                  <a:pt x="2112" y="2392"/>
                </a:lnTo>
                <a:lnTo>
                  <a:pt x="2102" y="2371"/>
                </a:lnTo>
                <a:lnTo>
                  <a:pt x="2087" y="2350"/>
                </a:lnTo>
                <a:lnTo>
                  <a:pt x="2071" y="2333"/>
                </a:lnTo>
                <a:lnTo>
                  <a:pt x="2051" y="2316"/>
                </a:lnTo>
                <a:lnTo>
                  <a:pt x="2031" y="2301"/>
                </a:lnTo>
                <a:lnTo>
                  <a:pt x="2008" y="2288"/>
                </a:lnTo>
                <a:lnTo>
                  <a:pt x="1987" y="2277"/>
                </a:lnTo>
                <a:lnTo>
                  <a:pt x="1964" y="2266"/>
                </a:lnTo>
                <a:lnTo>
                  <a:pt x="1963" y="2266"/>
                </a:lnTo>
                <a:lnTo>
                  <a:pt x="1918" y="2248"/>
                </a:lnTo>
                <a:lnTo>
                  <a:pt x="1877" y="2231"/>
                </a:lnTo>
                <a:lnTo>
                  <a:pt x="1841" y="2218"/>
                </a:lnTo>
                <a:lnTo>
                  <a:pt x="1807" y="2206"/>
                </a:lnTo>
                <a:lnTo>
                  <a:pt x="1775" y="2194"/>
                </a:lnTo>
                <a:lnTo>
                  <a:pt x="1732" y="2179"/>
                </a:lnTo>
                <a:lnTo>
                  <a:pt x="1691" y="2163"/>
                </a:lnTo>
                <a:lnTo>
                  <a:pt x="1652" y="2147"/>
                </a:lnTo>
                <a:lnTo>
                  <a:pt x="1614" y="2127"/>
                </a:lnTo>
                <a:lnTo>
                  <a:pt x="1573" y="2103"/>
                </a:lnTo>
                <a:lnTo>
                  <a:pt x="1512" y="2066"/>
                </a:lnTo>
                <a:lnTo>
                  <a:pt x="1452" y="2034"/>
                </a:lnTo>
                <a:lnTo>
                  <a:pt x="1393" y="2008"/>
                </a:lnTo>
                <a:lnTo>
                  <a:pt x="1335" y="1988"/>
                </a:lnTo>
                <a:lnTo>
                  <a:pt x="1279" y="1973"/>
                </a:lnTo>
                <a:lnTo>
                  <a:pt x="1225" y="1965"/>
                </a:lnTo>
                <a:lnTo>
                  <a:pt x="1172" y="1962"/>
                </a:lnTo>
                <a:close/>
                <a:moveTo>
                  <a:pt x="676" y="1290"/>
                </a:moveTo>
                <a:lnTo>
                  <a:pt x="640" y="1295"/>
                </a:lnTo>
                <a:lnTo>
                  <a:pt x="607" y="1307"/>
                </a:lnTo>
                <a:lnTo>
                  <a:pt x="574" y="1324"/>
                </a:lnTo>
                <a:lnTo>
                  <a:pt x="543" y="1346"/>
                </a:lnTo>
                <a:lnTo>
                  <a:pt x="516" y="1374"/>
                </a:lnTo>
                <a:lnTo>
                  <a:pt x="489" y="1406"/>
                </a:lnTo>
                <a:lnTo>
                  <a:pt x="467" y="1443"/>
                </a:lnTo>
                <a:lnTo>
                  <a:pt x="446" y="1484"/>
                </a:lnTo>
                <a:lnTo>
                  <a:pt x="429" y="1528"/>
                </a:lnTo>
                <a:lnTo>
                  <a:pt x="414" y="1575"/>
                </a:lnTo>
                <a:lnTo>
                  <a:pt x="404" y="1625"/>
                </a:lnTo>
                <a:lnTo>
                  <a:pt x="397" y="1678"/>
                </a:lnTo>
                <a:lnTo>
                  <a:pt x="395" y="1732"/>
                </a:lnTo>
                <a:lnTo>
                  <a:pt x="396" y="1788"/>
                </a:lnTo>
                <a:lnTo>
                  <a:pt x="401" y="1845"/>
                </a:lnTo>
                <a:lnTo>
                  <a:pt x="410" y="1901"/>
                </a:lnTo>
                <a:lnTo>
                  <a:pt x="424" y="1953"/>
                </a:lnTo>
                <a:lnTo>
                  <a:pt x="441" y="2002"/>
                </a:lnTo>
                <a:lnTo>
                  <a:pt x="461" y="2049"/>
                </a:lnTo>
                <a:lnTo>
                  <a:pt x="484" y="2091"/>
                </a:lnTo>
                <a:lnTo>
                  <a:pt x="510" y="2129"/>
                </a:lnTo>
                <a:lnTo>
                  <a:pt x="532" y="2113"/>
                </a:lnTo>
                <a:lnTo>
                  <a:pt x="551" y="2098"/>
                </a:lnTo>
                <a:lnTo>
                  <a:pt x="569" y="2086"/>
                </a:lnTo>
                <a:lnTo>
                  <a:pt x="583" y="2074"/>
                </a:lnTo>
                <a:lnTo>
                  <a:pt x="596" y="2064"/>
                </a:lnTo>
                <a:lnTo>
                  <a:pt x="608" y="2057"/>
                </a:lnTo>
                <a:lnTo>
                  <a:pt x="614" y="2051"/>
                </a:lnTo>
                <a:lnTo>
                  <a:pt x="600" y="2023"/>
                </a:lnTo>
                <a:lnTo>
                  <a:pt x="587" y="1992"/>
                </a:lnTo>
                <a:lnTo>
                  <a:pt x="576" y="1958"/>
                </a:lnTo>
                <a:lnTo>
                  <a:pt x="568" y="1921"/>
                </a:lnTo>
                <a:lnTo>
                  <a:pt x="563" y="1882"/>
                </a:lnTo>
                <a:lnTo>
                  <a:pt x="561" y="1842"/>
                </a:lnTo>
                <a:lnTo>
                  <a:pt x="562" y="1803"/>
                </a:lnTo>
                <a:lnTo>
                  <a:pt x="566" y="1766"/>
                </a:lnTo>
                <a:lnTo>
                  <a:pt x="573" y="1730"/>
                </a:lnTo>
                <a:lnTo>
                  <a:pt x="583" y="1698"/>
                </a:lnTo>
                <a:lnTo>
                  <a:pt x="595" y="1671"/>
                </a:lnTo>
                <a:lnTo>
                  <a:pt x="610" y="1645"/>
                </a:lnTo>
                <a:lnTo>
                  <a:pt x="627" y="1624"/>
                </a:lnTo>
                <a:lnTo>
                  <a:pt x="646" y="1608"/>
                </a:lnTo>
                <a:lnTo>
                  <a:pt x="666" y="1597"/>
                </a:lnTo>
                <a:lnTo>
                  <a:pt x="689" y="1591"/>
                </a:lnTo>
                <a:lnTo>
                  <a:pt x="713" y="1592"/>
                </a:lnTo>
                <a:lnTo>
                  <a:pt x="738" y="1599"/>
                </a:lnTo>
                <a:lnTo>
                  <a:pt x="761" y="1613"/>
                </a:lnTo>
                <a:lnTo>
                  <a:pt x="783" y="1632"/>
                </a:lnTo>
                <a:lnTo>
                  <a:pt x="803" y="1658"/>
                </a:lnTo>
                <a:lnTo>
                  <a:pt x="822" y="1688"/>
                </a:lnTo>
                <a:lnTo>
                  <a:pt x="837" y="1722"/>
                </a:lnTo>
                <a:lnTo>
                  <a:pt x="850" y="1759"/>
                </a:lnTo>
                <a:lnTo>
                  <a:pt x="860" y="1801"/>
                </a:lnTo>
                <a:lnTo>
                  <a:pt x="867" y="1845"/>
                </a:lnTo>
                <a:lnTo>
                  <a:pt x="867" y="1845"/>
                </a:lnTo>
                <a:lnTo>
                  <a:pt x="867" y="1851"/>
                </a:lnTo>
                <a:lnTo>
                  <a:pt x="912" y="1830"/>
                </a:lnTo>
                <a:lnTo>
                  <a:pt x="961" y="1810"/>
                </a:lnTo>
                <a:lnTo>
                  <a:pt x="1013" y="1795"/>
                </a:lnTo>
                <a:lnTo>
                  <a:pt x="1012" y="1752"/>
                </a:lnTo>
                <a:lnTo>
                  <a:pt x="1007" y="1696"/>
                </a:lnTo>
                <a:lnTo>
                  <a:pt x="998" y="1643"/>
                </a:lnTo>
                <a:lnTo>
                  <a:pt x="984" y="1591"/>
                </a:lnTo>
                <a:lnTo>
                  <a:pt x="968" y="1543"/>
                </a:lnTo>
                <a:lnTo>
                  <a:pt x="949" y="1497"/>
                </a:lnTo>
                <a:lnTo>
                  <a:pt x="927" y="1456"/>
                </a:lnTo>
                <a:lnTo>
                  <a:pt x="902" y="1418"/>
                </a:lnTo>
                <a:lnTo>
                  <a:pt x="875" y="1383"/>
                </a:lnTo>
                <a:lnTo>
                  <a:pt x="846" y="1355"/>
                </a:lnTo>
                <a:lnTo>
                  <a:pt x="814" y="1331"/>
                </a:lnTo>
                <a:lnTo>
                  <a:pt x="782" y="1311"/>
                </a:lnTo>
                <a:lnTo>
                  <a:pt x="748" y="1298"/>
                </a:lnTo>
                <a:lnTo>
                  <a:pt x="712" y="1291"/>
                </a:lnTo>
                <a:lnTo>
                  <a:pt x="676" y="1290"/>
                </a:lnTo>
                <a:close/>
                <a:moveTo>
                  <a:pt x="1737" y="1205"/>
                </a:moveTo>
                <a:lnTo>
                  <a:pt x="1690" y="1210"/>
                </a:lnTo>
                <a:lnTo>
                  <a:pt x="1645" y="1220"/>
                </a:lnTo>
                <a:lnTo>
                  <a:pt x="1602" y="1237"/>
                </a:lnTo>
                <a:lnTo>
                  <a:pt x="1561" y="1260"/>
                </a:lnTo>
                <a:lnTo>
                  <a:pt x="1522" y="1286"/>
                </a:lnTo>
                <a:lnTo>
                  <a:pt x="1487" y="1319"/>
                </a:lnTo>
                <a:lnTo>
                  <a:pt x="1454" y="1356"/>
                </a:lnTo>
                <a:lnTo>
                  <a:pt x="1423" y="1397"/>
                </a:lnTo>
                <a:lnTo>
                  <a:pt x="1397" y="1441"/>
                </a:lnTo>
                <a:lnTo>
                  <a:pt x="1373" y="1490"/>
                </a:lnTo>
                <a:lnTo>
                  <a:pt x="1354" y="1541"/>
                </a:lnTo>
                <a:lnTo>
                  <a:pt x="1339" y="1596"/>
                </a:lnTo>
                <a:lnTo>
                  <a:pt x="1328" y="1653"/>
                </a:lnTo>
                <a:lnTo>
                  <a:pt x="1322" y="1712"/>
                </a:lnTo>
                <a:lnTo>
                  <a:pt x="1321" y="1772"/>
                </a:lnTo>
                <a:lnTo>
                  <a:pt x="1321" y="1791"/>
                </a:lnTo>
                <a:lnTo>
                  <a:pt x="1385" y="1808"/>
                </a:lnTo>
                <a:lnTo>
                  <a:pt x="1451" y="1830"/>
                </a:lnTo>
                <a:lnTo>
                  <a:pt x="1516" y="1859"/>
                </a:lnTo>
                <a:lnTo>
                  <a:pt x="1516" y="1842"/>
                </a:lnTo>
                <a:lnTo>
                  <a:pt x="1519" y="1797"/>
                </a:lnTo>
                <a:lnTo>
                  <a:pt x="1527" y="1753"/>
                </a:lnTo>
                <a:lnTo>
                  <a:pt x="1537" y="1713"/>
                </a:lnTo>
                <a:lnTo>
                  <a:pt x="1551" y="1676"/>
                </a:lnTo>
                <a:lnTo>
                  <a:pt x="1568" y="1642"/>
                </a:lnTo>
                <a:lnTo>
                  <a:pt x="1588" y="1612"/>
                </a:lnTo>
                <a:lnTo>
                  <a:pt x="1610" y="1586"/>
                </a:lnTo>
                <a:lnTo>
                  <a:pt x="1635" y="1565"/>
                </a:lnTo>
                <a:lnTo>
                  <a:pt x="1661" y="1550"/>
                </a:lnTo>
                <a:lnTo>
                  <a:pt x="1688" y="1540"/>
                </a:lnTo>
                <a:lnTo>
                  <a:pt x="1717" y="1537"/>
                </a:lnTo>
                <a:lnTo>
                  <a:pt x="1746" y="1540"/>
                </a:lnTo>
                <a:lnTo>
                  <a:pt x="1773" y="1550"/>
                </a:lnTo>
                <a:lnTo>
                  <a:pt x="1799" y="1565"/>
                </a:lnTo>
                <a:lnTo>
                  <a:pt x="1822" y="1587"/>
                </a:lnTo>
                <a:lnTo>
                  <a:pt x="1843" y="1612"/>
                </a:lnTo>
                <a:lnTo>
                  <a:pt x="1861" y="1643"/>
                </a:lnTo>
                <a:lnTo>
                  <a:pt x="1877" y="1677"/>
                </a:lnTo>
                <a:lnTo>
                  <a:pt x="1890" y="1714"/>
                </a:lnTo>
                <a:lnTo>
                  <a:pt x="1899" y="1754"/>
                </a:lnTo>
                <a:lnTo>
                  <a:pt x="1904" y="1798"/>
                </a:lnTo>
                <a:lnTo>
                  <a:pt x="1905" y="1842"/>
                </a:lnTo>
                <a:lnTo>
                  <a:pt x="1902" y="1883"/>
                </a:lnTo>
                <a:lnTo>
                  <a:pt x="1897" y="1923"/>
                </a:lnTo>
                <a:lnTo>
                  <a:pt x="1888" y="1960"/>
                </a:lnTo>
                <a:lnTo>
                  <a:pt x="1875" y="1995"/>
                </a:lnTo>
                <a:lnTo>
                  <a:pt x="1861" y="2027"/>
                </a:lnTo>
                <a:lnTo>
                  <a:pt x="1891" y="2037"/>
                </a:lnTo>
                <a:lnTo>
                  <a:pt x="1923" y="2049"/>
                </a:lnTo>
                <a:lnTo>
                  <a:pt x="1957" y="2062"/>
                </a:lnTo>
                <a:lnTo>
                  <a:pt x="1994" y="2076"/>
                </a:lnTo>
                <a:lnTo>
                  <a:pt x="2035" y="2094"/>
                </a:lnTo>
                <a:lnTo>
                  <a:pt x="2079" y="2115"/>
                </a:lnTo>
                <a:lnTo>
                  <a:pt x="2105" y="2070"/>
                </a:lnTo>
                <a:lnTo>
                  <a:pt x="2126" y="2023"/>
                </a:lnTo>
                <a:lnTo>
                  <a:pt x="2145" y="1972"/>
                </a:lnTo>
                <a:lnTo>
                  <a:pt x="2159" y="1919"/>
                </a:lnTo>
                <a:lnTo>
                  <a:pt x="2169" y="1865"/>
                </a:lnTo>
                <a:lnTo>
                  <a:pt x="2174" y="1808"/>
                </a:lnTo>
                <a:lnTo>
                  <a:pt x="2176" y="1749"/>
                </a:lnTo>
                <a:lnTo>
                  <a:pt x="2176" y="1749"/>
                </a:lnTo>
                <a:lnTo>
                  <a:pt x="2172" y="1688"/>
                </a:lnTo>
                <a:lnTo>
                  <a:pt x="2164" y="1629"/>
                </a:lnTo>
                <a:lnTo>
                  <a:pt x="2151" y="1574"/>
                </a:lnTo>
                <a:lnTo>
                  <a:pt x="2133" y="1520"/>
                </a:lnTo>
                <a:lnTo>
                  <a:pt x="2112" y="1470"/>
                </a:lnTo>
                <a:lnTo>
                  <a:pt x="2087" y="1423"/>
                </a:lnTo>
                <a:lnTo>
                  <a:pt x="2059" y="1379"/>
                </a:lnTo>
                <a:lnTo>
                  <a:pt x="2027" y="1340"/>
                </a:lnTo>
                <a:lnTo>
                  <a:pt x="1992" y="1305"/>
                </a:lnTo>
                <a:lnTo>
                  <a:pt x="1954" y="1275"/>
                </a:lnTo>
                <a:lnTo>
                  <a:pt x="1914" y="1249"/>
                </a:lnTo>
                <a:lnTo>
                  <a:pt x="1872" y="1230"/>
                </a:lnTo>
                <a:lnTo>
                  <a:pt x="1829" y="1215"/>
                </a:lnTo>
                <a:lnTo>
                  <a:pt x="1783" y="1207"/>
                </a:lnTo>
                <a:lnTo>
                  <a:pt x="1737" y="1205"/>
                </a:lnTo>
                <a:close/>
                <a:moveTo>
                  <a:pt x="1570" y="0"/>
                </a:moveTo>
                <a:lnTo>
                  <a:pt x="1654" y="2"/>
                </a:lnTo>
                <a:lnTo>
                  <a:pt x="1735" y="8"/>
                </a:lnTo>
                <a:lnTo>
                  <a:pt x="1812" y="18"/>
                </a:lnTo>
                <a:lnTo>
                  <a:pt x="1885" y="31"/>
                </a:lnTo>
                <a:lnTo>
                  <a:pt x="1955" y="48"/>
                </a:lnTo>
                <a:lnTo>
                  <a:pt x="2021" y="68"/>
                </a:lnTo>
                <a:lnTo>
                  <a:pt x="2084" y="92"/>
                </a:lnTo>
                <a:lnTo>
                  <a:pt x="2144" y="117"/>
                </a:lnTo>
                <a:lnTo>
                  <a:pt x="2201" y="146"/>
                </a:lnTo>
                <a:lnTo>
                  <a:pt x="2254" y="179"/>
                </a:lnTo>
                <a:lnTo>
                  <a:pt x="2304" y="213"/>
                </a:lnTo>
                <a:lnTo>
                  <a:pt x="2351" y="251"/>
                </a:lnTo>
                <a:lnTo>
                  <a:pt x="2396" y="291"/>
                </a:lnTo>
                <a:lnTo>
                  <a:pt x="2438" y="333"/>
                </a:lnTo>
                <a:lnTo>
                  <a:pt x="2477" y="377"/>
                </a:lnTo>
                <a:lnTo>
                  <a:pt x="2514" y="423"/>
                </a:lnTo>
                <a:lnTo>
                  <a:pt x="2548" y="472"/>
                </a:lnTo>
                <a:lnTo>
                  <a:pt x="2579" y="522"/>
                </a:lnTo>
                <a:lnTo>
                  <a:pt x="2609" y="574"/>
                </a:lnTo>
                <a:lnTo>
                  <a:pt x="2636" y="628"/>
                </a:lnTo>
                <a:lnTo>
                  <a:pt x="2661" y="682"/>
                </a:lnTo>
                <a:lnTo>
                  <a:pt x="2684" y="738"/>
                </a:lnTo>
                <a:lnTo>
                  <a:pt x="2705" y="796"/>
                </a:lnTo>
                <a:lnTo>
                  <a:pt x="2724" y="855"/>
                </a:lnTo>
                <a:lnTo>
                  <a:pt x="2741" y="915"/>
                </a:lnTo>
                <a:lnTo>
                  <a:pt x="2756" y="975"/>
                </a:lnTo>
                <a:lnTo>
                  <a:pt x="2771" y="1035"/>
                </a:lnTo>
                <a:lnTo>
                  <a:pt x="2783" y="1097"/>
                </a:lnTo>
                <a:lnTo>
                  <a:pt x="2793" y="1160"/>
                </a:lnTo>
                <a:lnTo>
                  <a:pt x="2803" y="1223"/>
                </a:lnTo>
                <a:lnTo>
                  <a:pt x="2812" y="1286"/>
                </a:lnTo>
                <a:lnTo>
                  <a:pt x="2819" y="1349"/>
                </a:lnTo>
                <a:lnTo>
                  <a:pt x="2824" y="1412"/>
                </a:lnTo>
                <a:lnTo>
                  <a:pt x="2829" y="1475"/>
                </a:lnTo>
                <a:lnTo>
                  <a:pt x="2833" y="1538"/>
                </a:lnTo>
                <a:lnTo>
                  <a:pt x="2836" y="1600"/>
                </a:lnTo>
                <a:lnTo>
                  <a:pt x="2838" y="1662"/>
                </a:lnTo>
                <a:lnTo>
                  <a:pt x="2840" y="1724"/>
                </a:lnTo>
                <a:lnTo>
                  <a:pt x="2841" y="1785"/>
                </a:lnTo>
                <a:lnTo>
                  <a:pt x="2841" y="1844"/>
                </a:lnTo>
                <a:lnTo>
                  <a:pt x="2841" y="1904"/>
                </a:lnTo>
                <a:lnTo>
                  <a:pt x="2841" y="1962"/>
                </a:lnTo>
                <a:lnTo>
                  <a:pt x="2841" y="2018"/>
                </a:lnTo>
                <a:lnTo>
                  <a:pt x="2840" y="2073"/>
                </a:lnTo>
                <a:lnTo>
                  <a:pt x="2839" y="2127"/>
                </a:lnTo>
                <a:lnTo>
                  <a:pt x="2838" y="2180"/>
                </a:lnTo>
                <a:lnTo>
                  <a:pt x="2838" y="2230"/>
                </a:lnTo>
                <a:lnTo>
                  <a:pt x="2839" y="2306"/>
                </a:lnTo>
                <a:lnTo>
                  <a:pt x="2846" y="2380"/>
                </a:lnTo>
                <a:lnTo>
                  <a:pt x="2858" y="2452"/>
                </a:lnTo>
                <a:lnTo>
                  <a:pt x="2873" y="2524"/>
                </a:lnTo>
                <a:lnTo>
                  <a:pt x="2891" y="2592"/>
                </a:lnTo>
                <a:lnTo>
                  <a:pt x="2915" y="2660"/>
                </a:lnTo>
                <a:lnTo>
                  <a:pt x="2941" y="2726"/>
                </a:lnTo>
                <a:lnTo>
                  <a:pt x="2969" y="2792"/>
                </a:lnTo>
                <a:lnTo>
                  <a:pt x="3001" y="2856"/>
                </a:lnTo>
                <a:lnTo>
                  <a:pt x="3034" y="2920"/>
                </a:lnTo>
                <a:lnTo>
                  <a:pt x="3069" y="2982"/>
                </a:lnTo>
                <a:lnTo>
                  <a:pt x="3106" y="3045"/>
                </a:lnTo>
                <a:lnTo>
                  <a:pt x="3144" y="3107"/>
                </a:lnTo>
                <a:lnTo>
                  <a:pt x="3183" y="3168"/>
                </a:lnTo>
                <a:lnTo>
                  <a:pt x="3222" y="3230"/>
                </a:lnTo>
                <a:lnTo>
                  <a:pt x="3262" y="3292"/>
                </a:lnTo>
                <a:lnTo>
                  <a:pt x="2384" y="3292"/>
                </a:lnTo>
                <a:lnTo>
                  <a:pt x="2347" y="3191"/>
                </a:lnTo>
                <a:lnTo>
                  <a:pt x="2313" y="3091"/>
                </a:lnTo>
                <a:lnTo>
                  <a:pt x="2280" y="2991"/>
                </a:lnTo>
                <a:lnTo>
                  <a:pt x="2249" y="2894"/>
                </a:lnTo>
                <a:lnTo>
                  <a:pt x="2220" y="2799"/>
                </a:lnTo>
                <a:lnTo>
                  <a:pt x="2195" y="2708"/>
                </a:lnTo>
                <a:lnTo>
                  <a:pt x="2157" y="2750"/>
                </a:lnTo>
                <a:lnTo>
                  <a:pt x="2111" y="2791"/>
                </a:lnTo>
                <a:lnTo>
                  <a:pt x="2061" y="2830"/>
                </a:lnTo>
                <a:lnTo>
                  <a:pt x="2005" y="2864"/>
                </a:lnTo>
                <a:lnTo>
                  <a:pt x="1947" y="2896"/>
                </a:lnTo>
                <a:lnTo>
                  <a:pt x="1885" y="2923"/>
                </a:lnTo>
                <a:lnTo>
                  <a:pt x="1819" y="2947"/>
                </a:lnTo>
                <a:lnTo>
                  <a:pt x="1783" y="2961"/>
                </a:lnTo>
                <a:lnTo>
                  <a:pt x="1747" y="2981"/>
                </a:lnTo>
                <a:lnTo>
                  <a:pt x="1707" y="3005"/>
                </a:lnTo>
                <a:lnTo>
                  <a:pt x="1665" y="3032"/>
                </a:lnTo>
                <a:lnTo>
                  <a:pt x="1634" y="3051"/>
                </a:lnTo>
                <a:lnTo>
                  <a:pt x="1602" y="3072"/>
                </a:lnTo>
                <a:lnTo>
                  <a:pt x="1568" y="3092"/>
                </a:lnTo>
                <a:lnTo>
                  <a:pt x="1533" y="3111"/>
                </a:lnTo>
                <a:lnTo>
                  <a:pt x="1496" y="3131"/>
                </a:lnTo>
                <a:lnTo>
                  <a:pt x="1457" y="3148"/>
                </a:lnTo>
                <a:lnTo>
                  <a:pt x="1416" y="3164"/>
                </a:lnTo>
                <a:lnTo>
                  <a:pt x="1372" y="3178"/>
                </a:lnTo>
                <a:lnTo>
                  <a:pt x="1327" y="3190"/>
                </a:lnTo>
                <a:lnTo>
                  <a:pt x="1279" y="3199"/>
                </a:lnTo>
                <a:lnTo>
                  <a:pt x="1228" y="3204"/>
                </a:lnTo>
                <a:lnTo>
                  <a:pt x="1175" y="3206"/>
                </a:lnTo>
                <a:lnTo>
                  <a:pt x="1132" y="3205"/>
                </a:lnTo>
                <a:lnTo>
                  <a:pt x="1079" y="3200"/>
                </a:lnTo>
                <a:lnTo>
                  <a:pt x="1031" y="3192"/>
                </a:lnTo>
                <a:lnTo>
                  <a:pt x="987" y="3180"/>
                </a:lnTo>
                <a:lnTo>
                  <a:pt x="946" y="3167"/>
                </a:lnTo>
                <a:lnTo>
                  <a:pt x="909" y="3150"/>
                </a:lnTo>
                <a:lnTo>
                  <a:pt x="874" y="3132"/>
                </a:lnTo>
                <a:lnTo>
                  <a:pt x="841" y="3112"/>
                </a:lnTo>
                <a:lnTo>
                  <a:pt x="811" y="3091"/>
                </a:lnTo>
                <a:lnTo>
                  <a:pt x="783" y="3069"/>
                </a:lnTo>
                <a:lnTo>
                  <a:pt x="756" y="3046"/>
                </a:lnTo>
                <a:lnTo>
                  <a:pt x="729" y="3023"/>
                </a:lnTo>
                <a:lnTo>
                  <a:pt x="705" y="3000"/>
                </a:lnTo>
                <a:lnTo>
                  <a:pt x="674" y="2972"/>
                </a:lnTo>
                <a:lnTo>
                  <a:pt x="643" y="2945"/>
                </a:lnTo>
                <a:lnTo>
                  <a:pt x="611" y="2920"/>
                </a:lnTo>
                <a:lnTo>
                  <a:pt x="578" y="2897"/>
                </a:lnTo>
                <a:lnTo>
                  <a:pt x="536" y="2874"/>
                </a:lnTo>
                <a:lnTo>
                  <a:pt x="498" y="2848"/>
                </a:lnTo>
                <a:lnTo>
                  <a:pt x="488" y="2934"/>
                </a:lnTo>
                <a:lnTo>
                  <a:pt x="474" y="3021"/>
                </a:lnTo>
                <a:lnTo>
                  <a:pt x="456" y="3111"/>
                </a:lnTo>
                <a:lnTo>
                  <a:pt x="435" y="3201"/>
                </a:lnTo>
                <a:lnTo>
                  <a:pt x="411" y="3292"/>
                </a:lnTo>
                <a:lnTo>
                  <a:pt x="0" y="3292"/>
                </a:lnTo>
                <a:lnTo>
                  <a:pt x="36" y="3194"/>
                </a:lnTo>
                <a:lnTo>
                  <a:pt x="69" y="3098"/>
                </a:lnTo>
                <a:lnTo>
                  <a:pt x="100" y="3002"/>
                </a:lnTo>
                <a:lnTo>
                  <a:pt x="129" y="2907"/>
                </a:lnTo>
                <a:lnTo>
                  <a:pt x="154" y="2814"/>
                </a:lnTo>
                <a:lnTo>
                  <a:pt x="178" y="2722"/>
                </a:lnTo>
                <a:lnTo>
                  <a:pt x="198" y="2631"/>
                </a:lnTo>
                <a:lnTo>
                  <a:pt x="216" y="2543"/>
                </a:lnTo>
                <a:lnTo>
                  <a:pt x="230" y="2459"/>
                </a:lnTo>
                <a:lnTo>
                  <a:pt x="240" y="2375"/>
                </a:lnTo>
                <a:lnTo>
                  <a:pt x="249" y="2295"/>
                </a:lnTo>
                <a:lnTo>
                  <a:pt x="249" y="2261"/>
                </a:lnTo>
                <a:lnTo>
                  <a:pt x="249" y="2225"/>
                </a:lnTo>
                <a:lnTo>
                  <a:pt x="249" y="2187"/>
                </a:lnTo>
                <a:lnTo>
                  <a:pt x="247" y="2146"/>
                </a:lnTo>
                <a:lnTo>
                  <a:pt x="245" y="2102"/>
                </a:lnTo>
                <a:lnTo>
                  <a:pt x="242" y="2058"/>
                </a:lnTo>
                <a:lnTo>
                  <a:pt x="239" y="2010"/>
                </a:lnTo>
                <a:lnTo>
                  <a:pt x="236" y="1962"/>
                </a:lnTo>
                <a:lnTo>
                  <a:pt x="233" y="1912"/>
                </a:lnTo>
                <a:lnTo>
                  <a:pt x="229" y="1861"/>
                </a:lnTo>
                <a:lnTo>
                  <a:pt x="226" y="1808"/>
                </a:lnTo>
                <a:lnTo>
                  <a:pt x="223" y="1753"/>
                </a:lnTo>
                <a:lnTo>
                  <a:pt x="221" y="1698"/>
                </a:lnTo>
                <a:lnTo>
                  <a:pt x="219" y="1642"/>
                </a:lnTo>
                <a:lnTo>
                  <a:pt x="217" y="1585"/>
                </a:lnTo>
                <a:lnTo>
                  <a:pt x="216" y="1527"/>
                </a:lnTo>
                <a:lnTo>
                  <a:pt x="216" y="1468"/>
                </a:lnTo>
                <a:lnTo>
                  <a:pt x="217" y="1409"/>
                </a:lnTo>
                <a:lnTo>
                  <a:pt x="219" y="1350"/>
                </a:lnTo>
                <a:lnTo>
                  <a:pt x="221" y="1291"/>
                </a:lnTo>
                <a:lnTo>
                  <a:pt x="225" y="1231"/>
                </a:lnTo>
                <a:lnTo>
                  <a:pt x="231" y="1171"/>
                </a:lnTo>
                <a:lnTo>
                  <a:pt x="237" y="1112"/>
                </a:lnTo>
                <a:lnTo>
                  <a:pt x="247" y="1052"/>
                </a:lnTo>
                <a:lnTo>
                  <a:pt x="257" y="993"/>
                </a:lnTo>
                <a:lnTo>
                  <a:pt x="268" y="935"/>
                </a:lnTo>
                <a:lnTo>
                  <a:pt x="282" y="877"/>
                </a:lnTo>
                <a:lnTo>
                  <a:pt x="299" y="821"/>
                </a:lnTo>
                <a:lnTo>
                  <a:pt x="316" y="764"/>
                </a:lnTo>
                <a:lnTo>
                  <a:pt x="337" y="709"/>
                </a:lnTo>
                <a:lnTo>
                  <a:pt x="359" y="655"/>
                </a:lnTo>
                <a:lnTo>
                  <a:pt x="385" y="603"/>
                </a:lnTo>
                <a:lnTo>
                  <a:pt x="412" y="551"/>
                </a:lnTo>
                <a:lnTo>
                  <a:pt x="443" y="501"/>
                </a:lnTo>
                <a:lnTo>
                  <a:pt x="476" y="453"/>
                </a:lnTo>
                <a:lnTo>
                  <a:pt x="512" y="407"/>
                </a:lnTo>
                <a:lnTo>
                  <a:pt x="551" y="361"/>
                </a:lnTo>
                <a:lnTo>
                  <a:pt x="593" y="319"/>
                </a:lnTo>
                <a:lnTo>
                  <a:pt x="639" y="278"/>
                </a:lnTo>
                <a:lnTo>
                  <a:pt x="689" y="240"/>
                </a:lnTo>
                <a:lnTo>
                  <a:pt x="741" y="204"/>
                </a:lnTo>
                <a:lnTo>
                  <a:pt x="797" y="170"/>
                </a:lnTo>
                <a:lnTo>
                  <a:pt x="856" y="139"/>
                </a:lnTo>
                <a:lnTo>
                  <a:pt x="921" y="111"/>
                </a:lnTo>
                <a:lnTo>
                  <a:pt x="988" y="86"/>
                </a:lnTo>
                <a:lnTo>
                  <a:pt x="1060" y="64"/>
                </a:lnTo>
                <a:lnTo>
                  <a:pt x="1136" y="44"/>
                </a:lnTo>
                <a:lnTo>
                  <a:pt x="1216" y="29"/>
                </a:lnTo>
                <a:lnTo>
                  <a:pt x="1300" y="15"/>
                </a:lnTo>
                <a:lnTo>
                  <a:pt x="1389" y="7"/>
                </a:lnTo>
                <a:lnTo>
                  <a:pt x="1482" y="1"/>
                </a:lnTo>
                <a:lnTo>
                  <a:pt x="157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68" name="Freeform 1648"/>
          <p:cNvSpPr>
            <a:spLocks noEditPoints="1"/>
          </p:cNvSpPr>
          <p:nvPr/>
        </p:nvSpPr>
        <p:spPr bwMode="auto">
          <a:xfrm>
            <a:off x="1642971" y="2447265"/>
            <a:ext cx="274875" cy="340085"/>
          </a:xfrm>
          <a:custGeom>
            <a:avLst/>
            <a:gdLst>
              <a:gd name="T0" fmla="*/ 2031 w 2667"/>
              <a:gd name="T1" fmla="*/ 799 h 3292"/>
              <a:gd name="T2" fmla="*/ 2168 w 2667"/>
              <a:gd name="T3" fmla="*/ 826 h 3292"/>
              <a:gd name="T4" fmla="*/ 2335 w 2667"/>
              <a:gd name="T5" fmla="*/ 895 h 3292"/>
              <a:gd name="T6" fmla="*/ 2505 w 2667"/>
              <a:gd name="T7" fmla="*/ 1027 h 3292"/>
              <a:gd name="T8" fmla="*/ 2569 w 2667"/>
              <a:gd name="T9" fmla="*/ 1129 h 3292"/>
              <a:gd name="T10" fmla="*/ 2504 w 2667"/>
              <a:gd name="T11" fmla="*/ 1178 h 3292"/>
              <a:gd name="T12" fmla="*/ 2410 w 2667"/>
              <a:gd name="T13" fmla="*/ 1268 h 3292"/>
              <a:gd name="T14" fmla="*/ 2315 w 2667"/>
              <a:gd name="T15" fmla="*/ 1403 h 3292"/>
              <a:gd name="T16" fmla="*/ 2245 w 2667"/>
              <a:gd name="T17" fmla="*/ 1583 h 3292"/>
              <a:gd name="T18" fmla="*/ 2227 w 2667"/>
              <a:gd name="T19" fmla="*/ 1749 h 3292"/>
              <a:gd name="T20" fmla="*/ 2261 w 2667"/>
              <a:gd name="T21" fmla="*/ 1971 h 3292"/>
              <a:gd name="T22" fmla="*/ 2343 w 2667"/>
              <a:gd name="T23" fmla="*/ 2143 h 3292"/>
              <a:gd name="T24" fmla="*/ 2447 w 2667"/>
              <a:gd name="T25" fmla="*/ 2268 h 3292"/>
              <a:gd name="T26" fmla="*/ 2552 w 2667"/>
              <a:gd name="T27" fmla="*/ 2352 h 3292"/>
              <a:gd name="T28" fmla="*/ 2634 w 2667"/>
              <a:gd name="T29" fmla="*/ 2400 h 3292"/>
              <a:gd name="T30" fmla="*/ 2667 w 2667"/>
              <a:gd name="T31" fmla="*/ 2415 h 3292"/>
              <a:gd name="T32" fmla="*/ 2651 w 2667"/>
              <a:gd name="T33" fmla="*/ 2466 h 3292"/>
              <a:gd name="T34" fmla="*/ 2605 w 2667"/>
              <a:gd name="T35" fmla="*/ 2584 h 3292"/>
              <a:gd name="T36" fmla="*/ 2525 w 2667"/>
              <a:gd name="T37" fmla="*/ 2747 h 3292"/>
              <a:gd name="T38" fmla="*/ 2414 w 2667"/>
              <a:gd name="T39" fmla="*/ 2923 h 3292"/>
              <a:gd name="T40" fmla="*/ 2299 w 2667"/>
              <a:gd name="T41" fmla="*/ 3076 h 3292"/>
              <a:gd name="T42" fmla="*/ 2173 w 2667"/>
              <a:gd name="T43" fmla="*/ 3201 h 3292"/>
              <a:gd name="T44" fmla="*/ 2025 w 2667"/>
              <a:gd name="T45" fmla="*/ 3275 h 3292"/>
              <a:gd name="T46" fmla="*/ 1864 w 2667"/>
              <a:gd name="T47" fmla="*/ 3283 h 3292"/>
              <a:gd name="T48" fmla="*/ 1738 w 2667"/>
              <a:gd name="T49" fmla="*/ 3248 h 3292"/>
              <a:gd name="T50" fmla="*/ 1622 w 2667"/>
              <a:gd name="T51" fmla="*/ 3199 h 3292"/>
              <a:gd name="T52" fmla="*/ 1484 w 2667"/>
              <a:gd name="T53" fmla="*/ 3163 h 3292"/>
              <a:gd name="T54" fmla="*/ 1306 w 2667"/>
              <a:gd name="T55" fmla="*/ 3163 h 3292"/>
              <a:gd name="T56" fmla="*/ 1161 w 2667"/>
              <a:gd name="T57" fmla="*/ 3202 h 3292"/>
              <a:gd name="T58" fmla="*/ 1037 w 2667"/>
              <a:gd name="T59" fmla="*/ 3253 h 3292"/>
              <a:gd name="T60" fmla="*/ 901 w 2667"/>
              <a:gd name="T61" fmla="*/ 3289 h 3292"/>
              <a:gd name="T62" fmla="*/ 738 w 2667"/>
              <a:gd name="T63" fmla="*/ 3270 h 3292"/>
              <a:gd name="T64" fmla="*/ 591 w 2667"/>
              <a:gd name="T65" fmla="*/ 3177 h 3292"/>
              <a:gd name="T66" fmla="*/ 461 w 2667"/>
              <a:gd name="T67" fmla="*/ 3035 h 3292"/>
              <a:gd name="T68" fmla="*/ 344 w 2667"/>
              <a:gd name="T69" fmla="*/ 2875 h 3292"/>
              <a:gd name="T70" fmla="*/ 211 w 2667"/>
              <a:gd name="T71" fmla="*/ 2645 h 3292"/>
              <a:gd name="T72" fmla="*/ 101 w 2667"/>
              <a:gd name="T73" fmla="*/ 2375 h 3292"/>
              <a:gd name="T74" fmla="*/ 27 w 2667"/>
              <a:gd name="T75" fmla="*/ 2082 h 3292"/>
              <a:gd name="T76" fmla="*/ 0 w 2667"/>
              <a:gd name="T77" fmla="*/ 1779 h 3292"/>
              <a:gd name="T78" fmla="*/ 32 w 2667"/>
              <a:gd name="T79" fmla="*/ 1486 h 3292"/>
              <a:gd name="T80" fmla="*/ 137 w 2667"/>
              <a:gd name="T81" fmla="*/ 1216 h 3292"/>
              <a:gd name="T82" fmla="*/ 298 w 2667"/>
              <a:gd name="T83" fmla="*/ 1013 h 3292"/>
              <a:gd name="T84" fmla="*/ 509 w 2667"/>
              <a:gd name="T85" fmla="*/ 873 h 3292"/>
              <a:gd name="T86" fmla="*/ 750 w 2667"/>
              <a:gd name="T87" fmla="*/ 807 h 3292"/>
              <a:gd name="T88" fmla="*/ 958 w 2667"/>
              <a:gd name="T89" fmla="*/ 821 h 3292"/>
              <a:gd name="T90" fmla="*/ 1137 w 2667"/>
              <a:gd name="T91" fmla="*/ 882 h 3292"/>
              <a:gd name="T92" fmla="*/ 1291 w 2667"/>
              <a:gd name="T93" fmla="*/ 937 h 3292"/>
              <a:gd name="T94" fmla="*/ 1412 w 2667"/>
              <a:gd name="T95" fmla="*/ 938 h 3292"/>
              <a:gd name="T96" fmla="*/ 1558 w 2667"/>
              <a:gd name="T97" fmla="*/ 886 h 3292"/>
              <a:gd name="T98" fmla="*/ 1735 w 2667"/>
              <a:gd name="T99" fmla="*/ 824 h 3292"/>
              <a:gd name="T100" fmla="*/ 1931 w 2667"/>
              <a:gd name="T101" fmla="*/ 793 h 3292"/>
              <a:gd name="T102" fmla="*/ 1986 w 2667"/>
              <a:gd name="T103" fmla="*/ 128 h 3292"/>
              <a:gd name="T104" fmla="*/ 1915 w 2667"/>
              <a:gd name="T105" fmla="*/ 369 h 3292"/>
              <a:gd name="T106" fmla="*/ 1778 w 2667"/>
              <a:gd name="T107" fmla="*/ 566 h 3292"/>
              <a:gd name="T108" fmla="*/ 1598 w 2667"/>
              <a:gd name="T109" fmla="*/ 699 h 3292"/>
              <a:gd name="T110" fmla="*/ 1385 w 2667"/>
              <a:gd name="T111" fmla="*/ 759 h 3292"/>
              <a:gd name="T112" fmla="*/ 1335 w 2667"/>
              <a:gd name="T113" fmla="*/ 588 h 3292"/>
              <a:gd name="T114" fmla="*/ 1414 w 2667"/>
              <a:gd name="T115" fmla="*/ 378 h 3292"/>
              <a:gd name="T116" fmla="*/ 1541 w 2667"/>
              <a:gd name="T117" fmla="*/ 208 h 3292"/>
              <a:gd name="T118" fmla="*/ 1727 w 2667"/>
              <a:gd name="T119" fmla="*/ 74 h 3292"/>
              <a:gd name="T120" fmla="*/ 1936 w 2667"/>
              <a:gd name="T121" fmla="*/ 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67" h="3292">
                <a:moveTo>
                  <a:pt x="1931" y="793"/>
                </a:moveTo>
                <a:lnTo>
                  <a:pt x="1983" y="796"/>
                </a:lnTo>
                <a:lnTo>
                  <a:pt x="2004" y="797"/>
                </a:lnTo>
                <a:lnTo>
                  <a:pt x="2031" y="799"/>
                </a:lnTo>
                <a:lnTo>
                  <a:pt x="2061" y="803"/>
                </a:lnTo>
                <a:lnTo>
                  <a:pt x="2094" y="808"/>
                </a:lnTo>
                <a:lnTo>
                  <a:pt x="2130" y="817"/>
                </a:lnTo>
                <a:lnTo>
                  <a:pt x="2168" y="826"/>
                </a:lnTo>
                <a:lnTo>
                  <a:pt x="2208" y="839"/>
                </a:lnTo>
                <a:lnTo>
                  <a:pt x="2250" y="855"/>
                </a:lnTo>
                <a:lnTo>
                  <a:pt x="2292" y="873"/>
                </a:lnTo>
                <a:lnTo>
                  <a:pt x="2335" y="895"/>
                </a:lnTo>
                <a:lnTo>
                  <a:pt x="2379" y="922"/>
                </a:lnTo>
                <a:lnTo>
                  <a:pt x="2422" y="952"/>
                </a:lnTo>
                <a:lnTo>
                  <a:pt x="2464" y="987"/>
                </a:lnTo>
                <a:lnTo>
                  <a:pt x="2505" y="1027"/>
                </a:lnTo>
                <a:lnTo>
                  <a:pt x="2544" y="1072"/>
                </a:lnTo>
                <a:lnTo>
                  <a:pt x="2582" y="1122"/>
                </a:lnTo>
                <a:lnTo>
                  <a:pt x="2577" y="1124"/>
                </a:lnTo>
                <a:lnTo>
                  <a:pt x="2569" y="1129"/>
                </a:lnTo>
                <a:lnTo>
                  <a:pt x="2557" y="1138"/>
                </a:lnTo>
                <a:lnTo>
                  <a:pt x="2542" y="1148"/>
                </a:lnTo>
                <a:lnTo>
                  <a:pt x="2525" y="1161"/>
                </a:lnTo>
                <a:lnTo>
                  <a:pt x="2504" y="1178"/>
                </a:lnTo>
                <a:lnTo>
                  <a:pt x="2482" y="1197"/>
                </a:lnTo>
                <a:lnTo>
                  <a:pt x="2459" y="1217"/>
                </a:lnTo>
                <a:lnTo>
                  <a:pt x="2435" y="1241"/>
                </a:lnTo>
                <a:lnTo>
                  <a:pt x="2410" y="1268"/>
                </a:lnTo>
                <a:lnTo>
                  <a:pt x="2385" y="1298"/>
                </a:lnTo>
                <a:lnTo>
                  <a:pt x="2361" y="1330"/>
                </a:lnTo>
                <a:lnTo>
                  <a:pt x="2336" y="1365"/>
                </a:lnTo>
                <a:lnTo>
                  <a:pt x="2315" y="1403"/>
                </a:lnTo>
                <a:lnTo>
                  <a:pt x="2293" y="1443"/>
                </a:lnTo>
                <a:lnTo>
                  <a:pt x="2275" y="1488"/>
                </a:lnTo>
                <a:lnTo>
                  <a:pt x="2258" y="1534"/>
                </a:lnTo>
                <a:lnTo>
                  <a:pt x="2245" y="1583"/>
                </a:lnTo>
                <a:lnTo>
                  <a:pt x="2236" y="1635"/>
                </a:lnTo>
                <a:lnTo>
                  <a:pt x="2230" y="1690"/>
                </a:lnTo>
                <a:lnTo>
                  <a:pt x="2227" y="1749"/>
                </a:lnTo>
                <a:lnTo>
                  <a:pt x="2227" y="1749"/>
                </a:lnTo>
                <a:lnTo>
                  <a:pt x="2231" y="1809"/>
                </a:lnTo>
                <a:lnTo>
                  <a:pt x="2238" y="1867"/>
                </a:lnTo>
                <a:lnTo>
                  <a:pt x="2248" y="1921"/>
                </a:lnTo>
                <a:lnTo>
                  <a:pt x="2261" y="1971"/>
                </a:lnTo>
                <a:lnTo>
                  <a:pt x="2279" y="2019"/>
                </a:lnTo>
                <a:lnTo>
                  <a:pt x="2297" y="2063"/>
                </a:lnTo>
                <a:lnTo>
                  <a:pt x="2319" y="2104"/>
                </a:lnTo>
                <a:lnTo>
                  <a:pt x="2343" y="2143"/>
                </a:lnTo>
                <a:lnTo>
                  <a:pt x="2367" y="2178"/>
                </a:lnTo>
                <a:lnTo>
                  <a:pt x="2394" y="2211"/>
                </a:lnTo>
                <a:lnTo>
                  <a:pt x="2421" y="2241"/>
                </a:lnTo>
                <a:lnTo>
                  <a:pt x="2447" y="2268"/>
                </a:lnTo>
                <a:lnTo>
                  <a:pt x="2475" y="2292"/>
                </a:lnTo>
                <a:lnTo>
                  <a:pt x="2502" y="2315"/>
                </a:lnTo>
                <a:lnTo>
                  <a:pt x="2528" y="2335"/>
                </a:lnTo>
                <a:lnTo>
                  <a:pt x="2552" y="2352"/>
                </a:lnTo>
                <a:lnTo>
                  <a:pt x="2576" y="2367"/>
                </a:lnTo>
                <a:lnTo>
                  <a:pt x="2598" y="2380"/>
                </a:lnTo>
                <a:lnTo>
                  <a:pt x="2617" y="2390"/>
                </a:lnTo>
                <a:lnTo>
                  <a:pt x="2634" y="2400"/>
                </a:lnTo>
                <a:lnTo>
                  <a:pt x="2648" y="2406"/>
                </a:lnTo>
                <a:lnTo>
                  <a:pt x="2658" y="2411"/>
                </a:lnTo>
                <a:lnTo>
                  <a:pt x="2665" y="2413"/>
                </a:lnTo>
                <a:lnTo>
                  <a:pt x="2667" y="2415"/>
                </a:lnTo>
                <a:lnTo>
                  <a:pt x="2666" y="2419"/>
                </a:lnTo>
                <a:lnTo>
                  <a:pt x="2663" y="2431"/>
                </a:lnTo>
                <a:lnTo>
                  <a:pt x="2658" y="2445"/>
                </a:lnTo>
                <a:lnTo>
                  <a:pt x="2651" y="2466"/>
                </a:lnTo>
                <a:lnTo>
                  <a:pt x="2643" y="2490"/>
                </a:lnTo>
                <a:lnTo>
                  <a:pt x="2631" y="2517"/>
                </a:lnTo>
                <a:lnTo>
                  <a:pt x="2619" y="2549"/>
                </a:lnTo>
                <a:lnTo>
                  <a:pt x="2605" y="2584"/>
                </a:lnTo>
                <a:lnTo>
                  <a:pt x="2588" y="2621"/>
                </a:lnTo>
                <a:lnTo>
                  <a:pt x="2569" y="2661"/>
                </a:lnTo>
                <a:lnTo>
                  <a:pt x="2548" y="2702"/>
                </a:lnTo>
                <a:lnTo>
                  <a:pt x="2525" y="2747"/>
                </a:lnTo>
                <a:lnTo>
                  <a:pt x="2499" y="2791"/>
                </a:lnTo>
                <a:lnTo>
                  <a:pt x="2471" y="2837"/>
                </a:lnTo>
                <a:lnTo>
                  <a:pt x="2441" y="2883"/>
                </a:lnTo>
                <a:lnTo>
                  <a:pt x="2414" y="2923"/>
                </a:lnTo>
                <a:lnTo>
                  <a:pt x="2386" y="2963"/>
                </a:lnTo>
                <a:lnTo>
                  <a:pt x="2358" y="3002"/>
                </a:lnTo>
                <a:lnTo>
                  <a:pt x="2329" y="3040"/>
                </a:lnTo>
                <a:lnTo>
                  <a:pt x="2299" y="3076"/>
                </a:lnTo>
                <a:lnTo>
                  <a:pt x="2270" y="3111"/>
                </a:lnTo>
                <a:lnTo>
                  <a:pt x="2239" y="3143"/>
                </a:lnTo>
                <a:lnTo>
                  <a:pt x="2207" y="3173"/>
                </a:lnTo>
                <a:lnTo>
                  <a:pt x="2173" y="3201"/>
                </a:lnTo>
                <a:lnTo>
                  <a:pt x="2138" y="3225"/>
                </a:lnTo>
                <a:lnTo>
                  <a:pt x="2102" y="3247"/>
                </a:lnTo>
                <a:lnTo>
                  <a:pt x="2064" y="3263"/>
                </a:lnTo>
                <a:lnTo>
                  <a:pt x="2025" y="3275"/>
                </a:lnTo>
                <a:lnTo>
                  <a:pt x="1983" y="3284"/>
                </a:lnTo>
                <a:lnTo>
                  <a:pt x="1940" y="3288"/>
                </a:lnTo>
                <a:lnTo>
                  <a:pt x="1900" y="3287"/>
                </a:lnTo>
                <a:lnTo>
                  <a:pt x="1864" y="3283"/>
                </a:lnTo>
                <a:lnTo>
                  <a:pt x="1830" y="3276"/>
                </a:lnTo>
                <a:lnTo>
                  <a:pt x="1798" y="3268"/>
                </a:lnTo>
                <a:lnTo>
                  <a:pt x="1767" y="3259"/>
                </a:lnTo>
                <a:lnTo>
                  <a:pt x="1738" y="3248"/>
                </a:lnTo>
                <a:lnTo>
                  <a:pt x="1709" y="3236"/>
                </a:lnTo>
                <a:lnTo>
                  <a:pt x="1681" y="3224"/>
                </a:lnTo>
                <a:lnTo>
                  <a:pt x="1652" y="3211"/>
                </a:lnTo>
                <a:lnTo>
                  <a:pt x="1622" y="3199"/>
                </a:lnTo>
                <a:lnTo>
                  <a:pt x="1591" y="3188"/>
                </a:lnTo>
                <a:lnTo>
                  <a:pt x="1558" y="3177"/>
                </a:lnTo>
                <a:lnTo>
                  <a:pt x="1522" y="3169"/>
                </a:lnTo>
                <a:lnTo>
                  <a:pt x="1484" y="3163"/>
                </a:lnTo>
                <a:lnTo>
                  <a:pt x="1443" y="3159"/>
                </a:lnTo>
                <a:lnTo>
                  <a:pt x="1398" y="3157"/>
                </a:lnTo>
                <a:lnTo>
                  <a:pt x="1351" y="3159"/>
                </a:lnTo>
                <a:lnTo>
                  <a:pt x="1306" y="3163"/>
                </a:lnTo>
                <a:lnTo>
                  <a:pt x="1266" y="3170"/>
                </a:lnTo>
                <a:lnTo>
                  <a:pt x="1228" y="3179"/>
                </a:lnTo>
                <a:lnTo>
                  <a:pt x="1193" y="3190"/>
                </a:lnTo>
                <a:lnTo>
                  <a:pt x="1161" y="3202"/>
                </a:lnTo>
                <a:lnTo>
                  <a:pt x="1129" y="3215"/>
                </a:lnTo>
                <a:lnTo>
                  <a:pt x="1099" y="3228"/>
                </a:lnTo>
                <a:lnTo>
                  <a:pt x="1068" y="3240"/>
                </a:lnTo>
                <a:lnTo>
                  <a:pt x="1037" y="3253"/>
                </a:lnTo>
                <a:lnTo>
                  <a:pt x="1005" y="3264"/>
                </a:lnTo>
                <a:lnTo>
                  <a:pt x="972" y="3274"/>
                </a:lnTo>
                <a:lnTo>
                  <a:pt x="938" y="3283"/>
                </a:lnTo>
                <a:lnTo>
                  <a:pt x="901" y="3289"/>
                </a:lnTo>
                <a:lnTo>
                  <a:pt x="861" y="3292"/>
                </a:lnTo>
                <a:lnTo>
                  <a:pt x="819" y="3290"/>
                </a:lnTo>
                <a:lnTo>
                  <a:pt x="778" y="3283"/>
                </a:lnTo>
                <a:lnTo>
                  <a:pt x="738" y="3270"/>
                </a:lnTo>
                <a:lnTo>
                  <a:pt x="700" y="3253"/>
                </a:lnTo>
                <a:lnTo>
                  <a:pt x="662" y="3231"/>
                </a:lnTo>
                <a:lnTo>
                  <a:pt x="626" y="3206"/>
                </a:lnTo>
                <a:lnTo>
                  <a:pt x="591" y="3177"/>
                </a:lnTo>
                <a:lnTo>
                  <a:pt x="557" y="3145"/>
                </a:lnTo>
                <a:lnTo>
                  <a:pt x="524" y="3110"/>
                </a:lnTo>
                <a:lnTo>
                  <a:pt x="491" y="3074"/>
                </a:lnTo>
                <a:lnTo>
                  <a:pt x="461" y="3035"/>
                </a:lnTo>
                <a:lnTo>
                  <a:pt x="431" y="2996"/>
                </a:lnTo>
                <a:lnTo>
                  <a:pt x="401" y="2955"/>
                </a:lnTo>
                <a:lnTo>
                  <a:pt x="372" y="2915"/>
                </a:lnTo>
                <a:lnTo>
                  <a:pt x="344" y="2875"/>
                </a:lnTo>
                <a:lnTo>
                  <a:pt x="309" y="2822"/>
                </a:lnTo>
                <a:lnTo>
                  <a:pt x="275" y="2766"/>
                </a:lnTo>
                <a:lnTo>
                  <a:pt x="243" y="2707"/>
                </a:lnTo>
                <a:lnTo>
                  <a:pt x="211" y="2645"/>
                </a:lnTo>
                <a:lnTo>
                  <a:pt x="181" y="2580"/>
                </a:lnTo>
                <a:lnTo>
                  <a:pt x="152" y="2514"/>
                </a:lnTo>
                <a:lnTo>
                  <a:pt x="125" y="2445"/>
                </a:lnTo>
                <a:lnTo>
                  <a:pt x="101" y="2375"/>
                </a:lnTo>
                <a:lnTo>
                  <a:pt x="78" y="2304"/>
                </a:lnTo>
                <a:lnTo>
                  <a:pt x="59" y="2230"/>
                </a:lnTo>
                <a:lnTo>
                  <a:pt x="41" y="2156"/>
                </a:lnTo>
                <a:lnTo>
                  <a:pt x="27" y="2082"/>
                </a:lnTo>
                <a:lnTo>
                  <a:pt x="14" y="2006"/>
                </a:lnTo>
                <a:lnTo>
                  <a:pt x="6" y="1930"/>
                </a:lnTo>
                <a:lnTo>
                  <a:pt x="1" y="1854"/>
                </a:lnTo>
                <a:lnTo>
                  <a:pt x="0" y="1779"/>
                </a:lnTo>
                <a:lnTo>
                  <a:pt x="2" y="1705"/>
                </a:lnTo>
                <a:lnTo>
                  <a:pt x="7" y="1630"/>
                </a:lnTo>
                <a:lnTo>
                  <a:pt x="17" y="1557"/>
                </a:lnTo>
                <a:lnTo>
                  <a:pt x="32" y="1486"/>
                </a:lnTo>
                <a:lnTo>
                  <a:pt x="51" y="1416"/>
                </a:lnTo>
                <a:lnTo>
                  <a:pt x="75" y="1346"/>
                </a:lnTo>
                <a:lnTo>
                  <a:pt x="103" y="1280"/>
                </a:lnTo>
                <a:lnTo>
                  <a:pt x="137" y="1216"/>
                </a:lnTo>
                <a:lnTo>
                  <a:pt x="172" y="1160"/>
                </a:lnTo>
                <a:lnTo>
                  <a:pt x="211" y="1108"/>
                </a:lnTo>
                <a:lnTo>
                  <a:pt x="253" y="1058"/>
                </a:lnTo>
                <a:lnTo>
                  <a:pt x="298" y="1013"/>
                </a:lnTo>
                <a:lnTo>
                  <a:pt x="347" y="971"/>
                </a:lnTo>
                <a:lnTo>
                  <a:pt x="399" y="934"/>
                </a:lnTo>
                <a:lnTo>
                  <a:pt x="452" y="901"/>
                </a:lnTo>
                <a:lnTo>
                  <a:pt x="509" y="873"/>
                </a:lnTo>
                <a:lnTo>
                  <a:pt x="566" y="850"/>
                </a:lnTo>
                <a:lnTo>
                  <a:pt x="626" y="830"/>
                </a:lnTo>
                <a:lnTo>
                  <a:pt x="688" y="817"/>
                </a:lnTo>
                <a:lnTo>
                  <a:pt x="750" y="807"/>
                </a:lnTo>
                <a:lnTo>
                  <a:pt x="814" y="803"/>
                </a:lnTo>
                <a:lnTo>
                  <a:pt x="863" y="805"/>
                </a:lnTo>
                <a:lnTo>
                  <a:pt x="911" y="811"/>
                </a:lnTo>
                <a:lnTo>
                  <a:pt x="958" y="821"/>
                </a:lnTo>
                <a:lnTo>
                  <a:pt x="1004" y="834"/>
                </a:lnTo>
                <a:lnTo>
                  <a:pt x="1051" y="849"/>
                </a:lnTo>
                <a:lnTo>
                  <a:pt x="1094" y="865"/>
                </a:lnTo>
                <a:lnTo>
                  <a:pt x="1137" y="882"/>
                </a:lnTo>
                <a:lnTo>
                  <a:pt x="1178" y="898"/>
                </a:lnTo>
                <a:lnTo>
                  <a:pt x="1217" y="914"/>
                </a:lnTo>
                <a:lnTo>
                  <a:pt x="1255" y="927"/>
                </a:lnTo>
                <a:lnTo>
                  <a:pt x="1291" y="937"/>
                </a:lnTo>
                <a:lnTo>
                  <a:pt x="1324" y="945"/>
                </a:lnTo>
                <a:lnTo>
                  <a:pt x="1355" y="947"/>
                </a:lnTo>
                <a:lnTo>
                  <a:pt x="1383" y="945"/>
                </a:lnTo>
                <a:lnTo>
                  <a:pt x="1412" y="938"/>
                </a:lnTo>
                <a:lnTo>
                  <a:pt x="1445" y="928"/>
                </a:lnTo>
                <a:lnTo>
                  <a:pt x="1481" y="916"/>
                </a:lnTo>
                <a:lnTo>
                  <a:pt x="1518" y="901"/>
                </a:lnTo>
                <a:lnTo>
                  <a:pt x="1558" y="886"/>
                </a:lnTo>
                <a:lnTo>
                  <a:pt x="1600" y="869"/>
                </a:lnTo>
                <a:lnTo>
                  <a:pt x="1644" y="854"/>
                </a:lnTo>
                <a:lnTo>
                  <a:pt x="1689" y="837"/>
                </a:lnTo>
                <a:lnTo>
                  <a:pt x="1735" y="824"/>
                </a:lnTo>
                <a:lnTo>
                  <a:pt x="1782" y="811"/>
                </a:lnTo>
                <a:lnTo>
                  <a:pt x="1832" y="801"/>
                </a:lnTo>
                <a:lnTo>
                  <a:pt x="1881" y="795"/>
                </a:lnTo>
                <a:lnTo>
                  <a:pt x="1931" y="793"/>
                </a:lnTo>
                <a:close/>
                <a:moveTo>
                  <a:pt x="1986" y="0"/>
                </a:moveTo>
                <a:lnTo>
                  <a:pt x="1986" y="0"/>
                </a:lnTo>
                <a:lnTo>
                  <a:pt x="1989" y="64"/>
                </a:lnTo>
                <a:lnTo>
                  <a:pt x="1986" y="128"/>
                </a:lnTo>
                <a:lnTo>
                  <a:pt x="1977" y="191"/>
                </a:lnTo>
                <a:lnTo>
                  <a:pt x="1961" y="252"/>
                </a:lnTo>
                <a:lnTo>
                  <a:pt x="1941" y="312"/>
                </a:lnTo>
                <a:lnTo>
                  <a:pt x="1915" y="369"/>
                </a:lnTo>
                <a:lnTo>
                  <a:pt x="1885" y="425"/>
                </a:lnTo>
                <a:lnTo>
                  <a:pt x="1852" y="477"/>
                </a:lnTo>
                <a:lnTo>
                  <a:pt x="1815" y="525"/>
                </a:lnTo>
                <a:lnTo>
                  <a:pt x="1778" y="566"/>
                </a:lnTo>
                <a:lnTo>
                  <a:pt x="1738" y="604"/>
                </a:lnTo>
                <a:lnTo>
                  <a:pt x="1695" y="640"/>
                </a:lnTo>
                <a:lnTo>
                  <a:pt x="1648" y="671"/>
                </a:lnTo>
                <a:lnTo>
                  <a:pt x="1598" y="699"/>
                </a:lnTo>
                <a:lnTo>
                  <a:pt x="1547" y="723"/>
                </a:lnTo>
                <a:lnTo>
                  <a:pt x="1494" y="740"/>
                </a:lnTo>
                <a:lnTo>
                  <a:pt x="1439" y="752"/>
                </a:lnTo>
                <a:lnTo>
                  <a:pt x="1385" y="759"/>
                </a:lnTo>
                <a:lnTo>
                  <a:pt x="1329" y="759"/>
                </a:lnTo>
                <a:lnTo>
                  <a:pt x="1325" y="701"/>
                </a:lnTo>
                <a:lnTo>
                  <a:pt x="1327" y="644"/>
                </a:lnTo>
                <a:lnTo>
                  <a:pt x="1335" y="588"/>
                </a:lnTo>
                <a:lnTo>
                  <a:pt x="1350" y="533"/>
                </a:lnTo>
                <a:lnTo>
                  <a:pt x="1367" y="479"/>
                </a:lnTo>
                <a:lnTo>
                  <a:pt x="1389" y="427"/>
                </a:lnTo>
                <a:lnTo>
                  <a:pt x="1414" y="378"/>
                </a:lnTo>
                <a:lnTo>
                  <a:pt x="1442" y="331"/>
                </a:lnTo>
                <a:lnTo>
                  <a:pt x="1472" y="288"/>
                </a:lnTo>
                <a:lnTo>
                  <a:pt x="1503" y="249"/>
                </a:lnTo>
                <a:lnTo>
                  <a:pt x="1541" y="208"/>
                </a:lnTo>
                <a:lnTo>
                  <a:pt x="1583" y="170"/>
                </a:lnTo>
                <a:lnTo>
                  <a:pt x="1628" y="135"/>
                </a:lnTo>
                <a:lnTo>
                  <a:pt x="1677" y="103"/>
                </a:lnTo>
                <a:lnTo>
                  <a:pt x="1727" y="74"/>
                </a:lnTo>
                <a:lnTo>
                  <a:pt x="1778" y="50"/>
                </a:lnTo>
                <a:lnTo>
                  <a:pt x="1831" y="30"/>
                </a:lnTo>
                <a:lnTo>
                  <a:pt x="1884" y="14"/>
                </a:lnTo>
                <a:lnTo>
                  <a:pt x="1936" y="4"/>
                </a:lnTo>
                <a:lnTo>
                  <a:pt x="19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69" name="Group 1651"/>
          <p:cNvGrpSpPr>
            <a:grpSpLocks noChangeAspect="1"/>
          </p:cNvGrpSpPr>
          <p:nvPr/>
        </p:nvGrpSpPr>
        <p:grpSpPr bwMode="auto">
          <a:xfrm>
            <a:off x="2119279" y="2447265"/>
            <a:ext cx="336784" cy="340085"/>
            <a:chOff x="23229" y="8883"/>
            <a:chExt cx="408" cy="412"/>
          </a:xfrm>
          <a:solidFill>
            <a:srgbClr val="FFFFFF"/>
          </a:solidFill>
        </p:grpSpPr>
        <p:sp>
          <p:nvSpPr>
            <p:cNvPr id="70" name="Freeform 1653"/>
            <p:cNvSpPr/>
            <p:nvPr/>
          </p:nvSpPr>
          <p:spPr bwMode="auto">
            <a:xfrm>
              <a:off x="23456" y="9203"/>
              <a:ext cx="0" cy="0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1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1" name="Freeform 1654"/>
            <p:cNvSpPr>
              <a:spLocks noEditPoints="1"/>
            </p:cNvSpPr>
            <p:nvPr/>
          </p:nvSpPr>
          <p:spPr bwMode="auto">
            <a:xfrm>
              <a:off x="23229" y="8883"/>
              <a:ext cx="408" cy="412"/>
            </a:xfrm>
            <a:custGeom>
              <a:avLst/>
              <a:gdLst>
                <a:gd name="T0" fmla="*/ 669 w 3262"/>
                <a:gd name="T1" fmla="*/ 628 h 3292"/>
                <a:gd name="T2" fmla="*/ 622 w 3262"/>
                <a:gd name="T3" fmla="*/ 674 h 3292"/>
                <a:gd name="T4" fmla="*/ 612 w 3262"/>
                <a:gd name="T5" fmla="*/ 925 h 3292"/>
                <a:gd name="T6" fmla="*/ 634 w 3262"/>
                <a:gd name="T7" fmla="*/ 990 h 3292"/>
                <a:gd name="T8" fmla="*/ 691 w 3262"/>
                <a:gd name="T9" fmla="*/ 1025 h 3292"/>
                <a:gd name="T10" fmla="*/ 758 w 3262"/>
                <a:gd name="T11" fmla="*/ 1018 h 3292"/>
                <a:gd name="T12" fmla="*/ 805 w 3262"/>
                <a:gd name="T13" fmla="*/ 970 h 3292"/>
                <a:gd name="T14" fmla="*/ 815 w 3262"/>
                <a:gd name="T15" fmla="*/ 719 h 3292"/>
                <a:gd name="T16" fmla="*/ 793 w 3262"/>
                <a:gd name="T17" fmla="*/ 655 h 3292"/>
                <a:gd name="T18" fmla="*/ 737 w 3262"/>
                <a:gd name="T19" fmla="*/ 619 h 3292"/>
                <a:gd name="T20" fmla="*/ 1747 w 3262"/>
                <a:gd name="T21" fmla="*/ 263 h 3292"/>
                <a:gd name="T22" fmla="*/ 1644 w 3262"/>
                <a:gd name="T23" fmla="*/ 468 h 3292"/>
                <a:gd name="T24" fmla="*/ 1560 w 3262"/>
                <a:gd name="T25" fmla="*/ 723 h 3292"/>
                <a:gd name="T26" fmla="*/ 1495 w 3262"/>
                <a:gd name="T27" fmla="*/ 1022 h 3292"/>
                <a:gd name="T28" fmla="*/ 1457 w 3262"/>
                <a:gd name="T29" fmla="*/ 1285 h 3292"/>
                <a:gd name="T30" fmla="*/ 1439 w 3262"/>
                <a:gd name="T31" fmla="*/ 1490 h 3292"/>
                <a:gd name="T32" fmla="*/ 1429 w 3262"/>
                <a:gd name="T33" fmla="*/ 1646 h 3292"/>
                <a:gd name="T34" fmla="*/ 1774 w 3262"/>
                <a:gd name="T35" fmla="*/ 1654 h 3292"/>
                <a:gd name="T36" fmla="*/ 1821 w 3262"/>
                <a:gd name="T37" fmla="*/ 1696 h 3292"/>
                <a:gd name="T38" fmla="*/ 1835 w 3262"/>
                <a:gd name="T39" fmla="*/ 1758 h 3292"/>
                <a:gd name="T40" fmla="*/ 1831 w 3262"/>
                <a:gd name="T41" fmla="*/ 1791 h 3292"/>
                <a:gd name="T42" fmla="*/ 1825 w 3262"/>
                <a:gd name="T43" fmla="*/ 1878 h 3292"/>
                <a:gd name="T44" fmla="*/ 1818 w 3262"/>
                <a:gd name="T45" fmla="*/ 2009 h 3292"/>
                <a:gd name="T46" fmla="*/ 1812 w 3262"/>
                <a:gd name="T47" fmla="*/ 2178 h 3292"/>
                <a:gd name="T48" fmla="*/ 1811 w 3262"/>
                <a:gd name="T49" fmla="*/ 2375 h 3292"/>
                <a:gd name="T50" fmla="*/ 1631 w 3262"/>
                <a:gd name="T51" fmla="*/ 2455 h 3292"/>
                <a:gd name="T52" fmla="*/ 1358 w 3262"/>
                <a:gd name="T53" fmla="*/ 2431 h 3292"/>
                <a:gd name="T54" fmla="*/ 1095 w 3262"/>
                <a:gd name="T55" fmla="*/ 2357 h 3292"/>
                <a:gd name="T56" fmla="*/ 850 w 3262"/>
                <a:gd name="T57" fmla="*/ 2237 h 3292"/>
                <a:gd name="T58" fmla="*/ 628 w 3262"/>
                <a:gd name="T59" fmla="*/ 2073 h 3292"/>
                <a:gd name="T60" fmla="*/ 567 w 3262"/>
                <a:gd name="T61" fmla="*/ 2045 h 3292"/>
                <a:gd name="T62" fmla="*/ 502 w 3262"/>
                <a:gd name="T63" fmla="*/ 2056 h 3292"/>
                <a:gd name="T64" fmla="*/ 452 w 3262"/>
                <a:gd name="T65" fmla="*/ 2102 h 3292"/>
                <a:gd name="T66" fmla="*/ 438 w 3262"/>
                <a:gd name="T67" fmla="*/ 2167 h 3292"/>
                <a:gd name="T68" fmla="*/ 460 w 3262"/>
                <a:gd name="T69" fmla="*/ 2229 h 3292"/>
                <a:gd name="T70" fmla="*/ 630 w 3262"/>
                <a:gd name="T71" fmla="*/ 2369 h 3292"/>
                <a:gd name="T72" fmla="*/ 881 w 3262"/>
                <a:gd name="T73" fmla="*/ 2516 h 3292"/>
                <a:gd name="T74" fmla="*/ 1151 w 3262"/>
                <a:gd name="T75" fmla="*/ 2620 h 3292"/>
                <a:gd name="T76" fmla="*/ 1435 w 3262"/>
                <a:gd name="T77" fmla="*/ 2676 h 3292"/>
                <a:gd name="T78" fmla="*/ 1726 w 3262"/>
                <a:gd name="T79" fmla="*/ 2685 h 3292"/>
                <a:gd name="T80" fmla="*/ 1830 w 3262"/>
                <a:gd name="T81" fmla="*/ 2812 h 3292"/>
                <a:gd name="T82" fmla="*/ 3058 w 3262"/>
                <a:gd name="T83" fmla="*/ 3085 h 3292"/>
                <a:gd name="T84" fmla="*/ 204 w 3262"/>
                <a:gd name="T85" fmla="*/ 0 h 3292"/>
                <a:gd name="T86" fmla="*/ 3123 w 3262"/>
                <a:gd name="T87" fmla="*/ 10 h 3292"/>
                <a:gd name="T88" fmla="*/ 3201 w 3262"/>
                <a:gd name="T89" fmla="*/ 60 h 3292"/>
                <a:gd name="T90" fmla="*/ 3252 w 3262"/>
                <a:gd name="T91" fmla="*/ 140 h 3292"/>
                <a:gd name="T92" fmla="*/ 3262 w 3262"/>
                <a:gd name="T93" fmla="*/ 3085 h 3292"/>
                <a:gd name="T94" fmla="*/ 3239 w 3262"/>
                <a:gd name="T95" fmla="*/ 3180 h 3292"/>
                <a:gd name="T96" fmla="*/ 3178 w 3262"/>
                <a:gd name="T97" fmla="*/ 3252 h 3292"/>
                <a:gd name="T98" fmla="*/ 3091 w 3262"/>
                <a:gd name="T99" fmla="*/ 3289 h 3292"/>
                <a:gd name="T100" fmla="*/ 171 w 3262"/>
                <a:gd name="T101" fmla="*/ 3289 h 3292"/>
                <a:gd name="T102" fmla="*/ 84 w 3262"/>
                <a:gd name="T103" fmla="*/ 3252 h 3292"/>
                <a:gd name="T104" fmla="*/ 22 w 3262"/>
                <a:gd name="T105" fmla="*/ 3180 h 3292"/>
                <a:gd name="T106" fmla="*/ 0 w 3262"/>
                <a:gd name="T107" fmla="*/ 3085 h 3292"/>
                <a:gd name="T108" fmla="*/ 10 w 3262"/>
                <a:gd name="T109" fmla="*/ 140 h 3292"/>
                <a:gd name="T110" fmla="*/ 60 w 3262"/>
                <a:gd name="T111" fmla="*/ 60 h 3292"/>
                <a:gd name="T112" fmla="*/ 140 w 3262"/>
                <a:gd name="T113" fmla="*/ 1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92">
                  <a:moveTo>
                    <a:pt x="713" y="617"/>
                  </a:moveTo>
                  <a:lnTo>
                    <a:pt x="691" y="619"/>
                  </a:lnTo>
                  <a:lnTo>
                    <a:pt x="669" y="628"/>
                  </a:lnTo>
                  <a:lnTo>
                    <a:pt x="650" y="639"/>
                  </a:lnTo>
                  <a:lnTo>
                    <a:pt x="634" y="655"/>
                  </a:lnTo>
                  <a:lnTo>
                    <a:pt x="622" y="674"/>
                  </a:lnTo>
                  <a:lnTo>
                    <a:pt x="615" y="696"/>
                  </a:lnTo>
                  <a:lnTo>
                    <a:pt x="612" y="719"/>
                  </a:lnTo>
                  <a:lnTo>
                    <a:pt x="612" y="925"/>
                  </a:lnTo>
                  <a:lnTo>
                    <a:pt x="615" y="949"/>
                  </a:lnTo>
                  <a:lnTo>
                    <a:pt x="622" y="970"/>
                  </a:lnTo>
                  <a:lnTo>
                    <a:pt x="634" y="990"/>
                  </a:lnTo>
                  <a:lnTo>
                    <a:pt x="650" y="1006"/>
                  </a:lnTo>
                  <a:lnTo>
                    <a:pt x="669" y="1018"/>
                  </a:lnTo>
                  <a:lnTo>
                    <a:pt x="691" y="1025"/>
                  </a:lnTo>
                  <a:lnTo>
                    <a:pt x="713" y="1028"/>
                  </a:lnTo>
                  <a:lnTo>
                    <a:pt x="737" y="1025"/>
                  </a:lnTo>
                  <a:lnTo>
                    <a:pt x="758" y="1018"/>
                  </a:lnTo>
                  <a:lnTo>
                    <a:pt x="778" y="1006"/>
                  </a:lnTo>
                  <a:lnTo>
                    <a:pt x="793" y="990"/>
                  </a:lnTo>
                  <a:lnTo>
                    <a:pt x="805" y="970"/>
                  </a:lnTo>
                  <a:lnTo>
                    <a:pt x="813" y="949"/>
                  </a:lnTo>
                  <a:lnTo>
                    <a:pt x="815" y="925"/>
                  </a:lnTo>
                  <a:lnTo>
                    <a:pt x="815" y="719"/>
                  </a:lnTo>
                  <a:lnTo>
                    <a:pt x="813" y="696"/>
                  </a:lnTo>
                  <a:lnTo>
                    <a:pt x="805" y="674"/>
                  </a:lnTo>
                  <a:lnTo>
                    <a:pt x="793" y="655"/>
                  </a:lnTo>
                  <a:lnTo>
                    <a:pt x="778" y="639"/>
                  </a:lnTo>
                  <a:lnTo>
                    <a:pt x="758" y="628"/>
                  </a:lnTo>
                  <a:lnTo>
                    <a:pt x="737" y="619"/>
                  </a:lnTo>
                  <a:lnTo>
                    <a:pt x="713" y="617"/>
                  </a:lnTo>
                  <a:close/>
                  <a:moveTo>
                    <a:pt x="1783" y="205"/>
                  </a:moveTo>
                  <a:lnTo>
                    <a:pt x="1747" y="263"/>
                  </a:lnTo>
                  <a:lnTo>
                    <a:pt x="1711" y="326"/>
                  </a:lnTo>
                  <a:lnTo>
                    <a:pt x="1677" y="394"/>
                  </a:lnTo>
                  <a:lnTo>
                    <a:pt x="1644" y="468"/>
                  </a:lnTo>
                  <a:lnTo>
                    <a:pt x="1615" y="548"/>
                  </a:lnTo>
                  <a:lnTo>
                    <a:pt x="1587" y="633"/>
                  </a:lnTo>
                  <a:lnTo>
                    <a:pt x="1560" y="723"/>
                  </a:lnTo>
                  <a:lnTo>
                    <a:pt x="1537" y="818"/>
                  </a:lnTo>
                  <a:lnTo>
                    <a:pt x="1514" y="918"/>
                  </a:lnTo>
                  <a:lnTo>
                    <a:pt x="1495" y="1022"/>
                  </a:lnTo>
                  <a:lnTo>
                    <a:pt x="1477" y="1130"/>
                  </a:lnTo>
                  <a:lnTo>
                    <a:pt x="1466" y="1209"/>
                  </a:lnTo>
                  <a:lnTo>
                    <a:pt x="1457" y="1285"/>
                  </a:lnTo>
                  <a:lnTo>
                    <a:pt x="1450" y="1358"/>
                  </a:lnTo>
                  <a:lnTo>
                    <a:pt x="1444" y="1427"/>
                  </a:lnTo>
                  <a:lnTo>
                    <a:pt x="1439" y="1490"/>
                  </a:lnTo>
                  <a:lnTo>
                    <a:pt x="1434" y="1549"/>
                  </a:lnTo>
                  <a:lnTo>
                    <a:pt x="1431" y="1600"/>
                  </a:lnTo>
                  <a:lnTo>
                    <a:pt x="1429" y="1646"/>
                  </a:lnTo>
                  <a:lnTo>
                    <a:pt x="1733" y="1646"/>
                  </a:lnTo>
                  <a:lnTo>
                    <a:pt x="1754" y="1648"/>
                  </a:lnTo>
                  <a:lnTo>
                    <a:pt x="1774" y="1654"/>
                  </a:lnTo>
                  <a:lnTo>
                    <a:pt x="1793" y="1665"/>
                  </a:lnTo>
                  <a:lnTo>
                    <a:pt x="1809" y="1679"/>
                  </a:lnTo>
                  <a:lnTo>
                    <a:pt x="1821" y="1696"/>
                  </a:lnTo>
                  <a:lnTo>
                    <a:pt x="1829" y="1716"/>
                  </a:lnTo>
                  <a:lnTo>
                    <a:pt x="1835" y="1737"/>
                  </a:lnTo>
                  <a:lnTo>
                    <a:pt x="1835" y="1758"/>
                  </a:lnTo>
                  <a:lnTo>
                    <a:pt x="1835" y="1763"/>
                  </a:lnTo>
                  <a:lnTo>
                    <a:pt x="1833" y="1774"/>
                  </a:lnTo>
                  <a:lnTo>
                    <a:pt x="1831" y="1791"/>
                  </a:lnTo>
                  <a:lnTo>
                    <a:pt x="1829" y="1814"/>
                  </a:lnTo>
                  <a:lnTo>
                    <a:pt x="1827" y="1843"/>
                  </a:lnTo>
                  <a:lnTo>
                    <a:pt x="1825" y="1878"/>
                  </a:lnTo>
                  <a:lnTo>
                    <a:pt x="1823" y="1917"/>
                  </a:lnTo>
                  <a:lnTo>
                    <a:pt x="1820" y="1961"/>
                  </a:lnTo>
                  <a:lnTo>
                    <a:pt x="1818" y="2009"/>
                  </a:lnTo>
                  <a:lnTo>
                    <a:pt x="1816" y="2062"/>
                  </a:lnTo>
                  <a:lnTo>
                    <a:pt x="1814" y="2119"/>
                  </a:lnTo>
                  <a:lnTo>
                    <a:pt x="1812" y="2178"/>
                  </a:lnTo>
                  <a:lnTo>
                    <a:pt x="1811" y="2241"/>
                  </a:lnTo>
                  <a:lnTo>
                    <a:pt x="1811" y="2307"/>
                  </a:lnTo>
                  <a:lnTo>
                    <a:pt x="1811" y="2375"/>
                  </a:lnTo>
                  <a:lnTo>
                    <a:pt x="1812" y="2445"/>
                  </a:lnTo>
                  <a:lnTo>
                    <a:pt x="1722" y="2453"/>
                  </a:lnTo>
                  <a:lnTo>
                    <a:pt x="1631" y="2455"/>
                  </a:lnTo>
                  <a:lnTo>
                    <a:pt x="1539" y="2453"/>
                  </a:lnTo>
                  <a:lnTo>
                    <a:pt x="1448" y="2444"/>
                  </a:lnTo>
                  <a:lnTo>
                    <a:pt x="1358" y="2431"/>
                  </a:lnTo>
                  <a:lnTo>
                    <a:pt x="1269" y="2411"/>
                  </a:lnTo>
                  <a:lnTo>
                    <a:pt x="1181" y="2386"/>
                  </a:lnTo>
                  <a:lnTo>
                    <a:pt x="1095" y="2357"/>
                  </a:lnTo>
                  <a:lnTo>
                    <a:pt x="1011" y="2322"/>
                  </a:lnTo>
                  <a:lnTo>
                    <a:pt x="929" y="2282"/>
                  </a:lnTo>
                  <a:lnTo>
                    <a:pt x="850" y="2237"/>
                  </a:lnTo>
                  <a:lnTo>
                    <a:pt x="773" y="2187"/>
                  </a:lnTo>
                  <a:lnTo>
                    <a:pt x="699" y="2132"/>
                  </a:lnTo>
                  <a:lnTo>
                    <a:pt x="628" y="2073"/>
                  </a:lnTo>
                  <a:lnTo>
                    <a:pt x="610" y="2060"/>
                  </a:lnTo>
                  <a:lnTo>
                    <a:pt x="588" y="2051"/>
                  </a:lnTo>
                  <a:lnTo>
                    <a:pt x="567" y="2045"/>
                  </a:lnTo>
                  <a:lnTo>
                    <a:pt x="545" y="2044"/>
                  </a:lnTo>
                  <a:lnTo>
                    <a:pt x="524" y="2048"/>
                  </a:lnTo>
                  <a:lnTo>
                    <a:pt x="502" y="2056"/>
                  </a:lnTo>
                  <a:lnTo>
                    <a:pt x="483" y="2067"/>
                  </a:lnTo>
                  <a:lnTo>
                    <a:pt x="467" y="2084"/>
                  </a:lnTo>
                  <a:lnTo>
                    <a:pt x="452" y="2102"/>
                  </a:lnTo>
                  <a:lnTo>
                    <a:pt x="443" y="2123"/>
                  </a:lnTo>
                  <a:lnTo>
                    <a:pt x="439" y="2145"/>
                  </a:lnTo>
                  <a:lnTo>
                    <a:pt x="438" y="2167"/>
                  </a:lnTo>
                  <a:lnTo>
                    <a:pt x="441" y="2189"/>
                  </a:lnTo>
                  <a:lnTo>
                    <a:pt x="449" y="2210"/>
                  </a:lnTo>
                  <a:lnTo>
                    <a:pt x="460" y="2229"/>
                  </a:lnTo>
                  <a:lnTo>
                    <a:pt x="477" y="2247"/>
                  </a:lnTo>
                  <a:lnTo>
                    <a:pt x="551" y="2310"/>
                  </a:lnTo>
                  <a:lnTo>
                    <a:pt x="630" y="2369"/>
                  </a:lnTo>
                  <a:lnTo>
                    <a:pt x="711" y="2422"/>
                  </a:lnTo>
                  <a:lnTo>
                    <a:pt x="794" y="2472"/>
                  </a:lnTo>
                  <a:lnTo>
                    <a:pt x="881" y="2516"/>
                  </a:lnTo>
                  <a:lnTo>
                    <a:pt x="969" y="2556"/>
                  </a:lnTo>
                  <a:lnTo>
                    <a:pt x="1059" y="2590"/>
                  </a:lnTo>
                  <a:lnTo>
                    <a:pt x="1151" y="2620"/>
                  </a:lnTo>
                  <a:lnTo>
                    <a:pt x="1245" y="2643"/>
                  </a:lnTo>
                  <a:lnTo>
                    <a:pt x="1339" y="2663"/>
                  </a:lnTo>
                  <a:lnTo>
                    <a:pt x="1435" y="2676"/>
                  </a:lnTo>
                  <a:lnTo>
                    <a:pt x="1533" y="2685"/>
                  </a:lnTo>
                  <a:lnTo>
                    <a:pt x="1631" y="2688"/>
                  </a:lnTo>
                  <a:lnTo>
                    <a:pt x="1726" y="2685"/>
                  </a:lnTo>
                  <a:lnTo>
                    <a:pt x="1821" y="2676"/>
                  </a:lnTo>
                  <a:lnTo>
                    <a:pt x="1821" y="2675"/>
                  </a:lnTo>
                  <a:lnTo>
                    <a:pt x="1830" y="2812"/>
                  </a:lnTo>
                  <a:lnTo>
                    <a:pt x="1845" y="2949"/>
                  </a:lnTo>
                  <a:lnTo>
                    <a:pt x="1863" y="3085"/>
                  </a:lnTo>
                  <a:lnTo>
                    <a:pt x="3058" y="3085"/>
                  </a:lnTo>
                  <a:lnTo>
                    <a:pt x="3058" y="205"/>
                  </a:lnTo>
                  <a:lnTo>
                    <a:pt x="1783" y="205"/>
                  </a:lnTo>
                  <a:close/>
                  <a:moveTo>
                    <a:pt x="204" y="0"/>
                  </a:moveTo>
                  <a:lnTo>
                    <a:pt x="3058" y="0"/>
                  </a:lnTo>
                  <a:lnTo>
                    <a:pt x="3091" y="2"/>
                  </a:lnTo>
                  <a:lnTo>
                    <a:pt x="3123" y="10"/>
                  </a:lnTo>
                  <a:lnTo>
                    <a:pt x="3151" y="22"/>
                  </a:lnTo>
                  <a:lnTo>
                    <a:pt x="3178" y="39"/>
                  </a:lnTo>
                  <a:lnTo>
                    <a:pt x="3201" y="60"/>
                  </a:lnTo>
                  <a:lnTo>
                    <a:pt x="3222" y="84"/>
                  </a:lnTo>
                  <a:lnTo>
                    <a:pt x="3239" y="111"/>
                  </a:lnTo>
                  <a:lnTo>
                    <a:pt x="3252" y="140"/>
                  </a:lnTo>
                  <a:lnTo>
                    <a:pt x="3259" y="172"/>
                  </a:lnTo>
                  <a:lnTo>
                    <a:pt x="3262" y="205"/>
                  </a:lnTo>
                  <a:lnTo>
                    <a:pt x="3262" y="3085"/>
                  </a:lnTo>
                  <a:lnTo>
                    <a:pt x="3259" y="3120"/>
                  </a:lnTo>
                  <a:lnTo>
                    <a:pt x="3252" y="3150"/>
                  </a:lnTo>
                  <a:lnTo>
                    <a:pt x="3239" y="3180"/>
                  </a:lnTo>
                  <a:lnTo>
                    <a:pt x="3222" y="3207"/>
                  </a:lnTo>
                  <a:lnTo>
                    <a:pt x="3201" y="3231"/>
                  </a:lnTo>
                  <a:lnTo>
                    <a:pt x="3178" y="3252"/>
                  </a:lnTo>
                  <a:lnTo>
                    <a:pt x="3151" y="3268"/>
                  </a:lnTo>
                  <a:lnTo>
                    <a:pt x="3123" y="3281"/>
                  </a:lnTo>
                  <a:lnTo>
                    <a:pt x="3091" y="3289"/>
                  </a:lnTo>
                  <a:lnTo>
                    <a:pt x="3058" y="3292"/>
                  </a:lnTo>
                  <a:lnTo>
                    <a:pt x="204" y="3292"/>
                  </a:lnTo>
                  <a:lnTo>
                    <a:pt x="171" y="3289"/>
                  </a:lnTo>
                  <a:lnTo>
                    <a:pt x="140" y="3281"/>
                  </a:lnTo>
                  <a:lnTo>
                    <a:pt x="110" y="3268"/>
                  </a:lnTo>
                  <a:lnTo>
                    <a:pt x="84" y="3252"/>
                  </a:lnTo>
                  <a:lnTo>
                    <a:pt x="60" y="3231"/>
                  </a:lnTo>
                  <a:lnTo>
                    <a:pt x="40" y="3207"/>
                  </a:lnTo>
                  <a:lnTo>
                    <a:pt x="22" y="3180"/>
                  </a:lnTo>
                  <a:lnTo>
                    <a:pt x="10" y="3150"/>
                  </a:lnTo>
                  <a:lnTo>
                    <a:pt x="3" y="3120"/>
                  </a:lnTo>
                  <a:lnTo>
                    <a:pt x="0" y="3085"/>
                  </a:lnTo>
                  <a:lnTo>
                    <a:pt x="0" y="205"/>
                  </a:lnTo>
                  <a:lnTo>
                    <a:pt x="3" y="172"/>
                  </a:lnTo>
                  <a:lnTo>
                    <a:pt x="10" y="140"/>
                  </a:lnTo>
                  <a:lnTo>
                    <a:pt x="22" y="111"/>
                  </a:lnTo>
                  <a:lnTo>
                    <a:pt x="40" y="84"/>
                  </a:lnTo>
                  <a:lnTo>
                    <a:pt x="60" y="60"/>
                  </a:lnTo>
                  <a:lnTo>
                    <a:pt x="84" y="39"/>
                  </a:lnTo>
                  <a:lnTo>
                    <a:pt x="110" y="22"/>
                  </a:lnTo>
                  <a:lnTo>
                    <a:pt x="140" y="10"/>
                  </a:lnTo>
                  <a:lnTo>
                    <a:pt x="171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2" name="Freeform 1655"/>
            <p:cNvSpPr/>
            <p:nvPr/>
          </p:nvSpPr>
          <p:spPr bwMode="auto">
            <a:xfrm>
              <a:off x="23535" y="8961"/>
              <a:ext cx="25" cy="51"/>
            </a:xfrm>
            <a:custGeom>
              <a:avLst/>
              <a:gdLst>
                <a:gd name="T0" fmla="*/ 103 w 204"/>
                <a:gd name="T1" fmla="*/ 0 h 411"/>
                <a:gd name="T2" fmla="*/ 126 w 204"/>
                <a:gd name="T3" fmla="*/ 2 h 411"/>
                <a:gd name="T4" fmla="*/ 148 w 204"/>
                <a:gd name="T5" fmla="*/ 11 h 411"/>
                <a:gd name="T6" fmla="*/ 166 w 204"/>
                <a:gd name="T7" fmla="*/ 22 h 411"/>
                <a:gd name="T8" fmla="*/ 181 w 204"/>
                <a:gd name="T9" fmla="*/ 38 h 411"/>
                <a:gd name="T10" fmla="*/ 194 w 204"/>
                <a:gd name="T11" fmla="*/ 57 h 411"/>
                <a:gd name="T12" fmla="*/ 202 w 204"/>
                <a:gd name="T13" fmla="*/ 79 h 411"/>
                <a:gd name="T14" fmla="*/ 204 w 204"/>
                <a:gd name="T15" fmla="*/ 102 h 411"/>
                <a:gd name="T16" fmla="*/ 204 w 204"/>
                <a:gd name="T17" fmla="*/ 308 h 411"/>
                <a:gd name="T18" fmla="*/ 202 w 204"/>
                <a:gd name="T19" fmla="*/ 332 h 411"/>
                <a:gd name="T20" fmla="*/ 194 w 204"/>
                <a:gd name="T21" fmla="*/ 353 h 411"/>
                <a:gd name="T22" fmla="*/ 181 w 204"/>
                <a:gd name="T23" fmla="*/ 373 h 411"/>
                <a:gd name="T24" fmla="*/ 166 w 204"/>
                <a:gd name="T25" fmla="*/ 389 h 411"/>
                <a:gd name="T26" fmla="*/ 148 w 204"/>
                <a:gd name="T27" fmla="*/ 401 h 411"/>
                <a:gd name="T28" fmla="*/ 126 w 204"/>
                <a:gd name="T29" fmla="*/ 408 h 411"/>
                <a:gd name="T30" fmla="*/ 103 w 204"/>
                <a:gd name="T31" fmla="*/ 411 h 411"/>
                <a:gd name="T32" fmla="*/ 79 w 204"/>
                <a:gd name="T33" fmla="*/ 408 h 411"/>
                <a:gd name="T34" fmla="*/ 58 w 204"/>
                <a:gd name="T35" fmla="*/ 401 h 411"/>
                <a:gd name="T36" fmla="*/ 38 w 204"/>
                <a:gd name="T37" fmla="*/ 389 h 411"/>
                <a:gd name="T38" fmla="*/ 23 w 204"/>
                <a:gd name="T39" fmla="*/ 373 h 411"/>
                <a:gd name="T40" fmla="*/ 11 w 204"/>
                <a:gd name="T41" fmla="*/ 353 h 411"/>
                <a:gd name="T42" fmla="*/ 3 w 204"/>
                <a:gd name="T43" fmla="*/ 332 h 411"/>
                <a:gd name="T44" fmla="*/ 0 w 204"/>
                <a:gd name="T45" fmla="*/ 308 h 411"/>
                <a:gd name="T46" fmla="*/ 0 w 204"/>
                <a:gd name="T47" fmla="*/ 102 h 411"/>
                <a:gd name="T48" fmla="*/ 3 w 204"/>
                <a:gd name="T49" fmla="*/ 79 h 411"/>
                <a:gd name="T50" fmla="*/ 11 w 204"/>
                <a:gd name="T51" fmla="*/ 57 h 411"/>
                <a:gd name="T52" fmla="*/ 23 w 204"/>
                <a:gd name="T53" fmla="*/ 38 h 411"/>
                <a:gd name="T54" fmla="*/ 38 w 204"/>
                <a:gd name="T55" fmla="*/ 22 h 411"/>
                <a:gd name="T56" fmla="*/ 58 w 204"/>
                <a:gd name="T57" fmla="*/ 11 h 411"/>
                <a:gd name="T58" fmla="*/ 79 w 204"/>
                <a:gd name="T59" fmla="*/ 2 h 411"/>
                <a:gd name="T60" fmla="*/ 103 w 204"/>
                <a:gd name="T6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4" h="411">
                  <a:moveTo>
                    <a:pt x="103" y="0"/>
                  </a:moveTo>
                  <a:lnTo>
                    <a:pt x="126" y="2"/>
                  </a:lnTo>
                  <a:lnTo>
                    <a:pt x="148" y="11"/>
                  </a:lnTo>
                  <a:lnTo>
                    <a:pt x="166" y="22"/>
                  </a:lnTo>
                  <a:lnTo>
                    <a:pt x="181" y="38"/>
                  </a:lnTo>
                  <a:lnTo>
                    <a:pt x="194" y="57"/>
                  </a:lnTo>
                  <a:lnTo>
                    <a:pt x="202" y="79"/>
                  </a:lnTo>
                  <a:lnTo>
                    <a:pt x="204" y="102"/>
                  </a:lnTo>
                  <a:lnTo>
                    <a:pt x="204" y="308"/>
                  </a:lnTo>
                  <a:lnTo>
                    <a:pt x="202" y="332"/>
                  </a:lnTo>
                  <a:lnTo>
                    <a:pt x="194" y="353"/>
                  </a:lnTo>
                  <a:lnTo>
                    <a:pt x="181" y="373"/>
                  </a:lnTo>
                  <a:lnTo>
                    <a:pt x="166" y="389"/>
                  </a:lnTo>
                  <a:lnTo>
                    <a:pt x="148" y="401"/>
                  </a:lnTo>
                  <a:lnTo>
                    <a:pt x="126" y="408"/>
                  </a:lnTo>
                  <a:lnTo>
                    <a:pt x="103" y="411"/>
                  </a:lnTo>
                  <a:lnTo>
                    <a:pt x="79" y="408"/>
                  </a:lnTo>
                  <a:lnTo>
                    <a:pt x="58" y="401"/>
                  </a:lnTo>
                  <a:lnTo>
                    <a:pt x="38" y="389"/>
                  </a:lnTo>
                  <a:lnTo>
                    <a:pt x="23" y="373"/>
                  </a:lnTo>
                  <a:lnTo>
                    <a:pt x="11" y="353"/>
                  </a:lnTo>
                  <a:lnTo>
                    <a:pt x="3" y="332"/>
                  </a:lnTo>
                  <a:lnTo>
                    <a:pt x="0" y="308"/>
                  </a:lnTo>
                  <a:lnTo>
                    <a:pt x="0" y="102"/>
                  </a:lnTo>
                  <a:lnTo>
                    <a:pt x="3" y="79"/>
                  </a:lnTo>
                  <a:lnTo>
                    <a:pt x="11" y="57"/>
                  </a:lnTo>
                  <a:lnTo>
                    <a:pt x="23" y="38"/>
                  </a:lnTo>
                  <a:lnTo>
                    <a:pt x="38" y="22"/>
                  </a:lnTo>
                  <a:lnTo>
                    <a:pt x="58" y="11"/>
                  </a:lnTo>
                  <a:lnTo>
                    <a:pt x="79" y="2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3" name="Freeform 1656"/>
            <p:cNvSpPr/>
            <p:nvPr/>
          </p:nvSpPr>
          <p:spPr bwMode="auto">
            <a:xfrm>
              <a:off x="23455" y="9139"/>
              <a:ext cx="127" cy="79"/>
            </a:xfrm>
            <a:custGeom>
              <a:avLst/>
              <a:gdLst>
                <a:gd name="T0" fmla="*/ 904 w 1012"/>
                <a:gd name="T1" fmla="*/ 0 h 632"/>
                <a:gd name="T2" fmla="*/ 927 w 1012"/>
                <a:gd name="T3" fmla="*/ 4 h 632"/>
                <a:gd name="T4" fmla="*/ 947 w 1012"/>
                <a:gd name="T5" fmla="*/ 12 h 632"/>
                <a:gd name="T6" fmla="*/ 967 w 1012"/>
                <a:gd name="T7" fmla="*/ 23 h 632"/>
                <a:gd name="T8" fmla="*/ 983 w 1012"/>
                <a:gd name="T9" fmla="*/ 40 h 632"/>
                <a:gd name="T10" fmla="*/ 998 w 1012"/>
                <a:gd name="T11" fmla="*/ 58 h 632"/>
                <a:gd name="T12" fmla="*/ 1007 w 1012"/>
                <a:gd name="T13" fmla="*/ 79 h 632"/>
                <a:gd name="T14" fmla="*/ 1012 w 1012"/>
                <a:gd name="T15" fmla="*/ 101 h 632"/>
                <a:gd name="T16" fmla="*/ 1012 w 1012"/>
                <a:gd name="T17" fmla="*/ 123 h 632"/>
                <a:gd name="T18" fmla="*/ 1009 w 1012"/>
                <a:gd name="T19" fmla="*/ 145 h 632"/>
                <a:gd name="T20" fmla="*/ 1001 w 1012"/>
                <a:gd name="T21" fmla="*/ 166 h 632"/>
                <a:gd name="T22" fmla="*/ 989 w 1012"/>
                <a:gd name="T23" fmla="*/ 185 h 632"/>
                <a:gd name="T24" fmla="*/ 974 w 1012"/>
                <a:gd name="T25" fmla="*/ 203 h 632"/>
                <a:gd name="T26" fmla="*/ 898 w 1012"/>
                <a:gd name="T27" fmla="*/ 266 h 632"/>
                <a:gd name="T28" fmla="*/ 820 w 1012"/>
                <a:gd name="T29" fmla="*/ 326 h 632"/>
                <a:gd name="T30" fmla="*/ 738 w 1012"/>
                <a:gd name="T31" fmla="*/ 379 h 632"/>
                <a:gd name="T32" fmla="*/ 654 w 1012"/>
                <a:gd name="T33" fmla="*/ 429 h 632"/>
                <a:gd name="T34" fmla="*/ 568 w 1012"/>
                <a:gd name="T35" fmla="*/ 473 h 632"/>
                <a:gd name="T36" fmla="*/ 479 w 1012"/>
                <a:gd name="T37" fmla="*/ 513 h 632"/>
                <a:gd name="T38" fmla="*/ 388 w 1012"/>
                <a:gd name="T39" fmla="*/ 547 h 632"/>
                <a:gd name="T40" fmla="*/ 296 w 1012"/>
                <a:gd name="T41" fmla="*/ 577 h 632"/>
                <a:gd name="T42" fmla="*/ 201 w 1012"/>
                <a:gd name="T43" fmla="*/ 600 h 632"/>
                <a:gd name="T44" fmla="*/ 105 w 1012"/>
                <a:gd name="T45" fmla="*/ 619 h 632"/>
                <a:gd name="T46" fmla="*/ 9 w 1012"/>
                <a:gd name="T47" fmla="*/ 632 h 632"/>
                <a:gd name="T48" fmla="*/ 3 w 1012"/>
                <a:gd name="T49" fmla="*/ 515 h 632"/>
                <a:gd name="T50" fmla="*/ 0 w 1012"/>
                <a:gd name="T51" fmla="*/ 401 h 632"/>
                <a:gd name="T52" fmla="*/ 90 w 1012"/>
                <a:gd name="T53" fmla="*/ 387 h 632"/>
                <a:gd name="T54" fmla="*/ 180 w 1012"/>
                <a:gd name="T55" fmla="*/ 368 h 632"/>
                <a:gd name="T56" fmla="*/ 268 w 1012"/>
                <a:gd name="T57" fmla="*/ 343 h 632"/>
                <a:gd name="T58" fmla="*/ 354 w 1012"/>
                <a:gd name="T59" fmla="*/ 313 h 632"/>
                <a:gd name="T60" fmla="*/ 438 w 1012"/>
                <a:gd name="T61" fmla="*/ 278 h 632"/>
                <a:gd name="T62" fmla="*/ 520 w 1012"/>
                <a:gd name="T63" fmla="*/ 238 h 632"/>
                <a:gd name="T64" fmla="*/ 600 w 1012"/>
                <a:gd name="T65" fmla="*/ 194 h 632"/>
                <a:gd name="T66" fmla="*/ 676 w 1012"/>
                <a:gd name="T67" fmla="*/ 144 h 632"/>
                <a:gd name="T68" fmla="*/ 751 w 1012"/>
                <a:gd name="T69" fmla="*/ 88 h 632"/>
                <a:gd name="T70" fmla="*/ 822 w 1012"/>
                <a:gd name="T71" fmla="*/ 29 h 632"/>
                <a:gd name="T72" fmla="*/ 841 w 1012"/>
                <a:gd name="T73" fmla="*/ 16 h 632"/>
                <a:gd name="T74" fmla="*/ 862 w 1012"/>
                <a:gd name="T75" fmla="*/ 7 h 632"/>
                <a:gd name="T76" fmla="*/ 883 w 1012"/>
                <a:gd name="T77" fmla="*/ 1 h 632"/>
                <a:gd name="T78" fmla="*/ 904 w 1012"/>
                <a:gd name="T7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12" h="632">
                  <a:moveTo>
                    <a:pt x="904" y="0"/>
                  </a:moveTo>
                  <a:lnTo>
                    <a:pt x="927" y="4"/>
                  </a:lnTo>
                  <a:lnTo>
                    <a:pt x="947" y="12"/>
                  </a:lnTo>
                  <a:lnTo>
                    <a:pt x="967" y="23"/>
                  </a:lnTo>
                  <a:lnTo>
                    <a:pt x="983" y="40"/>
                  </a:lnTo>
                  <a:lnTo>
                    <a:pt x="998" y="58"/>
                  </a:lnTo>
                  <a:lnTo>
                    <a:pt x="1007" y="79"/>
                  </a:lnTo>
                  <a:lnTo>
                    <a:pt x="1012" y="101"/>
                  </a:lnTo>
                  <a:lnTo>
                    <a:pt x="1012" y="123"/>
                  </a:lnTo>
                  <a:lnTo>
                    <a:pt x="1009" y="145"/>
                  </a:lnTo>
                  <a:lnTo>
                    <a:pt x="1001" y="166"/>
                  </a:lnTo>
                  <a:lnTo>
                    <a:pt x="989" y="185"/>
                  </a:lnTo>
                  <a:lnTo>
                    <a:pt x="974" y="203"/>
                  </a:lnTo>
                  <a:lnTo>
                    <a:pt x="898" y="266"/>
                  </a:lnTo>
                  <a:lnTo>
                    <a:pt x="820" y="326"/>
                  </a:lnTo>
                  <a:lnTo>
                    <a:pt x="738" y="379"/>
                  </a:lnTo>
                  <a:lnTo>
                    <a:pt x="654" y="429"/>
                  </a:lnTo>
                  <a:lnTo>
                    <a:pt x="568" y="473"/>
                  </a:lnTo>
                  <a:lnTo>
                    <a:pt x="479" y="513"/>
                  </a:lnTo>
                  <a:lnTo>
                    <a:pt x="388" y="547"/>
                  </a:lnTo>
                  <a:lnTo>
                    <a:pt x="296" y="577"/>
                  </a:lnTo>
                  <a:lnTo>
                    <a:pt x="201" y="600"/>
                  </a:lnTo>
                  <a:lnTo>
                    <a:pt x="105" y="619"/>
                  </a:lnTo>
                  <a:lnTo>
                    <a:pt x="9" y="632"/>
                  </a:lnTo>
                  <a:lnTo>
                    <a:pt x="3" y="515"/>
                  </a:lnTo>
                  <a:lnTo>
                    <a:pt x="0" y="401"/>
                  </a:lnTo>
                  <a:lnTo>
                    <a:pt x="90" y="387"/>
                  </a:lnTo>
                  <a:lnTo>
                    <a:pt x="180" y="368"/>
                  </a:lnTo>
                  <a:lnTo>
                    <a:pt x="268" y="343"/>
                  </a:lnTo>
                  <a:lnTo>
                    <a:pt x="354" y="313"/>
                  </a:lnTo>
                  <a:lnTo>
                    <a:pt x="438" y="278"/>
                  </a:lnTo>
                  <a:lnTo>
                    <a:pt x="520" y="238"/>
                  </a:lnTo>
                  <a:lnTo>
                    <a:pt x="600" y="194"/>
                  </a:lnTo>
                  <a:lnTo>
                    <a:pt x="676" y="144"/>
                  </a:lnTo>
                  <a:lnTo>
                    <a:pt x="751" y="88"/>
                  </a:lnTo>
                  <a:lnTo>
                    <a:pt x="822" y="29"/>
                  </a:lnTo>
                  <a:lnTo>
                    <a:pt x="841" y="16"/>
                  </a:lnTo>
                  <a:lnTo>
                    <a:pt x="862" y="7"/>
                  </a:lnTo>
                  <a:lnTo>
                    <a:pt x="883" y="1"/>
                  </a:lnTo>
                  <a:lnTo>
                    <a:pt x="9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4" name="Group 1659"/>
          <p:cNvGrpSpPr>
            <a:grpSpLocks noChangeAspect="1"/>
          </p:cNvGrpSpPr>
          <p:nvPr/>
        </p:nvGrpSpPr>
        <p:grpSpPr bwMode="auto">
          <a:xfrm>
            <a:off x="2677194" y="2447265"/>
            <a:ext cx="295511" cy="340085"/>
            <a:chOff x="23740" y="8883"/>
            <a:chExt cx="358" cy="412"/>
          </a:xfrm>
          <a:solidFill>
            <a:srgbClr val="FFFFFF"/>
          </a:solidFill>
        </p:grpSpPr>
        <p:sp>
          <p:nvSpPr>
            <p:cNvPr id="75" name="Freeform 1661"/>
            <p:cNvSpPr>
              <a:spLocks noEditPoints="1"/>
            </p:cNvSpPr>
            <p:nvPr/>
          </p:nvSpPr>
          <p:spPr bwMode="auto">
            <a:xfrm>
              <a:off x="23740" y="9038"/>
              <a:ext cx="358" cy="257"/>
            </a:xfrm>
            <a:custGeom>
              <a:avLst/>
              <a:gdLst>
                <a:gd name="T0" fmla="*/ 2728 w 2869"/>
                <a:gd name="T1" fmla="*/ 10 h 2058"/>
                <a:gd name="T2" fmla="*/ 2808 w 2869"/>
                <a:gd name="T3" fmla="*/ 61 h 2058"/>
                <a:gd name="T4" fmla="*/ 2857 w 2869"/>
                <a:gd name="T5" fmla="*/ 141 h 2058"/>
                <a:gd name="T6" fmla="*/ 2869 w 2869"/>
                <a:gd name="T7" fmla="*/ 1028 h 2058"/>
                <a:gd name="T8" fmla="*/ 2845 w 2869"/>
                <a:gd name="T9" fmla="*/ 1123 h 2058"/>
                <a:gd name="T10" fmla="*/ 2784 w 2869"/>
                <a:gd name="T11" fmla="*/ 1195 h 2058"/>
                <a:gd name="T12" fmla="*/ 2697 w 2869"/>
                <a:gd name="T13" fmla="*/ 1232 h 2058"/>
                <a:gd name="T14" fmla="*/ 2598 w 2869"/>
                <a:gd name="T15" fmla="*/ 1225 h 2058"/>
                <a:gd name="T16" fmla="*/ 2518 w 2869"/>
                <a:gd name="T17" fmla="*/ 1174 h 2058"/>
                <a:gd name="T18" fmla="*/ 2469 w 2869"/>
                <a:gd name="T19" fmla="*/ 1093 h 2058"/>
                <a:gd name="T20" fmla="*/ 2458 w 2869"/>
                <a:gd name="T21" fmla="*/ 206 h 2058"/>
                <a:gd name="T22" fmla="*/ 2481 w 2869"/>
                <a:gd name="T23" fmla="*/ 111 h 2058"/>
                <a:gd name="T24" fmla="*/ 2543 w 2869"/>
                <a:gd name="T25" fmla="*/ 40 h 2058"/>
                <a:gd name="T26" fmla="*/ 2630 w 2869"/>
                <a:gd name="T27" fmla="*/ 3 h 2058"/>
                <a:gd name="T28" fmla="*/ 2356 w 2869"/>
                <a:gd name="T29" fmla="*/ 0 h 2058"/>
                <a:gd name="T30" fmla="*/ 2345 w 2869"/>
                <a:gd name="T31" fmla="*/ 1214 h 2058"/>
                <a:gd name="T32" fmla="*/ 2292 w 2869"/>
                <a:gd name="T33" fmla="*/ 1321 h 2058"/>
                <a:gd name="T34" fmla="*/ 2203 w 2869"/>
                <a:gd name="T35" fmla="*/ 1398 h 2058"/>
                <a:gd name="T36" fmla="*/ 2090 w 2869"/>
                <a:gd name="T37" fmla="*/ 1437 h 2058"/>
                <a:gd name="T38" fmla="*/ 2046 w 2869"/>
                <a:gd name="T39" fmla="*/ 1886 h 2058"/>
                <a:gd name="T40" fmla="*/ 2009 w 2869"/>
                <a:gd name="T41" fmla="*/ 1973 h 2058"/>
                <a:gd name="T42" fmla="*/ 1938 w 2869"/>
                <a:gd name="T43" fmla="*/ 2034 h 2058"/>
                <a:gd name="T44" fmla="*/ 1844 w 2869"/>
                <a:gd name="T45" fmla="*/ 2058 h 2058"/>
                <a:gd name="T46" fmla="*/ 1750 w 2869"/>
                <a:gd name="T47" fmla="*/ 2034 h 2058"/>
                <a:gd name="T48" fmla="*/ 1679 w 2869"/>
                <a:gd name="T49" fmla="*/ 1973 h 2058"/>
                <a:gd name="T50" fmla="*/ 1642 w 2869"/>
                <a:gd name="T51" fmla="*/ 1886 h 2058"/>
                <a:gd name="T52" fmla="*/ 1229 w 2869"/>
                <a:gd name="T53" fmla="*/ 1440 h 2058"/>
                <a:gd name="T54" fmla="*/ 1218 w 2869"/>
                <a:gd name="T55" fmla="*/ 1916 h 2058"/>
                <a:gd name="T56" fmla="*/ 1169 w 2869"/>
                <a:gd name="T57" fmla="*/ 1997 h 2058"/>
                <a:gd name="T58" fmla="*/ 1089 w 2869"/>
                <a:gd name="T59" fmla="*/ 2047 h 2058"/>
                <a:gd name="T60" fmla="*/ 991 w 2869"/>
                <a:gd name="T61" fmla="*/ 2055 h 2058"/>
                <a:gd name="T62" fmla="*/ 904 w 2869"/>
                <a:gd name="T63" fmla="*/ 2018 h 2058"/>
                <a:gd name="T64" fmla="*/ 842 w 2869"/>
                <a:gd name="T65" fmla="*/ 1946 h 2058"/>
                <a:gd name="T66" fmla="*/ 819 w 2869"/>
                <a:gd name="T67" fmla="*/ 1851 h 2058"/>
                <a:gd name="T68" fmla="*/ 738 w 2869"/>
                <a:gd name="T69" fmla="*/ 1429 h 2058"/>
                <a:gd name="T70" fmla="*/ 631 w 2869"/>
                <a:gd name="T71" fmla="*/ 1376 h 2058"/>
                <a:gd name="T72" fmla="*/ 554 w 2869"/>
                <a:gd name="T73" fmla="*/ 1288 h 2058"/>
                <a:gd name="T74" fmla="*/ 515 w 2869"/>
                <a:gd name="T75" fmla="*/ 1174 h 2058"/>
                <a:gd name="T76" fmla="*/ 205 w 2869"/>
                <a:gd name="T77" fmla="*/ 0 h 2058"/>
                <a:gd name="T78" fmla="*/ 299 w 2869"/>
                <a:gd name="T79" fmla="*/ 23 h 2058"/>
                <a:gd name="T80" fmla="*/ 370 w 2869"/>
                <a:gd name="T81" fmla="*/ 84 h 2058"/>
                <a:gd name="T82" fmla="*/ 407 w 2869"/>
                <a:gd name="T83" fmla="*/ 172 h 2058"/>
                <a:gd name="T84" fmla="*/ 407 w 2869"/>
                <a:gd name="T85" fmla="*/ 1062 h 2058"/>
                <a:gd name="T86" fmla="*/ 370 w 2869"/>
                <a:gd name="T87" fmla="*/ 1150 h 2058"/>
                <a:gd name="T88" fmla="*/ 299 w 2869"/>
                <a:gd name="T89" fmla="*/ 1212 h 2058"/>
                <a:gd name="T90" fmla="*/ 205 w 2869"/>
                <a:gd name="T91" fmla="*/ 1235 h 2058"/>
                <a:gd name="T92" fmla="*/ 111 w 2869"/>
                <a:gd name="T93" fmla="*/ 1212 h 2058"/>
                <a:gd name="T94" fmla="*/ 40 w 2869"/>
                <a:gd name="T95" fmla="*/ 1150 h 2058"/>
                <a:gd name="T96" fmla="*/ 3 w 2869"/>
                <a:gd name="T97" fmla="*/ 1062 h 2058"/>
                <a:gd name="T98" fmla="*/ 3 w 2869"/>
                <a:gd name="T99" fmla="*/ 172 h 2058"/>
                <a:gd name="T100" fmla="*/ 40 w 2869"/>
                <a:gd name="T101" fmla="*/ 84 h 2058"/>
                <a:gd name="T102" fmla="*/ 111 w 2869"/>
                <a:gd name="T103" fmla="*/ 23 h 2058"/>
                <a:gd name="T104" fmla="*/ 205 w 2869"/>
                <a:gd name="T105" fmla="*/ 0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69" h="2058">
                  <a:moveTo>
                    <a:pt x="2663" y="0"/>
                  </a:moveTo>
                  <a:lnTo>
                    <a:pt x="2697" y="3"/>
                  </a:lnTo>
                  <a:lnTo>
                    <a:pt x="2728" y="10"/>
                  </a:lnTo>
                  <a:lnTo>
                    <a:pt x="2758" y="23"/>
                  </a:lnTo>
                  <a:lnTo>
                    <a:pt x="2784" y="40"/>
                  </a:lnTo>
                  <a:lnTo>
                    <a:pt x="2808" y="61"/>
                  </a:lnTo>
                  <a:lnTo>
                    <a:pt x="2829" y="84"/>
                  </a:lnTo>
                  <a:lnTo>
                    <a:pt x="2845" y="111"/>
                  </a:lnTo>
                  <a:lnTo>
                    <a:pt x="2857" y="141"/>
                  </a:lnTo>
                  <a:lnTo>
                    <a:pt x="2866" y="172"/>
                  </a:lnTo>
                  <a:lnTo>
                    <a:pt x="2869" y="206"/>
                  </a:lnTo>
                  <a:lnTo>
                    <a:pt x="2869" y="1028"/>
                  </a:lnTo>
                  <a:lnTo>
                    <a:pt x="2866" y="1062"/>
                  </a:lnTo>
                  <a:lnTo>
                    <a:pt x="2857" y="1093"/>
                  </a:lnTo>
                  <a:lnTo>
                    <a:pt x="2845" y="1123"/>
                  </a:lnTo>
                  <a:lnTo>
                    <a:pt x="2829" y="1150"/>
                  </a:lnTo>
                  <a:lnTo>
                    <a:pt x="2808" y="1174"/>
                  </a:lnTo>
                  <a:lnTo>
                    <a:pt x="2784" y="1195"/>
                  </a:lnTo>
                  <a:lnTo>
                    <a:pt x="2758" y="1212"/>
                  </a:lnTo>
                  <a:lnTo>
                    <a:pt x="2728" y="1225"/>
                  </a:lnTo>
                  <a:lnTo>
                    <a:pt x="2697" y="1232"/>
                  </a:lnTo>
                  <a:lnTo>
                    <a:pt x="2663" y="1235"/>
                  </a:lnTo>
                  <a:lnTo>
                    <a:pt x="2630" y="1232"/>
                  </a:lnTo>
                  <a:lnTo>
                    <a:pt x="2598" y="1225"/>
                  </a:lnTo>
                  <a:lnTo>
                    <a:pt x="2569" y="1212"/>
                  </a:lnTo>
                  <a:lnTo>
                    <a:pt x="2543" y="1195"/>
                  </a:lnTo>
                  <a:lnTo>
                    <a:pt x="2518" y="1174"/>
                  </a:lnTo>
                  <a:lnTo>
                    <a:pt x="2499" y="1150"/>
                  </a:lnTo>
                  <a:lnTo>
                    <a:pt x="2481" y="1123"/>
                  </a:lnTo>
                  <a:lnTo>
                    <a:pt x="2469" y="1093"/>
                  </a:lnTo>
                  <a:lnTo>
                    <a:pt x="2460" y="1062"/>
                  </a:lnTo>
                  <a:lnTo>
                    <a:pt x="2458" y="1028"/>
                  </a:lnTo>
                  <a:lnTo>
                    <a:pt x="2458" y="206"/>
                  </a:lnTo>
                  <a:lnTo>
                    <a:pt x="2460" y="172"/>
                  </a:lnTo>
                  <a:lnTo>
                    <a:pt x="2469" y="141"/>
                  </a:lnTo>
                  <a:lnTo>
                    <a:pt x="2481" y="111"/>
                  </a:lnTo>
                  <a:lnTo>
                    <a:pt x="2499" y="84"/>
                  </a:lnTo>
                  <a:lnTo>
                    <a:pt x="2518" y="61"/>
                  </a:lnTo>
                  <a:lnTo>
                    <a:pt x="2543" y="40"/>
                  </a:lnTo>
                  <a:lnTo>
                    <a:pt x="2569" y="23"/>
                  </a:lnTo>
                  <a:lnTo>
                    <a:pt x="2598" y="10"/>
                  </a:lnTo>
                  <a:lnTo>
                    <a:pt x="2630" y="3"/>
                  </a:lnTo>
                  <a:lnTo>
                    <a:pt x="2663" y="0"/>
                  </a:lnTo>
                  <a:close/>
                  <a:moveTo>
                    <a:pt x="512" y="0"/>
                  </a:moveTo>
                  <a:lnTo>
                    <a:pt x="2356" y="0"/>
                  </a:lnTo>
                  <a:lnTo>
                    <a:pt x="2356" y="1132"/>
                  </a:lnTo>
                  <a:lnTo>
                    <a:pt x="2354" y="1174"/>
                  </a:lnTo>
                  <a:lnTo>
                    <a:pt x="2345" y="1214"/>
                  </a:lnTo>
                  <a:lnTo>
                    <a:pt x="2332" y="1252"/>
                  </a:lnTo>
                  <a:lnTo>
                    <a:pt x="2314" y="1288"/>
                  </a:lnTo>
                  <a:lnTo>
                    <a:pt x="2292" y="1321"/>
                  </a:lnTo>
                  <a:lnTo>
                    <a:pt x="2266" y="1351"/>
                  </a:lnTo>
                  <a:lnTo>
                    <a:pt x="2236" y="1376"/>
                  </a:lnTo>
                  <a:lnTo>
                    <a:pt x="2203" y="1398"/>
                  </a:lnTo>
                  <a:lnTo>
                    <a:pt x="2168" y="1417"/>
                  </a:lnTo>
                  <a:lnTo>
                    <a:pt x="2130" y="1429"/>
                  </a:lnTo>
                  <a:lnTo>
                    <a:pt x="2090" y="1437"/>
                  </a:lnTo>
                  <a:lnTo>
                    <a:pt x="2049" y="1440"/>
                  </a:lnTo>
                  <a:lnTo>
                    <a:pt x="2049" y="1851"/>
                  </a:lnTo>
                  <a:lnTo>
                    <a:pt x="2046" y="1886"/>
                  </a:lnTo>
                  <a:lnTo>
                    <a:pt x="2038" y="1916"/>
                  </a:lnTo>
                  <a:lnTo>
                    <a:pt x="2026" y="1946"/>
                  </a:lnTo>
                  <a:lnTo>
                    <a:pt x="2009" y="1973"/>
                  </a:lnTo>
                  <a:lnTo>
                    <a:pt x="1989" y="1997"/>
                  </a:lnTo>
                  <a:lnTo>
                    <a:pt x="1965" y="2018"/>
                  </a:lnTo>
                  <a:lnTo>
                    <a:pt x="1938" y="2034"/>
                  </a:lnTo>
                  <a:lnTo>
                    <a:pt x="1908" y="2047"/>
                  </a:lnTo>
                  <a:lnTo>
                    <a:pt x="1877" y="2055"/>
                  </a:lnTo>
                  <a:lnTo>
                    <a:pt x="1844" y="2058"/>
                  </a:lnTo>
                  <a:lnTo>
                    <a:pt x="1811" y="2055"/>
                  </a:lnTo>
                  <a:lnTo>
                    <a:pt x="1779" y="2047"/>
                  </a:lnTo>
                  <a:lnTo>
                    <a:pt x="1750" y="2034"/>
                  </a:lnTo>
                  <a:lnTo>
                    <a:pt x="1723" y="2018"/>
                  </a:lnTo>
                  <a:lnTo>
                    <a:pt x="1700" y="1997"/>
                  </a:lnTo>
                  <a:lnTo>
                    <a:pt x="1679" y="1973"/>
                  </a:lnTo>
                  <a:lnTo>
                    <a:pt x="1662" y="1946"/>
                  </a:lnTo>
                  <a:lnTo>
                    <a:pt x="1649" y="1916"/>
                  </a:lnTo>
                  <a:lnTo>
                    <a:pt x="1642" y="1886"/>
                  </a:lnTo>
                  <a:lnTo>
                    <a:pt x="1639" y="1851"/>
                  </a:lnTo>
                  <a:lnTo>
                    <a:pt x="1639" y="1440"/>
                  </a:lnTo>
                  <a:lnTo>
                    <a:pt x="1229" y="1440"/>
                  </a:lnTo>
                  <a:lnTo>
                    <a:pt x="1229" y="1851"/>
                  </a:lnTo>
                  <a:lnTo>
                    <a:pt x="1227" y="1886"/>
                  </a:lnTo>
                  <a:lnTo>
                    <a:pt x="1218" y="1916"/>
                  </a:lnTo>
                  <a:lnTo>
                    <a:pt x="1206" y="1946"/>
                  </a:lnTo>
                  <a:lnTo>
                    <a:pt x="1190" y="1973"/>
                  </a:lnTo>
                  <a:lnTo>
                    <a:pt x="1169" y="1997"/>
                  </a:lnTo>
                  <a:lnTo>
                    <a:pt x="1145" y="2018"/>
                  </a:lnTo>
                  <a:lnTo>
                    <a:pt x="1119" y="2034"/>
                  </a:lnTo>
                  <a:lnTo>
                    <a:pt x="1089" y="2047"/>
                  </a:lnTo>
                  <a:lnTo>
                    <a:pt x="1058" y="2055"/>
                  </a:lnTo>
                  <a:lnTo>
                    <a:pt x="1024" y="2058"/>
                  </a:lnTo>
                  <a:lnTo>
                    <a:pt x="991" y="2055"/>
                  </a:lnTo>
                  <a:lnTo>
                    <a:pt x="959" y="2047"/>
                  </a:lnTo>
                  <a:lnTo>
                    <a:pt x="930" y="2034"/>
                  </a:lnTo>
                  <a:lnTo>
                    <a:pt x="904" y="2018"/>
                  </a:lnTo>
                  <a:lnTo>
                    <a:pt x="880" y="1997"/>
                  </a:lnTo>
                  <a:lnTo>
                    <a:pt x="860" y="1973"/>
                  </a:lnTo>
                  <a:lnTo>
                    <a:pt x="842" y="1946"/>
                  </a:lnTo>
                  <a:lnTo>
                    <a:pt x="830" y="1916"/>
                  </a:lnTo>
                  <a:lnTo>
                    <a:pt x="823" y="1886"/>
                  </a:lnTo>
                  <a:lnTo>
                    <a:pt x="819" y="1851"/>
                  </a:lnTo>
                  <a:lnTo>
                    <a:pt x="819" y="1440"/>
                  </a:lnTo>
                  <a:lnTo>
                    <a:pt x="778" y="1437"/>
                  </a:lnTo>
                  <a:lnTo>
                    <a:pt x="738" y="1429"/>
                  </a:lnTo>
                  <a:lnTo>
                    <a:pt x="700" y="1417"/>
                  </a:lnTo>
                  <a:lnTo>
                    <a:pt x="664" y="1398"/>
                  </a:lnTo>
                  <a:lnTo>
                    <a:pt x="631" y="1376"/>
                  </a:lnTo>
                  <a:lnTo>
                    <a:pt x="602" y="1351"/>
                  </a:lnTo>
                  <a:lnTo>
                    <a:pt x="576" y="1321"/>
                  </a:lnTo>
                  <a:lnTo>
                    <a:pt x="554" y="1288"/>
                  </a:lnTo>
                  <a:lnTo>
                    <a:pt x="537" y="1252"/>
                  </a:lnTo>
                  <a:lnTo>
                    <a:pt x="523" y="1214"/>
                  </a:lnTo>
                  <a:lnTo>
                    <a:pt x="515" y="1174"/>
                  </a:lnTo>
                  <a:lnTo>
                    <a:pt x="512" y="1132"/>
                  </a:lnTo>
                  <a:lnTo>
                    <a:pt x="512" y="0"/>
                  </a:lnTo>
                  <a:close/>
                  <a:moveTo>
                    <a:pt x="205" y="0"/>
                  </a:moveTo>
                  <a:lnTo>
                    <a:pt x="237" y="3"/>
                  </a:lnTo>
                  <a:lnTo>
                    <a:pt x="269" y="10"/>
                  </a:lnTo>
                  <a:lnTo>
                    <a:pt x="299" y="23"/>
                  </a:lnTo>
                  <a:lnTo>
                    <a:pt x="326" y="40"/>
                  </a:lnTo>
                  <a:lnTo>
                    <a:pt x="350" y="61"/>
                  </a:lnTo>
                  <a:lnTo>
                    <a:pt x="370" y="84"/>
                  </a:lnTo>
                  <a:lnTo>
                    <a:pt x="387" y="111"/>
                  </a:lnTo>
                  <a:lnTo>
                    <a:pt x="399" y="141"/>
                  </a:lnTo>
                  <a:lnTo>
                    <a:pt x="407" y="172"/>
                  </a:lnTo>
                  <a:lnTo>
                    <a:pt x="409" y="206"/>
                  </a:lnTo>
                  <a:lnTo>
                    <a:pt x="409" y="1028"/>
                  </a:lnTo>
                  <a:lnTo>
                    <a:pt x="407" y="1062"/>
                  </a:lnTo>
                  <a:lnTo>
                    <a:pt x="399" y="1093"/>
                  </a:lnTo>
                  <a:lnTo>
                    <a:pt x="387" y="1123"/>
                  </a:lnTo>
                  <a:lnTo>
                    <a:pt x="370" y="1150"/>
                  </a:lnTo>
                  <a:lnTo>
                    <a:pt x="350" y="1174"/>
                  </a:lnTo>
                  <a:lnTo>
                    <a:pt x="326" y="1195"/>
                  </a:lnTo>
                  <a:lnTo>
                    <a:pt x="299" y="1212"/>
                  </a:lnTo>
                  <a:lnTo>
                    <a:pt x="269" y="1225"/>
                  </a:lnTo>
                  <a:lnTo>
                    <a:pt x="237" y="1232"/>
                  </a:lnTo>
                  <a:lnTo>
                    <a:pt x="205" y="1235"/>
                  </a:lnTo>
                  <a:lnTo>
                    <a:pt x="172" y="1232"/>
                  </a:lnTo>
                  <a:lnTo>
                    <a:pt x="140" y="1225"/>
                  </a:lnTo>
                  <a:lnTo>
                    <a:pt x="111" y="1212"/>
                  </a:lnTo>
                  <a:lnTo>
                    <a:pt x="84" y="1195"/>
                  </a:lnTo>
                  <a:lnTo>
                    <a:pt x="61" y="1174"/>
                  </a:lnTo>
                  <a:lnTo>
                    <a:pt x="40" y="1150"/>
                  </a:lnTo>
                  <a:lnTo>
                    <a:pt x="23" y="1123"/>
                  </a:lnTo>
                  <a:lnTo>
                    <a:pt x="10" y="1093"/>
                  </a:lnTo>
                  <a:lnTo>
                    <a:pt x="3" y="1062"/>
                  </a:lnTo>
                  <a:lnTo>
                    <a:pt x="0" y="1028"/>
                  </a:lnTo>
                  <a:lnTo>
                    <a:pt x="0" y="206"/>
                  </a:lnTo>
                  <a:lnTo>
                    <a:pt x="3" y="172"/>
                  </a:lnTo>
                  <a:lnTo>
                    <a:pt x="10" y="141"/>
                  </a:lnTo>
                  <a:lnTo>
                    <a:pt x="23" y="111"/>
                  </a:lnTo>
                  <a:lnTo>
                    <a:pt x="40" y="84"/>
                  </a:lnTo>
                  <a:lnTo>
                    <a:pt x="61" y="61"/>
                  </a:lnTo>
                  <a:lnTo>
                    <a:pt x="84" y="40"/>
                  </a:lnTo>
                  <a:lnTo>
                    <a:pt x="111" y="23"/>
                  </a:lnTo>
                  <a:lnTo>
                    <a:pt x="140" y="10"/>
                  </a:lnTo>
                  <a:lnTo>
                    <a:pt x="172" y="3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6" name="Freeform 1662"/>
            <p:cNvSpPr>
              <a:spLocks noEditPoints="1"/>
            </p:cNvSpPr>
            <p:nvPr/>
          </p:nvSpPr>
          <p:spPr bwMode="auto">
            <a:xfrm>
              <a:off x="23805" y="8883"/>
              <a:ext cx="229" cy="142"/>
            </a:xfrm>
            <a:custGeom>
              <a:avLst/>
              <a:gdLst>
                <a:gd name="T0" fmla="*/ 1179 w 1838"/>
                <a:gd name="T1" fmla="*/ 628 h 1132"/>
                <a:gd name="T2" fmla="*/ 1131 w 1838"/>
                <a:gd name="T3" fmla="*/ 674 h 1132"/>
                <a:gd name="T4" fmla="*/ 1124 w 1838"/>
                <a:gd name="T5" fmla="*/ 743 h 1132"/>
                <a:gd name="T6" fmla="*/ 1159 w 1838"/>
                <a:gd name="T7" fmla="*/ 800 h 1132"/>
                <a:gd name="T8" fmla="*/ 1224 w 1838"/>
                <a:gd name="T9" fmla="*/ 823 h 1132"/>
                <a:gd name="T10" fmla="*/ 1287 w 1838"/>
                <a:gd name="T11" fmla="*/ 800 h 1132"/>
                <a:gd name="T12" fmla="*/ 1323 w 1838"/>
                <a:gd name="T13" fmla="*/ 743 h 1132"/>
                <a:gd name="T14" fmla="*/ 1315 w 1838"/>
                <a:gd name="T15" fmla="*/ 674 h 1132"/>
                <a:gd name="T16" fmla="*/ 1269 w 1838"/>
                <a:gd name="T17" fmla="*/ 628 h 1132"/>
                <a:gd name="T18" fmla="*/ 1223 w 1838"/>
                <a:gd name="T19" fmla="*/ 617 h 1132"/>
                <a:gd name="T20" fmla="*/ 564 w 1838"/>
                <a:gd name="T21" fmla="*/ 628 h 1132"/>
                <a:gd name="T22" fmla="*/ 516 w 1838"/>
                <a:gd name="T23" fmla="*/ 674 h 1132"/>
                <a:gd name="T24" fmla="*/ 509 w 1838"/>
                <a:gd name="T25" fmla="*/ 743 h 1132"/>
                <a:gd name="T26" fmla="*/ 545 w 1838"/>
                <a:gd name="T27" fmla="*/ 800 h 1132"/>
                <a:gd name="T28" fmla="*/ 609 w 1838"/>
                <a:gd name="T29" fmla="*/ 823 h 1132"/>
                <a:gd name="T30" fmla="*/ 673 w 1838"/>
                <a:gd name="T31" fmla="*/ 800 h 1132"/>
                <a:gd name="T32" fmla="*/ 709 w 1838"/>
                <a:gd name="T33" fmla="*/ 743 h 1132"/>
                <a:gd name="T34" fmla="*/ 700 w 1838"/>
                <a:gd name="T35" fmla="*/ 674 h 1132"/>
                <a:gd name="T36" fmla="*/ 654 w 1838"/>
                <a:gd name="T37" fmla="*/ 628 h 1132"/>
                <a:gd name="T38" fmla="*/ 609 w 1838"/>
                <a:gd name="T39" fmla="*/ 617 h 1132"/>
                <a:gd name="T40" fmla="*/ 426 w 1838"/>
                <a:gd name="T41" fmla="*/ 2 h 1132"/>
                <a:gd name="T42" fmla="*/ 482 w 1838"/>
                <a:gd name="T43" fmla="*/ 37 h 1132"/>
                <a:gd name="T44" fmla="*/ 625 w 1838"/>
                <a:gd name="T45" fmla="*/ 253 h 1132"/>
                <a:gd name="T46" fmla="*/ 840 w 1838"/>
                <a:gd name="T47" fmla="*/ 208 h 1132"/>
                <a:gd name="T48" fmla="*/ 1065 w 1838"/>
                <a:gd name="T49" fmla="*/ 218 h 1132"/>
                <a:gd name="T50" fmla="*/ 1234 w 1838"/>
                <a:gd name="T51" fmla="*/ 263 h 1132"/>
                <a:gd name="T52" fmla="*/ 1367 w 1838"/>
                <a:gd name="T53" fmla="*/ 20 h 1132"/>
                <a:gd name="T54" fmla="*/ 1429 w 1838"/>
                <a:gd name="T55" fmla="*/ 0 h 1132"/>
                <a:gd name="T56" fmla="*/ 1475 w 1838"/>
                <a:gd name="T57" fmla="*/ 10 h 1132"/>
                <a:gd name="T58" fmla="*/ 1521 w 1838"/>
                <a:gd name="T59" fmla="*/ 60 h 1132"/>
                <a:gd name="T60" fmla="*/ 1528 w 1838"/>
                <a:gd name="T61" fmla="*/ 126 h 1132"/>
                <a:gd name="T62" fmla="*/ 1478 w 1838"/>
                <a:gd name="T63" fmla="*/ 397 h 1132"/>
                <a:gd name="T64" fmla="*/ 1634 w 1838"/>
                <a:gd name="T65" fmla="*/ 551 h 1132"/>
                <a:gd name="T66" fmla="*/ 1751 w 1838"/>
                <a:gd name="T67" fmla="*/ 738 h 1132"/>
                <a:gd name="T68" fmla="*/ 1821 w 1838"/>
                <a:gd name="T69" fmla="*/ 952 h 1132"/>
                <a:gd name="T70" fmla="*/ 1838 w 1838"/>
                <a:gd name="T71" fmla="*/ 1132 h 1132"/>
                <a:gd name="T72" fmla="*/ 11 w 1838"/>
                <a:gd name="T73" fmla="*/ 952 h 1132"/>
                <a:gd name="T74" fmla="*/ 81 w 1838"/>
                <a:gd name="T75" fmla="*/ 738 h 1132"/>
                <a:gd name="T76" fmla="*/ 198 w 1838"/>
                <a:gd name="T77" fmla="*/ 551 h 1132"/>
                <a:gd name="T78" fmla="*/ 355 w 1838"/>
                <a:gd name="T79" fmla="*/ 397 h 1132"/>
                <a:gd name="T80" fmla="*/ 305 w 1838"/>
                <a:gd name="T81" fmla="*/ 126 h 1132"/>
                <a:gd name="T82" fmla="*/ 311 w 1838"/>
                <a:gd name="T83" fmla="*/ 60 h 1132"/>
                <a:gd name="T84" fmla="*/ 358 w 1838"/>
                <a:gd name="T85" fmla="*/ 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8" h="1132">
                  <a:moveTo>
                    <a:pt x="1223" y="617"/>
                  </a:moveTo>
                  <a:lnTo>
                    <a:pt x="1200" y="619"/>
                  </a:lnTo>
                  <a:lnTo>
                    <a:pt x="1179" y="628"/>
                  </a:lnTo>
                  <a:lnTo>
                    <a:pt x="1159" y="639"/>
                  </a:lnTo>
                  <a:lnTo>
                    <a:pt x="1144" y="655"/>
                  </a:lnTo>
                  <a:lnTo>
                    <a:pt x="1131" y="674"/>
                  </a:lnTo>
                  <a:lnTo>
                    <a:pt x="1124" y="696"/>
                  </a:lnTo>
                  <a:lnTo>
                    <a:pt x="1121" y="719"/>
                  </a:lnTo>
                  <a:lnTo>
                    <a:pt x="1124" y="743"/>
                  </a:lnTo>
                  <a:lnTo>
                    <a:pt x="1131" y="765"/>
                  </a:lnTo>
                  <a:lnTo>
                    <a:pt x="1144" y="783"/>
                  </a:lnTo>
                  <a:lnTo>
                    <a:pt x="1159" y="800"/>
                  </a:lnTo>
                  <a:lnTo>
                    <a:pt x="1179" y="812"/>
                  </a:lnTo>
                  <a:lnTo>
                    <a:pt x="1200" y="820"/>
                  </a:lnTo>
                  <a:lnTo>
                    <a:pt x="1224" y="823"/>
                  </a:lnTo>
                  <a:lnTo>
                    <a:pt x="1246" y="820"/>
                  </a:lnTo>
                  <a:lnTo>
                    <a:pt x="1269" y="812"/>
                  </a:lnTo>
                  <a:lnTo>
                    <a:pt x="1287" y="800"/>
                  </a:lnTo>
                  <a:lnTo>
                    <a:pt x="1303" y="783"/>
                  </a:lnTo>
                  <a:lnTo>
                    <a:pt x="1315" y="765"/>
                  </a:lnTo>
                  <a:lnTo>
                    <a:pt x="1323" y="743"/>
                  </a:lnTo>
                  <a:lnTo>
                    <a:pt x="1326" y="719"/>
                  </a:lnTo>
                  <a:lnTo>
                    <a:pt x="1323" y="696"/>
                  </a:lnTo>
                  <a:lnTo>
                    <a:pt x="1315" y="674"/>
                  </a:lnTo>
                  <a:lnTo>
                    <a:pt x="1303" y="655"/>
                  </a:lnTo>
                  <a:lnTo>
                    <a:pt x="1287" y="639"/>
                  </a:lnTo>
                  <a:lnTo>
                    <a:pt x="1269" y="628"/>
                  </a:lnTo>
                  <a:lnTo>
                    <a:pt x="1247" y="619"/>
                  </a:lnTo>
                  <a:lnTo>
                    <a:pt x="1224" y="617"/>
                  </a:lnTo>
                  <a:lnTo>
                    <a:pt x="1223" y="617"/>
                  </a:lnTo>
                  <a:close/>
                  <a:moveTo>
                    <a:pt x="609" y="617"/>
                  </a:moveTo>
                  <a:lnTo>
                    <a:pt x="585" y="619"/>
                  </a:lnTo>
                  <a:lnTo>
                    <a:pt x="564" y="628"/>
                  </a:lnTo>
                  <a:lnTo>
                    <a:pt x="545" y="639"/>
                  </a:lnTo>
                  <a:lnTo>
                    <a:pt x="529" y="655"/>
                  </a:lnTo>
                  <a:lnTo>
                    <a:pt x="516" y="674"/>
                  </a:lnTo>
                  <a:lnTo>
                    <a:pt x="509" y="696"/>
                  </a:lnTo>
                  <a:lnTo>
                    <a:pt x="506" y="719"/>
                  </a:lnTo>
                  <a:lnTo>
                    <a:pt x="509" y="743"/>
                  </a:lnTo>
                  <a:lnTo>
                    <a:pt x="516" y="765"/>
                  </a:lnTo>
                  <a:lnTo>
                    <a:pt x="529" y="783"/>
                  </a:lnTo>
                  <a:lnTo>
                    <a:pt x="545" y="800"/>
                  </a:lnTo>
                  <a:lnTo>
                    <a:pt x="564" y="812"/>
                  </a:lnTo>
                  <a:lnTo>
                    <a:pt x="585" y="820"/>
                  </a:lnTo>
                  <a:lnTo>
                    <a:pt x="609" y="823"/>
                  </a:lnTo>
                  <a:lnTo>
                    <a:pt x="633" y="820"/>
                  </a:lnTo>
                  <a:lnTo>
                    <a:pt x="654" y="812"/>
                  </a:lnTo>
                  <a:lnTo>
                    <a:pt x="673" y="800"/>
                  </a:lnTo>
                  <a:lnTo>
                    <a:pt x="689" y="783"/>
                  </a:lnTo>
                  <a:lnTo>
                    <a:pt x="700" y="765"/>
                  </a:lnTo>
                  <a:lnTo>
                    <a:pt x="709" y="743"/>
                  </a:lnTo>
                  <a:lnTo>
                    <a:pt x="711" y="719"/>
                  </a:lnTo>
                  <a:lnTo>
                    <a:pt x="709" y="696"/>
                  </a:lnTo>
                  <a:lnTo>
                    <a:pt x="700" y="674"/>
                  </a:lnTo>
                  <a:lnTo>
                    <a:pt x="689" y="655"/>
                  </a:lnTo>
                  <a:lnTo>
                    <a:pt x="673" y="639"/>
                  </a:lnTo>
                  <a:lnTo>
                    <a:pt x="654" y="628"/>
                  </a:lnTo>
                  <a:lnTo>
                    <a:pt x="633" y="619"/>
                  </a:lnTo>
                  <a:lnTo>
                    <a:pt x="609" y="617"/>
                  </a:lnTo>
                  <a:lnTo>
                    <a:pt x="609" y="617"/>
                  </a:lnTo>
                  <a:close/>
                  <a:moveTo>
                    <a:pt x="403" y="0"/>
                  </a:moveTo>
                  <a:lnTo>
                    <a:pt x="403" y="0"/>
                  </a:lnTo>
                  <a:lnTo>
                    <a:pt x="426" y="2"/>
                  </a:lnTo>
                  <a:lnTo>
                    <a:pt x="446" y="9"/>
                  </a:lnTo>
                  <a:lnTo>
                    <a:pt x="466" y="20"/>
                  </a:lnTo>
                  <a:lnTo>
                    <a:pt x="482" y="37"/>
                  </a:lnTo>
                  <a:lnTo>
                    <a:pt x="496" y="56"/>
                  </a:lnTo>
                  <a:lnTo>
                    <a:pt x="599" y="263"/>
                  </a:lnTo>
                  <a:lnTo>
                    <a:pt x="625" y="253"/>
                  </a:lnTo>
                  <a:lnTo>
                    <a:pt x="695" y="232"/>
                  </a:lnTo>
                  <a:lnTo>
                    <a:pt x="767" y="218"/>
                  </a:lnTo>
                  <a:lnTo>
                    <a:pt x="840" y="208"/>
                  </a:lnTo>
                  <a:lnTo>
                    <a:pt x="916" y="205"/>
                  </a:lnTo>
                  <a:lnTo>
                    <a:pt x="991" y="208"/>
                  </a:lnTo>
                  <a:lnTo>
                    <a:pt x="1065" y="218"/>
                  </a:lnTo>
                  <a:lnTo>
                    <a:pt x="1137" y="232"/>
                  </a:lnTo>
                  <a:lnTo>
                    <a:pt x="1207" y="253"/>
                  </a:lnTo>
                  <a:lnTo>
                    <a:pt x="1234" y="263"/>
                  </a:lnTo>
                  <a:lnTo>
                    <a:pt x="1337" y="56"/>
                  </a:lnTo>
                  <a:lnTo>
                    <a:pt x="1349" y="37"/>
                  </a:lnTo>
                  <a:lnTo>
                    <a:pt x="1367" y="20"/>
                  </a:lnTo>
                  <a:lnTo>
                    <a:pt x="1385" y="9"/>
                  </a:lnTo>
                  <a:lnTo>
                    <a:pt x="1407" y="2"/>
                  </a:lnTo>
                  <a:lnTo>
                    <a:pt x="1429" y="0"/>
                  </a:lnTo>
                  <a:lnTo>
                    <a:pt x="1429" y="0"/>
                  </a:lnTo>
                  <a:lnTo>
                    <a:pt x="1452" y="2"/>
                  </a:lnTo>
                  <a:lnTo>
                    <a:pt x="1475" y="10"/>
                  </a:lnTo>
                  <a:lnTo>
                    <a:pt x="1494" y="23"/>
                  </a:lnTo>
                  <a:lnTo>
                    <a:pt x="1510" y="40"/>
                  </a:lnTo>
                  <a:lnTo>
                    <a:pt x="1521" y="60"/>
                  </a:lnTo>
                  <a:lnTo>
                    <a:pt x="1528" y="80"/>
                  </a:lnTo>
                  <a:lnTo>
                    <a:pt x="1531" y="103"/>
                  </a:lnTo>
                  <a:lnTo>
                    <a:pt x="1528" y="126"/>
                  </a:lnTo>
                  <a:lnTo>
                    <a:pt x="1520" y="148"/>
                  </a:lnTo>
                  <a:lnTo>
                    <a:pt x="1417" y="354"/>
                  </a:lnTo>
                  <a:lnTo>
                    <a:pt x="1478" y="397"/>
                  </a:lnTo>
                  <a:lnTo>
                    <a:pt x="1533" y="444"/>
                  </a:lnTo>
                  <a:lnTo>
                    <a:pt x="1586" y="495"/>
                  </a:lnTo>
                  <a:lnTo>
                    <a:pt x="1634" y="551"/>
                  </a:lnTo>
                  <a:lnTo>
                    <a:pt x="1678" y="610"/>
                  </a:lnTo>
                  <a:lnTo>
                    <a:pt x="1717" y="672"/>
                  </a:lnTo>
                  <a:lnTo>
                    <a:pt x="1751" y="738"/>
                  </a:lnTo>
                  <a:lnTo>
                    <a:pt x="1780" y="807"/>
                  </a:lnTo>
                  <a:lnTo>
                    <a:pt x="1804" y="878"/>
                  </a:lnTo>
                  <a:lnTo>
                    <a:pt x="1821" y="952"/>
                  </a:lnTo>
                  <a:lnTo>
                    <a:pt x="1832" y="1028"/>
                  </a:lnTo>
                  <a:lnTo>
                    <a:pt x="1838" y="1028"/>
                  </a:lnTo>
                  <a:lnTo>
                    <a:pt x="1838" y="1132"/>
                  </a:lnTo>
                  <a:lnTo>
                    <a:pt x="0" y="1132"/>
                  </a:lnTo>
                  <a:lnTo>
                    <a:pt x="0" y="1028"/>
                  </a:lnTo>
                  <a:lnTo>
                    <a:pt x="11" y="952"/>
                  </a:lnTo>
                  <a:lnTo>
                    <a:pt x="29" y="878"/>
                  </a:lnTo>
                  <a:lnTo>
                    <a:pt x="53" y="807"/>
                  </a:lnTo>
                  <a:lnTo>
                    <a:pt x="81" y="738"/>
                  </a:lnTo>
                  <a:lnTo>
                    <a:pt x="115" y="672"/>
                  </a:lnTo>
                  <a:lnTo>
                    <a:pt x="154" y="610"/>
                  </a:lnTo>
                  <a:lnTo>
                    <a:pt x="198" y="551"/>
                  </a:lnTo>
                  <a:lnTo>
                    <a:pt x="246" y="495"/>
                  </a:lnTo>
                  <a:lnTo>
                    <a:pt x="298" y="444"/>
                  </a:lnTo>
                  <a:lnTo>
                    <a:pt x="355" y="397"/>
                  </a:lnTo>
                  <a:lnTo>
                    <a:pt x="415" y="354"/>
                  </a:lnTo>
                  <a:lnTo>
                    <a:pt x="313" y="148"/>
                  </a:lnTo>
                  <a:lnTo>
                    <a:pt x="305" y="126"/>
                  </a:lnTo>
                  <a:lnTo>
                    <a:pt x="301" y="103"/>
                  </a:lnTo>
                  <a:lnTo>
                    <a:pt x="304" y="80"/>
                  </a:lnTo>
                  <a:lnTo>
                    <a:pt x="311" y="60"/>
                  </a:lnTo>
                  <a:lnTo>
                    <a:pt x="323" y="40"/>
                  </a:lnTo>
                  <a:lnTo>
                    <a:pt x="338" y="23"/>
                  </a:lnTo>
                  <a:lnTo>
                    <a:pt x="358" y="10"/>
                  </a:lnTo>
                  <a:lnTo>
                    <a:pt x="381" y="2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7" name="Freeform 1667"/>
          <p:cNvSpPr>
            <a:spLocks noEditPoints="1"/>
          </p:cNvSpPr>
          <p:nvPr/>
        </p:nvSpPr>
        <p:spPr bwMode="auto">
          <a:xfrm>
            <a:off x="3180704" y="2459646"/>
            <a:ext cx="336784" cy="303766"/>
          </a:xfrm>
          <a:custGeom>
            <a:avLst/>
            <a:gdLst>
              <a:gd name="T0" fmla="*/ 1756 w 3261"/>
              <a:gd name="T1" fmla="*/ 1774 h 2943"/>
              <a:gd name="T2" fmla="*/ 1893 w 3261"/>
              <a:gd name="T3" fmla="*/ 1841 h 2943"/>
              <a:gd name="T4" fmla="*/ 2061 w 3261"/>
              <a:gd name="T5" fmla="*/ 1893 h 2943"/>
              <a:gd name="T6" fmla="*/ 2262 w 3261"/>
              <a:gd name="T7" fmla="*/ 1920 h 2943"/>
              <a:gd name="T8" fmla="*/ 2508 w 3261"/>
              <a:gd name="T9" fmla="*/ 1912 h 2943"/>
              <a:gd name="T10" fmla="*/ 2778 w 3261"/>
              <a:gd name="T11" fmla="*/ 1858 h 2943"/>
              <a:gd name="T12" fmla="*/ 2510 w 3261"/>
              <a:gd name="T13" fmla="*/ 2836 h 2943"/>
              <a:gd name="T14" fmla="*/ 2271 w 3261"/>
              <a:gd name="T15" fmla="*/ 2908 h 2943"/>
              <a:gd name="T16" fmla="*/ 2055 w 3261"/>
              <a:gd name="T17" fmla="*/ 2941 h 2943"/>
              <a:gd name="T18" fmla="*/ 1903 w 3261"/>
              <a:gd name="T19" fmla="*/ 2936 h 2943"/>
              <a:gd name="T20" fmla="*/ 1769 w 3261"/>
              <a:gd name="T21" fmla="*/ 2906 h 2943"/>
              <a:gd name="T22" fmla="*/ 1641 w 3261"/>
              <a:gd name="T23" fmla="*/ 2859 h 2943"/>
              <a:gd name="T24" fmla="*/ 1526 w 3261"/>
              <a:gd name="T25" fmla="*/ 2806 h 2943"/>
              <a:gd name="T26" fmla="*/ 1435 w 3261"/>
              <a:gd name="T27" fmla="*/ 2760 h 2943"/>
              <a:gd name="T28" fmla="*/ 1683 w 3261"/>
              <a:gd name="T29" fmla="*/ 1726 h 2943"/>
              <a:gd name="T30" fmla="*/ 1016 w 3261"/>
              <a:gd name="T31" fmla="*/ 1366 h 2943"/>
              <a:gd name="T32" fmla="*/ 1237 w 3261"/>
              <a:gd name="T33" fmla="*/ 1435 h 2943"/>
              <a:gd name="T34" fmla="*/ 1372 w 3261"/>
              <a:gd name="T35" fmla="*/ 1505 h 2943"/>
              <a:gd name="T36" fmla="*/ 1411 w 3261"/>
              <a:gd name="T37" fmla="*/ 1602 h 2943"/>
              <a:gd name="T38" fmla="*/ 1374 w 3261"/>
              <a:gd name="T39" fmla="*/ 1731 h 2943"/>
              <a:gd name="T40" fmla="*/ 1328 w 3261"/>
              <a:gd name="T41" fmla="*/ 1888 h 2943"/>
              <a:gd name="T42" fmla="*/ 1278 w 3261"/>
              <a:gd name="T43" fmla="*/ 2062 h 2943"/>
              <a:gd name="T44" fmla="*/ 1227 w 3261"/>
              <a:gd name="T45" fmla="*/ 2237 h 2943"/>
              <a:gd name="T46" fmla="*/ 1179 w 3261"/>
              <a:gd name="T47" fmla="*/ 2401 h 2943"/>
              <a:gd name="T48" fmla="*/ 1139 w 3261"/>
              <a:gd name="T49" fmla="*/ 2540 h 2943"/>
              <a:gd name="T50" fmla="*/ 1048 w 3261"/>
              <a:gd name="T51" fmla="*/ 2527 h 2943"/>
              <a:gd name="T52" fmla="*/ 915 w 3261"/>
              <a:gd name="T53" fmla="*/ 2460 h 2943"/>
              <a:gd name="T54" fmla="*/ 765 w 3261"/>
              <a:gd name="T55" fmla="*/ 2409 h 2943"/>
              <a:gd name="T56" fmla="*/ 592 w 3261"/>
              <a:gd name="T57" fmla="*/ 2381 h 2943"/>
              <a:gd name="T58" fmla="*/ 389 w 3261"/>
              <a:gd name="T59" fmla="*/ 2388 h 2943"/>
              <a:gd name="T60" fmla="*/ 163 w 3261"/>
              <a:gd name="T61" fmla="*/ 2435 h 2943"/>
              <a:gd name="T62" fmla="*/ 286 w 3261"/>
              <a:gd name="T63" fmla="*/ 1487 h 2943"/>
              <a:gd name="T64" fmla="*/ 413 w 3261"/>
              <a:gd name="T65" fmla="*/ 1439 h 2943"/>
              <a:gd name="T66" fmla="*/ 566 w 3261"/>
              <a:gd name="T67" fmla="*/ 1396 h 2943"/>
              <a:gd name="T68" fmla="*/ 751 w 3261"/>
              <a:gd name="T69" fmla="*/ 1362 h 2943"/>
              <a:gd name="T70" fmla="*/ 2069 w 3261"/>
              <a:gd name="T71" fmla="*/ 371 h 2943"/>
              <a:gd name="T72" fmla="*/ 2189 w 3261"/>
              <a:gd name="T73" fmla="*/ 444 h 2943"/>
              <a:gd name="T74" fmla="*/ 2335 w 3261"/>
              <a:gd name="T75" fmla="*/ 509 h 2943"/>
              <a:gd name="T76" fmla="*/ 2512 w 3261"/>
              <a:gd name="T77" fmla="*/ 555 h 2943"/>
              <a:gd name="T78" fmla="*/ 2717 w 3261"/>
              <a:gd name="T79" fmla="*/ 572 h 2943"/>
              <a:gd name="T80" fmla="*/ 2984 w 3261"/>
              <a:gd name="T81" fmla="*/ 545 h 2943"/>
              <a:gd name="T82" fmla="*/ 3261 w 3261"/>
              <a:gd name="T83" fmla="*/ 462 h 2943"/>
              <a:gd name="T84" fmla="*/ 2967 w 3261"/>
              <a:gd name="T85" fmla="*/ 1457 h 2943"/>
              <a:gd name="T86" fmla="*/ 2724 w 3261"/>
              <a:gd name="T87" fmla="*/ 1546 h 2943"/>
              <a:gd name="T88" fmla="*/ 2486 w 3261"/>
              <a:gd name="T89" fmla="*/ 1585 h 2943"/>
              <a:gd name="T90" fmla="*/ 2243 w 3261"/>
              <a:gd name="T91" fmla="*/ 1576 h 2943"/>
              <a:gd name="T92" fmla="*/ 2004 w 3261"/>
              <a:gd name="T93" fmla="*/ 1513 h 2943"/>
              <a:gd name="T94" fmla="*/ 1776 w 3261"/>
              <a:gd name="T95" fmla="*/ 1396 h 2943"/>
              <a:gd name="T96" fmla="*/ 1281 w 3261"/>
              <a:gd name="T97" fmla="*/ 2 h 2943"/>
              <a:gd name="T98" fmla="*/ 1462 w 3261"/>
              <a:gd name="T99" fmla="*/ 28 h 2943"/>
              <a:gd name="T100" fmla="*/ 1566 w 3261"/>
              <a:gd name="T101" fmla="*/ 64 h 2943"/>
              <a:gd name="T102" fmla="*/ 1672 w 3261"/>
              <a:gd name="T103" fmla="*/ 113 h 2943"/>
              <a:gd name="T104" fmla="*/ 1762 w 3261"/>
              <a:gd name="T105" fmla="*/ 160 h 2943"/>
              <a:gd name="T106" fmla="*/ 1510 w 3261"/>
              <a:gd name="T107" fmla="*/ 1205 h 2943"/>
              <a:gd name="T108" fmla="*/ 1379 w 3261"/>
              <a:gd name="T109" fmla="*/ 1128 h 2943"/>
              <a:gd name="T110" fmla="*/ 1230 w 3261"/>
              <a:gd name="T111" fmla="*/ 1063 h 2943"/>
              <a:gd name="T112" fmla="*/ 1060 w 3261"/>
              <a:gd name="T113" fmla="*/ 1020 h 2943"/>
              <a:gd name="T114" fmla="*/ 932 w 3261"/>
              <a:gd name="T115" fmla="*/ 1011 h 2943"/>
              <a:gd name="T116" fmla="*/ 741 w 3261"/>
              <a:gd name="T117" fmla="*/ 1028 h 2943"/>
              <a:gd name="T118" fmla="*/ 534 w 3261"/>
              <a:gd name="T119" fmla="*/ 1076 h 2943"/>
              <a:gd name="T120" fmla="*/ 665 w 3261"/>
              <a:gd name="T121" fmla="*/ 128 h 2943"/>
              <a:gd name="T122" fmla="*/ 886 w 3261"/>
              <a:gd name="T123" fmla="*/ 52 h 2943"/>
              <a:gd name="T124" fmla="*/ 1090 w 3261"/>
              <a:gd name="T125" fmla="*/ 9 h 2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1" h="2943">
                <a:moveTo>
                  <a:pt x="1683" y="1726"/>
                </a:moveTo>
                <a:lnTo>
                  <a:pt x="1718" y="1750"/>
                </a:lnTo>
                <a:lnTo>
                  <a:pt x="1756" y="1774"/>
                </a:lnTo>
                <a:lnTo>
                  <a:pt x="1799" y="1797"/>
                </a:lnTo>
                <a:lnTo>
                  <a:pt x="1845" y="1820"/>
                </a:lnTo>
                <a:lnTo>
                  <a:pt x="1893" y="1841"/>
                </a:lnTo>
                <a:lnTo>
                  <a:pt x="1946" y="1860"/>
                </a:lnTo>
                <a:lnTo>
                  <a:pt x="2002" y="1877"/>
                </a:lnTo>
                <a:lnTo>
                  <a:pt x="2061" y="1893"/>
                </a:lnTo>
                <a:lnTo>
                  <a:pt x="2125" y="1905"/>
                </a:lnTo>
                <a:lnTo>
                  <a:pt x="2192" y="1914"/>
                </a:lnTo>
                <a:lnTo>
                  <a:pt x="2262" y="1920"/>
                </a:lnTo>
                <a:lnTo>
                  <a:pt x="2336" y="1922"/>
                </a:lnTo>
                <a:lnTo>
                  <a:pt x="2422" y="1920"/>
                </a:lnTo>
                <a:lnTo>
                  <a:pt x="2508" y="1912"/>
                </a:lnTo>
                <a:lnTo>
                  <a:pt x="2596" y="1899"/>
                </a:lnTo>
                <a:lnTo>
                  <a:pt x="2687" y="1881"/>
                </a:lnTo>
                <a:lnTo>
                  <a:pt x="2778" y="1858"/>
                </a:lnTo>
                <a:lnTo>
                  <a:pt x="2870" y="1831"/>
                </a:lnTo>
                <a:lnTo>
                  <a:pt x="2595" y="2802"/>
                </a:lnTo>
                <a:lnTo>
                  <a:pt x="2510" y="2836"/>
                </a:lnTo>
                <a:lnTo>
                  <a:pt x="2428" y="2864"/>
                </a:lnTo>
                <a:lnTo>
                  <a:pt x="2349" y="2888"/>
                </a:lnTo>
                <a:lnTo>
                  <a:pt x="2271" y="2908"/>
                </a:lnTo>
                <a:lnTo>
                  <a:pt x="2197" y="2924"/>
                </a:lnTo>
                <a:lnTo>
                  <a:pt x="2125" y="2934"/>
                </a:lnTo>
                <a:lnTo>
                  <a:pt x="2055" y="2941"/>
                </a:lnTo>
                <a:lnTo>
                  <a:pt x="1987" y="2943"/>
                </a:lnTo>
                <a:lnTo>
                  <a:pt x="1946" y="2941"/>
                </a:lnTo>
                <a:lnTo>
                  <a:pt x="1903" y="2936"/>
                </a:lnTo>
                <a:lnTo>
                  <a:pt x="1859" y="2928"/>
                </a:lnTo>
                <a:lnTo>
                  <a:pt x="1815" y="2918"/>
                </a:lnTo>
                <a:lnTo>
                  <a:pt x="1769" y="2906"/>
                </a:lnTo>
                <a:lnTo>
                  <a:pt x="1726" y="2890"/>
                </a:lnTo>
                <a:lnTo>
                  <a:pt x="1683" y="2875"/>
                </a:lnTo>
                <a:lnTo>
                  <a:pt x="1641" y="2859"/>
                </a:lnTo>
                <a:lnTo>
                  <a:pt x="1600" y="2842"/>
                </a:lnTo>
                <a:lnTo>
                  <a:pt x="1562" y="2823"/>
                </a:lnTo>
                <a:lnTo>
                  <a:pt x="1526" y="2806"/>
                </a:lnTo>
                <a:lnTo>
                  <a:pt x="1492" y="2790"/>
                </a:lnTo>
                <a:lnTo>
                  <a:pt x="1462" y="2774"/>
                </a:lnTo>
                <a:lnTo>
                  <a:pt x="1435" y="2760"/>
                </a:lnTo>
                <a:lnTo>
                  <a:pt x="1413" y="2747"/>
                </a:lnTo>
                <a:lnTo>
                  <a:pt x="1394" y="2737"/>
                </a:lnTo>
                <a:lnTo>
                  <a:pt x="1683" y="1726"/>
                </a:lnTo>
                <a:close/>
                <a:moveTo>
                  <a:pt x="874" y="1352"/>
                </a:moveTo>
                <a:lnTo>
                  <a:pt x="944" y="1356"/>
                </a:lnTo>
                <a:lnTo>
                  <a:pt x="1016" y="1366"/>
                </a:lnTo>
                <a:lnTo>
                  <a:pt x="1089" y="1382"/>
                </a:lnTo>
                <a:lnTo>
                  <a:pt x="1162" y="1406"/>
                </a:lnTo>
                <a:lnTo>
                  <a:pt x="1237" y="1435"/>
                </a:lnTo>
                <a:lnTo>
                  <a:pt x="1313" y="1472"/>
                </a:lnTo>
                <a:lnTo>
                  <a:pt x="1313" y="1472"/>
                </a:lnTo>
                <a:lnTo>
                  <a:pt x="1372" y="1505"/>
                </a:lnTo>
                <a:lnTo>
                  <a:pt x="1429" y="1540"/>
                </a:lnTo>
                <a:lnTo>
                  <a:pt x="1421" y="1569"/>
                </a:lnTo>
                <a:lnTo>
                  <a:pt x="1411" y="1602"/>
                </a:lnTo>
                <a:lnTo>
                  <a:pt x="1400" y="1641"/>
                </a:lnTo>
                <a:lnTo>
                  <a:pt x="1387" y="1685"/>
                </a:lnTo>
                <a:lnTo>
                  <a:pt x="1374" y="1731"/>
                </a:lnTo>
                <a:lnTo>
                  <a:pt x="1359" y="1781"/>
                </a:lnTo>
                <a:lnTo>
                  <a:pt x="1344" y="1834"/>
                </a:lnTo>
                <a:lnTo>
                  <a:pt x="1328" y="1888"/>
                </a:lnTo>
                <a:lnTo>
                  <a:pt x="1312" y="1945"/>
                </a:lnTo>
                <a:lnTo>
                  <a:pt x="1295" y="2003"/>
                </a:lnTo>
                <a:lnTo>
                  <a:pt x="1278" y="2062"/>
                </a:lnTo>
                <a:lnTo>
                  <a:pt x="1261" y="2121"/>
                </a:lnTo>
                <a:lnTo>
                  <a:pt x="1244" y="2180"/>
                </a:lnTo>
                <a:lnTo>
                  <a:pt x="1227" y="2237"/>
                </a:lnTo>
                <a:lnTo>
                  <a:pt x="1210" y="2293"/>
                </a:lnTo>
                <a:lnTo>
                  <a:pt x="1195" y="2348"/>
                </a:lnTo>
                <a:lnTo>
                  <a:pt x="1179" y="2401"/>
                </a:lnTo>
                <a:lnTo>
                  <a:pt x="1165" y="2450"/>
                </a:lnTo>
                <a:lnTo>
                  <a:pt x="1152" y="2497"/>
                </a:lnTo>
                <a:lnTo>
                  <a:pt x="1139" y="2540"/>
                </a:lnTo>
                <a:lnTo>
                  <a:pt x="1128" y="2577"/>
                </a:lnTo>
                <a:lnTo>
                  <a:pt x="1089" y="2553"/>
                </a:lnTo>
                <a:lnTo>
                  <a:pt x="1048" y="2527"/>
                </a:lnTo>
                <a:lnTo>
                  <a:pt x="1006" y="2504"/>
                </a:lnTo>
                <a:lnTo>
                  <a:pt x="961" y="2482"/>
                </a:lnTo>
                <a:lnTo>
                  <a:pt x="915" y="2460"/>
                </a:lnTo>
                <a:lnTo>
                  <a:pt x="867" y="2441"/>
                </a:lnTo>
                <a:lnTo>
                  <a:pt x="817" y="2424"/>
                </a:lnTo>
                <a:lnTo>
                  <a:pt x="765" y="2409"/>
                </a:lnTo>
                <a:lnTo>
                  <a:pt x="710" y="2397"/>
                </a:lnTo>
                <a:lnTo>
                  <a:pt x="652" y="2387"/>
                </a:lnTo>
                <a:lnTo>
                  <a:pt x="592" y="2381"/>
                </a:lnTo>
                <a:lnTo>
                  <a:pt x="530" y="2380"/>
                </a:lnTo>
                <a:lnTo>
                  <a:pt x="461" y="2382"/>
                </a:lnTo>
                <a:lnTo>
                  <a:pt x="389" y="2388"/>
                </a:lnTo>
                <a:lnTo>
                  <a:pt x="316" y="2400"/>
                </a:lnTo>
                <a:lnTo>
                  <a:pt x="241" y="2415"/>
                </a:lnTo>
                <a:lnTo>
                  <a:pt x="163" y="2435"/>
                </a:lnTo>
                <a:lnTo>
                  <a:pt x="83" y="2459"/>
                </a:lnTo>
                <a:lnTo>
                  <a:pt x="0" y="2489"/>
                </a:lnTo>
                <a:lnTo>
                  <a:pt x="286" y="1487"/>
                </a:lnTo>
                <a:lnTo>
                  <a:pt x="329" y="1470"/>
                </a:lnTo>
                <a:lnTo>
                  <a:pt x="371" y="1454"/>
                </a:lnTo>
                <a:lnTo>
                  <a:pt x="413" y="1439"/>
                </a:lnTo>
                <a:lnTo>
                  <a:pt x="460" y="1425"/>
                </a:lnTo>
                <a:lnTo>
                  <a:pt x="511" y="1410"/>
                </a:lnTo>
                <a:lnTo>
                  <a:pt x="566" y="1396"/>
                </a:lnTo>
                <a:lnTo>
                  <a:pt x="625" y="1382"/>
                </a:lnTo>
                <a:lnTo>
                  <a:pt x="686" y="1371"/>
                </a:lnTo>
                <a:lnTo>
                  <a:pt x="751" y="1362"/>
                </a:lnTo>
                <a:lnTo>
                  <a:pt x="817" y="1355"/>
                </a:lnTo>
                <a:lnTo>
                  <a:pt x="874" y="1352"/>
                </a:lnTo>
                <a:close/>
                <a:moveTo>
                  <a:pt x="2069" y="371"/>
                </a:moveTo>
                <a:lnTo>
                  <a:pt x="2107" y="397"/>
                </a:lnTo>
                <a:lnTo>
                  <a:pt x="2146" y="421"/>
                </a:lnTo>
                <a:lnTo>
                  <a:pt x="2189" y="444"/>
                </a:lnTo>
                <a:lnTo>
                  <a:pt x="2234" y="468"/>
                </a:lnTo>
                <a:lnTo>
                  <a:pt x="2283" y="489"/>
                </a:lnTo>
                <a:lnTo>
                  <a:pt x="2335" y="509"/>
                </a:lnTo>
                <a:lnTo>
                  <a:pt x="2392" y="527"/>
                </a:lnTo>
                <a:lnTo>
                  <a:pt x="2450" y="543"/>
                </a:lnTo>
                <a:lnTo>
                  <a:pt x="2512" y="555"/>
                </a:lnTo>
                <a:lnTo>
                  <a:pt x="2576" y="564"/>
                </a:lnTo>
                <a:lnTo>
                  <a:pt x="2645" y="570"/>
                </a:lnTo>
                <a:lnTo>
                  <a:pt x="2717" y="572"/>
                </a:lnTo>
                <a:lnTo>
                  <a:pt x="2804" y="569"/>
                </a:lnTo>
                <a:lnTo>
                  <a:pt x="2893" y="560"/>
                </a:lnTo>
                <a:lnTo>
                  <a:pt x="2984" y="545"/>
                </a:lnTo>
                <a:lnTo>
                  <a:pt x="3075" y="524"/>
                </a:lnTo>
                <a:lnTo>
                  <a:pt x="3167" y="495"/>
                </a:lnTo>
                <a:lnTo>
                  <a:pt x="3261" y="462"/>
                </a:lnTo>
                <a:lnTo>
                  <a:pt x="2978" y="1447"/>
                </a:lnTo>
                <a:lnTo>
                  <a:pt x="2966" y="1450"/>
                </a:lnTo>
                <a:lnTo>
                  <a:pt x="2967" y="1457"/>
                </a:lnTo>
                <a:lnTo>
                  <a:pt x="2885" y="1492"/>
                </a:lnTo>
                <a:lnTo>
                  <a:pt x="2804" y="1521"/>
                </a:lnTo>
                <a:lnTo>
                  <a:pt x="2724" y="1546"/>
                </a:lnTo>
                <a:lnTo>
                  <a:pt x="2645" y="1564"/>
                </a:lnTo>
                <a:lnTo>
                  <a:pt x="2565" y="1578"/>
                </a:lnTo>
                <a:lnTo>
                  <a:pt x="2486" y="1585"/>
                </a:lnTo>
                <a:lnTo>
                  <a:pt x="2408" y="1588"/>
                </a:lnTo>
                <a:lnTo>
                  <a:pt x="2325" y="1585"/>
                </a:lnTo>
                <a:lnTo>
                  <a:pt x="2243" y="1576"/>
                </a:lnTo>
                <a:lnTo>
                  <a:pt x="2162" y="1561"/>
                </a:lnTo>
                <a:lnTo>
                  <a:pt x="2083" y="1540"/>
                </a:lnTo>
                <a:lnTo>
                  <a:pt x="2004" y="1513"/>
                </a:lnTo>
                <a:lnTo>
                  <a:pt x="1927" y="1480"/>
                </a:lnTo>
                <a:lnTo>
                  <a:pt x="1852" y="1441"/>
                </a:lnTo>
                <a:lnTo>
                  <a:pt x="1776" y="1396"/>
                </a:lnTo>
                <a:lnTo>
                  <a:pt x="2069" y="371"/>
                </a:lnTo>
                <a:close/>
                <a:moveTo>
                  <a:pt x="1216" y="0"/>
                </a:moveTo>
                <a:lnTo>
                  <a:pt x="1281" y="2"/>
                </a:lnTo>
                <a:lnTo>
                  <a:pt x="1343" y="7"/>
                </a:lnTo>
                <a:lnTo>
                  <a:pt x="1403" y="15"/>
                </a:lnTo>
                <a:lnTo>
                  <a:pt x="1462" y="28"/>
                </a:lnTo>
                <a:lnTo>
                  <a:pt x="1495" y="38"/>
                </a:lnTo>
                <a:lnTo>
                  <a:pt x="1531" y="50"/>
                </a:lnTo>
                <a:lnTo>
                  <a:pt x="1566" y="64"/>
                </a:lnTo>
                <a:lnTo>
                  <a:pt x="1602" y="79"/>
                </a:lnTo>
                <a:lnTo>
                  <a:pt x="1637" y="96"/>
                </a:lnTo>
                <a:lnTo>
                  <a:pt x="1672" y="113"/>
                </a:lnTo>
                <a:lnTo>
                  <a:pt x="1704" y="129"/>
                </a:lnTo>
                <a:lnTo>
                  <a:pt x="1735" y="145"/>
                </a:lnTo>
                <a:lnTo>
                  <a:pt x="1762" y="160"/>
                </a:lnTo>
                <a:lnTo>
                  <a:pt x="1786" y="174"/>
                </a:lnTo>
                <a:lnTo>
                  <a:pt x="1806" y="184"/>
                </a:lnTo>
                <a:lnTo>
                  <a:pt x="1510" y="1205"/>
                </a:lnTo>
                <a:lnTo>
                  <a:pt x="1468" y="1179"/>
                </a:lnTo>
                <a:lnTo>
                  <a:pt x="1425" y="1153"/>
                </a:lnTo>
                <a:lnTo>
                  <a:pt x="1379" y="1128"/>
                </a:lnTo>
                <a:lnTo>
                  <a:pt x="1332" y="1105"/>
                </a:lnTo>
                <a:lnTo>
                  <a:pt x="1283" y="1082"/>
                </a:lnTo>
                <a:lnTo>
                  <a:pt x="1230" y="1063"/>
                </a:lnTo>
                <a:lnTo>
                  <a:pt x="1176" y="1046"/>
                </a:lnTo>
                <a:lnTo>
                  <a:pt x="1120" y="1032"/>
                </a:lnTo>
                <a:lnTo>
                  <a:pt x="1060" y="1020"/>
                </a:lnTo>
                <a:lnTo>
                  <a:pt x="998" y="1013"/>
                </a:lnTo>
                <a:lnTo>
                  <a:pt x="932" y="1011"/>
                </a:lnTo>
                <a:lnTo>
                  <a:pt x="932" y="1011"/>
                </a:lnTo>
                <a:lnTo>
                  <a:pt x="870" y="1012"/>
                </a:lnTo>
                <a:lnTo>
                  <a:pt x="806" y="1018"/>
                </a:lnTo>
                <a:lnTo>
                  <a:pt x="741" y="1028"/>
                </a:lnTo>
                <a:lnTo>
                  <a:pt x="674" y="1040"/>
                </a:lnTo>
                <a:lnTo>
                  <a:pt x="605" y="1056"/>
                </a:lnTo>
                <a:lnTo>
                  <a:pt x="534" y="1076"/>
                </a:lnTo>
                <a:lnTo>
                  <a:pt x="461" y="1101"/>
                </a:lnTo>
                <a:lnTo>
                  <a:pt x="384" y="1128"/>
                </a:lnTo>
                <a:lnTo>
                  <a:pt x="665" y="128"/>
                </a:lnTo>
                <a:lnTo>
                  <a:pt x="742" y="100"/>
                </a:lnTo>
                <a:lnTo>
                  <a:pt x="815" y="73"/>
                </a:lnTo>
                <a:lnTo>
                  <a:pt x="886" y="52"/>
                </a:lnTo>
                <a:lnTo>
                  <a:pt x="956" y="35"/>
                </a:lnTo>
                <a:lnTo>
                  <a:pt x="1024" y="21"/>
                </a:lnTo>
                <a:lnTo>
                  <a:pt x="1090" y="9"/>
                </a:lnTo>
                <a:lnTo>
                  <a:pt x="1154" y="3"/>
                </a:lnTo>
                <a:lnTo>
                  <a:pt x="121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8" name="Freeform 1672"/>
          <p:cNvSpPr>
            <a:spLocks noEditPoints="1"/>
          </p:cNvSpPr>
          <p:nvPr/>
        </p:nvSpPr>
        <p:spPr bwMode="auto">
          <a:xfrm>
            <a:off x="3738618" y="2455144"/>
            <a:ext cx="316973" cy="316973"/>
          </a:xfrm>
          <a:custGeom>
            <a:avLst/>
            <a:gdLst>
              <a:gd name="T0" fmla="*/ 1613 w 3456"/>
              <a:gd name="T1" fmla="*/ 1843 h 3456"/>
              <a:gd name="T2" fmla="*/ 3456 w 3456"/>
              <a:gd name="T3" fmla="*/ 1843 h 3456"/>
              <a:gd name="T4" fmla="*/ 3455 w 3456"/>
              <a:gd name="T5" fmla="*/ 3456 h 3456"/>
              <a:gd name="T6" fmla="*/ 1613 w 3456"/>
              <a:gd name="T7" fmla="*/ 3196 h 3456"/>
              <a:gd name="T8" fmla="*/ 1613 w 3456"/>
              <a:gd name="T9" fmla="*/ 1843 h 3456"/>
              <a:gd name="T10" fmla="*/ 1 w 3456"/>
              <a:gd name="T11" fmla="*/ 1843 h 3456"/>
              <a:gd name="T12" fmla="*/ 1382 w 3456"/>
              <a:gd name="T13" fmla="*/ 1843 h 3456"/>
              <a:gd name="T14" fmla="*/ 1382 w 3456"/>
              <a:gd name="T15" fmla="*/ 3167 h 3456"/>
              <a:gd name="T16" fmla="*/ 1 w 3456"/>
              <a:gd name="T17" fmla="*/ 2978 h 3456"/>
              <a:gd name="T18" fmla="*/ 1 w 3456"/>
              <a:gd name="T19" fmla="*/ 1843 h 3456"/>
              <a:gd name="T20" fmla="*/ 1382 w 3456"/>
              <a:gd name="T21" fmla="*/ 302 h 3456"/>
              <a:gd name="T22" fmla="*/ 1382 w 3456"/>
              <a:gd name="T23" fmla="*/ 1613 h 3456"/>
              <a:gd name="T24" fmla="*/ 1 w 3456"/>
              <a:gd name="T25" fmla="*/ 1613 h 3456"/>
              <a:gd name="T26" fmla="*/ 0 w 3456"/>
              <a:gd name="T27" fmla="*/ 489 h 3456"/>
              <a:gd name="T28" fmla="*/ 1382 w 3456"/>
              <a:gd name="T29" fmla="*/ 302 h 3456"/>
              <a:gd name="T30" fmla="*/ 3455 w 3456"/>
              <a:gd name="T31" fmla="*/ 0 h 3456"/>
              <a:gd name="T32" fmla="*/ 3455 w 3456"/>
              <a:gd name="T33" fmla="*/ 1613 h 3456"/>
              <a:gd name="T34" fmla="*/ 1613 w 3456"/>
              <a:gd name="T35" fmla="*/ 1613 h 3456"/>
              <a:gd name="T36" fmla="*/ 1613 w 3456"/>
              <a:gd name="T37" fmla="*/ 268 h 3456"/>
              <a:gd name="T38" fmla="*/ 3455 w 3456"/>
              <a:gd name="T39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56" h="3456">
                <a:moveTo>
                  <a:pt x="1613" y="1843"/>
                </a:moveTo>
                <a:lnTo>
                  <a:pt x="3456" y="1843"/>
                </a:lnTo>
                <a:lnTo>
                  <a:pt x="3455" y="3456"/>
                </a:lnTo>
                <a:lnTo>
                  <a:pt x="1613" y="3196"/>
                </a:lnTo>
                <a:lnTo>
                  <a:pt x="1613" y="1843"/>
                </a:lnTo>
                <a:close/>
                <a:moveTo>
                  <a:pt x="1" y="1843"/>
                </a:moveTo>
                <a:lnTo>
                  <a:pt x="1382" y="1843"/>
                </a:lnTo>
                <a:lnTo>
                  <a:pt x="1382" y="3167"/>
                </a:lnTo>
                <a:lnTo>
                  <a:pt x="1" y="2978"/>
                </a:lnTo>
                <a:lnTo>
                  <a:pt x="1" y="1843"/>
                </a:lnTo>
                <a:close/>
                <a:moveTo>
                  <a:pt x="1382" y="302"/>
                </a:moveTo>
                <a:lnTo>
                  <a:pt x="1382" y="1613"/>
                </a:lnTo>
                <a:lnTo>
                  <a:pt x="1" y="1613"/>
                </a:lnTo>
                <a:lnTo>
                  <a:pt x="0" y="489"/>
                </a:lnTo>
                <a:lnTo>
                  <a:pt x="1382" y="302"/>
                </a:lnTo>
                <a:close/>
                <a:moveTo>
                  <a:pt x="3455" y="0"/>
                </a:moveTo>
                <a:lnTo>
                  <a:pt x="3455" y="1613"/>
                </a:lnTo>
                <a:lnTo>
                  <a:pt x="1613" y="1613"/>
                </a:lnTo>
                <a:lnTo>
                  <a:pt x="1613" y="268"/>
                </a:lnTo>
                <a:lnTo>
                  <a:pt x="345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9" name="Freeform 1677"/>
          <p:cNvSpPr>
            <a:spLocks noEditPoints="1"/>
          </p:cNvSpPr>
          <p:nvPr/>
        </p:nvSpPr>
        <p:spPr bwMode="auto">
          <a:xfrm>
            <a:off x="4270419" y="2512834"/>
            <a:ext cx="336784" cy="147755"/>
          </a:xfrm>
          <a:custGeom>
            <a:avLst/>
            <a:gdLst>
              <a:gd name="T0" fmla="*/ 153 w 3261"/>
              <a:gd name="T1" fmla="*/ 819 h 1433"/>
              <a:gd name="T2" fmla="*/ 153 w 3261"/>
              <a:gd name="T3" fmla="*/ 1229 h 1433"/>
              <a:gd name="T4" fmla="*/ 0 w 3261"/>
              <a:gd name="T5" fmla="*/ 1024 h 1433"/>
              <a:gd name="T6" fmla="*/ 459 w 3261"/>
              <a:gd name="T7" fmla="*/ 615 h 1433"/>
              <a:gd name="T8" fmla="*/ 611 w 3261"/>
              <a:gd name="T9" fmla="*/ 1024 h 1433"/>
              <a:gd name="T10" fmla="*/ 459 w 3261"/>
              <a:gd name="T11" fmla="*/ 1433 h 1433"/>
              <a:gd name="T12" fmla="*/ 459 w 3261"/>
              <a:gd name="T13" fmla="*/ 615 h 1433"/>
              <a:gd name="T14" fmla="*/ 969 w 3261"/>
              <a:gd name="T15" fmla="*/ 410 h 1433"/>
              <a:gd name="T16" fmla="*/ 969 w 3261"/>
              <a:gd name="T17" fmla="*/ 1433 h 1433"/>
              <a:gd name="T18" fmla="*/ 815 w 3261"/>
              <a:gd name="T19" fmla="*/ 913 h 1433"/>
              <a:gd name="T20" fmla="*/ 1939 w 3261"/>
              <a:gd name="T21" fmla="*/ 0 h 1433"/>
              <a:gd name="T22" fmla="*/ 2006 w 3261"/>
              <a:gd name="T23" fmla="*/ 2 h 1433"/>
              <a:gd name="T24" fmla="*/ 2137 w 3261"/>
              <a:gd name="T25" fmla="*/ 26 h 1433"/>
              <a:gd name="T26" fmla="*/ 2257 w 3261"/>
              <a:gd name="T27" fmla="*/ 69 h 1433"/>
              <a:gd name="T28" fmla="*/ 2368 w 3261"/>
              <a:gd name="T29" fmla="*/ 131 h 1433"/>
              <a:gd name="T30" fmla="*/ 2464 w 3261"/>
              <a:gd name="T31" fmla="*/ 210 h 1433"/>
              <a:gd name="T32" fmla="*/ 2546 w 3261"/>
              <a:gd name="T33" fmla="*/ 304 h 1433"/>
              <a:gd name="T34" fmla="*/ 2610 w 3261"/>
              <a:gd name="T35" fmla="*/ 411 h 1433"/>
              <a:gd name="T36" fmla="*/ 2655 w 3261"/>
              <a:gd name="T37" fmla="*/ 528 h 1433"/>
              <a:gd name="T38" fmla="*/ 2678 w 3261"/>
              <a:gd name="T39" fmla="*/ 653 h 1433"/>
              <a:gd name="T40" fmla="*/ 2757 w 3261"/>
              <a:gd name="T41" fmla="*/ 630 h 1433"/>
              <a:gd name="T42" fmla="*/ 2840 w 3261"/>
              <a:gd name="T43" fmla="*/ 622 h 1433"/>
              <a:gd name="T44" fmla="*/ 2937 w 3261"/>
              <a:gd name="T45" fmla="*/ 632 h 1433"/>
              <a:gd name="T46" fmla="*/ 3025 w 3261"/>
              <a:gd name="T47" fmla="*/ 663 h 1433"/>
              <a:gd name="T48" fmla="*/ 3103 w 3261"/>
              <a:gd name="T49" fmla="*/ 710 h 1433"/>
              <a:gd name="T50" fmla="*/ 3168 w 3261"/>
              <a:gd name="T51" fmla="*/ 774 h 1433"/>
              <a:gd name="T52" fmla="*/ 3219 w 3261"/>
              <a:gd name="T53" fmla="*/ 849 h 1433"/>
              <a:gd name="T54" fmla="*/ 3250 w 3261"/>
              <a:gd name="T55" fmla="*/ 934 h 1433"/>
              <a:gd name="T56" fmla="*/ 3261 w 3261"/>
              <a:gd name="T57" fmla="*/ 1027 h 1433"/>
              <a:gd name="T58" fmla="*/ 3250 w 3261"/>
              <a:gd name="T59" fmla="*/ 1121 h 1433"/>
              <a:gd name="T60" fmla="*/ 3219 w 3261"/>
              <a:gd name="T61" fmla="*/ 1206 h 1433"/>
              <a:gd name="T62" fmla="*/ 3168 w 3261"/>
              <a:gd name="T63" fmla="*/ 1281 h 1433"/>
              <a:gd name="T64" fmla="*/ 3103 w 3261"/>
              <a:gd name="T65" fmla="*/ 1345 h 1433"/>
              <a:gd name="T66" fmla="*/ 3026 w 3261"/>
              <a:gd name="T67" fmla="*/ 1392 h 1433"/>
              <a:gd name="T68" fmla="*/ 2938 w 3261"/>
              <a:gd name="T69" fmla="*/ 1422 h 1433"/>
              <a:gd name="T70" fmla="*/ 2841 w 3261"/>
              <a:gd name="T71" fmla="*/ 1433 h 1433"/>
              <a:gd name="T72" fmla="*/ 2824 w 3261"/>
              <a:gd name="T73" fmla="*/ 1433 h 1433"/>
              <a:gd name="T74" fmla="*/ 2782 w 3261"/>
              <a:gd name="T75" fmla="*/ 1433 h 1433"/>
              <a:gd name="T76" fmla="*/ 2717 w 3261"/>
              <a:gd name="T77" fmla="*/ 1433 h 1433"/>
              <a:gd name="T78" fmla="*/ 2634 w 3261"/>
              <a:gd name="T79" fmla="*/ 1433 h 1433"/>
              <a:gd name="T80" fmla="*/ 2535 w 3261"/>
              <a:gd name="T81" fmla="*/ 1433 h 1433"/>
              <a:gd name="T82" fmla="*/ 2428 w 3261"/>
              <a:gd name="T83" fmla="*/ 1433 h 1433"/>
              <a:gd name="T84" fmla="*/ 2313 w 3261"/>
              <a:gd name="T85" fmla="*/ 1433 h 1433"/>
              <a:gd name="T86" fmla="*/ 2198 w 3261"/>
              <a:gd name="T87" fmla="*/ 1433 h 1433"/>
              <a:gd name="T88" fmla="*/ 2085 w 3261"/>
              <a:gd name="T89" fmla="*/ 1433 h 1433"/>
              <a:gd name="T90" fmla="*/ 1976 w 3261"/>
              <a:gd name="T91" fmla="*/ 1433 h 1433"/>
              <a:gd name="T92" fmla="*/ 1879 w 3261"/>
              <a:gd name="T93" fmla="*/ 1433 h 1433"/>
              <a:gd name="T94" fmla="*/ 1797 w 3261"/>
              <a:gd name="T95" fmla="*/ 1433 h 1433"/>
              <a:gd name="T96" fmla="*/ 1732 w 3261"/>
              <a:gd name="T97" fmla="*/ 1433 h 1433"/>
              <a:gd name="T98" fmla="*/ 1690 w 3261"/>
              <a:gd name="T99" fmla="*/ 1433 h 1433"/>
              <a:gd name="T100" fmla="*/ 1676 w 3261"/>
              <a:gd name="T101" fmla="*/ 1433 h 1433"/>
              <a:gd name="T102" fmla="*/ 1649 w 3261"/>
              <a:gd name="T103" fmla="*/ 1422 h 1433"/>
              <a:gd name="T104" fmla="*/ 1633 w 3261"/>
              <a:gd name="T105" fmla="*/ 1399 h 1433"/>
              <a:gd name="T106" fmla="*/ 1631 w 3261"/>
              <a:gd name="T107" fmla="*/ 96 h 1433"/>
              <a:gd name="T108" fmla="*/ 1636 w 3261"/>
              <a:gd name="T109" fmla="*/ 72 h 1433"/>
              <a:gd name="T110" fmla="*/ 1654 w 3261"/>
              <a:gd name="T111" fmla="*/ 56 h 1433"/>
              <a:gd name="T112" fmla="*/ 1721 w 3261"/>
              <a:gd name="T113" fmla="*/ 32 h 1433"/>
              <a:gd name="T114" fmla="*/ 1828 w 3261"/>
              <a:gd name="T115" fmla="*/ 8 h 1433"/>
              <a:gd name="T116" fmla="*/ 1939 w 3261"/>
              <a:gd name="T117" fmla="*/ 0 h 1433"/>
              <a:gd name="T118" fmla="*/ 1376 w 3261"/>
              <a:gd name="T119" fmla="*/ 0 h 1433"/>
              <a:gd name="T120" fmla="*/ 1376 w 3261"/>
              <a:gd name="T121" fmla="*/ 1433 h 1433"/>
              <a:gd name="T122" fmla="*/ 1222 w 3261"/>
              <a:gd name="T123" fmla="*/ 716 h 1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1" h="1433">
                <a:moveTo>
                  <a:pt x="51" y="819"/>
                </a:moveTo>
                <a:lnTo>
                  <a:pt x="153" y="819"/>
                </a:lnTo>
                <a:lnTo>
                  <a:pt x="204" y="1024"/>
                </a:lnTo>
                <a:lnTo>
                  <a:pt x="153" y="1229"/>
                </a:lnTo>
                <a:lnTo>
                  <a:pt x="51" y="1229"/>
                </a:lnTo>
                <a:lnTo>
                  <a:pt x="0" y="1024"/>
                </a:lnTo>
                <a:lnTo>
                  <a:pt x="51" y="819"/>
                </a:lnTo>
                <a:close/>
                <a:moveTo>
                  <a:pt x="459" y="615"/>
                </a:moveTo>
                <a:lnTo>
                  <a:pt x="561" y="615"/>
                </a:lnTo>
                <a:lnTo>
                  <a:pt x="611" y="1024"/>
                </a:lnTo>
                <a:lnTo>
                  <a:pt x="561" y="1433"/>
                </a:lnTo>
                <a:lnTo>
                  <a:pt x="459" y="1433"/>
                </a:lnTo>
                <a:lnTo>
                  <a:pt x="407" y="1024"/>
                </a:lnTo>
                <a:lnTo>
                  <a:pt x="459" y="615"/>
                </a:lnTo>
                <a:close/>
                <a:moveTo>
                  <a:pt x="866" y="410"/>
                </a:moveTo>
                <a:lnTo>
                  <a:pt x="969" y="410"/>
                </a:lnTo>
                <a:lnTo>
                  <a:pt x="1019" y="921"/>
                </a:lnTo>
                <a:lnTo>
                  <a:pt x="969" y="1433"/>
                </a:lnTo>
                <a:lnTo>
                  <a:pt x="866" y="1433"/>
                </a:lnTo>
                <a:lnTo>
                  <a:pt x="815" y="913"/>
                </a:lnTo>
                <a:lnTo>
                  <a:pt x="866" y="410"/>
                </a:lnTo>
                <a:close/>
                <a:moveTo>
                  <a:pt x="1939" y="0"/>
                </a:moveTo>
                <a:lnTo>
                  <a:pt x="1939" y="0"/>
                </a:lnTo>
                <a:lnTo>
                  <a:pt x="2006" y="2"/>
                </a:lnTo>
                <a:lnTo>
                  <a:pt x="2073" y="11"/>
                </a:lnTo>
                <a:lnTo>
                  <a:pt x="2137" y="26"/>
                </a:lnTo>
                <a:lnTo>
                  <a:pt x="2198" y="45"/>
                </a:lnTo>
                <a:lnTo>
                  <a:pt x="2257" y="69"/>
                </a:lnTo>
                <a:lnTo>
                  <a:pt x="2314" y="98"/>
                </a:lnTo>
                <a:lnTo>
                  <a:pt x="2368" y="131"/>
                </a:lnTo>
                <a:lnTo>
                  <a:pt x="2418" y="169"/>
                </a:lnTo>
                <a:lnTo>
                  <a:pt x="2464" y="210"/>
                </a:lnTo>
                <a:lnTo>
                  <a:pt x="2507" y="255"/>
                </a:lnTo>
                <a:lnTo>
                  <a:pt x="2546" y="304"/>
                </a:lnTo>
                <a:lnTo>
                  <a:pt x="2580" y="355"/>
                </a:lnTo>
                <a:lnTo>
                  <a:pt x="2610" y="411"/>
                </a:lnTo>
                <a:lnTo>
                  <a:pt x="2635" y="467"/>
                </a:lnTo>
                <a:lnTo>
                  <a:pt x="2655" y="528"/>
                </a:lnTo>
                <a:lnTo>
                  <a:pt x="2670" y="589"/>
                </a:lnTo>
                <a:lnTo>
                  <a:pt x="2678" y="653"/>
                </a:lnTo>
                <a:lnTo>
                  <a:pt x="2717" y="640"/>
                </a:lnTo>
                <a:lnTo>
                  <a:pt x="2757" y="630"/>
                </a:lnTo>
                <a:lnTo>
                  <a:pt x="2798" y="624"/>
                </a:lnTo>
                <a:lnTo>
                  <a:pt x="2840" y="622"/>
                </a:lnTo>
                <a:lnTo>
                  <a:pt x="2889" y="625"/>
                </a:lnTo>
                <a:lnTo>
                  <a:pt x="2937" y="632"/>
                </a:lnTo>
                <a:lnTo>
                  <a:pt x="2982" y="645"/>
                </a:lnTo>
                <a:lnTo>
                  <a:pt x="3025" y="663"/>
                </a:lnTo>
                <a:lnTo>
                  <a:pt x="3066" y="684"/>
                </a:lnTo>
                <a:lnTo>
                  <a:pt x="3103" y="710"/>
                </a:lnTo>
                <a:lnTo>
                  <a:pt x="3137" y="741"/>
                </a:lnTo>
                <a:lnTo>
                  <a:pt x="3168" y="774"/>
                </a:lnTo>
                <a:lnTo>
                  <a:pt x="3196" y="810"/>
                </a:lnTo>
                <a:lnTo>
                  <a:pt x="3219" y="849"/>
                </a:lnTo>
                <a:lnTo>
                  <a:pt x="3237" y="891"/>
                </a:lnTo>
                <a:lnTo>
                  <a:pt x="3250" y="934"/>
                </a:lnTo>
                <a:lnTo>
                  <a:pt x="3258" y="980"/>
                </a:lnTo>
                <a:lnTo>
                  <a:pt x="3261" y="1027"/>
                </a:lnTo>
                <a:lnTo>
                  <a:pt x="3258" y="1074"/>
                </a:lnTo>
                <a:lnTo>
                  <a:pt x="3250" y="1121"/>
                </a:lnTo>
                <a:lnTo>
                  <a:pt x="3237" y="1164"/>
                </a:lnTo>
                <a:lnTo>
                  <a:pt x="3219" y="1206"/>
                </a:lnTo>
                <a:lnTo>
                  <a:pt x="3196" y="1245"/>
                </a:lnTo>
                <a:lnTo>
                  <a:pt x="3168" y="1281"/>
                </a:lnTo>
                <a:lnTo>
                  <a:pt x="3138" y="1314"/>
                </a:lnTo>
                <a:lnTo>
                  <a:pt x="3103" y="1345"/>
                </a:lnTo>
                <a:lnTo>
                  <a:pt x="3066" y="1370"/>
                </a:lnTo>
                <a:lnTo>
                  <a:pt x="3026" y="1392"/>
                </a:lnTo>
                <a:lnTo>
                  <a:pt x="2983" y="1409"/>
                </a:lnTo>
                <a:lnTo>
                  <a:pt x="2938" y="1422"/>
                </a:lnTo>
                <a:lnTo>
                  <a:pt x="2889" y="1430"/>
                </a:lnTo>
                <a:lnTo>
                  <a:pt x="2841" y="1433"/>
                </a:lnTo>
                <a:lnTo>
                  <a:pt x="2836" y="1433"/>
                </a:lnTo>
                <a:lnTo>
                  <a:pt x="2824" y="1433"/>
                </a:lnTo>
                <a:lnTo>
                  <a:pt x="2806" y="1433"/>
                </a:lnTo>
                <a:lnTo>
                  <a:pt x="2782" y="1433"/>
                </a:lnTo>
                <a:lnTo>
                  <a:pt x="2752" y="1433"/>
                </a:lnTo>
                <a:lnTo>
                  <a:pt x="2717" y="1433"/>
                </a:lnTo>
                <a:lnTo>
                  <a:pt x="2677" y="1433"/>
                </a:lnTo>
                <a:lnTo>
                  <a:pt x="2634" y="1433"/>
                </a:lnTo>
                <a:lnTo>
                  <a:pt x="2586" y="1433"/>
                </a:lnTo>
                <a:lnTo>
                  <a:pt x="2535" y="1433"/>
                </a:lnTo>
                <a:lnTo>
                  <a:pt x="2483" y="1433"/>
                </a:lnTo>
                <a:lnTo>
                  <a:pt x="2428" y="1433"/>
                </a:lnTo>
                <a:lnTo>
                  <a:pt x="2372" y="1433"/>
                </a:lnTo>
                <a:lnTo>
                  <a:pt x="2313" y="1433"/>
                </a:lnTo>
                <a:lnTo>
                  <a:pt x="2256" y="1433"/>
                </a:lnTo>
                <a:lnTo>
                  <a:pt x="2198" y="1433"/>
                </a:lnTo>
                <a:lnTo>
                  <a:pt x="2141" y="1433"/>
                </a:lnTo>
                <a:lnTo>
                  <a:pt x="2085" y="1433"/>
                </a:lnTo>
                <a:lnTo>
                  <a:pt x="2029" y="1433"/>
                </a:lnTo>
                <a:lnTo>
                  <a:pt x="1976" y="1433"/>
                </a:lnTo>
                <a:lnTo>
                  <a:pt x="1926" y="1433"/>
                </a:lnTo>
                <a:lnTo>
                  <a:pt x="1879" y="1433"/>
                </a:lnTo>
                <a:lnTo>
                  <a:pt x="1836" y="1433"/>
                </a:lnTo>
                <a:lnTo>
                  <a:pt x="1797" y="1433"/>
                </a:lnTo>
                <a:lnTo>
                  <a:pt x="1761" y="1433"/>
                </a:lnTo>
                <a:lnTo>
                  <a:pt x="1732" y="1433"/>
                </a:lnTo>
                <a:lnTo>
                  <a:pt x="1708" y="1433"/>
                </a:lnTo>
                <a:lnTo>
                  <a:pt x="1690" y="1433"/>
                </a:lnTo>
                <a:lnTo>
                  <a:pt x="1679" y="1433"/>
                </a:lnTo>
                <a:lnTo>
                  <a:pt x="1676" y="1433"/>
                </a:lnTo>
                <a:lnTo>
                  <a:pt x="1661" y="1429"/>
                </a:lnTo>
                <a:lnTo>
                  <a:pt x="1649" y="1422"/>
                </a:lnTo>
                <a:lnTo>
                  <a:pt x="1639" y="1412"/>
                </a:lnTo>
                <a:lnTo>
                  <a:pt x="1633" y="1399"/>
                </a:lnTo>
                <a:lnTo>
                  <a:pt x="1631" y="1385"/>
                </a:lnTo>
                <a:lnTo>
                  <a:pt x="1631" y="96"/>
                </a:lnTo>
                <a:lnTo>
                  <a:pt x="1632" y="83"/>
                </a:lnTo>
                <a:lnTo>
                  <a:pt x="1636" y="72"/>
                </a:lnTo>
                <a:lnTo>
                  <a:pt x="1643" y="64"/>
                </a:lnTo>
                <a:lnTo>
                  <a:pt x="1654" y="56"/>
                </a:lnTo>
                <a:lnTo>
                  <a:pt x="1671" y="49"/>
                </a:lnTo>
                <a:lnTo>
                  <a:pt x="1721" y="32"/>
                </a:lnTo>
                <a:lnTo>
                  <a:pt x="1773" y="18"/>
                </a:lnTo>
                <a:lnTo>
                  <a:pt x="1828" y="8"/>
                </a:lnTo>
                <a:lnTo>
                  <a:pt x="1883" y="2"/>
                </a:lnTo>
                <a:lnTo>
                  <a:pt x="1939" y="0"/>
                </a:lnTo>
                <a:close/>
                <a:moveTo>
                  <a:pt x="1274" y="0"/>
                </a:moveTo>
                <a:lnTo>
                  <a:pt x="1376" y="0"/>
                </a:lnTo>
                <a:lnTo>
                  <a:pt x="1426" y="716"/>
                </a:lnTo>
                <a:lnTo>
                  <a:pt x="1376" y="1433"/>
                </a:lnTo>
                <a:lnTo>
                  <a:pt x="1274" y="1433"/>
                </a:lnTo>
                <a:lnTo>
                  <a:pt x="1222" y="716"/>
                </a:lnTo>
                <a:lnTo>
                  <a:pt x="127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0" name="Freeform 1682"/>
          <p:cNvSpPr>
            <a:spLocks noEditPoints="1"/>
          </p:cNvSpPr>
          <p:nvPr/>
        </p:nvSpPr>
        <p:spPr bwMode="auto">
          <a:xfrm>
            <a:off x="4828334" y="2447265"/>
            <a:ext cx="336784" cy="340085"/>
          </a:xfrm>
          <a:custGeom>
            <a:avLst/>
            <a:gdLst>
              <a:gd name="T0" fmla="*/ 458 w 3262"/>
              <a:gd name="T1" fmla="*/ 2469 h 3292"/>
              <a:gd name="T2" fmla="*/ 561 w 3262"/>
              <a:gd name="T3" fmla="*/ 1646 h 3292"/>
              <a:gd name="T4" fmla="*/ 815 w 3262"/>
              <a:gd name="T5" fmla="*/ 1945 h 3292"/>
              <a:gd name="T6" fmla="*/ 1019 w 3262"/>
              <a:gd name="T7" fmla="*/ 1955 h 3292"/>
              <a:gd name="T8" fmla="*/ 1274 w 3262"/>
              <a:gd name="T9" fmla="*/ 1028 h 3292"/>
              <a:gd name="T10" fmla="*/ 1376 w 3262"/>
              <a:gd name="T11" fmla="*/ 2469 h 3292"/>
              <a:gd name="T12" fmla="*/ 1274 w 3262"/>
              <a:gd name="T13" fmla="*/ 1028 h 3292"/>
              <a:gd name="T14" fmla="*/ 2778 w 3262"/>
              <a:gd name="T15" fmla="*/ 3 h 3292"/>
              <a:gd name="T16" fmla="*/ 2943 w 3262"/>
              <a:gd name="T17" fmla="*/ 48 h 3292"/>
              <a:gd name="T18" fmla="*/ 3082 w 3262"/>
              <a:gd name="T19" fmla="*/ 141 h 3292"/>
              <a:gd name="T20" fmla="*/ 3187 w 3262"/>
              <a:gd name="T21" fmla="*/ 272 h 3292"/>
              <a:gd name="T22" fmla="*/ 3250 w 3262"/>
              <a:gd name="T23" fmla="*/ 431 h 3292"/>
              <a:gd name="T24" fmla="*/ 3262 w 3262"/>
              <a:gd name="T25" fmla="*/ 2061 h 3292"/>
              <a:gd name="T26" fmla="*/ 3237 w 3262"/>
              <a:gd name="T27" fmla="*/ 1923 h 3292"/>
              <a:gd name="T28" fmla="*/ 3170 w 3262"/>
              <a:gd name="T29" fmla="*/ 1806 h 3292"/>
              <a:gd name="T30" fmla="*/ 3066 w 3262"/>
              <a:gd name="T31" fmla="*/ 1716 h 3292"/>
              <a:gd name="T32" fmla="*/ 2937 w 3262"/>
              <a:gd name="T33" fmla="*/ 1663 h 3292"/>
              <a:gd name="T34" fmla="*/ 2798 w 3262"/>
              <a:gd name="T35" fmla="*/ 1655 h 3292"/>
              <a:gd name="T36" fmla="*/ 2679 w 3262"/>
              <a:gd name="T37" fmla="*/ 1684 h 3292"/>
              <a:gd name="T38" fmla="*/ 2636 w 3262"/>
              <a:gd name="T39" fmla="*/ 1498 h 3292"/>
              <a:gd name="T40" fmla="*/ 2547 w 3262"/>
              <a:gd name="T41" fmla="*/ 1334 h 3292"/>
              <a:gd name="T42" fmla="*/ 2418 w 3262"/>
              <a:gd name="T43" fmla="*/ 1198 h 3292"/>
              <a:gd name="T44" fmla="*/ 2258 w 3262"/>
              <a:gd name="T45" fmla="*/ 1097 h 3292"/>
              <a:gd name="T46" fmla="*/ 2073 w 3262"/>
              <a:gd name="T47" fmla="*/ 1040 h 3292"/>
              <a:gd name="T48" fmla="*/ 1884 w 3262"/>
              <a:gd name="T49" fmla="*/ 1030 h 3292"/>
              <a:gd name="T50" fmla="*/ 1721 w 3262"/>
              <a:gd name="T51" fmla="*/ 1060 h 3292"/>
              <a:gd name="T52" fmla="*/ 1643 w 3262"/>
              <a:gd name="T53" fmla="*/ 1092 h 3292"/>
              <a:gd name="T54" fmla="*/ 1631 w 3262"/>
              <a:gd name="T55" fmla="*/ 1125 h 3292"/>
              <a:gd name="T56" fmla="*/ 1640 w 3262"/>
              <a:gd name="T57" fmla="*/ 2447 h 3292"/>
              <a:gd name="T58" fmla="*/ 1676 w 3262"/>
              <a:gd name="T59" fmla="*/ 2468 h 3292"/>
              <a:gd name="T60" fmla="*/ 1709 w 3262"/>
              <a:gd name="T61" fmla="*/ 2468 h 3292"/>
              <a:gd name="T62" fmla="*/ 1797 w 3262"/>
              <a:gd name="T63" fmla="*/ 2468 h 3292"/>
              <a:gd name="T64" fmla="*/ 1927 w 3262"/>
              <a:gd name="T65" fmla="*/ 2468 h 3292"/>
              <a:gd name="T66" fmla="*/ 2084 w 3262"/>
              <a:gd name="T67" fmla="*/ 2468 h 3292"/>
              <a:gd name="T68" fmla="*/ 2256 w 3262"/>
              <a:gd name="T69" fmla="*/ 2468 h 3292"/>
              <a:gd name="T70" fmla="*/ 2428 w 3262"/>
              <a:gd name="T71" fmla="*/ 2468 h 3292"/>
              <a:gd name="T72" fmla="*/ 2587 w 3262"/>
              <a:gd name="T73" fmla="*/ 2469 h 3292"/>
              <a:gd name="T74" fmla="*/ 2718 w 3262"/>
              <a:gd name="T75" fmla="*/ 2469 h 3292"/>
              <a:gd name="T76" fmla="*/ 2808 w 3262"/>
              <a:gd name="T77" fmla="*/ 2469 h 3292"/>
              <a:gd name="T78" fmla="*/ 2841 w 3262"/>
              <a:gd name="T79" fmla="*/ 2469 h 3292"/>
              <a:gd name="T80" fmla="*/ 2994 w 3262"/>
              <a:gd name="T81" fmla="*/ 2441 h 3292"/>
              <a:gd name="T82" fmla="*/ 3121 w 3262"/>
              <a:gd name="T83" fmla="*/ 2366 h 3292"/>
              <a:gd name="T84" fmla="*/ 3213 w 3262"/>
              <a:gd name="T85" fmla="*/ 2252 h 3292"/>
              <a:gd name="T86" fmla="*/ 3259 w 3262"/>
              <a:gd name="T87" fmla="*/ 2112 h 3292"/>
              <a:gd name="T88" fmla="*/ 3259 w 3262"/>
              <a:gd name="T89" fmla="*/ 2802 h 3292"/>
              <a:gd name="T90" fmla="*/ 3214 w 3262"/>
              <a:gd name="T91" fmla="*/ 2969 h 3292"/>
              <a:gd name="T92" fmla="*/ 3122 w 3262"/>
              <a:gd name="T93" fmla="*/ 3110 h 3292"/>
              <a:gd name="T94" fmla="*/ 2992 w 3262"/>
              <a:gd name="T95" fmla="*/ 3217 h 3292"/>
              <a:gd name="T96" fmla="*/ 2834 w 3262"/>
              <a:gd name="T97" fmla="*/ 3279 h 3292"/>
              <a:gd name="T98" fmla="*/ 544 w 3262"/>
              <a:gd name="T99" fmla="*/ 3292 h 3292"/>
              <a:gd name="T100" fmla="*/ 372 w 3262"/>
              <a:gd name="T101" fmla="*/ 3263 h 3292"/>
              <a:gd name="T102" fmla="*/ 223 w 3262"/>
              <a:gd name="T103" fmla="*/ 3186 h 3292"/>
              <a:gd name="T104" fmla="*/ 105 w 3262"/>
              <a:gd name="T105" fmla="*/ 3067 h 3292"/>
              <a:gd name="T106" fmla="*/ 28 w 3262"/>
              <a:gd name="T107" fmla="*/ 2916 h 3292"/>
              <a:gd name="T108" fmla="*/ 0 w 3262"/>
              <a:gd name="T109" fmla="*/ 2743 h 3292"/>
              <a:gd name="T110" fmla="*/ 152 w 3262"/>
              <a:gd name="T111" fmla="*/ 2262 h 3292"/>
              <a:gd name="T112" fmla="*/ 51 w 3262"/>
              <a:gd name="T113" fmla="*/ 1851 h 3292"/>
              <a:gd name="T114" fmla="*/ 3 w 3262"/>
              <a:gd name="T115" fmla="*/ 489 h 3292"/>
              <a:gd name="T116" fmla="*/ 49 w 3262"/>
              <a:gd name="T117" fmla="*/ 322 h 3292"/>
              <a:gd name="T118" fmla="*/ 140 w 3262"/>
              <a:gd name="T119" fmla="*/ 181 h 3292"/>
              <a:gd name="T120" fmla="*/ 270 w 3262"/>
              <a:gd name="T121" fmla="*/ 75 h 3292"/>
              <a:gd name="T122" fmla="*/ 428 w 3262"/>
              <a:gd name="T123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458" y="1646"/>
                </a:moveTo>
                <a:lnTo>
                  <a:pt x="407" y="2057"/>
                </a:lnTo>
                <a:lnTo>
                  <a:pt x="458" y="2469"/>
                </a:lnTo>
                <a:lnTo>
                  <a:pt x="561" y="2469"/>
                </a:lnTo>
                <a:lnTo>
                  <a:pt x="612" y="2057"/>
                </a:lnTo>
                <a:lnTo>
                  <a:pt x="561" y="1646"/>
                </a:lnTo>
                <a:lnTo>
                  <a:pt x="458" y="1646"/>
                </a:lnTo>
                <a:close/>
                <a:moveTo>
                  <a:pt x="867" y="1440"/>
                </a:moveTo>
                <a:lnTo>
                  <a:pt x="815" y="1945"/>
                </a:lnTo>
                <a:lnTo>
                  <a:pt x="867" y="2469"/>
                </a:lnTo>
                <a:lnTo>
                  <a:pt x="968" y="2469"/>
                </a:lnTo>
                <a:lnTo>
                  <a:pt x="1019" y="1955"/>
                </a:lnTo>
                <a:lnTo>
                  <a:pt x="968" y="1440"/>
                </a:lnTo>
                <a:lnTo>
                  <a:pt x="867" y="1440"/>
                </a:lnTo>
                <a:close/>
                <a:moveTo>
                  <a:pt x="1274" y="1028"/>
                </a:moveTo>
                <a:lnTo>
                  <a:pt x="1224" y="1748"/>
                </a:lnTo>
                <a:lnTo>
                  <a:pt x="1274" y="2469"/>
                </a:lnTo>
                <a:lnTo>
                  <a:pt x="1376" y="2469"/>
                </a:lnTo>
                <a:lnTo>
                  <a:pt x="1427" y="1748"/>
                </a:lnTo>
                <a:lnTo>
                  <a:pt x="1376" y="1028"/>
                </a:lnTo>
                <a:lnTo>
                  <a:pt x="1274" y="1028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8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2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9"/>
                </a:lnTo>
                <a:lnTo>
                  <a:pt x="3262" y="548"/>
                </a:lnTo>
                <a:lnTo>
                  <a:pt x="3262" y="2061"/>
                </a:lnTo>
                <a:lnTo>
                  <a:pt x="3259" y="2013"/>
                </a:lnTo>
                <a:lnTo>
                  <a:pt x="3251" y="1967"/>
                </a:lnTo>
                <a:lnTo>
                  <a:pt x="3237" y="1923"/>
                </a:lnTo>
                <a:lnTo>
                  <a:pt x="3219" y="1881"/>
                </a:lnTo>
                <a:lnTo>
                  <a:pt x="3196" y="1842"/>
                </a:lnTo>
                <a:lnTo>
                  <a:pt x="3170" y="1806"/>
                </a:lnTo>
                <a:lnTo>
                  <a:pt x="3139" y="1772"/>
                </a:lnTo>
                <a:lnTo>
                  <a:pt x="3104" y="1742"/>
                </a:lnTo>
                <a:lnTo>
                  <a:pt x="3066" y="1716"/>
                </a:lnTo>
                <a:lnTo>
                  <a:pt x="3027" y="1694"/>
                </a:lnTo>
                <a:lnTo>
                  <a:pt x="2984" y="1677"/>
                </a:lnTo>
                <a:lnTo>
                  <a:pt x="2937" y="1663"/>
                </a:lnTo>
                <a:lnTo>
                  <a:pt x="2890" y="1655"/>
                </a:lnTo>
                <a:lnTo>
                  <a:pt x="2841" y="1653"/>
                </a:lnTo>
                <a:lnTo>
                  <a:pt x="2798" y="1655"/>
                </a:lnTo>
                <a:lnTo>
                  <a:pt x="2757" y="1661"/>
                </a:lnTo>
                <a:lnTo>
                  <a:pt x="2718" y="1671"/>
                </a:lnTo>
                <a:lnTo>
                  <a:pt x="2679" y="1684"/>
                </a:lnTo>
                <a:lnTo>
                  <a:pt x="2669" y="1620"/>
                </a:lnTo>
                <a:lnTo>
                  <a:pt x="2655" y="1558"/>
                </a:lnTo>
                <a:lnTo>
                  <a:pt x="2636" y="1498"/>
                </a:lnTo>
                <a:lnTo>
                  <a:pt x="2610" y="1440"/>
                </a:lnTo>
                <a:lnTo>
                  <a:pt x="2580" y="1386"/>
                </a:lnTo>
                <a:lnTo>
                  <a:pt x="2547" y="1334"/>
                </a:lnTo>
                <a:lnTo>
                  <a:pt x="2508" y="1285"/>
                </a:lnTo>
                <a:lnTo>
                  <a:pt x="2465" y="1240"/>
                </a:lnTo>
                <a:lnTo>
                  <a:pt x="2418" y="1198"/>
                </a:lnTo>
                <a:lnTo>
                  <a:pt x="2368" y="1160"/>
                </a:lnTo>
                <a:lnTo>
                  <a:pt x="2314" y="1126"/>
                </a:lnTo>
                <a:lnTo>
                  <a:pt x="2258" y="1097"/>
                </a:lnTo>
                <a:lnTo>
                  <a:pt x="2199" y="1074"/>
                </a:lnTo>
                <a:lnTo>
                  <a:pt x="2137" y="1054"/>
                </a:lnTo>
                <a:lnTo>
                  <a:pt x="2073" y="1040"/>
                </a:lnTo>
                <a:lnTo>
                  <a:pt x="2007" y="1031"/>
                </a:lnTo>
                <a:lnTo>
                  <a:pt x="1940" y="1028"/>
                </a:lnTo>
                <a:lnTo>
                  <a:pt x="1884" y="1030"/>
                </a:lnTo>
                <a:lnTo>
                  <a:pt x="1827" y="1036"/>
                </a:lnTo>
                <a:lnTo>
                  <a:pt x="1774" y="1047"/>
                </a:lnTo>
                <a:lnTo>
                  <a:pt x="1721" y="1060"/>
                </a:lnTo>
                <a:lnTo>
                  <a:pt x="1671" y="1077"/>
                </a:lnTo>
                <a:lnTo>
                  <a:pt x="1654" y="1084"/>
                </a:lnTo>
                <a:lnTo>
                  <a:pt x="1643" y="1092"/>
                </a:lnTo>
                <a:lnTo>
                  <a:pt x="1636" y="1102"/>
                </a:lnTo>
                <a:lnTo>
                  <a:pt x="1632" y="1112"/>
                </a:lnTo>
                <a:lnTo>
                  <a:pt x="1631" y="1125"/>
                </a:lnTo>
                <a:lnTo>
                  <a:pt x="1631" y="2419"/>
                </a:lnTo>
                <a:lnTo>
                  <a:pt x="1633" y="2434"/>
                </a:lnTo>
                <a:lnTo>
                  <a:pt x="1640" y="2447"/>
                </a:lnTo>
                <a:lnTo>
                  <a:pt x="1649" y="2458"/>
                </a:lnTo>
                <a:lnTo>
                  <a:pt x="1662" y="2465"/>
                </a:lnTo>
                <a:lnTo>
                  <a:pt x="1676" y="2468"/>
                </a:lnTo>
                <a:lnTo>
                  <a:pt x="1680" y="2468"/>
                </a:lnTo>
                <a:lnTo>
                  <a:pt x="1691" y="2468"/>
                </a:lnTo>
                <a:lnTo>
                  <a:pt x="1709" y="2468"/>
                </a:lnTo>
                <a:lnTo>
                  <a:pt x="1732" y="2468"/>
                </a:lnTo>
                <a:lnTo>
                  <a:pt x="1762" y="2468"/>
                </a:lnTo>
                <a:lnTo>
                  <a:pt x="1797" y="2468"/>
                </a:lnTo>
                <a:lnTo>
                  <a:pt x="1837" y="2468"/>
                </a:lnTo>
                <a:lnTo>
                  <a:pt x="1880" y="2468"/>
                </a:lnTo>
                <a:lnTo>
                  <a:pt x="1927" y="2468"/>
                </a:lnTo>
                <a:lnTo>
                  <a:pt x="1977" y="2468"/>
                </a:lnTo>
                <a:lnTo>
                  <a:pt x="2030" y="2468"/>
                </a:lnTo>
                <a:lnTo>
                  <a:pt x="2084" y="2468"/>
                </a:lnTo>
                <a:lnTo>
                  <a:pt x="2141" y="2468"/>
                </a:lnTo>
                <a:lnTo>
                  <a:pt x="2199" y="2468"/>
                </a:lnTo>
                <a:lnTo>
                  <a:pt x="2256" y="2468"/>
                </a:lnTo>
                <a:lnTo>
                  <a:pt x="2314" y="2468"/>
                </a:lnTo>
                <a:lnTo>
                  <a:pt x="2372" y="2468"/>
                </a:lnTo>
                <a:lnTo>
                  <a:pt x="2428" y="2468"/>
                </a:lnTo>
                <a:lnTo>
                  <a:pt x="2483" y="2468"/>
                </a:lnTo>
                <a:lnTo>
                  <a:pt x="2536" y="2469"/>
                </a:lnTo>
                <a:lnTo>
                  <a:pt x="2587" y="2469"/>
                </a:lnTo>
                <a:lnTo>
                  <a:pt x="2634" y="2469"/>
                </a:lnTo>
                <a:lnTo>
                  <a:pt x="2678" y="2469"/>
                </a:lnTo>
                <a:lnTo>
                  <a:pt x="2718" y="2469"/>
                </a:lnTo>
                <a:lnTo>
                  <a:pt x="2752" y="2469"/>
                </a:lnTo>
                <a:lnTo>
                  <a:pt x="2783" y="2469"/>
                </a:lnTo>
                <a:lnTo>
                  <a:pt x="2808" y="2469"/>
                </a:lnTo>
                <a:lnTo>
                  <a:pt x="2825" y="2469"/>
                </a:lnTo>
                <a:lnTo>
                  <a:pt x="2837" y="2469"/>
                </a:lnTo>
                <a:lnTo>
                  <a:pt x="2841" y="2469"/>
                </a:lnTo>
                <a:lnTo>
                  <a:pt x="2895" y="2466"/>
                </a:lnTo>
                <a:lnTo>
                  <a:pt x="2945" y="2456"/>
                </a:lnTo>
                <a:lnTo>
                  <a:pt x="2994" y="2441"/>
                </a:lnTo>
                <a:lnTo>
                  <a:pt x="3039" y="2420"/>
                </a:lnTo>
                <a:lnTo>
                  <a:pt x="3082" y="2396"/>
                </a:lnTo>
                <a:lnTo>
                  <a:pt x="3121" y="2366"/>
                </a:lnTo>
                <a:lnTo>
                  <a:pt x="3155" y="2332"/>
                </a:lnTo>
                <a:lnTo>
                  <a:pt x="3186" y="2293"/>
                </a:lnTo>
                <a:lnTo>
                  <a:pt x="3213" y="2252"/>
                </a:lnTo>
                <a:lnTo>
                  <a:pt x="3233" y="2208"/>
                </a:lnTo>
                <a:lnTo>
                  <a:pt x="3249" y="2161"/>
                </a:lnTo>
                <a:lnTo>
                  <a:pt x="3259" y="2112"/>
                </a:lnTo>
                <a:lnTo>
                  <a:pt x="3262" y="2061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8" y="3289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9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2057"/>
                </a:lnTo>
                <a:lnTo>
                  <a:pt x="51" y="2262"/>
                </a:lnTo>
                <a:lnTo>
                  <a:pt x="152" y="2262"/>
                </a:lnTo>
                <a:lnTo>
                  <a:pt x="204" y="2057"/>
                </a:lnTo>
                <a:lnTo>
                  <a:pt x="152" y="1851"/>
                </a:lnTo>
                <a:lnTo>
                  <a:pt x="51" y="1851"/>
                </a:lnTo>
                <a:lnTo>
                  <a:pt x="0" y="2057"/>
                </a:lnTo>
                <a:lnTo>
                  <a:pt x="0" y="548"/>
                </a:lnTo>
                <a:lnTo>
                  <a:pt x="3" y="489"/>
                </a:lnTo>
                <a:lnTo>
                  <a:pt x="12" y="431"/>
                </a:lnTo>
                <a:lnTo>
                  <a:pt x="28" y="376"/>
                </a:lnTo>
                <a:lnTo>
                  <a:pt x="49" y="322"/>
                </a:lnTo>
                <a:lnTo>
                  <a:pt x="75" y="272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1" name="Freeform 1687"/>
          <p:cNvSpPr>
            <a:spLocks noEditPoints="1"/>
          </p:cNvSpPr>
          <p:nvPr/>
        </p:nvSpPr>
        <p:spPr bwMode="auto">
          <a:xfrm>
            <a:off x="5386248" y="2450079"/>
            <a:ext cx="336784" cy="331831"/>
          </a:xfrm>
          <a:custGeom>
            <a:avLst/>
            <a:gdLst>
              <a:gd name="T0" fmla="*/ 1218 w 3261"/>
              <a:gd name="T1" fmla="*/ 548 h 3215"/>
              <a:gd name="T2" fmla="*/ 925 w 3261"/>
              <a:gd name="T3" fmla="*/ 738 h 3215"/>
              <a:gd name="T4" fmla="*/ 763 w 3261"/>
              <a:gd name="T5" fmla="*/ 1081 h 3215"/>
              <a:gd name="T6" fmla="*/ 814 w 3261"/>
              <a:gd name="T7" fmla="*/ 1407 h 3215"/>
              <a:gd name="T8" fmla="*/ 1049 w 3261"/>
              <a:gd name="T9" fmla="*/ 1629 h 3215"/>
              <a:gd name="T10" fmla="*/ 1377 w 3261"/>
              <a:gd name="T11" fmla="*/ 1764 h 3215"/>
              <a:gd name="T12" fmla="*/ 1678 w 3261"/>
              <a:gd name="T13" fmla="*/ 1824 h 3215"/>
              <a:gd name="T14" fmla="*/ 1915 w 3261"/>
              <a:gd name="T15" fmla="*/ 1908 h 3215"/>
              <a:gd name="T16" fmla="*/ 2042 w 3261"/>
              <a:gd name="T17" fmla="*/ 2049 h 3215"/>
              <a:gd name="T18" fmla="*/ 1950 w 3261"/>
              <a:gd name="T19" fmla="*/ 2248 h 3215"/>
              <a:gd name="T20" fmla="*/ 1700 w 3261"/>
              <a:gd name="T21" fmla="*/ 2343 h 3215"/>
              <a:gd name="T22" fmla="*/ 1447 w 3261"/>
              <a:gd name="T23" fmla="*/ 2305 h 3215"/>
              <a:gd name="T24" fmla="*/ 1287 w 3261"/>
              <a:gd name="T25" fmla="*/ 2230 h 3215"/>
              <a:gd name="T26" fmla="*/ 1140 w 3261"/>
              <a:gd name="T27" fmla="*/ 2080 h 3215"/>
              <a:gd name="T28" fmla="*/ 943 w 3261"/>
              <a:gd name="T29" fmla="*/ 1971 h 3215"/>
              <a:gd name="T30" fmla="*/ 758 w 3261"/>
              <a:gd name="T31" fmla="*/ 2060 h 3215"/>
              <a:gd name="T32" fmla="*/ 750 w 3261"/>
              <a:gd name="T33" fmla="*/ 2288 h 3215"/>
              <a:gd name="T34" fmla="*/ 972 w 3261"/>
              <a:gd name="T35" fmla="*/ 2534 h 3215"/>
              <a:gd name="T36" fmla="*/ 1288 w 3261"/>
              <a:gd name="T37" fmla="*/ 2681 h 3215"/>
              <a:gd name="T38" fmla="*/ 1762 w 3261"/>
              <a:gd name="T39" fmla="*/ 2713 h 3215"/>
              <a:gd name="T40" fmla="*/ 2185 w 3261"/>
              <a:gd name="T41" fmla="*/ 2582 h 3215"/>
              <a:gd name="T42" fmla="*/ 2471 w 3261"/>
              <a:gd name="T43" fmla="*/ 2293 h 3215"/>
              <a:gd name="T44" fmla="*/ 2517 w 3261"/>
              <a:gd name="T45" fmla="*/ 1926 h 3215"/>
              <a:gd name="T46" fmla="*/ 2313 w 3261"/>
              <a:gd name="T47" fmla="*/ 1627 h 3215"/>
              <a:gd name="T48" fmla="*/ 1990 w 3261"/>
              <a:gd name="T49" fmla="*/ 1464 h 3215"/>
              <a:gd name="T50" fmla="*/ 1605 w 3261"/>
              <a:gd name="T51" fmla="*/ 1367 h 3215"/>
              <a:gd name="T52" fmla="*/ 1285 w 3261"/>
              <a:gd name="T53" fmla="*/ 1266 h 3215"/>
              <a:gd name="T54" fmla="*/ 1202 w 3261"/>
              <a:gd name="T55" fmla="*/ 1111 h 3215"/>
              <a:gd name="T56" fmla="*/ 1298 w 3261"/>
              <a:gd name="T57" fmla="*/ 955 h 3215"/>
              <a:gd name="T58" fmla="*/ 1513 w 3261"/>
              <a:gd name="T59" fmla="*/ 863 h 3215"/>
              <a:gd name="T60" fmla="*/ 1816 w 3261"/>
              <a:gd name="T61" fmla="*/ 917 h 3215"/>
              <a:gd name="T62" fmla="*/ 2053 w 3261"/>
              <a:gd name="T63" fmla="*/ 1092 h 3215"/>
              <a:gd name="T64" fmla="*/ 2234 w 3261"/>
              <a:gd name="T65" fmla="*/ 1204 h 3215"/>
              <a:gd name="T66" fmla="*/ 2391 w 3261"/>
              <a:gd name="T67" fmla="*/ 1123 h 3215"/>
              <a:gd name="T68" fmla="*/ 2424 w 3261"/>
              <a:gd name="T69" fmla="*/ 920 h 3215"/>
              <a:gd name="T70" fmla="*/ 2213 w 3261"/>
              <a:gd name="T71" fmla="*/ 680 h 3215"/>
              <a:gd name="T72" fmla="*/ 1844 w 3261"/>
              <a:gd name="T73" fmla="*/ 523 h 3215"/>
              <a:gd name="T74" fmla="*/ 1026 w 3261"/>
              <a:gd name="T75" fmla="*/ 10 h 3215"/>
              <a:gd name="T76" fmla="*/ 1460 w 3261"/>
              <a:gd name="T77" fmla="*/ 135 h 3215"/>
              <a:gd name="T78" fmla="*/ 2096 w 3261"/>
              <a:gd name="T79" fmla="*/ 202 h 3215"/>
              <a:gd name="T80" fmla="*/ 2649 w 3261"/>
              <a:gd name="T81" fmla="*/ 530 h 3215"/>
              <a:gd name="T82" fmla="*/ 3011 w 3261"/>
              <a:gd name="T83" fmla="*/ 1057 h 3215"/>
              <a:gd name="T84" fmla="*/ 3118 w 3261"/>
              <a:gd name="T85" fmla="*/ 1683 h 3215"/>
              <a:gd name="T86" fmla="*/ 3238 w 3261"/>
              <a:gd name="T87" fmla="*/ 2117 h 3215"/>
              <a:gd name="T88" fmla="*/ 3216 w 3261"/>
              <a:gd name="T89" fmla="*/ 2604 h 3215"/>
              <a:gd name="T90" fmla="*/ 2949 w 3261"/>
              <a:gd name="T91" fmla="*/ 2999 h 3215"/>
              <a:gd name="T92" fmla="*/ 2512 w 3261"/>
              <a:gd name="T93" fmla="*/ 3203 h 3215"/>
              <a:gd name="T94" fmla="*/ 2018 w 3261"/>
              <a:gd name="T95" fmla="*/ 3144 h 3215"/>
              <a:gd name="T96" fmla="*/ 1427 w 3261"/>
              <a:gd name="T97" fmla="*/ 3092 h 3215"/>
              <a:gd name="T98" fmla="*/ 814 w 3261"/>
              <a:gd name="T99" fmla="*/ 2870 h 3215"/>
              <a:gd name="T100" fmla="*/ 362 w 3261"/>
              <a:gd name="T101" fmla="*/ 2419 h 3215"/>
              <a:gd name="T102" fmla="*/ 139 w 3261"/>
              <a:gd name="T103" fmla="*/ 1810 h 3215"/>
              <a:gd name="T104" fmla="*/ 83 w 3261"/>
              <a:gd name="T105" fmla="*/ 1271 h 3215"/>
              <a:gd name="T106" fmla="*/ 3 w 3261"/>
              <a:gd name="T107" fmla="*/ 820 h 3215"/>
              <a:gd name="T108" fmla="*/ 173 w 3261"/>
              <a:gd name="T109" fmla="*/ 365 h 3215"/>
              <a:gd name="T110" fmla="*/ 546 w 3261"/>
              <a:gd name="T111" fmla="*/ 70 h 3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1" h="3215">
                <a:moveTo>
                  <a:pt x="1573" y="498"/>
                </a:moveTo>
                <a:lnTo>
                  <a:pt x="1496" y="500"/>
                </a:lnTo>
                <a:lnTo>
                  <a:pt x="1416" y="506"/>
                </a:lnTo>
                <a:lnTo>
                  <a:pt x="1366" y="512"/>
                </a:lnTo>
                <a:lnTo>
                  <a:pt x="1316" y="521"/>
                </a:lnTo>
                <a:lnTo>
                  <a:pt x="1267" y="533"/>
                </a:lnTo>
                <a:lnTo>
                  <a:pt x="1218" y="548"/>
                </a:lnTo>
                <a:lnTo>
                  <a:pt x="1171" y="566"/>
                </a:lnTo>
                <a:lnTo>
                  <a:pt x="1126" y="587"/>
                </a:lnTo>
                <a:lnTo>
                  <a:pt x="1082" y="610"/>
                </a:lnTo>
                <a:lnTo>
                  <a:pt x="1040" y="637"/>
                </a:lnTo>
                <a:lnTo>
                  <a:pt x="999" y="669"/>
                </a:lnTo>
                <a:lnTo>
                  <a:pt x="960" y="702"/>
                </a:lnTo>
                <a:lnTo>
                  <a:pt x="925" y="738"/>
                </a:lnTo>
                <a:lnTo>
                  <a:pt x="892" y="777"/>
                </a:lnTo>
                <a:lnTo>
                  <a:pt x="862" y="820"/>
                </a:lnTo>
                <a:lnTo>
                  <a:pt x="835" y="865"/>
                </a:lnTo>
                <a:lnTo>
                  <a:pt x="812" y="914"/>
                </a:lnTo>
                <a:lnTo>
                  <a:pt x="792" y="967"/>
                </a:lnTo>
                <a:lnTo>
                  <a:pt x="776" y="1022"/>
                </a:lnTo>
                <a:lnTo>
                  <a:pt x="763" y="1081"/>
                </a:lnTo>
                <a:lnTo>
                  <a:pt x="755" y="1142"/>
                </a:lnTo>
                <a:lnTo>
                  <a:pt x="753" y="1191"/>
                </a:lnTo>
                <a:lnTo>
                  <a:pt x="756" y="1239"/>
                </a:lnTo>
                <a:lnTo>
                  <a:pt x="764" y="1284"/>
                </a:lnTo>
                <a:lnTo>
                  <a:pt x="777" y="1327"/>
                </a:lnTo>
                <a:lnTo>
                  <a:pt x="793" y="1368"/>
                </a:lnTo>
                <a:lnTo>
                  <a:pt x="814" y="1407"/>
                </a:lnTo>
                <a:lnTo>
                  <a:pt x="838" y="1445"/>
                </a:lnTo>
                <a:lnTo>
                  <a:pt x="866" y="1480"/>
                </a:lnTo>
                <a:lnTo>
                  <a:pt x="897" y="1514"/>
                </a:lnTo>
                <a:lnTo>
                  <a:pt x="931" y="1546"/>
                </a:lnTo>
                <a:lnTo>
                  <a:pt x="969" y="1575"/>
                </a:lnTo>
                <a:lnTo>
                  <a:pt x="1008" y="1603"/>
                </a:lnTo>
                <a:lnTo>
                  <a:pt x="1049" y="1629"/>
                </a:lnTo>
                <a:lnTo>
                  <a:pt x="1093" y="1654"/>
                </a:lnTo>
                <a:lnTo>
                  <a:pt x="1137" y="1676"/>
                </a:lnTo>
                <a:lnTo>
                  <a:pt x="1183" y="1697"/>
                </a:lnTo>
                <a:lnTo>
                  <a:pt x="1231" y="1716"/>
                </a:lnTo>
                <a:lnTo>
                  <a:pt x="1280" y="1733"/>
                </a:lnTo>
                <a:lnTo>
                  <a:pt x="1328" y="1749"/>
                </a:lnTo>
                <a:lnTo>
                  <a:pt x="1377" y="1764"/>
                </a:lnTo>
                <a:lnTo>
                  <a:pt x="1426" y="1777"/>
                </a:lnTo>
                <a:lnTo>
                  <a:pt x="1475" y="1788"/>
                </a:lnTo>
                <a:lnTo>
                  <a:pt x="1524" y="1797"/>
                </a:lnTo>
                <a:lnTo>
                  <a:pt x="1571" y="1805"/>
                </a:lnTo>
                <a:lnTo>
                  <a:pt x="1606" y="1810"/>
                </a:lnTo>
                <a:lnTo>
                  <a:pt x="1642" y="1817"/>
                </a:lnTo>
                <a:lnTo>
                  <a:pt x="1678" y="1824"/>
                </a:lnTo>
                <a:lnTo>
                  <a:pt x="1714" y="1833"/>
                </a:lnTo>
                <a:lnTo>
                  <a:pt x="1750" y="1843"/>
                </a:lnTo>
                <a:lnTo>
                  <a:pt x="1785" y="1853"/>
                </a:lnTo>
                <a:lnTo>
                  <a:pt x="1820" y="1865"/>
                </a:lnTo>
                <a:lnTo>
                  <a:pt x="1854" y="1878"/>
                </a:lnTo>
                <a:lnTo>
                  <a:pt x="1885" y="1893"/>
                </a:lnTo>
                <a:lnTo>
                  <a:pt x="1915" y="1908"/>
                </a:lnTo>
                <a:lnTo>
                  <a:pt x="1942" y="1924"/>
                </a:lnTo>
                <a:lnTo>
                  <a:pt x="1967" y="1942"/>
                </a:lnTo>
                <a:lnTo>
                  <a:pt x="1989" y="1961"/>
                </a:lnTo>
                <a:lnTo>
                  <a:pt x="2008" y="1981"/>
                </a:lnTo>
                <a:lnTo>
                  <a:pt x="2024" y="2002"/>
                </a:lnTo>
                <a:lnTo>
                  <a:pt x="2035" y="2024"/>
                </a:lnTo>
                <a:lnTo>
                  <a:pt x="2042" y="2049"/>
                </a:lnTo>
                <a:lnTo>
                  <a:pt x="2045" y="2074"/>
                </a:lnTo>
                <a:lnTo>
                  <a:pt x="2043" y="2100"/>
                </a:lnTo>
                <a:lnTo>
                  <a:pt x="2036" y="2128"/>
                </a:lnTo>
                <a:lnTo>
                  <a:pt x="2023" y="2157"/>
                </a:lnTo>
                <a:lnTo>
                  <a:pt x="2004" y="2187"/>
                </a:lnTo>
                <a:lnTo>
                  <a:pt x="1979" y="2218"/>
                </a:lnTo>
                <a:lnTo>
                  <a:pt x="1950" y="2248"/>
                </a:lnTo>
                <a:lnTo>
                  <a:pt x="1918" y="2273"/>
                </a:lnTo>
                <a:lnTo>
                  <a:pt x="1885" y="2294"/>
                </a:lnTo>
                <a:lnTo>
                  <a:pt x="1850" y="2311"/>
                </a:lnTo>
                <a:lnTo>
                  <a:pt x="1814" y="2325"/>
                </a:lnTo>
                <a:lnTo>
                  <a:pt x="1776" y="2334"/>
                </a:lnTo>
                <a:lnTo>
                  <a:pt x="1738" y="2340"/>
                </a:lnTo>
                <a:lnTo>
                  <a:pt x="1700" y="2343"/>
                </a:lnTo>
                <a:lnTo>
                  <a:pt x="1662" y="2343"/>
                </a:lnTo>
                <a:lnTo>
                  <a:pt x="1624" y="2341"/>
                </a:lnTo>
                <a:lnTo>
                  <a:pt x="1586" y="2337"/>
                </a:lnTo>
                <a:lnTo>
                  <a:pt x="1550" y="2331"/>
                </a:lnTo>
                <a:lnTo>
                  <a:pt x="1513" y="2324"/>
                </a:lnTo>
                <a:lnTo>
                  <a:pt x="1479" y="2315"/>
                </a:lnTo>
                <a:lnTo>
                  <a:pt x="1447" y="2305"/>
                </a:lnTo>
                <a:lnTo>
                  <a:pt x="1417" y="2294"/>
                </a:lnTo>
                <a:lnTo>
                  <a:pt x="1389" y="2284"/>
                </a:lnTo>
                <a:lnTo>
                  <a:pt x="1363" y="2273"/>
                </a:lnTo>
                <a:lnTo>
                  <a:pt x="1341" y="2262"/>
                </a:lnTo>
                <a:lnTo>
                  <a:pt x="1322" y="2252"/>
                </a:lnTo>
                <a:lnTo>
                  <a:pt x="1306" y="2243"/>
                </a:lnTo>
                <a:lnTo>
                  <a:pt x="1287" y="2230"/>
                </a:lnTo>
                <a:lnTo>
                  <a:pt x="1268" y="2213"/>
                </a:lnTo>
                <a:lnTo>
                  <a:pt x="1248" y="2194"/>
                </a:lnTo>
                <a:lnTo>
                  <a:pt x="1227" y="2173"/>
                </a:lnTo>
                <a:lnTo>
                  <a:pt x="1207" y="2150"/>
                </a:lnTo>
                <a:lnTo>
                  <a:pt x="1185" y="2127"/>
                </a:lnTo>
                <a:lnTo>
                  <a:pt x="1163" y="2103"/>
                </a:lnTo>
                <a:lnTo>
                  <a:pt x="1140" y="2080"/>
                </a:lnTo>
                <a:lnTo>
                  <a:pt x="1115" y="2057"/>
                </a:lnTo>
                <a:lnTo>
                  <a:pt x="1090" y="2035"/>
                </a:lnTo>
                <a:lnTo>
                  <a:pt x="1064" y="2016"/>
                </a:lnTo>
                <a:lnTo>
                  <a:pt x="1036" y="1999"/>
                </a:lnTo>
                <a:lnTo>
                  <a:pt x="1007" y="1986"/>
                </a:lnTo>
                <a:lnTo>
                  <a:pt x="976" y="1976"/>
                </a:lnTo>
                <a:lnTo>
                  <a:pt x="943" y="1971"/>
                </a:lnTo>
                <a:lnTo>
                  <a:pt x="909" y="1971"/>
                </a:lnTo>
                <a:lnTo>
                  <a:pt x="877" y="1975"/>
                </a:lnTo>
                <a:lnTo>
                  <a:pt x="848" y="1984"/>
                </a:lnTo>
                <a:lnTo>
                  <a:pt x="821" y="1997"/>
                </a:lnTo>
                <a:lnTo>
                  <a:pt x="797" y="2014"/>
                </a:lnTo>
                <a:lnTo>
                  <a:pt x="776" y="2035"/>
                </a:lnTo>
                <a:lnTo>
                  <a:pt x="758" y="2060"/>
                </a:lnTo>
                <a:lnTo>
                  <a:pt x="744" y="2086"/>
                </a:lnTo>
                <a:lnTo>
                  <a:pt x="734" y="2115"/>
                </a:lnTo>
                <a:lnTo>
                  <a:pt x="728" y="2147"/>
                </a:lnTo>
                <a:lnTo>
                  <a:pt x="726" y="2180"/>
                </a:lnTo>
                <a:lnTo>
                  <a:pt x="729" y="2215"/>
                </a:lnTo>
                <a:lnTo>
                  <a:pt x="737" y="2251"/>
                </a:lnTo>
                <a:lnTo>
                  <a:pt x="750" y="2288"/>
                </a:lnTo>
                <a:lnTo>
                  <a:pt x="768" y="2327"/>
                </a:lnTo>
                <a:lnTo>
                  <a:pt x="793" y="2365"/>
                </a:lnTo>
                <a:lnTo>
                  <a:pt x="823" y="2403"/>
                </a:lnTo>
                <a:lnTo>
                  <a:pt x="860" y="2441"/>
                </a:lnTo>
                <a:lnTo>
                  <a:pt x="896" y="2474"/>
                </a:lnTo>
                <a:lnTo>
                  <a:pt x="933" y="2505"/>
                </a:lnTo>
                <a:lnTo>
                  <a:pt x="972" y="2534"/>
                </a:lnTo>
                <a:lnTo>
                  <a:pt x="1011" y="2561"/>
                </a:lnTo>
                <a:lnTo>
                  <a:pt x="1051" y="2586"/>
                </a:lnTo>
                <a:lnTo>
                  <a:pt x="1093" y="2610"/>
                </a:lnTo>
                <a:lnTo>
                  <a:pt x="1138" y="2631"/>
                </a:lnTo>
                <a:lnTo>
                  <a:pt x="1185" y="2650"/>
                </a:lnTo>
                <a:lnTo>
                  <a:pt x="1234" y="2666"/>
                </a:lnTo>
                <a:lnTo>
                  <a:pt x="1288" y="2681"/>
                </a:lnTo>
                <a:lnTo>
                  <a:pt x="1343" y="2693"/>
                </a:lnTo>
                <a:lnTo>
                  <a:pt x="1402" y="2702"/>
                </a:lnTo>
                <a:lnTo>
                  <a:pt x="1465" y="2709"/>
                </a:lnTo>
                <a:lnTo>
                  <a:pt x="1533" y="2714"/>
                </a:lnTo>
                <a:lnTo>
                  <a:pt x="1605" y="2716"/>
                </a:lnTo>
                <a:lnTo>
                  <a:pt x="1681" y="2716"/>
                </a:lnTo>
                <a:lnTo>
                  <a:pt x="1762" y="2713"/>
                </a:lnTo>
                <a:lnTo>
                  <a:pt x="1827" y="2707"/>
                </a:lnTo>
                <a:lnTo>
                  <a:pt x="1891" y="2697"/>
                </a:lnTo>
                <a:lnTo>
                  <a:pt x="1953" y="2682"/>
                </a:lnTo>
                <a:lnTo>
                  <a:pt x="2014" y="2663"/>
                </a:lnTo>
                <a:lnTo>
                  <a:pt x="2074" y="2640"/>
                </a:lnTo>
                <a:lnTo>
                  <a:pt x="2130" y="2613"/>
                </a:lnTo>
                <a:lnTo>
                  <a:pt x="2185" y="2582"/>
                </a:lnTo>
                <a:lnTo>
                  <a:pt x="2236" y="2549"/>
                </a:lnTo>
                <a:lnTo>
                  <a:pt x="2285" y="2512"/>
                </a:lnTo>
                <a:lnTo>
                  <a:pt x="2330" y="2473"/>
                </a:lnTo>
                <a:lnTo>
                  <a:pt x="2372" y="2432"/>
                </a:lnTo>
                <a:lnTo>
                  <a:pt x="2410" y="2388"/>
                </a:lnTo>
                <a:lnTo>
                  <a:pt x="2443" y="2342"/>
                </a:lnTo>
                <a:lnTo>
                  <a:pt x="2471" y="2293"/>
                </a:lnTo>
                <a:lnTo>
                  <a:pt x="2495" y="2244"/>
                </a:lnTo>
                <a:lnTo>
                  <a:pt x="2514" y="2193"/>
                </a:lnTo>
                <a:lnTo>
                  <a:pt x="2527" y="2141"/>
                </a:lnTo>
                <a:lnTo>
                  <a:pt x="2534" y="2088"/>
                </a:lnTo>
                <a:lnTo>
                  <a:pt x="2535" y="2034"/>
                </a:lnTo>
                <a:lnTo>
                  <a:pt x="2530" y="1980"/>
                </a:lnTo>
                <a:lnTo>
                  <a:pt x="2517" y="1926"/>
                </a:lnTo>
                <a:lnTo>
                  <a:pt x="2498" y="1872"/>
                </a:lnTo>
                <a:lnTo>
                  <a:pt x="2475" y="1823"/>
                </a:lnTo>
                <a:lnTo>
                  <a:pt x="2449" y="1777"/>
                </a:lnTo>
                <a:lnTo>
                  <a:pt x="2419" y="1734"/>
                </a:lnTo>
                <a:lnTo>
                  <a:pt x="2386" y="1695"/>
                </a:lnTo>
                <a:lnTo>
                  <a:pt x="2351" y="1660"/>
                </a:lnTo>
                <a:lnTo>
                  <a:pt x="2313" y="1627"/>
                </a:lnTo>
                <a:lnTo>
                  <a:pt x="2273" y="1597"/>
                </a:lnTo>
                <a:lnTo>
                  <a:pt x="2230" y="1570"/>
                </a:lnTo>
                <a:lnTo>
                  <a:pt x="2186" y="1545"/>
                </a:lnTo>
                <a:lnTo>
                  <a:pt x="2140" y="1522"/>
                </a:lnTo>
                <a:lnTo>
                  <a:pt x="2092" y="1501"/>
                </a:lnTo>
                <a:lnTo>
                  <a:pt x="2041" y="1481"/>
                </a:lnTo>
                <a:lnTo>
                  <a:pt x="1990" y="1464"/>
                </a:lnTo>
                <a:lnTo>
                  <a:pt x="1938" y="1447"/>
                </a:lnTo>
                <a:lnTo>
                  <a:pt x="1884" y="1432"/>
                </a:lnTo>
                <a:lnTo>
                  <a:pt x="1830" y="1418"/>
                </a:lnTo>
                <a:lnTo>
                  <a:pt x="1774" y="1405"/>
                </a:lnTo>
                <a:lnTo>
                  <a:pt x="1718" y="1392"/>
                </a:lnTo>
                <a:lnTo>
                  <a:pt x="1662" y="1379"/>
                </a:lnTo>
                <a:lnTo>
                  <a:pt x="1605" y="1367"/>
                </a:lnTo>
                <a:lnTo>
                  <a:pt x="1549" y="1354"/>
                </a:lnTo>
                <a:lnTo>
                  <a:pt x="1491" y="1341"/>
                </a:lnTo>
                <a:lnTo>
                  <a:pt x="1435" y="1328"/>
                </a:lnTo>
                <a:lnTo>
                  <a:pt x="1390" y="1315"/>
                </a:lnTo>
                <a:lnTo>
                  <a:pt x="1350" y="1301"/>
                </a:lnTo>
                <a:lnTo>
                  <a:pt x="1315" y="1284"/>
                </a:lnTo>
                <a:lnTo>
                  <a:pt x="1285" y="1266"/>
                </a:lnTo>
                <a:lnTo>
                  <a:pt x="1260" y="1247"/>
                </a:lnTo>
                <a:lnTo>
                  <a:pt x="1239" y="1226"/>
                </a:lnTo>
                <a:lnTo>
                  <a:pt x="1223" y="1203"/>
                </a:lnTo>
                <a:lnTo>
                  <a:pt x="1212" y="1181"/>
                </a:lnTo>
                <a:lnTo>
                  <a:pt x="1205" y="1158"/>
                </a:lnTo>
                <a:lnTo>
                  <a:pt x="1201" y="1134"/>
                </a:lnTo>
                <a:lnTo>
                  <a:pt x="1202" y="1111"/>
                </a:lnTo>
                <a:lnTo>
                  <a:pt x="1206" y="1087"/>
                </a:lnTo>
                <a:lnTo>
                  <a:pt x="1213" y="1063"/>
                </a:lnTo>
                <a:lnTo>
                  <a:pt x="1224" y="1040"/>
                </a:lnTo>
                <a:lnTo>
                  <a:pt x="1238" y="1017"/>
                </a:lnTo>
                <a:lnTo>
                  <a:pt x="1256" y="996"/>
                </a:lnTo>
                <a:lnTo>
                  <a:pt x="1276" y="974"/>
                </a:lnTo>
                <a:lnTo>
                  <a:pt x="1298" y="955"/>
                </a:lnTo>
                <a:lnTo>
                  <a:pt x="1323" y="936"/>
                </a:lnTo>
                <a:lnTo>
                  <a:pt x="1350" y="918"/>
                </a:lnTo>
                <a:lnTo>
                  <a:pt x="1379" y="903"/>
                </a:lnTo>
                <a:lnTo>
                  <a:pt x="1410" y="889"/>
                </a:lnTo>
                <a:lnTo>
                  <a:pt x="1443" y="878"/>
                </a:lnTo>
                <a:lnTo>
                  <a:pt x="1477" y="869"/>
                </a:lnTo>
                <a:lnTo>
                  <a:pt x="1513" y="863"/>
                </a:lnTo>
                <a:lnTo>
                  <a:pt x="1552" y="859"/>
                </a:lnTo>
                <a:lnTo>
                  <a:pt x="1590" y="858"/>
                </a:lnTo>
                <a:lnTo>
                  <a:pt x="1639" y="861"/>
                </a:lnTo>
                <a:lnTo>
                  <a:pt x="1687" y="869"/>
                </a:lnTo>
                <a:lnTo>
                  <a:pt x="1732" y="882"/>
                </a:lnTo>
                <a:lnTo>
                  <a:pt x="1774" y="898"/>
                </a:lnTo>
                <a:lnTo>
                  <a:pt x="1816" y="917"/>
                </a:lnTo>
                <a:lnTo>
                  <a:pt x="1855" y="939"/>
                </a:lnTo>
                <a:lnTo>
                  <a:pt x="1892" y="963"/>
                </a:lnTo>
                <a:lnTo>
                  <a:pt x="1927" y="988"/>
                </a:lnTo>
                <a:lnTo>
                  <a:pt x="1961" y="1014"/>
                </a:lnTo>
                <a:lnTo>
                  <a:pt x="1993" y="1040"/>
                </a:lnTo>
                <a:lnTo>
                  <a:pt x="2024" y="1066"/>
                </a:lnTo>
                <a:lnTo>
                  <a:pt x="2053" y="1092"/>
                </a:lnTo>
                <a:lnTo>
                  <a:pt x="2082" y="1116"/>
                </a:lnTo>
                <a:lnTo>
                  <a:pt x="2110" y="1138"/>
                </a:lnTo>
                <a:lnTo>
                  <a:pt x="2136" y="1158"/>
                </a:lnTo>
                <a:lnTo>
                  <a:pt x="2161" y="1176"/>
                </a:lnTo>
                <a:lnTo>
                  <a:pt x="2186" y="1189"/>
                </a:lnTo>
                <a:lnTo>
                  <a:pt x="2210" y="1199"/>
                </a:lnTo>
                <a:lnTo>
                  <a:pt x="2234" y="1204"/>
                </a:lnTo>
                <a:lnTo>
                  <a:pt x="2257" y="1204"/>
                </a:lnTo>
                <a:lnTo>
                  <a:pt x="2282" y="1199"/>
                </a:lnTo>
                <a:lnTo>
                  <a:pt x="2307" y="1190"/>
                </a:lnTo>
                <a:lnTo>
                  <a:pt x="2330" y="1178"/>
                </a:lnTo>
                <a:lnTo>
                  <a:pt x="2353" y="1163"/>
                </a:lnTo>
                <a:lnTo>
                  <a:pt x="2374" y="1144"/>
                </a:lnTo>
                <a:lnTo>
                  <a:pt x="2391" y="1123"/>
                </a:lnTo>
                <a:lnTo>
                  <a:pt x="2407" y="1100"/>
                </a:lnTo>
                <a:lnTo>
                  <a:pt x="2419" y="1074"/>
                </a:lnTo>
                <a:lnTo>
                  <a:pt x="2428" y="1046"/>
                </a:lnTo>
                <a:lnTo>
                  <a:pt x="2434" y="1017"/>
                </a:lnTo>
                <a:lnTo>
                  <a:pt x="2435" y="986"/>
                </a:lnTo>
                <a:lnTo>
                  <a:pt x="2432" y="954"/>
                </a:lnTo>
                <a:lnTo>
                  <a:pt x="2424" y="920"/>
                </a:lnTo>
                <a:lnTo>
                  <a:pt x="2411" y="886"/>
                </a:lnTo>
                <a:lnTo>
                  <a:pt x="2393" y="851"/>
                </a:lnTo>
                <a:lnTo>
                  <a:pt x="2368" y="816"/>
                </a:lnTo>
                <a:lnTo>
                  <a:pt x="2337" y="782"/>
                </a:lnTo>
                <a:lnTo>
                  <a:pt x="2300" y="747"/>
                </a:lnTo>
                <a:lnTo>
                  <a:pt x="2257" y="712"/>
                </a:lnTo>
                <a:lnTo>
                  <a:pt x="2213" y="680"/>
                </a:lnTo>
                <a:lnTo>
                  <a:pt x="2167" y="649"/>
                </a:lnTo>
                <a:lnTo>
                  <a:pt x="2119" y="621"/>
                </a:lnTo>
                <a:lnTo>
                  <a:pt x="2068" y="596"/>
                </a:lnTo>
                <a:lnTo>
                  <a:pt x="2016" y="574"/>
                </a:lnTo>
                <a:lnTo>
                  <a:pt x="1961" y="554"/>
                </a:lnTo>
                <a:lnTo>
                  <a:pt x="1904" y="537"/>
                </a:lnTo>
                <a:lnTo>
                  <a:pt x="1844" y="523"/>
                </a:lnTo>
                <a:lnTo>
                  <a:pt x="1780" y="512"/>
                </a:lnTo>
                <a:lnTo>
                  <a:pt x="1714" y="504"/>
                </a:lnTo>
                <a:lnTo>
                  <a:pt x="1645" y="499"/>
                </a:lnTo>
                <a:lnTo>
                  <a:pt x="1573" y="498"/>
                </a:lnTo>
                <a:close/>
                <a:moveTo>
                  <a:pt x="893" y="0"/>
                </a:moveTo>
                <a:lnTo>
                  <a:pt x="960" y="2"/>
                </a:lnTo>
                <a:lnTo>
                  <a:pt x="1026" y="10"/>
                </a:lnTo>
                <a:lnTo>
                  <a:pt x="1090" y="22"/>
                </a:lnTo>
                <a:lnTo>
                  <a:pt x="1152" y="38"/>
                </a:lnTo>
                <a:lnTo>
                  <a:pt x="1212" y="59"/>
                </a:lnTo>
                <a:lnTo>
                  <a:pt x="1272" y="83"/>
                </a:lnTo>
                <a:lnTo>
                  <a:pt x="1328" y="113"/>
                </a:lnTo>
                <a:lnTo>
                  <a:pt x="1382" y="146"/>
                </a:lnTo>
                <a:lnTo>
                  <a:pt x="1460" y="135"/>
                </a:lnTo>
                <a:lnTo>
                  <a:pt x="1542" y="128"/>
                </a:lnTo>
                <a:lnTo>
                  <a:pt x="1623" y="126"/>
                </a:lnTo>
                <a:lnTo>
                  <a:pt x="1721" y="129"/>
                </a:lnTo>
                <a:lnTo>
                  <a:pt x="1818" y="138"/>
                </a:lnTo>
                <a:lnTo>
                  <a:pt x="1913" y="154"/>
                </a:lnTo>
                <a:lnTo>
                  <a:pt x="2005" y="175"/>
                </a:lnTo>
                <a:lnTo>
                  <a:pt x="2096" y="202"/>
                </a:lnTo>
                <a:lnTo>
                  <a:pt x="2184" y="234"/>
                </a:lnTo>
                <a:lnTo>
                  <a:pt x="2269" y="271"/>
                </a:lnTo>
                <a:lnTo>
                  <a:pt x="2352" y="313"/>
                </a:lnTo>
                <a:lnTo>
                  <a:pt x="2431" y="361"/>
                </a:lnTo>
                <a:lnTo>
                  <a:pt x="2507" y="413"/>
                </a:lnTo>
                <a:lnTo>
                  <a:pt x="2579" y="470"/>
                </a:lnTo>
                <a:lnTo>
                  <a:pt x="2649" y="530"/>
                </a:lnTo>
                <a:lnTo>
                  <a:pt x="2714" y="594"/>
                </a:lnTo>
                <a:lnTo>
                  <a:pt x="2774" y="664"/>
                </a:lnTo>
                <a:lnTo>
                  <a:pt x="2831" y="736"/>
                </a:lnTo>
                <a:lnTo>
                  <a:pt x="2883" y="811"/>
                </a:lnTo>
                <a:lnTo>
                  <a:pt x="2931" y="890"/>
                </a:lnTo>
                <a:lnTo>
                  <a:pt x="2974" y="972"/>
                </a:lnTo>
                <a:lnTo>
                  <a:pt x="3011" y="1057"/>
                </a:lnTo>
                <a:lnTo>
                  <a:pt x="3044" y="1144"/>
                </a:lnTo>
                <a:lnTo>
                  <a:pt x="3071" y="1235"/>
                </a:lnTo>
                <a:lnTo>
                  <a:pt x="3092" y="1327"/>
                </a:lnTo>
                <a:lnTo>
                  <a:pt x="3107" y="1421"/>
                </a:lnTo>
                <a:lnTo>
                  <a:pt x="3117" y="1518"/>
                </a:lnTo>
                <a:lnTo>
                  <a:pt x="3120" y="1615"/>
                </a:lnTo>
                <a:lnTo>
                  <a:pt x="3118" y="1683"/>
                </a:lnTo>
                <a:lnTo>
                  <a:pt x="3113" y="1750"/>
                </a:lnTo>
                <a:lnTo>
                  <a:pt x="3106" y="1818"/>
                </a:lnTo>
                <a:lnTo>
                  <a:pt x="3140" y="1872"/>
                </a:lnTo>
                <a:lnTo>
                  <a:pt x="3171" y="1930"/>
                </a:lnTo>
                <a:lnTo>
                  <a:pt x="3199" y="1990"/>
                </a:lnTo>
                <a:lnTo>
                  <a:pt x="3221" y="2053"/>
                </a:lnTo>
                <a:lnTo>
                  <a:pt x="3238" y="2117"/>
                </a:lnTo>
                <a:lnTo>
                  <a:pt x="3251" y="2183"/>
                </a:lnTo>
                <a:lnTo>
                  <a:pt x="3259" y="2251"/>
                </a:lnTo>
                <a:lnTo>
                  <a:pt x="3261" y="2321"/>
                </a:lnTo>
                <a:lnTo>
                  <a:pt x="3258" y="2394"/>
                </a:lnTo>
                <a:lnTo>
                  <a:pt x="3250" y="2466"/>
                </a:lnTo>
                <a:lnTo>
                  <a:pt x="3235" y="2535"/>
                </a:lnTo>
                <a:lnTo>
                  <a:pt x="3216" y="2604"/>
                </a:lnTo>
                <a:lnTo>
                  <a:pt x="3191" y="2669"/>
                </a:lnTo>
                <a:lnTo>
                  <a:pt x="3161" y="2731"/>
                </a:lnTo>
                <a:lnTo>
                  <a:pt x="3127" y="2791"/>
                </a:lnTo>
                <a:lnTo>
                  <a:pt x="3088" y="2848"/>
                </a:lnTo>
                <a:lnTo>
                  <a:pt x="3046" y="2903"/>
                </a:lnTo>
                <a:lnTo>
                  <a:pt x="3000" y="2953"/>
                </a:lnTo>
                <a:lnTo>
                  <a:pt x="2949" y="2999"/>
                </a:lnTo>
                <a:lnTo>
                  <a:pt x="2895" y="3042"/>
                </a:lnTo>
                <a:lnTo>
                  <a:pt x="2838" y="3080"/>
                </a:lnTo>
                <a:lnTo>
                  <a:pt x="2778" y="3114"/>
                </a:lnTo>
                <a:lnTo>
                  <a:pt x="2716" y="3145"/>
                </a:lnTo>
                <a:lnTo>
                  <a:pt x="2650" y="3169"/>
                </a:lnTo>
                <a:lnTo>
                  <a:pt x="2582" y="3189"/>
                </a:lnTo>
                <a:lnTo>
                  <a:pt x="2512" y="3203"/>
                </a:lnTo>
                <a:lnTo>
                  <a:pt x="2441" y="3212"/>
                </a:lnTo>
                <a:lnTo>
                  <a:pt x="2368" y="3215"/>
                </a:lnTo>
                <a:lnTo>
                  <a:pt x="2294" y="3212"/>
                </a:lnTo>
                <a:lnTo>
                  <a:pt x="2222" y="3203"/>
                </a:lnTo>
                <a:lnTo>
                  <a:pt x="2152" y="3188"/>
                </a:lnTo>
                <a:lnTo>
                  <a:pt x="2085" y="3169"/>
                </a:lnTo>
                <a:lnTo>
                  <a:pt x="2018" y="3144"/>
                </a:lnTo>
                <a:lnTo>
                  <a:pt x="1955" y="3113"/>
                </a:lnTo>
                <a:lnTo>
                  <a:pt x="1895" y="3079"/>
                </a:lnTo>
                <a:lnTo>
                  <a:pt x="1807" y="3093"/>
                </a:lnTo>
                <a:lnTo>
                  <a:pt x="1715" y="3101"/>
                </a:lnTo>
                <a:lnTo>
                  <a:pt x="1623" y="3104"/>
                </a:lnTo>
                <a:lnTo>
                  <a:pt x="1525" y="3101"/>
                </a:lnTo>
                <a:lnTo>
                  <a:pt x="1427" y="3092"/>
                </a:lnTo>
                <a:lnTo>
                  <a:pt x="1333" y="3076"/>
                </a:lnTo>
                <a:lnTo>
                  <a:pt x="1239" y="3055"/>
                </a:lnTo>
                <a:lnTo>
                  <a:pt x="1149" y="3029"/>
                </a:lnTo>
                <a:lnTo>
                  <a:pt x="1061" y="2996"/>
                </a:lnTo>
                <a:lnTo>
                  <a:pt x="976" y="2959"/>
                </a:lnTo>
                <a:lnTo>
                  <a:pt x="893" y="2917"/>
                </a:lnTo>
                <a:lnTo>
                  <a:pt x="814" y="2870"/>
                </a:lnTo>
                <a:lnTo>
                  <a:pt x="739" y="2817"/>
                </a:lnTo>
                <a:lnTo>
                  <a:pt x="665" y="2761"/>
                </a:lnTo>
                <a:lnTo>
                  <a:pt x="597" y="2700"/>
                </a:lnTo>
                <a:lnTo>
                  <a:pt x="532" y="2636"/>
                </a:lnTo>
                <a:lnTo>
                  <a:pt x="471" y="2567"/>
                </a:lnTo>
                <a:lnTo>
                  <a:pt x="415" y="2495"/>
                </a:lnTo>
                <a:lnTo>
                  <a:pt x="362" y="2419"/>
                </a:lnTo>
                <a:lnTo>
                  <a:pt x="314" y="2341"/>
                </a:lnTo>
                <a:lnTo>
                  <a:pt x="272" y="2258"/>
                </a:lnTo>
                <a:lnTo>
                  <a:pt x="234" y="2173"/>
                </a:lnTo>
                <a:lnTo>
                  <a:pt x="202" y="2086"/>
                </a:lnTo>
                <a:lnTo>
                  <a:pt x="175" y="1996"/>
                </a:lnTo>
                <a:lnTo>
                  <a:pt x="154" y="1904"/>
                </a:lnTo>
                <a:lnTo>
                  <a:pt x="139" y="1810"/>
                </a:lnTo>
                <a:lnTo>
                  <a:pt x="128" y="1713"/>
                </a:lnTo>
                <a:lnTo>
                  <a:pt x="125" y="1615"/>
                </a:lnTo>
                <a:lnTo>
                  <a:pt x="127" y="1536"/>
                </a:lnTo>
                <a:lnTo>
                  <a:pt x="133" y="1457"/>
                </a:lnTo>
                <a:lnTo>
                  <a:pt x="144" y="1380"/>
                </a:lnTo>
                <a:lnTo>
                  <a:pt x="111" y="1326"/>
                </a:lnTo>
                <a:lnTo>
                  <a:pt x="83" y="1271"/>
                </a:lnTo>
                <a:lnTo>
                  <a:pt x="58" y="1213"/>
                </a:lnTo>
                <a:lnTo>
                  <a:pt x="38" y="1152"/>
                </a:lnTo>
                <a:lnTo>
                  <a:pt x="21" y="1090"/>
                </a:lnTo>
                <a:lnTo>
                  <a:pt x="10" y="1026"/>
                </a:lnTo>
                <a:lnTo>
                  <a:pt x="2" y="961"/>
                </a:lnTo>
                <a:lnTo>
                  <a:pt x="0" y="893"/>
                </a:lnTo>
                <a:lnTo>
                  <a:pt x="3" y="820"/>
                </a:lnTo>
                <a:lnTo>
                  <a:pt x="12" y="749"/>
                </a:lnTo>
                <a:lnTo>
                  <a:pt x="26" y="679"/>
                </a:lnTo>
                <a:lnTo>
                  <a:pt x="45" y="611"/>
                </a:lnTo>
                <a:lnTo>
                  <a:pt x="70" y="546"/>
                </a:lnTo>
                <a:lnTo>
                  <a:pt x="99" y="483"/>
                </a:lnTo>
                <a:lnTo>
                  <a:pt x="133" y="423"/>
                </a:lnTo>
                <a:lnTo>
                  <a:pt x="173" y="365"/>
                </a:lnTo>
                <a:lnTo>
                  <a:pt x="215" y="312"/>
                </a:lnTo>
                <a:lnTo>
                  <a:pt x="262" y="262"/>
                </a:lnTo>
                <a:lnTo>
                  <a:pt x="312" y="215"/>
                </a:lnTo>
                <a:lnTo>
                  <a:pt x="365" y="173"/>
                </a:lnTo>
                <a:lnTo>
                  <a:pt x="423" y="134"/>
                </a:lnTo>
                <a:lnTo>
                  <a:pt x="483" y="99"/>
                </a:lnTo>
                <a:lnTo>
                  <a:pt x="546" y="70"/>
                </a:lnTo>
                <a:lnTo>
                  <a:pt x="611" y="45"/>
                </a:lnTo>
                <a:lnTo>
                  <a:pt x="678" y="26"/>
                </a:lnTo>
                <a:lnTo>
                  <a:pt x="749" y="12"/>
                </a:lnTo>
                <a:lnTo>
                  <a:pt x="820" y="3"/>
                </a:lnTo>
                <a:lnTo>
                  <a:pt x="89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2" name="Freeform 1692"/>
          <p:cNvSpPr>
            <a:spLocks noEditPoints="1"/>
          </p:cNvSpPr>
          <p:nvPr/>
        </p:nvSpPr>
        <p:spPr bwMode="auto">
          <a:xfrm>
            <a:off x="5944163" y="2463024"/>
            <a:ext cx="336784" cy="293861"/>
          </a:xfrm>
          <a:custGeom>
            <a:avLst/>
            <a:gdLst>
              <a:gd name="T0" fmla="*/ 1415 w 3261"/>
              <a:gd name="T1" fmla="*/ 2167 h 2852"/>
              <a:gd name="T2" fmla="*/ 1894 w 3261"/>
              <a:gd name="T3" fmla="*/ 2150 h 2852"/>
              <a:gd name="T4" fmla="*/ 2160 w 3261"/>
              <a:gd name="T5" fmla="*/ 2045 h 2852"/>
              <a:gd name="T6" fmla="*/ 2229 w 3261"/>
              <a:gd name="T7" fmla="*/ 2219 h 2852"/>
              <a:gd name="T8" fmla="*/ 1813 w 3261"/>
              <a:gd name="T9" fmla="*/ 2425 h 2852"/>
              <a:gd name="T10" fmla="*/ 1269 w 3261"/>
              <a:gd name="T11" fmla="*/ 2371 h 2852"/>
              <a:gd name="T12" fmla="*/ 1018 w 3261"/>
              <a:gd name="T13" fmla="*/ 2151 h 2852"/>
              <a:gd name="T14" fmla="*/ 2242 w 3261"/>
              <a:gd name="T15" fmla="*/ 1425 h 2852"/>
              <a:gd name="T16" fmla="*/ 2443 w 3261"/>
              <a:gd name="T17" fmla="*/ 1597 h 2852"/>
              <a:gd name="T18" fmla="*/ 2306 w 3261"/>
              <a:gd name="T19" fmla="*/ 1823 h 2852"/>
              <a:gd name="T20" fmla="*/ 2060 w 3261"/>
              <a:gd name="T21" fmla="*/ 1723 h 2852"/>
              <a:gd name="T22" fmla="*/ 2122 w 3261"/>
              <a:gd name="T23" fmla="*/ 1466 h 2852"/>
              <a:gd name="T24" fmla="*/ 1139 w 3261"/>
              <a:gd name="T25" fmla="*/ 1466 h 2852"/>
              <a:gd name="T26" fmla="*/ 1200 w 3261"/>
              <a:gd name="T27" fmla="*/ 1723 h 2852"/>
              <a:gd name="T28" fmla="*/ 954 w 3261"/>
              <a:gd name="T29" fmla="*/ 1823 h 2852"/>
              <a:gd name="T30" fmla="*/ 818 w 3261"/>
              <a:gd name="T31" fmla="*/ 1597 h 2852"/>
              <a:gd name="T32" fmla="*/ 1019 w 3261"/>
              <a:gd name="T33" fmla="*/ 1425 h 2852"/>
              <a:gd name="T34" fmla="*/ 986 w 3261"/>
              <a:gd name="T35" fmla="*/ 1182 h 2852"/>
              <a:gd name="T36" fmla="*/ 523 w 3261"/>
              <a:gd name="T37" fmla="*/ 1557 h 2852"/>
              <a:gd name="T38" fmla="*/ 496 w 3261"/>
              <a:gd name="T39" fmla="*/ 2057 h 2852"/>
              <a:gd name="T40" fmla="*/ 917 w 3261"/>
              <a:gd name="T41" fmla="*/ 2454 h 2852"/>
              <a:gd name="T42" fmla="*/ 1631 w 3261"/>
              <a:gd name="T43" fmla="*/ 2610 h 2852"/>
              <a:gd name="T44" fmla="*/ 2343 w 3261"/>
              <a:gd name="T45" fmla="*/ 2454 h 2852"/>
              <a:gd name="T46" fmla="*/ 2765 w 3261"/>
              <a:gd name="T47" fmla="*/ 2057 h 2852"/>
              <a:gd name="T48" fmla="*/ 2738 w 3261"/>
              <a:gd name="T49" fmla="*/ 1557 h 2852"/>
              <a:gd name="T50" fmla="*/ 2275 w 3261"/>
              <a:gd name="T51" fmla="*/ 1182 h 2852"/>
              <a:gd name="T52" fmla="*/ 2853 w 3261"/>
              <a:gd name="T53" fmla="*/ 1018 h 2852"/>
              <a:gd name="T54" fmla="*/ 2788 w 3261"/>
              <a:gd name="T55" fmla="*/ 1238 h 2852"/>
              <a:gd name="T56" fmla="*/ 3045 w 3261"/>
              <a:gd name="T57" fmla="*/ 1292 h 2852"/>
              <a:gd name="T58" fmla="*/ 2947 w 3261"/>
              <a:gd name="T59" fmla="*/ 1041 h 2852"/>
              <a:gd name="T60" fmla="*/ 264 w 3261"/>
              <a:gd name="T61" fmla="*/ 1078 h 2852"/>
              <a:gd name="T62" fmla="*/ 250 w 3261"/>
              <a:gd name="T63" fmla="*/ 1351 h 2852"/>
              <a:gd name="T64" fmla="*/ 576 w 3261"/>
              <a:gd name="T65" fmla="*/ 1107 h 2852"/>
              <a:gd name="T66" fmla="*/ 2701 w 3261"/>
              <a:gd name="T67" fmla="*/ 203 h 2852"/>
              <a:gd name="T68" fmla="*/ 2680 w 3261"/>
              <a:gd name="T69" fmla="*/ 395 h 2852"/>
              <a:gd name="T70" fmla="*/ 2863 w 3261"/>
              <a:gd name="T71" fmla="*/ 332 h 2852"/>
              <a:gd name="T72" fmla="*/ 2751 w 3261"/>
              <a:gd name="T73" fmla="*/ 0 h 2852"/>
              <a:gd name="T74" fmla="*/ 3016 w 3261"/>
              <a:gd name="T75" fmla="*/ 152 h 2852"/>
              <a:gd name="T76" fmla="*/ 2994 w 3261"/>
              <a:gd name="T77" fmla="*/ 493 h 2852"/>
              <a:gd name="T78" fmla="*/ 2667 w 3261"/>
              <a:gd name="T79" fmla="*/ 599 h 2852"/>
              <a:gd name="T80" fmla="*/ 1754 w 3261"/>
              <a:gd name="T81" fmla="*/ 819 h 2852"/>
              <a:gd name="T82" fmla="*/ 2497 w 3261"/>
              <a:gd name="T83" fmla="*/ 1024 h 2852"/>
              <a:gd name="T84" fmla="*/ 2853 w 3261"/>
              <a:gd name="T85" fmla="*/ 815 h 2852"/>
              <a:gd name="T86" fmla="*/ 3214 w 3261"/>
              <a:gd name="T87" fmla="*/ 1031 h 2852"/>
              <a:gd name="T88" fmla="*/ 3194 w 3261"/>
              <a:gd name="T89" fmla="*/ 1447 h 2852"/>
              <a:gd name="T90" fmla="*/ 3057 w 3261"/>
              <a:gd name="T91" fmla="*/ 1834 h 2852"/>
              <a:gd name="T92" fmla="*/ 2813 w 3261"/>
              <a:gd name="T93" fmla="*/ 2403 h 2852"/>
              <a:gd name="T94" fmla="*/ 2186 w 3261"/>
              <a:gd name="T95" fmla="*/ 2772 h 2852"/>
              <a:gd name="T96" fmla="*/ 1343 w 3261"/>
              <a:gd name="T97" fmla="*/ 2832 h 2852"/>
              <a:gd name="T98" fmla="*/ 621 w 3261"/>
              <a:gd name="T99" fmla="*/ 2554 h 2852"/>
              <a:gd name="T100" fmla="*/ 233 w 3261"/>
              <a:gd name="T101" fmla="*/ 2038 h 2852"/>
              <a:gd name="T102" fmla="*/ 163 w 3261"/>
              <a:gd name="T103" fmla="*/ 1548 h 2852"/>
              <a:gd name="T104" fmla="*/ 3 w 3261"/>
              <a:gd name="T105" fmla="*/ 1172 h 2852"/>
              <a:gd name="T106" fmla="*/ 260 w 3261"/>
              <a:gd name="T107" fmla="*/ 843 h 2852"/>
              <a:gd name="T108" fmla="*/ 674 w 3261"/>
              <a:gd name="T109" fmla="*/ 915 h 2852"/>
              <a:gd name="T110" fmla="*/ 1290 w 3261"/>
              <a:gd name="T111" fmla="*/ 845 h 2852"/>
              <a:gd name="T112" fmla="*/ 1938 w 3261"/>
              <a:gd name="T113" fmla="*/ 7 h 2852"/>
              <a:gd name="T114" fmla="*/ 2709 w 3261"/>
              <a:gd name="T115" fmla="*/ 3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61" h="2852">
                <a:moveTo>
                  <a:pt x="1147" y="2039"/>
                </a:moveTo>
                <a:lnTo>
                  <a:pt x="1170" y="2043"/>
                </a:lnTo>
                <a:lnTo>
                  <a:pt x="1192" y="2052"/>
                </a:lnTo>
                <a:lnTo>
                  <a:pt x="1212" y="2065"/>
                </a:lnTo>
                <a:lnTo>
                  <a:pt x="1244" y="2087"/>
                </a:lnTo>
                <a:lnTo>
                  <a:pt x="1281" y="2110"/>
                </a:lnTo>
                <a:lnTo>
                  <a:pt x="1322" y="2131"/>
                </a:lnTo>
                <a:lnTo>
                  <a:pt x="1367" y="2150"/>
                </a:lnTo>
                <a:lnTo>
                  <a:pt x="1415" y="2167"/>
                </a:lnTo>
                <a:lnTo>
                  <a:pt x="1466" y="2182"/>
                </a:lnTo>
                <a:lnTo>
                  <a:pt x="1521" y="2193"/>
                </a:lnTo>
                <a:lnTo>
                  <a:pt x="1575" y="2200"/>
                </a:lnTo>
                <a:lnTo>
                  <a:pt x="1630" y="2203"/>
                </a:lnTo>
                <a:lnTo>
                  <a:pt x="1686" y="2200"/>
                </a:lnTo>
                <a:lnTo>
                  <a:pt x="1740" y="2193"/>
                </a:lnTo>
                <a:lnTo>
                  <a:pt x="1795" y="2182"/>
                </a:lnTo>
                <a:lnTo>
                  <a:pt x="1846" y="2167"/>
                </a:lnTo>
                <a:lnTo>
                  <a:pt x="1894" y="2150"/>
                </a:lnTo>
                <a:lnTo>
                  <a:pt x="1939" y="2131"/>
                </a:lnTo>
                <a:lnTo>
                  <a:pt x="1980" y="2110"/>
                </a:lnTo>
                <a:lnTo>
                  <a:pt x="2017" y="2087"/>
                </a:lnTo>
                <a:lnTo>
                  <a:pt x="2048" y="2065"/>
                </a:lnTo>
                <a:lnTo>
                  <a:pt x="2068" y="2052"/>
                </a:lnTo>
                <a:lnTo>
                  <a:pt x="2091" y="2043"/>
                </a:lnTo>
                <a:lnTo>
                  <a:pt x="2114" y="2039"/>
                </a:lnTo>
                <a:lnTo>
                  <a:pt x="2138" y="2040"/>
                </a:lnTo>
                <a:lnTo>
                  <a:pt x="2160" y="2045"/>
                </a:lnTo>
                <a:lnTo>
                  <a:pt x="2182" y="2054"/>
                </a:lnTo>
                <a:lnTo>
                  <a:pt x="2201" y="2067"/>
                </a:lnTo>
                <a:lnTo>
                  <a:pt x="2218" y="2085"/>
                </a:lnTo>
                <a:lnTo>
                  <a:pt x="2231" y="2107"/>
                </a:lnTo>
                <a:lnTo>
                  <a:pt x="2240" y="2129"/>
                </a:lnTo>
                <a:lnTo>
                  <a:pt x="2244" y="2152"/>
                </a:lnTo>
                <a:lnTo>
                  <a:pt x="2243" y="2175"/>
                </a:lnTo>
                <a:lnTo>
                  <a:pt x="2238" y="2197"/>
                </a:lnTo>
                <a:lnTo>
                  <a:pt x="2229" y="2219"/>
                </a:lnTo>
                <a:lnTo>
                  <a:pt x="2215" y="2238"/>
                </a:lnTo>
                <a:lnTo>
                  <a:pt x="2198" y="2255"/>
                </a:lnTo>
                <a:lnTo>
                  <a:pt x="2152" y="2288"/>
                </a:lnTo>
                <a:lnTo>
                  <a:pt x="2102" y="2319"/>
                </a:lnTo>
                <a:lnTo>
                  <a:pt x="2048" y="2346"/>
                </a:lnTo>
                <a:lnTo>
                  <a:pt x="1992" y="2371"/>
                </a:lnTo>
                <a:lnTo>
                  <a:pt x="1934" y="2393"/>
                </a:lnTo>
                <a:lnTo>
                  <a:pt x="1874" y="2410"/>
                </a:lnTo>
                <a:lnTo>
                  <a:pt x="1813" y="2425"/>
                </a:lnTo>
                <a:lnTo>
                  <a:pt x="1751" y="2436"/>
                </a:lnTo>
                <a:lnTo>
                  <a:pt x="1691" y="2443"/>
                </a:lnTo>
                <a:lnTo>
                  <a:pt x="1631" y="2445"/>
                </a:lnTo>
                <a:lnTo>
                  <a:pt x="1571" y="2443"/>
                </a:lnTo>
                <a:lnTo>
                  <a:pt x="1509" y="2436"/>
                </a:lnTo>
                <a:lnTo>
                  <a:pt x="1448" y="2425"/>
                </a:lnTo>
                <a:lnTo>
                  <a:pt x="1387" y="2410"/>
                </a:lnTo>
                <a:lnTo>
                  <a:pt x="1327" y="2393"/>
                </a:lnTo>
                <a:lnTo>
                  <a:pt x="1269" y="2371"/>
                </a:lnTo>
                <a:lnTo>
                  <a:pt x="1212" y="2346"/>
                </a:lnTo>
                <a:lnTo>
                  <a:pt x="1159" y="2319"/>
                </a:lnTo>
                <a:lnTo>
                  <a:pt x="1109" y="2288"/>
                </a:lnTo>
                <a:lnTo>
                  <a:pt x="1063" y="2255"/>
                </a:lnTo>
                <a:lnTo>
                  <a:pt x="1046" y="2238"/>
                </a:lnTo>
                <a:lnTo>
                  <a:pt x="1032" y="2219"/>
                </a:lnTo>
                <a:lnTo>
                  <a:pt x="1023" y="2197"/>
                </a:lnTo>
                <a:lnTo>
                  <a:pt x="1018" y="2175"/>
                </a:lnTo>
                <a:lnTo>
                  <a:pt x="1018" y="2151"/>
                </a:lnTo>
                <a:lnTo>
                  <a:pt x="1022" y="2128"/>
                </a:lnTo>
                <a:lnTo>
                  <a:pt x="1030" y="2106"/>
                </a:lnTo>
                <a:lnTo>
                  <a:pt x="1043" y="2085"/>
                </a:lnTo>
                <a:lnTo>
                  <a:pt x="1060" y="2067"/>
                </a:lnTo>
                <a:lnTo>
                  <a:pt x="1080" y="2054"/>
                </a:lnTo>
                <a:lnTo>
                  <a:pt x="1101" y="2045"/>
                </a:lnTo>
                <a:lnTo>
                  <a:pt x="1124" y="2040"/>
                </a:lnTo>
                <a:lnTo>
                  <a:pt x="1147" y="2039"/>
                </a:lnTo>
                <a:close/>
                <a:moveTo>
                  <a:pt x="2242" y="1425"/>
                </a:moveTo>
                <a:lnTo>
                  <a:pt x="2275" y="1428"/>
                </a:lnTo>
                <a:lnTo>
                  <a:pt x="2306" y="1436"/>
                </a:lnTo>
                <a:lnTo>
                  <a:pt x="2335" y="1448"/>
                </a:lnTo>
                <a:lnTo>
                  <a:pt x="2363" y="1466"/>
                </a:lnTo>
                <a:lnTo>
                  <a:pt x="2387" y="1486"/>
                </a:lnTo>
                <a:lnTo>
                  <a:pt x="2407" y="1510"/>
                </a:lnTo>
                <a:lnTo>
                  <a:pt x="2423" y="1536"/>
                </a:lnTo>
                <a:lnTo>
                  <a:pt x="2436" y="1566"/>
                </a:lnTo>
                <a:lnTo>
                  <a:pt x="2443" y="1597"/>
                </a:lnTo>
                <a:lnTo>
                  <a:pt x="2446" y="1630"/>
                </a:lnTo>
                <a:lnTo>
                  <a:pt x="2443" y="1663"/>
                </a:lnTo>
                <a:lnTo>
                  <a:pt x="2436" y="1694"/>
                </a:lnTo>
                <a:lnTo>
                  <a:pt x="2423" y="1723"/>
                </a:lnTo>
                <a:lnTo>
                  <a:pt x="2407" y="1750"/>
                </a:lnTo>
                <a:lnTo>
                  <a:pt x="2387" y="1773"/>
                </a:lnTo>
                <a:lnTo>
                  <a:pt x="2363" y="1795"/>
                </a:lnTo>
                <a:lnTo>
                  <a:pt x="2335" y="1811"/>
                </a:lnTo>
                <a:lnTo>
                  <a:pt x="2306" y="1823"/>
                </a:lnTo>
                <a:lnTo>
                  <a:pt x="2275" y="1831"/>
                </a:lnTo>
                <a:lnTo>
                  <a:pt x="2242" y="1834"/>
                </a:lnTo>
                <a:lnTo>
                  <a:pt x="2209" y="1831"/>
                </a:lnTo>
                <a:lnTo>
                  <a:pt x="2178" y="1823"/>
                </a:lnTo>
                <a:lnTo>
                  <a:pt x="2149" y="1811"/>
                </a:lnTo>
                <a:lnTo>
                  <a:pt x="2122" y="1795"/>
                </a:lnTo>
                <a:lnTo>
                  <a:pt x="2098" y="1773"/>
                </a:lnTo>
                <a:lnTo>
                  <a:pt x="2078" y="1750"/>
                </a:lnTo>
                <a:lnTo>
                  <a:pt x="2060" y="1723"/>
                </a:lnTo>
                <a:lnTo>
                  <a:pt x="2048" y="1694"/>
                </a:lnTo>
                <a:lnTo>
                  <a:pt x="2040" y="1663"/>
                </a:lnTo>
                <a:lnTo>
                  <a:pt x="2038" y="1630"/>
                </a:lnTo>
                <a:lnTo>
                  <a:pt x="2040" y="1597"/>
                </a:lnTo>
                <a:lnTo>
                  <a:pt x="2048" y="1566"/>
                </a:lnTo>
                <a:lnTo>
                  <a:pt x="2060" y="1536"/>
                </a:lnTo>
                <a:lnTo>
                  <a:pt x="2078" y="1510"/>
                </a:lnTo>
                <a:lnTo>
                  <a:pt x="2098" y="1486"/>
                </a:lnTo>
                <a:lnTo>
                  <a:pt x="2122" y="1466"/>
                </a:lnTo>
                <a:lnTo>
                  <a:pt x="2149" y="1448"/>
                </a:lnTo>
                <a:lnTo>
                  <a:pt x="2178" y="1436"/>
                </a:lnTo>
                <a:lnTo>
                  <a:pt x="2209" y="1428"/>
                </a:lnTo>
                <a:lnTo>
                  <a:pt x="2242" y="1425"/>
                </a:lnTo>
                <a:close/>
                <a:moveTo>
                  <a:pt x="1019" y="1425"/>
                </a:moveTo>
                <a:lnTo>
                  <a:pt x="1052" y="1428"/>
                </a:lnTo>
                <a:lnTo>
                  <a:pt x="1084" y="1436"/>
                </a:lnTo>
                <a:lnTo>
                  <a:pt x="1113" y="1448"/>
                </a:lnTo>
                <a:lnTo>
                  <a:pt x="1139" y="1466"/>
                </a:lnTo>
                <a:lnTo>
                  <a:pt x="1163" y="1486"/>
                </a:lnTo>
                <a:lnTo>
                  <a:pt x="1183" y="1510"/>
                </a:lnTo>
                <a:lnTo>
                  <a:pt x="1200" y="1536"/>
                </a:lnTo>
                <a:lnTo>
                  <a:pt x="1212" y="1566"/>
                </a:lnTo>
                <a:lnTo>
                  <a:pt x="1220" y="1597"/>
                </a:lnTo>
                <a:lnTo>
                  <a:pt x="1222" y="1630"/>
                </a:lnTo>
                <a:lnTo>
                  <a:pt x="1220" y="1663"/>
                </a:lnTo>
                <a:lnTo>
                  <a:pt x="1212" y="1694"/>
                </a:lnTo>
                <a:lnTo>
                  <a:pt x="1200" y="1723"/>
                </a:lnTo>
                <a:lnTo>
                  <a:pt x="1183" y="1750"/>
                </a:lnTo>
                <a:lnTo>
                  <a:pt x="1163" y="1773"/>
                </a:lnTo>
                <a:lnTo>
                  <a:pt x="1139" y="1795"/>
                </a:lnTo>
                <a:lnTo>
                  <a:pt x="1113" y="1811"/>
                </a:lnTo>
                <a:lnTo>
                  <a:pt x="1084" y="1823"/>
                </a:lnTo>
                <a:lnTo>
                  <a:pt x="1052" y="1831"/>
                </a:lnTo>
                <a:lnTo>
                  <a:pt x="1019" y="1834"/>
                </a:lnTo>
                <a:lnTo>
                  <a:pt x="986" y="1831"/>
                </a:lnTo>
                <a:lnTo>
                  <a:pt x="954" y="1823"/>
                </a:lnTo>
                <a:lnTo>
                  <a:pt x="925" y="1811"/>
                </a:lnTo>
                <a:lnTo>
                  <a:pt x="899" y="1795"/>
                </a:lnTo>
                <a:lnTo>
                  <a:pt x="875" y="1773"/>
                </a:lnTo>
                <a:lnTo>
                  <a:pt x="855" y="1750"/>
                </a:lnTo>
                <a:lnTo>
                  <a:pt x="838" y="1723"/>
                </a:lnTo>
                <a:lnTo>
                  <a:pt x="826" y="1694"/>
                </a:lnTo>
                <a:lnTo>
                  <a:pt x="818" y="1663"/>
                </a:lnTo>
                <a:lnTo>
                  <a:pt x="815" y="1630"/>
                </a:lnTo>
                <a:lnTo>
                  <a:pt x="818" y="1597"/>
                </a:lnTo>
                <a:lnTo>
                  <a:pt x="826" y="1566"/>
                </a:lnTo>
                <a:lnTo>
                  <a:pt x="838" y="1536"/>
                </a:lnTo>
                <a:lnTo>
                  <a:pt x="855" y="1510"/>
                </a:lnTo>
                <a:lnTo>
                  <a:pt x="875" y="1486"/>
                </a:lnTo>
                <a:lnTo>
                  <a:pt x="899" y="1466"/>
                </a:lnTo>
                <a:lnTo>
                  <a:pt x="925" y="1448"/>
                </a:lnTo>
                <a:lnTo>
                  <a:pt x="954" y="1436"/>
                </a:lnTo>
                <a:lnTo>
                  <a:pt x="986" y="1428"/>
                </a:lnTo>
                <a:lnTo>
                  <a:pt x="1019" y="1425"/>
                </a:lnTo>
                <a:close/>
                <a:moveTo>
                  <a:pt x="1631" y="1057"/>
                </a:moveTo>
                <a:lnTo>
                  <a:pt x="1543" y="1059"/>
                </a:lnTo>
                <a:lnTo>
                  <a:pt x="1455" y="1065"/>
                </a:lnTo>
                <a:lnTo>
                  <a:pt x="1371" y="1075"/>
                </a:lnTo>
                <a:lnTo>
                  <a:pt x="1289" y="1089"/>
                </a:lnTo>
                <a:lnTo>
                  <a:pt x="1208" y="1107"/>
                </a:lnTo>
                <a:lnTo>
                  <a:pt x="1131" y="1130"/>
                </a:lnTo>
                <a:lnTo>
                  <a:pt x="1057" y="1154"/>
                </a:lnTo>
                <a:lnTo>
                  <a:pt x="986" y="1182"/>
                </a:lnTo>
                <a:lnTo>
                  <a:pt x="917" y="1213"/>
                </a:lnTo>
                <a:lnTo>
                  <a:pt x="853" y="1248"/>
                </a:lnTo>
                <a:lnTo>
                  <a:pt x="793" y="1284"/>
                </a:lnTo>
                <a:lnTo>
                  <a:pt x="737" y="1324"/>
                </a:lnTo>
                <a:lnTo>
                  <a:pt x="684" y="1366"/>
                </a:lnTo>
                <a:lnTo>
                  <a:pt x="636" y="1410"/>
                </a:lnTo>
                <a:lnTo>
                  <a:pt x="594" y="1458"/>
                </a:lnTo>
                <a:lnTo>
                  <a:pt x="556" y="1506"/>
                </a:lnTo>
                <a:lnTo>
                  <a:pt x="523" y="1557"/>
                </a:lnTo>
                <a:lnTo>
                  <a:pt x="496" y="1609"/>
                </a:lnTo>
                <a:lnTo>
                  <a:pt x="475" y="1663"/>
                </a:lnTo>
                <a:lnTo>
                  <a:pt x="459" y="1718"/>
                </a:lnTo>
                <a:lnTo>
                  <a:pt x="449" y="1775"/>
                </a:lnTo>
                <a:lnTo>
                  <a:pt x="446" y="1834"/>
                </a:lnTo>
                <a:lnTo>
                  <a:pt x="449" y="1892"/>
                </a:lnTo>
                <a:lnTo>
                  <a:pt x="459" y="1948"/>
                </a:lnTo>
                <a:lnTo>
                  <a:pt x="475" y="2004"/>
                </a:lnTo>
                <a:lnTo>
                  <a:pt x="496" y="2057"/>
                </a:lnTo>
                <a:lnTo>
                  <a:pt x="523" y="2111"/>
                </a:lnTo>
                <a:lnTo>
                  <a:pt x="556" y="2161"/>
                </a:lnTo>
                <a:lnTo>
                  <a:pt x="594" y="2210"/>
                </a:lnTo>
                <a:lnTo>
                  <a:pt x="636" y="2256"/>
                </a:lnTo>
                <a:lnTo>
                  <a:pt x="684" y="2301"/>
                </a:lnTo>
                <a:lnTo>
                  <a:pt x="737" y="2343"/>
                </a:lnTo>
                <a:lnTo>
                  <a:pt x="793" y="2382"/>
                </a:lnTo>
                <a:lnTo>
                  <a:pt x="853" y="2419"/>
                </a:lnTo>
                <a:lnTo>
                  <a:pt x="917" y="2454"/>
                </a:lnTo>
                <a:lnTo>
                  <a:pt x="986" y="2485"/>
                </a:lnTo>
                <a:lnTo>
                  <a:pt x="1057" y="2513"/>
                </a:lnTo>
                <a:lnTo>
                  <a:pt x="1131" y="2538"/>
                </a:lnTo>
                <a:lnTo>
                  <a:pt x="1208" y="2559"/>
                </a:lnTo>
                <a:lnTo>
                  <a:pt x="1289" y="2577"/>
                </a:lnTo>
                <a:lnTo>
                  <a:pt x="1371" y="2591"/>
                </a:lnTo>
                <a:lnTo>
                  <a:pt x="1455" y="2602"/>
                </a:lnTo>
                <a:lnTo>
                  <a:pt x="1543" y="2608"/>
                </a:lnTo>
                <a:lnTo>
                  <a:pt x="1631" y="2610"/>
                </a:lnTo>
                <a:lnTo>
                  <a:pt x="1719" y="2608"/>
                </a:lnTo>
                <a:lnTo>
                  <a:pt x="1806" y="2602"/>
                </a:lnTo>
                <a:lnTo>
                  <a:pt x="1891" y="2591"/>
                </a:lnTo>
                <a:lnTo>
                  <a:pt x="1973" y="2577"/>
                </a:lnTo>
                <a:lnTo>
                  <a:pt x="2052" y="2559"/>
                </a:lnTo>
                <a:lnTo>
                  <a:pt x="2130" y="2538"/>
                </a:lnTo>
                <a:lnTo>
                  <a:pt x="2204" y="2513"/>
                </a:lnTo>
                <a:lnTo>
                  <a:pt x="2275" y="2485"/>
                </a:lnTo>
                <a:lnTo>
                  <a:pt x="2343" y="2454"/>
                </a:lnTo>
                <a:lnTo>
                  <a:pt x="2408" y="2419"/>
                </a:lnTo>
                <a:lnTo>
                  <a:pt x="2468" y="2382"/>
                </a:lnTo>
                <a:lnTo>
                  <a:pt x="2525" y="2343"/>
                </a:lnTo>
                <a:lnTo>
                  <a:pt x="2576" y="2301"/>
                </a:lnTo>
                <a:lnTo>
                  <a:pt x="2625" y="2256"/>
                </a:lnTo>
                <a:lnTo>
                  <a:pt x="2668" y="2210"/>
                </a:lnTo>
                <a:lnTo>
                  <a:pt x="2705" y="2161"/>
                </a:lnTo>
                <a:lnTo>
                  <a:pt x="2738" y="2111"/>
                </a:lnTo>
                <a:lnTo>
                  <a:pt x="2765" y="2057"/>
                </a:lnTo>
                <a:lnTo>
                  <a:pt x="2786" y="2004"/>
                </a:lnTo>
                <a:lnTo>
                  <a:pt x="2802" y="1948"/>
                </a:lnTo>
                <a:lnTo>
                  <a:pt x="2812" y="1892"/>
                </a:lnTo>
                <a:lnTo>
                  <a:pt x="2815" y="1834"/>
                </a:lnTo>
                <a:lnTo>
                  <a:pt x="2812" y="1775"/>
                </a:lnTo>
                <a:lnTo>
                  <a:pt x="2802" y="1718"/>
                </a:lnTo>
                <a:lnTo>
                  <a:pt x="2786" y="1663"/>
                </a:lnTo>
                <a:lnTo>
                  <a:pt x="2765" y="1609"/>
                </a:lnTo>
                <a:lnTo>
                  <a:pt x="2738" y="1557"/>
                </a:lnTo>
                <a:lnTo>
                  <a:pt x="2705" y="1506"/>
                </a:lnTo>
                <a:lnTo>
                  <a:pt x="2668" y="1458"/>
                </a:lnTo>
                <a:lnTo>
                  <a:pt x="2625" y="1410"/>
                </a:lnTo>
                <a:lnTo>
                  <a:pt x="2576" y="1366"/>
                </a:lnTo>
                <a:lnTo>
                  <a:pt x="2525" y="1324"/>
                </a:lnTo>
                <a:lnTo>
                  <a:pt x="2468" y="1284"/>
                </a:lnTo>
                <a:lnTo>
                  <a:pt x="2408" y="1248"/>
                </a:lnTo>
                <a:lnTo>
                  <a:pt x="2343" y="1213"/>
                </a:lnTo>
                <a:lnTo>
                  <a:pt x="2275" y="1182"/>
                </a:lnTo>
                <a:lnTo>
                  <a:pt x="2204" y="1154"/>
                </a:lnTo>
                <a:lnTo>
                  <a:pt x="2130" y="1130"/>
                </a:lnTo>
                <a:lnTo>
                  <a:pt x="2052" y="1107"/>
                </a:lnTo>
                <a:lnTo>
                  <a:pt x="1973" y="1089"/>
                </a:lnTo>
                <a:lnTo>
                  <a:pt x="1891" y="1075"/>
                </a:lnTo>
                <a:lnTo>
                  <a:pt x="1806" y="1065"/>
                </a:lnTo>
                <a:lnTo>
                  <a:pt x="1719" y="1059"/>
                </a:lnTo>
                <a:lnTo>
                  <a:pt x="1631" y="1057"/>
                </a:lnTo>
                <a:close/>
                <a:moveTo>
                  <a:pt x="2853" y="1018"/>
                </a:moveTo>
                <a:lnTo>
                  <a:pt x="2819" y="1021"/>
                </a:lnTo>
                <a:lnTo>
                  <a:pt x="2787" y="1029"/>
                </a:lnTo>
                <a:lnTo>
                  <a:pt x="2757" y="1043"/>
                </a:lnTo>
                <a:lnTo>
                  <a:pt x="2730" y="1060"/>
                </a:lnTo>
                <a:lnTo>
                  <a:pt x="2706" y="1082"/>
                </a:lnTo>
                <a:lnTo>
                  <a:pt x="2686" y="1107"/>
                </a:lnTo>
                <a:lnTo>
                  <a:pt x="2670" y="1136"/>
                </a:lnTo>
                <a:lnTo>
                  <a:pt x="2731" y="1186"/>
                </a:lnTo>
                <a:lnTo>
                  <a:pt x="2788" y="1238"/>
                </a:lnTo>
                <a:lnTo>
                  <a:pt x="2840" y="1293"/>
                </a:lnTo>
                <a:lnTo>
                  <a:pt x="2887" y="1351"/>
                </a:lnTo>
                <a:lnTo>
                  <a:pt x="2930" y="1411"/>
                </a:lnTo>
                <a:lnTo>
                  <a:pt x="2930" y="1411"/>
                </a:lnTo>
                <a:lnTo>
                  <a:pt x="2960" y="1396"/>
                </a:lnTo>
                <a:lnTo>
                  <a:pt x="2988" y="1375"/>
                </a:lnTo>
                <a:lnTo>
                  <a:pt x="3011" y="1351"/>
                </a:lnTo>
                <a:lnTo>
                  <a:pt x="3030" y="1323"/>
                </a:lnTo>
                <a:lnTo>
                  <a:pt x="3045" y="1292"/>
                </a:lnTo>
                <a:lnTo>
                  <a:pt x="3054" y="1258"/>
                </a:lnTo>
                <a:lnTo>
                  <a:pt x="3057" y="1222"/>
                </a:lnTo>
                <a:lnTo>
                  <a:pt x="3054" y="1190"/>
                </a:lnTo>
                <a:lnTo>
                  <a:pt x="3047" y="1158"/>
                </a:lnTo>
                <a:lnTo>
                  <a:pt x="3034" y="1129"/>
                </a:lnTo>
                <a:lnTo>
                  <a:pt x="3018" y="1102"/>
                </a:lnTo>
                <a:lnTo>
                  <a:pt x="2998" y="1078"/>
                </a:lnTo>
                <a:lnTo>
                  <a:pt x="2974" y="1058"/>
                </a:lnTo>
                <a:lnTo>
                  <a:pt x="2947" y="1041"/>
                </a:lnTo>
                <a:lnTo>
                  <a:pt x="2918" y="1029"/>
                </a:lnTo>
                <a:lnTo>
                  <a:pt x="2886" y="1021"/>
                </a:lnTo>
                <a:lnTo>
                  <a:pt x="2853" y="1018"/>
                </a:lnTo>
                <a:close/>
                <a:moveTo>
                  <a:pt x="407" y="1018"/>
                </a:moveTo>
                <a:lnTo>
                  <a:pt x="374" y="1021"/>
                </a:lnTo>
                <a:lnTo>
                  <a:pt x="343" y="1029"/>
                </a:lnTo>
                <a:lnTo>
                  <a:pt x="314" y="1041"/>
                </a:lnTo>
                <a:lnTo>
                  <a:pt x="287" y="1058"/>
                </a:lnTo>
                <a:lnTo>
                  <a:pt x="264" y="1078"/>
                </a:lnTo>
                <a:lnTo>
                  <a:pt x="243" y="1102"/>
                </a:lnTo>
                <a:lnTo>
                  <a:pt x="227" y="1129"/>
                </a:lnTo>
                <a:lnTo>
                  <a:pt x="214" y="1158"/>
                </a:lnTo>
                <a:lnTo>
                  <a:pt x="207" y="1190"/>
                </a:lnTo>
                <a:lnTo>
                  <a:pt x="204" y="1222"/>
                </a:lnTo>
                <a:lnTo>
                  <a:pt x="207" y="1258"/>
                </a:lnTo>
                <a:lnTo>
                  <a:pt x="216" y="1292"/>
                </a:lnTo>
                <a:lnTo>
                  <a:pt x="231" y="1323"/>
                </a:lnTo>
                <a:lnTo>
                  <a:pt x="250" y="1351"/>
                </a:lnTo>
                <a:lnTo>
                  <a:pt x="274" y="1375"/>
                </a:lnTo>
                <a:lnTo>
                  <a:pt x="301" y="1395"/>
                </a:lnTo>
                <a:lnTo>
                  <a:pt x="332" y="1411"/>
                </a:lnTo>
                <a:lnTo>
                  <a:pt x="373" y="1351"/>
                </a:lnTo>
                <a:lnTo>
                  <a:pt x="421" y="1293"/>
                </a:lnTo>
                <a:lnTo>
                  <a:pt x="473" y="1238"/>
                </a:lnTo>
                <a:lnTo>
                  <a:pt x="530" y="1186"/>
                </a:lnTo>
                <a:lnTo>
                  <a:pt x="592" y="1136"/>
                </a:lnTo>
                <a:lnTo>
                  <a:pt x="576" y="1107"/>
                </a:lnTo>
                <a:lnTo>
                  <a:pt x="555" y="1082"/>
                </a:lnTo>
                <a:lnTo>
                  <a:pt x="531" y="1060"/>
                </a:lnTo>
                <a:lnTo>
                  <a:pt x="504" y="1043"/>
                </a:lnTo>
                <a:lnTo>
                  <a:pt x="474" y="1029"/>
                </a:lnTo>
                <a:lnTo>
                  <a:pt x="442" y="1021"/>
                </a:lnTo>
                <a:lnTo>
                  <a:pt x="407" y="1018"/>
                </a:lnTo>
                <a:close/>
                <a:moveTo>
                  <a:pt x="2751" y="191"/>
                </a:moveTo>
                <a:lnTo>
                  <a:pt x="2725" y="194"/>
                </a:lnTo>
                <a:lnTo>
                  <a:pt x="2701" y="203"/>
                </a:lnTo>
                <a:lnTo>
                  <a:pt x="2680" y="217"/>
                </a:lnTo>
                <a:lnTo>
                  <a:pt x="2662" y="234"/>
                </a:lnTo>
                <a:lnTo>
                  <a:pt x="2649" y="255"/>
                </a:lnTo>
                <a:lnTo>
                  <a:pt x="2640" y="280"/>
                </a:lnTo>
                <a:lnTo>
                  <a:pt x="2637" y="306"/>
                </a:lnTo>
                <a:lnTo>
                  <a:pt x="2640" y="332"/>
                </a:lnTo>
                <a:lnTo>
                  <a:pt x="2649" y="356"/>
                </a:lnTo>
                <a:lnTo>
                  <a:pt x="2662" y="377"/>
                </a:lnTo>
                <a:lnTo>
                  <a:pt x="2680" y="395"/>
                </a:lnTo>
                <a:lnTo>
                  <a:pt x="2701" y="408"/>
                </a:lnTo>
                <a:lnTo>
                  <a:pt x="2725" y="417"/>
                </a:lnTo>
                <a:lnTo>
                  <a:pt x="2751" y="420"/>
                </a:lnTo>
                <a:lnTo>
                  <a:pt x="2778" y="417"/>
                </a:lnTo>
                <a:lnTo>
                  <a:pt x="2802" y="408"/>
                </a:lnTo>
                <a:lnTo>
                  <a:pt x="2823" y="395"/>
                </a:lnTo>
                <a:lnTo>
                  <a:pt x="2841" y="377"/>
                </a:lnTo>
                <a:lnTo>
                  <a:pt x="2854" y="356"/>
                </a:lnTo>
                <a:lnTo>
                  <a:pt x="2863" y="332"/>
                </a:lnTo>
                <a:lnTo>
                  <a:pt x="2866" y="306"/>
                </a:lnTo>
                <a:lnTo>
                  <a:pt x="2863" y="280"/>
                </a:lnTo>
                <a:lnTo>
                  <a:pt x="2854" y="255"/>
                </a:lnTo>
                <a:lnTo>
                  <a:pt x="2841" y="234"/>
                </a:lnTo>
                <a:lnTo>
                  <a:pt x="2823" y="217"/>
                </a:lnTo>
                <a:lnTo>
                  <a:pt x="2802" y="203"/>
                </a:lnTo>
                <a:lnTo>
                  <a:pt x="2778" y="194"/>
                </a:lnTo>
                <a:lnTo>
                  <a:pt x="2751" y="191"/>
                </a:lnTo>
                <a:close/>
                <a:moveTo>
                  <a:pt x="2751" y="0"/>
                </a:moveTo>
                <a:lnTo>
                  <a:pt x="2751" y="0"/>
                </a:lnTo>
                <a:lnTo>
                  <a:pt x="2793" y="3"/>
                </a:lnTo>
                <a:lnTo>
                  <a:pt x="2833" y="11"/>
                </a:lnTo>
                <a:lnTo>
                  <a:pt x="2870" y="24"/>
                </a:lnTo>
                <a:lnTo>
                  <a:pt x="2906" y="42"/>
                </a:lnTo>
                <a:lnTo>
                  <a:pt x="2939" y="64"/>
                </a:lnTo>
                <a:lnTo>
                  <a:pt x="2968" y="89"/>
                </a:lnTo>
                <a:lnTo>
                  <a:pt x="2994" y="119"/>
                </a:lnTo>
                <a:lnTo>
                  <a:pt x="3016" y="152"/>
                </a:lnTo>
                <a:lnTo>
                  <a:pt x="3033" y="187"/>
                </a:lnTo>
                <a:lnTo>
                  <a:pt x="3046" y="225"/>
                </a:lnTo>
                <a:lnTo>
                  <a:pt x="3054" y="264"/>
                </a:lnTo>
                <a:lnTo>
                  <a:pt x="3057" y="306"/>
                </a:lnTo>
                <a:lnTo>
                  <a:pt x="3054" y="347"/>
                </a:lnTo>
                <a:lnTo>
                  <a:pt x="3046" y="387"/>
                </a:lnTo>
                <a:lnTo>
                  <a:pt x="3033" y="424"/>
                </a:lnTo>
                <a:lnTo>
                  <a:pt x="3016" y="460"/>
                </a:lnTo>
                <a:lnTo>
                  <a:pt x="2994" y="493"/>
                </a:lnTo>
                <a:lnTo>
                  <a:pt x="2968" y="522"/>
                </a:lnTo>
                <a:lnTo>
                  <a:pt x="2939" y="548"/>
                </a:lnTo>
                <a:lnTo>
                  <a:pt x="2906" y="570"/>
                </a:lnTo>
                <a:lnTo>
                  <a:pt x="2870" y="587"/>
                </a:lnTo>
                <a:lnTo>
                  <a:pt x="2833" y="601"/>
                </a:lnTo>
                <a:lnTo>
                  <a:pt x="2793" y="609"/>
                </a:lnTo>
                <a:lnTo>
                  <a:pt x="2751" y="611"/>
                </a:lnTo>
                <a:lnTo>
                  <a:pt x="2708" y="608"/>
                </a:lnTo>
                <a:lnTo>
                  <a:pt x="2667" y="599"/>
                </a:lnTo>
                <a:lnTo>
                  <a:pt x="2627" y="585"/>
                </a:lnTo>
                <a:lnTo>
                  <a:pt x="2590" y="566"/>
                </a:lnTo>
                <a:lnTo>
                  <a:pt x="2557" y="542"/>
                </a:lnTo>
                <a:lnTo>
                  <a:pt x="2527" y="513"/>
                </a:lnTo>
                <a:lnTo>
                  <a:pt x="2501" y="481"/>
                </a:lnTo>
                <a:lnTo>
                  <a:pt x="2480" y="445"/>
                </a:lnTo>
                <a:lnTo>
                  <a:pt x="2463" y="407"/>
                </a:lnTo>
                <a:lnTo>
                  <a:pt x="1997" y="273"/>
                </a:lnTo>
                <a:lnTo>
                  <a:pt x="1754" y="819"/>
                </a:lnTo>
                <a:lnTo>
                  <a:pt x="1846" y="827"/>
                </a:lnTo>
                <a:lnTo>
                  <a:pt x="1936" y="839"/>
                </a:lnTo>
                <a:lnTo>
                  <a:pt x="2024" y="855"/>
                </a:lnTo>
                <a:lnTo>
                  <a:pt x="2110" y="874"/>
                </a:lnTo>
                <a:lnTo>
                  <a:pt x="2193" y="897"/>
                </a:lnTo>
                <a:lnTo>
                  <a:pt x="2273" y="924"/>
                </a:lnTo>
                <a:lnTo>
                  <a:pt x="2351" y="954"/>
                </a:lnTo>
                <a:lnTo>
                  <a:pt x="2426" y="988"/>
                </a:lnTo>
                <a:lnTo>
                  <a:pt x="2497" y="1024"/>
                </a:lnTo>
                <a:lnTo>
                  <a:pt x="2523" y="984"/>
                </a:lnTo>
                <a:lnTo>
                  <a:pt x="2552" y="948"/>
                </a:lnTo>
                <a:lnTo>
                  <a:pt x="2586" y="915"/>
                </a:lnTo>
                <a:lnTo>
                  <a:pt x="2624" y="886"/>
                </a:lnTo>
                <a:lnTo>
                  <a:pt x="2665" y="862"/>
                </a:lnTo>
                <a:lnTo>
                  <a:pt x="2709" y="842"/>
                </a:lnTo>
                <a:lnTo>
                  <a:pt x="2755" y="827"/>
                </a:lnTo>
                <a:lnTo>
                  <a:pt x="2803" y="819"/>
                </a:lnTo>
                <a:lnTo>
                  <a:pt x="2853" y="815"/>
                </a:lnTo>
                <a:lnTo>
                  <a:pt x="2905" y="819"/>
                </a:lnTo>
                <a:lnTo>
                  <a:pt x="2954" y="828"/>
                </a:lnTo>
                <a:lnTo>
                  <a:pt x="3001" y="843"/>
                </a:lnTo>
                <a:lnTo>
                  <a:pt x="3045" y="863"/>
                </a:lnTo>
                <a:lnTo>
                  <a:pt x="3086" y="888"/>
                </a:lnTo>
                <a:lnTo>
                  <a:pt x="3124" y="918"/>
                </a:lnTo>
                <a:lnTo>
                  <a:pt x="3158" y="952"/>
                </a:lnTo>
                <a:lnTo>
                  <a:pt x="3188" y="989"/>
                </a:lnTo>
                <a:lnTo>
                  <a:pt x="3214" y="1031"/>
                </a:lnTo>
                <a:lnTo>
                  <a:pt x="3234" y="1075"/>
                </a:lnTo>
                <a:lnTo>
                  <a:pt x="3249" y="1121"/>
                </a:lnTo>
                <a:lnTo>
                  <a:pt x="3258" y="1172"/>
                </a:lnTo>
                <a:lnTo>
                  <a:pt x="3261" y="1222"/>
                </a:lnTo>
                <a:lnTo>
                  <a:pt x="3258" y="1272"/>
                </a:lnTo>
                <a:lnTo>
                  <a:pt x="3250" y="1319"/>
                </a:lnTo>
                <a:lnTo>
                  <a:pt x="3236" y="1364"/>
                </a:lnTo>
                <a:lnTo>
                  <a:pt x="3217" y="1407"/>
                </a:lnTo>
                <a:lnTo>
                  <a:pt x="3194" y="1447"/>
                </a:lnTo>
                <a:lnTo>
                  <a:pt x="3165" y="1485"/>
                </a:lnTo>
                <a:lnTo>
                  <a:pt x="3133" y="1518"/>
                </a:lnTo>
                <a:lnTo>
                  <a:pt x="3098" y="1548"/>
                </a:lnTo>
                <a:lnTo>
                  <a:pt x="3059" y="1574"/>
                </a:lnTo>
                <a:lnTo>
                  <a:pt x="3018" y="1595"/>
                </a:lnTo>
                <a:lnTo>
                  <a:pt x="3035" y="1653"/>
                </a:lnTo>
                <a:lnTo>
                  <a:pt x="3047" y="1712"/>
                </a:lnTo>
                <a:lnTo>
                  <a:pt x="3055" y="1772"/>
                </a:lnTo>
                <a:lnTo>
                  <a:pt x="3057" y="1834"/>
                </a:lnTo>
                <a:lnTo>
                  <a:pt x="3054" y="1903"/>
                </a:lnTo>
                <a:lnTo>
                  <a:pt x="3044" y="1972"/>
                </a:lnTo>
                <a:lnTo>
                  <a:pt x="3028" y="2038"/>
                </a:lnTo>
                <a:lnTo>
                  <a:pt x="3006" y="2105"/>
                </a:lnTo>
                <a:lnTo>
                  <a:pt x="2979" y="2168"/>
                </a:lnTo>
                <a:lnTo>
                  <a:pt x="2945" y="2230"/>
                </a:lnTo>
                <a:lnTo>
                  <a:pt x="2907" y="2290"/>
                </a:lnTo>
                <a:lnTo>
                  <a:pt x="2862" y="2347"/>
                </a:lnTo>
                <a:lnTo>
                  <a:pt x="2813" y="2403"/>
                </a:lnTo>
                <a:lnTo>
                  <a:pt x="2760" y="2456"/>
                </a:lnTo>
                <a:lnTo>
                  <a:pt x="2702" y="2506"/>
                </a:lnTo>
                <a:lnTo>
                  <a:pt x="2640" y="2554"/>
                </a:lnTo>
                <a:lnTo>
                  <a:pt x="2573" y="2598"/>
                </a:lnTo>
                <a:lnTo>
                  <a:pt x="2502" y="2640"/>
                </a:lnTo>
                <a:lnTo>
                  <a:pt x="2428" y="2678"/>
                </a:lnTo>
                <a:lnTo>
                  <a:pt x="2351" y="2713"/>
                </a:lnTo>
                <a:lnTo>
                  <a:pt x="2270" y="2744"/>
                </a:lnTo>
                <a:lnTo>
                  <a:pt x="2186" y="2772"/>
                </a:lnTo>
                <a:lnTo>
                  <a:pt x="2100" y="2796"/>
                </a:lnTo>
                <a:lnTo>
                  <a:pt x="2010" y="2816"/>
                </a:lnTo>
                <a:lnTo>
                  <a:pt x="1918" y="2832"/>
                </a:lnTo>
                <a:lnTo>
                  <a:pt x="1825" y="2843"/>
                </a:lnTo>
                <a:lnTo>
                  <a:pt x="1728" y="2850"/>
                </a:lnTo>
                <a:lnTo>
                  <a:pt x="1631" y="2852"/>
                </a:lnTo>
                <a:lnTo>
                  <a:pt x="1533" y="2850"/>
                </a:lnTo>
                <a:lnTo>
                  <a:pt x="1437" y="2843"/>
                </a:lnTo>
                <a:lnTo>
                  <a:pt x="1343" y="2832"/>
                </a:lnTo>
                <a:lnTo>
                  <a:pt x="1252" y="2816"/>
                </a:lnTo>
                <a:lnTo>
                  <a:pt x="1162" y="2796"/>
                </a:lnTo>
                <a:lnTo>
                  <a:pt x="1075" y="2772"/>
                </a:lnTo>
                <a:lnTo>
                  <a:pt x="992" y="2744"/>
                </a:lnTo>
                <a:lnTo>
                  <a:pt x="910" y="2713"/>
                </a:lnTo>
                <a:lnTo>
                  <a:pt x="833" y="2678"/>
                </a:lnTo>
                <a:lnTo>
                  <a:pt x="759" y="2640"/>
                </a:lnTo>
                <a:lnTo>
                  <a:pt x="688" y="2598"/>
                </a:lnTo>
                <a:lnTo>
                  <a:pt x="621" y="2554"/>
                </a:lnTo>
                <a:lnTo>
                  <a:pt x="559" y="2506"/>
                </a:lnTo>
                <a:lnTo>
                  <a:pt x="501" y="2456"/>
                </a:lnTo>
                <a:lnTo>
                  <a:pt x="448" y="2403"/>
                </a:lnTo>
                <a:lnTo>
                  <a:pt x="398" y="2347"/>
                </a:lnTo>
                <a:lnTo>
                  <a:pt x="354" y="2290"/>
                </a:lnTo>
                <a:lnTo>
                  <a:pt x="316" y="2230"/>
                </a:lnTo>
                <a:lnTo>
                  <a:pt x="282" y="2168"/>
                </a:lnTo>
                <a:lnTo>
                  <a:pt x="255" y="2105"/>
                </a:lnTo>
                <a:lnTo>
                  <a:pt x="233" y="2038"/>
                </a:lnTo>
                <a:lnTo>
                  <a:pt x="217" y="1972"/>
                </a:lnTo>
                <a:lnTo>
                  <a:pt x="207" y="1903"/>
                </a:lnTo>
                <a:lnTo>
                  <a:pt x="204" y="1834"/>
                </a:lnTo>
                <a:lnTo>
                  <a:pt x="207" y="1772"/>
                </a:lnTo>
                <a:lnTo>
                  <a:pt x="214" y="1712"/>
                </a:lnTo>
                <a:lnTo>
                  <a:pt x="226" y="1653"/>
                </a:lnTo>
                <a:lnTo>
                  <a:pt x="243" y="1595"/>
                </a:lnTo>
                <a:lnTo>
                  <a:pt x="202" y="1574"/>
                </a:lnTo>
                <a:lnTo>
                  <a:pt x="163" y="1548"/>
                </a:lnTo>
                <a:lnTo>
                  <a:pt x="127" y="1518"/>
                </a:lnTo>
                <a:lnTo>
                  <a:pt x="95" y="1485"/>
                </a:lnTo>
                <a:lnTo>
                  <a:pt x="68" y="1447"/>
                </a:lnTo>
                <a:lnTo>
                  <a:pt x="44" y="1407"/>
                </a:lnTo>
                <a:lnTo>
                  <a:pt x="25" y="1364"/>
                </a:lnTo>
                <a:lnTo>
                  <a:pt x="12" y="1319"/>
                </a:lnTo>
                <a:lnTo>
                  <a:pt x="3" y="1272"/>
                </a:lnTo>
                <a:lnTo>
                  <a:pt x="0" y="1222"/>
                </a:lnTo>
                <a:lnTo>
                  <a:pt x="3" y="1172"/>
                </a:lnTo>
                <a:lnTo>
                  <a:pt x="12" y="1121"/>
                </a:lnTo>
                <a:lnTo>
                  <a:pt x="27" y="1075"/>
                </a:lnTo>
                <a:lnTo>
                  <a:pt x="48" y="1031"/>
                </a:lnTo>
                <a:lnTo>
                  <a:pt x="73" y="989"/>
                </a:lnTo>
                <a:lnTo>
                  <a:pt x="103" y="952"/>
                </a:lnTo>
                <a:lnTo>
                  <a:pt x="136" y="918"/>
                </a:lnTo>
                <a:lnTo>
                  <a:pt x="175" y="888"/>
                </a:lnTo>
                <a:lnTo>
                  <a:pt x="216" y="863"/>
                </a:lnTo>
                <a:lnTo>
                  <a:pt x="260" y="843"/>
                </a:lnTo>
                <a:lnTo>
                  <a:pt x="307" y="828"/>
                </a:lnTo>
                <a:lnTo>
                  <a:pt x="356" y="819"/>
                </a:lnTo>
                <a:lnTo>
                  <a:pt x="407" y="815"/>
                </a:lnTo>
                <a:lnTo>
                  <a:pt x="458" y="819"/>
                </a:lnTo>
                <a:lnTo>
                  <a:pt x="506" y="827"/>
                </a:lnTo>
                <a:lnTo>
                  <a:pt x="553" y="842"/>
                </a:lnTo>
                <a:lnTo>
                  <a:pt x="596" y="862"/>
                </a:lnTo>
                <a:lnTo>
                  <a:pt x="637" y="886"/>
                </a:lnTo>
                <a:lnTo>
                  <a:pt x="674" y="915"/>
                </a:lnTo>
                <a:lnTo>
                  <a:pt x="709" y="948"/>
                </a:lnTo>
                <a:lnTo>
                  <a:pt x="739" y="984"/>
                </a:lnTo>
                <a:lnTo>
                  <a:pt x="764" y="1024"/>
                </a:lnTo>
                <a:lnTo>
                  <a:pt x="843" y="984"/>
                </a:lnTo>
                <a:lnTo>
                  <a:pt x="925" y="948"/>
                </a:lnTo>
                <a:lnTo>
                  <a:pt x="1012" y="916"/>
                </a:lnTo>
                <a:lnTo>
                  <a:pt x="1102" y="888"/>
                </a:lnTo>
                <a:lnTo>
                  <a:pt x="1194" y="864"/>
                </a:lnTo>
                <a:lnTo>
                  <a:pt x="1290" y="845"/>
                </a:lnTo>
                <a:lnTo>
                  <a:pt x="1388" y="830"/>
                </a:lnTo>
                <a:lnTo>
                  <a:pt x="1488" y="820"/>
                </a:lnTo>
                <a:lnTo>
                  <a:pt x="1820" y="78"/>
                </a:lnTo>
                <a:lnTo>
                  <a:pt x="1832" y="56"/>
                </a:lnTo>
                <a:lnTo>
                  <a:pt x="1849" y="38"/>
                </a:lnTo>
                <a:lnTo>
                  <a:pt x="1868" y="23"/>
                </a:lnTo>
                <a:lnTo>
                  <a:pt x="1890" y="13"/>
                </a:lnTo>
                <a:lnTo>
                  <a:pt x="1914" y="7"/>
                </a:lnTo>
                <a:lnTo>
                  <a:pt x="1938" y="7"/>
                </a:lnTo>
                <a:lnTo>
                  <a:pt x="1963" y="11"/>
                </a:lnTo>
                <a:lnTo>
                  <a:pt x="2482" y="161"/>
                </a:lnTo>
                <a:lnTo>
                  <a:pt x="2504" y="126"/>
                </a:lnTo>
                <a:lnTo>
                  <a:pt x="2530" y="95"/>
                </a:lnTo>
                <a:lnTo>
                  <a:pt x="2559" y="68"/>
                </a:lnTo>
                <a:lnTo>
                  <a:pt x="2592" y="44"/>
                </a:lnTo>
                <a:lnTo>
                  <a:pt x="2629" y="26"/>
                </a:lnTo>
                <a:lnTo>
                  <a:pt x="2668" y="12"/>
                </a:lnTo>
                <a:lnTo>
                  <a:pt x="2709" y="3"/>
                </a:lnTo>
                <a:lnTo>
                  <a:pt x="275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3" name="Freeform 1697"/>
          <p:cNvSpPr>
            <a:spLocks noEditPoints="1"/>
          </p:cNvSpPr>
          <p:nvPr/>
        </p:nvSpPr>
        <p:spPr bwMode="auto">
          <a:xfrm>
            <a:off x="6502077" y="2447265"/>
            <a:ext cx="336784" cy="340085"/>
          </a:xfrm>
          <a:custGeom>
            <a:avLst/>
            <a:gdLst>
              <a:gd name="T0" fmla="*/ 1835 w 3262"/>
              <a:gd name="T1" fmla="*/ 2674 h 3292"/>
              <a:gd name="T2" fmla="*/ 1846 w 3262"/>
              <a:gd name="T3" fmla="*/ 1786 h 3292"/>
              <a:gd name="T4" fmla="*/ 1895 w 3262"/>
              <a:gd name="T5" fmla="*/ 1706 h 3292"/>
              <a:gd name="T6" fmla="*/ 1975 w 3262"/>
              <a:gd name="T7" fmla="*/ 1656 h 3292"/>
              <a:gd name="T8" fmla="*/ 2072 w 3262"/>
              <a:gd name="T9" fmla="*/ 1648 h 3292"/>
              <a:gd name="T10" fmla="*/ 2159 w 3262"/>
              <a:gd name="T11" fmla="*/ 1685 h 3292"/>
              <a:gd name="T12" fmla="*/ 2220 w 3262"/>
              <a:gd name="T13" fmla="*/ 1756 h 3292"/>
              <a:gd name="T14" fmla="*/ 2243 w 3262"/>
              <a:gd name="T15" fmla="*/ 1851 h 3292"/>
              <a:gd name="T16" fmla="*/ 2650 w 3262"/>
              <a:gd name="T17" fmla="*/ 1748 h 3292"/>
              <a:gd name="T18" fmla="*/ 2627 w 3262"/>
              <a:gd name="T19" fmla="*/ 1586 h 3292"/>
              <a:gd name="T20" fmla="*/ 2562 w 3262"/>
              <a:gd name="T21" fmla="*/ 1444 h 3292"/>
              <a:gd name="T22" fmla="*/ 2463 w 3262"/>
              <a:gd name="T23" fmla="*/ 1333 h 3292"/>
              <a:gd name="T24" fmla="*/ 2337 w 3262"/>
              <a:gd name="T25" fmla="*/ 1261 h 3292"/>
              <a:gd name="T26" fmla="*/ 2192 w 3262"/>
              <a:gd name="T27" fmla="*/ 1234 h 3292"/>
              <a:gd name="T28" fmla="*/ 2078 w 3262"/>
              <a:gd name="T29" fmla="*/ 1262 h 3292"/>
              <a:gd name="T30" fmla="*/ 1975 w 3262"/>
              <a:gd name="T31" fmla="*/ 1332 h 3292"/>
              <a:gd name="T32" fmla="*/ 1885 w 3262"/>
              <a:gd name="T33" fmla="*/ 1425 h 3292"/>
              <a:gd name="T34" fmla="*/ 1835 w 3262"/>
              <a:gd name="T35" fmla="*/ 1234 h 3292"/>
              <a:gd name="T36" fmla="*/ 815 w 3262"/>
              <a:gd name="T37" fmla="*/ 2674 h 3292"/>
              <a:gd name="T38" fmla="*/ 815 w 3262"/>
              <a:gd name="T39" fmla="*/ 1234 h 3292"/>
              <a:gd name="T40" fmla="*/ 955 w 3262"/>
              <a:gd name="T41" fmla="*/ 628 h 3292"/>
              <a:gd name="T42" fmla="*/ 876 w 3262"/>
              <a:gd name="T43" fmla="*/ 677 h 3292"/>
              <a:gd name="T44" fmla="*/ 826 w 3262"/>
              <a:gd name="T45" fmla="*/ 758 h 3292"/>
              <a:gd name="T46" fmla="*/ 819 w 3262"/>
              <a:gd name="T47" fmla="*/ 856 h 3292"/>
              <a:gd name="T48" fmla="*/ 855 w 3262"/>
              <a:gd name="T49" fmla="*/ 944 h 3292"/>
              <a:gd name="T50" fmla="*/ 926 w 3262"/>
              <a:gd name="T51" fmla="*/ 1006 h 3292"/>
              <a:gd name="T52" fmla="*/ 1019 w 3262"/>
              <a:gd name="T53" fmla="*/ 1028 h 3292"/>
              <a:gd name="T54" fmla="*/ 1113 w 3262"/>
              <a:gd name="T55" fmla="*/ 1006 h 3292"/>
              <a:gd name="T56" fmla="*/ 1184 w 3262"/>
              <a:gd name="T57" fmla="*/ 944 h 3292"/>
              <a:gd name="T58" fmla="*/ 1221 w 3262"/>
              <a:gd name="T59" fmla="*/ 856 h 3292"/>
              <a:gd name="T60" fmla="*/ 1212 w 3262"/>
              <a:gd name="T61" fmla="*/ 758 h 3292"/>
              <a:gd name="T62" fmla="*/ 1163 w 3262"/>
              <a:gd name="T63" fmla="*/ 677 h 3292"/>
              <a:gd name="T64" fmla="*/ 1084 w 3262"/>
              <a:gd name="T65" fmla="*/ 628 h 3292"/>
              <a:gd name="T66" fmla="*/ 548 w 3262"/>
              <a:gd name="T67" fmla="*/ 0 h 3292"/>
              <a:gd name="T68" fmla="*/ 2831 w 3262"/>
              <a:gd name="T69" fmla="*/ 12 h 3292"/>
              <a:gd name="T70" fmla="*/ 2990 w 3262"/>
              <a:gd name="T71" fmla="*/ 75 h 3292"/>
              <a:gd name="T72" fmla="*/ 3121 w 3262"/>
              <a:gd name="T73" fmla="*/ 182 h 3292"/>
              <a:gd name="T74" fmla="*/ 3213 w 3262"/>
              <a:gd name="T75" fmla="*/ 325 h 3292"/>
              <a:gd name="T76" fmla="*/ 3259 w 3262"/>
              <a:gd name="T77" fmla="*/ 492 h 3292"/>
              <a:gd name="T78" fmla="*/ 3259 w 3262"/>
              <a:gd name="T79" fmla="*/ 2799 h 3292"/>
              <a:gd name="T80" fmla="*/ 3213 w 3262"/>
              <a:gd name="T81" fmla="*/ 2967 h 3292"/>
              <a:gd name="T82" fmla="*/ 3121 w 3262"/>
              <a:gd name="T83" fmla="*/ 3109 h 3292"/>
              <a:gd name="T84" fmla="*/ 2990 w 3262"/>
              <a:gd name="T85" fmla="*/ 3216 h 3292"/>
              <a:gd name="T86" fmla="*/ 2831 w 3262"/>
              <a:gd name="T87" fmla="*/ 3279 h 3292"/>
              <a:gd name="T88" fmla="*/ 548 w 3262"/>
              <a:gd name="T89" fmla="*/ 3292 h 3292"/>
              <a:gd name="T90" fmla="*/ 375 w 3262"/>
              <a:gd name="T91" fmla="*/ 3263 h 3292"/>
              <a:gd name="T92" fmla="*/ 225 w 3262"/>
              <a:gd name="T93" fmla="*/ 3185 h 3292"/>
              <a:gd name="T94" fmla="*/ 106 w 3262"/>
              <a:gd name="T95" fmla="*/ 3065 h 3292"/>
              <a:gd name="T96" fmla="*/ 29 w 3262"/>
              <a:gd name="T97" fmla="*/ 2913 h 3292"/>
              <a:gd name="T98" fmla="*/ 0 w 3262"/>
              <a:gd name="T99" fmla="*/ 2738 h 3292"/>
              <a:gd name="T100" fmla="*/ 13 w 3262"/>
              <a:gd name="T101" fmla="*/ 434 h 3292"/>
              <a:gd name="T102" fmla="*/ 76 w 3262"/>
              <a:gd name="T103" fmla="*/ 274 h 3292"/>
              <a:gd name="T104" fmla="*/ 181 w 3262"/>
              <a:gd name="T105" fmla="*/ 142 h 3292"/>
              <a:gd name="T106" fmla="*/ 322 w 3262"/>
              <a:gd name="T107" fmla="*/ 49 h 3292"/>
              <a:gd name="T108" fmla="*/ 489 w 3262"/>
              <a:gd name="T10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2" h="3292">
                <a:moveTo>
                  <a:pt x="1427" y="1234"/>
                </a:moveTo>
                <a:lnTo>
                  <a:pt x="1427" y="2674"/>
                </a:lnTo>
                <a:lnTo>
                  <a:pt x="1835" y="2674"/>
                </a:lnTo>
                <a:lnTo>
                  <a:pt x="1835" y="1851"/>
                </a:lnTo>
                <a:lnTo>
                  <a:pt x="1838" y="1818"/>
                </a:lnTo>
                <a:lnTo>
                  <a:pt x="1846" y="1786"/>
                </a:lnTo>
                <a:lnTo>
                  <a:pt x="1858" y="1756"/>
                </a:lnTo>
                <a:lnTo>
                  <a:pt x="1874" y="1729"/>
                </a:lnTo>
                <a:lnTo>
                  <a:pt x="1895" y="1706"/>
                </a:lnTo>
                <a:lnTo>
                  <a:pt x="1918" y="1685"/>
                </a:lnTo>
                <a:lnTo>
                  <a:pt x="1945" y="1669"/>
                </a:lnTo>
                <a:lnTo>
                  <a:pt x="1975" y="1656"/>
                </a:lnTo>
                <a:lnTo>
                  <a:pt x="2005" y="1648"/>
                </a:lnTo>
                <a:lnTo>
                  <a:pt x="2039" y="1646"/>
                </a:lnTo>
                <a:lnTo>
                  <a:pt x="2072" y="1648"/>
                </a:lnTo>
                <a:lnTo>
                  <a:pt x="2104" y="1656"/>
                </a:lnTo>
                <a:lnTo>
                  <a:pt x="2132" y="1669"/>
                </a:lnTo>
                <a:lnTo>
                  <a:pt x="2159" y="1685"/>
                </a:lnTo>
                <a:lnTo>
                  <a:pt x="2182" y="1706"/>
                </a:lnTo>
                <a:lnTo>
                  <a:pt x="2203" y="1729"/>
                </a:lnTo>
                <a:lnTo>
                  <a:pt x="2220" y="1756"/>
                </a:lnTo>
                <a:lnTo>
                  <a:pt x="2233" y="1786"/>
                </a:lnTo>
                <a:lnTo>
                  <a:pt x="2240" y="1818"/>
                </a:lnTo>
                <a:lnTo>
                  <a:pt x="2243" y="1851"/>
                </a:lnTo>
                <a:lnTo>
                  <a:pt x="2243" y="2674"/>
                </a:lnTo>
                <a:lnTo>
                  <a:pt x="2650" y="2674"/>
                </a:lnTo>
                <a:lnTo>
                  <a:pt x="2650" y="1748"/>
                </a:lnTo>
                <a:lnTo>
                  <a:pt x="2648" y="1692"/>
                </a:lnTo>
                <a:lnTo>
                  <a:pt x="2640" y="1638"/>
                </a:lnTo>
                <a:lnTo>
                  <a:pt x="2627" y="1586"/>
                </a:lnTo>
                <a:lnTo>
                  <a:pt x="2610" y="1536"/>
                </a:lnTo>
                <a:lnTo>
                  <a:pt x="2588" y="1489"/>
                </a:lnTo>
                <a:lnTo>
                  <a:pt x="2562" y="1444"/>
                </a:lnTo>
                <a:lnTo>
                  <a:pt x="2532" y="1404"/>
                </a:lnTo>
                <a:lnTo>
                  <a:pt x="2499" y="1367"/>
                </a:lnTo>
                <a:lnTo>
                  <a:pt x="2463" y="1333"/>
                </a:lnTo>
                <a:lnTo>
                  <a:pt x="2423" y="1304"/>
                </a:lnTo>
                <a:lnTo>
                  <a:pt x="2381" y="1280"/>
                </a:lnTo>
                <a:lnTo>
                  <a:pt x="2337" y="1261"/>
                </a:lnTo>
                <a:lnTo>
                  <a:pt x="2290" y="1246"/>
                </a:lnTo>
                <a:lnTo>
                  <a:pt x="2242" y="1237"/>
                </a:lnTo>
                <a:lnTo>
                  <a:pt x="2192" y="1234"/>
                </a:lnTo>
                <a:lnTo>
                  <a:pt x="2153" y="1237"/>
                </a:lnTo>
                <a:lnTo>
                  <a:pt x="2115" y="1247"/>
                </a:lnTo>
                <a:lnTo>
                  <a:pt x="2078" y="1262"/>
                </a:lnTo>
                <a:lnTo>
                  <a:pt x="2042" y="1281"/>
                </a:lnTo>
                <a:lnTo>
                  <a:pt x="2007" y="1305"/>
                </a:lnTo>
                <a:lnTo>
                  <a:pt x="1975" y="1332"/>
                </a:lnTo>
                <a:lnTo>
                  <a:pt x="1943" y="1361"/>
                </a:lnTo>
                <a:lnTo>
                  <a:pt x="1913" y="1393"/>
                </a:lnTo>
                <a:lnTo>
                  <a:pt x="1885" y="1425"/>
                </a:lnTo>
                <a:lnTo>
                  <a:pt x="1859" y="1457"/>
                </a:lnTo>
                <a:lnTo>
                  <a:pt x="1835" y="1490"/>
                </a:lnTo>
                <a:lnTo>
                  <a:pt x="1835" y="1234"/>
                </a:lnTo>
                <a:lnTo>
                  <a:pt x="1427" y="1234"/>
                </a:lnTo>
                <a:close/>
                <a:moveTo>
                  <a:pt x="815" y="1234"/>
                </a:moveTo>
                <a:lnTo>
                  <a:pt x="815" y="2674"/>
                </a:lnTo>
                <a:lnTo>
                  <a:pt x="1224" y="2674"/>
                </a:lnTo>
                <a:lnTo>
                  <a:pt x="1224" y="1234"/>
                </a:lnTo>
                <a:lnTo>
                  <a:pt x="815" y="1234"/>
                </a:lnTo>
                <a:close/>
                <a:moveTo>
                  <a:pt x="1019" y="617"/>
                </a:moveTo>
                <a:lnTo>
                  <a:pt x="986" y="619"/>
                </a:lnTo>
                <a:lnTo>
                  <a:pt x="955" y="628"/>
                </a:lnTo>
                <a:lnTo>
                  <a:pt x="926" y="640"/>
                </a:lnTo>
                <a:lnTo>
                  <a:pt x="899" y="656"/>
                </a:lnTo>
                <a:lnTo>
                  <a:pt x="876" y="677"/>
                </a:lnTo>
                <a:lnTo>
                  <a:pt x="855" y="701"/>
                </a:lnTo>
                <a:lnTo>
                  <a:pt x="838" y="728"/>
                </a:lnTo>
                <a:lnTo>
                  <a:pt x="826" y="758"/>
                </a:lnTo>
                <a:lnTo>
                  <a:pt x="819" y="789"/>
                </a:lnTo>
                <a:lnTo>
                  <a:pt x="815" y="823"/>
                </a:lnTo>
                <a:lnTo>
                  <a:pt x="819" y="856"/>
                </a:lnTo>
                <a:lnTo>
                  <a:pt x="826" y="888"/>
                </a:lnTo>
                <a:lnTo>
                  <a:pt x="838" y="917"/>
                </a:lnTo>
                <a:lnTo>
                  <a:pt x="855" y="944"/>
                </a:lnTo>
                <a:lnTo>
                  <a:pt x="876" y="968"/>
                </a:lnTo>
                <a:lnTo>
                  <a:pt x="899" y="989"/>
                </a:lnTo>
                <a:lnTo>
                  <a:pt x="926" y="1006"/>
                </a:lnTo>
                <a:lnTo>
                  <a:pt x="955" y="1018"/>
                </a:lnTo>
                <a:lnTo>
                  <a:pt x="986" y="1025"/>
                </a:lnTo>
                <a:lnTo>
                  <a:pt x="1019" y="1028"/>
                </a:lnTo>
                <a:lnTo>
                  <a:pt x="1053" y="1025"/>
                </a:lnTo>
                <a:lnTo>
                  <a:pt x="1084" y="1018"/>
                </a:lnTo>
                <a:lnTo>
                  <a:pt x="1113" y="1006"/>
                </a:lnTo>
                <a:lnTo>
                  <a:pt x="1140" y="989"/>
                </a:lnTo>
                <a:lnTo>
                  <a:pt x="1163" y="968"/>
                </a:lnTo>
                <a:lnTo>
                  <a:pt x="1184" y="944"/>
                </a:lnTo>
                <a:lnTo>
                  <a:pt x="1200" y="917"/>
                </a:lnTo>
                <a:lnTo>
                  <a:pt x="1212" y="888"/>
                </a:lnTo>
                <a:lnTo>
                  <a:pt x="1221" y="856"/>
                </a:lnTo>
                <a:lnTo>
                  <a:pt x="1224" y="823"/>
                </a:lnTo>
                <a:lnTo>
                  <a:pt x="1221" y="789"/>
                </a:lnTo>
                <a:lnTo>
                  <a:pt x="1212" y="758"/>
                </a:lnTo>
                <a:lnTo>
                  <a:pt x="1200" y="728"/>
                </a:lnTo>
                <a:lnTo>
                  <a:pt x="1184" y="701"/>
                </a:lnTo>
                <a:lnTo>
                  <a:pt x="1163" y="677"/>
                </a:lnTo>
                <a:lnTo>
                  <a:pt x="1140" y="656"/>
                </a:lnTo>
                <a:lnTo>
                  <a:pt x="1113" y="640"/>
                </a:lnTo>
                <a:lnTo>
                  <a:pt x="1084" y="628"/>
                </a:lnTo>
                <a:lnTo>
                  <a:pt x="1053" y="619"/>
                </a:lnTo>
                <a:lnTo>
                  <a:pt x="1019" y="617"/>
                </a:lnTo>
                <a:close/>
                <a:moveTo>
                  <a:pt x="548" y="0"/>
                </a:moveTo>
                <a:lnTo>
                  <a:pt x="2714" y="0"/>
                </a:lnTo>
                <a:lnTo>
                  <a:pt x="2774" y="3"/>
                </a:lnTo>
                <a:lnTo>
                  <a:pt x="2831" y="12"/>
                </a:lnTo>
                <a:lnTo>
                  <a:pt x="2886" y="28"/>
                </a:lnTo>
                <a:lnTo>
                  <a:pt x="2940" y="49"/>
                </a:lnTo>
                <a:lnTo>
                  <a:pt x="2990" y="75"/>
                </a:lnTo>
                <a:lnTo>
                  <a:pt x="3037" y="107"/>
                </a:lnTo>
                <a:lnTo>
                  <a:pt x="3081" y="142"/>
                </a:lnTo>
                <a:lnTo>
                  <a:pt x="3121" y="182"/>
                </a:lnTo>
                <a:lnTo>
                  <a:pt x="3155" y="227"/>
                </a:lnTo>
                <a:lnTo>
                  <a:pt x="3187" y="274"/>
                </a:lnTo>
                <a:lnTo>
                  <a:pt x="3213" y="325"/>
                </a:lnTo>
                <a:lnTo>
                  <a:pt x="3234" y="379"/>
                </a:lnTo>
                <a:lnTo>
                  <a:pt x="3250" y="434"/>
                </a:lnTo>
                <a:lnTo>
                  <a:pt x="3259" y="492"/>
                </a:lnTo>
                <a:lnTo>
                  <a:pt x="3262" y="552"/>
                </a:lnTo>
                <a:lnTo>
                  <a:pt x="3262" y="2738"/>
                </a:lnTo>
                <a:lnTo>
                  <a:pt x="3259" y="2799"/>
                </a:lnTo>
                <a:lnTo>
                  <a:pt x="3250" y="2857"/>
                </a:lnTo>
                <a:lnTo>
                  <a:pt x="3234" y="2913"/>
                </a:lnTo>
                <a:lnTo>
                  <a:pt x="3213" y="2967"/>
                </a:lnTo>
                <a:lnTo>
                  <a:pt x="3187" y="3017"/>
                </a:lnTo>
                <a:lnTo>
                  <a:pt x="3155" y="3065"/>
                </a:lnTo>
                <a:lnTo>
                  <a:pt x="3121" y="3109"/>
                </a:lnTo>
                <a:lnTo>
                  <a:pt x="3081" y="3148"/>
                </a:lnTo>
                <a:lnTo>
                  <a:pt x="3037" y="3185"/>
                </a:lnTo>
                <a:lnTo>
                  <a:pt x="2990" y="3216"/>
                </a:lnTo>
                <a:lnTo>
                  <a:pt x="2940" y="3242"/>
                </a:lnTo>
                <a:lnTo>
                  <a:pt x="2886" y="3263"/>
                </a:lnTo>
                <a:lnTo>
                  <a:pt x="2831" y="3279"/>
                </a:lnTo>
                <a:lnTo>
                  <a:pt x="2774" y="3289"/>
                </a:lnTo>
                <a:lnTo>
                  <a:pt x="2714" y="3292"/>
                </a:lnTo>
                <a:lnTo>
                  <a:pt x="548" y="3292"/>
                </a:lnTo>
                <a:lnTo>
                  <a:pt x="489" y="3289"/>
                </a:lnTo>
                <a:lnTo>
                  <a:pt x="431" y="3279"/>
                </a:lnTo>
                <a:lnTo>
                  <a:pt x="375" y="3263"/>
                </a:lnTo>
                <a:lnTo>
                  <a:pt x="322" y="3242"/>
                </a:lnTo>
                <a:lnTo>
                  <a:pt x="272" y="3216"/>
                </a:lnTo>
                <a:lnTo>
                  <a:pt x="225" y="3185"/>
                </a:lnTo>
                <a:lnTo>
                  <a:pt x="181" y="3148"/>
                </a:lnTo>
                <a:lnTo>
                  <a:pt x="142" y="3109"/>
                </a:lnTo>
                <a:lnTo>
                  <a:pt x="106" y="3065"/>
                </a:lnTo>
                <a:lnTo>
                  <a:pt x="76" y="3017"/>
                </a:lnTo>
                <a:lnTo>
                  <a:pt x="49" y="2967"/>
                </a:lnTo>
                <a:lnTo>
                  <a:pt x="29" y="2913"/>
                </a:lnTo>
                <a:lnTo>
                  <a:pt x="13" y="2857"/>
                </a:lnTo>
                <a:lnTo>
                  <a:pt x="3" y="2799"/>
                </a:lnTo>
                <a:lnTo>
                  <a:pt x="0" y="2738"/>
                </a:lnTo>
                <a:lnTo>
                  <a:pt x="0" y="552"/>
                </a:lnTo>
                <a:lnTo>
                  <a:pt x="3" y="492"/>
                </a:lnTo>
                <a:lnTo>
                  <a:pt x="13" y="434"/>
                </a:lnTo>
                <a:lnTo>
                  <a:pt x="29" y="379"/>
                </a:lnTo>
                <a:lnTo>
                  <a:pt x="49" y="325"/>
                </a:lnTo>
                <a:lnTo>
                  <a:pt x="76" y="274"/>
                </a:lnTo>
                <a:lnTo>
                  <a:pt x="106" y="227"/>
                </a:lnTo>
                <a:lnTo>
                  <a:pt x="142" y="182"/>
                </a:lnTo>
                <a:lnTo>
                  <a:pt x="181" y="142"/>
                </a:lnTo>
                <a:lnTo>
                  <a:pt x="225" y="107"/>
                </a:lnTo>
                <a:lnTo>
                  <a:pt x="272" y="75"/>
                </a:lnTo>
                <a:lnTo>
                  <a:pt x="322" y="49"/>
                </a:lnTo>
                <a:lnTo>
                  <a:pt x="375" y="28"/>
                </a:lnTo>
                <a:lnTo>
                  <a:pt x="431" y="12"/>
                </a:lnTo>
                <a:lnTo>
                  <a:pt x="489" y="3"/>
                </a:lnTo>
                <a:lnTo>
                  <a:pt x="5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84" name="Group 1700"/>
          <p:cNvGrpSpPr>
            <a:grpSpLocks noChangeAspect="1"/>
          </p:cNvGrpSpPr>
          <p:nvPr/>
        </p:nvGrpSpPr>
        <p:grpSpPr bwMode="auto">
          <a:xfrm>
            <a:off x="7059992" y="2470059"/>
            <a:ext cx="295511" cy="273225"/>
            <a:chOff x="27739" y="8880"/>
            <a:chExt cx="358" cy="331"/>
          </a:xfrm>
          <a:solidFill>
            <a:srgbClr val="FFFFFF"/>
          </a:solidFill>
        </p:grpSpPr>
        <p:sp>
          <p:nvSpPr>
            <p:cNvPr id="85" name="Freeform 1702"/>
            <p:cNvSpPr/>
            <p:nvPr/>
          </p:nvSpPr>
          <p:spPr bwMode="auto">
            <a:xfrm>
              <a:off x="27867" y="8982"/>
              <a:ext cx="230" cy="229"/>
            </a:xfrm>
            <a:custGeom>
              <a:avLst/>
              <a:gdLst>
                <a:gd name="T0" fmla="*/ 709 w 2304"/>
                <a:gd name="T1" fmla="*/ 0 h 2291"/>
                <a:gd name="T2" fmla="*/ 719 w 2304"/>
                <a:gd name="T3" fmla="*/ 361 h 2291"/>
                <a:gd name="T4" fmla="*/ 765 w 2304"/>
                <a:gd name="T5" fmla="*/ 291 h 2291"/>
                <a:gd name="T6" fmla="*/ 828 w 2304"/>
                <a:gd name="T7" fmla="*/ 222 h 2291"/>
                <a:gd name="T8" fmla="*/ 904 w 2304"/>
                <a:gd name="T9" fmla="*/ 158 h 2291"/>
                <a:gd name="T10" fmla="*/ 995 w 2304"/>
                <a:gd name="T11" fmla="*/ 102 h 2291"/>
                <a:gd name="T12" fmla="*/ 1098 w 2304"/>
                <a:gd name="T13" fmla="*/ 55 h 2291"/>
                <a:gd name="T14" fmla="*/ 1217 w 2304"/>
                <a:gd name="T15" fmla="*/ 20 h 2291"/>
                <a:gd name="T16" fmla="*/ 1348 w 2304"/>
                <a:gd name="T17" fmla="*/ 3 h 2291"/>
                <a:gd name="T18" fmla="*/ 1495 w 2304"/>
                <a:gd name="T19" fmla="*/ 2 h 2291"/>
                <a:gd name="T20" fmla="*/ 1638 w 2304"/>
                <a:gd name="T21" fmla="*/ 16 h 2291"/>
                <a:gd name="T22" fmla="*/ 1763 w 2304"/>
                <a:gd name="T23" fmla="*/ 43 h 2291"/>
                <a:gd name="T24" fmla="*/ 1872 w 2304"/>
                <a:gd name="T25" fmla="*/ 82 h 2291"/>
                <a:gd name="T26" fmla="*/ 1965 w 2304"/>
                <a:gd name="T27" fmla="*/ 133 h 2291"/>
                <a:gd name="T28" fmla="*/ 2045 w 2304"/>
                <a:gd name="T29" fmla="*/ 195 h 2291"/>
                <a:gd name="T30" fmla="*/ 2113 w 2304"/>
                <a:gd name="T31" fmla="*/ 267 h 2291"/>
                <a:gd name="T32" fmla="*/ 2167 w 2304"/>
                <a:gd name="T33" fmla="*/ 349 h 2291"/>
                <a:gd name="T34" fmla="*/ 2211 w 2304"/>
                <a:gd name="T35" fmla="*/ 439 h 2291"/>
                <a:gd name="T36" fmla="*/ 2246 w 2304"/>
                <a:gd name="T37" fmla="*/ 539 h 2291"/>
                <a:gd name="T38" fmla="*/ 2271 w 2304"/>
                <a:gd name="T39" fmla="*/ 644 h 2291"/>
                <a:gd name="T40" fmla="*/ 2288 w 2304"/>
                <a:gd name="T41" fmla="*/ 758 h 2291"/>
                <a:gd name="T42" fmla="*/ 2299 w 2304"/>
                <a:gd name="T43" fmla="*/ 876 h 2291"/>
                <a:gd name="T44" fmla="*/ 2304 w 2304"/>
                <a:gd name="T45" fmla="*/ 1001 h 2291"/>
                <a:gd name="T46" fmla="*/ 2304 w 2304"/>
                <a:gd name="T47" fmla="*/ 2291 h 2291"/>
                <a:gd name="T48" fmla="*/ 1565 w 2304"/>
                <a:gd name="T49" fmla="*/ 1204 h 2291"/>
                <a:gd name="T50" fmla="*/ 1565 w 2304"/>
                <a:gd name="T51" fmla="*/ 1136 h 2291"/>
                <a:gd name="T52" fmla="*/ 1563 w 2304"/>
                <a:gd name="T53" fmla="*/ 1064 h 2291"/>
                <a:gd name="T54" fmla="*/ 1557 w 2304"/>
                <a:gd name="T55" fmla="*/ 993 h 2291"/>
                <a:gd name="T56" fmla="*/ 1549 w 2304"/>
                <a:gd name="T57" fmla="*/ 924 h 2291"/>
                <a:gd name="T58" fmla="*/ 1532 w 2304"/>
                <a:gd name="T59" fmla="*/ 858 h 2291"/>
                <a:gd name="T60" fmla="*/ 1509 w 2304"/>
                <a:gd name="T61" fmla="*/ 796 h 2291"/>
                <a:gd name="T62" fmla="*/ 1477 w 2304"/>
                <a:gd name="T63" fmla="*/ 741 h 2291"/>
                <a:gd name="T64" fmla="*/ 1434 w 2304"/>
                <a:gd name="T65" fmla="*/ 693 h 2291"/>
                <a:gd name="T66" fmla="*/ 1380 w 2304"/>
                <a:gd name="T67" fmla="*/ 655 h 2291"/>
                <a:gd name="T68" fmla="*/ 1312 w 2304"/>
                <a:gd name="T69" fmla="*/ 628 h 2291"/>
                <a:gd name="T70" fmla="*/ 1229 w 2304"/>
                <a:gd name="T71" fmla="*/ 614 h 2291"/>
                <a:gd name="T72" fmla="*/ 1129 w 2304"/>
                <a:gd name="T73" fmla="*/ 614 h 2291"/>
                <a:gd name="T74" fmla="*/ 1036 w 2304"/>
                <a:gd name="T75" fmla="*/ 628 h 2291"/>
                <a:gd name="T76" fmla="*/ 959 w 2304"/>
                <a:gd name="T77" fmla="*/ 656 h 2291"/>
                <a:gd name="T78" fmla="*/ 895 w 2304"/>
                <a:gd name="T79" fmla="*/ 695 h 2291"/>
                <a:gd name="T80" fmla="*/ 845 w 2304"/>
                <a:gd name="T81" fmla="*/ 745 h 2291"/>
                <a:gd name="T82" fmla="*/ 807 w 2304"/>
                <a:gd name="T83" fmla="*/ 805 h 2291"/>
                <a:gd name="T84" fmla="*/ 779 w 2304"/>
                <a:gd name="T85" fmla="*/ 871 h 2291"/>
                <a:gd name="T86" fmla="*/ 759 w 2304"/>
                <a:gd name="T87" fmla="*/ 945 h 2291"/>
                <a:gd name="T88" fmla="*/ 747 w 2304"/>
                <a:gd name="T89" fmla="*/ 1022 h 2291"/>
                <a:gd name="T90" fmla="*/ 740 w 2304"/>
                <a:gd name="T91" fmla="*/ 1103 h 2291"/>
                <a:gd name="T92" fmla="*/ 738 w 2304"/>
                <a:gd name="T93" fmla="*/ 1185 h 2291"/>
                <a:gd name="T94" fmla="*/ 0 w 2304"/>
                <a:gd name="T95" fmla="*/ 2291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04" h="2291">
                  <a:moveTo>
                    <a:pt x="0" y="0"/>
                  </a:moveTo>
                  <a:lnTo>
                    <a:pt x="709" y="0"/>
                  </a:lnTo>
                  <a:lnTo>
                    <a:pt x="709" y="361"/>
                  </a:lnTo>
                  <a:lnTo>
                    <a:pt x="719" y="361"/>
                  </a:lnTo>
                  <a:lnTo>
                    <a:pt x="740" y="326"/>
                  </a:lnTo>
                  <a:lnTo>
                    <a:pt x="765" y="291"/>
                  </a:lnTo>
                  <a:lnTo>
                    <a:pt x="795" y="256"/>
                  </a:lnTo>
                  <a:lnTo>
                    <a:pt x="828" y="222"/>
                  </a:lnTo>
                  <a:lnTo>
                    <a:pt x="864" y="190"/>
                  </a:lnTo>
                  <a:lnTo>
                    <a:pt x="904" y="158"/>
                  </a:lnTo>
                  <a:lnTo>
                    <a:pt x="948" y="129"/>
                  </a:lnTo>
                  <a:lnTo>
                    <a:pt x="995" y="102"/>
                  </a:lnTo>
                  <a:lnTo>
                    <a:pt x="1045" y="77"/>
                  </a:lnTo>
                  <a:lnTo>
                    <a:pt x="1098" y="55"/>
                  </a:lnTo>
                  <a:lnTo>
                    <a:pt x="1156" y="36"/>
                  </a:lnTo>
                  <a:lnTo>
                    <a:pt x="1217" y="20"/>
                  </a:lnTo>
                  <a:lnTo>
                    <a:pt x="1280" y="10"/>
                  </a:lnTo>
                  <a:lnTo>
                    <a:pt x="1348" y="3"/>
                  </a:lnTo>
                  <a:lnTo>
                    <a:pt x="1418" y="0"/>
                  </a:lnTo>
                  <a:lnTo>
                    <a:pt x="1495" y="2"/>
                  </a:lnTo>
                  <a:lnTo>
                    <a:pt x="1569" y="7"/>
                  </a:lnTo>
                  <a:lnTo>
                    <a:pt x="1638" y="16"/>
                  </a:lnTo>
                  <a:lnTo>
                    <a:pt x="1703" y="28"/>
                  </a:lnTo>
                  <a:lnTo>
                    <a:pt x="1763" y="43"/>
                  </a:lnTo>
                  <a:lnTo>
                    <a:pt x="1819" y="61"/>
                  </a:lnTo>
                  <a:lnTo>
                    <a:pt x="1872" y="82"/>
                  </a:lnTo>
                  <a:lnTo>
                    <a:pt x="1921" y="106"/>
                  </a:lnTo>
                  <a:lnTo>
                    <a:pt x="1965" y="133"/>
                  </a:lnTo>
                  <a:lnTo>
                    <a:pt x="2007" y="163"/>
                  </a:lnTo>
                  <a:lnTo>
                    <a:pt x="2045" y="195"/>
                  </a:lnTo>
                  <a:lnTo>
                    <a:pt x="2081" y="230"/>
                  </a:lnTo>
                  <a:lnTo>
                    <a:pt x="2113" y="267"/>
                  </a:lnTo>
                  <a:lnTo>
                    <a:pt x="2141" y="307"/>
                  </a:lnTo>
                  <a:lnTo>
                    <a:pt x="2167" y="349"/>
                  </a:lnTo>
                  <a:lnTo>
                    <a:pt x="2190" y="394"/>
                  </a:lnTo>
                  <a:lnTo>
                    <a:pt x="2211" y="439"/>
                  </a:lnTo>
                  <a:lnTo>
                    <a:pt x="2229" y="488"/>
                  </a:lnTo>
                  <a:lnTo>
                    <a:pt x="2246" y="539"/>
                  </a:lnTo>
                  <a:lnTo>
                    <a:pt x="2259" y="591"/>
                  </a:lnTo>
                  <a:lnTo>
                    <a:pt x="2271" y="644"/>
                  </a:lnTo>
                  <a:lnTo>
                    <a:pt x="2281" y="701"/>
                  </a:lnTo>
                  <a:lnTo>
                    <a:pt x="2288" y="758"/>
                  </a:lnTo>
                  <a:lnTo>
                    <a:pt x="2294" y="817"/>
                  </a:lnTo>
                  <a:lnTo>
                    <a:pt x="2299" y="876"/>
                  </a:lnTo>
                  <a:lnTo>
                    <a:pt x="2301" y="938"/>
                  </a:lnTo>
                  <a:lnTo>
                    <a:pt x="2304" y="1001"/>
                  </a:lnTo>
                  <a:lnTo>
                    <a:pt x="2304" y="1065"/>
                  </a:lnTo>
                  <a:lnTo>
                    <a:pt x="2304" y="2291"/>
                  </a:lnTo>
                  <a:lnTo>
                    <a:pt x="1565" y="2291"/>
                  </a:lnTo>
                  <a:lnTo>
                    <a:pt x="1565" y="1204"/>
                  </a:lnTo>
                  <a:lnTo>
                    <a:pt x="1565" y="1170"/>
                  </a:lnTo>
                  <a:lnTo>
                    <a:pt x="1565" y="1136"/>
                  </a:lnTo>
                  <a:lnTo>
                    <a:pt x="1564" y="1100"/>
                  </a:lnTo>
                  <a:lnTo>
                    <a:pt x="1563" y="1064"/>
                  </a:lnTo>
                  <a:lnTo>
                    <a:pt x="1561" y="1029"/>
                  </a:lnTo>
                  <a:lnTo>
                    <a:pt x="1557" y="993"/>
                  </a:lnTo>
                  <a:lnTo>
                    <a:pt x="1554" y="959"/>
                  </a:lnTo>
                  <a:lnTo>
                    <a:pt x="1549" y="924"/>
                  </a:lnTo>
                  <a:lnTo>
                    <a:pt x="1541" y="890"/>
                  </a:lnTo>
                  <a:lnTo>
                    <a:pt x="1532" y="858"/>
                  </a:lnTo>
                  <a:lnTo>
                    <a:pt x="1521" y="826"/>
                  </a:lnTo>
                  <a:lnTo>
                    <a:pt x="1509" y="796"/>
                  </a:lnTo>
                  <a:lnTo>
                    <a:pt x="1494" y="767"/>
                  </a:lnTo>
                  <a:lnTo>
                    <a:pt x="1477" y="741"/>
                  </a:lnTo>
                  <a:lnTo>
                    <a:pt x="1457" y="716"/>
                  </a:lnTo>
                  <a:lnTo>
                    <a:pt x="1434" y="693"/>
                  </a:lnTo>
                  <a:lnTo>
                    <a:pt x="1408" y="672"/>
                  </a:lnTo>
                  <a:lnTo>
                    <a:pt x="1380" y="655"/>
                  </a:lnTo>
                  <a:lnTo>
                    <a:pt x="1347" y="640"/>
                  </a:lnTo>
                  <a:lnTo>
                    <a:pt x="1312" y="628"/>
                  </a:lnTo>
                  <a:lnTo>
                    <a:pt x="1272" y="619"/>
                  </a:lnTo>
                  <a:lnTo>
                    <a:pt x="1229" y="614"/>
                  </a:lnTo>
                  <a:lnTo>
                    <a:pt x="1181" y="612"/>
                  </a:lnTo>
                  <a:lnTo>
                    <a:pt x="1129" y="614"/>
                  </a:lnTo>
                  <a:lnTo>
                    <a:pt x="1081" y="619"/>
                  </a:lnTo>
                  <a:lnTo>
                    <a:pt x="1036" y="628"/>
                  </a:lnTo>
                  <a:lnTo>
                    <a:pt x="996" y="640"/>
                  </a:lnTo>
                  <a:lnTo>
                    <a:pt x="959" y="656"/>
                  </a:lnTo>
                  <a:lnTo>
                    <a:pt x="926" y="675"/>
                  </a:lnTo>
                  <a:lnTo>
                    <a:pt x="895" y="695"/>
                  </a:lnTo>
                  <a:lnTo>
                    <a:pt x="869" y="719"/>
                  </a:lnTo>
                  <a:lnTo>
                    <a:pt x="845" y="745"/>
                  </a:lnTo>
                  <a:lnTo>
                    <a:pt x="824" y="774"/>
                  </a:lnTo>
                  <a:lnTo>
                    <a:pt x="807" y="805"/>
                  </a:lnTo>
                  <a:lnTo>
                    <a:pt x="792" y="837"/>
                  </a:lnTo>
                  <a:lnTo>
                    <a:pt x="779" y="871"/>
                  </a:lnTo>
                  <a:lnTo>
                    <a:pt x="768" y="907"/>
                  </a:lnTo>
                  <a:lnTo>
                    <a:pt x="759" y="945"/>
                  </a:lnTo>
                  <a:lnTo>
                    <a:pt x="751" y="983"/>
                  </a:lnTo>
                  <a:lnTo>
                    <a:pt x="747" y="1022"/>
                  </a:lnTo>
                  <a:lnTo>
                    <a:pt x="743" y="1062"/>
                  </a:lnTo>
                  <a:lnTo>
                    <a:pt x="740" y="1103"/>
                  </a:lnTo>
                  <a:lnTo>
                    <a:pt x="738" y="1144"/>
                  </a:lnTo>
                  <a:lnTo>
                    <a:pt x="738" y="1185"/>
                  </a:lnTo>
                  <a:lnTo>
                    <a:pt x="738" y="2291"/>
                  </a:lnTo>
                  <a:lnTo>
                    <a:pt x="0" y="22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6" name="Rectangle 1703"/>
            <p:cNvSpPr>
              <a:spLocks noChangeArrowheads="1"/>
            </p:cNvSpPr>
            <p:nvPr/>
          </p:nvSpPr>
          <p:spPr bwMode="auto">
            <a:xfrm>
              <a:off x="27739" y="8982"/>
              <a:ext cx="77" cy="22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7" name="Freeform 1704"/>
            <p:cNvSpPr/>
            <p:nvPr/>
          </p:nvSpPr>
          <p:spPr bwMode="auto">
            <a:xfrm>
              <a:off x="27739" y="8880"/>
              <a:ext cx="77" cy="77"/>
            </a:xfrm>
            <a:custGeom>
              <a:avLst/>
              <a:gdLst>
                <a:gd name="T0" fmla="*/ 384 w 768"/>
                <a:gd name="T1" fmla="*/ 0 h 764"/>
                <a:gd name="T2" fmla="*/ 432 w 768"/>
                <a:gd name="T3" fmla="*/ 3 h 764"/>
                <a:gd name="T4" fmla="*/ 479 w 768"/>
                <a:gd name="T5" fmla="*/ 11 h 764"/>
                <a:gd name="T6" fmla="*/ 523 w 768"/>
                <a:gd name="T7" fmla="*/ 25 h 764"/>
                <a:gd name="T8" fmla="*/ 565 w 768"/>
                <a:gd name="T9" fmla="*/ 45 h 764"/>
                <a:gd name="T10" fmla="*/ 603 w 768"/>
                <a:gd name="T11" fmla="*/ 69 h 764"/>
                <a:gd name="T12" fmla="*/ 639 w 768"/>
                <a:gd name="T13" fmla="*/ 96 h 764"/>
                <a:gd name="T14" fmla="*/ 671 w 768"/>
                <a:gd name="T15" fmla="*/ 128 h 764"/>
                <a:gd name="T16" fmla="*/ 699 w 768"/>
                <a:gd name="T17" fmla="*/ 164 h 764"/>
                <a:gd name="T18" fmla="*/ 723 w 768"/>
                <a:gd name="T19" fmla="*/ 202 h 764"/>
                <a:gd name="T20" fmla="*/ 742 w 768"/>
                <a:gd name="T21" fmla="*/ 243 h 764"/>
                <a:gd name="T22" fmla="*/ 756 w 768"/>
                <a:gd name="T23" fmla="*/ 288 h 764"/>
                <a:gd name="T24" fmla="*/ 765 w 768"/>
                <a:gd name="T25" fmla="*/ 335 h 764"/>
                <a:gd name="T26" fmla="*/ 768 w 768"/>
                <a:gd name="T27" fmla="*/ 382 h 764"/>
                <a:gd name="T28" fmla="*/ 765 w 768"/>
                <a:gd name="T29" fmla="*/ 430 h 764"/>
                <a:gd name="T30" fmla="*/ 756 w 768"/>
                <a:gd name="T31" fmla="*/ 476 h 764"/>
                <a:gd name="T32" fmla="*/ 742 w 768"/>
                <a:gd name="T33" fmla="*/ 520 h 764"/>
                <a:gd name="T34" fmla="*/ 723 w 768"/>
                <a:gd name="T35" fmla="*/ 561 h 764"/>
                <a:gd name="T36" fmla="*/ 699 w 768"/>
                <a:gd name="T37" fmla="*/ 600 h 764"/>
                <a:gd name="T38" fmla="*/ 671 w 768"/>
                <a:gd name="T39" fmla="*/ 636 h 764"/>
                <a:gd name="T40" fmla="*/ 639 w 768"/>
                <a:gd name="T41" fmla="*/ 668 h 764"/>
                <a:gd name="T42" fmla="*/ 603 w 768"/>
                <a:gd name="T43" fmla="*/ 696 h 764"/>
                <a:gd name="T44" fmla="*/ 565 w 768"/>
                <a:gd name="T45" fmla="*/ 720 h 764"/>
                <a:gd name="T46" fmla="*/ 523 w 768"/>
                <a:gd name="T47" fmla="*/ 738 h 764"/>
                <a:gd name="T48" fmla="*/ 479 w 768"/>
                <a:gd name="T49" fmla="*/ 752 h 764"/>
                <a:gd name="T50" fmla="*/ 432 w 768"/>
                <a:gd name="T51" fmla="*/ 761 h 764"/>
                <a:gd name="T52" fmla="*/ 384 w 768"/>
                <a:gd name="T53" fmla="*/ 764 h 764"/>
                <a:gd name="T54" fmla="*/ 336 w 768"/>
                <a:gd name="T55" fmla="*/ 761 h 764"/>
                <a:gd name="T56" fmla="*/ 289 w 768"/>
                <a:gd name="T57" fmla="*/ 752 h 764"/>
                <a:gd name="T58" fmla="*/ 245 w 768"/>
                <a:gd name="T59" fmla="*/ 738 h 764"/>
                <a:gd name="T60" fmla="*/ 204 w 768"/>
                <a:gd name="T61" fmla="*/ 720 h 764"/>
                <a:gd name="T62" fmla="*/ 165 w 768"/>
                <a:gd name="T63" fmla="*/ 696 h 764"/>
                <a:gd name="T64" fmla="*/ 129 w 768"/>
                <a:gd name="T65" fmla="*/ 668 h 764"/>
                <a:gd name="T66" fmla="*/ 97 w 768"/>
                <a:gd name="T67" fmla="*/ 636 h 764"/>
                <a:gd name="T68" fmla="*/ 69 w 768"/>
                <a:gd name="T69" fmla="*/ 600 h 764"/>
                <a:gd name="T70" fmla="*/ 45 w 768"/>
                <a:gd name="T71" fmla="*/ 561 h 764"/>
                <a:gd name="T72" fmla="*/ 26 w 768"/>
                <a:gd name="T73" fmla="*/ 520 h 764"/>
                <a:gd name="T74" fmla="*/ 12 w 768"/>
                <a:gd name="T75" fmla="*/ 476 h 764"/>
                <a:gd name="T76" fmla="*/ 3 w 768"/>
                <a:gd name="T77" fmla="*/ 430 h 764"/>
                <a:gd name="T78" fmla="*/ 0 w 768"/>
                <a:gd name="T79" fmla="*/ 382 h 764"/>
                <a:gd name="T80" fmla="*/ 3 w 768"/>
                <a:gd name="T81" fmla="*/ 335 h 764"/>
                <a:gd name="T82" fmla="*/ 12 w 768"/>
                <a:gd name="T83" fmla="*/ 288 h 764"/>
                <a:gd name="T84" fmla="*/ 26 w 768"/>
                <a:gd name="T85" fmla="*/ 243 h 764"/>
                <a:gd name="T86" fmla="*/ 45 w 768"/>
                <a:gd name="T87" fmla="*/ 202 h 764"/>
                <a:gd name="T88" fmla="*/ 69 w 768"/>
                <a:gd name="T89" fmla="*/ 164 h 764"/>
                <a:gd name="T90" fmla="*/ 97 w 768"/>
                <a:gd name="T91" fmla="*/ 128 h 764"/>
                <a:gd name="T92" fmla="*/ 129 w 768"/>
                <a:gd name="T93" fmla="*/ 96 h 764"/>
                <a:gd name="T94" fmla="*/ 165 w 768"/>
                <a:gd name="T95" fmla="*/ 69 h 764"/>
                <a:gd name="T96" fmla="*/ 204 w 768"/>
                <a:gd name="T97" fmla="*/ 45 h 764"/>
                <a:gd name="T98" fmla="*/ 245 w 768"/>
                <a:gd name="T99" fmla="*/ 25 h 764"/>
                <a:gd name="T100" fmla="*/ 289 w 768"/>
                <a:gd name="T101" fmla="*/ 11 h 764"/>
                <a:gd name="T102" fmla="*/ 336 w 768"/>
                <a:gd name="T103" fmla="*/ 3 h 764"/>
                <a:gd name="T104" fmla="*/ 384 w 768"/>
                <a:gd name="T10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8" h="764">
                  <a:moveTo>
                    <a:pt x="384" y="0"/>
                  </a:moveTo>
                  <a:lnTo>
                    <a:pt x="432" y="3"/>
                  </a:lnTo>
                  <a:lnTo>
                    <a:pt x="479" y="11"/>
                  </a:lnTo>
                  <a:lnTo>
                    <a:pt x="523" y="25"/>
                  </a:lnTo>
                  <a:lnTo>
                    <a:pt x="565" y="45"/>
                  </a:lnTo>
                  <a:lnTo>
                    <a:pt x="603" y="69"/>
                  </a:lnTo>
                  <a:lnTo>
                    <a:pt x="639" y="96"/>
                  </a:lnTo>
                  <a:lnTo>
                    <a:pt x="671" y="128"/>
                  </a:lnTo>
                  <a:lnTo>
                    <a:pt x="699" y="164"/>
                  </a:lnTo>
                  <a:lnTo>
                    <a:pt x="723" y="202"/>
                  </a:lnTo>
                  <a:lnTo>
                    <a:pt x="742" y="243"/>
                  </a:lnTo>
                  <a:lnTo>
                    <a:pt x="756" y="288"/>
                  </a:lnTo>
                  <a:lnTo>
                    <a:pt x="765" y="335"/>
                  </a:lnTo>
                  <a:lnTo>
                    <a:pt x="768" y="382"/>
                  </a:lnTo>
                  <a:lnTo>
                    <a:pt x="765" y="430"/>
                  </a:lnTo>
                  <a:lnTo>
                    <a:pt x="756" y="476"/>
                  </a:lnTo>
                  <a:lnTo>
                    <a:pt x="742" y="520"/>
                  </a:lnTo>
                  <a:lnTo>
                    <a:pt x="723" y="561"/>
                  </a:lnTo>
                  <a:lnTo>
                    <a:pt x="699" y="600"/>
                  </a:lnTo>
                  <a:lnTo>
                    <a:pt x="671" y="636"/>
                  </a:lnTo>
                  <a:lnTo>
                    <a:pt x="639" y="668"/>
                  </a:lnTo>
                  <a:lnTo>
                    <a:pt x="603" y="696"/>
                  </a:lnTo>
                  <a:lnTo>
                    <a:pt x="565" y="720"/>
                  </a:lnTo>
                  <a:lnTo>
                    <a:pt x="523" y="738"/>
                  </a:lnTo>
                  <a:lnTo>
                    <a:pt x="479" y="752"/>
                  </a:lnTo>
                  <a:lnTo>
                    <a:pt x="432" y="761"/>
                  </a:lnTo>
                  <a:lnTo>
                    <a:pt x="384" y="764"/>
                  </a:lnTo>
                  <a:lnTo>
                    <a:pt x="336" y="761"/>
                  </a:lnTo>
                  <a:lnTo>
                    <a:pt x="289" y="752"/>
                  </a:lnTo>
                  <a:lnTo>
                    <a:pt x="245" y="738"/>
                  </a:lnTo>
                  <a:lnTo>
                    <a:pt x="204" y="720"/>
                  </a:lnTo>
                  <a:lnTo>
                    <a:pt x="165" y="696"/>
                  </a:lnTo>
                  <a:lnTo>
                    <a:pt x="129" y="668"/>
                  </a:lnTo>
                  <a:lnTo>
                    <a:pt x="97" y="636"/>
                  </a:lnTo>
                  <a:lnTo>
                    <a:pt x="69" y="600"/>
                  </a:lnTo>
                  <a:lnTo>
                    <a:pt x="45" y="561"/>
                  </a:lnTo>
                  <a:lnTo>
                    <a:pt x="26" y="520"/>
                  </a:lnTo>
                  <a:lnTo>
                    <a:pt x="12" y="476"/>
                  </a:lnTo>
                  <a:lnTo>
                    <a:pt x="3" y="430"/>
                  </a:lnTo>
                  <a:lnTo>
                    <a:pt x="0" y="382"/>
                  </a:lnTo>
                  <a:lnTo>
                    <a:pt x="3" y="335"/>
                  </a:lnTo>
                  <a:lnTo>
                    <a:pt x="12" y="288"/>
                  </a:lnTo>
                  <a:lnTo>
                    <a:pt x="26" y="243"/>
                  </a:lnTo>
                  <a:lnTo>
                    <a:pt x="45" y="202"/>
                  </a:lnTo>
                  <a:lnTo>
                    <a:pt x="69" y="164"/>
                  </a:lnTo>
                  <a:lnTo>
                    <a:pt x="97" y="128"/>
                  </a:lnTo>
                  <a:lnTo>
                    <a:pt x="129" y="96"/>
                  </a:lnTo>
                  <a:lnTo>
                    <a:pt x="165" y="69"/>
                  </a:lnTo>
                  <a:lnTo>
                    <a:pt x="204" y="45"/>
                  </a:lnTo>
                  <a:lnTo>
                    <a:pt x="245" y="25"/>
                  </a:lnTo>
                  <a:lnTo>
                    <a:pt x="289" y="11"/>
                  </a:lnTo>
                  <a:lnTo>
                    <a:pt x="336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8" name="Freeform 1709"/>
          <p:cNvSpPr/>
          <p:nvPr/>
        </p:nvSpPr>
        <p:spPr bwMode="auto">
          <a:xfrm>
            <a:off x="7563502" y="2493979"/>
            <a:ext cx="336784" cy="203061"/>
          </a:xfrm>
          <a:custGeom>
            <a:avLst/>
            <a:gdLst>
              <a:gd name="T0" fmla="*/ 1260 w 3261"/>
              <a:gd name="T1" fmla="*/ 39 h 1968"/>
              <a:gd name="T2" fmla="*/ 1619 w 3261"/>
              <a:gd name="T3" fmla="*/ 244 h 1968"/>
              <a:gd name="T4" fmla="*/ 1870 w 3261"/>
              <a:gd name="T5" fmla="*/ 607 h 1968"/>
              <a:gd name="T6" fmla="*/ 1917 w 3261"/>
              <a:gd name="T7" fmla="*/ 718 h 1968"/>
              <a:gd name="T8" fmla="*/ 2017 w 3261"/>
              <a:gd name="T9" fmla="*/ 956 h 1968"/>
              <a:gd name="T10" fmla="*/ 2145 w 3261"/>
              <a:gd name="T11" fmla="*/ 1251 h 1968"/>
              <a:gd name="T12" fmla="*/ 2259 w 3261"/>
              <a:gd name="T13" fmla="*/ 1498 h 1968"/>
              <a:gd name="T14" fmla="*/ 2401 w 3261"/>
              <a:gd name="T15" fmla="*/ 1650 h 1968"/>
              <a:gd name="T16" fmla="*/ 2645 w 3261"/>
              <a:gd name="T17" fmla="*/ 1697 h 1968"/>
              <a:gd name="T18" fmla="*/ 2886 w 3261"/>
              <a:gd name="T19" fmla="*/ 1609 h 1968"/>
              <a:gd name="T20" fmla="*/ 2996 w 3261"/>
              <a:gd name="T21" fmla="*/ 1412 h 1968"/>
              <a:gd name="T22" fmla="*/ 2952 w 3261"/>
              <a:gd name="T23" fmla="*/ 1223 h 1968"/>
              <a:gd name="T24" fmla="*/ 2785 w 3261"/>
              <a:gd name="T25" fmla="*/ 1119 h 1968"/>
              <a:gd name="T26" fmla="*/ 2477 w 3261"/>
              <a:gd name="T27" fmla="*/ 1007 h 1968"/>
              <a:gd name="T28" fmla="*/ 2214 w 3261"/>
              <a:gd name="T29" fmla="*/ 846 h 1968"/>
              <a:gd name="T30" fmla="*/ 2093 w 3261"/>
              <a:gd name="T31" fmla="*/ 617 h 1968"/>
              <a:gd name="T32" fmla="*/ 2122 w 3261"/>
              <a:gd name="T33" fmla="*/ 313 h 1968"/>
              <a:gd name="T34" fmla="*/ 2301 w 3261"/>
              <a:gd name="T35" fmla="*/ 97 h 1968"/>
              <a:gd name="T36" fmla="*/ 2610 w 3261"/>
              <a:gd name="T37" fmla="*/ 19 h 1968"/>
              <a:gd name="T38" fmla="*/ 2906 w 3261"/>
              <a:gd name="T39" fmla="*/ 104 h 1968"/>
              <a:gd name="T40" fmla="*/ 2872 w 3261"/>
              <a:gd name="T41" fmla="*/ 412 h 1968"/>
              <a:gd name="T42" fmla="*/ 2677 w 3261"/>
              <a:gd name="T43" fmla="*/ 266 h 1968"/>
              <a:gd name="T44" fmla="*/ 2452 w 3261"/>
              <a:gd name="T45" fmla="*/ 296 h 1968"/>
              <a:gd name="T46" fmla="*/ 2339 w 3261"/>
              <a:gd name="T47" fmla="*/ 470 h 1968"/>
              <a:gd name="T48" fmla="*/ 2381 w 3261"/>
              <a:gd name="T49" fmla="*/ 648 h 1968"/>
              <a:gd name="T50" fmla="*/ 2533 w 3261"/>
              <a:gd name="T51" fmla="*/ 747 h 1968"/>
              <a:gd name="T52" fmla="*/ 2767 w 3261"/>
              <a:gd name="T53" fmla="*/ 825 h 1968"/>
              <a:gd name="T54" fmla="*/ 3058 w 3261"/>
              <a:gd name="T55" fmla="*/ 956 h 1968"/>
              <a:gd name="T56" fmla="*/ 3220 w 3261"/>
              <a:gd name="T57" fmla="*/ 1145 h 1968"/>
              <a:gd name="T58" fmla="*/ 3258 w 3261"/>
              <a:gd name="T59" fmla="*/ 1439 h 1968"/>
              <a:gd name="T60" fmla="*/ 3131 w 3261"/>
              <a:gd name="T61" fmla="*/ 1736 h 1968"/>
              <a:gd name="T62" fmla="*/ 2853 w 3261"/>
              <a:gd name="T63" fmla="*/ 1918 h 1968"/>
              <a:gd name="T64" fmla="*/ 2548 w 3261"/>
              <a:gd name="T65" fmla="*/ 1955 h 1968"/>
              <a:gd name="T66" fmla="*/ 2247 w 3261"/>
              <a:gd name="T67" fmla="*/ 1862 h 1968"/>
              <a:gd name="T68" fmla="*/ 2040 w 3261"/>
              <a:gd name="T69" fmla="*/ 1644 h 1968"/>
              <a:gd name="T70" fmla="*/ 1593 w 3261"/>
              <a:gd name="T71" fmla="*/ 640 h 1968"/>
              <a:gd name="T72" fmla="*/ 1364 w 3261"/>
              <a:gd name="T73" fmla="*/ 386 h 1968"/>
              <a:gd name="T74" fmla="*/ 1033 w 3261"/>
              <a:gd name="T75" fmla="*/ 271 h 1968"/>
              <a:gd name="T76" fmla="*/ 669 w 3261"/>
              <a:gd name="T77" fmla="*/ 337 h 1968"/>
              <a:gd name="T78" fmla="*/ 395 w 3261"/>
              <a:gd name="T79" fmla="*/ 571 h 1968"/>
              <a:gd name="T80" fmla="*/ 269 w 3261"/>
              <a:gd name="T81" fmla="*/ 919 h 1968"/>
              <a:gd name="T82" fmla="*/ 334 w 3261"/>
              <a:gd name="T83" fmla="*/ 1290 h 1968"/>
              <a:gd name="T84" fmla="*/ 565 w 3261"/>
              <a:gd name="T85" fmla="*/ 1568 h 1968"/>
              <a:gd name="T86" fmla="*/ 907 w 3261"/>
              <a:gd name="T87" fmla="*/ 1695 h 1968"/>
              <a:gd name="T88" fmla="*/ 1287 w 3261"/>
              <a:gd name="T89" fmla="*/ 1623 h 1968"/>
              <a:gd name="T90" fmla="*/ 1566 w 3261"/>
              <a:gd name="T91" fmla="*/ 1370 h 1968"/>
              <a:gd name="T92" fmla="*/ 1516 w 3261"/>
              <a:gd name="T93" fmla="*/ 1799 h 1968"/>
              <a:gd name="T94" fmla="*/ 1120 w 3261"/>
              <a:gd name="T95" fmla="*/ 1957 h 1968"/>
              <a:gd name="T96" fmla="*/ 678 w 3261"/>
              <a:gd name="T97" fmla="*/ 1922 h 1968"/>
              <a:gd name="T98" fmla="*/ 310 w 3261"/>
              <a:gd name="T99" fmla="*/ 1705 h 1968"/>
              <a:gd name="T100" fmla="*/ 69 w 3261"/>
              <a:gd name="T101" fmla="*/ 1350 h 1968"/>
              <a:gd name="T102" fmla="*/ 3 w 3261"/>
              <a:gd name="T103" fmla="*/ 906 h 1968"/>
              <a:gd name="T104" fmla="*/ 132 w 3261"/>
              <a:gd name="T105" fmla="*/ 487 h 1968"/>
              <a:gd name="T106" fmla="*/ 421 w 3261"/>
              <a:gd name="T107" fmla="*/ 172 h 1968"/>
              <a:gd name="T108" fmla="*/ 821 w 3261"/>
              <a:gd name="T109" fmla="*/ 11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1968">
                <a:moveTo>
                  <a:pt x="972" y="0"/>
                </a:moveTo>
                <a:lnTo>
                  <a:pt x="972" y="0"/>
                </a:lnTo>
                <a:lnTo>
                  <a:pt x="1047" y="2"/>
                </a:lnTo>
                <a:lnTo>
                  <a:pt x="1120" y="10"/>
                </a:lnTo>
                <a:lnTo>
                  <a:pt x="1190" y="22"/>
                </a:lnTo>
                <a:lnTo>
                  <a:pt x="1260" y="39"/>
                </a:lnTo>
                <a:lnTo>
                  <a:pt x="1326" y="62"/>
                </a:lnTo>
                <a:lnTo>
                  <a:pt x="1390" y="89"/>
                </a:lnTo>
                <a:lnTo>
                  <a:pt x="1451" y="121"/>
                </a:lnTo>
                <a:lnTo>
                  <a:pt x="1510" y="157"/>
                </a:lnTo>
                <a:lnTo>
                  <a:pt x="1567" y="198"/>
                </a:lnTo>
                <a:lnTo>
                  <a:pt x="1619" y="244"/>
                </a:lnTo>
                <a:lnTo>
                  <a:pt x="1669" y="293"/>
                </a:lnTo>
                <a:lnTo>
                  <a:pt x="1716" y="347"/>
                </a:lnTo>
                <a:lnTo>
                  <a:pt x="1759" y="406"/>
                </a:lnTo>
                <a:lnTo>
                  <a:pt x="1800" y="469"/>
                </a:lnTo>
                <a:lnTo>
                  <a:pt x="1837" y="535"/>
                </a:lnTo>
                <a:lnTo>
                  <a:pt x="1870" y="607"/>
                </a:lnTo>
                <a:lnTo>
                  <a:pt x="1873" y="614"/>
                </a:lnTo>
                <a:lnTo>
                  <a:pt x="1878" y="626"/>
                </a:lnTo>
                <a:lnTo>
                  <a:pt x="1885" y="643"/>
                </a:lnTo>
                <a:lnTo>
                  <a:pt x="1894" y="663"/>
                </a:lnTo>
                <a:lnTo>
                  <a:pt x="1905" y="689"/>
                </a:lnTo>
                <a:lnTo>
                  <a:pt x="1917" y="718"/>
                </a:lnTo>
                <a:lnTo>
                  <a:pt x="1931" y="751"/>
                </a:lnTo>
                <a:lnTo>
                  <a:pt x="1946" y="787"/>
                </a:lnTo>
                <a:lnTo>
                  <a:pt x="1962" y="826"/>
                </a:lnTo>
                <a:lnTo>
                  <a:pt x="1980" y="867"/>
                </a:lnTo>
                <a:lnTo>
                  <a:pt x="1998" y="911"/>
                </a:lnTo>
                <a:lnTo>
                  <a:pt x="2017" y="956"/>
                </a:lnTo>
                <a:lnTo>
                  <a:pt x="2037" y="1003"/>
                </a:lnTo>
                <a:lnTo>
                  <a:pt x="2058" y="1051"/>
                </a:lnTo>
                <a:lnTo>
                  <a:pt x="2080" y="1101"/>
                </a:lnTo>
                <a:lnTo>
                  <a:pt x="2101" y="1150"/>
                </a:lnTo>
                <a:lnTo>
                  <a:pt x="2123" y="1201"/>
                </a:lnTo>
                <a:lnTo>
                  <a:pt x="2145" y="1251"/>
                </a:lnTo>
                <a:lnTo>
                  <a:pt x="2166" y="1302"/>
                </a:lnTo>
                <a:lnTo>
                  <a:pt x="2188" y="1352"/>
                </a:lnTo>
                <a:lnTo>
                  <a:pt x="2205" y="1391"/>
                </a:lnTo>
                <a:lnTo>
                  <a:pt x="2222" y="1429"/>
                </a:lnTo>
                <a:lnTo>
                  <a:pt x="2240" y="1465"/>
                </a:lnTo>
                <a:lnTo>
                  <a:pt x="2259" y="1498"/>
                </a:lnTo>
                <a:lnTo>
                  <a:pt x="2278" y="1530"/>
                </a:lnTo>
                <a:lnTo>
                  <a:pt x="2298" y="1559"/>
                </a:lnTo>
                <a:lnTo>
                  <a:pt x="2321" y="1586"/>
                </a:lnTo>
                <a:lnTo>
                  <a:pt x="2345" y="1610"/>
                </a:lnTo>
                <a:lnTo>
                  <a:pt x="2372" y="1631"/>
                </a:lnTo>
                <a:lnTo>
                  <a:pt x="2401" y="1650"/>
                </a:lnTo>
                <a:lnTo>
                  <a:pt x="2432" y="1666"/>
                </a:lnTo>
                <a:lnTo>
                  <a:pt x="2467" y="1678"/>
                </a:lnTo>
                <a:lnTo>
                  <a:pt x="2505" y="1688"/>
                </a:lnTo>
                <a:lnTo>
                  <a:pt x="2548" y="1695"/>
                </a:lnTo>
                <a:lnTo>
                  <a:pt x="2594" y="1699"/>
                </a:lnTo>
                <a:lnTo>
                  <a:pt x="2645" y="1697"/>
                </a:lnTo>
                <a:lnTo>
                  <a:pt x="2692" y="1692"/>
                </a:lnTo>
                <a:lnTo>
                  <a:pt x="2737" y="1683"/>
                </a:lnTo>
                <a:lnTo>
                  <a:pt x="2779" y="1670"/>
                </a:lnTo>
                <a:lnTo>
                  <a:pt x="2818" y="1653"/>
                </a:lnTo>
                <a:lnTo>
                  <a:pt x="2853" y="1632"/>
                </a:lnTo>
                <a:lnTo>
                  <a:pt x="2886" y="1609"/>
                </a:lnTo>
                <a:lnTo>
                  <a:pt x="2915" y="1582"/>
                </a:lnTo>
                <a:lnTo>
                  <a:pt x="2940" y="1552"/>
                </a:lnTo>
                <a:lnTo>
                  <a:pt x="2960" y="1521"/>
                </a:lnTo>
                <a:lnTo>
                  <a:pt x="2976" y="1486"/>
                </a:lnTo>
                <a:lnTo>
                  <a:pt x="2988" y="1449"/>
                </a:lnTo>
                <a:lnTo>
                  <a:pt x="2996" y="1412"/>
                </a:lnTo>
                <a:lnTo>
                  <a:pt x="2998" y="1373"/>
                </a:lnTo>
                <a:lnTo>
                  <a:pt x="2996" y="1336"/>
                </a:lnTo>
                <a:lnTo>
                  <a:pt x="2991" y="1303"/>
                </a:lnTo>
                <a:lnTo>
                  <a:pt x="2981" y="1272"/>
                </a:lnTo>
                <a:lnTo>
                  <a:pt x="2968" y="1246"/>
                </a:lnTo>
                <a:lnTo>
                  <a:pt x="2952" y="1223"/>
                </a:lnTo>
                <a:lnTo>
                  <a:pt x="2932" y="1201"/>
                </a:lnTo>
                <a:lnTo>
                  <a:pt x="2909" y="1182"/>
                </a:lnTo>
                <a:lnTo>
                  <a:pt x="2882" y="1165"/>
                </a:lnTo>
                <a:lnTo>
                  <a:pt x="2853" y="1148"/>
                </a:lnTo>
                <a:lnTo>
                  <a:pt x="2820" y="1133"/>
                </a:lnTo>
                <a:lnTo>
                  <a:pt x="2785" y="1119"/>
                </a:lnTo>
                <a:lnTo>
                  <a:pt x="2747" y="1105"/>
                </a:lnTo>
                <a:lnTo>
                  <a:pt x="2706" y="1090"/>
                </a:lnTo>
                <a:lnTo>
                  <a:pt x="2662" y="1075"/>
                </a:lnTo>
                <a:lnTo>
                  <a:pt x="2596" y="1053"/>
                </a:lnTo>
                <a:lnTo>
                  <a:pt x="2535" y="1031"/>
                </a:lnTo>
                <a:lnTo>
                  <a:pt x="2477" y="1007"/>
                </a:lnTo>
                <a:lnTo>
                  <a:pt x="2424" y="984"/>
                </a:lnTo>
                <a:lnTo>
                  <a:pt x="2374" y="958"/>
                </a:lnTo>
                <a:lnTo>
                  <a:pt x="2328" y="933"/>
                </a:lnTo>
                <a:lnTo>
                  <a:pt x="2286" y="905"/>
                </a:lnTo>
                <a:lnTo>
                  <a:pt x="2248" y="877"/>
                </a:lnTo>
                <a:lnTo>
                  <a:pt x="2214" y="846"/>
                </a:lnTo>
                <a:lnTo>
                  <a:pt x="2184" y="815"/>
                </a:lnTo>
                <a:lnTo>
                  <a:pt x="2158" y="780"/>
                </a:lnTo>
                <a:lnTo>
                  <a:pt x="2136" y="744"/>
                </a:lnTo>
                <a:lnTo>
                  <a:pt x="2118" y="704"/>
                </a:lnTo>
                <a:lnTo>
                  <a:pt x="2104" y="661"/>
                </a:lnTo>
                <a:lnTo>
                  <a:pt x="2093" y="617"/>
                </a:lnTo>
                <a:lnTo>
                  <a:pt x="2087" y="568"/>
                </a:lnTo>
                <a:lnTo>
                  <a:pt x="2085" y="515"/>
                </a:lnTo>
                <a:lnTo>
                  <a:pt x="2088" y="461"/>
                </a:lnTo>
                <a:lnTo>
                  <a:pt x="2095" y="408"/>
                </a:lnTo>
                <a:lnTo>
                  <a:pt x="2106" y="359"/>
                </a:lnTo>
                <a:lnTo>
                  <a:pt x="2122" y="313"/>
                </a:lnTo>
                <a:lnTo>
                  <a:pt x="2141" y="268"/>
                </a:lnTo>
                <a:lnTo>
                  <a:pt x="2166" y="227"/>
                </a:lnTo>
                <a:lnTo>
                  <a:pt x="2194" y="190"/>
                </a:lnTo>
                <a:lnTo>
                  <a:pt x="2226" y="155"/>
                </a:lnTo>
                <a:lnTo>
                  <a:pt x="2261" y="125"/>
                </a:lnTo>
                <a:lnTo>
                  <a:pt x="2301" y="97"/>
                </a:lnTo>
                <a:lnTo>
                  <a:pt x="2344" y="74"/>
                </a:lnTo>
                <a:lnTo>
                  <a:pt x="2391" y="54"/>
                </a:lnTo>
                <a:lnTo>
                  <a:pt x="2441" y="39"/>
                </a:lnTo>
                <a:lnTo>
                  <a:pt x="2494" y="28"/>
                </a:lnTo>
                <a:lnTo>
                  <a:pt x="2550" y="21"/>
                </a:lnTo>
                <a:lnTo>
                  <a:pt x="2610" y="19"/>
                </a:lnTo>
                <a:lnTo>
                  <a:pt x="2667" y="21"/>
                </a:lnTo>
                <a:lnTo>
                  <a:pt x="2720" y="28"/>
                </a:lnTo>
                <a:lnTo>
                  <a:pt x="2770" y="40"/>
                </a:lnTo>
                <a:lnTo>
                  <a:pt x="2818" y="56"/>
                </a:lnTo>
                <a:lnTo>
                  <a:pt x="2863" y="78"/>
                </a:lnTo>
                <a:lnTo>
                  <a:pt x="2906" y="104"/>
                </a:lnTo>
                <a:lnTo>
                  <a:pt x="2946" y="135"/>
                </a:lnTo>
                <a:lnTo>
                  <a:pt x="2983" y="170"/>
                </a:lnTo>
                <a:lnTo>
                  <a:pt x="3018" y="210"/>
                </a:lnTo>
                <a:lnTo>
                  <a:pt x="3050" y="255"/>
                </a:lnTo>
                <a:lnTo>
                  <a:pt x="3080" y="305"/>
                </a:lnTo>
                <a:lnTo>
                  <a:pt x="2872" y="412"/>
                </a:lnTo>
                <a:lnTo>
                  <a:pt x="2843" y="374"/>
                </a:lnTo>
                <a:lnTo>
                  <a:pt x="2812" y="341"/>
                </a:lnTo>
                <a:lnTo>
                  <a:pt x="2780" y="315"/>
                </a:lnTo>
                <a:lnTo>
                  <a:pt x="2747" y="293"/>
                </a:lnTo>
                <a:lnTo>
                  <a:pt x="2713" y="277"/>
                </a:lnTo>
                <a:lnTo>
                  <a:pt x="2677" y="266"/>
                </a:lnTo>
                <a:lnTo>
                  <a:pt x="2639" y="260"/>
                </a:lnTo>
                <a:lnTo>
                  <a:pt x="2598" y="258"/>
                </a:lnTo>
                <a:lnTo>
                  <a:pt x="2558" y="260"/>
                </a:lnTo>
                <a:lnTo>
                  <a:pt x="2520" y="268"/>
                </a:lnTo>
                <a:lnTo>
                  <a:pt x="2485" y="280"/>
                </a:lnTo>
                <a:lnTo>
                  <a:pt x="2452" y="296"/>
                </a:lnTo>
                <a:lnTo>
                  <a:pt x="2424" y="318"/>
                </a:lnTo>
                <a:lnTo>
                  <a:pt x="2399" y="342"/>
                </a:lnTo>
                <a:lnTo>
                  <a:pt x="2377" y="370"/>
                </a:lnTo>
                <a:lnTo>
                  <a:pt x="2360" y="400"/>
                </a:lnTo>
                <a:lnTo>
                  <a:pt x="2348" y="434"/>
                </a:lnTo>
                <a:lnTo>
                  <a:pt x="2339" y="470"/>
                </a:lnTo>
                <a:lnTo>
                  <a:pt x="2336" y="508"/>
                </a:lnTo>
                <a:lnTo>
                  <a:pt x="2338" y="542"/>
                </a:lnTo>
                <a:lnTo>
                  <a:pt x="2344" y="573"/>
                </a:lnTo>
                <a:lnTo>
                  <a:pt x="2354" y="600"/>
                </a:lnTo>
                <a:lnTo>
                  <a:pt x="2366" y="626"/>
                </a:lnTo>
                <a:lnTo>
                  <a:pt x="2381" y="648"/>
                </a:lnTo>
                <a:lnTo>
                  <a:pt x="2399" y="669"/>
                </a:lnTo>
                <a:lnTo>
                  <a:pt x="2421" y="687"/>
                </a:lnTo>
                <a:lnTo>
                  <a:pt x="2445" y="703"/>
                </a:lnTo>
                <a:lnTo>
                  <a:pt x="2472" y="719"/>
                </a:lnTo>
                <a:lnTo>
                  <a:pt x="2501" y="734"/>
                </a:lnTo>
                <a:lnTo>
                  <a:pt x="2533" y="747"/>
                </a:lnTo>
                <a:lnTo>
                  <a:pt x="2567" y="759"/>
                </a:lnTo>
                <a:lnTo>
                  <a:pt x="2603" y="772"/>
                </a:lnTo>
                <a:lnTo>
                  <a:pt x="2642" y="784"/>
                </a:lnTo>
                <a:lnTo>
                  <a:pt x="2682" y="798"/>
                </a:lnTo>
                <a:lnTo>
                  <a:pt x="2724" y="811"/>
                </a:lnTo>
                <a:lnTo>
                  <a:pt x="2767" y="825"/>
                </a:lnTo>
                <a:lnTo>
                  <a:pt x="2824" y="844"/>
                </a:lnTo>
                <a:lnTo>
                  <a:pt x="2878" y="865"/>
                </a:lnTo>
                <a:lnTo>
                  <a:pt x="2929" y="886"/>
                </a:lnTo>
                <a:lnTo>
                  <a:pt x="2976" y="908"/>
                </a:lnTo>
                <a:lnTo>
                  <a:pt x="3018" y="932"/>
                </a:lnTo>
                <a:lnTo>
                  <a:pt x="3058" y="956"/>
                </a:lnTo>
                <a:lnTo>
                  <a:pt x="3093" y="983"/>
                </a:lnTo>
                <a:lnTo>
                  <a:pt x="3125" y="1011"/>
                </a:lnTo>
                <a:lnTo>
                  <a:pt x="3154" y="1041"/>
                </a:lnTo>
                <a:lnTo>
                  <a:pt x="3180" y="1073"/>
                </a:lnTo>
                <a:lnTo>
                  <a:pt x="3202" y="1108"/>
                </a:lnTo>
                <a:lnTo>
                  <a:pt x="3220" y="1145"/>
                </a:lnTo>
                <a:lnTo>
                  <a:pt x="3235" y="1186"/>
                </a:lnTo>
                <a:lnTo>
                  <a:pt x="3246" y="1230"/>
                </a:lnTo>
                <a:lnTo>
                  <a:pt x="3255" y="1277"/>
                </a:lnTo>
                <a:lnTo>
                  <a:pt x="3260" y="1327"/>
                </a:lnTo>
                <a:lnTo>
                  <a:pt x="3261" y="1381"/>
                </a:lnTo>
                <a:lnTo>
                  <a:pt x="3258" y="1439"/>
                </a:lnTo>
                <a:lnTo>
                  <a:pt x="3250" y="1495"/>
                </a:lnTo>
                <a:lnTo>
                  <a:pt x="3236" y="1548"/>
                </a:lnTo>
                <a:lnTo>
                  <a:pt x="3217" y="1599"/>
                </a:lnTo>
                <a:lnTo>
                  <a:pt x="3193" y="1648"/>
                </a:lnTo>
                <a:lnTo>
                  <a:pt x="3164" y="1693"/>
                </a:lnTo>
                <a:lnTo>
                  <a:pt x="3131" y="1736"/>
                </a:lnTo>
                <a:lnTo>
                  <a:pt x="3094" y="1776"/>
                </a:lnTo>
                <a:lnTo>
                  <a:pt x="3053" y="1811"/>
                </a:lnTo>
                <a:lnTo>
                  <a:pt x="3008" y="1844"/>
                </a:lnTo>
                <a:lnTo>
                  <a:pt x="2960" y="1873"/>
                </a:lnTo>
                <a:lnTo>
                  <a:pt x="2908" y="1898"/>
                </a:lnTo>
                <a:lnTo>
                  <a:pt x="2853" y="1918"/>
                </a:lnTo>
                <a:lnTo>
                  <a:pt x="2796" y="1935"/>
                </a:lnTo>
                <a:lnTo>
                  <a:pt x="2736" y="1947"/>
                </a:lnTo>
                <a:lnTo>
                  <a:pt x="2675" y="1954"/>
                </a:lnTo>
                <a:lnTo>
                  <a:pt x="2610" y="1957"/>
                </a:lnTo>
                <a:lnTo>
                  <a:pt x="2610" y="1957"/>
                </a:lnTo>
                <a:lnTo>
                  <a:pt x="2548" y="1955"/>
                </a:lnTo>
                <a:lnTo>
                  <a:pt x="2490" y="1949"/>
                </a:lnTo>
                <a:lnTo>
                  <a:pt x="2435" y="1938"/>
                </a:lnTo>
                <a:lnTo>
                  <a:pt x="2384" y="1925"/>
                </a:lnTo>
                <a:lnTo>
                  <a:pt x="2334" y="1908"/>
                </a:lnTo>
                <a:lnTo>
                  <a:pt x="2289" y="1887"/>
                </a:lnTo>
                <a:lnTo>
                  <a:pt x="2247" y="1862"/>
                </a:lnTo>
                <a:lnTo>
                  <a:pt x="2207" y="1835"/>
                </a:lnTo>
                <a:lnTo>
                  <a:pt x="2169" y="1803"/>
                </a:lnTo>
                <a:lnTo>
                  <a:pt x="2134" y="1768"/>
                </a:lnTo>
                <a:lnTo>
                  <a:pt x="2101" y="1730"/>
                </a:lnTo>
                <a:lnTo>
                  <a:pt x="2069" y="1688"/>
                </a:lnTo>
                <a:lnTo>
                  <a:pt x="2040" y="1644"/>
                </a:lnTo>
                <a:lnTo>
                  <a:pt x="2013" y="1596"/>
                </a:lnTo>
                <a:lnTo>
                  <a:pt x="1988" y="1545"/>
                </a:lnTo>
                <a:lnTo>
                  <a:pt x="1963" y="1490"/>
                </a:lnTo>
                <a:lnTo>
                  <a:pt x="1928" y="1410"/>
                </a:lnTo>
                <a:lnTo>
                  <a:pt x="1618" y="693"/>
                </a:lnTo>
                <a:lnTo>
                  <a:pt x="1593" y="640"/>
                </a:lnTo>
                <a:lnTo>
                  <a:pt x="1565" y="590"/>
                </a:lnTo>
                <a:lnTo>
                  <a:pt x="1532" y="542"/>
                </a:lnTo>
                <a:lnTo>
                  <a:pt x="1494" y="498"/>
                </a:lnTo>
                <a:lnTo>
                  <a:pt x="1454" y="457"/>
                </a:lnTo>
                <a:lnTo>
                  <a:pt x="1411" y="419"/>
                </a:lnTo>
                <a:lnTo>
                  <a:pt x="1364" y="386"/>
                </a:lnTo>
                <a:lnTo>
                  <a:pt x="1314" y="355"/>
                </a:lnTo>
                <a:lnTo>
                  <a:pt x="1262" y="330"/>
                </a:lnTo>
                <a:lnTo>
                  <a:pt x="1207" y="309"/>
                </a:lnTo>
                <a:lnTo>
                  <a:pt x="1151" y="291"/>
                </a:lnTo>
                <a:lnTo>
                  <a:pt x="1093" y="279"/>
                </a:lnTo>
                <a:lnTo>
                  <a:pt x="1033" y="271"/>
                </a:lnTo>
                <a:lnTo>
                  <a:pt x="972" y="269"/>
                </a:lnTo>
                <a:lnTo>
                  <a:pt x="907" y="271"/>
                </a:lnTo>
                <a:lnTo>
                  <a:pt x="845" y="280"/>
                </a:lnTo>
                <a:lnTo>
                  <a:pt x="784" y="294"/>
                </a:lnTo>
                <a:lnTo>
                  <a:pt x="726" y="314"/>
                </a:lnTo>
                <a:lnTo>
                  <a:pt x="669" y="337"/>
                </a:lnTo>
                <a:lnTo>
                  <a:pt x="615" y="367"/>
                </a:lnTo>
                <a:lnTo>
                  <a:pt x="565" y="399"/>
                </a:lnTo>
                <a:lnTo>
                  <a:pt x="517" y="437"/>
                </a:lnTo>
                <a:lnTo>
                  <a:pt x="473" y="478"/>
                </a:lnTo>
                <a:lnTo>
                  <a:pt x="432" y="523"/>
                </a:lnTo>
                <a:lnTo>
                  <a:pt x="395" y="571"/>
                </a:lnTo>
                <a:lnTo>
                  <a:pt x="362" y="623"/>
                </a:lnTo>
                <a:lnTo>
                  <a:pt x="334" y="677"/>
                </a:lnTo>
                <a:lnTo>
                  <a:pt x="310" y="734"/>
                </a:lnTo>
                <a:lnTo>
                  <a:pt x="291" y="794"/>
                </a:lnTo>
                <a:lnTo>
                  <a:pt x="277" y="855"/>
                </a:lnTo>
                <a:lnTo>
                  <a:pt x="269" y="919"/>
                </a:lnTo>
                <a:lnTo>
                  <a:pt x="266" y="984"/>
                </a:lnTo>
                <a:lnTo>
                  <a:pt x="269" y="1049"/>
                </a:lnTo>
                <a:lnTo>
                  <a:pt x="277" y="1112"/>
                </a:lnTo>
                <a:lnTo>
                  <a:pt x="291" y="1174"/>
                </a:lnTo>
                <a:lnTo>
                  <a:pt x="310" y="1233"/>
                </a:lnTo>
                <a:lnTo>
                  <a:pt x="334" y="1290"/>
                </a:lnTo>
                <a:lnTo>
                  <a:pt x="362" y="1345"/>
                </a:lnTo>
                <a:lnTo>
                  <a:pt x="395" y="1397"/>
                </a:lnTo>
                <a:lnTo>
                  <a:pt x="432" y="1444"/>
                </a:lnTo>
                <a:lnTo>
                  <a:pt x="473" y="1489"/>
                </a:lnTo>
                <a:lnTo>
                  <a:pt x="517" y="1531"/>
                </a:lnTo>
                <a:lnTo>
                  <a:pt x="565" y="1568"/>
                </a:lnTo>
                <a:lnTo>
                  <a:pt x="615" y="1601"/>
                </a:lnTo>
                <a:lnTo>
                  <a:pt x="669" y="1630"/>
                </a:lnTo>
                <a:lnTo>
                  <a:pt x="726" y="1654"/>
                </a:lnTo>
                <a:lnTo>
                  <a:pt x="784" y="1673"/>
                </a:lnTo>
                <a:lnTo>
                  <a:pt x="845" y="1687"/>
                </a:lnTo>
                <a:lnTo>
                  <a:pt x="907" y="1695"/>
                </a:lnTo>
                <a:lnTo>
                  <a:pt x="972" y="1699"/>
                </a:lnTo>
                <a:lnTo>
                  <a:pt x="1039" y="1695"/>
                </a:lnTo>
                <a:lnTo>
                  <a:pt x="1104" y="1686"/>
                </a:lnTo>
                <a:lnTo>
                  <a:pt x="1167" y="1671"/>
                </a:lnTo>
                <a:lnTo>
                  <a:pt x="1228" y="1650"/>
                </a:lnTo>
                <a:lnTo>
                  <a:pt x="1287" y="1623"/>
                </a:lnTo>
                <a:lnTo>
                  <a:pt x="1342" y="1593"/>
                </a:lnTo>
                <a:lnTo>
                  <a:pt x="1394" y="1556"/>
                </a:lnTo>
                <a:lnTo>
                  <a:pt x="1443" y="1515"/>
                </a:lnTo>
                <a:lnTo>
                  <a:pt x="1488" y="1471"/>
                </a:lnTo>
                <a:lnTo>
                  <a:pt x="1530" y="1423"/>
                </a:lnTo>
                <a:lnTo>
                  <a:pt x="1566" y="1370"/>
                </a:lnTo>
                <a:lnTo>
                  <a:pt x="1598" y="1315"/>
                </a:lnTo>
                <a:lnTo>
                  <a:pt x="1723" y="1608"/>
                </a:lnTo>
                <a:lnTo>
                  <a:pt x="1676" y="1661"/>
                </a:lnTo>
                <a:lnTo>
                  <a:pt x="1627" y="1711"/>
                </a:lnTo>
                <a:lnTo>
                  <a:pt x="1573" y="1756"/>
                </a:lnTo>
                <a:lnTo>
                  <a:pt x="1516" y="1799"/>
                </a:lnTo>
                <a:lnTo>
                  <a:pt x="1456" y="1837"/>
                </a:lnTo>
                <a:lnTo>
                  <a:pt x="1394" y="1870"/>
                </a:lnTo>
                <a:lnTo>
                  <a:pt x="1329" y="1899"/>
                </a:lnTo>
                <a:lnTo>
                  <a:pt x="1262" y="1923"/>
                </a:lnTo>
                <a:lnTo>
                  <a:pt x="1191" y="1943"/>
                </a:lnTo>
                <a:lnTo>
                  <a:pt x="1120" y="1957"/>
                </a:lnTo>
                <a:lnTo>
                  <a:pt x="1047" y="1965"/>
                </a:lnTo>
                <a:lnTo>
                  <a:pt x="972" y="1968"/>
                </a:lnTo>
                <a:lnTo>
                  <a:pt x="895" y="1965"/>
                </a:lnTo>
                <a:lnTo>
                  <a:pt x="821" y="1956"/>
                </a:lnTo>
                <a:lnTo>
                  <a:pt x="749" y="1942"/>
                </a:lnTo>
                <a:lnTo>
                  <a:pt x="678" y="1922"/>
                </a:lnTo>
                <a:lnTo>
                  <a:pt x="610" y="1898"/>
                </a:lnTo>
                <a:lnTo>
                  <a:pt x="544" y="1868"/>
                </a:lnTo>
                <a:lnTo>
                  <a:pt x="481" y="1834"/>
                </a:lnTo>
                <a:lnTo>
                  <a:pt x="421" y="1795"/>
                </a:lnTo>
                <a:lnTo>
                  <a:pt x="364" y="1751"/>
                </a:lnTo>
                <a:lnTo>
                  <a:pt x="310" y="1705"/>
                </a:lnTo>
                <a:lnTo>
                  <a:pt x="260" y="1654"/>
                </a:lnTo>
                <a:lnTo>
                  <a:pt x="214" y="1599"/>
                </a:lnTo>
                <a:lnTo>
                  <a:pt x="171" y="1542"/>
                </a:lnTo>
                <a:lnTo>
                  <a:pt x="132" y="1481"/>
                </a:lnTo>
                <a:lnTo>
                  <a:pt x="98" y="1417"/>
                </a:lnTo>
                <a:lnTo>
                  <a:pt x="69" y="1350"/>
                </a:lnTo>
                <a:lnTo>
                  <a:pt x="45" y="1281"/>
                </a:lnTo>
                <a:lnTo>
                  <a:pt x="26" y="1209"/>
                </a:lnTo>
                <a:lnTo>
                  <a:pt x="12" y="1136"/>
                </a:lnTo>
                <a:lnTo>
                  <a:pt x="3" y="1061"/>
                </a:lnTo>
                <a:lnTo>
                  <a:pt x="0" y="984"/>
                </a:lnTo>
                <a:lnTo>
                  <a:pt x="3" y="906"/>
                </a:lnTo>
                <a:lnTo>
                  <a:pt x="12" y="831"/>
                </a:lnTo>
                <a:lnTo>
                  <a:pt x="26" y="758"/>
                </a:lnTo>
                <a:lnTo>
                  <a:pt x="45" y="687"/>
                </a:lnTo>
                <a:lnTo>
                  <a:pt x="69" y="618"/>
                </a:lnTo>
                <a:lnTo>
                  <a:pt x="98" y="551"/>
                </a:lnTo>
                <a:lnTo>
                  <a:pt x="132" y="487"/>
                </a:lnTo>
                <a:lnTo>
                  <a:pt x="171" y="426"/>
                </a:lnTo>
                <a:lnTo>
                  <a:pt x="214" y="368"/>
                </a:lnTo>
                <a:lnTo>
                  <a:pt x="260" y="314"/>
                </a:lnTo>
                <a:lnTo>
                  <a:pt x="310" y="263"/>
                </a:lnTo>
                <a:lnTo>
                  <a:pt x="364" y="215"/>
                </a:lnTo>
                <a:lnTo>
                  <a:pt x="421" y="172"/>
                </a:lnTo>
                <a:lnTo>
                  <a:pt x="481" y="134"/>
                </a:lnTo>
                <a:lnTo>
                  <a:pt x="544" y="99"/>
                </a:lnTo>
                <a:lnTo>
                  <a:pt x="610" y="70"/>
                </a:lnTo>
                <a:lnTo>
                  <a:pt x="678" y="44"/>
                </a:lnTo>
                <a:lnTo>
                  <a:pt x="749" y="25"/>
                </a:lnTo>
                <a:lnTo>
                  <a:pt x="821" y="11"/>
                </a:lnTo>
                <a:lnTo>
                  <a:pt x="895" y="2"/>
                </a:lnTo>
                <a:lnTo>
                  <a:pt x="97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9" name="Freeform 1714"/>
          <p:cNvSpPr>
            <a:spLocks noEditPoints="1"/>
          </p:cNvSpPr>
          <p:nvPr/>
        </p:nvSpPr>
        <p:spPr bwMode="auto">
          <a:xfrm>
            <a:off x="8121417" y="2447265"/>
            <a:ext cx="336784" cy="340085"/>
          </a:xfrm>
          <a:custGeom>
            <a:avLst/>
            <a:gdLst>
              <a:gd name="T0" fmla="*/ 569 w 3262"/>
              <a:gd name="T1" fmla="*/ 926 h 3292"/>
              <a:gd name="T2" fmla="*/ 297 w 3262"/>
              <a:gd name="T3" fmla="*/ 1209 h 3292"/>
              <a:gd name="T4" fmla="*/ 205 w 3262"/>
              <a:gd name="T5" fmla="*/ 1674 h 3292"/>
              <a:gd name="T6" fmla="*/ 305 w 3262"/>
              <a:gd name="T7" fmla="*/ 2132 h 3292"/>
              <a:gd name="T8" fmla="*/ 599 w 3262"/>
              <a:gd name="T9" fmla="*/ 2390 h 3292"/>
              <a:gd name="T10" fmla="*/ 1040 w 3262"/>
              <a:gd name="T11" fmla="*/ 2439 h 3292"/>
              <a:gd name="T12" fmla="*/ 1343 w 3262"/>
              <a:gd name="T13" fmla="*/ 2350 h 3292"/>
              <a:gd name="T14" fmla="*/ 1461 w 3262"/>
              <a:gd name="T15" fmla="*/ 2273 h 3292"/>
              <a:gd name="T16" fmla="*/ 1316 w 3262"/>
              <a:gd name="T17" fmla="*/ 2024 h 3292"/>
              <a:gd name="T18" fmla="*/ 1134 w 3262"/>
              <a:gd name="T19" fmla="*/ 2135 h 3292"/>
              <a:gd name="T20" fmla="*/ 846 w 3262"/>
              <a:gd name="T21" fmla="*/ 2165 h 3292"/>
              <a:gd name="T22" fmla="*/ 618 w 3262"/>
              <a:gd name="T23" fmla="*/ 1978 h 3292"/>
              <a:gd name="T24" fmla="*/ 549 w 3262"/>
              <a:gd name="T25" fmla="*/ 1598 h 3292"/>
              <a:gd name="T26" fmla="*/ 639 w 3262"/>
              <a:gd name="T27" fmla="*/ 1278 h 3292"/>
              <a:gd name="T28" fmla="*/ 825 w 3262"/>
              <a:gd name="T29" fmla="*/ 1129 h 3292"/>
              <a:gd name="T30" fmla="*/ 1085 w 3262"/>
              <a:gd name="T31" fmla="*/ 1126 h 3292"/>
              <a:gd name="T32" fmla="*/ 1290 w 3262"/>
              <a:gd name="T33" fmla="*/ 1277 h 3292"/>
              <a:gd name="T34" fmla="*/ 1407 w 3262"/>
              <a:gd name="T35" fmla="*/ 1538 h 3292"/>
              <a:gd name="T36" fmla="*/ 1624 w 3262"/>
              <a:gd name="T37" fmla="*/ 2113 h 3292"/>
              <a:gd name="T38" fmla="*/ 1850 w 3262"/>
              <a:gd name="T39" fmla="*/ 2329 h 3292"/>
              <a:gd name="T40" fmla="*/ 2233 w 3262"/>
              <a:gd name="T41" fmla="*/ 2439 h 3292"/>
              <a:gd name="T42" fmla="*/ 2615 w 3262"/>
              <a:gd name="T43" fmla="*/ 2429 h 3292"/>
              <a:gd name="T44" fmla="*/ 2923 w 3262"/>
              <a:gd name="T45" fmla="*/ 2305 h 3292"/>
              <a:gd name="T46" fmla="*/ 3056 w 3262"/>
              <a:gd name="T47" fmla="*/ 2041 h 3292"/>
              <a:gd name="T48" fmla="*/ 2988 w 3262"/>
              <a:gd name="T49" fmla="*/ 1728 h 3292"/>
              <a:gd name="T50" fmla="*/ 2732 w 3262"/>
              <a:gd name="T51" fmla="*/ 1549 h 3292"/>
              <a:gd name="T52" fmla="*/ 2290 w 3262"/>
              <a:gd name="T53" fmla="*/ 1420 h 3292"/>
              <a:gd name="T54" fmla="*/ 2234 w 3262"/>
              <a:gd name="T55" fmla="*/ 1248 h 3292"/>
              <a:gd name="T56" fmla="*/ 2384 w 3262"/>
              <a:gd name="T57" fmla="*/ 1111 h 3292"/>
              <a:gd name="T58" fmla="*/ 2633 w 3262"/>
              <a:gd name="T59" fmla="*/ 1142 h 3292"/>
              <a:gd name="T60" fmla="*/ 3045 w 3262"/>
              <a:gd name="T61" fmla="*/ 1265 h 3292"/>
              <a:gd name="T62" fmla="*/ 2926 w 3262"/>
              <a:gd name="T63" fmla="*/ 983 h 3292"/>
              <a:gd name="T64" fmla="*/ 2647 w 3262"/>
              <a:gd name="T65" fmla="*/ 857 h 3292"/>
              <a:gd name="T66" fmla="*/ 2309 w 3262"/>
              <a:gd name="T67" fmla="*/ 860 h 3292"/>
              <a:gd name="T68" fmla="*/ 2050 w 3262"/>
              <a:gd name="T69" fmla="*/ 969 h 3292"/>
              <a:gd name="T70" fmla="*/ 1909 w 3262"/>
              <a:gd name="T71" fmla="*/ 1217 h 3292"/>
              <a:gd name="T72" fmla="*/ 1945 w 3262"/>
              <a:gd name="T73" fmla="*/ 1526 h 3292"/>
              <a:gd name="T74" fmla="*/ 2173 w 3262"/>
              <a:gd name="T75" fmla="*/ 1717 h 3292"/>
              <a:gd name="T76" fmla="*/ 2643 w 3262"/>
              <a:gd name="T77" fmla="*/ 1858 h 3292"/>
              <a:gd name="T78" fmla="*/ 2725 w 3262"/>
              <a:gd name="T79" fmla="*/ 2007 h 3292"/>
              <a:gd name="T80" fmla="*/ 2607 w 3262"/>
              <a:gd name="T81" fmla="*/ 2151 h 3292"/>
              <a:gd name="T82" fmla="*/ 2276 w 3262"/>
              <a:gd name="T83" fmla="*/ 2171 h 3292"/>
              <a:gd name="T84" fmla="*/ 2002 w 3262"/>
              <a:gd name="T85" fmla="*/ 2048 h 3292"/>
              <a:gd name="T86" fmla="*/ 1853 w 3262"/>
              <a:gd name="T87" fmla="*/ 1805 h 3292"/>
              <a:gd name="T88" fmla="*/ 1585 w 3262"/>
              <a:gd name="T89" fmla="*/ 1121 h 3292"/>
              <a:gd name="T90" fmla="*/ 1271 w 3262"/>
              <a:gd name="T91" fmla="*/ 890 h 3292"/>
              <a:gd name="T92" fmla="*/ 2714 w 3262"/>
              <a:gd name="T93" fmla="*/ 0 h 3292"/>
              <a:gd name="T94" fmla="*/ 3081 w 3262"/>
              <a:gd name="T95" fmla="*/ 142 h 3292"/>
              <a:gd name="T96" fmla="*/ 3259 w 3262"/>
              <a:gd name="T97" fmla="*/ 492 h 3292"/>
              <a:gd name="T98" fmla="*/ 3187 w 3262"/>
              <a:gd name="T99" fmla="*/ 3017 h 3292"/>
              <a:gd name="T100" fmla="*/ 2886 w 3262"/>
              <a:gd name="T101" fmla="*/ 3263 h 3292"/>
              <a:gd name="T102" fmla="*/ 375 w 3262"/>
              <a:gd name="T103" fmla="*/ 3263 h 3292"/>
              <a:gd name="T104" fmla="*/ 76 w 3262"/>
              <a:gd name="T105" fmla="*/ 3017 h 3292"/>
              <a:gd name="T106" fmla="*/ 3 w 3262"/>
              <a:gd name="T107" fmla="*/ 492 h 3292"/>
              <a:gd name="T108" fmla="*/ 181 w 3262"/>
              <a:gd name="T109" fmla="*/ 142 h 3292"/>
              <a:gd name="T110" fmla="*/ 548 w 3262"/>
              <a:gd name="T11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939" y="845"/>
                </a:moveTo>
                <a:lnTo>
                  <a:pt x="869" y="848"/>
                </a:lnTo>
                <a:lnTo>
                  <a:pt x="802" y="855"/>
                </a:lnTo>
                <a:lnTo>
                  <a:pt x="739" y="866"/>
                </a:lnTo>
                <a:lnTo>
                  <a:pt x="678" y="882"/>
                </a:lnTo>
                <a:lnTo>
                  <a:pt x="622" y="901"/>
                </a:lnTo>
                <a:lnTo>
                  <a:pt x="569" y="926"/>
                </a:lnTo>
                <a:lnTo>
                  <a:pt x="519" y="954"/>
                </a:lnTo>
                <a:lnTo>
                  <a:pt x="473" y="987"/>
                </a:lnTo>
                <a:lnTo>
                  <a:pt x="431" y="1023"/>
                </a:lnTo>
                <a:lnTo>
                  <a:pt x="392" y="1064"/>
                </a:lnTo>
                <a:lnTo>
                  <a:pt x="356" y="1109"/>
                </a:lnTo>
                <a:lnTo>
                  <a:pt x="324" y="1157"/>
                </a:lnTo>
                <a:lnTo>
                  <a:pt x="297" y="1209"/>
                </a:lnTo>
                <a:lnTo>
                  <a:pt x="272" y="1265"/>
                </a:lnTo>
                <a:lnTo>
                  <a:pt x="252" y="1325"/>
                </a:lnTo>
                <a:lnTo>
                  <a:pt x="234" y="1388"/>
                </a:lnTo>
                <a:lnTo>
                  <a:pt x="221" y="1454"/>
                </a:lnTo>
                <a:lnTo>
                  <a:pt x="212" y="1524"/>
                </a:lnTo>
                <a:lnTo>
                  <a:pt x="206" y="1597"/>
                </a:lnTo>
                <a:lnTo>
                  <a:pt x="205" y="1674"/>
                </a:lnTo>
                <a:lnTo>
                  <a:pt x="207" y="1751"/>
                </a:lnTo>
                <a:lnTo>
                  <a:pt x="213" y="1824"/>
                </a:lnTo>
                <a:lnTo>
                  <a:pt x="223" y="1894"/>
                </a:lnTo>
                <a:lnTo>
                  <a:pt x="237" y="1960"/>
                </a:lnTo>
                <a:lnTo>
                  <a:pt x="256" y="2021"/>
                </a:lnTo>
                <a:lnTo>
                  <a:pt x="278" y="2079"/>
                </a:lnTo>
                <a:lnTo>
                  <a:pt x="305" y="2132"/>
                </a:lnTo>
                <a:lnTo>
                  <a:pt x="336" y="2182"/>
                </a:lnTo>
                <a:lnTo>
                  <a:pt x="370" y="2226"/>
                </a:lnTo>
                <a:lnTo>
                  <a:pt x="408" y="2268"/>
                </a:lnTo>
                <a:lnTo>
                  <a:pt x="450" y="2305"/>
                </a:lnTo>
                <a:lnTo>
                  <a:pt x="496" y="2338"/>
                </a:lnTo>
                <a:lnTo>
                  <a:pt x="545" y="2366"/>
                </a:lnTo>
                <a:lnTo>
                  <a:pt x="599" y="2390"/>
                </a:lnTo>
                <a:lnTo>
                  <a:pt x="655" y="2410"/>
                </a:lnTo>
                <a:lnTo>
                  <a:pt x="715" y="2426"/>
                </a:lnTo>
                <a:lnTo>
                  <a:pt x="779" y="2437"/>
                </a:lnTo>
                <a:lnTo>
                  <a:pt x="846" y="2443"/>
                </a:lnTo>
                <a:lnTo>
                  <a:pt x="917" y="2446"/>
                </a:lnTo>
                <a:lnTo>
                  <a:pt x="980" y="2444"/>
                </a:lnTo>
                <a:lnTo>
                  <a:pt x="1040" y="2439"/>
                </a:lnTo>
                <a:lnTo>
                  <a:pt x="1095" y="2432"/>
                </a:lnTo>
                <a:lnTo>
                  <a:pt x="1146" y="2421"/>
                </a:lnTo>
                <a:lnTo>
                  <a:pt x="1193" y="2409"/>
                </a:lnTo>
                <a:lnTo>
                  <a:pt x="1237" y="2396"/>
                </a:lnTo>
                <a:lnTo>
                  <a:pt x="1276" y="2381"/>
                </a:lnTo>
                <a:lnTo>
                  <a:pt x="1312" y="2366"/>
                </a:lnTo>
                <a:lnTo>
                  <a:pt x="1343" y="2350"/>
                </a:lnTo>
                <a:lnTo>
                  <a:pt x="1372" y="2336"/>
                </a:lnTo>
                <a:lnTo>
                  <a:pt x="1396" y="2321"/>
                </a:lnTo>
                <a:lnTo>
                  <a:pt x="1416" y="2308"/>
                </a:lnTo>
                <a:lnTo>
                  <a:pt x="1433" y="2295"/>
                </a:lnTo>
                <a:lnTo>
                  <a:pt x="1446" y="2285"/>
                </a:lnTo>
                <a:lnTo>
                  <a:pt x="1455" y="2278"/>
                </a:lnTo>
                <a:lnTo>
                  <a:pt x="1461" y="2273"/>
                </a:lnTo>
                <a:lnTo>
                  <a:pt x="1463" y="2271"/>
                </a:lnTo>
                <a:lnTo>
                  <a:pt x="1358" y="1984"/>
                </a:lnTo>
                <a:lnTo>
                  <a:pt x="1357" y="1986"/>
                </a:lnTo>
                <a:lnTo>
                  <a:pt x="1352" y="1991"/>
                </a:lnTo>
                <a:lnTo>
                  <a:pt x="1342" y="2000"/>
                </a:lnTo>
                <a:lnTo>
                  <a:pt x="1331" y="2010"/>
                </a:lnTo>
                <a:lnTo>
                  <a:pt x="1316" y="2024"/>
                </a:lnTo>
                <a:lnTo>
                  <a:pt x="1298" y="2038"/>
                </a:lnTo>
                <a:lnTo>
                  <a:pt x="1278" y="2055"/>
                </a:lnTo>
                <a:lnTo>
                  <a:pt x="1254" y="2071"/>
                </a:lnTo>
                <a:lnTo>
                  <a:pt x="1228" y="2088"/>
                </a:lnTo>
                <a:lnTo>
                  <a:pt x="1199" y="2104"/>
                </a:lnTo>
                <a:lnTo>
                  <a:pt x="1167" y="2121"/>
                </a:lnTo>
                <a:lnTo>
                  <a:pt x="1134" y="2135"/>
                </a:lnTo>
                <a:lnTo>
                  <a:pt x="1098" y="2149"/>
                </a:lnTo>
                <a:lnTo>
                  <a:pt x="1060" y="2159"/>
                </a:lnTo>
                <a:lnTo>
                  <a:pt x="1019" y="2167"/>
                </a:lnTo>
                <a:lnTo>
                  <a:pt x="977" y="2174"/>
                </a:lnTo>
                <a:lnTo>
                  <a:pt x="933" y="2176"/>
                </a:lnTo>
                <a:lnTo>
                  <a:pt x="889" y="2172"/>
                </a:lnTo>
                <a:lnTo>
                  <a:pt x="846" y="2165"/>
                </a:lnTo>
                <a:lnTo>
                  <a:pt x="806" y="2152"/>
                </a:lnTo>
                <a:lnTo>
                  <a:pt x="768" y="2134"/>
                </a:lnTo>
                <a:lnTo>
                  <a:pt x="733" y="2113"/>
                </a:lnTo>
                <a:lnTo>
                  <a:pt x="700" y="2085"/>
                </a:lnTo>
                <a:lnTo>
                  <a:pt x="669" y="2054"/>
                </a:lnTo>
                <a:lnTo>
                  <a:pt x="643" y="2019"/>
                </a:lnTo>
                <a:lnTo>
                  <a:pt x="618" y="1978"/>
                </a:lnTo>
                <a:lnTo>
                  <a:pt x="598" y="1935"/>
                </a:lnTo>
                <a:lnTo>
                  <a:pt x="580" y="1887"/>
                </a:lnTo>
                <a:lnTo>
                  <a:pt x="566" y="1836"/>
                </a:lnTo>
                <a:lnTo>
                  <a:pt x="556" y="1781"/>
                </a:lnTo>
                <a:lnTo>
                  <a:pt x="549" y="1722"/>
                </a:lnTo>
                <a:lnTo>
                  <a:pt x="547" y="1660"/>
                </a:lnTo>
                <a:lnTo>
                  <a:pt x="549" y="1598"/>
                </a:lnTo>
                <a:lnTo>
                  <a:pt x="554" y="1540"/>
                </a:lnTo>
                <a:lnTo>
                  <a:pt x="562" y="1487"/>
                </a:lnTo>
                <a:lnTo>
                  <a:pt x="572" y="1438"/>
                </a:lnTo>
                <a:lnTo>
                  <a:pt x="585" y="1392"/>
                </a:lnTo>
                <a:lnTo>
                  <a:pt x="602" y="1350"/>
                </a:lnTo>
                <a:lnTo>
                  <a:pt x="620" y="1312"/>
                </a:lnTo>
                <a:lnTo>
                  <a:pt x="639" y="1278"/>
                </a:lnTo>
                <a:lnTo>
                  <a:pt x="662" y="1247"/>
                </a:lnTo>
                <a:lnTo>
                  <a:pt x="686" y="1219"/>
                </a:lnTo>
                <a:lnTo>
                  <a:pt x="711" y="1196"/>
                </a:lnTo>
                <a:lnTo>
                  <a:pt x="738" y="1174"/>
                </a:lnTo>
                <a:lnTo>
                  <a:pt x="766" y="1156"/>
                </a:lnTo>
                <a:lnTo>
                  <a:pt x="795" y="1142"/>
                </a:lnTo>
                <a:lnTo>
                  <a:pt x="825" y="1129"/>
                </a:lnTo>
                <a:lnTo>
                  <a:pt x="855" y="1121"/>
                </a:lnTo>
                <a:lnTo>
                  <a:pt x="887" y="1114"/>
                </a:lnTo>
                <a:lnTo>
                  <a:pt x="918" y="1111"/>
                </a:lnTo>
                <a:lnTo>
                  <a:pt x="949" y="1110"/>
                </a:lnTo>
                <a:lnTo>
                  <a:pt x="999" y="1111"/>
                </a:lnTo>
                <a:lnTo>
                  <a:pt x="1043" y="1117"/>
                </a:lnTo>
                <a:lnTo>
                  <a:pt x="1085" y="1126"/>
                </a:lnTo>
                <a:lnTo>
                  <a:pt x="1122" y="1139"/>
                </a:lnTo>
                <a:lnTo>
                  <a:pt x="1157" y="1155"/>
                </a:lnTo>
                <a:lnTo>
                  <a:pt x="1189" y="1174"/>
                </a:lnTo>
                <a:lnTo>
                  <a:pt x="1218" y="1196"/>
                </a:lnTo>
                <a:lnTo>
                  <a:pt x="1244" y="1220"/>
                </a:lnTo>
                <a:lnTo>
                  <a:pt x="1269" y="1247"/>
                </a:lnTo>
                <a:lnTo>
                  <a:pt x="1290" y="1277"/>
                </a:lnTo>
                <a:lnTo>
                  <a:pt x="1311" y="1309"/>
                </a:lnTo>
                <a:lnTo>
                  <a:pt x="1330" y="1343"/>
                </a:lnTo>
                <a:lnTo>
                  <a:pt x="1347" y="1379"/>
                </a:lnTo>
                <a:lnTo>
                  <a:pt x="1363" y="1417"/>
                </a:lnTo>
                <a:lnTo>
                  <a:pt x="1378" y="1456"/>
                </a:lnTo>
                <a:lnTo>
                  <a:pt x="1394" y="1496"/>
                </a:lnTo>
                <a:lnTo>
                  <a:pt x="1407" y="1538"/>
                </a:lnTo>
                <a:lnTo>
                  <a:pt x="1511" y="1869"/>
                </a:lnTo>
                <a:lnTo>
                  <a:pt x="1527" y="1911"/>
                </a:lnTo>
                <a:lnTo>
                  <a:pt x="1543" y="1954"/>
                </a:lnTo>
                <a:lnTo>
                  <a:pt x="1560" y="1995"/>
                </a:lnTo>
                <a:lnTo>
                  <a:pt x="1580" y="2035"/>
                </a:lnTo>
                <a:lnTo>
                  <a:pt x="1600" y="2074"/>
                </a:lnTo>
                <a:lnTo>
                  <a:pt x="1624" y="2113"/>
                </a:lnTo>
                <a:lnTo>
                  <a:pt x="1648" y="2149"/>
                </a:lnTo>
                <a:lnTo>
                  <a:pt x="1676" y="2183"/>
                </a:lnTo>
                <a:lnTo>
                  <a:pt x="1705" y="2216"/>
                </a:lnTo>
                <a:lnTo>
                  <a:pt x="1737" y="2248"/>
                </a:lnTo>
                <a:lnTo>
                  <a:pt x="1772" y="2277"/>
                </a:lnTo>
                <a:lnTo>
                  <a:pt x="1810" y="2305"/>
                </a:lnTo>
                <a:lnTo>
                  <a:pt x="1850" y="2329"/>
                </a:lnTo>
                <a:lnTo>
                  <a:pt x="1894" y="2353"/>
                </a:lnTo>
                <a:lnTo>
                  <a:pt x="1941" y="2374"/>
                </a:lnTo>
                <a:lnTo>
                  <a:pt x="1992" y="2392"/>
                </a:lnTo>
                <a:lnTo>
                  <a:pt x="2046" y="2408"/>
                </a:lnTo>
                <a:lnTo>
                  <a:pt x="2105" y="2421"/>
                </a:lnTo>
                <a:lnTo>
                  <a:pt x="2166" y="2432"/>
                </a:lnTo>
                <a:lnTo>
                  <a:pt x="2233" y="2439"/>
                </a:lnTo>
                <a:lnTo>
                  <a:pt x="2303" y="2444"/>
                </a:lnTo>
                <a:lnTo>
                  <a:pt x="2378" y="2446"/>
                </a:lnTo>
                <a:lnTo>
                  <a:pt x="2378" y="2446"/>
                </a:lnTo>
                <a:lnTo>
                  <a:pt x="2441" y="2445"/>
                </a:lnTo>
                <a:lnTo>
                  <a:pt x="2502" y="2441"/>
                </a:lnTo>
                <a:lnTo>
                  <a:pt x="2560" y="2436"/>
                </a:lnTo>
                <a:lnTo>
                  <a:pt x="2615" y="2429"/>
                </a:lnTo>
                <a:lnTo>
                  <a:pt x="2668" y="2418"/>
                </a:lnTo>
                <a:lnTo>
                  <a:pt x="2719" y="2406"/>
                </a:lnTo>
                <a:lnTo>
                  <a:pt x="2766" y="2390"/>
                </a:lnTo>
                <a:lnTo>
                  <a:pt x="2810" y="2373"/>
                </a:lnTo>
                <a:lnTo>
                  <a:pt x="2851" y="2353"/>
                </a:lnTo>
                <a:lnTo>
                  <a:pt x="2888" y="2331"/>
                </a:lnTo>
                <a:lnTo>
                  <a:pt x="2923" y="2305"/>
                </a:lnTo>
                <a:lnTo>
                  <a:pt x="2954" y="2276"/>
                </a:lnTo>
                <a:lnTo>
                  <a:pt x="2980" y="2245"/>
                </a:lnTo>
                <a:lnTo>
                  <a:pt x="3004" y="2210"/>
                </a:lnTo>
                <a:lnTo>
                  <a:pt x="3023" y="2172"/>
                </a:lnTo>
                <a:lnTo>
                  <a:pt x="3039" y="2132"/>
                </a:lnTo>
                <a:lnTo>
                  <a:pt x="3049" y="2088"/>
                </a:lnTo>
                <a:lnTo>
                  <a:pt x="3056" y="2041"/>
                </a:lnTo>
                <a:lnTo>
                  <a:pt x="3058" y="1991"/>
                </a:lnTo>
                <a:lnTo>
                  <a:pt x="3056" y="1939"/>
                </a:lnTo>
                <a:lnTo>
                  <a:pt x="3050" y="1891"/>
                </a:lnTo>
                <a:lnTo>
                  <a:pt x="3041" y="1845"/>
                </a:lnTo>
                <a:lnTo>
                  <a:pt x="3027" y="1803"/>
                </a:lnTo>
                <a:lnTo>
                  <a:pt x="3009" y="1765"/>
                </a:lnTo>
                <a:lnTo>
                  <a:pt x="2988" y="1728"/>
                </a:lnTo>
                <a:lnTo>
                  <a:pt x="2962" y="1694"/>
                </a:lnTo>
                <a:lnTo>
                  <a:pt x="2932" y="1664"/>
                </a:lnTo>
                <a:lnTo>
                  <a:pt x="2900" y="1637"/>
                </a:lnTo>
                <a:lnTo>
                  <a:pt x="2864" y="1611"/>
                </a:lnTo>
                <a:lnTo>
                  <a:pt x="2823" y="1588"/>
                </a:lnTo>
                <a:lnTo>
                  <a:pt x="2780" y="1567"/>
                </a:lnTo>
                <a:lnTo>
                  <a:pt x="2732" y="1549"/>
                </a:lnTo>
                <a:lnTo>
                  <a:pt x="2681" y="1533"/>
                </a:lnTo>
                <a:lnTo>
                  <a:pt x="2626" y="1519"/>
                </a:lnTo>
                <a:lnTo>
                  <a:pt x="2418" y="1472"/>
                </a:lnTo>
                <a:lnTo>
                  <a:pt x="2377" y="1462"/>
                </a:lnTo>
                <a:lnTo>
                  <a:pt x="2343" y="1450"/>
                </a:lnTo>
                <a:lnTo>
                  <a:pt x="2313" y="1435"/>
                </a:lnTo>
                <a:lnTo>
                  <a:pt x="2290" y="1420"/>
                </a:lnTo>
                <a:lnTo>
                  <a:pt x="2270" y="1401"/>
                </a:lnTo>
                <a:lnTo>
                  <a:pt x="2255" y="1381"/>
                </a:lnTo>
                <a:lnTo>
                  <a:pt x="2244" y="1360"/>
                </a:lnTo>
                <a:lnTo>
                  <a:pt x="2237" y="1336"/>
                </a:lnTo>
                <a:lnTo>
                  <a:pt x="2233" y="1309"/>
                </a:lnTo>
                <a:lnTo>
                  <a:pt x="2232" y="1281"/>
                </a:lnTo>
                <a:lnTo>
                  <a:pt x="2234" y="1248"/>
                </a:lnTo>
                <a:lnTo>
                  <a:pt x="2242" y="1219"/>
                </a:lnTo>
                <a:lnTo>
                  <a:pt x="2254" y="1193"/>
                </a:lnTo>
                <a:lnTo>
                  <a:pt x="2271" y="1170"/>
                </a:lnTo>
                <a:lnTo>
                  <a:pt x="2293" y="1150"/>
                </a:lnTo>
                <a:lnTo>
                  <a:pt x="2320" y="1134"/>
                </a:lnTo>
                <a:lnTo>
                  <a:pt x="2349" y="1120"/>
                </a:lnTo>
                <a:lnTo>
                  <a:pt x="2384" y="1111"/>
                </a:lnTo>
                <a:lnTo>
                  <a:pt x="2422" y="1105"/>
                </a:lnTo>
                <a:lnTo>
                  <a:pt x="2464" y="1103"/>
                </a:lnTo>
                <a:lnTo>
                  <a:pt x="2505" y="1105"/>
                </a:lnTo>
                <a:lnTo>
                  <a:pt x="2542" y="1109"/>
                </a:lnTo>
                <a:lnTo>
                  <a:pt x="2575" y="1117"/>
                </a:lnTo>
                <a:lnTo>
                  <a:pt x="2606" y="1127"/>
                </a:lnTo>
                <a:lnTo>
                  <a:pt x="2633" y="1142"/>
                </a:lnTo>
                <a:lnTo>
                  <a:pt x="2656" y="1159"/>
                </a:lnTo>
                <a:lnTo>
                  <a:pt x="2676" y="1181"/>
                </a:lnTo>
                <a:lnTo>
                  <a:pt x="2691" y="1206"/>
                </a:lnTo>
                <a:lnTo>
                  <a:pt x="2704" y="1235"/>
                </a:lnTo>
                <a:lnTo>
                  <a:pt x="2712" y="1268"/>
                </a:lnTo>
                <a:lnTo>
                  <a:pt x="2719" y="1304"/>
                </a:lnTo>
                <a:lnTo>
                  <a:pt x="3045" y="1265"/>
                </a:lnTo>
                <a:lnTo>
                  <a:pt x="3039" y="1214"/>
                </a:lnTo>
                <a:lnTo>
                  <a:pt x="3029" y="1167"/>
                </a:lnTo>
                <a:lnTo>
                  <a:pt x="3015" y="1123"/>
                </a:lnTo>
                <a:lnTo>
                  <a:pt x="2998" y="1083"/>
                </a:lnTo>
                <a:lnTo>
                  <a:pt x="2977" y="1047"/>
                </a:lnTo>
                <a:lnTo>
                  <a:pt x="2954" y="1013"/>
                </a:lnTo>
                <a:lnTo>
                  <a:pt x="2926" y="983"/>
                </a:lnTo>
                <a:lnTo>
                  <a:pt x="2896" y="956"/>
                </a:lnTo>
                <a:lnTo>
                  <a:pt x="2862" y="932"/>
                </a:lnTo>
                <a:lnTo>
                  <a:pt x="2825" y="912"/>
                </a:lnTo>
                <a:lnTo>
                  <a:pt x="2785" y="893"/>
                </a:lnTo>
                <a:lnTo>
                  <a:pt x="2742" y="878"/>
                </a:lnTo>
                <a:lnTo>
                  <a:pt x="2696" y="866"/>
                </a:lnTo>
                <a:lnTo>
                  <a:pt x="2647" y="857"/>
                </a:lnTo>
                <a:lnTo>
                  <a:pt x="2595" y="851"/>
                </a:lnTo>
                <a:lnTo>
                  <a:pt x="2541" y="846"/>
                </a:lnTo>
                <a:lnTo>
                  <a:pt x="2483" y="845"/>
                </a:lnTo>
                <a:lnTo>
                  <a:pt x="2438" y="846"/>
                </a:lnTo>
                <a:lnTo>
                  <a:pt x="2395" y="849"/>
                </a:lnTo>
                <a:lnTo>
                  <a:pt x="2351" y="854"/>
                </a:lnTo>
                <a:lnTo>
                  <a:pt x="2309" y="860"/>
                </a:lnTo>
                <a:lnTo>
                  <a:pt x="2267" y="868"/>
                </a:lnTo>
                <a:lnTo>
                  <a:pt x="2227" y="880"/>
                </a:lnTo>
                <a:lnTo>
                  <a:pt x="2189" y="893"/>
                </a:lnTo>
                <a:lnTo>
                  <a:pt x="2151" y="908"/>
                </a:lnTo>
                <a:lnTo>
                  <a:pt x="2115" y="926"/>
                </a:lnTo>
                <a:lnTo>
                  <a:pt x="2081" y="947"/>
                </a:lnTo>
                <a:lnTo>
                  <a:pt x="2050" y="969"/>
                </a:lnTo>
                <a:lnTo>
                  <a:pt x="2021" y="996"/>
                </a:lnTo>
                <a:lnTo>
                  <a:pt x="1994" y="1025"/>
                </a:lnTo>
                <a:lnTo>
                  <a:pt x="1971" y="1057"/>
                </a:lnTo>
                <a:lnTo>
                  <a:pt x="1950" y="1092"/>
                </a:lnTo>
                <a:lnTo>
                  <a:pt x="1933" y="1130"/>
                </a:lnTo>
                <a:lnTo>
                  <a:pt x="1919" y="1172"/>
                </a:lnTo>
                <a:lnTo>
                  <a:pt x="1909" y="1217"/>
                </a:lnTo>
                <a:lnTo>
                  <a:pt x="1903" y="1266"/>
                </a:lnTo>
                <a:lnTo>
                  <a:pt x="1901" y="1317"/>
                </a:lnTo>
                <a:lnTo>
                  <a:pt x="1902" y="1364"/>
                </a:lnTo>
                <a:lnTo>
                  <a:pt x="1907" y="1408"/>
                </a:lnTo>
                <a:lnTo>
                  <a:pt x="1916" y="1451"/>
                </a:lnTo>
                <a:lnTo>
                  <a:pt x="1929" y="1490"/>
                </a:lnTo>
                <a:lnTo>
                  <a:pt x="1945" y="1526"/>
                </a:lnTo>
                <a:lnTo>
                  <a:pt x="1964" y="1561"/>
                </a:lnTo>
                <a:lnTo>
                  <a:pt x="1989" y="1593"/>
                </a:lnTo>
                <a:lnTo>
                  <a:pt x="2017" y="1622"/>
                </a:lnTo>
                <a:lnTo>
                  <a:pt x="2049" y="1650"/>
                </a:lnTo>
                <a:lnTo>
                  <a:pt x="2086" y="1675"/>
                </a:lnTo>
                <a:lnTo>
                  <a:pt x="2128" y="1696"/>
                </a:lnTo>
                <a:lnTo>
                  <a:pt x="2173" y="1717"/>
                </a:lnTo>
                <a:lnTo>
                  <a:pt x="2224" y="1735"/>
                </a:lnTo>
                <a:lnTo>
                  <a:pt x="2281" y="1750"/>
                </a:lnTo>
                <a:lnTo>
                  <a:pt x="2503" y="1803"/>
                </a:lnTo>
                <a:lnTo>
                  <a:pt x="2545" y="1814"/>
                </a:lnTo>
                <a:lnTo>
                  <a:pt x="2582" y="1827"/>
                </a:lnTo>
                <a:lnTo>
                  <a:pt x="2615" y="1841"/>
                </a:lnTo>
                <a:lnTo>
                  <a:pt x="2643" y="1858"/>
                </a:lnTo>
                <a:lnTo>
                  <a:pt x="2666" y="1874"/>
                </a:lnTo>
                <a:lnTo>
                  <a:pt x="2685" y="1893"/>
                </a:lnTo>
                <a:lnTo>
                  <a:pt x="2700" y="1913"/>
                </a:lnTo>
                <a:lnTo>
                  <a:pt x="2711" y="1935"/>
                </a:lnTo>
                <a:lnTo>
                  <a:pt x="2719" y="1958"/>
                </a:lnTo>
                <a:lnTo>
                  <a:pt x="2724" y="1981"/>
                </a:lnTo>
                <a:lnTo>
                  <a:pt x="2725" y="2007"/>
                </a:lnTo>
                <a:lnTo>
                  <a:pt x="2723" y="2036"/>
                </a:lnTo>
                <a:lnTo>
                  <a:pt x="2714" y="2062"/>
                </a:lnTo>
                <a:lnTo>
                  <a:pt x="2703" y="2085"/>
                </a:lnTo>
                <a:lnTo>
                  <a:pt x="2686" y="2105"/>
                </a:lnTo>
                <a:lnTo>
                  <a:pt x="2664" y="2123"/>
                </a:lnTo>
                <a:lnTo>
                  <a:pt x="2638" y="2138"/>
                </a:lnTo>
                <a:lnTo>
                  <a:pt x="2607" y="2151"/>
                </a:lnTo>
                <a:lnTo>
                  <a:pt x="2571" y="2161"/>
                </a:lnTo>
                <a:lnTo>
                  <a:pt x="2531" y="2168"/>
                </a:lnTo>
                <a:lnTo>
                  <a:pt x="2487" y="2175"/>
                </a:lnTo>
                <a:lnTo>
                  <a:pt x="2438" y="2178"/>
                </a:lnTo>
                <a:lnTo>
                  <a:pt x="2385" y="2179"/>
                </a:lnTo>
                <a:lnTo>
                  <a:pt x="2329" y="2177"/>
                </a:lnTo>
                <a:lnTo>
                  <a:pt x="2276" y="2171"/>
                </a:lnTo>
                <a:lnTo>
                  <a:pt x="2227" y="2163"/>
                </a:lnTo>
                <a:lnTo>
                  <a:pt x="2181" y="2151"/>
                </a:lnTo>
                <a:lnTo>
                  <a:pt x="2140" y="2136"/>
                </a:lnTo>
                <a:lnTo>
                  <a:pt x="2102" y="2118"/>
                </a:lnTo>
                <a:lnTo>
                  <a:pt x="2066" y="2097"/>
                </a:lnTo>
                <a:lnTo>
                  <a:pt x="2033" y="2073"/>
                </a:lnTo>
                <a:lnTo>
                  <a:pt x="2002" y="2048"/>
                </a:lnTo>
                <a:lnTo>
                  <a:pt x="1975" y="2019"/>
                </a:lnTo>
                <a:lnTo>
                  <a:pt x="1950" y="1989"/>
                </a:lnTo>
                <a:lnTo>
                  <a:pt x="1927" y="1956"/>
                </a:lnTo>
                <a:lnTo>
                  <a:pt x="1905" y="1921"/>
                </a:lnTo>
                <a:lnTo>
                  <a:pt x="1887" y="1883"/>
                </a:lnTo>
                <a:lnTo>
                  <a:pt x="1869" y="1845"/>
                </a:lnTo>
                <a:lnTo>
                  <a:pt x="1853" y="1805"/>
                </a:lnTo>
                <a:lnTo>
                  <a:pt x="1839" y="1763"/>
                </a:lnTo>
                <a:lnTo>
                  <a:pt x="1731" y="1433"/>
                </a:lnTo>
                <a:lnTo>
                  <a:pt x="1706" y="1360"/>
                </a:lnTo>
                <a:lnTo>
                  <a:pt x="1679" y="1293"/>
                </a:lnTo>
                <a:lnTo>
                  <a:pt x="1649" y="1231"/>
                </a:lnTo>
                <a:lnTo>
                  <a:pt x="1619" y="1174"/>
                </a:lnTo>
                <a:lnTo>
                  <a:pt x="1585" y="1121"/>
                </a:lnTo>
                <a:lnTo>
                  <a:pt x="1549" y="1075"/>
                </a:lnTo>
                <a:lnTo>
                  <a:pt x="1510" y="1032"/>
                </a:lnTo>
                <a:lnTo>
                  <a:pt x="1468" y="995"/>
                </a:lnTo>
                <a:lnTo>
                  <a:pt x="1424" y="962"/>
                </a:lnTo>
                <a:lnTo>
                  <a:pt x="1376" y="934"/>
                </a:lnTo>
                <a:lnTo>
                  <a:pt x="1325" y="909"/>
                </a:lnTo>
                <a:lnTo>
                  <a:pt x="1271" y="890"/>
                </a:lnTo>
                <a:lnTo>
                  <a:pt x="1212" y="873"/>
                </a:lnTo>
                <a:lnTo>
                  <a:pt x="1150" y="861"/>
                </a:lnTo>
                <a:lnTo>
                  <a:pt x="1085" y="853"/>
                </a:lnTo>
                <a:lnTo>
                  <a:pt x="1014" y="848"/>
                </a:lnTo>
                <a:lnTo>
                  <a:pt x="939" y="845"/>
                </a:lnTo>
                <a:close/>
                <a:moveTo>
                  <a:pt x="548" y="0"/>
                </a:moveTo>
                <a:lnTo>
                  <a:pt x="2714" y="0"/>
                </a:lnTo>
                <a:lnTo>
                  <a:pt x="2774" y="3"/>
                </a:lnTo>
                <a:lnTo>
                  <a:pt x="2831" y="12"/>
                </a:lnTo>
                <a:lnTo>
                  <a:pt x="2886" y="28"/>
                </a:lnTo>
                <a:lnTo>
                  <a:pt x="2940" y="49"/>
                </a:lnTo>
                <a:lnTo>
                  <a:pt x="2990" y="75"/>
                </a:lnTo>
                <a:lnTo>
                  <a:pt x="3037" y="107"/>
                </a:lnTo>
                <a:lnTo>
                  <a:pt x="3081" y="142"/>
                </a:lnTo>
                <a:lnTo>
                  <a:pt x="3121" y="182"/>
                </a:lnTo>
                <a:lnTo>
                  <a:pt x="3155" y="227"/>
                </a:lnTo>
                <a:lnTo>
                  <a:pt x="3187" y="274"/>
                </a:lnTo>
                <a:lnTo>
                  <a:pt x="3213" y="325"/>
                </a:lnTo>
                <a:lnTo>
                  <a:pt x="3234" y="379"/>
                </a:lnTo>
                <a:lnTo>
                  <a:pt x="3250" y="434"/>
                </a:lnTo>
                <a:lnTo>
                  <a:pt x="3259" y="492"/>
                </a:lnTo>
                <a:lnTo>
                  <a:pt x="3262" y="552"/>
                </a:lnTo>
                <a:lnTo>
                  <a:pt x="3262" y="2738"/>
                </a:lnTo>
                <a:lnTo>
                  <a:pt x="3259" y="2799"/>
                </a:lnTo>
                <a:lnTo>
                  <a:pt x="3250" y="2857"/>
                </a:lnTo>
                <a:lnTo>
                  <a:pt x="3234" y="2913"/>
                </a:lnTo>
                <a:lnTo>
                  <a:pt x="3213" y="2967"/>
                </a:lnTo>
                <a:lnTo>
                  <a:pt x="3187" y="3017"/>
                </a:lnTo>
                <a:lnTo>
                  <a:pt x="3155" y="3065"/>
                </a:lnTo>
                <a:lnTo>
                  <a:pt x="3121" y="3109"/>
                </a:lnTo>
                <a:lnTo>
                  <a:pt x="3081" y="3148"/>
                </a:lnTo>
                <a:lnTo>
                  <a:pt x="3037" y="3185"/>
                </a:lnTo>
                <a:lnTo>
                  <a:pt x="2990" y="3216"/>
                </a:lnTo>
                <a:lnTo>
                  <a:pt x="2940" y="3242"/>
                </a:lnTo>
                <a:lnTo>
                  <a:pt x="2886" y="3263"/>
                </a:lnTo>
                <a:lnTo>
                  <a:pt x="2831" y="3279"/>
                </a:lnTo>
                <a:lnTo>
                  <a:pt x="2774" y="3289"/>
                </a:lnTo>
                <a:lnTo>
                  <a:pt x="2714" y="3292"/>
                </a:lnTo>
                <a:lnTo>
                  <a:pt x="548" y="3292"/>
                </a:lnTo>
                <a:lnTo>
                  <a:pt x="489" y="3289"/>
                </a:lnTo>
                <a:lnTo>
                  <a:pt x="431" y="3279"/>
                </a:lnTo>
                <a:lnTo>
                  <a:pt x="375" y="3263"/>
                </a:lnTo>
                <a:lnTo>
                  <a:pt x="322" y="3242"/>
                </a:lnTo>
                <a:lnTo>
                  <a:pt x="272" y="3216"/>
                </a:lnTo>
                <a:lnTo>
                  <a:pt x="225" y="3185"/>
                </a:lnTo>
                <a:lnTo>
                  <a:pt x="181" y="3148"/>
                </a:lnTo>
                <a:lnTo>
                  <a:pt x="142" y="3109"/>
                </a:lnTo>
                <a:lnTo>
                  <a:pt x="106" y="3065"/>
                </a:lnTo>
                <a:lnTo>
                  <a:pt x="76" y="3017"/>
                </a:lnTo>
                <a:lnTo>
                  <a:pt x="49" y="2967"/>
                </a:lnTo>
                <a:lnTo>
                  <a:pt x="29" y="2913"/>
                </a:lnTo>
                <a:lnTo>
                  <a:pt x="13" y="2857"/>
                </a:lnTo>
                <a:lnTo>
                  <a:pt x="3" y="2799"/>
                </a:lnTo>
                <a:lnTo>
                  <a:pt x="0" y="2738"/>
                </a:lnTo>
                <a:lnTo>
                  <a:pt x="0" y="552"/>
                </a:lnTo>
                <a:lnTo>
                  <a:pt x="3" y="492"/>
                </a:lnTo>
                <a:lnTo>
                  <a:pt x="13" y="434"/>
                </a:lnTo>
                <a:lnTo>
                  <a:pt x="29" y="379"/>
                </a:lnTo>
                <a:lnTo>
                  <a:pt x="49" y="325"/>
                </a:lnTo>
                <a:lnTo>
                  <a:pt x="76" y="274"/>
                </a:lnTo>
                <a:lnTo>
                  <a:pt x="106" y="227"/>
                </a:lnTo>
                <a:lnTo>
                  <a:pt x="142" y="182"/>
                </a:lnTo>
                <a:lnTo>
                  <a:pt x="181" y="142"/>
                </a:lnTo>
                <a:lnTo>
                  <a:pt x="225" y="107"/>
                </a:lnTo>
                <a:lnTo>
                  <a:pt x="272" y="75"/>
                </a:lnTo>
                <a:lnTo>
                  <a:pt x="322" y="49"/>
                </a:lnTo>
                <a:lnTo>
                  <a:pt x="375" y="28"/>
                </a:lnTo>
                <a:lnTo>
                  <a:pt x="431" y="12"/>
                </a:lnTo>
                <a:lnTo>
                  <a:pt x="489" y="3"/>
                </a:lnTo>
                <a:lnTo>
                  <a:pt x="5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0" name="Freeform 1719"/>
          <p:cNvSpPr>
            <a:spLocks noEditPoints="1"/>
          </p:cNvSpPr>
          <p:nvPr/>
        </p:nvSpPr>
        <p:spPr bwMode="auto">
          <a:xfrm>
            <a:off x="527142" y="3131005"/>
            <a:ext cx="336784" cy="340085"/>
          </a:xfrm>
          <a:custGeom>
            <a:avLst/>
            <a:gdLst>
              <a:gd name="T0" fmla="*/ 505 w 3262"/>
              <a:gd name="T1" fmla="*/ 207 h 3292"/>
              <a:gd name="T2" fmla="*/ 432 w 3262"/>
              <a:gd name="T3" fmla="*/ 225 h 3292"/>
              <a:gd name="T4" fmla="*/ 364 w 3262"/>
              <a:gd name="T5" fmla="*/ 258 h 3292"/>
              <a:gd name="T6" fmla="*/ 304 w 3262"/>
              <a:gd name="T7" fmla="*/ 306 h 3292"/>
              <a:gd name="T8" fmla="*/ 256 w 3262"/>
              <a:gd name="T9" fmla="*/ 366 h 3292"/>
              <a:gd name="T10" fmla="*/ 223 w 3262"/>
              <a:gd name="T11" fmla="*/ 435 h 3292"/>
              <a:gd name="T12" fmla="*/ 206 w 3262"/>
              <a:gd name="T13" fmla="*/ 510 h 3292"/>
              <a:gd name="T14" fmla="*/ 204 w 3262"/>
              <a:gd name="T15" fmla="*/ 1646 h 3292"/>
              <a:gd name="T16" fmla="*/ 1631 w 3262"/>
              <a:gd name="T17" fmla="*/ 3085 h 3292"/>
              <a:gd name="T18" fmla="*/ 2756 w 3262"/>
              <a:gd name="T19" fmla="*/ 3083 h 3292"/>
              <a:gd name="T20" fmla="*/ 2830 w 3262"/>
              <a:gd name="T21" fmla="*/ 3067 h 3292"/>
              <a:gd name="T22" fmla="*/ 2899 w 3262"/>
              <a:gd name="T23" fmla="*/ 3034 h 3292"/>
              <a:gd name="T24" fmla="*/ 2958 w 3262"/>
              <a:gd name="T25" fmla="*/ 2985 h 3292"/>
              <a:gd name="T26" fmla="*/ 3006 w 3262"/>
              <a:gd name="T27" fmla="*/ 2924 h 3292"/>
              <a:gd name="T28" fmla="*/ 3039 w 3262"/>
              <a:gd name="T29" fmla="*/ 2856 h 3292"/>
              <a:gd name="T30" fmla="*/ 3056 w 3262"/>
              <a:gd name="T31" fmla="*/ 2782 h 3292"/>
              <a:gd name="T32" fmla="*/ 3058 w 3262"/>
              <a:gd name="T33" fmla="*/ 1646 h 3292"/>
              <a:gd name="T34" fmla="*/ 1631 w 3262"/>
              <a:gd name="T35" fmla="*/ 205 h 3292"/>
              <a:gd name="T36" fmla="*/ 544 w 3262"/>
              <a:gd name="T37" fmla="*/ 0 h 3292"/>
              <a:gd name="T38" fmla="*/ 2778 w 3262"/>
              <a:gd name="T39" fmla="*/ 3 h 3292"/>
              <a:gd name="T40" fmla="*/ 2889 w 3262"/>
              <a:gd name="T41" fmla="*/ 28 h 3292"/>
              <a:gd name="T42" fmla="*/ 2992 w 3262"/>
              <a:gd name="T43" fmla="*/ 75 h 3292"/>
              <a:gd name="T44" fmla="*/ 3082 w 3262"/>
              <a:gd name="T45" fmla="*/ 141 h 3292"/>
              <a:gd name="T46" fmla="*/ 3156 w 3262"/>
              <a:gd name="T47" fmla="*/ 225 h 3292"/>
              <a:gd name="T48" fmla="*/ 3214 w 3262"/>
              <a:gd name="T49" fmla="*/ 322 h 3292"/>
              <a:gd name="T50" fmla="*/ 3250 w 3262"/>
              <a:gd name="T51" fmla="*/ 431 h 3292"/>
              <a:gd name="T52" fmla="*/ 3262 w 3262"/>
              <a:gd name="T53" fmla="*/ 548 h 3292"/>
              <a:gd name="T54" fmla="*/ 3259 w 3262"/>
              <a:gd name="T55" fmla="*/ 2802 h 3292"/>
              <a:gd name="T56" fmla="*/ 3234 w 3262"/>
              <a:gd name="T57" fmla="*/ 2916 h 3292"/>
              <a:gd name="T58" fmla="*/ 3187 w 3262"/>
              <a:gd name="T59" fmla="*/ 3019 h 3292"/>
              <a:gd name="T60" fmla="*/ 3122 w 3262"/>
              <a:gd name="T61" fmla="*/ 3110 h 3292"/>
              <a:gd name="T62" fmla="*/ 3039 w 3262"/>
              <a:gd name="T63" fmla="*/ 3186 h 3292"/>
              <a:gd name="T64" fmla="*/ 2943 w 3262"/>
              <a:gd name="T65" fmla="*/ 3242 h 3292"/>
              <a:gd name="T66" fmla="*/ 2834 w 3262"/>
              <a:gd name="T67" fmla="*/ 3279 h 3292"/>
              <a:gd name="T68" fmla="*/ 2719 w 3262"/>
              <a:gd name="T69" fmla="*/ 3292 h 3292"/>
              <a:gd name="T70" fmla="*/ 485 w 3262"/>
              <a:gd name="T71" fmla="*/ 3289 h 3292"/>
              <a:gd name="T72" fmla="*/ 372 w 3262"/>
              <a:gd name="T73" fmla="*/ 3263 h 3292"/>
              <a:gd name="T74" fmla="*/ 270 w 3262"/>
              <a:gd name="T75" fmla="*/ 3217 h 3292"/>
              <a:gd name="T76" fmla="*/ 180 w 3262"/>
              <a:gd name="T77" fmla="*/ 3149 h 3292"/>
              <a:gd name="T78" fmla="*/ 105 w 3262"/>
              <a:gd name="T79" fmla="*/ 3067 h 3292"/>
              <a:gd name="T80" fmla="*/ 49 w 3262"/>
              <a:gd name="T81" fmla="*/ 2969 h 3292"/>
              <a:gd name="T82" fmla="*/ 12 w 3262"/>
              <a:gd name="T83" fmla="*/ 2860 h 3292"/>
              <a:gd name="T84" fmla="*/ 0 w 3262"/>
              <a:gd name="T85" fmla="*/ 2743 h 3292"/>
              <a:gd name="T86" fmla="*/ 3 w 3262"/>
              <a:gd name="T87" fmla="*/ 489 h 3292"/>
              <a:gd name="T88" fmla="*/ 28 w 3262"/>
              <a:gd name="T89" fmla="*/ 376 h 3292"/>
              <a:gd name="T90" fmla="*/ 75 w 3262"/>
              <a:gd name="T91" fmla="*/ 272 h 3292"/>
              <a:gd name="T92" fmla="*/ 140 w 3262"/>
              <a:gd name="T93" fmla="*/ 181 h 3292"/>
              <a:gd name="T94" fmla="*/ 223 w 3262"/>
              <a:gd name="T95" fmla="*/ 106 h 3292"/>
              <a:gd name="T96" fmla="*/ 320 w 3262"/>
              <a:gd name="T97" fmla="*/ 48 h 3292"/>
              <a:gd name="T98" fmla="*/ 428 w 3262"/>
              <a:gd name="T99" fmla="*/ 12 h 3292"/>
              <a:gd name="T100" fmla="*/ 544 w 3262"/>
              <a:gd name="T10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2" h="3292">
                <a:moveTo>
                  <a:pt x="544" y="205"/>
                </a:moveTo>
                <a:lnTo>
                  <a:pt x="505" y="207"/>
                </a:lnTo>
                <a:lnTo>
                  <a:pt x="468" y="213"/>
                </a:lnTo>
                <a:lnTo>
                  <a:pt x="432" y="225"/>
                </a:lnTo>
                <a:lnTo>
                  <a:pt x="397" y="239"/>
                </a:lnTo>
                <a:lnTo>
                  <a:pt x="364" y="258"/>
                </a:lnTo>
                <a:lnTo>
                  <a:pt x="333" y="281"/>
                </a:lnTo>
                <a:lnTo>
                  <a:pt x="304" y="306"/>
                </a:lnTo>
                <a:lnTo>
                  <a:pt x="278" y="335"/>
                </a:lnTo>
                <a:lnTo>
                  <a:pt x="256" y="366"/>
                </a:lnTo>
                <a:lnTo>
                  <a:pt x="237" y="400"/>
                </a:lnTo>
                <a:lnTo>
                  <a:pt x="223" y="435"/>
                </a:lnTo>
                <a:lnTo>
                  <a:pt x="213" y="472"/>
                </a:lnTo>
                <a:lnTo>
                  <a:pt x="206" y="510"/>
                </a:lnTo>
                <a:lnTo>
                  <a:pt x="204" y="548"/>
                </a:lnTo>
                <a:lnTo>
                  <a:pt x="204" y="1646"/>
                </a:lnTo>
                <a:lnTo>
                  <a:pt x="1631" y="1646"/>
                </a:lnTo>
                <a:lnTo>
                  <a:pt x="1631" y="3085"/>
                </a:lnTo>
                <a:lnTo>
                  <a:pt x="2719" y="3085"/>
                </a:lnTo>
                <a:lnTo>
                  <a:pt x="2756" y="3083"/>
                </a:lnTo>
                <a:lnTo>
                  <a:pt x="2794" y="3077"/>
                </a:lnTo>
                <a:lnTo>
                  <a:pt x="2830" y="3067"/>
                </a:lnTo>
                <a:lnTo>
                  <a:pt x="2865" y="3052"/>
                </a:lnTo>
                <a:lnTo>
                  <a:pt x="2899" y="3034"/>
                </a:lnTo>
                <a:lnTo>
                  <a:pt x="2929" y="3011"/>
                </a:lnTo>
                <a:lnTo>
                  <a:pt x="2958" y="2985"/>
                </a:lnTo>
                <a:lnTo>
                  <a:pt x="2984" y="2956"/>
                </a:lnTo>
                <a:lnTo>
                  <a:pt x="3006" y="2924"/>
                </a:lnTo>
                <a:lnTo>
                  <a:pt x="3024" y="2891"/>
                </a:lnTo>
                <a:lnTo>
                  <a:pt x="3039" y="2856"/>
                </a:lnTo>
                <a:lnTo>
                  <a:pt x="3049" y="2819"/>
                </a:lnTo>
                <a:lnTo>
                  <a:pt x="3056" y="2782"/>
                </a:lnTo>
                <a:lnTo>
                  <a:pt x="3058" y="2743"/>
                </a:lnTo>
                <a:lnTo>
                  <a:pt x="3058" y="1646"/>
                </a:lnTo>
                <a:lnTo>
                  <a:pt x="1631" y="1646"/>
                </a:lnTo>
                <a:lnTo>
                  <a:pt x="1631" y="205"/>
                </a:lnTo>
                <a:lnTo>
                  <a:pt x="544" y="205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8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2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9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8" y="3289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9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9"/>
                </a:lnTo>
                <a:lnTo>
                  <a:pt x="12" y="431"/>
                </a:lnTo>
                <a:lnTo>
                  <a:pt x="28" y="376"/>
                </a:lnTo>
                <a:lnTo>
                  <a:pt x="49" y="322"/>
                </a:lnTo>
                <a:lnTo>
                  <a:pt x="75" y="272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1" name="Freeform 1724"/>
          <p:cNvSpPr>
            <a:spLocks noEditPoints="1"/>
          </p:cNvSpPr>
          <p:nvPr/>
        </p:nvSpPr>
        <p:spPr bwMode="auto">
          <a:xfrm>
            <a:off x="1086455" y="3131005"/>
            <a:ext cx="336784" cy="340085"/>
          </a:xfrm>
          <a:custGeom>
            <a:avLst/>
            <a:gdLst>
              <a:gd name="T0" fmla="*/ 1846 w 3262"/>
              <a:gd name="T1" fmla="*/ 2144 h 3292"/>
              <a:gd name="T2" fmla="*/ 1928 w 3262"/>
              <a:gd name="T3" fmla="*/ 2372 h 3292"/>
              <a:gd name="T4" fmla="*/ 2077 w 3262"/>
              <a:gd name="T5" fmla="*/ 2545 h 3292"/>
              <a:gd name="T6" fmla="*/ 2274 w 3262"/>
              <a:gd name="T7" fmla="*/ 2650 h 3292"/>
              <a:gd name="T8" fmla="*/ 2509 w 3262"/>
              <a:gd name="T9" fmla="*/ 2671 h 3292"/>
              <a:gd name="T10" fmla="*/ 2738 w 3262"/>
              <a:gd name="T11" fmla="*/ 2600 h 3292"/>
              <a:gd name="T12" fmla="*/ 2918 w 3262"/>
              <a:gd name="T13" fmla="*/ 2449 h 3292"/>
              <a:gd name="T14" fmla="*/ 3031 w 3262"/>
              <a:gd name="T15" fmla="*/ 2241 h 3292"/>
              <a:gd name="T16" fmla="*/ 3058 w 3262"/>
              <a:gd name="T17" fmla="*/ 1646 h 3292"/>
              <a:gd name="T18" fmla="*/ 2640 w 3262"/>
              <a:gd name="T19" fmla="*/ 2122 h 3292"/>
              <a:gd name="T20" fmla="*/ 2567 w 3262"/>
              <a:gd name="T21" fmla="*/ 2223 h 3292"/>
              <a:gd name="T22" fmla="*/ 2446 w 3262"/>
              <a:gd name="T23" fmla="*/ 2262 h 3292"/>
              <a:gd name="T24" fmla="*/ 2336 w 3262"/>
              <a:gd name="T25" fmla="*/ 2227 h 3292"/>
              <a:gd name="T26" fmla="*/ 2261 w 3262"/>
              <a:gd name="T27" fmla="*/ 2126 h 3292"/>
              <a:gd name="T28" fmla="*/ 2243 w 3262"/>
              <a:gd name="T29" fmla="*/ 1614 h 3292"/>
              <a:gd name="T30" fmla="*/ 1568 w 3262"/>
              <a:gd name="T31" fmla="*/ 620 h 3292"/>
              <a:gd name="T32" fmla="*/ 1339 w 3262"/>
              <a:gd name="T33" fmla="*/ 692 h 3292"/>
              <a:gd name="T34" fmla="*/ 1159 w 3262"/>
              <a:gd name="T35" fmla="*/ 841 h 3292"/>
              <a:gd name="T36" fmla="*/ 1047 w 3262"/>
              <a:gd name="T37" fmla="*/ 1051 h 3292"/>
              <a:gd name="T38" fmla="*/ 1019 w 3262"/>
              <a:gd name="T39" fmla="*/ 2057 h 3292"/>
              <a:gd name="T40" fmla="*/ 980 w 3262"/>
              <a:gd name="T41" fmla="*/ 2179 h 3292"/>
              <a:gd name="T42" fmla="*/ 880 w 3262"/>
              <a:gd name="T43" fmla="*/ 2252 h 3292"/>
              <a:gd name="T44" fmla="*/ 751 w 3262"/>
              <a:gd name="T45" fmla="*/ 2252 h 3292"/>
              <a:gd name="T46" fmla="*/ 651 w 3262"/>
              <a:gd name="T47" fmla="*/ 2179 h 3292"/>
              <a:gd name="T48" fmla="*/ 612 w 3262"/>
              <a:gd name="T49" fmla="*/ 2057 h 3292"/>
              <a:gd name="T50" fmla="*/ 207 w 3262"/>
              <a:gd name="T51" fmla="*/ 2120 h 3292"/>
              <a:gd name="T52" fmla="*/ 278 w 3262"/>
              <a:gd name="T53" fmla="*/ 2351 h 3292"/>
              <a:gd name="T54" fmla="*/ 427 w 3262"/>
              <a:gd name="T55" fmla="*/ 2533 h 3292"/>
              <a:gd name="T56" fmla="*/ 634 w 3262"/>
              <a:gd name="T57" fmla="*/ 2647 h 3292"/>
              <a:gd name="T58" fmla="*/ 878 w 3262"/>
              <a:gd name="T59" fmla="*/ 2671 h 3292"/>
              <a:gd name="T60" fmla="*/ 1107 w 3262"/>
              <a:gd name="T61" fmla="*/ 2600 h 3292"/>
              <a:gd name="T62" fmla="*/ 1287 w 3262"/>
              <a:gd name="T63" fmla="*/ 2449 h 3292"/>
              <a:gd name="T64" fmla="*/ 1400 w 3262"/>
              <a:gd name="T65" fmla="*/ 2241 h 3292"/>
              <a:gd name="T66" fmla="*/ 1427 w 3262"/>
              <a:gd name="T67" fmla="*/ 1234 h 3292"/>
              <a:gd name="T68" fmla="*/ 1466 w 3262"/>
              <a:gd name="T69" fmla="*/ 1113 h 3292"/>
              <a:gd name="T70" fmla="*/ 1566 w 3262"/>
              <a:gd name="T71" fmla="*/ 1039 h 3292"/>
              <a:gd name="T72" fmla="*/ 1695 w 3262"/>
              <a:gd name="T73" fmla="*/ 1039 h 3292"/>
              <a:gd name="T74" fmla="*/ 1796 w 3262"/>
              <a:gd name="T75" fmla="*/ 1103 h 3292"/>
              <a:gd name="T76" fmla="*/ 1835 w 3262"/>
              <a:gd name="T77" fmla="*/ 1189 h 3292"/>
              <a:gd name="T78" fmla="*/ 2243 w 3262"/>
              <a:gd name="T79" fmla="*/ 1189 h 3292"/>
              <a:gd name="T80" fmla="*/ 2195 w 3262"/>
              <a:gd name="T81" fmla="*/ 975 h 3292"/>
              <a:gd name="T82" fmla="*/ 2064 w 3262"/>
              <a:gd name="T83" fmla="*/ 792 h 3292"/>
              <a:gd name="T84" fmla="*/ 1869 w 3262"/>
              <a:gd name="T85" fmla="*/ 665 h 3292"/>
              <a:gd name="T86" fmla="*/ 1631 w 3262"/>
              <a:gd name="T87" fmla="*/ 617 h 3292"/>
              <a:gd name="T88" fmla="*/ 2831 w 3262"/>
              <a:gd name="T89" fmla="*/ 12 h 3292"/>
              <a:gd name="T90" fmla="*/ 3037 w 3262"/>
              <a:gd name="T91" fmla="*/ 107 h 3292"/>
              <a:gd name="T92" fmla="*/ 3187 w 3262"/>
              <a:gd name="T93" fmla="*/ 274 h 3292"/>
              <a:gd name="T94" fmla="*/ 3259 w 3262"/>
              <a:gd name="T95" fmla="*/ 492 h 3292"/>
              <a:gd name="T96" fmla="*/ 3250 w 3262"/>
              <a:gd name="T97" fmla="*/ 2857 h 3292"/>
              <a:gd name="T98" fmla="*/ 3155 w 3262"/>
              <a:gd name="T99" fmla="*/ 3065 h 3292"/>
              <a:gd name="T100" fmla="*/ 2990 w 3262"/>
              <a:gd name="T101" fmla="*/ 3216 h 3292"/>
              <a:gd name="T102" fmla="*/ 2774 w 3262"/>
              <a:gd name="T103" fmla="*/ 3289 h 3292"/>
              <a:gd name="T104" fmla="*/ 431 w 3262"/>
              <a:gd name="T105" fmla="*/ 3279 h 3292"/>
              <a:gd name="T106" fmla="*/ 225 w 3262"/>
              <a:gd name="T107" fmla="*/ 3185 h 3292"/>
              <a:gd name="T108" fmla="*/ 76 w 3262"/>
              <a:gd name="T109" fmla="*/ 3017 h 3292"/>
              <a:gd name="T110" fmla="*/ 3 w 3262"/>
              <a:gd name="T111" fmla="*/ 2799 h 3292"/>
              <a:gd name="T112" fmla="*/ 13 w 3262"/>
              <a:gd name="T113" fmla="*/ 434 h 3292"/>
              <a:gd name="T114" fmla="*/ 106 w 3262"/>
              <a:gd name="T115" fmla="*/ 227 h 3292"/>
              <a:gd name="T116" fmla="*/ 272 w 3262"/>
              <a:gd name="T117" fmla="*/ 75 h 3292"/>
              <a:gd name="T118" fmla="*/ 489 w 3262"/>
              <a:gd name="T119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835" y="1614"/>
                </a:moveTo>
                <a:lnTo>
                  <a:pt x="1835" y="2012"/>
                </a:lnTo>
                <a:lnTo>
                  <a:pt x="1838" y="2079"/>
                </a:lnTo>
                <a:lnTo>
                  <a:pt x="1846" y="2144"/>
                </a:lnTo>
                <a:lnTo>
                  <a:pt x="1859" y="2206"/>
                </a:lnTo>
                <a:lnTo>
                  <a:pt x="1877" y="2264"/>
                </a:lnTo>
                <a:lnTo>
                  <a:pt x="1901" y="2320"/>
                </a:lnTo>
                <a:lnTo>
                  <a:pt x="1928" y="2372"/>
                </a:lnTo>
                <a:lnTo>
                  <a:pt x="1959" y="2421"/>
                </a:lnTo>
                <a:lnTo>
                  <a:pt x="1995" y="2467"/>
                </a:lnTo>
                <a:lnTo>
                  <a:pt x="2034" y="2508"/>
                </a:lnTo>
                <a:lnTo>
                  <a:pt x="2077" y="2545"/>
                </a:lnTo>
                <a:lnTo>
                  <a:pt x="2122" y="2578"/>
                </a:lnTo>
                <a:lnTo>
                  <a:pt x="2170" y="2607"/>
                </a:lnTo>
                <a:lnTo>
                  <a:pt x="2221" y="2631"/>
                </a:lnTo>
                <a:lnTo>
                  <a:pt x="2274" y="2650"/>
                </a:lnTo>
                <a:lnTo>
                  <a:pt x="2331" y="2663"/>
                </a:lnTo>
                <a:lnTo>
                  <a:pt x="2387" y="2671"/>
                </a:lnTo>
                <a:lnTo>
                  <a:pt x="2446" y="2674"/>
                </a:lnTo>
                <a:lnTo>
                  <a:pt x="2509" y="2671"/>
                </a:lnTo>
                <a:lnTo>
                  <a:pt x="2569" y="2662"/>
                </a:lnTo>
                <a:lnTo>
                  <a:pt x="2628" y="2647"/>
                </a:lnTo>
                <a:lnTo>
                  <a:pt x="2685" y="2626"/>
                </a:lnTo>
                <a:lnTo>
                  <a:pt x="2738" y="2600"/>
                </a:lnTo>
                <a:lnTo>
                  <a:pt x="2788" y="2569"/>
                </a:lnTo>
                <a:lnTo>
                  <a:pt x="2835" y="2533"/>
                </a:lnTo>
                <a:lnTo>
                  <a:pt x="2879" y="2494"/>
                </a:lnTo>
                <a:lnTo>
                  <a:pt x="2918" y="2449"/>
                </a:lnTo>
                <a:lnTo>
                  <a:pt x="2954" y="2402"/>
                </a:lnTo>
                <a:lnTo>
                  <a:pt x="2985" y="2351"/>
                </a:lnTo>
                <a:lnTo>
                  <a:pt x="3010" y="2297"/>
                </a:lnTo>
                <a:lnTo>
                  <a:pt x="3031" y="2241"/>
                </a:lnTo>
                <a:lnTo>
                  <a:pt x="3046" y="2182"/>
                </a:lnTo>
                <a:lnTo>
                  <a:pt x="3055" y="2120"/>
                </a:lnTo>
                <a:lnTo>
                  <a:pt x="3058" y="2057"/>
                </a:lnTo>
                <a:lnTo>
                  <a:pt x="3058" y="1646"/>
                </a:lnTo>
                <a:lnTo>
                  <a:pt x="2650" y="1646"/>
                </a:lnTo>
                <a:lnTo>
                  <a:pt x="2650" y="2057"/>
                </a:lnTo>
                <a:lnTo>
                  <a:pt x="2648" y="2091"/>
                </a:lnTo>
                <a:lnTo>
                  <a:pt x="2640" y="2122"/>
                </a:lnTo>
                <a:lnTo>
                  <a:pt x="2627" y="2152"/>
                </a:lnTo>
                <a:lnTo>
                  <a:pt x="2611" y="2179"/>
                </a:lnTo>
                <a:lnTo>
                  <a:pt x="2591" y="2202"/>
                </a:lnTo>
                <a:lnTo>
                  <a:pt x="2567" y="2223"/>
                </a:lnTo>
                <a:lnTo>
                  <a:pt x="2541" y="2240"/>
                </a:lnTo>
                <a:lnTo>
                  <a:pt x="2511" y="2252"/>
                </a:lnTo>
                <a:lnTo>
                  <a:pt x="2479" y="2260"/>
                </a:lnTo>
                <a:lnTo>
                  <a:pt x="2446" y="2262"/>
                </a:lnTo>
                <a:lnTo>
                  <a:pt x="2417" y="2260"/>
                </a:lnTo>
                <a:lnTo>
                  <a:pt x="2388" y="2254"/>
                </a:lnTo>
                <a:lnTo>
                  <a:pt x="2360" y="2243"/>
                </a:lnTo>
                <a:lnTo>
                  <a:pt x="2336" y="2227"/>
                </a:lnTo>
                <a:lnTo>
                  <a:pt x="2312" y="2208"/>
                </a:lnTo>
                <a:lnTo>
                  <a:pt x="2293" y="2185"/>
                </a:lnTo>
                <a:lnTo>
                  <a:pt x="2276" y="2157"/>
                </a:lnTo>
                <a:lnTo>
                  <a:pt x="2261" y="2126"/>
                </a:lnTo>
                <a:lnTo>
                  <a:pt x="2251" y="2092"/>
                </a:lnTo>
                <a:lnTo>
                  <a:pt x="2245" y="2054"/>
                </a:lnTo>
                <a:lnTo>
                  <a:pt x="2243" y="2012"/>
                </a:lnTo>
                <a:lnTo>
                  <a:pt x="2243" y="1614"/>
                </a:lnTo>
                <a:lnTo>
                  <a:pt x="1982" y="1690"/>
                </a:lnTo>
                <a:lnTo>
                  <a:pt x="1835" y="1614"/>
                </a:lnTo>
                <a:close/>
                <a:moveTo>
                  <a:pt x="1631" y="617"/>
                </a:moveTo>
                <a:lnTo>
                  <a:pt x="1568" y="620"/>
                </a:lnTo>
                <a:lnTo>
                  <a:pt x="1508" y="630"/>
                </a:lnTo>
                <a:lnTo>
                  <a:pt x="1450" y="645"/>
                </a:lnTo>
                <a:lnTo>
                  <a:pt x="1394" y="666"/>
                </a:lnTo>
                <a:lnTo>
                  <a:pt x="1339" y="692"/>
                </a:lnTo>
                <a:lnTo>
                  <a:pt x="1289" y="723"/>
                </a:lnTo>
                <a:lnTo>
                  <a:pt x="1242" y="758"/>
                </a:lnTo>
                <a:lnTo>
                  <a:pt x="1199" y="798"/>
                </a:lnTo>
                <a:lnTo>
                  <a:pt x="1159" y="841"/>
                </a:lnTo>
                <a:lnTo>
                  <a:pt x="1124" y="889"/>
                </a:lnTo>
                <a:lnTo>
                  <a:pt x="1094" y="940"/>
                </a:lnTo>
                <a:lnTo>
                  <a:pt x="1067" y="994"/>
                </a:lnTo>
                <a:lnTo>
                  <a:pt x="1047" y="1051"/>
                </a:lnTo>
                <a:lnTo>
                  <a:pt x="1032" y="1110"/>
                </a:lnTo>
                <a:lnTo>
                  <a:pt x="1022" y="1171"/>
                </a:lnTo>
                <a:lnTo>
                  <a:pt x="1019" y="1234"/>
                </a:lnTo>
                <a:lnTo>
                  <a:pt x="1019" y="2057"/>
                </a:lnTo>
                <a:lnTo>
                  <a:pt x="1017" y="2091"/>
                </a:lnTo>
                <a:lnTo>
                  <a:pt x="1009" y="2122"/>
                </a:lnTo>
                <a:lnTo>
                  <a:pt x="997" y="2152"/>
                </a:lnTo>
                <a:lnTo>
                  <a:pt x="980" y="2179"/>
                </a:lnTo>
                <a:lnTo>
                  <a:pt x="960" y="2202"/>
                </a:lnTo>
                <a:lnTo>
                  <a:pt x="936" y="2223"/>
                </a:lnTo>
                <a:lnTo>
                  <a:pt x="910" y="2240"/>
                </a:lnTo>
                <a:lnTo>
                  <a:pt x="880" y="2252"/>
                </a:lnTo>
                <a:lnTo>
                  <a:pt x="848" y="2260"/>
                </a:lnTo>
                <a:lnTo>
                  <a:pt x="815" y="2262"/>
                </a:lnTo>
                <a:lnTo>
                  <a:pt x="783" y="2260"/>
                </a:lnTo>
                <a:lnTo>
                  <a:pt x="751" y="2252"/>
                </a:lnTo>
                <a:lnTo>
                  <a:pt x="722" y="2240"/>
                </a:lnTo>
                <a:lnTo>
                  <a:pt x="696" y="2223"/>
                </a:lnTo>
                <a:lnTo>
                  <a:pt x="671" y="2202"/>
                </a:lnTo>
                <a:lnTo>
                  <a:pt x="651" y="2179"/>
                </a:lnTo>
                <a:lnTo>
                  <a:pt x="634" y="2152"/>
                </a:lnTo>
                <a:lnTo>
                  <a:pt x="622" y="2122"/>
                </a:lnTo>
                <a:lnTo>
                  <a:pt x="615" y="2091"/>
                </a:lnTo>
                <a:lnTo>
                  <a:pt x="612" y="2057"/>
                </a:lnTo>
                <a:lnTo>
                  <a:pt x="612" y="1646"/>
                </a:lnTo>
                <a:lnTo>
                  <a:pt x="204" y="1646"/>
                </a:lnTo>
                <a:lnTo>
                  <a:pt x="204" y="2057"/>
                </a:lnTo>
                <a:lnTo>
                  <a:pt x="207" y="2120"/>
                </a:lnTo>
                <a:lnTo>
                  <a:pt x="216" y="2182"/>
                </a:lnTo>
                <a:lnTo>
                  <a:pt x="231" y="2241"/>
                </a:lnTo>
                <a:lnTo>
                  <a:pt x="252" y="2297"/>
                </a:lnTo>
                <a:lnTo>
                  <a:pt x="278" y="2351"/>
                </a:lnTo>
                <a:lnTo>
                  <a:pt x="309" y="2402"/>
                </a:lnTo>
                <a:lnTo>
                  <a:pt x="344" y="2449"/>
                </a:lnTo>
                <a:lnTo>
                  <a:pt x="384" y="2494"/>
                </a:lnTo>
                <a:lnTo>
                  <a:pt x="427" y="2533"/>
                </a:lnTo>
                <a:lnTo>
                  <a:pt x="474" y="2569"/>
                </a:lnTo>
                <a:lnTo>
                  <a:pt x="524" y="2600"/>
                </a:lnTo>
                <a:lnTo>
                  <a:pt x="578" y="2626"/>
                </a:lnTo>
                <a:lnTo>
                  <a:pt x="634" y="2647"/>
                </a:lnTo>
                <a:lnTo>
                  <a:pt x="693" y="2662"/>
                </a:lnTo>
                <a:lnTo>
                  <a:pt x="753" y="2671"/>
                </a:lnTo>
                <a:lnTo>
                  <a:pt x="815" y="2674"/>
                </a:lnTo>
                <a:lnTo>
                  <a:pt x="878" y="2671"/>
                </a:lnTo>
                <a:lnTo>
                  <a:pt x="938" y="2662"/>
                </a:lnTo>
                <a:lnTo>
                  <a:pt x="998" y="2647"/>
                </a:lnTo>
                <a:lnTo>
                  <a:pt x="1054" y="2626"/>
                </a:lnTo>
                <a:lnTo>
                  <a:pt x="1107" y="2600"/>
                </a:lnTo>
                <a:lnTo>
                  <a:pt x="1157" y="2569"/>
                </a:lnTo>
                <a:lnTo>
                  <a:pt x="1204" y="2533"/>
                </a:lnTo>
                <a:lnTo>
                  <a:pt x="1248" y="2494"/>
                </a:lnTo>
                <a:lnTo>
                  <a:pt x="1287" y="2449"/>
                </a:lnTo>
                <a:lnTo>
                  <a:pt x="1323" y="2402"/>
                </a:lnTo>
                <a:lnTo>
                  <a:pt x="1354" y="2351"/>
                </a:lnTo>
                <a:lnTo>
                  <a:pt x="1379" y="2297"/>
                </a:lnTo>
                <a:lnTo>
                  <a:pt x="1400" y="2241"/>
                </a:lnTo>
                <a:lnTo>
                  <a:pt x="1415" y="2182"/>
                </a:lnTo>
                <a:lnTo>
                  <a:pt x="1424" y="2120"/>
                </a:lnTo>
                <a:lnTo>
                  <a:pt x="1427" y="2057"/>
                </a:lnTo>
                <a:lnTo>
                  <a:pt x="1427" y="1234"/>
                </a:lnTo>
                <a:lnTo>
                  <a:pt x="1429" y="1201"/>
                </a:lnTo>
                <a:lnTo>
                  <a:pt x="1438" y="1169"/>
                </a:lnTo>
                <a:lnTo>
                  <a:pt x="1450" y="1140"/>
                </a:lnTo>
                <a:lnTo>
                  <a:pt x="1466" y="1113"/>
                </a:lnTo>
                <a:lnTo>
                  <a:pt x="1487" y="1088"/>
                </a:lnTo>
                <a:lnTo>
                  <a:pt x="1510" y="1067"/>
                </a:lnTo>
                <a:lnTo>
                  <a:pt x="1538" y="1051"/>
                </a:lnTo>
                <a:lnTo>
                  <a:pt x="1566" y="1039"/>
                </a:lnTo>
                <a:lnTo>
                  <a:pt x="1598" y="1031"/>
                </a:lnTo>
                <a:lnTo>
                  <a:pt x="1631" y="1028"/>
                </a:lnTo>
                <a:lnTo>
                  <a:pt x="1664" y="1031"/>
                </a:lnTo>
                <a:lnTo>
                  <a:pt x="1695" y="1039"/>
                </a:lnTo>
                <a:lnTo>
                  <a:pt x="1725" y="1050"/>
                </a:lnTo>
                <a:lnTo>
                  <a:pt x="1752" y="1065"/>
                </a:lnTo>
                <a:lnTo>
                  <a:pt x="1775" y="1083"/>
                </a:lnTo>
                <a:lnTo>
                  <a:pt x="1796" y="1103"/>
                </a:lnTo>
                <a:lnTo>
                  <a:pt x="1812" y="1124"/>
                </a:lnTo>
                <a:lnTo>
                  <a:pt x="1824" y="1146"/>
                </a:lnTo>
                <a:lnTo>
                  <a:pt x="1832" y="1168"/>
                </a:lnTo>
                <a:lnTo>
                  <a:pt x="1835" y="1189"/>
                </a:lnTo>
                <a:lnTo>
                  <a:pt x="1835" y="1389"/>
                </a:lnTo>
                <a:lnTo>
                  <a:pt x="1982" y="1465"/>
                </a:lnTo>
                <a:lnTo>
                  <a:pt x="2243" y="1389"/>
                </a:lnTo>
                <a:lnTo>
                  <a:pt x="2243" y="1189"/>
                </a:lnTo>
                <a:lnTo>
                  <a:pt x="2240" y="1134"/>
                </a:lnTo>
                <a:lnTo>
                  <a:pt x="2230" y="1080"/>
                </a:lnTo>
                <a:lnTo>
                  <a:pt x="2215" y="1026"/>
                </a:lnTo>
                <a:lnTo>
                  <a:pt x="2195" y="975"/>
                </a:lnTo>
                <a:lnTo>
                  <a:pt x="2169" y="925"/>
                </a:lnTo>
                <a:lnTo>
                  <a:pt x="2138" y="878"/>
                </a:lnTo>
                <a:lnTo>
                  <a:pt x="2103" y="834"/>
                </a:lnTo>
                <a:lnTo>
                  <a:pt x="2064" y="792"/>
                </a:lnTo>
                <a:lnTo>
                  <a:pt x="2020" y="755"/>
                </a:lnTo>
                <a:lnTo>
                  <a:pt x="1973" y="720"/>
                </a:lnTo>
                <a:lnTo>
                  <a:pt x="1923" y="691"/>
                </a:lnTo>
                <a:lnTo>
                  <a:pt x="1869" y="665"/>
                </a:lnTo>
                <a:lnTo>
                  <a:pt x="1813" y="644"/>
                </a:lnTo>
                <a:lnTo>
                  <a:pt x="1755" y="630"/>
                </a:lnTo>
                <a:lnTo>
                  <a:pt x="1693" y="620"/>
                </a:lnTo>
                <a:lnTo>
                  <a:pt x="1631" y="617"/>
                </a:lnTo>
                <a:close/>
                <a:moveTo>
                  <a:pt x="548" y="0"/>
                </a:moveTo>
                <a:lnTo>
                  <a:pt x="2714" y="0"/>
                </a:lnTo>
                <a:lnTo>
                  <a:pt x="2774" y="3"/>
                </a:lnTo>
                <a:lnTo>
                  <a:pt x="2831" y="12"/>
                </a:lnTo>
                <a:lnTo>
                  <a:pt x="2886" y="28"/>
                </a:lnTo>
                <a:lnTo>
                  <a:pt x="2940" y="49"/>
                </a:lnTo>
                <a:lnTo>
                  <a:pt x="2990" y="75"/>
                </a:lnTo>
                <a:lnTo>
                  <a:pt x="3037" y="107"/>
                </a:lnTo>
                <a:lnTo>
                  <a:pt x="3081" y="142"/>
                </a:lnTo>
                <a:lnTo>
                  <a:pt x="3121" y="182"/>
                </a:lnTo>
                <a:lnTo>
                  <a:pt x="3155" y="227"/>
                </a:lnTo>
                <a:lnTo>
                  <a:pt x="3187" y="274"/>
                </a:lnTo>
                <a:lnTo>
                  <a:pt x="3213" y="325"/>
                </a:lnTo>
                <a:lnTo>
                  <a:pt x="3234" y="379"/>
                </a:lnTo>
                <a:lnTo>
                  <a:pt x="3250" y="434"/>
                </a:lnTo>
                <a:lnTo>
                  <a:pt x="3259" y="492"/>
                </a:lnTo>
                <a:lnTo>
                  <a:pt x="3262" y="552"/>
                </a:lnTo>
                <a:lnTo>
                  <a:pt x="3262" y="2738"/>
                </a:lnTo>
                <a:lnTo>
                  <a:pt x="3259" y="2799"/>
                </a:lnTo>
                <a:lnTo>
                  <a:pt x="3250" y="2857"/>
                </a:lnTo>
                <a:lnTo>
                  <a:pt x="3234" y="2913"/>
                </a:lnTo>
                <a:lnTo>
                  <a:pt x="3213" y="2967"/>
                </a:lnTo>
                <a:lnTo>
                  <a:pt x="3187" y="3017"/>
                </a:lnTo>
                <a:lnTo>
                  <a:pt x="3155" y="3065"/>
                </a:lnTo>
                <a:lnTo>
                  <a:pt x="3121" y="3109"/>
                </a:lnTo>
                <a:lnTo>
                  <a:pt x="3081" y="3148"/>
                </a:lnTo>
                <a:lnTo>
                  <a:pt x="3037" y="3185"/>
                </a:lnTo>
                <a:lnTo>
                  <a:pt x="2990" y="3216"/>
                </a:lnTo>
                <a:lnTo>
                  <a:pt x="2940" y="3242"/>
                </a:lnTo>
                <a:lnTo>
                  <a:pt x="2886" y="3263"/>
                </a:lnTo>
                <a:lnTo>
                  <a:pt x="2831" y="3279"/>
                </a:lnTo>
                <a:lnTo>
                  <a:pt x="2774" y="3289"/>
                </a:lnTo>
                <a:lnTo>
                  <a:pt x="2714" y="3292"/>
                </a:lnTo>
                <a:lnTo>
                  <a:pt x="548" y="3292"/>
                </a:lnTo>
                <a:lnTo>
                  <a:pt x="489" y="3289"/>
                </a:lnTo>
                <a:lnTo>
                  <a:pt x="431" y="3279"/>
                </a:lnTo>
                <a:lnTo>
                  <a:pt x="375" y="3263"/>
                </a:lnTo>
                <a:lnTo>
                  <a:pt x="322" y="3242"/>
                </a:lnTo>
                <a:lnTo>
                  <a:pt x="272" y="3216"/>
                </a:lnTo>
                <a:lnTo>
                  <a:pt x="225" y="3185"/>
                </a:lnTo>
                <a:lnTo>
                  <a:pt x="181" y="3148"/>
                </a:lnTo>
                <a:lnTo>
                  <a:pt x="142" y="3109"/>
                </a:lnTo>
                <a:lnTo>
                  <a:pt x="106" y="3065"/>
                </a:lnTo>
                <a:lnTo>
                  <a:pt x="76" y="3017"/>
                </a:lnTo>
                <a:lnTo>
                  <a:pt x="49" y="2967"/>
                </a:lnTo>
                <a:lnTo>
                  <a:pt x="29" y="2913"/>
                </a:lnTo>
                <a:lnTo>
                  <a:pt x="13" y="2857"/>
                </a:lnTo>
                <a:lnTo>
                  <a:pt x="3" y="2799"/>
                </a:lnTo>
                <a:lnTo>
                  <a:pt x="0" y="2738"/>
                </a:lnTo>
                <a:lnTo>
                  <a:pt x="0" y="552"/>
                </a:lnTo>
                <a:lnTo>
                  <a:pt x="3" y="492"/>
                </a:lnTo>
                <a:lnTo>
                  <a:pt x="13" y="434"/>
                </a:lnTo>
                <a:lnTo>
                  <a:pt x="29" y="379"/>
                </a:lnTo>
                <a:lnTo>
                  <a:pt x="49" y="325"/>
                </a:lnTo>
                <a:lnTo>
                  <a:pt x="76" y="274"/>
                </a:lnTo>
                <a:lnTo>
                  <a:pt x="106" y="227"/>
                </a:lnTo>
                <a:lnTo>
                  <a:pt x="142" y="182"/>
                </a:lnTo>
                <a:lnTo>
                  <a:pt x="181" y="142"/>
                </a:lnTo>
                <a:lnTo>
                  <a:pt x="225" y="107"/>
                </a:lnTo>
                <a:lnTo>
                  <a:pt x="272" y="75"/>
                </a:lnTo>
                <a:lnTo>
                  <a:pt x="322" y="49"/>
                </a:lnTo>
                <a:lnTo>
                  <a:pt x="375" y="28"/>
                </a:lnTo>
                <a:lnTo>
                  <a:pt x="431" y="12"/>
                </a:lnTo>
                <a:lnTo>
                  <a:pt x="489" y="3"/>
                </a:lnTo>
                <a:lnTo>
                  <a:pt x="54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2" name="Freeform 1729"/>
          <p:cNvSpPr>
            <a:spLocks noEditPoints="1"/>
          </p:cNvSpPr>
          <p:nvPr/>
        </p:nvSpPr>
        <p:spPr bwMode="auto">
          <a:xfrm>
            <a:off x="1645768" y="3131005"/>
            <a:ext cx="336784" cy="340085"/>
          </a:xfrm>
          <a:custGeom>
            <a:avLst/>
            <a:gdLst>
              <a:gd name="T0" fmla="*/ 1859 w 3262"/>
              <a:gd name="T1" fmla="*/ 1999 h 3292"/>
              <a:gd name="T2" fmla="*/ 1995 w 3262"/>
              <a:gd name="T3" fmla="*/ 2260 h 3292"/>
              <a:gd name="T4" fmla="*/ 2221 w 3262"/>
              <a:gd name="T5" fmla="*/ 2424 h 3292"/>
              <a:gd name="T6" fmla="*/ 2509 w 3262"/>
              <a:gd name="T7" fmla="*/ 2466 h 3292"/>
              <a:gd name="T8" fmla="*/ 2788 w 3262"/>
              <a:gd name="T9" fmla="*/ 2363 h 3292"/>
              <a:gd name="T10" fmla="*/ 2985 w 3262"/>
              <a:gd name="T11" fmla="*/ 2146 h 3292"/>
              <a:gd name="T12" fmla="*/ 3058 w 3262"/>
              <a:gd name="T13" fmla="*/ 1851 h 3292"/>
              <a:gd name="T14" fmla="*/ 2640 w 3262"/>
              <a:gd name="T15" fmla="*/ 1916 h 3292"/>
              <a:gd name="T16" fmla="*/ 2541 w 3262"/>
              <a:gd name="T17" fmla="*/ 2034 h 3292"/>
              <a:gd name="T18" fmla="*/ 2388 w 3262"/>
              <a:gd name="T19" fmla="*/ 2049 h 3292"/>
              <a:gd name="T20" fmla="*/ 2276 w 3262"/>
              <a:gd name="T21" fmla="*/ 1951 h 3292"/>
              <a:gd name="T22" fmla="*/ 2243 w 3262"/>
              <a:gd name="T23" fmla="*/ 1407 h 3292"/>
              <a:gd name="T24" fmla="*/ 1508 w 3262"/>
              <a:gd name="T25" fmla="*/ 423 h 3292"/>
              <a:gd name="T26" fmla="*/ 1242 w 3262"/>
              <a:gd name="T27" fmla="*/ 552 h 3292"/>
              <a:gd name="T28" fmla="*/ 1067 w 3262"/>
              <a:gd name="T29" fmla="*/ 789 h 3292"/>
              <a:gd name="T30" fmla="*/ 1019 w 3262"/>
              <a:gd name="T31" fmla="*/ 1851 h 3292"/>
              <a:gd name="T32" fmla="*/ 960 w 3262"/>
              <a:gd name="T33" fmla="*/ 1997 h 3292"/>
              <a:gd name="T34" fmla="*/ 815 w 3262"/>
              <a:gd name="T35" fmla="*/ 2057 h 3292"/>
              <a:gd name="T36" fmla="*/ 671 w 3262"/>
              <a:gd name="T37" fmla="*/ 1997 h 3292"/>
              <a:gd name="T38" fmla="*/ 612 w 3262"/>
              <a:gd name="T39" fmla="*/ 1851 h 3292"/>
              <a:gd name="T40" fmla="*/ 216 w 3262"/>
              <a:gd name="T41" fmla="*/ 1975 h 3292"/>
              <a:gd name="T42" fmla="*/ 344 w 3262"/>
              <a:gd name="T43" fmla="*/ 2244 h 3292"/>
              <a:gd name="T44" fmla="*/ 578 w 3262"/>
              <a:gd name="T45" fmla="*/ 2420 h 3292"/>
              <a:gd name="T46" fmla="*/ 878 w 3262"/>
              <a:gd name="T47" fmla="*/ 2466 h 3292"/>
              <a:gd name="T48" fmla="*/ 1157 w 3262"/>
              <a:gd name="T49" fmla="*/ 2363 h 3292"/>
              <a:gd name="T50" fmla="*/ 1354 w 3262"/>
              <a:gd name="T51" fmla="*/ 2146 h 3292"/>
              <a:gd name="T52" fmla="*/ 1427 w 3262"/>
              <a:gd name="T53" fmla="*/ 1851 h 3292"/>
              <a:gd name="T54" fmla="*/ 1466 w 3262"/>
              <a:gd name="T55" fmla="*/ 906 h 3292"/>
              <a:gd name="T56" fmla="*/ 1598 w 3262"/>
              <a:gd name="T57" fmla="*/ 825 h 3292"/>
              <a:gd name="T58" fmla="*/ 1752 w 3262"/>
              <a:gd name="T59" fmla="*/ 860 h 3292"/>
              <a:gd name="T60" fmla="*/ 1832 w 3262"/>
              <a:gd name="T61" fmla="*/ 962 h 3292"/>
              <a:gd name="T62" fmla="*/ 2243 w 3262"/>
              <a:gd name="T63" fmla="*/ 984 h 3292"/>
              <a:gd name="T64" fmla="*/ 2169 w 3262"/>
              <a:gd name="T65" fmla="*/ 719 h 3292"/>
              <a:gd name="T66" fmla="*/ 1973 w 3262"/>
              <a:gd name="T67" fmla="*/ 514 h 3292"/>
              <a:gd name="T68" fmla="*/ 1693 w 3262"/>
              <a:gd name="T69" fmla="*/ 414 h 3292"/>
              <a:gd name="T70" fmla="*/ 1836 w 3262"/>
              <a:gd name="T71" fmla="*/ 12 h 3292"/>
              <a:gd name="T72" fmla="*/ 2310 w 3262"/>
              <a:gd name="T73" fmla="*/ 148 h 3292"/>
              <a:gd name="T74" fmla="*/ 2714 w 3262"/>
              <a:gd name="T75" fmla="*/ 415 h 3292"/>
              <a:gd name="T76" fmla="*/ 3022 w 3262"/>
              <a:gd name="T77" fmla="*/ 787 h 3292"/>
              <a:gd name="T78" fmla="*/ 3212 w 3262"/>
              <a:gd name="T79" fmla="*/ 1240 h 3292"/>
              <a:gd name="T80" fmla="*/ 3259 w 3262"/>
              <a:gd name="T81" fmla="*/ 1750 h 3292"/>
              <a:gd name="T82" fmla="*/ 3152 w 3262"/>
              <a:gd name="T83" fmla="*/ 2241 h 3292"/>
              <a:gd name="T84" fmla="*/ 2912 w 3262"/>
              <a:gd name="T85" fmla="*/ 2664 h 3292"/>
              <a:gd name="T86" fmla="*/ 2563 w 3262"/>
              <a:gd name="T87" fmla="*/ 2997 h 3292"/>
              <a:gd name="T88" fmla="*/ 2128 w 3262"/>
              <a:gd name="T89" fmla="*/ 3213 h 3292"/>
              <a:gd name="T90" fmla="*/ 1631 w 3262"/>
              <a:gd name="T91" fmla="*/ 3292 h 3292"/>
              <a:gd name="T92" fmla="*/ 1135 w 3262"/>
              <a:gd name="T93" fmla="*/ 3213 h 3292"/>
              <a:gd name="T94" fmla="*/ 699 w 3262"/>
              <a:gd name="T95" fmla="*/ 2997 h 3292"/>
              <a:gd name="T96" fmla="*/ 350 w 3262"/>
              <a:gd name="T97" fmla="*/ 2664 h 3292"/>
              <a:gd name="T98" fmla="*/ 109 w 3262"/>
              <a:gd name="T99" fmla="*/ 2241 h 3292"/>
              <a:gd name="T100" fmla="*/ 3 w 3262"/>
              <a:gd name="T101" fmla="*/ 1750 h 3292"/>
              <a:gd name="T102" fmla="*/ 50 w 3262"/>
              <a:gd name="T103" fmla="*/ 1240 h 3292"/>
              <a:gd name="T104" fmla="*/ 239 w 3262"/>
              <a:gd name="T105" fmla="*/ 787 h 3292"/>
              <a:gd name="T106" fmla="*/ 547 w 3262"/>
              <a:gd name="T107" fmla="*/ 415 h 3292"/>
              <a:gd name="T108" fmla="*/ 952 w 3262"/>
              <a:gd name="T109" fmla="*/ 148 h 3292"/>
              <a:gd name="T110" fmla="*/ 1426 w 3262"/>
              <a:gd name="T111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835" y="1407"/>
                </a:moveTo>
                <a:lnTo>
                  <a:pt x="1835" y="1807"/>
                </a:lnTo>
                <a:lnTo>
                  <a:pt x="1838" y="1873"/>
                </a:lnTo>
                <a:lnTo>
                  <a:pt x="1846" y="1938"/>
                </a:lnTo>
                <a:lnTo>
                  <a:pt x="1859" y="1999"/>
                </a:lnTo>
                <a:lnTo>
                  <a:pt x="1877" y="2058"/>
                </a:lnTo>
                <a:lnTo>
                  <a:pt x="1901" y="2114"/>
                </a:lnTo>
                <a:lnTo>
                  <a:pt x="1928" y="2166"/>
                </a:lnTo>
                <a:lnTo>
                  <a:pt x="1959" y="2216"/>
                </a:lnTo>
                <a:lnTo>
                  <a:pt x="1995" y="2260"/>
                </a:lnTo>
                <a:lnTo>
                  <a:pt x="2034" y="2303"/>
                </a:lnTo>
                <a:lnTo>
                  <a:pt x="2077" y="2340"/>
                </a:lnTo>
                <a:lnTo>
                  <a:pt x="2122" y="2373"/>
                </a:lnTo>
                <a:lnTo>
                  <a:pt x="2170" y="2401"/>
                </a:lnTo>
                <a:lnTo>
                  <a:pt x="2221" y="2424"/>
                </a:lnTo>
                <a:lnTo>
                  <a:pt x="2274" y="2443"/>
                </a:lnTo>
                <a:lnTo>
                  <a:pt x="2331" y="2458"/>
                </a:lnTo>
                <a:lnTo>
                  <a:pt x="2387" y="2466"/>
                </a:lnTo>
                <a:lnTo>
                  <a:pt x="2446" y="2469"/>
                </a:lnTo>
                <a:lnTo>
                  <a:pt x="2509" y="2466"/>
                </a:lnTo>
                <a:lnTo>
                  <a:pt x="2569" y="2455"/>
                </a:lnTo>
                <a:lnTo>
                  <a:pt x="2628" y="2441"/>
                </a:lnTo>
                <a:lnTo>
                  <a:pt x="2685" y="2420"/>
                </a:lnTo>
                <a:lnTo>
                  <a:pt x="2738" y="2393"/>
                </a:lnTo>
                <a:lnTo>
                  <a:pt x="2788" y="2363"/>
                </a:lnTo>
                <a:lnTo>
                  <a:pt x="2835" y="2327"/>
                </a:lnTo>
                <a:lnTo>
                  <a:pt x="2879" y="2287"/>
                </a:lnTo>
                <a:lnTo>
                  <a:pt x="2918" y="2244"/>
                </a:lnTo>
                <a:lnTo>
                  <a:pt x="2954" y="2196"/>
                </a:lnTo>
                <a:lnTo>
                  <a:pt x="2985" y="2146"/>
                </a:lnTo>
                <a:lnTo>
                  <a:pt x="3010" y="2091"/>
                </a:lnTo>
                <a:lnTo>
                  <a:pt x="3031" y="2035"/>
                </a:lnTo>
                <a:lnTo>
                  <a:pt x="3046" y="1975"/>
                </a:lnTo>
                <a:lnTo>
                  <a:pt x="3055" y="1914"/>
                </a:lnTo>
                <a:lnTo>
                  <a:pt x="3058" y="1851"/>
                </a:lnTo>
                <a:lnTo>
                  <a:pt x="3058" y="1439"/>
                </a:lnTo>
                <a:lnTo>
                  <a:pt x="2650" y="1439"/>
                </a:lnTo>
                <a:lnTo>
                  <a:pt x="2650" y="1851"/>
                </a:lnTo>
                <a:lnTo>
                  <a:pt x="2648" y="1884"/>
                </a:lnTo>
                <a:lnTo>
                  <a:pt x="2640" y="1916"/>
                </a:lnTo>
                <a:lnTo>
                  <a:pt x="2627" y="1946"/>
                </a:lnTo>
                <a:lnTo>
                  <a:pt x="2611" y="1973"/>
                </a:lnTo>
                <a:lnTo>
                  <a:pt x="2591" y="1997"/>
                </a:lnTo>
                <a:lnTo>
                  <a:pt x="2567" y="2018"/>
                </a:lnTo>
                <a:lnTo>
                  <a:pt x="2541" y="2034"/>
                </a:lnTo>
                <a:lnTo>
                  <a:pt x="2511" y="2047"/>
                </a:lnTo>
                <a:lnTo>
                  <a:pt x="2479" y="2055"/>
                </a:lnTo>
                <a:lnTo>
                  <a:pt x="2446" y="2057"/>
                </a:lnTo>
                <a:lnTo>
                  <a:pt x="2417" y="2055"/>
                </a:lnTo>
                <a:lnTo>
                  <a:pt x="2388" y="2049"/>
                </a:lnTo>
                <a:lnTo>
                  <a:pt x="2360" y="2037"/>
                </a:lnTo>
                <a:lnTo>
                  <a:pt x="2336" y="2022"/>
                </a:lnTo>
                <a:lnTo>
                  <a:pt x="2312" y="2002"/>
                </a:lnTo>
                <a:lnTo>
                  <a:pt x="2293" y="1979"/>
                </a:lnTo>
                <a:lnTo>
                  <a:pt x="2276" y="1951"/>
                </a:lnTo>
                <a:lnTo>
                  <a:pt x="2261" y="1921"/>
                </a:lnTo>
                <a:lnTo>
                  <a:pt x="2251" y="1886"/>
                </a:lnTo>
                <a:lnTo>
                  <a:pt x="2245" y="1848"/>
                </a:lnTo>
                <a:lnTo>
                  <a:pt x="2243" y="1807"/>
                </a:lnTo>
                <a:lnTo>
                  <a:pt x="2243" y="1407"/>
                </a:lnTo>
                <a:lnTo>
                  <a:pt x="1982" y="1485"/>
                </a:lnTo>
                <a:lnTo>
                  <a:pt x="1835" y="1407"/>
                </a:lnTo>
                <a:close/>
                <a:moveTo>
                  <a:pt x="1631" y="411"/>
                </a:moveTo>
                <a:lnTo>
                  <a:pt x="1568" y="414"/>
                </a:lnTo>
                <a:lnTo>
                  <a:pt x="1508" y="423"/>
                </a:lnTo>
                <a:lnTo>
                  <a:pt x="1450" y="439"/>
                </a:lnTo>
                <a:lnTo>
                  <a:pt x="1394" y="459"/>
                </a:lnTo>
                <a:lnTo>
                  <a:pt x="1339" y="485"/>
                </a:lnTo>
                <a:lnTo>
                  <a:pt x="1289" y="516"/>
                </a:lnTo>
                <a:lnTo>
                  <a:pt x="1242" y="552"/>
                </a:lnTo>
                <a:lnTo>
                  <a:pt x="1199" y="592"/>
                </a:lnTo>
                <a:lnTo>
                  <a:pt x="1159" y="636"/>
                </a:lnTo>
                <a:lnTo>
                  <a:pt x="1124" y="683"/>
                </a:lnTo>
                <a:lnTo>
                  <a:pt x="1094" y="734"/>
                </a:lnTo>
                <a:lnTo>
                  <a:pt x="1067" y="789"/>
                </a:lnTo>
                <a:lnTo>
                  <a:pt x="1047" y="844"/>
                </a:lnTo>
                <a:lnTo>
                  <a:pt x="1032" y="904"/>
                </a:lnTo>
                <a:lnTo>
                  <a:pt x="1022" y="965"/>
                </a:lnTo>
                <a:lnTo>
                  <a:pt x="1019" y="1028"/>
                </a:lnTo>
                <a:lnTo>
                  <a:pt x="1019" y="1851"/>
                </a:lnTo>
                <a:lnTo>
                  <a:pt x="1017" y="1884"/>
                </a:lnTo>
                <a:lnTo>
                  <a:pt x="1009" y="1916"/>
                </a:lnTo>
                <a:lnTo>
                  <a:pt x="997" y="1946"/>
                </a:lnTo>
                <a:lnTo>
                  <a:pt x="980" y="1973"/>
                </a:lnTo>
                <a:lnTo>
                  <a:pt x="960" y="1997"/>
                </a:lnTo>
                <a:lnTo>
                  <a:pt x="936" y="2018"/>
                </a:lnTo>
                <a:lnTo>
                  <a:pt x="910" y="2034"/>
                </a:lnTo>
                <a:lnTo>
                  <a:pt x="880" y="2047"/>
                </a:lnTo>
                <a:lnTo>
                  <a:pt x="848" y="2055"/>
                </a:lnTo>
                <a:lnTo>
                  <a:pt x="815" y="2057"/>
                </a:lnTo>
                <a:lnTo>
                  <a:pt x="783" y="2055"/>
                </a:lnTo>
                <a:lnTo>
                  <a:pt x="751" y="2047"/>
                </a:lnTo>
                <a:lnTo>
                  <a:pt x="722" y="2034"/>
                </a:lnTo>
                <a:lnTo>
                  <a:pt x="696" y="2018"/>
                </a:lnTo>
                <a:lnTo>
                  <a:pt x="671" y="1997"/>
                </a:lnTo>
                <a:lnTo>
                  <a:pt x="651" y="1973"/>
                </a:lnTo>
                <a:lnTo>
                  <a:pt x="634" y="1946"/>
                </a:lnTo>
                <a:lnTo>
                  <a:pt x="622" y="1916"/>
                </a:lnTo>
                <a:lnTo>
                  <a:pt x="615" y="1884"/>
                </a:lnTo>
                <a:lnTo>
                  <a:pt x="612" y="1851"/>
                </a:lnTo>
                <a:lnTo>
                  <a:pt x="612" y="1439"/>
                </a:lnTo>
                <a:lnTo>
                  <a:pt x="204" y="1439"/>
                </a:lnTo>
                <a:lnTo>
                  <a:pt x="204" y="1851"/>
                </a:lnTo>
                <a:lnTo>
                  <a:pt x="207" y="1914"/>
                </a:lnTo>
                <a:lnTo>
                  <a:pt x="216" y="1975"/>
                </a:lnTo>
                <a:lnTo>
                  <a:pt x="231" y="2035"/>
                </a:lnTo>
                <a:lnTo>
                  <a:pt x="252" y="2091"/>
                </a:lnTo>
                <a:lnTo>
                  <a:pt x="278" y="2146"/>
                </a:lnTo>
                <a:lnTo>
                  <a:pt x="309" y="2196"/>
                </a:lnTo>
                <a:lnTo>
                  <a:pt x="344" y="2244"/>
                </a:lnTo>
                <a:lnTo>
                  <a:pt x="384" y="2287"/>
                </a:lnTo>
                <a:lnTo>
                  <a:pt x="427" y="2327"/>
                </a:lnTo>
                <a:lnTo>
                  <a:pt x="474" y="2363"/>
                </a:lnTo>
                <a:lnTo>
                  <a:pt x="524" y="2393"/>
                </a:lnTo>
                <a:lnTo>
                  <a:pt x="578" y="2420"/>
                </a:lnTo>
                <a:lnTo>
                  <a:pt x="634" y="2441"/>
                </a:lnTo>
                <a:lnTo>
                  <a:pt x="693" y="2455"/>
                </a:lnTo>
                <a:lnTo>
                  <a:pt x="753" y="2466"/>
                </a:lnTo>
                <a:lnTo>
                  <a:pt x="815" y="2469"/>
                </a:lnTo>
                <a:lnTo>
                  <a:pt x="878" y="2466"/>
                </a:lnTo>
                <a:lnTo>
                  <a:pt x="938" y="2455"/>
                </a:lnTo>
                <a:lnTo>
                  <a:pt x="998" y="2441"/>
                </a:lnTo>
                <a:lnTo>
                  <a:pt x="1054" y="2420"/>
                </a:lnTo>
                <a:lnTo>
                  <a:pt x="1107" y="2393"/>
                </a:lnTo>
                <a:lnTo>
                  <a:pt x="1157" y="2363"/>
                </a:lnTo>
                <a:lnTo>
                  <a:pt x="1204" y="2327"/>
                </a:lnTo>
                <a:lnTo>
                  <a:pt x="1248" y="2287"/>
                </a:lnTo>
                <a:lnTo>
                  <a:pt x="1287" y="2244"/>
                </a:lnTo>
                <a:lnTo>
                  <a:pt x="1323" y="2196"/>
                </a:lnTo>
                <a:lnTo>
                  <a:pt x="1354" y="2146"/>
                </a:lnTo>
                <a:lnTo>
                  <a:pt x="1379" y="2091"/>
                </a:lnTo>
                <a:lnTo>
                  <a:pt x="1400" y="2035"/>
                </a:lnTo>
                <a:lnTo>
                  <a:pt x="1415" y="1975"/>
                </a:lnTo>
                <a:lnTo>
                  <a:pt x="1424" y="1914"/>
                </a:lnTo>
                <a:lnTo>
                  <a:pt x="1427" y="1851"/>
                </a:lnTo>
                <a:lnTo>
                  <a:pt x="1427" y="1028"/>
                </a:lnTo>
                <a:lnTo>
                  <a:pt x="1429" y="995"/>
                </a:lnTo>
                <a:lnTo>
                  <a:pt x="1438" y="963"/>
                </a:lnTo>
                <a:lnTo>
                  <a:pt x="1450" y="934"/>
                </a:lnTo>
                <a:lnTo>
                  <a:pt x="1466" y="906"/>
                </a:lnTo>
                <a:lnTo>
                  <a:pt x="1487" y="883"/>
                </a:lnTo>
                <a:lnTo>
                  <a:pt x="1510" y="862"/>
                </a:lnTo>
                <a:lnTo>
                  <a:pt x="1538" y="845"/>
                </a:lnTo>
                <a:lnTo>
                  <a:pt x="1566" y="833"/>
                </a:lnTo>
                <a:lnTo>
                  <a:pt x="1598" y="825"/>
                </a:lnTo>
                <a:lnTo>
                  <a:pt x="1631" y="823"/>
                </a:lnTo>
                <a:lnTo>
                  <a:pt x="1664" y="825"/>
                </a:lnTo>
                <a:lnTo>
                  <a:pt x="1695" y="833"/>
                </a:lnTo>
                <a:lnTo>
                  <a:pt x="1725" y="844"/>
                </a:lnTo>
                <a:lnTo>
                  <a:pt x="1752" y="860"/>
                </a:lnTo>
                <a:lnTo>
                  <a:pt x="1775" y="877"/>
                </a:lnTo>
                <a:lnTo>
                  <a:pt x="1796" y="897"/>
                </a:lnTo>
                <a:lnTo>
                  <a:pt x="1812" y="919"/>
                </a:lnTo>
                <a:lnTo>
                  <a:pt x="1824" y="940"/>
                </a:lnTo>
                <a:lnTo>
                  <a:pt x="1832" y="962"/>
                </a:lnTo>
                <a:lnTo>
                  <a:pt x="1835" y="984"/>
                </a:lnTo>
                <a:lnTo>
                  <a:pt x="1835" y="1182"/>
                </a:lnTo>
                <a:lnTo>
                  <a:pt x="1982" y="1260"/>
                </a:lnTo>
                <a:lnTo>
                  <a:pt x="2243" y="1182"/>
                </a:lnTo>
                <a:lnTo>
                  <a:pt x="2243" y="984"/>
                </a:lnTo>
                <a:lnTo>
                  <a:pt x="2240" y="928"/>
                </a:lnTo>
                <a:lnTo>
                  <a:pt x="2230" y="874"/>
                </a:lnTo>
                <a:lnTo>
                  <a:pt x="2215" y="821"/>
                </a:lnTo>
                <a:lnTo>
                  <a:pt x="2195" y="769"/>
                </a:lnTo>
                <a:lnTo>
                  <a:pt x="2169" y="719"/>
                </a:lnTo>
                <a:lnTo>
                  <a:pt x="2138" y="672"/>
                </a:lnTo>
                <a:lnTo>
                  <a:pt x="2103" y="628"/>
                </a:lnTo>
                <a:lnTo>
                  <a:pt x="2064" y="586"/>
                </a:lnTo>
                <a:lnTo>
                  <a:pt x="2020" y="548"/>
                </a:lnTo>
                <a:lnTo>
                  <a:pt x="1973" y="514"/>
                </a:lnTo>
                <a:lnTo>
                  <a:pt x="1923" y="484"/>
                </a:lnTo>
                <a:lnTo>
                  <a:pt x="1869" y="459"/>
                </a:lnTo>
                <a:lnTo>
                  <a:pt x="1813" y="439"/>
                </a:lnTo>
                <a:lnTo>
                  <a:pt x="1755" y="423"/>
                </a:lnTo>
                <a:lnTo>
                  <a:pt x="1693" y="414"/>
                </a:lnTo>
                <a:lnTo>
                  <a:pt x="1631" y="411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3" name="Freeform 1734"/>
          <p:cNvSpPr>
            <a:spLocks noEditPoints="1"/>
          </p:cNvSpPr>
          <p:nvPr/>
        </p:nvSpPr>
        <p:spPr bwMode="auto">
          <a:xfrm>
            <a:off x="2205082" y="3131005"/>
            <a:ext cx="336784" cy="340085"/>
          </a:xfrm>
          <a:custGeom>
            <a:avLst/>
            <a:gdLst>
              <a:gd name="T0" fmla="*/ 612 w 3262"/>
              <a:gd name="T1" fmla="*/ 2262 h 3292"/>
              <a:gd name="T2" fmla="*/ 2650 w 3262"/>
              <a:gd name="T3" fmla="*/ 2262 h 3292"/>
              <a:gd name="T4" fmla="*/ 2650 w 3262"/>
              <a:gd name="T5" fmla="*/ 2674 h 3292"/>
              <a:gd name="T6" fmla="*/ 612 w 3262"/>
              <a:gd name="T7" fmla="*/ 2674 h 3292"/>
              <a:gd name="T8" fmla="*/ 612 w 3262"/>
              <a:gd name="T9" fmla="*/ 2262 h 3292"/>
              <a:gd name="T10" fmla="*/ 0 w 3262"/>
              <a:gd name="T11" fmla="*/ 2057 h 3292"/>
              <a:gd name="T12" fmla="*/ 407 w 3262"/>
              <a:gd name="T13" fmla="*/ 2057 h 3292"/>
              <a:gd name="T14" fmla="*/ 407 w 3262"/>
              <a:gd name="T15" fmla="*/ 2880 h 3292"/>
              <a:gd name="T16" fmla="*/ 2855 w 3262"/>
              <a:gd name="T17" fmla="*/ 2880 h 3292"/>
              <a:gd name="T18" fmla="*/ 2855 w 3262"/>
              <a:gd name="T19" fmla="*/ 2057 h 3292"/>
              <a:gd name="T20" fmla="*/ 3262 w 3262"/>
              <a:gd name="T21" fmla="*/ 2057 h 3292"/>
              <a:gd name="T22" fmla="*/ 3262 w 3262"/>
              <a:gd name="T23" fmla="*/ 3292 h 3292"/>
              <a:gd name="T24" fmla="*/ 0 w 3262"/>
              <a:gd name="T25" fmla="*/ 3292 h 3292"/>
              <a:gd name="T26" fmla="*/ 0 w 3262"/>
              <a:gd name="T27" fmla="*/ 2057 h 3292"/>
              <a:gd name="T28" fmla="*/ 748 w 3262"/>
              <a:gd name="T29" fmla="*/ 1416 h 3292"/>
              <a:gd name="T30" fmla="*/ 2738 w 3262"/>
              <a:gd name="T31" fmla="*/ 1861 h 3292"/>
              <a:gd name="T32" fmla="*/ 2650 w 3262"/>
              <a:gd name="T33" fmla="*/ 2262 h 3292"/>
              <a:gd name="T34" fmla="*/ 660 w 3262"/>
              <a:gd name="T35" fmla="*/ 1817 h 3292"/>
              <a:gd name="T36" fmla="*/ 748 w 3262"/>
              <a:gd name="T37" fmla="*/ 1416 h 3292"/>
              <a:gd name="T38" fmla="*/ 1063 w 3262"/>
              <a:gd name="T39" fmla="*/ 618 h 3292"/>
              <a:gd name="T40" fmla="*/ 2911 w 3262"/>
              <a:gd name="T41" fmla="*/ 1488 h 3292"/>
              <a:gd name="T42" fmla="*/ 2738 w 3262"/>
              <a:gd name="T43" fmla="*/ 1861 h 3292"/>
              <a:gd name="T44" fmla="*/ 891 w 3262"/>
              <a:gd name="T45" fmla="*/ 991 h 3292"/>
              <a:gd name="T46" fmla="*/ 1063 w 3262"/>
              <a:gd name="T47" fmla="*/ 618 h 3292"/>
              <a:gd name="T48" fmla="*/ 1473 w 3262"/>
              <a:gd name="T49" fmla="*/ 0 h 3292"/>
              <a:gd name="T50" fmla="*/ 1659 w 3262"/>
              <a:gd name="T51" fmla="*/ 0 h 3292"/>
              <a:gd name="T52" fmla="*/ 3160 w 3262"/>
              <a:gd name="T53" fmla="*/ 1161 h 3292"/>
              <a:gd name="T54" fmla="*/ 2911 w 3262"/>
              <a:gd name="T55" fmla="*/ 1488 h 3292"/>
              <a:gd name="T56" fmla="*/ 1293 w 3262"/>
              <a:gd name="T57" fmla="*/ 235 h 3292"/>
              <a:gd name="T58" fmla="*/ 1473 w 3262"/>
              <a:gd name="T5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2" h="3292">
                <a:moveTo>
                  <a:pt x="612" y="2262"/>
                </a:moveTo>
                <a:lnTo>
                  <a:pt x="2650" y="2262"/>
                </a:lnTo>
                <a:lnTo>
                  <a:pt x="2650" y="2674"/>
                </a:lnTo>
                <a:lnTo>
                  <a:pt x="612" y="2674"/>
                </a:lnTo>
                <a:lnTo>
                  <a:pt x="612" y="2262"/>
                </a:lnTo>
                <a:close/>
                <a:moveTo>
                  <a:pt x="0" y="2057"/>
                </a:moveTo>
                <a:lnTo>
                  <a:pt x="407" y="2057"/>
                </a:lnTo>
                <a:lnTo>
                  <a:pt x="407" y="2880"/>
                </a:lnTo>
                <a:lnTo>
                  <a:pt x="2855" y="2880"/>
                </a:lnTo>
                <a:lnTo>
                  <a:pt x="2855" y="2057"/>
                </a:lnTo>
                <a:lnTo>
                  <a:pt x="3262" y="2057"/>
                </a:lnTo>
                <a:lnTo>
                  <a:pt x="3262" y="3292"/>
                </a:lnTo>
                <a:lnTo>
                  <a:pt x="0" y="3292"/>
                </a:lnTo>
                <a:lnTo>
                  <a:pt x="0" y="2057"/>
                </a:lnTo>
                <a:close/>
                <a:moveTo>
                  <a:pt x="748" y="1416"/>
                </a:moveTo>
                <a:lnTo>
                  <a:pt x="2738" y="1861"/>
                </a:lnTo>
                <a:lnTo>
                  <a:pt x="2650" y="2262"/>
                </a:lnTo>
                <a:lnTo>
                  <a:pt x="660" y="1817"/>
                </a:lnTo>
                <a:lnTo>
                  <a:pt x="748" y="1416"/>
                </a:lnTo>
                <a:close/>
                <a:moveTo>
                  <a:pt x="1063" y="618"/>
                </a:moveTo>
                <a:lnTo>
                  <a:pt x="2911" y="1488"/>
                </a:lnTo>
                <a:lnTo>
                  <a:pt x="2738" y="1861"/>
                </a:lnTo>
                <a:lnTo>
                  <a:pt x="891" y="991"/>
                </a:lnTo>
                <a:lnTo>
                  <a:pt x="1063" y="618"/>
                </a:lnTo>
                <a:close/>
                <a:moveTo>
                  <a:pt x="1473" y="0"/>
                </a:moveTo>
                <a:lnTo>
                  <a:pt x="1659" y="0"/>
                </a:lnTo>
                <a:lnTo>
                  <a:pt x="3160" y="1161"/>
                </a:lnTo>
                <a:lnTo>
                  <a:pt x="2911" y="1488"/>
                </a:lnTo>
                <a:lnTo>
                  <a:pt x="1293" y="235"/>
                </a:lnTo>
                <a:lnTo>
                  <a:pt x="147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4" name="Freeform 1739"/>
          <p:cNvSpPr/>
          <p:nvPr/>
        </p:nvSpPr>
        <p:spPr bwMode="auto">
          <a:xfrm>
            <a:off x="2764395" y="3131005"/>
            <a:ext cx="336784" cy="340085"/>
          </a:xfrm>
          <a:custGeom>
            <a:avLst/>
            <a:gdLst>
              <a:gd name="T0" fmla="*/ 2128 w 3262"/>
              <a:gd name="T1" fmla="*/ 77 h 3292"/>
              <a:gd name="T2" fmla="*/ 2714 w 3262"/>
              <a:gd name="T3" fmla="*/ 415 h 3292"/>
              <a:gd name="T4" fmla="*/ 3113 w 3262"/>
              <a:gd name="T5" fmla="*/ 960 h 3292"/>
              <a:gd name="T6" fmla="*/ 3262 w 3262"/>
              <a:gd name="T7" fmla="*/ 1646 h 3292"/>
              <a:gd name="T8" fmla="*/ 3113 w 3262"/>
              <a:gd name="T9" fmla="*/ 2332 h 3292"/>
              <a:gd name="T10" fmla="*/ 2714 w 3262"/>
              <a:gd name="T11" fmla="*/ 2876 h 3292"/>
              <a:gd name="T12" fmla="*/ 2128 w 3262"/>
              <a:gd name="T13" fmla="*/ 3213 h 3292"/>
              <a:gd name="T14" fmla="*/ 1432 w 3262"/>
              <a:gd name="T15" fmla="*/ 3280 h 3292"/>
              <a:gd name="T16" fmla="*/ 1248 w 3262"/>
              <a:gd name="T17" fmla="*/ 3040 h 3292"/>
              <a:gd name="T18" fmla="*/ 1360 w 3262"/>
              <a:gd name="T19" fmla="*/ 2751 h 3292"/>
              <a:gd name="T20" fmla="*/ 1413 w 3262"/>
              <a:gd name="T21" fmla="*/ 2546 h 3292"/>
              <a:gd name="T22" fmla="*/ 1452 w 3262"/>
              <a:gd name="T23" fmla="*/ 2399 h 3292"/>
              <a:gd name="T24" fmla="*/ 1639 w 3262"/>
              <a:gd name="T25" fmla="*/ 2547 h 3292"/>
              <a:gd name="T26" fmla="*/ 2028 w 3262"/>
              <a:gd name="T27" fmla="*/ 2558 h 3292"/>
              <a:gd name="T28" fmla="*/ 2412 w 3262"/>
              <a:gd name="T29" fmla="*/ 2311 h 3292"/>
              <a:gd name="T30" fmla="*/ 2636 w 3262"/>
              <a:gd name="T31" fmla="*/ 1870 h 3292"/>
              <a:gd name="T32" fmla="*/ 2647 w 3262"/>
              <a:gd name="T33" fmla="*/ 1337 h 3292"/>
              <a:gd name="T34" fmla="*/ 2407 w 3262"/>
              <a:gd name="T35" fmla="*/ 906 h 3292"/>
              <a:gd name="T36" fmla="*/ 1975 w 3262"/>
              <a:gd name="T37" fmla="*/ 652 h 3292"/>
              <a:gd name="T38" fmla="*/ 1428 w 3262"/>
              <a:gd name="T39" fmla="*/ 630 h 3292"/>
              <a:gd name="T40" fmla="*/ 984 w 3262"/>
              <a:gd name="T41" fmla="*/ 811 h 3292"/>
              <a:gd name="T42" fmla="*/ 703 w 3262"/>
              <a:gd name="T43" fmla="*/ 1135 h 3292"/>
              <a:gd name="T44" fmla="*/ 591 w 3262"/>
              <a:gd name="T45" fmla="*/ 1544 h 3292"/>
              <a:gd name="T46" fmla="*/ 648 w 3262"/>
              <a:gd name="T47" fmla="*/ 1907 h 3292"/>
              <a:gd name="T48" fmla="*/ 843 w 3262"/>
              <a:gd name="T49" fmla="*/ 2195 h 3292"/>
              <a:gd name="T50" fmla="*/ 971 w 3262"/>
              <a:gd name="T51" fmla="*/ 2234 h 3292"/>
              <a:gd name="T52" fmla="*/ 1005 w 3262"/>
              <a:gd name="T53" fmla="*/ 2101 h 3292"/>
              <a:gd name="T54" fmla="*/ 1009 w 3262"/>
              <a:gd name="T55" fmla="*/ 1988 h 3292"/>
              <a:gd name="T56" fmla="*/ 890 w 3262"/>
              <a:gd name="T57" fmla="*/ 1665 h 3292"/>
              <a:gd name="T58" fmla="*/ 959 w 3262"/>
              <a:gd name="T59" fmla="*/ 1298 h 3292"/>
              <a:gd name="T60" fmla="*/ 1210 w 3262"/>
              <a:gd name="T61" fmla="*/ 1013 h 3292"/>
              <a:gd name="T62" fmla="*/ 1624 w 3262"/>
              <a:gd name="T63" fmla="*/ 898 h 3292"/>
              <a:gd name="T64" fmla="*/ 2028 w 3262"/>
              <a:gd name="T65" fmla="*/ 1014 h 3292"/>
              <a:gd name="T66" fmla="*/ 2265 w 3262"/>
              <a:gd name="T67" fmla="*/ 1324 h 3292"/>
              <a:gd name="T68" fmla="*/ 2286 w 3262"/>
              <a:gd name="T69" fmla="*/ 1789 h 3292"/>
              <a:gd name="T70" fmla="*/ 2106 w 3262"/>
              <a:gd name="T71" fmla="*/ 2177 h 3292"/>
              <a:gd name="T72" fmla="*/ 1793 w 3262"/>
              <a:gd name="T73" fmla="*/ 2321 h 3292"/>
              <a:gd name="T74" fmla="*/ 1577 w 3262"/>
              <a:gd name="T75" fmla="*/ 2206 h 3292"/>
              <a:gd name="T76" fmla="*/ 1580 w 3262"/>
              <a:gd name="T77" fmla="*/ 1916 h 3292"/>
              <a:gd name="T78" fmla="*/ 1678 w 3262"/>
              <a:gd name="T79" fmla="*/ 1559 h 3292"/>
              <a:gd name="T80" fmla="*/ 1651 w 3262"/>
              <a:gd name="T81" fmla="*/ 1335 h 3292"/>
              <a:gd name="T82" fmla="*/ 1479 w 3262"/>
              <a:gd name="T83" fmla="*/ 1244 h 3292"/>
              <a:gd name="T84" fmla="*/ 1259 w 3262"/>
              <a:gd name="T85" fmla="*/ 1375 h 3292"/>
              <a:gd name="T86" fmla="*/ 1186 w 3262"/>
              <a:gd name="T87" fmla="*/ 1682 h 3292"/>
              <a:gd name="T88" fmla="*/ 1225 w 3262"/>
              <a:gd name="T89" fmla="*/ 1867 h 3292"/>
              <a:gd name="T90" fmla="*/ 1223 w 3262"/>
              <a:gd name="T91" fmla="*/ 1936 h 3292"/>
              <a:gd name="T92" fmla="*/ 1164 w 3262"/>
              <a:gd name="T93" fmla="*/ 2182 h 3292"/>
              <a:gd name="T94" fmla="*/ 1092 w 3262"/>
              <a:gd name="T95" fmla="*/ 2494 h 3292"/>
              <a:gd name="T96" fmla="*/ 1043 w 3262"/>
              <a:gd name="T97" fmla="*/ 2706 h 3292"/>
              <a:gd name="T98" fmla="*/ 1028 w 3262"/>
              <a:gd name="T99" fmla="*/ 3082 h 3292"/>
              <a:gd name="T100" fmla="*/ 619 w 3262"/>
              <a:gd name="T101" fmla="*/ 2936 h 3292"/>
              <a:gd name="T102" fmla="*/ 190 w 3262"/>
              <a:gd name="T103" fmla="*/ 2417 h 3292"/>
              <a:gd name="T104" fmla="*/ 3 w 3262"/>
              <a:gd name="T105" fmla="*/ 1749 h 3292"/>
              <a:gd name="T106" fmla="*/ 109 w 3262"/>
              <a:gd name="T107" fmla="*/ 1051 h 3292"/>
              <a:gd name="T108" fmla="*/ 478 w 3262"/>
              <a:gd name="T109" fmla="*/ 482 h 3292"/>
              <a:gd name="T110" fmla="*/ 1042 w 3262"/>
              <a:gd name="T111" fmla="*/ 11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8"/>
                </a:lnTo>
                <a:lnTo>
                  <a:pt x="1631" y="3292"/>
                </a:lnTo>
                <a:lnTo>
                  <a:pt x="1531" y="3289"/>
                </a:lnTo>
                <a:lnTo>
                  <a:pt x="1432" y="3280"/>
                </a:lnTo>
                <a:lnTo>
                  <a:pt x="1335" y="3265"/>
                </a:lnTo>
                <a:lnTo>
                  <a:pt x="1241" y="3244"/>
                </a:lnTo>
                <a:lnTo>
                  <a:pt x="1148" y="3219"/>
                </a:lnTo>
                <a:lnTo>
                  <a:pt x="1172" y="3179"/>
                </a:lnTo>
                <a:lnTo>
                  <a:pt x="1196" y="3136"/>
                </a:lnTo>
                <a:lnTo>
                  <a:pt x="1222" y="3090"/>
                </a:lnTo>
                <a:lnTo>
                  <a:pt x="1248" y="3040"/>
                </a:lnTo>
                <a:lnTo>
                  <a:pt x="1273" y="2989"/>
                </a:lnTo>
                <a:lnTo>
                  <a:pt x="1296" y="2938"/>
                </a:lnTo>
                <a:lnTo>
                  <a:pt x="1318" y="2886"/>
                </a:lnTo>
                <a:lnTo>
                  <a:pt x="1336" y="2836"/>
                </a:lnTo>
                <a:lnTo>
                  <a:pt x="1351" y="2787"/>
                </a:lnTo>
                <a:lnTo>
                  <a:pt x="1355" y="2770"/>
                </a:lnTo>
                <a:lnTo>
                  <a:pt x="1360" y="2751"/>
                </a:lnTo>
                <a:lnTo>
                  <a:pt x="1366" y="2727"/>
                </a:lnTo>
                <a:lnTo>
                  <a:pt x="1373" y="2700"/>
                </a:lnTo>
                <a:lnTo>
                  <a:pt x="1380" y="2671"/>
                </a:lnTo>
                <a:lnTo>
                  <a:pt x="1388" y="2640"/>
                </a:lnTo>
                <a:lnTo>
                  <a:pt x="1397" y="2609"/>
                </a:lnTo>
                <a:lnTo>
                  <a:pt x="1405" y="2578"/>
                </a:lnTo>
                <a:lnTo>
                  <a:pt x="1413" y="2546"/>
                </a:lnTo>
                <a:lnTo>
                  <a:pt x="1421" y="2516"/>
                </a:lnTo>
                <a:lnTo>
                  <a:pt x="1428" y="2489"/>
                </a:lnTo>
                <a:lnTo>
                  <a:pt x="1434" y="2463"/>
                </a:lnTo>
                <a:lnTo>
                  <a:pt x="1441" y="2440"/>
                </a:lnTo>
                <a:lnTo>
                  <a:pt x="1446" y="2421"/>
                </a:lnTo>
                <a:lnTo>
                  <a:pt x="1449" y="2408"/>
                </a:lnTo>
                <a:lnTo>
                  <a:pt x="1452" y="2399"/>
                </a:lnTo>
                <a:lnTo>
                  <a:pt x="1453" y="2396"/>
                </a:lnTo>
                <a:lnTo>
                  <a:pt x="1471" y="2426"/>
                </a:lnTo>
                <a:lnTo>
                  <a:pt x="1496" y="2454"/>
                </a:lnTo>
                <a:lnTo>
                  <a:pt x="1526" y="2481"/>
                </a:lnTo>
                <a:lnTo>
                  <a:pt x="1559" y="2506"/>
                </a:lnTo>
                <a:lnTo>
                  <a:pt x="1597" y="2529"/>
                </a:lnTo>
                <a:lnTo>
                  <a:pt x="1639" y="2547"/>
                </a:lnTo>
                <a:lnTo>
                  <a:pt x="1683" y="2563"/>
                </a:lnTo>
                <a:lnTo>
                  <a:pt x="1729" y="2574"/>
                </a:lnTo>
                <a:lnTo>
                  <a:pt x="1777" y="2582"/>
                </a:lnTo>
                <a:lnTo>
                  <a:pt x="1826" y="2585"/>
                </a:lnTo>
                <a:lnTo>
                  <a:pt x="1896" y="2581"/>
                </a:lnTo>
                <a:lnTo>
                  <a:pt x="1962" y="2572"/>
                </a:lnTo>
                <a:lnTo>
                  <a:pt x="2028" y="2558"/>
                </a:lnTo>
                <a:lnTo>
                  <a:pt x="2091" y="2537"/>
                </a:lnTo>
                <a:lnTo>
                  <a:pt x="2152" y="2511"/>
                </a:lnTo>
                <a:lnTo>
                  <a:pt x="2209" y="2480"/>
                </a:lnTo>
                <a:lnTo>
                  <a:pt x="2264" y="2445"/>
                </a:lnTo>
                <a:lnTo>
                  <a:pt x="2316" y="2405"/>
                </a:lnTo>
                <a:lnTo>
                  <a:pt x="2366" y="2360"/>
                </a:lnTo>
                <a:lnTo>
                  <a:pt x="2412" y="2311"/>
                </a:lnTo>
                <a:lnTo>
                  <a:pt x="2455" y="2258"/>
                </a:lnTo>
                <a:lnTo>
                  <a:pt x="2494" y="2201"/>
                </a:lnTo>
                <a:lnTo>
                  <a:pt x="2530" y="2142"/>
                </a:lnTo>
                <a:lnTo>
                  <a:pt x="2562" y="2079"/>
                </a:lnTo>
                <a:lnTo>
                  <a:pt x="2591" y="2011"/>
                </a:lnTo>
                <a:lnTo>
                  <a:pt x="2615" y="1942"/>
                </a:lnTo>
                <a:lnTo>
                  <a:pt x="2636" y="1870"/>
                </a:lnTo>
                <a:lnTo>
                  <a:pt x="2651" y="1796"/>
                </a:lnTo>
                <a:lnTo>
                  <a:pt x="2663" y="1719"/>
                </a:lnTo>
                <a:lnTo>
                  <a:pt x="2670" y="1641"/>
                </a:lnTo>
                <a:lnTo>
                  <a:pt x="2672" y="1560"/>
                </a:lnTo>
                <a:lnTo>
                  <a:pt x="2669" y="1484"/>
                </a:lnTo>
                <a:lnTo>
                  <a:pt x="2661" y="1409"/>
                </a:lnTo>
                <a:lnTo>
                  <a:pt x="2647" y="1337"/>
                </a:lnTo>
                <a:lnTo>
                  <a:pt x="2626" y="1267"/>
                </a:lnTo>
                <a:lnTo>
                  <a:pt x="2602" y="1199"/>
                </a:lnTo>
                <a:lnTo>
                  <a:pt x="2572" y="1135"/>
                </a:lnTo>
                <a:lnTo>
                  <a:pt x="2537" y="1073"/>
                </a:lnTo>
                <a:lnTo>
                  <a:pt x="2499" y="1014"/>
                </a:lnTo>
                <a:lnTo>
                  <a:pt x="2455" y="958"/>
                </a:lnTo>
                <a:lnTo>
                  <a:pt x="2407" y="906"/>
                </a:lnTo>
                <a:lnTo>
                  <a:pt x="2355" y="858"/>
                </a:lnTo>
                <a:lnTo>
                  <a:pt x="2300" y="812"/>
                </a:lnTo>
                <a:lnTo>
                  <a:pt x="2242" y="772"/>
                </a:lnTo>
                <a:lnTo>
                  <a:pt x="2179" y="735"/>
                </a:lnTo>
                <a:lnTo>
                  <a:pt x="2114" y="703"/>
                </a:lnTo>
                <a:lnTo>
                  <a:pt x="2045" y="675"/>
                </a:lnTo>
                <a:lnTo>
                  <a:pt x="1975" y="652"/>
                </a:lnTo>
                <a:lnTo>
                  <a:pt x="1901" y="634"/>
                </a:lnTo>
                <a:lnTo>
                  <a:pt x="1825" y="620"/>
                </a:lnTo>
                <a:lnTo>
                  <a:pt x="1748" y="612"/>
                </a:lnTo>
                <a:lnTo>
                  <a:pt x="1667" y="610"/>
                </a:lnTo>
                <a:lnTo>
                  <a:pt x="1584" y="612"/>
                </a:lnTo>
                <a:lnTo>
                  <a:pt x="1505" y="618"/>
                </a:lnTo>
                <a:lnTo>
                  <a:pt x="1428" y="630"/>
                </a:lnTo>
                <a:lnTo>
                  <a:pt x="1355" y="645"/>
                </a:lnTo>
                <a:lnTo>
                  <a:pt x="1285" y="664"/>
                </a:lnTo>
                <a:lnTo>
                  <a:pt x="1219" y="686"/>
                </a:lnTo>
                <a:lnTo>
                  <a:pt x="1154" y="712"/>
                </a:lnTo>
                <a:lnTo>
                  <a:pt x="1095" y="742"/>
                </a:lnTo>
                <a:lnTo>
                  <a:pt x="1037" y="775"/>
                </a:lnTo>
                <a:lnTo>
                  <a:pt x="984" y="811"/>
                </a:lnTo>
                <a:lnTo>
                  <a:pt x="933" y="850"/>
                </a:lnTo>
                <a:lnTo>
                  <a:pt x="887" y="891"/>
                </a:lnTo>
                <a:lnTo>
                  <a:pt x="843" y="935"/>
                </a:lnTo>
                <a:lnTo>
                  <a:pt x="803" y="982"/>
                </a:lnTo>
                <a:lnTo>
                  <a:pt x="766" y="1031"/>
                </a:lnTo>
                <a:lnTo>
                  <a:pt x="733" y="1082"/>
                </a:lnTo>
                <a:lnTo>
                  <a:pt x="703" y="1135"/>
                </a:lnTo>
                <a:lnTo>
                  <a:pt x="676" y="1189"/>
                </a:lnTo>
                <a:lnTo>
                  <a:pt x="654" y="1245"/>
                </a:lnTo>
                <a:lnTo>
                  <a:pt x="634" y="1303"/>
                </a:lnTo>
                <a:lnTo>
                  <a:pt x="618" y="1362"/>
                </a:lnTo>
                <a:lnTo>
                  <a:pt x="606" y="1422"/>
                </a:lnTo>
                <a:lnTo>
                  <a:pt x="596" y="1483"/>
                </a:lnTo>
                <a:lnTo>
                  <a:pt x="591" y="1544"/>
                </a:lnTo>
                <a:lnTo>
                  <a:pt x="589" y="1606"/>
                </a:lnTo>
                <a:lnTo>
                  <a:pt x="591" y="1655"/>
                </a:lnTo>
                <a:lnTo>
                  <a:pt x="596" y="1705"/>
                </a:lnTo>
                <a:lnTo>
                  <a:pt x="605" y="1755"/>
                </a:lnTo>
                <a:lnTo>
                  <a:pt x="616" y="1807"/>
                </a:lnTo>
                <a:lnTo>
                  <a:pt x="630" y="1858"/>
                </a:lnTo>
                <a:lnTo>
                  <a:pt x="648" y="1907"/>
                </a:lnTo>
                <a:lnTo>
                  <a:pt x="668" y="1956"/>
                </a:lnTo>
                <a:lnTo>
                  <a:pt x="691" y="2003"/>
                </a:lnTo>
                <a:lnTo>
                  <a:pt x="716" y="2048"/>
                </a:lnTo>
                <a:lnTo>
                  <a:pt x="744" y="2090"/>
                </a:lnTo>
                <a:lnTo>
                  <a:pt x="775" y="2128"/>
                </a:lnTo>
                <a:lnTo>
                  <a:pt x="808" y="2164"/>
                </a:lnTo>
                <a:lnTo>
                  <a:pt x="843" y="2195"/>
                </a:lnTo>
                <a:lnTo>
                  <a:pt x="881" y="2222"/>
                </a:lnTo>
                <a:lnTo>
                  <a:pt x="921" y="2244"/>
                </a:lnTo>
                <a:lnTo>
                  <a:pt x="935" y="2249"/>
                </a:lnTo>
                <a:lnTo>
                  <a:pt x="946" y="2251"/>
                </a:lnTo>
                <a:lnTo>
                  <a:pt x="957" y="2250"/>
                </a:lnTo>
                <a:lnTo>
                  <a:pt x="965" y="2244"/>
                </a:lnTo>
                <a:lnTo>
                  <a:pt x="971" y="2234"/>
                </a:lnTo>
                <a:lnTo>
                  <a:pt x="975" y="2222"/>
                </a:lnTo>
                <a:lnTo>
                  <a:pt x="978" y="2211"/>
                </a:lnTo>
                <a:lnTo>
                  <a:pt x="981" y="2195"/>
                </a:lnTo>
                <a:lnTo>
                  <a:pt x="986" y="2175"/>
                </a:lnTo>
                <a:lnTo>
                  <a:pt x="992" y="2152"/>
                </a:lnTo>
                <a:lnTo>
                  <a:pt x="999" y="2127"/>
                </a:lnTo>
                <a:lnTo>
                  <a:pt x="1005" y="2101"/>
                </a:lnTo>
                <a:lnTo>
                  <a:pt x="1010" y="2076"/>
                </a:lnTo>
                <a:lnTo>
                  <a:pt x="1016" y="2055"/>
                </a:lnTo>
                <a:lnTo>
                  <a:pt x="1020" y="2035"/>
                </a:lnTo>
                <a:lnTo>
                  <a:pt x="1022" y="2023"/>
                </a:lnTo>
                <a:lnTo>
                  <a:pt x="1021" y="2011"/>
                </a:lnTo>
                <a:lnTo>
                  <a:pt x="1017" y="2000"/>
                </a:lnTo>
                <a:lnTo>
                  <a:pt x="1009" y="1988"/>
                </a:lnTo>
                <a:lnTo>
                  <a:pt x="984" y="1954"/>
                </a:lnTo>
                <a:lnTo>
                  <a:pt x="962" y="1914"/>
                </a:lnTo>
                <a:lnTo>
                  <a:pt x="941" y="1870"/>
                </a:lnTo>
                <a:lnTo>
                  <a:pt x="923" y="1822"/>
                </a:lnTo>
                <a:lnTo>
                  <a:pt x="909" y="1772"/>
                </a:lnTo>
                <a:lnTo>
                  <a:pt x="897" y="1719"/>
                </a:lnTo>
                <a:lnTo>
                  <a:pt x="890" y="1665"/>
                </a:lnTo>
                <a:lnTo>
                  <a:pt x="888" y="1612"/>
                </a:lnTo>
                <a:lnTo>
                  <a:pt x="890" y="1558"/>
                </a:lnTo>
                <a:lnTo>
                  <a:pt x="896" y="1504"/>
                </a:lnTo>
                <a:lnTo>
                  <a:pt x="905" y="1451"/>
                </a:lnTo>
                <a:lnTo>
                  <a:pt x="920" y="1398"/>
                </a:lnTo>
                <a:lnTo>
                  <a:pt x="937" y="1347"/>
                </a:lnTo>
                <a:lnTo>
                  <a:pt x="959" y="1298"/>
                </a:lnTo>
                <a:lnTo>
                  <a:pt x="984" y="1250"/>
                </a:lnTo>
                <a:lnTo>
                  <a:pt x="1013" y="1204"/>
                </a:lnTo>
                <a:lnTo>
                  <a:pt x="1046" y="1160"/>
                </a:lnTo>
                <a:lnTo>
                  <a:pt x="1081" y="1119"/>
                </a:lnTo>
                <a:lnTo>
                  <a:pt x="1121" y="1080"/>
                </a:lnTo>
                <a:lnTo>
                  <a:pt x="1164" y="1045"/>
                </a:lnTo>
                <a:lnTo>
                  <a:pt x="1210" y="1013"/>
                </a:lnTo>
                <a:lnTo>
                  <a:pt x="1261" y="984"/>
                </a:lnTo>
                <a:lnTo>
                  <a:pt x="1314" y="958"/>
                </a:lnTo>
                <a:lnTo>
                  <a:pt x="1369" y="937"/>
                </a:lnTo>
                <a:lnTo>
                  <a:pt x="1428" y="921"/>
                </a:lnTo>
                <a:lnTo>
                  <a:pt x="1491" y="908"/>
                </a:lnTo>
                <a:lnTo>
                  <a:pt x="1556" y="900"/>
                </a:lnTo>
                <a:lnTo>
                  <a:pt x="1624" y="898"/>
                </a:lnTo>
                <a:lnTo>
                  <a:pt x="1690" y="900"/>
                </a:lnTo>
                <a:lnTo>
                  <a:pt x="1753" y="907"/>
                </a:lnTo>
                <a:lnTo>
                  <a:pt x="1814" y="920"/>
                </a:lnTo>
                <a:lnTo>
                  <a:pt x="1871" y="937"/>
                </a:lnTo>
                <a:lnTo>
                  <a:pt x="1927" y="958"/>
                </a:lnTo>
                <a:lnTo>
                  <a:pt x="1979" y="984"/>
                </a:lnTo>
                <a:lnTo>
                  <a:pt x="2028" y="1014"/>
                </a:lnTo>
                <a:lnTo>
                  <a:pt x="2073" y="1048"/>
                </a:lnTo>
                <a:lnTo>
                  <a:pt x="2115" y="1085"/>
                </a:lnTo>
                <a:lnTo>
                  <a:pt x="2154" y="1126"/>
                </a:lnTo>
                <a:lnTo>
                  <a:pt x="2188" y="1171"/>
                </a:lnTo>
                <a:lnTo>
                  <a:pt x="2218" y="1218"/>
                </a:lnTo>
                <a:lnTo>
                  <a:pt x="2244" y="1270"/>
                </a:lnTo>
                <a:lnTo>
                  <a:pt x="2265" y="1324"/>
                </a:lnTo>
                <a:lnTo>
                  <a:pt x="2283" y="1381"/>
                </a:lnTo>
                <a:lnTo>
                  <a:pt x="2295" y="1440"/>
                </a:lnTo>
                <a:lnTo>
                  <a:pt x="2303" y="1503"/>
                </a:lnTo>
                <a:lnTo>
                  <a:pt x="2305" y="1567"/>
                </a:lnTo>
                <a:lnTo>
                  <a:pt x="2303" y="1645"/>
                </a:lnTo>
                <a:lnTo>
                  <a:pt x="2297" y="1719"/>
                </a:lnTo>
                <a:lnTo>
                  <a:pt x="2286" y="1789"/>
                </a:lnTo>
                <a:lnTo>
                  <a:pt x="2270" y="1856"/>
                </a:lnTo>
                <a:lnTo>
                  <a:pt x="2252" y="1921"/>
                </a:lnTo>
                <a:lnTo>
                  <a:pt x="2229" y="1980"/>
                </a:lnTo>
                <a:lnTo>
                  <a:pt x="2203" y="2036"/>
                </a:lnTo>
                <a:lnTo>
                  <a:pt x="2173" y="2088"/>
                </a:lnTo>
                <a:lnTo>
                  <a:pt x="2141" y="2134"/>
                </a:lnTo>
                <a:lnTo>
                  <a:pt x="2106" y="2177"/>
                </a:lnTo>
                <a:lnTo>
                  <a:pt x="2068" y="2214"/>
                </a:lnTo>
                <a:lnTo>
                  <a:pt x="2027" y="2246"/>
                </a:lnTo>
                <a:lnTo>
                  <a:pt x="1984" y="2273"/>
                </a:lnTo>
                <a:lnTo>
                  <a:pt x="1939" y="2293"/>
                </a:lnTo>
                <a:lnTo>
                  <a:pt x="1892" y="2309"/>
                </a:lnTo>
                <a:lnTo>
                  <a:pt x="1843" y="2318"/>
                </a:lnTo>
                <a:lnTo>
                  <a:pt x="1793" y="2321"/>
                </a:lnTo>
                <a:lnTo>
                  <a:pt x="1754" y="2318"/>
                </a:lnTo>
                <a:lnTo>
                  <a:pt x="1717" y="2311"/>
                </a:lnTo>
                <a:lnTo>
                  <a:pt x="1682" y="2297"/>
                </a:lnTo>
                <a:lnTo>
                  <a:pt x="1650" y="2281"/>
                </a:lnTo>
                <a:lnTo>
                  <a:pt x="1622" y="2259"/>
                </a:lnTo>
                <a:lnTo>
                  <a:pt x="1597" y="2234"/>
                </a:lnTo>
                <a:lnTo>
                  <a:pt x="1577" y="2206"/>
                </a:lnTo>
                <a:lnTo>
                  <a:pt x="1561" y="2174"/>
                </a:lnTo>
                <a:lnTo>
                  <a:pt x="1550" y="2139"/>
                </a:lnTo>
                <a:lnTo>
                  <a:pt x="1545" y="2102"/>
                </a:lnTo>
                <a:lnTo>
                  <a:pt x="1545" y="2064"/>
                </a:lnTo>
                <a:lnTo>
                  <a:pt x="1551" y="2024"/>
                </a:lnTo>
                <a:lnTo>
                  <a:pt x="1564" y="1970"/>
                </a:lnTo>
                <a:lnTo>
                  <a:pt x="1580" y="1916"/>
                </a:lnTo>
                <a:lnTo>
                  <a:pt x="1596" y="1862"/>
                </a:lnTo>
                <a:lnTo>
                  <a:pt x="1612" y="1808"/>
                </a:lnTo>
                <a:lnTo>
                  <a:pt x="1628" y="1755"/>
                </a:lnTo>
                <a:lnTo>
                  <a:pt x="1643" y="1704"/>
                </a:lnTo>
                <a:lnTo>
                  <a:pt x="1658" y="1653"/>
                </a:lnTo>
                <a:lnTo>
                  <a:pt x="1669" y="1606"/>
                </a:lnTo>
                <a:lnTo>
                  <a:pt x="1678" y="1559"/>
                </a:lnTo>
                <a:lnTo>
                  <a:pt x="1684" y="1516"/>
                </a:lnTo>
                <a:lnTo>
                  <a:pt x="1686" y="1475"/>
                </a:lnTo>
                <a:lnTo>
                  <a:pt x="1685" y="1444"/>
                </a:lnTo>
                <a:lnTo>
                  <a:pt x="1681" y="1414"/>
                </a:lnTo>
                <a:lnTo>
                  <a:pt x="1674" y="1387"/>
                </a:lnTo>
                <a:lnTo>
                  <a:pt x="1664" y="1360"/>
                </a:lnTo>
                <a:lnTo>
                  <a:pt x="1651" y="1335"/>
                </a:lnTo>
                <a:lnTo>
                  <a:pt x="1635" y="1312"/>
                </a:lnTo>
                <a:lnTo>
                  <a:pt x="1617" y="1293"/>
                </a:lnTo>
                <a:lnTo>
                  <a:pt x="1595" y="1276"/>
                </a:lnTo>
                <a:lnTo>
                  <a:pt x="1571" y="1263"/>
                </a:lnTo>
                <a:lnTo>
                  <a:pt x="1543" y="1252"/>
                </a:lnTo>
                <a:lnTo>
                  <a:pt x="1513" y="1246"/>
                </a:lnTo>
                <a:lnTo>
                  <a:pt x="1479" y="1244"/>
                </a:lnTo>
                <a:lnTo>
                  <a:pt x="1443" y="1247"/>
                </a:lnTo>
                <a:lnTo>
                  <a:pt x="1407" y="1255"/>
                </a:lnTo>
                <a:lnTo>
                  <a:pt x="1373" y="1270"/>
                </a:lnTo>
                <a:lnTo>
                  <a:pt x="1341" y="1290"/>
                </a:lnTo>
                <a:lnTo>
                  <a:pt x="1311" y="1313"/>
                </a:lnTo>
                <a:lnTo>
                  <a:pt x="1284" y="1342"/>
                </a:lnTo>
                <a:lnTo>
                  <a:pt x="1259" y="1375"/>
                </a:lnTo>
                <a:lnTo>
                  <a:pt x="1238" y="1411"/>
                </a:lnTo>
                <a:lnTo>
                  <a:pt x="1220" y="1452"/>
                </a:lnTo>
                <a:lnTo>
                  <a:pt x="1204" y="1496"/>
                </a:lnTo>
                <a:lnTo>
                  <a:pt x="1194" y="1543"/>
                </a:lnTo>
                <a:lnTo>
                  <a:pt x="1187" y="1592"/>
                </a:lnTo>
                <a:lnTo>
                  <a:pt x="1185" y="1644"/>
                </a:lnTo>
                <a:lnTo>
                  <a:pt x="1186" y="1682"/>
                </a:lnTo>
                <a:lnTo>
                  <a:pt x="1189" y="1718"/>
                </a:lnTo>
                <a:lnTo>
                  <a:pt x="1194" y="1751"/>
                </a:lnTo>
                <a:lnTo>
                  <a:pt x="1199" y="1781"/>
                </a:lnTo>
                <a:lnTo>
                  <a:pt x="1206" y="1808"/>
                </a:lnTo>
                <a:lnTo>
                  <a:pt x="1212" y="1832"/>
                </a:lnTo>
                <a:lnTo>
                  <a:pt x="1219" y="1851"/>
                </a:lnTo>
                <a:lnTo>
                  <a:pt x="1225" y="1867"/>
                </a:lnTo>
                <a:lnTo>
                  <a:pt x="1230" y="1878"/>
                </a:lnTo>
                <a:lnTo>
                  <a:pt x="1233" y="1885"/>
                </a:lnTo>
                <a:lnTo>
                  <a:pt x="1234" y="1888"/>
                </a:lnTo>
                <a:lnTo>
                  <a:pt x="1233" y="1892"/>
                </a:lnTo>
                <a:lnTo>
                  <a:pt x="1231" y="1901"/>
                </a:lnTo>
                <a:lnTo>
                  <a:pt x="1227" y="1915"/>
                </a:lnTo>
                <a:lnTo>
                  <a:pt x="1223" y="1936"/>
                </a:lnTo>
                <a:lnTo>
                  <a:pt x="1217" y="1961"/>
                </a:lnTo>
                <a:lnTo>
                  <a:pt x="1209" y="1990"/>
                </a:lnTo>
                <a:lnTo>
                  <a:pt x="1202" y="2023"/>
                </a:lnTo>
                <a:lnTo>
                  <a:pt x="1194" y="2059"/>
                </a:lnTo>
                <a:lnTo>
                  <a:pt x="1185" y="2098"/>
                </a:lnTo>
                <a:lnTo>
                  <a:pt x="1175" y="2139"/>
                </a:lnTo>
                <a:lnTo>
                  <a:pt x="1164" y="2182"/>
                </a:lnTo>
                <a:lnTo>
                  <a:pt x="1154" y="2226"/>
                </a:lnTo>
                <a:lnTo>
                  <a:pt x="1144" y="2272"/>
                </a:lnTo>
                <a:lnTo>
                  <a:pt x="1133" y="2317"/>
                </a:lnTo>
                <a:lnTo>
                  <a:pt x="1122" y="2363"/>
                </a:lnTo>
                <a:lnTo>
                  <a:pt x="1112" y="2408"/>
                </a:lnTo>
                <a:lnTo>
                  <a:pt x="1102" y="2451"/>
                </a:lnTo>
                <a:lnTo>
                  <a:pt x="1092" y="2494"/>
                </a:lnTo>
                <a:lnTo>
                  <a:pt x="1082" y="2534"/>
                </a:lnTo>
                <a:lnTo>
                  <a:pt x="1073" y="2572"/>
                </a:lnTo>
                <a:lnTo>
                  <a:pt x="1065" y="2606"/>
                </a:lnTo>
                <a:lnTo>
                  <a:pt x="1058" y="2638"/>
                </a:lnTo>
                <a:lnTo>
                  <a:pt x="1052" y="2665"/>
                </a:lnTo>
                <a:lnTo>
                  <a:pt x="1047" y="2688"/>
                </a:lnTo>
                <a:lnTo>
                  <a:pt x="1043" y="2706"/>
                </a:lnTo>
                <a:lnTo>
                  <a:pt x="1033" y="2755"/>
                </a:lnTo>
                <a:lnTo>
                  <a:pt x="1026" y="2808"/>
                </a:lnTo>
                <a:lnTo>
                  <a:pt x="1023" y="2862"/>
                </a:lnTo>
                <a:lnTo>
                  <a:pt x="1022" y="2919"/>
                </a:lnTo>
                <a:lnTo>
                  <a:pt x="1022" y="2975"/>
                </a:lnTo>
                <a:lnTo>
                  <a:pt x="1024" y="3030"/>
                </a:lnTo>
                <a:lnTo>
                  <a:pt x="1028" y="3082"/>
                </a:lnTo>
                <a:lnTo>
                  <a:pt x="1032" y="3133"/>
                </a:lnTo>
                <a:lnTo>
                  <a:pt x="1036" y="3178"/>
                </a:lnTo>
                <a:lnTo>
                  <a:pt x="947" y="3140"/>
                </a:lnTo>
                <a:lnTo>
                  <a:pt x="860" y="3096"/>
                </a:lnTo>
                <a:lnTo>
                  <a:pt x="777" y="3047"/>
                </a:lnTo>
                <a:lnTo>
                  <a:pt x="696" y="2994"/>
                </a:lnTo>
                <a:lnTo>
                  <a:pt x="619" y="2936"/>
                </a:lnTo>
                <a:lnTo>
                  <a:pt x="545" y="2874"/>
                </a:lnTo>
                <a:lnTo>
                  <a:pt x="476" y="2807"/>
                </a:lnTo>
                <a:lnTo>
                  <a:pt x="409" y="2736"/>
                </a:lnTo>
                <a:lnTo>
                  <a:pt x="348" y="2662"/>
                </a:lnTo>
                <a:lnTo>
                  <a:pt x="291" y="2584"/>
                </a:lnTo>
                <a:lnTo>
                  <a:pt x="238" y="2502"/>
                </a:lnTo>
                <a:lnTo>
                  <a:pt x="190" y="2417"/>
                </a:lnTo>
                <a:lnTo>
                  <a:pt x="147" y="2329"/>
                </a:lnTo>
                <a:lnTo>
                  <a:pt x="109" y="2239"/>
                </a:lnTo>
                <a:lnTo>
                  <a:pt x="77" y="2146"/>
                </a:lnTo>
                <a:lnTo>
                  <a:pt x="50" y="2050"/>
                </a:lnTo>
                <a:lnTo>
                  <a:pt x="29" y="1951"/>
                </a:lnTo>
                <a:lnTo>
                  <a:pt x="12" y="1851"/>
                </a:lnTo>
                <a:lnTo>
                  <a:pt x="3" y="1749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5" name="Freeform 1744"/>
          <p:cNvSpPr>
            <a:spLocks noEditPoints="1"/>
          </p:cNvSpPr>
          <p:nvPr/>
        </p:nvSpPr>
        <p:spPr bwMode="auto">
          <a:xfrm>
            <a:off x="3323709" y="3131005"/>
            <a:ext cx="336784" cy="340085"/>
          </a:xfrm>
          <a:custGeom>
            <a:avLst/>
            <a:gdLst>
              <a:gd name="T0" fmla="*/ 1285 w 3262"/>
              <a:gd name="T1" fmla="*/ 664 h 3292"/>
              <a:gd name="T2" fmla="*/ 933 w 3262"/>
              <a:gd name="T3" fmla="*/ 850 h 3292"/>
              <a:gd name="T4" fmla="*/ 703 w 3262"/>
              <a:gd name="T5" fmla="*/ 1135 h 3292"/>
              <a:gd name="T6" fmla="*/ 596 w 3262"/>
              <a:gd name="T7" fmla="*/ 1483 h 3292"/>
              <a:gd name="T8" fmla="*/ 616 w 3262"/>
              <a:gd name="T9" fmla="*/ 1807 h 3292"/>
              <a:gd name="T10" fmla="*/ 744 w 3262"/>
              <a:gd name="T11" fmla="*/ 2090 h 3292"/>
              <a:gd name="T12" fmla="*/ 935 w 3262"/>
              <a:gd name="T13" fmla="*/ 2249 h 3292"/>
              <a:gd name="T14" fmla="*/ 978 w 3262"/>
              <a:gd name="T15" fmla="*/ 2211 h 3292"/>
              <a:gd name="T16" fmla="*/ 1010 w 3262"/>
              <a:gd name="T17" fmla="*/ 2076 h 3292"/>
              <a:gd name="T18" fmla="*/ 1009 w 3262"/>
              <a:gd name="T19" fmla="*/ 1988 h 3292"/>
              <a:gd name="T20" fmla="*/ 897 w 3262"/>
              <a:gd name="T21" fmla="*/ 1719 h 3292"/>
              <a:gd name="T22" fmla="*/ 920 w 3262"/>
              <a:gd name="T23" fmla="*/ 1399 h 3292"/>
              <a:gd name="T24" fmla="*/ 1081 w 3262"/>
              <a:gd name="T25" fmla="*/ 1119 h 3292"/>
              <a:gd name="T26" fmla="*/ 1369 w 3262"/>
              <a:gd name="T27" fmla="*/ 937 h 3292"/>
              <a:gd name="T28" fmla="*/ 1753 w 3262"/>
              <a:gd name="T29" fmla="*/ 908 h 3292"/>
              <a:gd name="T30" fmla="*/ 2073 w 3262"/>
              <a:gd name="T31" fmla="*/ 1048 h 3292"/>
              <a:gd name="T32" fmla="*/ 2265 w 3262"/>
              <a:gd name="T33" fmla="*/ 1325 h 3292"/>
              <a:gd name="T34" fmla="*/ 2297 w 3262"/>
              <a:gd name="T35" fmla="*/ 1719 h 3292"/>
              <a:gd name="T36" fmla="*/ 2173 w 3262"/>
              <a:gd name="T37" fmla="*/ 2088 h 3292"/>
              <a:gd name="T38" fmla="*/ 1939 w 3262"/>
              <a:gd name="T39" fmla="*/ 2293 h 3292"/>
              <a:gd name="T40" fmla="*/ 1682 w 3262"/>
              <a:gd name="T41" fmla="*/ 2297 h 3292"/>
              <a:gd name="T42" fmla="*/ 1550 w 3262"/>
              <a:gd name="T43" fmla="*/ 2139 h 3292"/>
              <a:gd name="T44" fmla="*/ 1596 w 3262"/>
              <a:gd name="T45" fmla="*/ 1862 h 3292"/>
              <a:gd name="T46" fmla="*/ 1678 w 3262"/>
              <a:gd name="T47" fmla="*/ 1559 h 3292"/>
              <a:gd name="T48" fmla="*/ 1664 w 3262"/>
              <a:gd name="T49" fmla="*/ 1360 h 3292"/>
              <a:gd name="T50" fmla="*/ 1544 w 3262"/>
              <a:gd name="T51" fmla="*/ 1252 h 3292"/>
              <a:gd name="T52" fmla="*/ 1341 w 3262"/>
              <a:gd name="T53" fmla="*/ 1290 h 3292"/>
              <a:gd name="T54" fmla="*/ 1204 w 3262"/>
              <a:gd name="T55" fmla="*/ 1496 h 3292"/>
              <a:gd name="T56" fmla="*/ 1194 w 3262"/>
              <a:gd name="T57" fmla="*/ 1751 h 3292"/>
              <a:gd name="T58" fmla="*/ 1230 w 3262"/>
              <a:gd name="T59" fmla="*/ 1878 h 3292"/>
              <a:gd name="T60" fmla="*/ 1223 w 3262"/>
              <a:gd name="T61" fmla="*/ 1936 h 3292"/>
              <a:gd name="T62" fmla="*/ 1175 w 3262"/>
              <a:gd name="T63" fmla="*/ 2139 h 3292"/>
              <a:gd name="T64" fmla="*/ 1112 w 3262"/>
              <a:gd name="T65" fmla="*/ 2408 h 3292"/>
              <a:gd name="T66" fmla="*/ 1058 w 3262"/>
              <a:gd name="T67" fmla="*/ 2638 h 3292"/>
              <a:gd name="T68" fmla="*/ 1023 w 3262"/>
              <a:gd name="T69" fmla="*/ 2862 h 3292"/>
              <a:gd name="T70" fmla="*/ 1036 w 3262"/>
              <a:gd name="T71" fmla="*/ 3178 h 3292"/>
              <a:gd name="T72" fmla="*/ 1273 w 3262"/>
              <a:gd name="T73" fmla="*/ 2989 h 3292"/>
              <a:gd name="T74" fmla="*/ 1360 w 3262"/>
              <a:gd name="T75" fmla="*/ 2751 h 3292"/>
              <a:gd name="T76" fmla="*/ 1405 w 3262"/>
              <a:gd name="T77" fmla="*/ 2578 h 3292"/>
              <a:gd name="T78" fmla="*/ 1446 w 3262"/>
              <a:gd name="T79" fmla="*/ 2421 h 3292"/>
              <a:gd name="T80" fmla="*/ 1526 w 3262"/>
              <a:gd name="T81" fmla="*/ 2481 h 3292"/>
              <a:gd name="T82" fmla="*/ 1777 w 3262"/>
              <a:gd name="T83" fmla="*/ 2582 h 3292"/>
              <a:gd name="T84" fmla="*/ 2152 w 3262"/>
              <a:gd name="T85" fmla="*/ 2511 h 3292"/>
              <a:gd name="T86" fmla="*/ 2455 w 3262"/>
              <a:gd name="T87" fmla="*/ 2258 h 3292"/>
              <a:gd name="T88" fmla="*/ 2636 w 3262"/>
              <a:gd name="T89" fmla="*/ 1870 h 3292"/>
              <a:gd name="T90" fmla="*/ 2661 w 3262"/>
              <a:gd name="T91" fmla="*/ 1409 h 3292"/>
              <a:gd name="T92" fmla="*/ 2499 w 3262"/>
              <a:gd name="T93" fmla="*/ 1014 h 3292"/>
              <a:gd name="T94" fmla="*/ 2179 w 3262"/>
              <a:gd name="T95" fmla="*/ 735 h 3292"/>
              <a:gd name="T96" fmla="*/ 1748 w 3262"/>
              <a:gd name="T97" fmla="*/ 612 h 3292"/>
              <a:gd name="T98" fmla="*/ 2890 w 3262"/>
              <a:gd name="T99" fmla="*/ 28 h 3292"/>
              <a:gd name="T100" fmla="*/ 3156 w 3262"/>
              <a:gd name="T101" fmla="*/ 224 h 3292"/>
              <a:gd name="T102" fmla="*/ 3262 w 3262"/>
              <a:gd name="T103" fmla="*/ 548 h 3292"/>
              <a:gd name="T104" fmla="*/ 3187 w 3262"/>
              <a:gd name="T105" fmla="*/ 3020 h 3292"/>
              <a:gd name="T106" fmla="*/ 2943 w 3262"/>
              <a:gd name="T107" fmla="*/ 3242 h 3292"/>
              <a:gd name="T108" fmla="*/ 484 w 3262"/>
              <a:gd name="T109" fmla="*/ 3289 h 3292"/>
              <a:gd name="T110" fmla="*/ 179 w 3262"/>
              <a:gd name="T111" fmla="*/ 3150 h 3292"/>
              <a:gd name="T112" fmla="*/ 12 w 3262"/>
              <a:gd name="T113" fmla="*/ 2860 h 3292"/>
              <a:gd name="T114" fmla="*/ 28 w 3262"/>
              <a:gd name="T115" fmla="*/ 375 h 3292"/>
              <a:gd name="T116" fmla="*/ 223 w 3262"/>
              <a:gd name="T117" fmla="*/ 105 h 3292"/>
              <a:gd name="T118" fmla="*/ 543 w 3262"/>
              <a:gd name="T11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2" h="3292">
                <a:moveTo>
                  <a:pt x="1667" y="610"/>
                </a:moveTo>
                <a:lnTo>
                  <a:pt x="1584" y="612"/>
                </a:lnTo>
                <a:lnTo>
                  <a:pt x="1505" y="618"/>
                </a:lnTo>
                <a:lnTo>
                  <a:pt x="1428" y="630"/>
                </a:lnTo>
                <a:lnTo>
                  <a:pt x="1355" y="645"/>
                </a:lnTo>
                <a:lnTo>
                  <a:pt x="1285" y="664"/>
                </a:lnTo>
                <a:lnTo>
                  <a:pt x="1219" y="686"/>
                </a:lnTo>
                <a:lnTo>
                  <a:pt x="1154" y="712"/>
                </a:lnTo>
                <a:lnTo>
                  <a:pt x="1095" y="742"/>
                </a:lnTo>
                <a:lnTo>
                  <a:pt x="1037" y="775"/>
                </a:lnTo>
                <a:lnTo>
                  <a:pt x="984" y="811"/>
                </a:lnTo>
                <a:lnTo>
                  <a:pt x="933" y="850"/>
                </a:lnTo>
                <a:lnTo>
                  <a:pt x="887" y="892"/>
                </a:lnTo>
                <a:lnTo>
                  <a:pt x="843" y="935"/>
                </a:lnTo>
                <a:lnTo>
                  <a:pt x="803" y="982"/>
                </a:lnTo>
                <a:lnTo>
                  <a:pt x="766" y="1031"/>
                </a:lnTo>
                <a:lnTo>
                  <a:pt x="733" y="1082"/>
                </a:lnTo>
                <a:lnTo>
                  <a:pt x="703" y="1135"/>
                </a:lnTo>
                <a:lnTo>
                  <a:pt x="676" y="1189"/>
                </a:lnTo>
                <a:lnTo>
                  <a:pt x="654" y="1245"/>
                </a:lnTo>
                <a:lnTo>
                  <a:pt x="634" y="1303"/>
                </a:lnTo>
                <a:lnTo>
                  <a:pt x="618" y="1362"/>
                </a:lnTo>
                <a:lnTo>
                  <a:pt x="606" y="1422"/>
                </a:lnTo>
                <a:lnTo>
                  <a:pt x="596" y="1483"/>
                </a:lnTo>
                <a:lnTo>
                  <a:pt x="591" y="1544"/>
                </a:lnTo>
                <a:lnTo>
                  <a:pt x="589" y="1606"/>
                </a:lnTo>
                <a:lnTo>
                  <a:pt x="591" y="1655"/>
                </a:lnTo>
                <a:lnTo>
                  <a:pt x="596" y="1705"/>
                </a:lnTo>
                <a:lnTo>
                  <a:pt x="605" y="1756"/>
                </a:lnTo>
                <a:lnTo>
                  <a:pt x="616" y="1807"/>
                </a:lnTo>
                <a:lnTo>
                  <a:pt x="630" y="1858"/>
                </a:lnTo>
                <a:lnTo>
                  <a:pt x="648" y="1907"/>
                </a:lnTo>
                <a:lnTo>
                  <a:pt x="668" y="1956"/>
                </a:lnTo>
                <a:lnTo>
                  <a:pt x="691" y="2003"/>
                </a:lnTo>
                <a:lnTo>
                  <a:pt x="716" y="2048"/>
                </a:lnTo>
                <a:lnTo>
                  <a:pt x="744" y="2090"/>
                </a:lnTo>
                <a:lnTo>
                  <a:pt x="775" y="2128"/>
                </a:lnTo>
                <a:lnTo>
                  <a:pt x="808" y="2164"/>
                </a:lnTo>
                <a:lnTo>
                  <a:pt x="843" y="2195"/>
                </a:lnTo>
                <a:lnTo>
                  <a:pt x="881" y="2222"/>
                </a:lnTo>
                <a:lnTo>
                  <a:pt x="921" y="2244"/>
                </a:lnTo>
                <a:lnTo>
                  <a:pt x="935" y="2249"/>
                </a:lnTo>
                <a:lnTo>
                  <a:pt x="946" y="2251"/>
                </a:lnTo>
                <a:lnTo>
                  <a:pt x="957" y="2250"/>
                </a:lnTo>
                <a:lnTo>
                  <a:pt x="965" y="2244"/>
                </a:lnTo>
                <a:lnTo>
                  <a:pt x="971" y="2234"/>
                </a:lnTo>
                <a:lnTo>
                  <a:pt x="975" y="2222"/>
                </a:lnTo>
                <a:lnTo>
                  <a:pt x="978" y="2211"/>
                </a:lnTo>
                <a:lnTo>
                  <a:pt x="981" y="2195"/>
                </a:lnTo>
                <a:lnTo>
                  <a:pt x="986" y="2175"/>
                </a:lnTo>
                <a:lnTo>
                  <a:pt x="992" y="2152"/>
                </a:lnTo>
                <a:lnTo>
                  <a:pt x="999" y="2127"/>
                </a:lnTo>
                <a:lnTo>
                  <a:pt x="1005" y="2101"/>
                </a:lnTo>
                <a:lnTo>
                  <a:pt x="1010" y="2076"/>
                </a:lnTo>
                <a:lnTo>
                  <a:pt x="1016" y="2055"/>
                </a:lnTo>
                <a:lnTo>
                  <a:pt x="1020" y="2035"/>
                </a:lnTo>
                <a:lnTo>
                  <a:pt x="1022" y="2023"/>
                </a:lnTo>
                <a:lnTo>
                  <a:pt x="1021" y="2011"/>
                </a:lnTo>
                <a:lnTo>
                  <a:pt x="1017" y="2000"/>
                </a:lnTo>
                <a:lnTo>
                  <a:pt x="1009" y="1988"/>
                </a:lnTo>
                <a:lnTo>
                  <a:pt x="984" y="1954"/>
                </a:lnTo>
                <a:lnTo>
                  <a:pt x="962" y="1914"/>
                </a:lnTo>
                <a:lnTo>
                  <a:pt x="941" y="1870"/>
                </a:lnTo>
                <a:lnTo>
                  <a:pt x="923" y="1822"/>
                </a:lnTo>
                <a:lnTo>
                  <a:pt x="909" y="1772"/>
                </a:lnTo>
                <a:lnTo>
                  <a:pt x="897" y="1719"/>
                </a:lnTo>
                <a:lnTo>
                  <a:pt x="890" y="1665"/>
                </a:lnTo>
                <a:lnTo>
                  <a:pt x="888" y="1613"/>
                </a:lnTo>
                <a:lnTo>
                  <a:pt x="890" y="1558"/>
                </a:lnTo>
                <a:lnTo>
                  <a:pt x="896" y="1504"/>
                </a:lnTo>
                <a:lnTo>
                  <a:pt x="905" y="1451"/>
                </a:lnTo>
                <a:lnTo>
                  <a:pt x="920" y="1399"/>
                </a:lnTo>
                <a:lnTo>
                  <a:pt x="937" y="1347"/>
                </a:lnTo>
                <a:lnTo>
                  <a:pt x="959" y="1298"/>
                </a:lnTo>
                <a:lnTo>
                  <a:pt x="984" y="1250"/>
                </a:lnTo>
                <a:lnTo>
                  <a:pt x="1013" y="1204"/>
                </a:lnTo>
                <a:lnTo>
                  <a:pt x="1046" y="1160"/>
                </a:lnTo>
                <a:lnTo>
                  <a:pt x="1081" y="1119"/>
                </a:lnTo>
                <a:lnTo>
                  <a:pt x="1121" y="1080"/>
                </a:lnTo>
                <a:lnTo>
                  <a:pt x="1164" y="1045"/>
                </a:lnTo>
                <a:lnTo>
                  <a:pt x="1210" y="1013"/>
                </a:lnTo>
                <a:lnTo>
                  <a:pt x="1261" y="984"/>
                </a:lnTo>
                <a:lnTo>
                  <a:pt x="1314" y="958"/>
                </a:lnTo>
                <a:lnTo>
                  <a:pt x="1369" y="937"/>
                </a:lnTo>
                <a:lnTo>
                  <a:pt x="1428" y="921"/>
                </a:lnTo>
                <a:lnTo>
                  <a:pt x="1491" y="908"/>
                </a:lnTo>
                <a:lnTo>
                  <a:pt x="1556" y="900"/>
                </a:lnTo>
                <a:lnTo>
                  <a:pt x="1624" y="898"/>
                </a:lnTo>
                <a:lnTo>
                  <a:pt x="1690" y="900"/>
                </a:lnTo>
                <a:lnTo>
                  <a:pt x="1753" y="908"/>
                </a:lnTo>
                <a:lnTo>
                  <a:pt x="1814" y="920"/>
                </a:lnTo>
                <a:lnTo>
                  <a:pt x="1871" y="937"/>
                </a:lnTo>
                <a:lnTo>
                  <a:pt x="1927" y="958"/>
                </a:lnTo>
                <a:lnTo>
                  <a:pt x="1979" y="984"/>
                </a:lnTo>
                <a:lnTo>
                  <a:pt x="2028" y="1014"/>
                </a:lnTo>
                <a:lnTo>
                  <a:pt x="2073" y="1048"/>
                </a:lnTo>
                <a:lnTo>
                  <a:pt x="2115" y="1085"/>
                </a:lnTo>
                <a:lnTo>
                  <a:pt x="2154" y="1126"/>
                </a:lnTo>
                <a:lnTo>
                  <a:pt x="2188" y="1171"/>
                </a:lnTo>
                <a:lnTo>
                  <a:pt x="2218" y="1219"/>
                </a:lnTo>
                <a:lnTo>
                  <a:pt x="2244" y="1270"/>
                </a:lnTo>
                <a:lnTo>
                  <a:pt x="2265" y="1325"/>
                </a:lnTo>
                <a:lnTo>
                  <a:pt x="2283" y="1381"/>
                </a:lnTo>
                <a:lnTo>
                  <a:pt x="2295" y="1441"/>
                </a:lnTo>
                <a:lnTo>
                  <a:pt x="2303" y="1503"/>
                </a:lnTo>
                <a:lnTo>
                  <a:pt x="2305" y="1567"/>
                </a:lnTo>
                <a:lnTo>
                  <a:pt x="2303" y="1645"/>
                </a:lnTo>
                <a:lnTo>
                  <a:pt x="2297" y="1719"/>
                </a:lnTo>
                <a:lnTo>
                  <a:pt x="2286" y="1789"/>
                </a:lnTo>
                <a:lnTo>
                  <a:pt x="2270" y="1856"/>
                </a:lnTo>
                <a:lnTo>
                  <a:pt x="2252" y="1921"/>
                </a:lnTo>
                <a:lnTo>
                  <a:pt x="2229" y="1980"/>
                </a:lnTo>
                <a:lnTo>
                  <a:pt x="2203" y="2036"/>
                </a:lnTo>
                <a:lnTo>
                  <a:pt x="2173" y="2088"/>
                </a:lnTo>
                <a:lnTo>
                  <a:pt x="2141" y="2134"/>
                </a:lnTo>
                <a:lnTo>
                  <a:pt x="2106" y="2177"/>
                </a:lnTo>
                <a:lnTo>
                  <a:pt x="2068" y="2214"/>
                </a:lnTo>
                <a:lnTo>
                  <a:pt x="2027" y="2246"/>
                </a:lnTo>
                <a:lnTo>
                  <a:pt x="1984" y="2273"/>
                </a:lnTo>
                <a:lnTo>
                  <a:pt x="1939" y="2293"/>
                </a:lnTo>
                <a:lnTo>
                  <a:pt x="1892" y="2309"/>
                </a:lnTo>
                <a:lnTo>
                  <a:pt x="1843" y="2318"/>
                </a:lnTo>
                <a:lnTo>
                  <a:pt x="1793" y="2321"/>
                </a:lnTo>
                <a:lnTo>
                  <a:pt x="1754" y="2318"/>
                </a:lnTo>
                <a:lnTo>
                  <a:pt x="1717" y="2311"/>
                </a:lnTo>
                <a:lnTo>
                  <a:pt x="1682" y="2297"/>
                </a:lnTo>
                <a:lnTo>
                  <a:pt x="1650" y="2281"/>
                </a:lnTo>
                <a:lnTo>
                  <a:pt x="1622" y="2259"/>
                </a:lnTo>
                <a:lnTo>
                  <a:pt x="1597" y="2234"/>
                </a:lnTo>
                <a:lnTo>
                  <a:pt x="1577" y="2206"/>
                </a:lnTo>
                <a:lnTo>
                  <a:pt x="1561" y="2174"/>
                </a:lnTo>
                <a:lnTo>
                  <a:pt x="1550" y="2139"/>
                </a:lnTo>
                <a:lnTo>
                  <a:pt x="1545" y="2102"/>
                </a:lnTo>
                <a:lnTo>
                  <a:pt x="1545" y="2064"/>
                </a:lnTo>
                <a:lnTo>
                  <a:pt x="1551" y="2024"/>
                </a:lnTo>
                <a:lnTo>
                  <a:pt x="1564" y="1970"/>
                </a:lnTo>
                <a:lnTo>
                  <a:pt x="1580" y="1916"/>
                </a:lnTo>
                <a:lnTo>
                  <a:pt x="1596" y="1862"/>
                </a:lnTo>
                <a:lnTo>
                  <a:pt x="1612" y="1808"/>
                </a:lnTo>
                <a:lnTo>
                  <a:pt x="1628" y="1755"/>
                </a:lnTo>
                <a:lnTo>
                  <a:pt x="1643" y="1704"/>
                </a:lnTo>
                <a:lnTo>
                  <a:pt x="1658" y="1653"/>
                </a:lnTo>
                <a:lnTo>
                  <a:pt x="1669" y="1606"/>
                </a:lnTo>
                <a:lnTo>
                  <a:pt x="1678" y="1559"/>
                </a:lnTo>
                <a:lnTo>
                  <a:pt x="1684" y="1516"/>
                </a:lnTo>
                <a:lnTo>
                  <a:pt x="1686" y="1475"/>
                </a:lnTo>
                <a:lnTo>
                  <a:pt x="1685" y="1444"/>
                </a:lnTo>
                <a:lnTo>
                  <a:pt x="1681" y="1414"/>
                </a:lnTo>
                <a:lnTo>
                  <a:pt x="1674" y="1387"/>
                </a:lnTo>
                <a:lnTo>
                  <a:pt x="1664" y="1360"/>
                </a:lnTo>
                <a:lnTo>
                  <a:pt x="1651" y="1335"/>
                </a:lnTo>
                <a:lnTo>
                  <a:pt x="1635" y="1312"/>
                </a:lnTo>
                <a:lnTo>
                  <a:pt x="1617" y="1293"/>
                </a:lnTo>
                <a:lnTo>
                  <a:pt x="1595" y="1276"/>
                </a:lnTo>
                <a:lnTo>
                  <a:pt x="1571" y="1263"/>
                </a:lnTo>
                <a:lnTo>
                  <a:pt x="1544" y="1252"/>
                </a:lnTo>
                <a:lnTo>
                  <a:pt x="1513" y="1246"/>
                </a:lnTo>
                <a:lnTo>
                  <a:pt x="1481" y="1244"/>
                </a:lnTo>
                <a:lnTo>
                  <a:pt x="1443" y="1247"/>
                </a:lnTo>
                <a:lnTo>
                  <a:pt x="1407" y="1255"/>
                </a:lnTo>
                <a:lnTo>
                  <a:pt x="1373" y="1270"/>
                </a:lnTo>
                <a:lnTo>
                  <a:pt x="1341" y="1290"/>
                </a:lnTo>
                <a:lnTo>
                  <a:pt x="1311" y="1313"/>
                </a:lnTo>
                <a:lnTo>
                  <a:pt x="1284" y="1342"/>
                </a:lnTo>
                <a:lnTo>
                  <a:pt x="1259" y="1375"/>
                </a:lnTo>
                <a:lnTo>
                  <a:pt x="1238" y="1411"/>
                </a:lnTo>
                <a:lnTo>
                  <a:pt x="1220" y="1452"/>
                </a:lnTo>
                <a:lnTo>
                  <a:pt x="1204" y="1496"/>
                </a:lnTo>
                <a:lnTo>
                  <a:pt x="1194" y="1543"/>
                </a:lnTo>
                <a:lnTo>
                  <a:pt x="1187" y="1592"/>
                </a:lnTo>
                <a:lnTo>
                  <a:pt x="1185" y="1644"/>
                </a:lnTo>
                <a:lnTo>
                  <a:pt x="1186" y="1682"/>
                </a:lnTo>
                <a:lnTo>
                  <a:pt x="1189" y="1718"/>
                </a:lnTo>
                <a:lnTo>
                  <a:pt x="1194" y="1751"/>
                </a:lnTo>
                <a:lnTo>
                  <a:pt x="1199" y="1781"/>
                </a:lnTo>
                <a:lnTo>
                  <a:pt x="1206" y="1808"/>
                </a:lnTo>
                <a:lnTo>
                  <a:pt x="1212" y="1832"/>
                </a:lnTo>
                <a:lnTo>
                  <a:pt x="1219" y="1851"/>
                </a:lnTo>
                <a:lnTo>
                  <a:pt x="1225" y="1867"/>
                </a:lnTo>
                <a:lnTo>
                  <a:pt x="1230" y="1878"/>
                </a:lnTo>
                <a:lnTo>
                  <a:pt x="1233" y="1885"/>
                </a:lnTo>
                <a:lnTo>
                  <a:pt x="1234" y="1888"/>
                </a:lnTo>
                <a:lnTo>
                  <a:pt x="1233" y="1892"/>
                </a:lnTo>
                <a:lnTo>
                  <a:pt x="1231" y="1901"/>
                </a:lnTo>
                <a:lnTo>
                  <a:pt x="1227" y="1915"/>
                </a:lnTo>
                <a:lnTo>
                  <a:pt x="1223" y="1936"/>
                </a:lnTo>
                <a:lnTo>
                  <a:pt x="1217" y="1961"/>
                </a:lnTo>
                <a:lnTo>
                  <a:pt x="1209" y="1990"/>
                </a:lnTo>
                <a:lnTo>
                  <a:pt x="1202" y="2023"/>
                </a:lnTo>
                <a:lnTo>
                  <a:pt x="1194" y="2059"/>
                </a:lnTo>
                <a:lnTo>
                  <a:pt x="1185" y="2098"/>
                </a:lnTo>
                <a:lnTo>
                  <a:pt x="1175" y="2139"/>
                </a:lnTo>
                <a:lnTo>
                  <a:pt x="1164" y="2182"/>
                </a:lnTo>
                <a:lnTo>
                  <a:pt x="1154" y="2226"/>
                </a:lnTo>
                <a:lnTo>
                  <a:pt x="1144" y="2272"/>
                </a:lnTo>
                <a:lnTo>
                  <a:pt x="1133" y="2317"/>
                </a:lnTo>
                <a:lnTo>
                  <a:pt x="1122" y="2363"/>
                </a:lnTo>
                <a:lnTo>
                  <a:pt x="1112" y="2408"/>
                </a:lnTo>
                <a:lnTo>
                  <a:pt x="1102" y="2451"/>
                </a:lnTo>
                <a:lnTo>
                  <a:pt x="1092" y="2494"/>
                </a:lnTo>
                <a:lnTo>
                  <a:pt x="1082" y="2534"/>
                </a:lnTo>
                <a:lnTo>
                  <a:pt x="1073" y="2572"/>
                </a:lnTo>
                <a:lnTo>
                  <a:pt x="1065" y="2606"/>
                </a:lnTo>
                <a:lnTo>
                  <a:pt x="1058" y="2638"/>
                </a:lnTo>
                <a:lnTo>
                  <a:pt x="1052" y="2665"/>
                </a:lnTo>
                <a:lnTo>
                  <a:pt x="1047" y="2688"/>
                </a:lnTo>
                <a:lnTo>
                  <a:pt x="1043" y="2706"/>
                </a:lnTo>
                <a:lnTo>
                  <a:pt x="1033" y="2756"/>
                </a:lnTo>
                <a:lnTo>
                  <a:pt x="1026" y="2808"/>
                </a:lnTo>
                <a:lnTo>
                  <a:pt x="1023" y="2862"/>
                </a:lnTo>
                <a:lnTo>
                  <a:pt x="1022" y="2919"/>
                </a:lnTo>
                <a:lnTo>
                  <a:pt x="1022" y="2975"/>
                </a:lnTo>
                <a:lnTo>
                  <a:pt x="1024" y="3030"/>
                </a:lnTo>
                <a:lnTo>
                  <a:pt x="1028" y="3082"/>
                </a:lnTo>
                <a:lnTo>
                  <a:pt x="1032" y="3133"/>
                </a:lnTo>
                <a:lnTo>
                  <a:pt x="1036" y="3178"/>
                </a:lnTo>
                <a:lnTo>
                  <a:pt x="1148" y="3219"/>
                </a:lnTo>
                <a:lnTo>
                  <a:pt x="1172" y="3179"/>
                </a:lnTo>
                <a:lnTo>
                  <a:pt x="1196" y="3136"/>
                </a:lnTo>
                <a:lnTo>
                  <a:pt x="1222" y="3090"/>
                </a:lnTo>
                <a:lnTo>
                  <a:pt x="1248" y="3040"/>
                </a:lnTo>
                <a:lnTo>
                  <a:pt x="1273" y="2989"/>
                </a:lnTo>
                <a:lnTo>
                  <a:pt x="1296" y="2938"/>
                </a:lnTo>
                <a:lnTo>
                  <a:pt x="1318" y="2886"/>
                </a:lnTo>
                <a:lnTo>
                  <a:pt x="1336" y="2836"/>
                </a:lnTo>
                <a:lnTo>
                  <a:pt x="1351" y="2787"/>
                </a:lnTo>
                <a:lnTo>
                  <a:pt x="1355" y="2770"/>
                </a:lnTo>
                <a:lnTo>
                  <a:pt x="1360" y="2751"/>
                </a:lnTo>
                <a:lnTo>
                  <a:pt x="1366" y="2727"/>
                </a:lnTo>
                <a:lnTo>
                  <a:pt x="1373" y="2700"/>
                </a:lnTo>
                <a:lnTo>
                  <a:pt x="1380" y="2671"/>
                </a:lnTo>
                <a:lnTo>
                  <a:pt x="1388" y="2640"/>
                </a:lnTo>
                <a:lnTo>
                  <a:pt x="1397" y="2609"/>
                </a:lnTo>
                <a:lnTo>
                  <a:pt x="1405" y="2578"/>
                </a:lnTo>
                <a:lnTo>
                  <a:pt x="1413" y="2546"/>
                </a:lnTo>
                <a:lnTo>
                  <a:pt x="1421" y="2516"/>
                </a:lnTo>
                <a:lnTo>
                  <a:pt x="1428" y="2489"/>
                </a:lnTo>
                <a:lnTo>
                  <a:pt x="1434" y="2463"/>
                </a:lnTo>
                <a:lnTo>
                  <a:pt x="1441" y="2440"/>
                </a:lnTo>
                <a:lnTo>
                  <a:pt x="1446" y="2421"/>
                </a:lnTo>
                <a:lnTo>
                  <a:pt x="1449" y="2408"/>
                </a:lnTo>
                <a:lnTo>
                  <a:pt x="1452" y="2399"/>
                </a:lnTo>
                <a:lnTo>
                  <a:pt x="1453" y="2396"/>
                </a:lnTo>
                <a:lnTo>
                  <a:pt x="1471" y="2426"/>
                </a:lnTo>
                <a:lnTo>
                  <a:pt x="1496" y="2454"/>
                </a:lnTo>
                <a:lnTo>
                  <a:pt x="1526" y="2481"/>
                </a:lnTo>
                <a:lnTo>
                  <a:pt x="1559" y="2506"/>
                </a:lnTo>
                <a:lnTo>
                  <a:pt x="1597" y="2529"/>
                </a:lnTo>
                <a:lnTo>
                  <a:pt x="1639" y="2547"/>
                </a:lnTo>
                <a:lnTo>
                  <a:pt x="1683" y="2563"/>
                </a:lnTo>
                <a:lnTo>
                  <a:pt x="1729" y="2574"/>
                </a:lnTo>
                <a:lnTo>
                  <a:pt x="1777" y="2582"/>
                </a:lnTo>
                <a:lnTo>
                  <a:pt x="1826" y="2585"/>
                </a:lnTo>
                <a:lnTo>
                  <a:pt x="1896" y="2581"/>
                </a:lnTo>
                <a:lnTo>
                  <a:pt x="1962" y="2572"/>
                </a:lnTo>
                <a:lnTo>
                  <a:pt x="2028" y="2558"/>
                </a:lnTo>
                <a:lnTo>
                  <a:pt x="2091" y="2537"/>
                </a:lnTo>
                <a:lnTo>
                  <a:pt x="2152" y="2511"/>
                </a:lnTo>
                <a:lnTo>
                  <a:pt x="2209" y="2481"/>
                </a:lnTo>
                <a:lnTo>
                  <a:pt x="2264" y="2445"/>
                </a:lnTo>
                <a:lnTo>
                  <a:pt x="2316" y="2405"/>
                </a:lnTo>
                <a:lnTo>
                  <a:pt x="2366" y="2360"/>
                </a:lnTo>
                <a:lnTo>
                  <a:pt x="2412" y="2311"/>
                </a:lnTo>
                <a:lnTo>
                  <a:pt x="2455" y="2258"/>
                </a:lnTo>
                <a:lnTo>
                  <a:pt x="2494" y="2201"/>
                </a:lnTo>
                <a:lnTo>
                  <a:pt x="2530" y="2142"/>
                </a:lnTo>
                <a:lnTo>
                  <a:pt x="2562" y="2079"/>
                </a:lnTo>
                <a:lnTo>
                  <a:pt x="2591" y="2011"/>
                </a:lnTo>
                <a:lnTo>
                  <a:pt x="2615" y="1942"/>
                </a:lnTo>
                <a:lnTo>
                  <a:pt x="2636" y="1870"/>
                </a:lnTo>
                <a:lnTo>
                  <a:pt x="2651" y="1796"/>
                </a:lnTo>
                <a:lnTo>
                  <a:pt x="2663" y="1719"/>
                </a:lnTo>
                <a:lnTo>
                  <a:pt x="2670" y="1641"/>
                </a:lnTo>
                <a:lnTo>
                  <a:pt x="2672" y="1560"/>
                </a:lnTo>
                <a:lnTo>
                  <a:pt x="2669" y="1484"/>
                </a:lnTo>
                <a:lnTo>
                  <a:pt x="2661" y="1409"/>
                </a:lnTo>
                <a:lnTo>
                  <a:pt x="2647" y="1337"/>
                </a:lnTo>
                <a:lnTo>
                  <a:pt x="2626" y="1267"/>
                </a:lnTo>
                <a:lnTo>
                  <a:pt x="2602" y="1199"/>
                </a:lnTo>
                <a:lnTo>
                  <a:pt x="2572" y="1135"/>
                </a:lnTo>
                <a:lnTo>
                  <a:pt x="2537" y="1073"/>
                </a:lnTo>
                <a:lnTo>
                  <a:pt x="2499" y="1014"/>
                </a:lnTo>
                <a:lnTo>
                  <a:pt x="2455" y="958"/>
                </a:lnTo>
                <a:lnTo>
                  <a:pt x="2407" y="906"/>
                </a:lnTo>
                <a:lnTo>
                  <a:pt x="2355" y="858"/>
                </a:lnTo>
                <a:lnTo>
                  <a:pt x="2300" y="812"/>
                </a:lnTo>
                <a:lnTo>
                  <a:pt x="2242" y="772"/>
                </a:lnTo>
                <a:lnTo>
                  <a:pt x="2179" y="735"/>
                </a:lnTo>
                <a:lnTo>
                  <a:pt x="2114" y="703"/>
                </a:lnTo>
                <a:lnTo>
                  <a:pt x="2045" y="675"/>
                </a:lnTo>
                <a:lnTo>
                  <a:pt x="1975" y="652"/>
                </a:lnTo>
                <a:lnTo>
                  <a:pt x="1901" y="634"/>
                </a:lnTo>
                <a:lnTo>
                  <a:pt x="1825" y="620"/>
                </a:lnTo>
                <a:lnTo>
                  <a:pt x="1748" y="612"/>
                </a:lnTo>
                <a:lnTo>
                  <a:pt x="1667" y="610"/>
                </a:lnTo>
                <a:close/>
                <a:moveTo>
                  <a:pt x="543" y="0"/>
                </a:moveTo>
                <a:lnTo>
                  <a:pt x="2719" y="0"/>
                </a:lnTo>
                <a:lnTo>
                  <a:pt x="2778" y="3"/>
                </a:lnTo>
                <a:lnTo>
                  <a:pt x="2835" y="12"/>
                </a:lnTo>
                <a:lnTo>
                  <a:pt x="2890" y="28"/>
                </a:lnTo>
                <a:lnTo>
                  <a:pt x="2943" y="48"/>
                </a:lnTo>
                <a:lnTo>
                  <a:pt x="2993" y="74"/>
                </a:lnTo>
                <a:lnTo>
                  <a:pt x="3040" y="105"/>
                </a:lnTo>
                <a:lnTo>
                  <a:pt x="3083" y="141"/>
                </a:lnTo>
                <a:lnTo>
                  <a:pt x="3122" y="180"/>
                </a:lnTo>
                <a:lnTo>
                  <a:pt x="3156" y="224"/>
                </a:lnTo>
                <a:lnTo>
                  <a:pt x="3187" y="271"/>
                </a:lnTo>
                <a:lnTo>
                  <a:pt x="3214" y="322"/>
                </a:lnTo>
                <a:lnTo>
                  <a:pt x="3234" y="375"/>
                </a:lnTo>
                <a:lnTo>
                  <a:pt x="3250" y="430"/>
                </a:lnTo>
                <a:lnTo>
                  <a:pt x="3259" y="488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70"/>
                </a:lnTo>
                <a:lnTo>
                  <a:pt x="3187" y="3020"/>
                </a:lnTo>
                <a:lnTo>
                  <a:pt x="3156" y="3067"/>
                </a:lnTo>
                <a:lnTo>
                  <a:pt x="3122" y="3110"/>
                </a:lnTo>
                <a:lnTo>
                  <a:pt x="3083" y="3150"/>
                </a:lnTo>
                <a:lnTo>
                  <a:pt x="3040" y="3186"/>
                </a:lnTo>
                <a:lnTo>
                  <a:pt x="2993" y="3217"/>
                </a:lnTo>
                <a:lnTo>
                  <a:pt x="2943" y="3242"/>
                </a:lnTo>
                <a:lnTo>
                  <a:pt x="2890" y="3264"/>
                </a:lnTo>
                <a:lnTo>
                  <a:pt x="2835" y="3279"/>
                </a:lnTo>
                <a:lnTo>
                  <a:pt x="2778" y="3289"/>
                </a:lnTo>
                <a:lnTo>
                  <a:pt x="2719" y="3292"/>
                </a:lnTo>
                <a:lnTo>
                  <a:pt x="543" y="3292"/>
                </a:lnTo>
                <a:lnTo>
                  <a:pt x="484" y="3289"/>
                </a:lnTo>
                <a:lnTo>
                  <a:pt x="427" y="3279"/>
                </a:lnTo>
                <a:lnTo>
                  <a:pt x="371" y="3264"/>
                </a:lnTo>
                <a:lnTo>
                  <a:pt x="319" y="3242"/>
                </a:lnTo>
                <a:lnTo>
                  <a:pt x="269" y="3217"/>
                </a:lnTo>
                <a:lnTo>
                  <a:pt x="223" y="3186"/>
                </a:lnTo>
                <a:lnTo>
                  <a:pt x="179" y="3150"/>
                </a:lnTo>
                <a:lnTo>
                  <a:pt x="140" y="3110"/>
                </a:lnTo>
                <a:lnTo>
                  <a:pt x="105" y="3067"/>
                </a:lnTo>
                <a:lnTo>
                  <a:pt x="75" y="3020"/>
                </a:lnTo>
                <a:lnTo>
                  <a:pt x="48" y="2970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8"/>
                </a:lnTo>
                <a:lnTo>
                  <a:pt x="12" y="430"/>
                </a:lnTo>
                <a:lnTo>
                  <a:pt x="28" y="375"/>
                </a:lnTo>
                <a:lnTo>
                  <a:pt x="48" y="322"/>
                </a:lnTo>
                <a:lnTo>
                  <a:pt x="75" y="271"/>
                </a:lnTo>
                <a:lnTo>
                  <a:pt x="105" y="224"/>
                </a:lnTo>
                <a:lnTo>
                  <a:pt x="140" y="180"/>
                </a:lnTo>
                <a:lnTo>
                  <a:pt x="179" y="141"/>
                </a:lnTo>
                <a:lnTo>
                  <a:pt x="223" y="105"/>
                </a:lnTo>
                <a:lnTo>
                  <a:pt x="269" y="74"/>
                </a:lnTo>
                <a:lnTo>
                  <a:pt x="319" y="48"/>
                </a:lnTo>
                <a:lnTo>
                  <a:pt x="371" y="28"/>
                </a:lnTo>
                <a:lnTo>
                  <a:pt x="427" y="12"/>
                </a:lnTo>
                <a:lnTo>
                  <a:pt x="484" y="3"/>
                </a:lnTo>
                <a:lnTo>
                  <a:pt x="54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6" name="Freeform 1749"/>
          <p:cNvSpPr>
            <a:spLocks noEditPoints="1"/>
          </p:cNvSpPr>
          <p:nvPr/>
        </p:nvSpPr>
        <p:spPr bwMode="auto">
          <a:xfrm>
            <a:off x="3883022" y="3131005"/>
            <a:ext cx="336784" cy="340085"/>
          </a:xfrm>
          <a:custGeom>
            <a:avLst/>
            <a:gdLst>
              <a:gd name="T0" fmla="*/ 727 w 3262"/>
              <a:gd name="T1" fmla="*/ 918 h 3292"/>
              <a:gd name="T2" fmla="*/ 969 w 3262"/>
              <a:gd name="T3" fmla="*/ 1392 h 3292"/>
              <a:gd name="T4" fmla="*/ 585 w 3262"/>
              <a:gd name="T5" fmla="*/ 2093 h 3292"/>
              <a:gd name="T6" fmla="*/ 624 w 3262"/>
              <a:gd name="T7" fmla="*/ 2142 h 3292"/>
              <a:gd name="T8" fmla="*/ 1032 w 3262"/>
              <a:gd name="T9" fmla="*/ 2135 h 3292"/>
              <a:gd name="T10" fmla="*/ 1090 w 3262"/>
              <a:gd name="T11" fmla="*/ 2074 h 3292"/>
              <a:gd name="T12" fmla="*/ 1121 w 3262"/>
              <a:gd name="T13" fmla="*/ 2019 h 3292"/>
              <a:gd name="T14" fmla="*/ 1198 w 3262"/>
              <a:gd name="T15" fmla="*/ 1881 h 3292"/>
              <a:gd name="T16" fmla="*/ 1296 w 3262"/>
              <a:gd name="T17" fmla="*/ 1706 h 3292"/>
              <a:gd name="T18" fmla="*/ 1390 w 3262"/>
              <a:gd name="T19" fmla="*/ 1537 h 3292"/>
              <a:gd name="T20" fmla="*/ 1456 w 3262"/>
              <a:gd name="T21" fmla="*/ 1420 h 3292"/>
              <a:gd name="T22" fmla="*/ 1467 w 3262"/>
              <a:gd name="T23" fmla="*/ 1381 h 3292"/>
              <a:gd name="T24" fmla="*/ 1418 w 3262"/>
              <a:gd name="T25" fmla="*/ 1295 h 3292"/>
              <a:gd name="T26" fmla="*/ 1342 w 3262"/>
              <a:gd name="T27" fmla="*/ 1161 h 3292"/>
              <a:gd name="T28" fmla="*/ 1270 w 3262"/>
              <a:gd name="T29" fmla="*/ 1034 h 3292"/>
              <a:gd name="T30" fmla="*/ 1230 w 3262"/>
              <a:gd name="T31" fmla="*/ 964 h 3292"/>
              <a:gd name="T32" fmla="*/ 1186 w 3262"/>
              <a:gd name="T33" fmla="*/ 912 h 3292"/>
              <a:gd name="T34" fmla="*/ 2264 w 3262"/>
              <a:gd name="T35" fmla="*/ 405 h 3292"/>
              <a:gd name="T36" fmla="*/ 2188 w 3262"/>
              <a:gd name="T37" fmla="*/ 445 h 3292"/>
              <a:gd name="T38" fmla="*/ 2158 w 3262"/>
              <a:gd name="T39" fmla="*/ 495 h 3292"/>
              <a:gd name="T40" fmla="*/ 2090 w 3262"/>
              <a:gd name="T41" fmla="*/ 616 h 3292"/>
              <a:gd name="T42" fmla="*/ 1980 w 3262"/>
              <a:gd name="T43" fmla="*/ 814 h 3292"/>
              <a:gd name="T44" fmla="*/ 1843 w 3262"/>
              <a:gd name="T45" fmla="*/ 1059 h 3292"/>
              <a:gd name="T46" fmla="*/ 1698 w 3262"/>
              <a:gd name="T47" fmla="*/ 1318 h 3292"/>
              <a:gd name="T48" fmla="*/ 1562 w 3262"/>
              <a:gd name="T49" fmla="*/ 1560 h 3292"/>
              <a:gd name="T50" fmla="*/ 1454 w 3262"/>
              <a:gd name="T51" fmla="*/ 1754 h 3292"/>
              <a:gd name="T52" fmla="*/ 1390 w 3262"/>
              <a:gd name="T53" fmla="*/ 1869 h 3292"/>
              <a:gd name="T54" fmla="*/ 1394 w 3262"/>
              <a:gd name="T55" fmla="*/ 1907 h 3292"/>
              <a:gd name="T56" fmla="*/ 1456 w 3262"/>
              <a:gd name="T57" fmla="*/ 2024 h 3292"/>
              <a:gd name="T58" fmla="*/ 1554 w 3262"/>
              <a:gd name="T59" fmla="*/ 2207 h 3292"/>
              <a:gd name="T60" fmla="*/ 1668 w 3262"/>
              <a:gd name="T61" fmla="*/ 2415 h 3292"/>
              <a:gd name="T62" fmla="*/ 1774 w 3262"/>
              <a:gd name="T63" fmla="*/ 2613 h 3292"/>
              <a:gd name="T64" fmla="*/ 1854 w 3262"/>
              <a:gd name="T65" fmla="*/ 2760 h 3292"/>
              <a:gd name="T66" fmla="*/ 1885 w 3262"/>
              <a:gd name="T67" fmla="*/ 2818 h 3292"/>
              <a:gd name="T68" fmla="*/ 1943 w 3262"/>
              <a:gd name="T69" fmla="*/ 2878 h 3292"/>
              <a:gd name="T70" fmla="*/ 2366 w 3262"/>
              <a:gd name="T71" fmla="*/ 2880 h 3292"/>
              <a:gd name="T72" fmla="*/ 2390 w 3262"/>
              <a:gd name="T73" fmla="*/ 2822 h 3292"/>
              <a:gd name="T74" fmla="*/ 2669 w 3262"/>
              <a:gd name="T75" fmla="*/ 483 h 3292"/>
              <a:gd name="T76" fmla="*/ 2669 w 3262"/>
              <a:gd name="T77" fmla="*/ 428 h 3292"/>
              <a:gd name="T78" fmla="*/ 2264 w 3262"/>
              <a:gd name="T79" fmla="*/ 405 h 3292"/>
              <a:gd name="T80" fmla="*/ 2889 w 3262"/>
              <a:gd name="T81" fmla="*/ 28 h 3292"/>
              <a:gd name="T82" fmla="*/ 3122 w 3262"/>
              <a:gd name="T83" fmla="*/ 181 h 3292"/>
              <a:gd name="T84" fmla="*/ 3250 w 3262"/>
              <a:gd name="T85" fmla="*/ 431 h 3292"/>
              <a:gd name="T86" fmla="*/ 3250 w 3262"/>
              <a:gd name="T87" fmla="*/ 2860 h 3292"/>
              <a:gd name="T88" fmla="*/ 3122 w 3262"/>
              <a:gd name="T89" fmla="*/ 3110 h 3292"/>
              <a:gd name="T90" fmla="*/ 2889 w 3262"/>
              <a:gd name="T91" fmla="*/ 3263 h 3292"/>
              <a:gd name="T92" fmla="*/ 485 w 3262"/>
              <a:gd name="T93" fmla="*/ 3289 h 3292"/>
              <a:gd name="T94" fmla="*/ 223 w 3262"/>
              <a:gd name="T95" fmla="*/ 3186 h 3292"/>
              <a:gd name="T96" fmla="*/ 49 w 3262"/>
              <a:gd name="T97" fmla="*/ 2969 h 3292"/>
              <a:gd name="T98" fmla="*/ 0 w 3262"/>
              <a:gd name="T99" fmla="*/ 548 h 3292"/>
              <a:gd name="T100" fmla="*/ 75 w 3262"/>
              <a:gd name="T101" fmla="*/ 272 h 3292"/>
              <a:gd name="T102" fmla="*/ 270 w 3262"/>
              <a:gd name="T103" fmla="*/ 75 h 3292"/>
              <a:gd name="T104" fmla="*/ 544 w 3262"/>
              <a:gd name="T10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2" h="3292">
                <a:moveTo>
                  <a:pt x="776" y="895"/>
                </a:moveTo>
                <a:lnTo>
                  <a:pt x="760" y="897"/>
                </a:lnTo>
                <a:lnTo>
                  <a:pt x="747" y="901"/>
                </a:lnTo>
                <a:lnTo>
                  <a:pt x="736" y="907"/>
                </a:lnTo>
                <a:lnTo>
                  <a:pt x="727" y="918"/>
                </a:lnTo>
                <a:lnTo>
                  <a:pt x="722" y="930"/>
                </a:lnTo>
                <a:lnTo>
                  <a:pt x="721" y="944"/>
                </a:lnTo>
                <a:lnTo>
                  <a:pt x="723" y="958"/>
                </a:lnTo>
                <a:lnTo>
                  <a:pt x="729" y="972"/>
                </a:lnTo>
                <a:lnTo>
                  <a:pt x="969" y="1392"/>
                </a:lnTo>
                <a:lnTo>
                  <a:pt x="969" y="1392"/>
                </a:lnTo>
                <a:lnTo>
                  <a:pt x="969" y="1393"/>
                </a:lnTo>
                <a:lnTo>
                  <a:pt x="592" y="2064"/>
                </a:lnTo>
                <a:lnTo>
                  <a:pt x="587" y="2079"/>
                </a:lnTo>
                <a:lnTo>
                  <a:pt x="585" y="2093"/>
                </a:lnTo>
                <a:lnTo>
                  <a:pt x="587" y="2106"/>
                </a:lnTo>
                <a:lnTo>
                  <a:pt x="592" y="2119"/>
                </a:lnTo>
                <a:lnTo>
                  <a:pt x="601" y="2129"/>
                </a:lnTo>
                <a:lnTo>
                  <a:pt x="611" y="2136"/>
                </a:lnTo>
                <a:lnTo>
                  <a:pt x="624" y="2142"/>
                </a:lnTo>
                <a:lnTo>
                  <a:pt x="638" y="2144"/>
                </a:lnTo>
                <a:lnTo>
                  <a:pt x="993" y="2144"/>
                </a:lnTo>
                <a:lnTo>
                  <a:pt x="993" y="2143"/>
                </a:lnTo>
                <a:lnTo>
                  <a:pt x="1014" y="2140"/>
                </a:lnTo>
                <a:lnTo>
                  <a:pt x="1032" y="2135"/>
                </a:lnTo>
                <a:lnTo>
                  <a:pt x="1048" y="2126"/>
                </a:lnTo>
                <a:lnTo>
                  <a:pt x="1061" y="2115"/>
                </a:lnTo>
                <a:lnTo>
                  <a:pt x="1072" y="2102"/>
                </a:lnTo>
                <a:lnTo>
                  <a:pt x="1081" y="2088"/>
                </a:lnTo>
                <a:lnTo>
                  <a:pt x="1090" y="2074"/>
                </a:lnTo>
                <a:lnTo>
                  <a:pt x="1092" y="2071"/>
                </a:lnTo>
                <a:lnTo>
                  <a:pt x="1095" y="2064"/>
                </a:lnTo>
                <a:lnTo>
                  <a:pt x="1102" y="2053"/>
                </a:lnTo>
                <a:lnTo>
                  <a:pt x="1110" y="2037"/>
                </a:lnTo>
                <a:lnTo>
                  <a:pt x="1121" y="2019"/>
                </a:lnTo>
                <a:lnTo>
                  <a:pt x="1134" y="1996"/>
                </a:lnTo>
                <a:lnTo>
                  <a:pt x="1148" y="1971"/>
                </a:lnTo>
                <a:lnTo>
                  <a:pt x="1163" y="1943"/>
                </a:lnTo>
                <a:lnTo>
                  <a:pt x="1180" y="1913"/>
                </a:lnTo>
                <a:lnTo>
                  <a:pt x="1198" y="1881"/>
                </a:lnTo>
                <a:lnTo>
                  <a:pt x="1217" y="1848"/>
                </a:lnTo>
                <a:lnTo>
                  <a:pt x="1236" y="1813"/>
                </a:lnTo>
                <a:lnTo>
                  <a:pt x="1255" y="1778"/>
                </a:lnTo>
                <a:lnTo>
                  <a:pt x="1276" y="1742"/>
                </a:lnTo>
                <a:lnTo>
                  <a:pt x="1296" y="1706"/>
                </a:lnTo>
                <a:lnTo>
                  <a:pt x="1316" y="1671"/>
                </a:lnTo>
                <a:lnTo>
                  <a:pt x="1335" y="1635"/>
                </a:lnTo>
                <a:lnTo>
                  <a:pt x="1355" y="1601"/>
                </a:lnTo>
                <a:lnTo>
                  <a:pt x="1373" y="1568"/>
                </a:lnTo>
                <a:lnTo>
                  <a:pt x="1390" y="1537"/>
                </a:lnTo>
                <a:lnTo>
                  <a:pt x="1407" y="1508"/>
                </a:lnTo>
                <a:lnTo>
                  <a:pt x="1421" y="1482"/>
                </a:lnTo>
                <a:lnTo>
                  <a:pt x="1434" y="1458"/>
                </a:lnTo>
                <a:lnTo>
                  <a:pt x="1447" y="1437"/>
                </a:lnTo>
                <a:lnTo>
                  <a:pt x="1456" y="1420"/>
                </a:lnTo>
                <a:lnTo>
                  <a:pt x="1464" y="1405"/>
                </a:lnTo>
                <a:lnTo>
                  <a:pt x="1469" y="1396"/>
                </a:lnTo>
                <a:lnTo>
                  <a:pt x="1472" y="1391"/>
                </a:lnTo>
                <a:lnTo>
                  <a:pt x="1471" y="1389"/>
                </a:lnTo>
                <a:lnTo>
                  <a:pt x="1467" y="1381"/>
                </a:lnTo>
                <a:lnTo>
                  <a:pt x="1461" y="1370"/>
                </a:lnTo>
                <a:lnTo>
                  <a:pt x="1452" y="1356"/>
                </a:lnTo>
                <a:lnTo>
                  <a:pt x="1443" y="1338"/>
                </a:lnTo>
                <a:lnTo>
                  <a:pt x="1430" y="1317"/>
                </a:lnTo>
                <a:lnTo>
                  <a:pt x="1418" y="1295"/>
                </a:lnTo>
                <a:lnTo>
                  <a:pt x="1404" y="1271"/>
                </a:lnTo>
                <a:lnTo>
                  <a:pt x="1389" y="1244"/>
                </a:lnTo>
                <a:lnTo>
                  <a:pt x="1374" y="1217"/>
                </a:lnTo>
                <a:lnTo>
                  <a:pt x="1358" y="1189"/>
                </a:lnTo>
                <a:lnTo>
                  <a:pt x="1342" y="1161"/>
                </a:lnTo>
                <a:lnTo>
                  <a:pt x="1326" y="1135"/>
                </a:lnTo>
                <a:lnTo>
                  <a:pt x="1311" y="1107"/>
                </a:lnTo>
                <a:lnTo>
                  <a:pt x="1296" y="1081"/>
                </a:lnTo>
                <a:lnTo>
                  <a:pt x="1282" y="1057"/>
                </a:lnTo>
                <a:lnTo>
                  <a:pt x="1270" y="1034"/>
                </a:lnTo>
                <a:lnTo>
                  <a:pt x="1258" y="1014"/>
                </a:lnTo>
                <a:lnTo>
                  <a:pt x="1248" y="996"/>
                </a:lnTo>
                <a:lnTo>
                  <a:pt x="1240" y="982"/>
                </a:lnTo>
                <a:lnTo>
                  <a:pt x="1234" y="971"/>
                </a:lnTo>
                <a:lnTo>
                  <a:pt x="1230" y="964"/>
                </a:lnTo>
                <a:lnTo>
                  <a:pt x="1229" y="962"/>
                </a:lnTo>
                <a:lnTo>
                  <a:pt x="1221" y="949"/>
                </a:lnTo>
                <a:lnTo>
                  <a:pt x="1211" y="935"/>
                </a:lnTo>
                <a:lnTo>
                  <a:pt x="1199" y="923"/>
                </a:lnTo>
                <a:lnTo>
                  <a:pt x="1186" y="912"/>
                </a:lnTo>
                <a:lnTo>
                  <a:pt x="1170" y="903"/>
                </a:lnTo>
                <a:lnTo>
                  <a:pt x="1152" y="897"/>
                </a:lnTo>
                <a:lnTo>
                  <a:pt x="1131" y="895"/>
                </a:lnTo>
                <a:lnTo>
                  <a:pt x="776" y="895"/>
                </a:lnTo>
                <a:close/>
                <a:moveTo>
                  <a:pt x="2264" y="405"/>
                </a:moveTo>
                <a:lnTo>
                  <a:pt x="2244" y="408"/>
                </a:lnTo>
                <a:lnTo>
                  <a:pt x="2226" y="413"/>
                </a:lnTo>
                <a:lnTo>
                  <a:pt x="2211" y="421"/>
                </a:lnTo>
                <a:lnTo>
                  <a:pt x="2199" y="432"/>
                </a:lnTo>
                <a:lnTo>
                  <a:pt x="2188" y="445"/>
                </a:lnTo>
                <a:lnTo>
                  <a:pt x="2178" y="459"/>
                </a:lnTo>
                <a:lnTo>
                  <a:pt x="2170" y="474"/>
                </a:lnTo>
                <a:lnTo>
                  <a:pt x="2168" y="476"/>
                </a:lnTo>
                <a:lnTo>
                  <a:pt x="2164" y="484"/>
                </a:lnTo>
                <a:lnTo>
                  <a:pt x="2158" y="495"/>
                </a:lnTo>
                <a:lnTo>
                  <a:pt x="2149" y="512"/>
                </a:lnTo>
                <a:lnTo>
                  <a:pt x="2137" y="533"/>
                </a:lnTo>
                <a:lnTo>
                  <a:pt x="2123" y="557"/>
                </a:lnTo>
                <a:lnTo>
                  <a:pt x="2108" y="585"/>
                </a:lnTo>
                <a:lnTo>
                  <a:pt x="2090" y="616"/>
                </a:lnTo>
                <a:lnTo>
                  <a:pt x="2071" y="650"/>
                </a:lnTo>
                <a:lnTo>
                  <a:pt x="2050" y="687"/>
                </a:lnTo>
                <a:lnTo>
                  <a:pt x="2028" y="728"/>
                </a:lnTo>
                <a:lnTo>
                  <a:pt x="2004" y="770"/>
                </a:lnTo>
                <a:lnTo>
                  <a:pt x="1980" y="814"/>
                </a:lnTo>
                <a:lnTo>
                  <a:pt x="1953" y="861"/>
                </a:lnTo>
                <a:lnTo>
                  <a:pt x="1927" y="908"/>
                </a:lnTo>
                <a:lnTo>
                  <a:pt x="1900" y="958"/>
                </a:lnTo>
                <a:lnTo>
                  <a:pt x="1871" y="1008"/>
                </a:lnTo>
                <a:lnTo>
                  <a:pt x="1843" y="1059"/>
                </a:lnTo>
                <a:lnTo>
                  <a:pt x="1814" y="1111"/>
                </a:lnTo>
                <a:lnTo>
                  <a:pt x="1785" y="1162"/>
                </a:lnTo>
                <a:lnTo>
                  <a:pt x="1756" y="1215"/>
                </a:lnTo>
                <a:lnTo>
                  <a:pt x="1727" y="1267"/>
                </a:lnTo>
                <a:lnTo>
                  <a:pt x="1698" y="1318"/>
                </a:lnTo>
                <a:lnTo>
                  <a:pt x="1670" y="1369"/>
                </a:lnTo>
                <a:lnTo>
                  <a:pt x="1642" y="1419"/>
                </a:lnTo>
                <a:lnTo>
                  <a:pt x="1615" y="1467"/>
                </a:lnTo>
                <a:lnTo>
                  <a:pt x="1588" y="1515"/>
                </a:lnTo>
                <a:lnTo>
                  <a:pt x="1562" y="1560"/>
                </a:lnTo>
                <a:lnTo>
                  <a:pt x="1538" y="1604"/>
                </a:lnTo>
                <a:lnTo>
                  <a:pt x="1515" y="1646"/>
                </a:lnTo>
                <a:lnTo>
                  <a:pt x="1493" y="1685"/>
                </a:lnTo>
                <a:lnTo>
                  <a:pt x="1473" y="1721"/>
                </a:lnTo>
                <a:lnTo>
                  <a:pt x="1454" y="1754"/>
                </a:lnTo>
                <a:lnTo>
                  <a:pt x="1438" y="1785"/>
                </a:lnTo>
                <a:lnTo>
                  <a:pt x="1422" y="1811"/>
                </a:lnTo>
                <a:lnTo>
                  <a:pt x="1410" y="1835"/>
                </a:lnTo>
                <a:lnTo>
                  <a:pt x="1399" y="1853"/>
                </a:lnTo>
                <a:lnTo>
                  <a:pt x="1390" y="1869"/>
                </a:lnTo>
                <a:lnTo>
                  <a:pt x="1384" y="1879"/>
                </a:lnTo>
                <a:lnTo>
                  <a:pt x="1381" y="1885"/>
                </a:lnTo>
                <a:lnTo>
                  <a:pt x="1382" y="1887"/>
                </a:lnTo>
                <a:lnTo>
                  <a:pt x="1386" y="1896"/>
                </a:lnTo>
                <a:lnTo>
                  <a:pt x="1394" y="1907"/>
                </a:lnTo>
                <a:lnTo>
                  <a:pt x="1402" y="1924"/>
                </a:lnTo>
                <a:lnTo>
                  <a:pt x="1413" y="1943"/>
                </a:lnTo>
                <a:lnTo>
                  <a:pt x="1425" y="1967"/>
                </a:lnTo>
                <a:lnTo>
                  <a:pt x="1441" y="1994"/>
                </a:lnTo>
                <a:lnTo>
                  <a:pt x="1456" y="2024"/>
                </a:lnTo>
                <a:lnTo>
                  <a:pt x="1473" y="2057"/>
                </a:lnTo>
                <a:lnTo>
                  <a:pt x="1493" y="2091"/>
                </a:lnTo>
                <a:lnTo>
                  <a:pt x="1512" y="2128"/>
                </a:lnTo>
                <a:lnTo>
                  <a:pt x="1533" y="2166"/>
                </a:lnTo>
                <a:lnTo>
                  <a:pt x="1554" y="2207"/>
                </a:lnTo>
                <a:lnTo>
                  <a:pt x="1577" y="2247"/>
                </a:lnTo>
                <a:lnTo>
                  <a:pt x="1599" y="2289"/>
                </a:lnTo>
                <a:lnTo>
                  <a:pt x="1622" y="2332"/>
                </a:lnTo>
                <a:lnTo>
                  <a:pt x="1645" y="2374"/>
                </a:lnTo>
                <a:lnTo>
                  <a:pt x="1668" y="2415"/>
                </a:lnTo>
                <a:lnTo>
                  <a:pt x="1690" y="2458"/>
                </a:lnTo>
                <a:lnTo>
                  <a:pt x="1712" y="2498"/>
                </a:lnTo>
                <a:lnTo>
                  <a:pt x="1733" y="2538"/>
                </a:lnTo>
                <a:lnTo>
                  <a:pt x="1755" y="2576"/>
                </a:lnTo>
                <a:lnTo>
                  <a:pt x="1774" y="2613"/>
                </a:lnTo>
                <a:lnTo>
                  <a:pt x="1793" y="2648"/>
                </a:lnTo>
                <a:lnTo>
                  <a:pt x="1810" y="2681"/>
                </a:lnTo>
                <a:lnTo>
                  <a:pt x="1826" y="2710"/>
                </a:lnTo>
                <a:lnTo>
                  <a:pt x="1841" y="2736"/>
                </a:lnTo>
                <a:lnTo>
                  <a:pt x="1854" y="2760"/>
                </a:lnTo>
                <a:lnTo>
                  <a:pt x="1864" y="2780"/>
                </a:lnTo>
                <a:lnTo>
                  <a:pt x="1873" y="2796"/>
                </a:lnTo>
                <a:lnTo>
                  <a:pt x="1880" y="2808"/>
                </a:lnTo>
                <a:lnTo>
                  <a:pt x="1884" y="2815"/>
                </a:lnTo>
                <a:lnTo>
                  <a:pt x="1885" y="2818"/>
                </a:lnTo>
                <a:lnTo>
                  <a:pt x="1893" y="2831"/>
                </a:lnTo>
                <a:lnTo>
                  <a:pt x="1902" y="2845"/>
                </a:lnTo>
                <a:lnTo>
                  <a:pt x="1914" y="2858"/>
                </a:lnTo>
                <a:lnTo>
                  <a:pt x="1928" y="2869"/>
                </a:lnTo>
                <a:lnTo>
                  <a:pt x="1943" y="2878"/>
                </a:lnTo>
                <a:lnTo>
                  <a:pt x="1962" y="2884"/>
                </a:lnTo>
                <a:lnTo>
                  <a:pt x="1984" y="2886"/>
                </a:lnTo>
                <a:lnTo>
                  <a:pt x="2338" y="2886"/>
                </a:lnTo>
                <a:lnTo>
                  <a:pt x="2353" y="2884"/>
                </a:lnTo>
                <a:lnTo>
                  <a:pt x="2366" y="2880"/>
                </a:lnTo>
                <a:lnTo>
                  <a:pt x="2377" y="2873"/>
                </a:lnTo>
                <a:lnTo>
                  <a:pt x="2385" y="2862"/>
                </a:lnTo>
                <a:lnTo>
                  <a:pt x="2390" y="2851"/>
                </a:lnTo>
                <a:lnTo>
                  <a:pt x="2392" y="2837"/>
                </a:lnTo>
                <a:lnTo>
                  <a:pt x="2390" y="2822"/>
                </a:lnTo>
                <a:lnTo>
                  <a:pt x="2384" y="2808"/>
                </a:lnTo>
                <a:lnTo>
                  <a:pt x="1885" y="1886"/>
                </a:lnTo>
                <a:lnTo>
                  <a:pt x="1884" y="1885"/>
                </a:lnTo>
                <a:lnTo>
                  <a:pt x="1885" y="1883"/>
                </a:lnTo>
                <a:lnTo>
                  <a:pt x="2669" y="483"/>
                </a:lnTo>
                <a:lnTo>
                  <a:pt x="2669" y="483"/>
                </a:lnTo>
                <a:lnTo>
                  <a:pt x="2675" y="468"/>
                </a:lnTo>
                <a:lnTo>
                  <a:pt x="2677" y="454"/>
                </a:lnTo>
                <a:lnTo>
                  <a:pt x="2676" y="441"/>
                </a:lnTo>
                <a:lnTo>
                  <a:pt x="2669" y="428"/>
                </a:lnTo>
                <a:lnTo>
                  <a:pt x="2661" y="419"/>
                </a:lnTo>
                <a:lnTo>
                  <a:pt x="2651" y="412"/>
                </a:lnTo>
                <a:lnTo>
                  <a:pt x="2638" y="407"/>
                </a:lnTo>
                <a:lnTo>
                  <a:pt x="2622" y="405"/>
                </a:lnTo>
                <a:lnTo>
                  <a:pt x="2264" y="405"/>
                </a:lnTo>
                <a:close/>
                <a:moveTo>
                  <a:pt x="544" y="0"/>
                </a:moveTo>
                <a:lnTo>
                  <a:pt x="2719" y="0"/>
                </a:lnTo>
                <a:lnTo>
                  <a:pt x="2777" y="3"/>
                </a:lnTo>
                <a:lnTo>
                  <a:pt x="2834" y="12"/>
                </a:lnTo>
                <a:lnTo>
                  <a:pt x="2889" y="28"/>
                </a:lnTo>
                <a:lnTo>
                  <a:pt x="2943" y="48"/>
                </a:lnTo>
                <a:lnTo>
                  <a:pt x="2992" y="75"/>
                </a:lnTo>
                <a:lnTo>
                  <a:pt x="3039" y="106"/>
                </a:lnTo>
                <a:lnTo>
                  <a:pt x="3082" y="141"/>
                </a:lnTo>
                <a:lnTo>
                  <a:pt x="3122" y="181"/>
                </a:lnTo>
                <a:lnTo>
                  <a:pt x="3156" y="225"/>
                </a:lnTo>
                <a:lnTo>
                  <a:pt x="3187" y="272"/>
                </a:lnTo>
                <a:lnTo>
                  <a:pt x="3214" y="322"/>
                </a:lnTo>
                <a:lnTo>
                  <a:pt x="3234" y="376"/>
                </a:lnTo>
                <a:lnTo>
                  <a:pt x="3250" y="431"/>
                </a:lnTo>
                <a:lnTo>
                  <a:pt x="3259" y="489"/>
                </a:lnTo>
                <a:lnTo>
                  <a:pt x="3262" y="548"/>
                </a:lnTo>
                <a:lnTo>
                  <a:pt x="3262" y="2743"/>
                </a:lnTo>
                <a:lnTo>
                  <a:pt x="3259" y="2802"/>
                </a:lnTo>
                <a:lnTo>
                  <a:pt x="3250" y="2860"/>
                </a:lnTo>
                <a:lnTo>
                  <a:pt x="3234" y="2916"/>
                </a:lnTo>
                <a:lnTo>
                  <a:pt x="3214" y="2969"/>
                </a:lnTo>
                <a:lnTo>
                  <a:pt x="3187" y="3019"/>
                </a:lnTo>
                <a:lnTo>
                  <a:pt x="3156" y="3067"/>
                </a:lnTo>
                <a:lnTo>
                  <a:pt x="3122" y="3110"/>
                </a:lnTo>
                <a:lnTo>
                  <a:pt x="3082" y="3149"/>
                </a:lnTo>
                <a:lnTo>
                  <a:pt x="3039" y="3186"/>
                </a:lnTo>
                <a:lnTo>
                  <a:pt x="2992" y="3217"/>
                </a:lnTo>
                <a:lnTo>
                  <a:pt x="2943" y="3242"/>
                </a:lnTo>
                <a:lnTo>
                  <a:pt x="2889" y="3263"/>
                </a:lnTo>
                <a:lnTo>
                  <a:pt x="2834" y="3279"/>
                </a:lnTo>
                <a:lnTo>
                  <a:pt x="2777" y="3289"/>
                </a:lnTo>
                <a:lnTo>
                  <a:pt x="2719" y="3292"/>
                </a:lnTo>
                <a:lnTo>
                  <a:pt x="544" y="3292"/>
                </a:lnTo>
                <a:lnTo>
                  <a:pt x="485" y="3289"/>
                </a:lnTo>
                <a:lnTo>
                  <a:pt x="428" y="3279"/>
                </a:lnTo>
                <a:lnTo>
                  <a:pt x="372" y="3263"/>
                </a:lnTo>
                <a:lnTo>
                  <a:pt x="320" y="3242"/>
                </a:lnTo>
                <a:lnTo>
                  <a:pt x="270" y="3217"/>
                </a:lnTo>
                <a:lnTo>
                  <a:pt x="223" y="3186"/>
                </a:lnTo>
                <a:lnTo>
                  <a:pt x="180" y="3149"/>
                </a:lnTo>
                <a:lnTo>
                  <a:pt x="140" y="3110"/>
                </a:lnTo>
                <a:lnTo>
                  <a:pt x="105" y="3067"/>
                </a:lnTo>
                <a:lnTo>
                  <a:pt x="75" y="3019"/>
                </a:lnTo>
                <a:lnTo>
                  <a:pt x="49" y="2969"/>
                </a:lnTo>
                <a:lnTo>
                  <a:pt x="28" y="2916"/>
                </a:lnTo>
                <a:lnTo>
                  <a:pt x="12" y="2860"/>
                </a:lnTo>
                <a:lnTo>
                  <a:pt x="3" y="2802"/>
                </a:lnTo>
                <a:lnTo>
                  <a:pt x="0" y="2743"/>
                </a:lnTo>
                <a:lnTo>
                  <a:pt x="0" y="548"/>
                </a:lnTo>
                <a:lnTo>
                  <a:pt x="3" y="489"/>
                </a:lnTo>
                <a:lnTo>
                  <a:pt x="12" y="431"/>
                </a:lnTo>
                <a:lnTo>
                  <a:pt x="28" y="376"/>
                </a:lnTo>
                <a:lnTo>
                  <a:pt x="49" y="322"/>
                </a:lnTo>
                <a:lnTo>
                  <a:pt x="75" y="272"/>
                </a:lnTo>
                <a:lnTo>
                  <a:pt x="105" y="225"/>
                </a:lnTo>
                <a:lnTo>
                  <a:pt x="140" y="181"/>
                </a:lnTo>
                <a:lnTo>
                  <a:pt x="180" y="141"/>
                </a:lnTo>
                <a:lnTo>
                  <a:pt x="223" y="106"/>
                </a:lnTo>
                <a:lnTo>
                  <a:pt x="270" y="75"/>
                </a:lnTo>
                <a:lnTo>
                  <a:pt x="320" y="48"/>
                </a:lnTo>
                <a:lnTo>
                  <a:pt x="372" y="28"/>
                </a:lnTo>
                <a:lnTo>
                  <a:pt x="428" y="12"/>
                </a:lnTo>
                <a:lnTo>
                  <a:pt x="485" y="3"/>
                </a:lnTo>
                <a:lnTo>
                  <a:pt x="54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7" name="Freeform 1754"/>
          <p:cNvSpPr>
            <a:spLocks noEditPoints="1"/>
          </p:cNvSpPr>
          <p:nvPr/>
        </p:nvSpPr>
        <p:spPr bwMode="auto">
          <a:xfrm>
            <a:off x="4442336" y="3131005"/>
            <a:ext cx="336784" cy="340085"/>
          </a:xfrm>
          <a:custGeom>
            <a:avLst/>
            <a:gdLst>
              <a:gd name="T0" fmla="*/ 880 w 3262"/>
              <a:gd name="T1" fmla="*/ 1042 h 3292"/>
              <a:gd name="T2" fmla="*/ 1080 w 3262"/>
              <a:gd name="T3" fmla="*/ 1434 h 3292"/>
              <a:gd name="T4" fmla="*/ 762 w 3262"/>
              <a:gd name="T5" fmla="*/ 2025 h 3292"/>
              <a:gd name="T6" fmla="*/ 1101 w 3262"/>
              <a:gd name="T7" fmla="*/ 2059 h 3292"/>
              <a:gd name="T8" fmla="*/ 1166 w 3262"/>
              <a:gd name="T9" fmla="*/ 2025 h 3292"/>
              <a:gd name="T10" fmla="*/ 1193 w 3262"/>
              <a:gd name="T11" fmla="*/ 1979 h 3292"/>
              <a:gd name="T12" fmla="*/ 1255 w 3262"/>
              <a:gd name="T13" fmla="*/ 1869 h 3292"/>
              <a:gd name="T14" fmla="*/ 1345 w 3262"/>
              <a:gd name="T15" fmla="*/ 1709 h 3292"/>
              <a:gd name="T16" fmla="*/ 1433 w 3262"/>
              <a:gd name="T17" fmla="*/ 1552 h 3292"/>
              <a:gd name="T18" fmla="*/ 1491 w 3262"/>
              <a:gd name="T19" fmla="*/ 1449 h 3292"/>
              <a:gd name="T20" fmla="*/ 1488 w 3262"/>
              <a:gd name="T21" fmla="*/ 1414 h 3292"/>
              <a:gd name="T22" fmla="*/ 1432 w 3262"/>
              <a:gd name="T23" fmla="*/ 1318 h 3292"/>
              <a:gd name="T24" fmla="*/ 1362 w 3262"/>
              <a:gd name="T25" fmla="*/ 1193 h 3292"/>
              <a:gd name="T26" fmla="*/ 1308 w 3262"/>
              <a:gd name="T27" fmla="*/ 1098 h 3292"/>
              <a:gd name="T28" fmla="*/ 1282 w 3262"/>
              <a:gd name="T29" fmla="*/ 1056 h 3292"/>
              <a:gd name="T30" fmla="*/ 1214 w 3262"/>
              <a:gd name="T31" fmla="*/ 1023 h 3292"/>
              <a:gd name="T32" fmla="*/ 2114 w 3262"/>
              <a:gd name="T33" fmla="*/ 630 h 3292"/>
              <a:gd name="T34" fmla="*/ 2078 w 3262"/>
              <a:gd name="T35" fmla="*/ 676 h 3292"/>
              <a:gd name="T36" fmla="*/ 2032 w 3262"/>
              <a:gd name="T37" fmla="*/ 758 h 3292"/>
              <a:gd name="T38" fmla="*/ 1937 w 3262"/>
              <a:gd name="T39" fmla="*/ 927 h 3292"/>
              <a:gd name="T40" fmla="*/ 1813 w 3262"/>
              <a:gd name="T41" fmla="*/ 1149 h 3292"/>
              <a:gd name="T42" fmla="*/ 1679 w 3262"/>
              <a:gd name="T43" fmla="*/ 1388 h 3292"/>
              <a:gd name="T44" fmla="*/ 1556 w 3262"/>
              <a:gd name="T45" fmla="*/ 1608 h 3292"/>
              <a:gd name="T46" fmla="*/ 1464 w 3262"/>
              <a:gd name="T47" fmla="*/ 1771 h 3292"/>
              <a:gd name="T48" fmla="*/ 1423 w 3262"/>
              <a:gd name="T49" fmla="*/ 1844 h 3292"/>
              <a:gd name="T50" fmla="*/ 1455 w 3262"/>
              <a:gd name="T51" fmla="*/ 1902 h 3292"/>
              <a:gd name="T52" fmla="*/ 1533 w 3262"/>
              <a:gd name="T53" fmla="*/ 2045 h 3292"/>
              <a:gd name="T54" fmla="*/ 1633 w 3262"/>
              <a:gd name="T55" fmla="*/ 2232 h 3292"/>
              <a:gd name="T56" fmla="*/ 1734 w 3262"/>
              <a:gd name="T57" fmla="*/ 2418 h 3292"/>
              <a:gd name="T58" fmla="*/ 1811 w 3262"/>
              <a:gd name="T59" fmla="*/ 2561 h 3292"/>
              <a:gd name="T60" fmla="*/ 1842 w 3262"/>
              <a:gd name="T61" fmla="*/ 2618 h 3292"/>
              <a:gd name="T62" fmla="*/ 1891 w 3262"/>
              <a:gd name="T63" fmla="*/ 2668 h 3292"/>
              <a:gd name="T64" fmla="*/ 2249 w 3262"/>
              <a:gd name="T65" fmla="*/ 2666 h 3292"/>
              <a:gd name="T66" fmla="*/ 2257 w 3262"/>
              <a:gd name="T67" fmla="*/ 2609 h 3292"/>
              <a:gd name="T68" fmla="*/ 2500 w 3262"/>
              <a:gd name="T69" fmla="*/ 665 h 3292"/>
              <a:gd name="T70" fmla="*/ 2469 w 3262"/>
              <a:gd name="T71" fmla="*/ 618 h 3292"/>
              <a:gd name="T72" fmla="*/ 1734 w 3262"/>
              <a:gd name="T73" fmla="*/ 3 h 3292"/>
              <a:gd name="T74" fmla="*/ 2220 w 3262"/>
              <a:gd name="T75" fmla="*/ 110 h 3292"/>
              <a:gd name="T76" fmla="*/ 2640 w 3262"/>
              <a:gd name="T77" fmla="*/ 353 h 3292"/>
              <a:gd name="T78" fmla="*/ 2969 w 3262"/>
              <a:gd name="T79" fmla="*/ 705 h 3292"/>
              <a:gd name="T80" fmla="*/ 3185 w 3262"/>
              <a:gd name="T81" fmla="*/ 1144 h 3292"/>
              <a:gd name="T82" fmla="*/ 3262 w 3262"/>
              <a:gd name="T83" fmla="*/ 1646 h 3292"/>
              <a:gd name="T84" fmla="*/ 3185 w 3262"/>
              <a:gd name="T85" fmla="*/ 2147 h 3292"/>
              <a:gd name="T86" fmla="*/ 2969 w 3262"/>
              <a:gd name="T87" fmla="*/ 2586 h 3292"/>
              <a:gd name="T88" fmla="*/ 2640 w 3262"/>
              <a:gd name="T89" fmla="*/ 2939 h 3292"/>
              <a:gd name="T90" fmla="*/ 2220 w 3262"/>
              <a:gd name="T91" fmla="*/ 3180 h 3292"/>
              <a:gd name="T92" fmla="*/ 1734 w 3262"/>
              <a:gd name="T93" fmla="*/ 3289 h 3292"/>
              <a:gd name="T94" fmla="*/ 1230 w 3262"/>
              <a:gd name="T95" fmla="*/ 3241 h 3292"/>
              <a:gd name="T96" fmla="*/ 781 w 3262"/>
              <a:gd name="T97" fmla="*/ 3050 h 3292"/>
              <a:gd name="T98" fmla="*/ 411 w 3262"/>
              <a:gd name="T99" fmla="*/ 2738 h 3292"/>
              <a:gd name="T100" fmla="*/ 148 w 3262"/>
              <a:gd name="T101" fmla="*/ 2332 h 3292"/>
              <a:gd name="T102" fmla="*/ 13 w 3262"/>
              <a:gd name="T103" fmla="*/ 1852 h 3292"/>
              <a:gd name="T104" fmla="*/ 29 w 3262"/>
              <a:gd name="T105" fmla="*/ 1339 h 3292"/>
              <a:gd name="T106" fmla="*/ 191 w 3262"/>
              <a:gd name="T107" fmla="*/ 871 h 3292"/>
              <a:gd name="T108" fmla="*/ 478 w 3262"/>
              <a:gd name="T109" fmla="*/ 482 h 3292"/>
              <a:gd name="T110" fmla="*/ 865 w 3262"/>
              <a:gd name="T111" fmla="*/ 193 h 3292"/>
              <a:gd name="T112" fmla="*/ 1327 w 3262"/>
              <a:gd name="T113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920" y="1023"/>
                </a:moveTo>
                <a:lnTo>
                  <a:pt x="908" y="1024"/>
                </a:lnTo>
                <a:lnTo>
                  <a:pt x="896" y="1027"/>
                </a:lnTo>
                <a:lnTo>
                  <a:pt x="886" y="1033"/>
                </a:lnTo>
                <a:lnTo>
                  <a:pt x="880" y="1042"/>
                </a:lnTo>
                <a:lnTo>
                  <a:pt x="876" y="1052"/>
                </a:lnTo>
                <a:lnTo>
                  <a:pt x="875" y="1063"/>
                </a:lnTo>
                <a:lnTo>
                  <a:pt x="877" y="1075"/>
                </a:lnTo>
                <a:lnTo>
                  <a:pt x="881" y="1087"/>
                </a:lnTo>
                <a:lnTo>
                  <a:pt x="1080" y="1434"/>
                </a:lnTo>
                <a:lnTo>
                  <a:pt x="1080" y="1435"/>
                </a:lnTo>
                <a:lnTo>
                  <a:pt x="1080" y="1436"/>
                </a:lnTo>
                <a:lnTo>
                  <a:pt x="767" y="1993"/>
                </a:lnTo>
                <a:lnTo>
                  <a:pt x="762" y="2009"/>
                </a:lnTo>
                <a:lnTo>
                  <a:pt x="762" y="2025"/>
                </a:lnTo>
                <a:lnTo>
                  <a:pt x="767" y="2038"/>
                </a:lnTo>
                <a:lnTo>
                  <a:pt x="777" y="2049"/>
                </a:lnTo>
                <a:lnTo>
                  <a:pt x="790" y="2056"/>
                </a:lnTo>
                <a:lnTo>
                  <a:pt x="806" y="2059"/>
                </a:lnTo>
                <a:lnTo>
                  <a:pt x="1101" y="2059"/>
                </a:lnTo>
                <a:lnTo>
                  <a:pt x="1118" y="2057"/>
                </a:lnTo>
                <a:lnTo>
                  <a:pt x="1134" y="2052"/>
                </a:lnTo>
                <a:lnTo>
                  <a:pt x="1146" y="2044"/>
                </a:lnTo>
                <a:lnTo>
                  <a:pt x="1157" y="2035"/>
                </a:lnTo>
                <a:lnTo>
                  <a:pt x="1166" y="2025"/>
                </a:lnTo>
                <a:lnTo>
                  <a:pt x="1175" y="2012"/>
                </a:lnTo>
                <a:lnTo>
                  <a:pt x="1181" y="2001"/>
                </a:lnTo>
                <a:lnTo>
                  <a:pt x="1183" y="1999"/>
                </a:lnTo>
                <a:lnTo>
                  <a:pt x="1187" y="1991"/>
                </a:lnTo>
                <a:lnTo>
                  <a:pt x="1193" y="1979"/>
                </a:lnTo>
                <a:lnTo>
                  <a:pt x="1202" y="1964"/>
                </a:lnTo>
                <a:lnTo>
                  <a:pt x="1212" y="1944"/>
                </a:lnTo>
                <a:lnTo>
                  <a:pt x="1226" y="1922"/>
                </a:lnTo>
                <a:lnTo>
                  <a:pt x="1240" y="1897"/>
                </a:lnTo>
                <a:lnTo>
                  <a:pt x="1255" y="1869"/>
                </a:lnTo>
                <a:lnTo>
                  <a:pt x="1272" y="1839"/>
                </a:lnTo>
                <a:lnTo>
                  <a:pt x="1289" y="1808"/>
                </a:lnTo>
                <a:lnTo>
                  <a:pt x="1308" y="1776"/>
                </a:lnTo>
                <a:lnTo>
                  <a:pt x="1326" y="1743"/>
                </a:lnTo>
                <a:lnTo>
                  <a:pt x="1345" y="1709"/>
                </a:lnTo>
                <a:lnTo>
                  <a:pt x="1364" y="1676"/>
                </a:lnTo>
                <a:lnTo>
                  <a:pt x="1382" y="1643"/>
                </a:lnTo>
                <a:lnTo>
                  <a:pt x="1400" y="1612"/>
                </a:lnTo>
                <a:lnTo>
                  <a:pt x="1417" y="1581"/>
                </a:lnTo>
                <a:lnTo>
                  <a:pt x="1433" y="1552"/>
                </a:lnTo>
                <a:lnTo>
                  <a:pt x="1448" y="1526"/>
                </a:lnTo>
                <a:lnTo>
                  <a:pt x="1461" y="1501"/>
                </a:lnTo>
                <a:lnTo>
                  <a:pt x="1473" y="1481"/>
                </a:lnTo>
                <a:lnTo>
                  <a:pt x="1484" y="1463"/>
                </a:lnTo>
                <a:lnTo>
                  <a:pt x="1491" y="1449"/>
                </a:lnTo>
                <a:lnTo>
                  <a:pt x="1497" y="1439"/>
                </a:lnTo>
                <a:lnTo>
                  <a:pt x="1499" y="1434"/>
                </a:lnTo>
                <a:lnTo>
                  <a:pt x="1498" y="1432"/>
                </a:lnTo>
                <a:lnTo>
                  <a:pt x="1494" y="1425"/>
                </a:lnTo>
                <a:lnTo>
                  <a:pt x="1488" y="1414"/>
                </a:lnTo>
                <a:lnTo>
                  <a:pt x="1479" y="1400"/>
                </a:lnTo>
                <a:lnTo>
                  <a:pt x="1469" y="1382"/>
                </a:lnTo>
                <a:lnTo>
                  <a:pt x="1459" y="1363"/>
                </a:lnTo>
                <a:lnTo>
                  <a:pt x="1446" y="1341"/>
                </a:lnTo>
                <a:lnTo>
                  <a:pt x="1432" y="1318"/>
                </a:lnTo>
                <a:lnTo>
                  <a:pt x="1419" y="1294"/>
                </a:lnTo>
                <a:lnTo>
                  <a:pt x="1405" y="1269"/>
                </a:lnTo>
                <a:lnTo>
                  <a:pt x="1390" y="1243"/>
                </a:lnTo>
                <a:lnTo>
                  <a:pt x="1376" y="1218"/>
                </a:lnTo>
                <a:lnTo>
                  <a:pt x="1362" y="1193"/>
                </a:lnTo>
                <a:lnTo>
                  <a:pt x="1349" y="1171"/>
                </a:lnTo>
                <a:lnTo>
                  <a:pt x="1336" y="1149"/>
                </a:lnTo>
                <a:lnTo>
                  <a:pt x="1325" y="1129"/>
                </a:lnTo>
                <a:lnTo>
                  <a:pt x="1316" y="1112"/>
                </a:lnTo>
                <a:lnTo>
                  <a:pt x="1308" y="1098"/>
                </a:lnTo>
                <a:lnTo>
                  <a:pt x="1301" y="1088"/>
                </a:lnTo>
                <a:lnTo>
                  <a:pt x="1298" y="1081"/>
                </a:lnTo>
                <a:lnTo>
                  <a:pt x="1296" y="1079"/>
                </a:lnTo>
                <a:lnTo>
                  <a:pt x="1290" y="1067"/>
                </a:lnTo>
                <a:lnTo>
                  <a:pt x="1282" y="1056"/>
                </a:lnTo>
                <a:lnTo>
                  <a:pt x="1273" y="1046"/>
                </a:lnTo>
                <a:lnTo>
                  <a:pt x="1262" y="1036"/>
                </a:lnTo>
                <a:lnTo>
                  <a:pt x="1248" y="1029"/>
                </a:lnTo>
                <a:lnTo>
                  <a:pt x="1233" y="1025"/>
                </a:lnTo>
                <a:lnTo>
                  <a:pt x="1214" y="1023"/>
                </a:lnTo>
                <a:lnTo>
                  <a:pt x="920" y="1023"/>
                </a:lnTo>
                <a:close/>
                <a:moveTo>
                  <a:pt x="2158" y="617"/>
                </a:moveTo>
                <a:lnTo>
                  <a:pt x="2140" y="618"/>
                </a:lnTo>
                <a:lnTo>
                  <a:pt x="2126" y="623"/>
                </a:lnTo>
                <a:lnTo>
                  <a:pt x="2114" y="630"/>
                </a:lnTo>
                <a:lnTo>
                  <a:pt x="2103" y="639"/>
                </a:lnTo>
                <a:lnTo>
                  <a:pt x="2094" y="649"/>
                </a:lnTo>
                <a:lnTo>
                  <a:pt x="2086" y="662"/>
                </a:lnTo>
                <a:lnTo>
                  <a:pt x="2079" y="673"/>
                </a:lnTo>
                <a:lnTo>
                  <a:pt x="2078" y="676"/>
                </a:lnTo>
                <a:lnTo>
                  <a:pt x="2074" y="683"/>
                </a:lnTo>
                <a:lnTo>
                  <a:pt x="2067" y="696"/>
                </a:lnTo>
                <a:lnTo>
                  <a:pt x="2058" y="712"/>
                </a:lnTo>
                <a:lnTo>
                  <a:pt x="2046" y="733"/>
                </a:lnTo>
                <a:lnTo>
                  <a:pt x="2032" y="758"/>
                </a:lnTo>
                <a:lnTo>
                  <a:pt x="2017" y="786"/>
                </a:lnTo>
                <a:lnTo>
                  <a:pt x="1999" y="817"/>
                </a:lnTo>
                <a:lnTo>
                  <a:pt x="1980" y="851"/>
                </a:lnTo>
                <a:lnTo>
                  <a:pt x="1959" y="888"/>
                </a:lnTo>
                <a:lnTo>
                  <a:pt x="1937" y="927"/>
                </a:lnTo>
                <a:lnTo>
                  <a:pt x="1914" y="968"/>
                </a:lnTo>
                <a:lnTo>
                  <a:pt x="1890" y="1012"/>
                </a:lnTo>
                <a:lnTo>
                  <a:pt x="1864" y="1056"/>
                </a:lnTo>
                <a:lnTo>
                  <a:pt x="1839" y="1103"/>
                </a:lnTo>
                <a:lnTo>
                  <a:pt x="1813" y="1149"/>
                </a:lnTo>
                <a:lnTo>
                  <a:pt x="1786" y="1197"/>
                </a:lnTo>
                <a:lnTo>
                  <a:pt x="1759" y="1245"/>
                </a:lnTo>
                <a:lnTo>
                  <a:pt x="1732" y="1293"/>
                </a:lnTo>
                <a:lnTo>
                  <a:pt x="1706" y="1340"/>
                </a:lnTo>
                <a:lnTo>
                  <a:pt x="1679" y="1388"/>
                </a:lnTo>
                <a:lnTo>
                  <a:pt x="1652" y="1434"/>
                </a:lnTo>
                <a:lnTo>
                  <a:pt x="1628" y="1480"/>
                </a:lnTo>
                <a:lnTo>
                  <a:pt x="1602" y="1524"/>
                </a:lnTo>
                <a:lnTo>
                  <a:pt x="1579" y="1566"/>
                </a:lnTo>
                <a:lnTo>
                  <a:pt x="1556" y="1608"/>
                </a:lnTo>
                <a:lnTo>
                  <a:pt x="1535" y="1646"/>
                </a:lnTo>
                <a:lnTo>
                  <a:pt x="1514" y="1682"/>
                </a:lnTo>
                <a:lnTo>
                  <a:pt x="1496" y="1715"/>
                </a:lnTo>
                <a:lnTo>
                  <a:pt x="1479" y="1745"/>
                </a:lnTo>
                <a:lnTo>
                  <a:pt x="1464" y="1771"/>
                </a:lnTo>
                <a:lnTo>
                  <a:pt x="1451" y="1795"/>
                </a:lnTo>
                <a:lnTo>
                  <a:pt x="1441" y="1813"/>
                </a:lnTo>
                <a:lnTo>
                  <a:pt x="1432" y="1829"/>
                </a:lnTo>
                <a:lnTo>
                  <a:pt x="1426" y="1839"/>
                </a:lnTo>
                <a:lnTo>
                  <a:pt x="1423" y="1844"/>
                </a:lnTo>
                <a:lnTo>
                  <a:pt x="1425" y="1847"/>
                </a:lnTo>
                <a:lnTo>
                  <a:pt x="1428" y="1854"/>
                </a:lnTo>
                <a:lnTo>
                  <a:pt x="1435" y="1867"/>
                </a:lnTo>
                <a:lnTo>
                  <a:pt x="1444" y="1882"/>
                </a:lnTo>
                <a:lnTo>
                  <a:pt x="1455" y="1902"/>
                </a:lnTo>
                <a:lnTo>
                  <a:pt x="1467" y="1926"/>
                </a:lnTo>
                <a:lnTo>
                  <a:pt x="1482" y="1951"/>
                </a:lnTo>
                <a:lnTo>
                  <a:pt x="1497" y="1980"/>
                </a:lnTo>
                <a:lnTo>
                  <a:pt x="1514" y="2012"/>
                </a:lnTo>
                <a:lnTo>
                  <a:pt x="1533" y="2045"/>
                </a:lnTo>
                <a:lnTo>
                  <a:pt x="1551" y="2081"/>
                </a:lnTo>
                <a:lnTo>
                  <a:pt x="1572" y="2118"/>
                </a:lnTo>
                <a:lnTo>
                  <a:pt x="1591" y="2155"/>
                </a:lnTo>
                <a:lnTo>
                  <a:pt x="1612" y="2193"/>
                </a:lnTo>
                <a:lnTo>
                  <a:pt x="1633" y="2232"/>
                </a:lnTo>
                <a:lnTo>
                  <a:pt x="1654" y="2271"/>
                </a:lnTo>
                <a:lnTo>
                  <a:pt x="1675" y="2309"/>
                </a:lnTo>
                <a:lnTo>
                  <a:pt x="1695" y="2346"/>
                </a:lnTo>
                <a:lnTo>
                  <a:pt x="1715" y="2383"/>
                </a:lnTo>
                <a:lnTo>
                  <a:pt x="1734" y="2418"/>
                </a:lnTo>
                <a:lnTo>
                  <a:pt x="1752" y="2451"/>
                </a:lnTo>
                <a:lnTo>
                  <a:pt x="1769" y="2482"/>
                </a:lnTo>
                <a:lnTo>
                  <a:pt x="1784" y="2511"/>
                </a:lnTo>
                <a:lnTo>
                  <a:pt x="1799" y="2538"/>
                </a:lnTo>
                <a:lnTo>
                  <a:pt x="1811" y="2561"/>
                </a:lnTo>
                <a:lnTo>
                  <a:pt x="1822" y="2580"/>
                </a:lnTo>
                <a:lnTo>
                  <a:pt x="1830" y="2596"/>
                </a:lnTo>
                <a:lnTo>
                  <a:pt x="1837" y="2608"/>
                </a:lnTo>
                <a:lnTo>
                  <a:pt x="1841" y="2616"/>
                </a:lnTo>
                <a:lnTo>
                  <a:pt x="1842" y="2618"/>
                </a:lnTo>
                <a:lnTo>
                  <a:pt x="1849" y="2629"/>
                </a:lnTo>
                <a:lnTo>
                  <a:pt x="1857" y="2640"/>
                </a:lnTo>
                <a:lnTo>
                  <a:pt x="1866" y="2652"/>
                </a:lnTo>
                <a:lnTo>
                  <a:pt x="1877" y="2661"/>
                </a:lnTo>
                <a:lnTo>
                  <a:pt x="1891" y="2668"/>
                </a:lnTo>
                <a:lnTo>
                  <a:pt x="1906" y="2672"/>
                </a:lnTo>
                <a:lnTo>
                  <a:pt x="1925" y="2674"/>
                </a:lnTo>
                <a:lnTo>
                  <a:pt x="2219" y="2674"/>
                </a:lnTo>
                <a:lnTo>
                  <a:pt x="2236" y="2672"/>
                </a:lnTo>
                <a:lnTo>
                  <a:pt x="2249" y="2666"/>
                </a:lnTo>
                <a:lnTo>
                  <a:pt x="2258" y="2656"/>
                </a:lnTo>
                <a:lnTo>
                  <a:pt x="2262" y="2645"/>
                </a:lnTo>
                <a:lnTo>
                  <a:pt x="2264" y="2634"/>
                </a:lnTo>
                <a:lnTo>
                  <a:pt x="2262" y="2622"/>
                </a:lnTo>
                <a:lnTo>
                  <a:pt x="2257" y="2609"/>
                </a:lnTo>
                <a:lnTo>
                  <a:pt x="1842" y="1845"/>
                </a:lnTo>
                <a:lnTo>
                  <a:pt x="1842" y="1844"/>
                </a:lnTo>
                <a:lnTo>
                  <a:pt x="1842" y="1843"/>
                </a:lnTo>
                <a:lnTo>
                  <a:pt x="2494" y="681"/>
                </a:lnTo>
                <a:lnTo>
                  <a:pt x="2500" y="665"/>
                </a:lnTo>
                <a:lnTo>
                  <a:pt x="2501" y="649"/>
                </a:lnTo>
                <a:lnTo>
                  <a:pt x="2495" y="636"/>
                </a:lnTo>
                <a:lnTo>
                  <a:pt x="2488" y="628"/>
                </a:lnTo>
                <a:lnTo>
                  <a:pt x="2479" y="621"/>
                </a:lnTo>
                <a:lnTo>
                  <a:pt x="2469" y="618"/>
                </a:lnTo>
                <a:lnTo>
                  <a:pt x="2456" y="617"/>
                </a:lnTo>
                <a:lnTo>
                  <a:pt x="2158" y="617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734" y="3"/>
                </a:lnTo>
                <a:lnTo>
                  <a:pt x="1836" y="12"/>
                </a:lnTo>
                <a:lnTo>
                  <a:pt x="1935" y="28"/>
                </a:lnTo>
                <a:lnTo>
                  <a:pt x="2033" y="49"/>
                </a:lnTo>
                <a:lnTo>
                  <a:pt x="2128" y="77"/>
                </a:lnTo>
                <a:lnTo>
                  <a:pt x="2220" y="110"/>
                </a:lnTo>
                <a:lnTo>
                  <a:pt x="2310" y="148"/>
                </a:lnTo>
                <a:lnTo>
                  <a:pt x="2397" y="193"/>
                </a:lnTo>
                <a:lnTo>
                  <a:pt x="2482" y="241"/>
                </a:lnTo>
                <a:lnTo>
                  <a:pt x="2563" y="294"/>
                </a:lnTo>
                <a:lnTo>
                  <a:pt x="2640" y="353"/>
                </a:lnTo>
                <a:lnTo>
                  <a:pt x="2714" y="415"/>
                </a:lnTo>
                <a:lnTo>
                  <a:pt x="2784" y="482"/>
                </a:lnTo>
                <a:lnTo>
                  <a:pt x="2851" y="552"/>
                </a:lnTo>
                <a:lnTo>
                  <a:pt x="2912" y="627"/>
                </a:lnTo>
                <a:lnTo>
                  <a:pt x="2969" y="705"/>
                </a:lnTo>
                <a:lnTo>
                  <a:pt x="3022" y="787"/>
                </a:lnTo>
                <a:lnTo>
                  <a:pt x="3071" y="871"/>
                </a:lnTo>
                <a:lnTo>
                  <a:pt x="3113" y="960"/>
                </a:lnTo>
                <a:lnTo>
                  <a:pt x="3152" y="1051"/>
                </a:lnTo>
                <a:lnTo>
                  <a:pt x="3185" y="1144"/>
                </a:lnTo>
                <a:lnTo>
                  <a:pt x="3212" y="1240"/>
                </a:lnTo>
                <a:lnTo>
                  <a:pt x="3233" y="1339"/>
                </a:lnTo>
                <a:lnTo>
                  <a:pt x="3250" y="1439"/>
                </a:lnTo>
                <a:lnTo>
                  <a:pt x="3259" y="1541"/>
                </a:lnTo>
                <a:lnTo>
                  <a:pt x="3262" y="1646"/>
                </a:lnTo>
                <a:lnTo>
                  <a:pt x="3259" y="1750"/>
                </a:lnTo>
                <a:lnTo>
                  <a:pt x="3250" y="1852"/>
                </a:lnTo>
                <a:lnTo>
                  <a:pt x="3233" y="1953"/>
                </a:lnTo>
                <a:lnTo>
                  <a:pt x="3212" y="2051"/>
                </a:lnTo>
                <a:lnTo>
                  <a:pt x="3185" y="2147"/>
                </a:lnTo>
                <a:lnTo>
                  <a:pt x="3152" y="2241"/>
                </a:lnTo>
                <a:lnTo>
                  <a:pt x="3113" y="2332"/>
                </a:lnTo>
                <a:lnTo>
                  <a:pt x="3071" y="2419"/>
                </a:lnTo>
                <a:lnTo>
                  <a:pt x="3022" y="2504"/>
                </a:lnTo>
                <a:lnTo>
                  <a:pt x="2969" y="2586"/>
                </a:lnTo>
                <a:lnTo>
                  <a:pt x="2912" y="2664"/>
                </a:lnTo>
                <a:lnTo>
                  <a:pt x="2851" y="2738"/>
                </a:lnTo>
                <a:lnTo>
                  <a:pt x="2784" y="2810"/>
                </a:lnTo>
                <a:lnTo>
                  <a:pt x="2714" y="2876"/>
                </a:lnTo>
                <a:lnTo>
                  <a:pt x="2640" y="2939"/>
                </a:lnTo>
                <a:lnTo>
                  <a:pt x="2563" y="2997"/>
                </a:lnTo>
                <a:lnTo>
                  <a:pt x="2482" y="3050"/>
                </a:lnTo>
                <a:lnTo>
                  <a:pt x="2397" y="3099"/>
                </a:lnTo>
                <a:lnTo>
                  <a:pt x="2310" y="3142"/>
                </a:lnTo>
                <a:lnTo>
                  <a:pt x="2220" y="3180"/>
                </a:lnTo>
                <a:lnTo>
                  <a:pt x="2128" y="3213"/>
                </a:lnTo>
                <a:lnTo>
                  <a:pt x="2033" y="3241"/>
                </a:lnTo>
                <a:lnTo>
                  <a:pt x="1935" y="3263"/>
                </a:lnTo>
                <a:lnTo>
                  <a:pt x="1836" y="3279"/>
                </a:lnTo>
                <a:lnTo>
                  <a:pt x="1734" y="3289"/>
                </a:lnTo>
                <a:lnTo>
                  <a:pt x="1631" y="3292"/>
                </a:lnTo>
                <a:lnTo>
                  <a:pt x="1528" y="3289"/>
                </a:lnTo>
                <a:lnTo>
                  <a:pt x="1426" y="3279"/>
                </a:lnTo>
                <a:lnTo>
                  <a:pt x="1327" y="3263"/>
                </a:lnTo>
                <a:lnTo>
                  <a:pt x="1230" y="3241"/>
                </a:lnTo>
                <a:lnTo>
                  <a:pt x="1135" y="3213"/>
                </a:lnTo>
                <a:lnTo>
                  <a:pt x="1042" y="3180"/>
                </a:lnTo>
                <a:lnTo>
                  <a:pt x="952" y="3142"/>
                </a:lnTo>
                <a:lnTo>
                  <a:pt x="865" y="3099"/>
                </a:lnTo>
                <a:lnTo>
                  <a:pt x="781" y="3050"/>
                </a:lnTo>
                <a:lnTo>
                  <a:pt x="699" y="2997"/>
                </a:lnTo>
                <a:lnTo>
                  <a:pt x="622" y="2939"/>
                </a:lnTo>
                <a:lnTo>
                  <a:pt x="547" y="2876"/>
                </a:lnTo>
                <a:lnTo>
                  <a:pt x="478" y="2810"/>
                </a:lnTo>
                <a:lnTo>
                  <a:pt x="411" y="2738"/>
                </a:lnTo>
                <a:lnTo>
                  <a:pt x="350" y="2664"/>
                </a:lnTo>
                <a:lnTo>
                  <a:pt x="293" y="2586"/>
                </a:lnTo>
                <a:lnTo>
                  <a:pt x="239" y="2504"/>
                </a:lnTo>
                <a:lnTo>
                  <a:pt x="191" y="2419"/>
                </a:lnTo>
                <a:lnTo>
                  <a:pt x="148" y="2332"/>
                </a:lnTo>
                <a:lnTo>
                  <a:pt x="109" y="2241"/>
                </a:lnTo>
                <a:lnTo>
                  <a:pt x="77" y="2147"/>
                </a:lnTo>
                <a:lnTo>
                  <a:pt x="50" y="2051"/>
                </a:lnTo>
                <a:lnTo>
                  <a:pt x="29" y="1953"/>
                </a:lnTo>
                <a:lnTo>
                  <a:pt x="13" y="1852"/>
                </a:lnTo>
                <a:lnTo>
                  <a:pt x="3" y="1750"/>
                </a:lnTo>
                <a:lnTo>
                  <a:pt x="0" y="1646"/>
                </a:lnTo>
                <a:lnTo>
                  <a:pt x="3" y="1541"/>
                </a:lnTo>
                <a:lnTo>
                  <a:pt x="13" y="1439"/>
                </a:lnTo>
                <a:lnTo>
                  <a:pt x="29" y="1339"/>
                </a:lnTo>
                <a:lnTo>
                  <a:pt x="50" y="1240"/>
                </a:lnTo>
                <a:lnTo>
                  <a:pt x="77" y="1144"/>
                </a:lnTo>
                <a:lnTo>
                  <a:pt x="109" y="1051"/>
                </a:lnTo>
                <a:lnTo>
                  <a:pt x="148" y="960"/>
                </a:lnTo>
                <a:lnTo>
                  <a:pt x="191" y="871"/>
                </a:lnTo>
                <a:lnTo>
                  <a:pt x="239" y="787"/>
                </a:lnTo>
                <a:lnTo>
                  <a:pt x="293" y="705"/>
                </a:lnTo>
                <a:lnTo>
                  <a:pt x="350" y="627"/>
                </a:lnTo>
                <a:lnTo>
                  <a:pt x="411" y="552"/>
                </a:lnTo>
                <a:lnTo>
                  <a:pt x="478" y="482"/>
                </a:lnTo>
                <a:lnTo>
                  <a:pt x="547" y="415"/>
                </a:lnTo>
                <a:lnTo>
                  <a:pt x="622" y="353"/>
                </a:lnTo>
                <a:lnTo>
                  <a:pt x="699" y="294"/>
                </a:lnTo>
                <a:lnTo>
                  <a:pt x="781" y="241"/>
                </a:lnTo>
                <a:lnTo>
                  <a:pt x="865" y="193"/>
                </a:lnTo>
                <a:lnTo>
                  <a:pt x="952" y="148"/>
                </a:lnTo>
                <a:lnTo>
                  <a:pt x="1042" y="110"/>
                </a:lnTo>
                <a:lnTo>
                  <a:pt x="1135" y="77"/>
                </a:lnTo>
                <a:lnTo>
                  <a:pt x="1230" y="49"/>
                </a:lnTo>
                <a:lnTo>
                  <a:pt x="1327" y="28"/>
                </a:lnTo>
                <a:lnTo>
                  <a:pt x="1426" y="12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8" name="Freeform 1759"/>
          <p:cNvSpPr>
            <a:spLocks noEditPoints="1"/>
          </p:cNvSpPr>
          <p:nvPr/>
        </p:nvSpPr>
        <p:spPr bwMode="auto">
          <a:xfrm>
            <a:off x="5001649" y="3131005"/>
            <a:ext cx="336784" cy="340085"/>
          </a:xfrm>
          <a:custGeom>
            <a:avLst/>
            <a:gdLst>
              <a:gd name="T0" fmla="*/ 3260 w 3262"/>
              <a:gd name="T1" fmla="*/ 2099 h 3292"/>
              <a:gd name="T2" fmla="*/ 3231 w 3262"/>
              <a:gd name="T3" fmla="*/ 2373 h 3292"/>
              <a:gd name="T4" fmla="*/ 3169 w 3262"/>
              <a:gd name="T5" fmla="*/ 2613 h 3292"/>
              <a:gd name="T6" fmla="*/ 3073 w 3262"/>
              <a:gd name="T7" fmla="*/ 2818 h 3292"/>
              <a:gd name="T8" fmla="*/ 2944 w 3262"/>
              <a:gd name="T9" fmla="*/ 2987 h 3292"/>
              <a:gd name="T10" fmla="*/ 2780 w 3262"/>
              <a:gd name="T11" fmla="*/ 3120 h 3292"/>
              <a:gd name="T12" fmla="*/ 2583 w 3262"/>
              <a:gd name="T13" fmla="*/ 3215 h 3292"/>
              <a:gd name="T14" fmla="*/ 2353 w 3262"/>
              <a:gd name="T15" fmla="*/ 3272 h 3292"/>
              <a:gd name="T16" fmla="*/ 2091 w 3262"/>
              <a:gd name="T17" fmla="*/ 3292 h 3292"/>
              <a:gd name="T18" fmla="*/ 1556 w 3262"/>
              <a:gd name="T19" fmla="*/ 1954 h 3292"/>
              <a:gd name="T20" fmla="*/ 1598 w 3262"/>
              <a:gd name="T21" fmla="*/ 1947 h 3292"/>
              <a:gd name="T22" fmla="*/ 1630 w 3262"/>
              <a:gd name="T23" fmla="*/ 1982 h 3292"/>
              <a:gd name="T24" fmla="*/ 1632 w 3262"/>
              <a:gd name="T25" fmla="*/ 2532 h 3292"/>
              <a:gd name="T26" fmla="*/ 1762 w 3262"/>
              <a:gd name="T27" fmla="*/ 2533 h 3292"/>
              <a:gd name="T28" fmla="*/ 1904 w 3262"/>
              <a:gd name="T29" fmla="*/ 2533 h 3292"/>
              <a:gd name="T30" fmla="*/ 2035 w 3262"/>
              <a:gd name="T31" fmla="*/ 2528 h 3292"/>
              <a:gd name="T32" fmla="*/ 2156 w 3262"/>
              <a:gd name="T33" fmla="*/ 2508 h 3292"/>
              <a:gd name="T34" fmla="*/ 2287 w 3262"/>
              <a:gd name="T35" fmla="*/ 2455 h 3292"/>
              <a:gd name="T36" fmla="*/ 2382 w 3262"/>
              <a:gd name="T37" fmla="*/ 2373 h 3292"/>
              <a:gd name="T38" fmla="*/ 2447 w 3262"/>
              <a:gd name="T39" fmla="*/ 2261 h 3292"/>
              <a:gd name="T40" fmla="*/ 2485 w 3262"/>
              <a:gd name="T41" fmla="*/ 2123 h 3292"/>
              <a:gd name="T42" fmla="*/ 2502 w 3262"/>
              <a:gd name="T43" fmla="*/ 1959 h 3292"/>
              <a:gd name="T44" fmla="*/ 3262 w 3262"/>
              <a:gd name="T45" fmla="*/ 235 h 3292"/>
              <a:gd name="T46" fmla="*/ 1718 w 3262"/>
              <a:gd name="T47" fmla="*/ 1328 h 3292"/>
              <a:gd name="T48" fmla="*/ 1680 w 3262"/>
              <a:gd name="T49" fmla="*/ 1346 h 3292"/>
              <a:gd name="T50" fmla="*/ 1639 w 3262"/>
              <a:gd name="T51" fmla="*/ 1325 h 3292"/>
              <a:gd name="T52" fmla="*/ 1630 w 3262"/>
              <a:gd name="T53" fmla="*/ 1292 h 3292"/>
              <a:gd name="T54" fmla="*/ 1546 w 3262"/>
              <a:gd name="T55" fmla="*/ 759 h 3292"/>
              <a:gd name="T56" fmla="*/ 1405 w 3262"/>
              <a:gd name="T57" fmla="*/ 758 h 3292"/>
              <a:gd name="T58" fmla="*/ 1268 w 3262"/>
              <a:gd name="T59" fmla="*/ 761 h 3292"/>
              <a:gd name="T60" fmla="*/ 1158 w 3262"/>
              <a:gd name="T61" fmla="*/ 772 h 3292"/>
              <a:gd name="T62" fmla="*/ 1015 w 3262"/>
              <a:gd name="T63" fmla="*/ 814 h 3292"/>
              <a:gd name="T64" fmla="*/ 908 w 3262"/>
              <a:gd name="T65" fmla="*/ 888 h 3292"/>
              <a:gd name="T66" fmla="*/ 833 w 3262"/>
              <a:gd name="T67" fmla="*/ 990 h 3292"/>
              <a:gd name="T68" fmla="*/ 787 w 3262"/>
              <a:gd name="T69" fmla="*/ 1119 h 3292"/>
              <a:gd name="T70" fmla="*/ 763 w 3262"/>
              <a:gd name="T71" fmla="*/ 1275 h 3292"/>
              <a:gd name="T72" fmla="*/ 759 w 3262"/>
              <a:gd name="T73" fmla="*/ 2289 h 3292"/>
              <a:gd name="T74" fmla="*/ 2 w 3262"/>
              <a:gd name="T75" fmla="*/ 1192 h 3292"/>
              <a:gd name="T76" fmla="*/ 31 w 3262"/>
              <a:gd name="T77" fmla="*/ 918 h 3292"/>
              <a:gd name="T78" fmla="*/ 93 w 3262"/>
              <a:gd name="T79" fmla="*/ 678 h 3292"/>
              <a:gd name="T80" fmla="*/ 189 w 3262"/>
              <a:gd name="T81" fmla="*/ 474 h 3292"/>
              <a:gd name="T82" fmla="*/ 319 w 3262"/>
              <a:gd name="T83" fmla="*/ 304 h 3292"/>
              <a:gd name="T84" fmla="*/ 482 w 3262"/>
              <a:gd name="T85" fmla="*/ 172 h 3292"/>
              <a:gd name="T86" fmla="*/ 678 w 3262"/>
              <a:gd name="T87" fmla="*/ 76 h 3292"/>
              <a:gd name="T88" fmla="*/ 909 w 3262"/>
              <a:gd name="T89" fmla="*/ 19 h 3292"/>
              <a:gd name="T90" fmla="*/ 1170 w 3262"/>
              <a:gd name="T9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62" h="3292">
                <a:moveTo>
                  <a:pt x="3262" y="235"/>
                </a:moveTo>
                <a:lnTo>
                  <a:pt x="3262" y="2000"/>
                </a:lnTo>
                <a:lnTo>
                  <a:pt x="3260" y="2099"/>
                </a:lnTo>
                <a:lnTo>
                  <a:pt x="3255" y="2194"/>
                </a:lnTo>
                <a:lnTo>
                  <a:pt x="3244" y="2285"/>
                </a:lnTo>
                <a:lnTo>
                  <a:pt x="3231" y="2373"/>
                </a:lnTo>
                <a:lnTo>
                  <a:pt x="3215" y="2458"/>
                </a:lnTo>
                <a:lnTo>
                  <a:pt x="3193" y="2537"/>
                </a:lnTo>
                <a:lnTo>
                  <a:pt x="3169" y="2613"/>
                </a:lnTo>
                <a:lnTo>
                  <a:pt x="3141" y="2686"/>
                </a:lnTo>
                <a:lnTo>
                  <a:pt x="3108" y="2754"/>
                </a:lnTo>
                <a:lnTo>
                  <a:pt x="3073" y="2818"/>
                </a:lnTo>
                <a:lnTo>
                  <a:pt x="3034" y="2878"/>
                </a:lnTo>
                <a:lnTo>
                  <a:pt x="2990" y="2935"/>
                </a:lnTo>
                <a:lnTo>
                  <a:pt x="2944" y="2987"/>
                </a:lnTo>
                <a:lnTo>
                  <a:pt x="2892" y="3035"/>
                </a:lnTo>
                <a:lnTo>
                  <a:pt x="2838" y="3079"/>
                </a:lnTo>
                <a:lnTo>
                  <a:pt x="2780" y="3120"/>
                </a:lnTo>
                <a:lnTo>
                  <a:pt x="2719" y="3156"/>
                </a:lnTo>
                <a:lnTo>
                  <a:pt x="2652" y="3187"/>
                </a:lnTo>
                <a:lnTo>
                  <a:pt x="2583" y="3215"/>
                </a:lnTo>
                <a:lnTo>
                  <a:pt x="2511" y="3238"/>
                </a:lnTo>
                <a:lnTo>
                  <a:pt x="2434" y="3257"/>
                </a:lnTo>
                <a:lnTo>
                  <a:pt x="2353" y="3272"/>
                </a:lnTo>
                <a:lnTo>
                  <a:pt x="2269" y="3283"/>
                </a:lnTo>
                <a:lnTo>
                  <a:pt x="2182" y="3290"/>
                </a:lnTo>
                <a:lnTo>
                  <a:pt x="2091" y="3292"/>
                </a:lnTo>
                <a:lnTo>
                  <a:pt x="228" y="3291"/>
                </a:lnTo>
                <a:lnTo>
                  <a:pt x="1544" y="1964"/>
                </a:lnTo>
                <a:lnTo>
                  <a:pt x="1556" y="1954"/>
                </a:lnTo>
                <a:lnTo>
                  <a:pt x="1568" y="1947"/>
                </a:lnTo>
                <a:lnTo>
                  <a:pt x="1582" y="1944"/>
                </a:lnTo>
                <a:lnTo>
                  <a:pt x="1598" y="1947"/>
                </a:lnTo>
                <a:lnTo>
                  <a:pt x="1612" y="1956"/>
                </a:lnTo>
                <a:lnTo>
                  <a:pt x="1623" y="1967"/>
                </a:lnTo>
                <a:lnTo>
                  <a:pt x="1630" y="1982"/>
                </a:lnTo>
                <a:lnTo>
                  <a:pt x="1631" y="1991"/>
                </a:lnTo>
                <a:lnTo>
                  <a:pt x="1632" y="2000"/>
                </a:lnTo>
                <a:lnTo>
                  <a:pt x="1632" y="2532"/>
                </a:lnTo>
                <a:lnTo>
                  <a:pt x="1672" y="2533"/>
                </a:lnTo>
                <a:lnTo>
                  <a:pt x="1716" y="2533"/>
                </a:lnTo>
                <a:lnTo>
                  <a:pt x="1762" y="2533"/>
                </a:lnTo>
                <a:lnTo>
                  <a:pt x="1809" y="2534"/>
                </a:lnTo>
                <a:lnTo>
                  <a:pt x="1857" y="2534"/>
                </a:lnTo>
                <a:lnTo>
                  <a:pt x="1904" y="2533"/>
                </a:lnTo>
                <a:lnTo>
                  <a:pt x="1950" y="2532"/>
                </a:lnTo>
                <a:lnTo>
                  <a:pt x="1994" y="2530"/>
                </a:lnTo>
                <a:lnTo>
                  <a:pt x="2035" y="2528"/>
                </a:lnTo>
                <a:lnTo>
                  <a:pt x="2072" y="2524"/>
                </a:lnTo>
                <a:lnTo>
                  <a:pt x="2104" y="2518"/>
                </a:lnTo>
                <a:lnTo>
                  <a:pt x="2156" y="2508"/>
                </a:lnTo>
                <a:lnTo>
                  <a:pt x="2204" y="2494"/>
                </a:lnTo>
                <a:lnTo>
                  <a:pt x="2247" y="2476"/>
                </a:lnTo>
                <a:lnTo>
                  <a:pt x="2287" y="2455"/>
                </a:lnTo>
                <a:lnTo>
                  <a:pt x="2323" y="2431"/>
                </a:lnTo>
                <a:lnTo>
                  <a:pt x="2354" y="2404"/>
                </a:lnTo>
                <a:lnTo>
                  <a:pt x="2382" y="2373"/>
                </a:lnTo>
                <a:lnTo>
                  <a:pt x="2407" y="2339"/>
                </a:lnTo>
                <a:lnTo>
                  <a:pt x="2429" y="2302"/>
                </a:lnTo>
                <a:lnTo>
                  <a:pt x="2447" y="2261"/>
                </a:lnTo>
                <a:lnTo>
                  <a:pt x="2463" y="2218"/>
                </a:lnTo>
                <a:lnTo>
                  <a:pt x="2476" y="2171"/>
                </a:lnTo>
                <a:lnTo>
                  <a:pt x="2485" y="2123"/>
                </a:lnTo>
                <a:lnTo>
                  <a:pt x="2493" y="2071"/>
                </a:lnTo>
                <a:lnTo>
                  <a:pt x="2499" y="2017"/>
                </a:lnTo>
                <a:lnTo>
                  <a:pt x="2502" y="1959"/>
                </a:lnTo>
                <a:lnTo>
                  <a:pt x="2503" y="1899"/>
                </a:lnTo>
                <a:lnTo>
                  <a:pt x="2503" y="1001"/>
                </a:lnTo>
                <a:lnTo>
                  <a:pt x="3262" y="235"/>
                </a:lnTo>
                <a:close/>
                <a:moveTo>
                  <a:pt x="1170" y="0"/>
                </a:moveTo>
                <a:lnTo>
                  <a:pt x="3034" y="0"/>
                </a:lnTo>
                <a:lnTo>
                  <a:pt x="1718" y="1328"/>
                </a:lnTo>
                <a:lnTo>
                  <a:pt x="1706" y="1338"/>
                </a:lnTo>
                <a:lnTo>
                  <a:pt x="1693" y="1344"/>
                </a:lnTo>
                <a:lnTo>
                  <a:pt x="1680" y="1346"/>
                </a:lnTo>
                <a:lnTo>
                  <a:pt x="1664" y="1344"/>
                </a:lnTo>
                <a:lnTo>
                  <a:pt x="1650" y="1336"/>
                </a:lnTo>
                <a:lnTo>
                  <a:pt x="1639" y="1325"/>
                </a:lnTo>
                <a:lnTo>
                  <a:pt x="1632" y="1309"/>
                </a:lnTo>
                <a:lnTo>
                  <a:pt x="1631" y="1301"/>
                </a:lnTo>
                <a:lnTo>
                  <a:pt x="1630" y="1292"/>
                </a:lnTo>
                <a:lnTo>
                  <a:pt x="1630" y="759"/>
                </a:lnTo>
                <a:lnTo>
                  <a:pt x="1590" y="759"/>
                </a:lnTo>
                <a:lnTo>
                  <a:pt x="1546" y="759"/>
                </a:lnTo>
                <a:lnTo>
                  <a:pt x="1500" y="758"/>
                </a:lnTo>
                <a:lnTo>
                  <a:pt x="1453" y="758"/>
                </a:lnTo>
                <a:lnTo>
                  <a:pt x="1405" y="758"/>
                </a:lnTo>
                <a:lnTo>
                  <a:pt x="1358" y="758"/>
                </a:lnTo>
                <a:lnTo>
                  <a:pt x="1312" y="759"/>
                </a:lnTo>
                <a:lnTo>
                  <a:pt x="1268" y="761"/>
                </a:lnTo>
                <a:lnTo>
                  <a:pt x="1227" y="764"/>
                </a:lnTo>
                <a:lnTo>
                  <a:pt x="1190" y="768"/>
                </a:lnTo>
                <a:lnTo>
                  <a:pt x="1158" y="772"/>
                </a:lnTo>
                <a:lnTo>
                  <a:pt x="1106" y="783"/>
                </a:lnTo>
                <a:lnTo>
                  <a:pt x="1058" y="797"/>
                </a:lnTo>
                <a:lnTo>
                  <a:pt x="1015" y="814"/>
                </a:lnTo>
                <a:lnTo>
                  <a:pt x="975" y="836"/>
                </a:lnTo>
                <a:lnTo>
                  <a:pt x="940" y="860"/>
                </a:lnTo>
                <a:lnTo>
                  <a:pt x="908" y="888"/>
                </a:lnTo>
                <a:lnTo>
                  <a:pt x="880" y="919"/>
                </a:lnTo>
                <a:lnTo>
                  <a:pt x="854" y="953"/>
                </a:lnTo>
                <a:lnTo>
                  <a:pt x="833" y="990"/>
                </a:lnTo>
                <a:lnTo>
                  <a:pt x="814" y="1030"/>
                </a:lnTo>
                <a:lnTo>
                  <a:pt x="799" y="1073"/>
                </a:lnTo>
                <a:lnTo>
                  <a:pt x="787" y="1119"/>
                </a:lnTo>
                <a:lnTo>
                  <a:pt x="777" y="1169"/>
                </a:lnTo>
                <a:lnTo>
                  <a:pt x="768" y="1220"/>
                </a:lnTo>
                <a:lnTo>
                  <a:pt x="763" y="1275"/>
                </a:lnTo>
                <a:lnTo>
                  <a:pt x="760" y="1333"/>
                </a:lnTo>
                <a:lnTo>
                  <a:pt x="759" y="1393"/>
                </a:lnTo>
                <a:lnTo>
                  <a:pt x="759" y="2289"/>
                </a:lnTo>
                <a:lnTo>
                  <a:pt x="0" y="3057"/>
                </a:lnTo>
                <a:lnTo>
                  <a:pt x="0" y="1292"/>
                </a:lnTo>
                <a:lnTo>
                  <a:pt x="2" y="1192"/>
                </a:lnTo>
                <a:lnTo>
                  <a:pt x="8" y="1097"/>
                </a:lnTo>
                <a:lnTo>
                  <a:pt x="17" y="1006"/>
                </a:lnTo>
                <a:lnTo>
                  <a:pt x="31" y="918"/>
                </a:lnTo>
                <a:lnTo>
                  <a:pt x="47" y="834"/>
                </a:lnTo>
                <a:lnTo>
                  <a:pt x="69" y="755"/>
                </a:lnTo>
                <a:lnTo>
                  <a:pt x="93" y="678"/>
                </a:lnTo>
                <a:lnTo>
                  <a:pt x="121" y="606"/>
                </a:lnTo>
                <a:lnTo>
                  <a:pt x="153" y="538"/>
                </a:lnTo>
                <a:lnTo>
                  <a:pt x="189" y="474"/>
                </a:lnTo>
                <a:lnTo>
                  <a:pt x="228" y="413"/>
                </a:lnTo>
                <a:lnTo>
                  <a:pt x="272" y="357"/>
                </a:lnTo>
                <a:lnTo>
                  <a:pt x="319" y="304"/>
                </a:lnTo>
                <a:lnTo>
                  <a:pt x="369" y="256"/>
                </a:lnTo>
                <a:lnTo>
                  <a:pt x="424" y="212"/>
                </a:lnTo>
                <a:lnTo>
                  <a:pt x="482" y="172"/>
                </a:lnTo>
                <a:lnTo>
                  <a:pt x="544" y="136"/>
                </a:lnTo>
                <a:lnTo>
                  <a:pt x="610" y="104"/>
                </a:lnTo>
                <a:lnTo>
                  <a:pt x="678" y="76"/>
                </a:lnTo>
                <a:lnTo>
                  <a:pt x="752" y="53"/>
                </a:lnTo>
                <a:lnTo>
                  <a:pt x="828" y="34"/>
                </a:lnTo>
                <a:lnTo>
                  <a:pt x="909" y="19"/>
                </a:lnTo>
                <a:lnTo>
                  <a:pt x="992" y="8"/>
                </a:lnTo>
                <a:lnTo>
                  <a:pt x="1079" y="2"/>
                </a:lnTo>
                <a:lnTo>
                  <a:pt x="117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9" name="Freeform 1764"/>
          <p:cNvSpPr>
            <a:spLocks noEditPoints="1"/>
          </p:cNvSpPr>
          <p:nvPr/>
        </p:nvSpPr>
        <p:spPr bwMode="auto">
          <a:xfrm>
            <a:off x="5560963" y="3146483"/>
            <a:ext cx="241031" cy="294686"/>
          </a:xfrm>
          <a:custGeom>
            <a:avLst/>
            <a:gdLst>
              <a:gd name="T0" fmla="*/ 508 w 2924"/>
              <a:gd name="T1" fmla="*/ 2696 h 3565"/>
              <a:gd name="T2" fmla="*/ 1117 w 2924"/>
              <a:gd name="T3" fmla="*/ 2090 h 3565"/>
              <a:gd name="T4" fmla="*/ 1174 w 2924"/>
              <a:gd name="T5" fmla="*/ 2057 h 3565"/>
              <a:gd name="T6" fmla="*/ 1237 w 2924"/>
              <a:gd name="T7" fmla="*/ 2040 h 3565"/>
              <a:gd name="T8" fmla="*/ 1847 w 2924"/>
              <a:gd name="T9" fmla="*/ 2038 h 3565"/>
              <a:gd name="T10" fmla="*/ 1272 w 2924"/>
              <a:gd name="T11" fmla="*/ 1529 h 3565"/>
              <a:gd name="T12" fmla="*/ 1191 w 2924"/>
              <a:gd name="T13" fmla="*/ 1515 h 3565"/>
              <a:gd name="T14" fmla="*/ 1121 w 2924"/>
              <a:gd name="T15" fmla="*/ 1479 h 3565"/>
              <a:gd name="T16" fmla="*/ 1066 w 2924"/>
              <a:gd name="T17" fmla="*/ 1424 h 3565"/>
              <a:gd name="T18" fmla="*/ 1030 w 2924"/>
              <a:gd name="T19" fmla="*/ 1355 h 3565"/>
              <a:gd name="T20" fmla="*/ 1017 w 2924"/>
              <a:gd name="T21" fmla="*/ 1274 h 3565"/>
              <a:gd name="T22" fmla="*/ 1030 w 2924"/>
              <a:gd name="T23" fmla="*/ 1194 h 3565"/>
              <a:gd name="T24" fmla="*/ 1066 w 2924"/>
              <a:gd name="T25" fmla="*/ 1124 h 3565"/>
              <a:gd name="T26" fmla="*/ 1121 w 2924"/>
              <a:gd name="T27" fmla="*/ 1068 h 3565"/>
              <a:gd name="T28" fmla="*/ 1191 w 2924"/>
              <a:gd name="T29" fmla="*/ 1032 h 3565"/>
              <a:gd name="T30" fmla="*/ 1272 w 2924"/>
              <a:gd name="T31" fmla="*/ 1020 h 3565"/>
              <a:gd name="T32" fmla="*/ 2324 w 2924"/>
              <a:gd name="T33" fmla="*/ 511 h 3565"/>
              <a:gd name="T34" fmla="*/ 254 w 2924"/>
              <a:gd name="T35" fmla="*/ 0 h 3565"/>
              <a:gd name="T36" fmla="*/ 2704 w 2924"/>
              <a:gd name="T37" fmla="*/ 3 h 3565"/>
              <a:gd name="T38" fmla="*/ 2769 w 2924"/>
              <a:gd name="T39" fmla="*/ 21 h 3565"/>
              <a:gd name="T40" fmla="*/ 2827 w 2924"/>
              <a:gd name="T41" fmla="*/ 56 h 3565"/>
              <a:gd name="T42" fmla="*/ 2875 w 2924"/>
              <a:gd name="T43" fmla="*/ 105 h 3565"/>
              <a:gd name="T44" fmla="*/ 2896 w 2924"/>
              <a:gd name="T45" fmla="*/ 139 h 3565"/>
              <a:gd name="T46" fmla="*/ 2921 w 2924"/>
              <a:gd name="T47" fmla="*/ 213 h 3565"/>
              <a:gd name="T48" fmla="*/ 2921 w 2924"/>
              <a:gd name="T49" fmla="*/ 292 h 3565"/>
              <a:gd name="T50" fmla="*/ 2276 w 2924"/>
              <a:gd name="T51" fmla="*/ 2368 h 3565"/>
              <a:gd name="T52" fmla="*/ 2245 w 2924"/>
              <a:gd name="T53" fmla="*/ 2434 h 3565"/>
              <a:gd name="T54" fmla="*/ 2199 w 2924"/>
              <a:gd name="T55" fmla="*/ 2486 h 3565"/>
              <a:gd name="T56" fmla="*/ 2139 w 2924"/>
              <a:gd name="T57" fmla="*/ 2524 h 3565"/>
              <a:gd name="T58" fmla="*/ 2070 w 2924"/>
              <a:gd name="T59" fmla="*/ 2545 h 3565"/>
              <a:gd name="T60" fmla="*/ 1377 w 2924"/>
              <a:gd name="T61" fmla="*/ 2547 h 3565"/>
              <a:gd name="T62" fmla="*/ 409 w 2924"/>
              <a:gd name="T63" fmla="*/ 3513 h 3565"/>
              <a:gd name="T64" fmla="*/ 350 w 2924"/>
              <a:gd name="T65" fmla="*/ 3546 h 3565"/>
              <a:gd name="T66" fmla="*/ 287 w 2924"/>
              <a:gd name="T67" fmla="*/ 3563 h 3565"/>
              <a:gd name="T68" fmla="*/ 222 w 2924"/>
              <a:gd name="T69" fmla="*/ 3563 h 3565"/>
              <a:gd name="T70" fmla="*/ 157 w 2924"/>
              <a:gd name="T71" fmla="*/ 3546 h 3565"/>
              <a:gd name="T72" fmla="*/ 92 w 2924"/>
              <a:gd name="T73" fmla="*/ 3507 h 3565"/>
              <a:gd name="T74" fmla="*/ 43 w 2924"/>
              <a:gd name="T75" fmla="*/ 3452 h 3565"/>
              <a:gd name="T76" fmla="*/ 11 w 2924"/>
              <a:gd name="T77" fmla="*/ 3385 h 3565"/>
              <a:gd name="T78" fmla="*/ 0 w 2924"/>
              <a:gd name="T79" fmla="*/ 3311 h 3565"/>
              <a:gd name="T80" fmla="*/ 3 w 2924"/>
              <a:gd name="T81" fmla="*/ 214 h 3565"/>
              <a:gd name="T82" fmla="*/ 28 w 2924"/>
              <a:gd name="T83" fmla="*/ 138 h 3565"/>
              <a:gd name="T84" fmla="*/ 74 w 2924"/>
              <a:gd name="T85" fmla="*/ 76 h 3565"/>
              <a:gd name="T86" fmla="*/ 137 w 2924"/>
              <a:gd name="T87" fmla="*/ 29 h 3565"/>
              <a:gd name="T88" fmla="*/ 213 w 2924"/>
              <a:gd name="T89" fmla="*/ 4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24" h="3565">
                <a:moveTo>
                  <a:pt x="508" y="511"/>
                </a:moveTo>
                <a:lnTo>
                  <a:pt x="508" y="2696"/>
                </a:lnTo>
                <a:lnTo>
                  <a:pt x="1091" y="2112"/>
                </a:lnTo>
                <a:lnTo>
                  <a:pt x="1117" y="2090"/>
                </a:lnTo>
                <a:lnTo>
                  <a:pt x="1144" y="2072"/>
                </a:lnTo>
                <a:lnTo>
                  <a:pt x="1174" y="2057"/>
                </a:lnTo>
                <a:lnTo>
                  <a:pt x="1205" y="2047"/>
                </a:lnTo>
                <a:lnTo>
                  <a:pt x="1237" y="2040"/>
                </a:lnTo>
                <a:lnTo>
                  <a:pt x="1272" y="2038"/>
                </a:lnTo>
                <a:lnTo>
                  <a:pt x="1847" y="2038"/>
                </a:lnTo>
                <a:lnTo>
                  <a:pt x="2006" y="1529"/>
                </a:lnTo>
                <a:lnTo>
                  <a:pt x="1272" y="1529"/>
                </a:lnTo>
                <a:lnTo>
                  <a:pt x="1230" y="1525"/>
                </a:lnTo>
                <a:lnTo>
                  <a:pt x="1191" y="1515"/>
                </a:lnTo>
                <a:lnTo>
                  <a:pt x="1154" y="1500"/>
                </a:lnTo>
                <a:lnTo>
                  <a:pt x="1121" y="1479"/>
                </a:lnTo>
                <a:lnTo>
                  <a:pt x="1091" y="1453"/>
                </a:lnTo>
                <a:lnTo>
                  <a:pt x="1066" y="1424"/>
                </a:lnTo>
                <a:lnTo>
                  <a:pt x="1046" y="1391"/>
                </a:lnTo>
                <a:lnTo>
                  <a:pt x="1030" y="1355"/>
                </a:lnTo>
                <a:lnTo>
                  <a:pt x="1020" y="1315"/>
                </a:lnTo>
                <a:lnTo>
                  <a:pt x="1017" y="1274"/>
                </a:lnTo>
                <a:lnTo>
                  <a:pt x="1020" y="1233"/>
                </a:lnTo>
                <a:lnTo>
                  <a:pt x="1030" y="1194"/>
                </a:lnTo>
                <a:lnTo>
                  <a:pt x="1046" y="1157"/>
                </a:lnTo>
                <a:lnTo>
                  <a:pt x="1066" y="1124"/>
                </a:lnTo>
                <a:lnTo>
                  <a:pt x="1091" y="1094"/>
                </a:lnTo>
                <a:lnTo>
                  <a:pt x="1121" y="1068"/>
                </a:lnTo>
                <a:lnTo>
                  <a:pt x="1154" y="1047"/>
                </a:lnTo>
                <a:lnTo>
                  <a:pt x="1191" y="1032"/>
                </a:lnTo>
                <a:lnTo>
                  <a:pt x="1230" y="1023"/>
                </a:lnTo>
                <a:lnTo>
                  <a:pt x="1272" y="1020"/>
                </a:lnTo>
                <a:lnTo>
                  <a:pt x="2165" y="1020"/>
                </a:lnTo>
                <a:lnTo>
                  <a:pt x="2324" y="511"/>
                </a:lnTo>
                <a:lnTo>
                  <a:pt x="508" y="511"/>
                </a:lnTo>
                <a:close/>
                <a:moveTo>
                  <a:pt x="254" y="0"/>
                </a:moveTo>
                <a:lnTo>
                  <a:pt x="2670" y="0"/>
                </a:lnTo>
                <a:lnTo>
                  <a:pt x="2704" y="3"/>
                </a:lnTo>
                <a:lnTo>
                  <a:pt x="2737" y="10"/>
                </a:lnTo>
                <a:lnTo>
                  <a:pt x="2769" y="21"/>
                </a:lnTo>
                <a:lnTo>
                  <a:pt x="2799" y="36"/>
                </a:lnTo>
                <a:lnTo>
                  <a:pt x="2827" y="56"/>
                </a:lnTo>
                <a:lnTo>
                  <a:pt x="2852" y="78"/>
                </a:lnTo>
                <a:lnTo>
                  <a:pt x="2875" y="105"/>
                </a:lnTo>
                <a:lnTo>
                  <a:pt x="2875" y="105"/>
                </a:lnTo>
                <a:lnTo>
                  <a:pt x="2896" y="139"/>
                </a:lnTo>
                <a:lnTo>
                  <a:pt x="2911" y="176"/>
                </a:lnTo>
                <a:lnTo>
                  <a:pt x="2921" y="213"/>
                </a:lnTo>
                <a:lnTo>
                  <a:pt x="2924" y="252"/>
                </a:lnTo>
                <a:lnTo>
                  <a:pt x="2921" y="292"/>
                </a:lnTo>
                <a:lnTo>
                  <a:pt x="2912" y="331"/>
                </a:lnTo>
                <a:lnTo>
                  <a:pt x="2276" y="2368"/>
                </a:lnTo>
                <a:lnTo>
                  <a:pt x="2263" y="2403"/>
                </a:lnTo>
                <a:lnTo>
                  <a:pt x="2245" y="2434"/>
                </a:lnTo>
                <a:lnTo>
                  <a:pt x="2224" y="2461"/>
                </a:lnTo>
                <a:lnTo>
                  <a:pt x="2199" y="2486"/>
                </a:lnTo>
                <a:lnTo>
                  <a:pt x="2170" y="2507"/>
                </a:lnTo>
                <a:lnTo>
                  <a:pt x="2139" y="2524"/>
                </a:lnTo>
                <a:lnTo>
                  <a:pt x="2106" y="2537"/>
                </a:lnTo>
                <a:lnTo>
                  <a:pt x="2070" y="2545"/>
                </a:lnTo>
                <a:lnTo>
                  <a:pt x="2034" y="2547"/>
                </a:lnTo>
                <a:lnTo>
                  <a:pt x="1377" y="2547"/>
                </a:lnTo>
                <a:lnTo>
                  <a:pt x="434" y="3491"/>
                </a:lnTo>
                <a:lnTo>
                  <a:pt x="409" y="3513"/>
                </a:lnTo>
                <a:lnTo>
                  <a:pt x="380" y="3532"/>
                </a:lnTo>
                <a:lnTo>
                  <a:pt x="350" y="3546"/>
                </a:lnTo>
                <a:lnTo>
                  <a:pt x="319" y="3557"/>
                </a:lnTo>
                <a:lnTo>
                  <a:pt x="287" y="3563"/>
                </a:lnTo>
                <a:lnTo>
                  <a:pt x="254" y="3565"/>
                </a:lnTo>
                <a:lnTo>
                  <a:pt x="222" y="3563"/>
                </a:lnTo>
                <a:lnTo>
                  <a:pt x="188" y="3557"/>
                </a:lnTo>
                <a:lnTo>
                  <a:pt x="157" y="3546"/>
                </a:lnTo>
                <a:lnTo>
                  <a:pt x="123" y="3528"/>
                </a:lnTo>
                <a:lnTo>
                  <a:pt x="92" y="3507"/>
                </a:lnTo>
                <a:lnTo>
                  <a:pt x="65" y="3482"/>
                </a:lnTo>
                <a:lnTo>
                  <a:pt x="43" y="3452"/>
                </a:lnTo>
                <a:lnTo>
                  <a:pt x="24" y="3420"/>
                </a:lnTo>
                <a:lnTo>
                  <a:pt x="11" y="3385"/>
                </a:lnTo>
                <a:lnTo>
                  <a:pt x="2" y="3349"/>
                </a:lnTo>
                <a:lnTo>
                  <a:pt x="0" y="3311"/>
                </a:lnTo>
                <a:lnTo>
                  <a:pt x="0" y="256"/>
                </a:lnTo>
                <a:lnTo>
                  <a:pt x="3" y="214"/>
                </a:lnTo>
                <a:lnTo>
                  <a:pt x="13" y="175"/>
                </a:lnTo>
                <a:lnTo>
                  <a:pt x="28" y="138"/>
                </a:lnTo>
                <a:lnTo>
                  <a:pt x="49" y="105"/>
                </a:lnTo>
                <a:lnTo>
                  <a:pt x="74" y="76"/>
                </a:lnTo>
                <a:lnTo>
                  <a:pt x="104" y="50"/>
                </a:lnTo>
                <a:lnTo>
                  <a:pt x="137" y="29"/>
                </a:lnTo>
                <a:lnTo>
                  <a:pt x="174" y="14"/>
                </a:lnTo>
                <a:lnTo>
                  <a:pt x="213" y="4"/>
                </a:lnTo>
                <a:lnTo>
                  <a:pt x="25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0" name="Freeform 1769"/>
          <p:cNvSpPr>
            <a:spLocks noEditPoints="1"/>
          </p:cNvSpPr>
          <p:nvPr/>
        </p:nvSpPr>
        <p:spPr bwMode="auto">
          <a:xfrm>
            <a:off x="5994058" y="3131005"/>
            <a:ext cx="336784" cy="340085"/>
          </a:xfrm>
          <a:custGeom>
            <a:avLst/>
            <a:gdLst>
              <a:gd name="T0" fmla="*/ 1559 w 3262"/>
              <a:gd name="T1" fmla="*/ 1401 h 3292"/>
              <a:gd name="T2" fmla="*/ 1706 w 3262"/>
              <a:gd name="T3" fmla="*/ 1374 h 3292"/>
              <a:gd name="T4" fmla="*/ 1841 w 3262"/>
              <a:gd name="T5" fmla="*/ 1300 h 3292"/>
              <a:gd name="T6" fmla="*/ 1950 w 3262"/>
              <a:gd name="T7" fmla="*/ 1189 h 3292"/>
              <a:gd name="T8" fmla="*/ 2025 w 3262"/>
              <a:gd name="T9" fmla="*/ 1050 h 3292"/>
              <a:gd name="T10" fmla="*/ 2053 w 3262"/>
              <a:gd name="T11" fmla="*/ 907 h 3292"/>
              <a:gd name="T12" fmla="*/ 2034 w 3262"/>
              <a:gd name="T13" fmla="*/ 783 h 3292"/>
              <a:gd name="T14" fmla="*/ 1974 w 3262"/>
              <a:gd name="T15" fmla="*/ 685 h 3292"/>
              <a:gd name="T16" fmla="*/ 1879 w 3262"/>
              <a:gd name="T17" fmla="*/ 621 h 3292"/>
              <a:gd name="T18" fmla="*/ 1757 w 3262"/>
              <a:gd name="T19" fmla="*/ 598 h 3292"/>
              <a:gd name="T20" fmla="*/ 2066 w 3262"/>
              <a:gd name="T21" fmla="*/ 0 h 3292"/>
              <a:gd name="T22" fmla="*/ 2202 w 3262"/>
              <a:gd name="T23" fmla="*/ 10 h 3292"/>
              <a:gd name="T24" fmla="*/ 2338 w 3262"/>
              <a:gd name="T25" fmla="*/ 43 h 3292"/>
              <a:gd name="T26" fmla="*/ 2468 w 3262"/>
              <a:gd name="T27" fmla="*/ 99 h 3292"/>
              <a:gd name="T28" fmla="*/ 2588 w 3262"/>
              <a:gd name="T29" fmla="*/ 176 h 3292"/>
              <a:gd name="T30" fmla="*/ 2691 w 3262"/>
              <a:gd name="T31" fmla="*/ 278 h 3292"/>
              <a:gd name="T32" fmla="*/ 2774 w 3262"/>
              <a:gd name="T33" fmla="*/ 403 h 3292"/>
              <a:gd name="T34" fmla="*/ 2829 w 3262"/>
              <a:gd name="T35" fmla="*/ 553 h 3292"/>
              <a:gd name="T36" fmla="*/ 2854 w 3262"/>
              <a:gd name="T37" fmla="*/ 728 h 3292"/>
              <a:gd name="T38" fmla="*/ 2841 w 3262"/>
              <a:gd name="T39" fmla="*/ 927 h 3292"/>
              <a:gd name="T40" fmla="*/ 2782 w 3262"/>
              <a:gd name="T41" fmla="*/ 1166 h 3292"/>
              <a:gd name="T42" fmla="*/ 2680 w 3262"/>
              <a:gd name="T43" fmla="*/ 1390 h 3292"/>
              <a:gd name="T44" fmla="*/ 2543 w 3262"/>
              <a:gd name="T45" fmla="*/ 1579 h 3292"/>
              <a:gd name="T46" fmla="*/ 2374 w 3262"/>
              <a:gd name="T47" fmla="*/ 1733 h 3292"/>
              <a:gd name="T48" fmla="*/ 2178 w 3262"/>
              <a:gd name="T49" fmla="*/ 1848 h 3292"/>
              <a:gd name="T50" fmla="*/ 1961 w 3262"/>
              <a:gd name="T51" fmla="*/ 1926 h 3292"/>
              <a:gd name="T52" fmla="*/ 1727 w 3262"/>
              <a:gd name="T53" fmla="*/ 1961 h 3292"/>
              <a:gd name="T54" fmla="*/ 840 w 3262"/>
              <a:gd name="T55" fmla="*/ 2937 h 3292"/>
              <a:gd name="T56" fmla="*/ 1082 w 3262"/>
              <a:gd name="T57" fmla="*/ 3085 h 3292"/>
              <a:gd name="T58" fmla="*/ 2132 w 3262"/>
              <a:gd name="T59" fmla="*/ 2109 h 3292"/>
              <a:gd name="T60" fmla="*/ 2358 w 3262"/>
              <a:gd name="T61" fmla="*/ 2070 h 3292"/>
              <a:gd name="T62" fmla="*/ 2564 w 3262"/>
              <a:gd name="T63" fmla="*/ 1985 h 3292"/>
              <a:gd name="T64" fmla="*/ 2735 w 3262"/>
              <a:gd name="T65" fmla="*/ 1861 h 3292"/>
              <a:gd name="T66" fmla="*/ 2880 w 3262"/>
              <a:gd name="T67" fmla="*/ 1704 h 3292"/>
              <a:gd name="T68" fmla="*/ 3001 w 3262"/>
              <a:gd name="T69" fmla="*/ 1505 h 3292"/>
              <a:gd name="T70" fmla="*/ 3084 w 3262"/>
              <a:gd name="T71" fmla="*/ 1274 h 3292"/>
              <a:gd name="T72" fmla="*/ 3123 w 3262"/>
              <a:gd name="T73" fmla="*/ 1047 h 3292"/>
              <a:gd name="T74" fmla="*/ 3117 w 3262"/>
              <a:gd name="T75" fmla="*/ 852 h 3292"/>
              <a:gd name="T76" fmla="*/ 3067 w 3262"/>
              <a:gd name="T77" fmla="*/ 684 h 3292"/>
              <a:gd name="T78" fmla="*/ 2977 w 3262"/>
              <a:gd name="T79" fmla="*/ 548 h 3292"/>
              <a:gd name="T80" fmla="*/ 2853 w 3262"/>
              <a:gd name="T81" fmla="*/ 446 h 3292"/>
              <a:gd name="T82" fmla="*/ 2889 w 3262"/>
              <a:gd name="T83" fmla="*/ 460 h 3292"/>
              <a:gd name="T84" fmla="*/ 3005 w 3262"/>
              <a:gd name="T85" fmla="*/ 540 h 3292"/>
              <a:gd name="T86" fmla="*/ 3105 w 3262"/>
              <a:gd name="T87" fmla="*/ 641 h 3292"/>
              <a:gd name="T88" fmla="*/ 3185 w 3262"/>
              <a:gd name="T89" fmla="*/ 766 h 3292"/>
              <a:gd name="T90" fmla="*/ 3238 w 3262"/>
              <a:gd name="T91" fmla="*/ 915 h 3292"/>
              <a:gd name="T92" fmla="*/ 3262 w 3262"/>
              <a:gd name="T93" fmla="*/ 1086 h 3292"/>
              <a:gd name="T94" fmla="*/ 3249 w 3262"/>
              <a:gd name="T95" fmla="*/ 1283 h 3292"/>
              <a:gd name="T96" fmla="*/ 3189 w 3262"/>
              <a:gd name="T97" fmla="*/ 1521 h 3292"/>
              <a:gd name="T98" fmla="*/ 3088 w 3262"/>
              <a:gd name="T99" fmla="*/ 1744 h 3292"/>
              <a:gd name="T100" fmla="*/ 2950 w 3262"/>
              <a:gd name="T101" fmla="*/ 1933 h 3292"/>
              <a:gd name="T102" fmla="*/ 2782 w 3262"/>
              <a:gd name="T103" fmla="*/ 2087 h 3292"/>
              <a:gd name="T104" fmla="*/ 2587 w 3262"/>
              <a:gd name="T105" fmla="*/ 2203 h 3292"/>
              <a:gd name="T106" fmla="*/ 2370 w 3262"/>
              <a:gd name="T107" fmla="*/ 2280 h 3292"/>
              <a:gd name="T108" fmla="*/ 2134 w 3262"/>
              <a:gd name="T109" fmla="*/ 2316 h 3292"/>
              <a:gd name="T110" fmla="*/ 1247 w 3262"/>
              <a:gd name="T111" fmla="*/ 3292 h 3292"/>
              <a:gd name="T112" fmla="*/ 0 w 3262"/>
              <a:gd name="T113" fmla="*/ 2937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345" y="598"/>
                </a:moveTo>
                <a:lnTo>
                  <a:pt x="1165" y="1401"/>
                </a:lnTo>
                <a:lnTo>
                  <a:pt x="1559" y="1401"/>
                </a:lnTo>
                <a:lnTo>
                  <a:pt x="1609" y="1398"/>
                </a:lnTo>
                <a:lnTo>
                  <a:pt x="1658" y="1389"/>
                </a:lnTo>
                <a:lnTo>
                  <a:pt x="1706" y="1374"/>
                </a:lnTo>
                <a:lnTo>
                  <a:pt x="1753" y="1355"/>
                </a:lnTo>
                <a:lnTo>
                  <a:pt x="1798" y="1330"/>
                </a:lnTo>
                <a:lnTo>
                  <a:pt x="1841" y="1300"/>
                </a:lnTo>
                <a:lnTo>
                  <a:pt x="1881" y="1267"/>
                </a:lnTo>
                <a:lnTo>
                  <a:pt x="1917" y="1230"/>
                </a:lnTo>
                <a:lnTo>
                  <a:pt x="1950" y="1189"/>
                </a:lnTo>
                <a:lnTo>
                  <a:pt x="1980" y="1145"/>
                </a:lnTo>
                <a:lnTo>
                  <a:pt x="2004" y="1098"/>
                </a:lnTo>
                <a:lnTo>
                  <a:pt x="2025" y="1050"/>
                </a:lnTo>
                <a:lnTo>
                  <a:pt x="2039" y="999"/>
                </a:lnTo>
                <a:lnTo>
                  <a:pt x="2049" y="953"/>
                </a:lnTo>
                <a:lnTo>
                  <a:pt x="2053" y="907"/>
                </a:lnTo>
                <a:lnTo>
                  <a:pt x="2052" y="863"/>
                </a:lnTo>
                <a:lnTo>
                  <a:pt x="2045" y="823"/>
                </a:lnTo>
                <a:lnTo>
                  <a:pt x="2034" y="783"/>
                </a:lnTo>
                <a:lnTo>
                  <a:pt x="2019" y="747"/>
                </a:lnTo>
                <a:lnTo>
                  <a:pt x="1998" y="715"/>
                </a:lnTo>
                <a:lnTo>
                  <a:pt x="1974" y="685"/>
                </a:lnTo>
                <a:lnTo>
                  <a:pt x="1945" y="660"/>
                </a:lnTo>
                <a:lnTo>
                  <a:pt x="1913" y="638"/>
                </a:lnTo>
                <a:lnTo>
                  <a:pt x="1879" y="621"/>
                </a:lnTo>
                <a:lnTo>
                  <a:pt x="1841" y="608"/>
                </a:lnTo>
                <a:lnTo>
                  <a:pt x="1800" y="601"/>
                </a:lnTo>
                <a:lnTo>
                  <a:pt x="1757" y="598"/>
                </a:lnTo>
                <a:lnTo>
                  <a:pt x="1345" y="598"/>
                </a:lnTo>
                <a:close/>
                <a:moveTo>
                  <a:pt x="634" y="0"/>
                </a:moveTo>
                <a:lnTo>
                  <a:pt x="2066" y="0"/>
                </a:lnTo>
                <a:lnTo>
                  <a:pt x="2111" y="1"/>
                </a:lnTo>
                <a:lnTo>
                  <a:pt x="2156" y="4"/>
                </a:lnTo>
                <a:lnTo>
                  <a:pt x="2202" y="10"/>
                </a:lnTo>
                <a:lnTo>
                  <a:pt x="2248" y="19"/>
                </a:lnTo>
                <a:lnTo>
                  <a:pt x="2293" y="30"/>
                </a:lnTo>
                <a:lnTo>
                  <a:pt x="2338" y="43"/>
                </a:lnTo>
                <a:lnTo>
                  <a:pt x="2382" y="59"/>
                </a:lnTo>
                <a:lnTo>
                  <a:pt x="2426" y="77"/>
                </a:lnTo>
                <a:lnTo>
                  <a:pt x="2468" y="99"/>
                </a:lnTo>
                <a:lnTo>
                  <a:pt x="2510" y="121"/>
                </a:lnTo>
                <a:lnTo>
                  <a:pt x="2550" y="148"/>
                </a:lnTo>
                <a:lnTo>
                  <a:pt x="2588" y="176"/>
                </a:lnTo>
                <a:lnTo>
                  <a:pt x="2624" y="208"/>
                </a:lnTo>
                <a:lnTo>
                  <a:pt x="2658" y="241"/>
                </a:lnTo>
                <a:lnTo>
                  <a:pt x="2691" y="278"/>
                </a:lnTo>
                <a:lnTo>
                  <a:pt x="2721" y="317"/>
                </a:lnTo>
                <a:lnTo>
                  <a:pt x="2748" y="359"/>
                </a:lnTo>
                <a:lnTo>
                  <a:pt x="2774" y="403"/>
                </a:lnTo>
                <a:lnTo>
                  <a:pt x="2795" y="451"/>
                </a:lnTo>
                <a:lnTo>
                  <a:pt x="2814" y="501"/>
                </a:lnTo>
                <a:lnTo>
                  <a:pt x="2829" y="553"/>
                </a:lnTo>
                <a:lnTo>
                  <a:pt x="2841" y="609"/>
                </a:lnTo>
                <a:lnTo>
                  <a:pt x="2850" y="667"/>
                </a:lnTo>
                <a:lnTo>
                  <a:pt x="2854" y="728"/>
                </a:lnTo>
                <a:lnTo>
                  <a:pt x="2854" y="792"/>
                </a:lnTo>
                <a:lnTo>
                  <a:pt x="2850" y="858"/>
                </a:lnTo>
                <a:lnTo>
                  <a:pt x="2841" y="927"/>
                </a:lnTo>
                <a:lnTo>
                  <a:pt x="2828" y="999"/>
                </a:lnTo>
                <a:lnTo>
                  <a:pt x="2808" y="1084"/>
                </a:lnTo>
                <a:lnTo>
                  <a:pt x="2782" y="1166"/>
                </a:lnTo>
                <a:lnTo>
                  <a:pt x="2752" y="1244"/>
                </a:lnTo>
                <a:lnTo>
                  <a:pt x="2718" y="1318"/>
                </a:lnTo>
                <a:lnTo>
                  <a:pt x="2680" y="1390"/>
                </a:lnTo>
                <a:lnTo>
                  <a:pt x="2638" y="1456"/>
                </a:lnTo>
                <a:lnTo>
                  <a:pt x="2592" y="1520"/>
                </a:lnTo>
                <a:lnTo>
                  <a:pt x="2543" y="1579"/>
                </a:lnTo>
                <a:lnTo>
                  <a:pt x="2489" y="1633"/>
                </a:lnTo>
                <a:lnTo>
                  <a:pt x="2433" y="1685"/>
                </a:lnTo>
                <a:lnTo>
                  <a:pt x="2374" y="1733"/>
                </a:lnTo>
                <a:lnTo>
                  <a:pt x="2311" y="1775"/>
                </a:lnTo>
                <a:lnTo>
                  <a:pt x="2246" y="1814"/>
                </a:lnTo>
                <a:lnTo>
                  <a:pt x="2178" y="1848"/>
                </a:lnTo>
                <a:lnTo>
                  <a:pt x="2109" y="1879"/>
                </a:lnTo>
                <a:lnTo>
                  <a:pt x="2036" y="1904"/>
                </a:lnTo>
                <a:lnTo>
                  <a:pt x="1961" y="1926"/>
                </a:lnTo>
                <a:lnTo>
                  <a:pt x="1885" y="1942"/>
                </a:lnTo>
                <a:lnTo>
                  <a:pt x="1807" y="1954"/>
                </a:lnTo>
                <a:lnTo>
                  <a:pt x="1727" y="1961"/>
                </a:lnTo>
                <a:lnTo>
                  <a:pt x="1645" y="1964"/>
                </a:lnTo>
                <a:lnTo>
                  <a:pt x="1046" y="1964"/>
                </a:lnTo>
                <a:lnTo>
                  <a:pt x="840" y="2937"/>
                </a:lnTo>
                <a:lnTo>
                  <a:pt x="693" y="2937"/>
                </a:lnTo>
                <a:lnTo>
                  <a:pt x="661" y="3085"/>
                </a:lnTo>
                <a:lnTo>
                  <a:pt x="1082" y="3085"/>
                </a:lnTo>
                <a:lnTo>
                  <a:pt x="1288" y="2113"/>
                </a:lnTo>
                <a:lnTo>
                  <a:pt x="2053" y="2113"/>
                </a:lnTo>
                <a:lnTo>
                  <a:pt x="2132" y="2109"/>
                </a:lnTo>
                <a:lnTo>
                  <a:pt x="2210" y="2102"/>
                </a:lnTo>
                <a:lnTo>
                  <a:pt x="2286" y="2089"/>
                </a:lnTo>
                <a:lnTo>
                  <a:pt x="2358" y="2070"/>
                </a:lnTo>
                <a:lnTo>
                  <a:pt x="2430" y="2047"/>
                </a:lnTo>
                <a:lnTo>
                  <a:pt x="2498" y="2018"/>
                </a:lnTo>
                <a:lnTo>
                  <a:pt x="2564" y="1985"/>
                </a:lnTo>
                <a:lnTo>
                  <a:pt x="2626" y="1946"/>
                </a:lnTo>
                <a:lnTo>
                  <a:pt x="2686" y="1902"/>
                </a:lnTo>
                <a:lnTo>
                  <a:pt x="2735" y="1861"/>
                </a:lnTo>
                <a:lnTo>
                  <a:pt x="2780" y="1815"/>
                </a:lnTo>
                <a:lnTo>
                  <a:pt x="2832" y="1761"/>
                </a:lnTo>
                <a:lnTo>
                  <a:pt x="2880" y="1704"/>
                </a:lnTo>
                <a:lnTo>
                  <a:pt x="2925" y="1641"/>
                </a:lnTo>
                <a:lnTo>
                  <a:pt x="2965" y="1575"/>
                </a:lnTo>
                <a:lnTo>
                  <a:pt x="3001" y="1505"/>
                </a:lnTo>
                <a:lnTo>
                  <a:pt x="3033" y="1431"/>
                </a:lnTo>
                <a:lnTo>
                  <a:pt x="3060" y="1355"/>
                </a:lnTo>
                <a:lnTo>
                  <a:pt x="3084" y="1274"/>
                </a:lnTo>
                <a:lnTo>
                  <a:pt x="3102" y="1191"/>
                </a:lnTo>
                <a:lnTo>
                  <a:pt x="3115" y="1117"/>
                </a:lnTo>
                <a:lnTo>
                  <a:pt x="3123" y="1047"/>
                </a:lnTo>
                <a:lnTo>
                  <a:pt x="3125" y="979"/>
                </a:lnTo>
                <a:lnTo>
                  <a:pt x="3123" y="914"/>
                </a:lnTo>
                <a:lnTo>
                  <a:pt x="3117" y="852"/>
                </a:lnTo>
                <a:lnTo>
                  <a:pt x="3104" y="793"/>
                </a:lnTo>
                <a:lnTo>
                  <a:pt x="3088" y="737"/>
                </a:lnTo>
                <a:lnTo>
                  <a:pt x="3067" y="684"/>
                </a:lnTo>
                <a:lnTo>
                  <a:pt x="3042" y="635"/>
                </a:lnTo>
                <a:lnTo>
                  <a:pt x="3011" y="588"/>
                </a:lnTo>
                <a:lnTo>
                  <a:pt x="2977" y="548"/>
                </a:lnTo>
                <a:lnTo>
                  <a:pt x="2940" y="511"/>
                </a:lnTo>
                <a:lnTo>
                  <a:pt x="2898" y="477"/>
                </a:lnTo>
                <a:lnTo>
                  <a:pt x="2853" y="446"/>
                </a:lnTo>
                <a:lnTo>
                  <a:pt x="2806" y="420"/>
                </a:lnTo>
                <a:lnTo>
                  <a:pt x="2847" y="439"/>
                </a:lnTo>
                <a:lnTo>
                  <a:pt x="2889" y="460"/>
                </a:lnTo>
                <a:lnTo>
                  <a:pt x="2929" y="484"/>
                </a:lnTo>
                <a:lnTo>
                  <a:pt x="2968" y="511"/>
                </a:lnTo>
                <a:lnTo>
                  <a:pt x="3005" y="540"/>
                </a:lnTo>
                <a:lnTo>
                  <a:pt x="3041" y="571"/>
                </a:lnTo>
                <a:lnTo>
                  <a:pt x="3075" y="605"/>
                </a:lnTo>
                <a:lnTo>
                  <a:pt x="3105" y="641"/>
                </a:lnTo>
                <a:lnTo>
                  <a:pt x="3135" y="680"/>
                </a:lnTo>
                <a:lnTo>
                  <a:pt x="3161" y="722"/>
                </a:lnTo>
                <a:lnTo>
                  <a:pt x="3185" y="766"/>
                </a:lnTo>
                <a:lnTo>
                  <a:pt x="3206" y="812"/>
                </a:lnTo>
                <a:lnTo>
                  <a:pt x="3224" y="862"/>
                </a:lnTo>
                <a:lnTo>
                  <a:pt x="3238" y="915"/>
                </a:lnTo>
                <a:lnTo>
                  <a:pt x="3250" y="969"/>
                </a:lnTo>
                <a:lnTo>
                  <a:pt x="3258" y="1026"/>
                </a:lnTo>
                <a:lnTo>
                  <a:pt x="3262" y="1086"/>
                </a:lnTo>
                <a:lnTo>
                  <a:pt x="3262" y="1149"/>
                </a:lnTo>
                <a:lnTo>
                  <a:pt x="3257" y="1215"/>
                </a:lnTo>
                <a:lnTo>
                  <a:pt x="3249" y="1283"/>
                </a:lnTo>
                <a:lnTo>
                  <a:pt x="3235" y="1354"/>
                </a:lnTo>
                <a:lnTo>
                  <a:pt x="3215" y="1439"/>
                </a:lnTo>
                <a:lnTo>
                  <a:pt x="3189" y="1521"/>
                </a:lnTo>
                <a:lnTo>
                  <a:pt x="3160" y="1598"/>
                </a:lnTo>
                <a:lnTo>
                  <a:pt x="3126" y="1673"/>
                </a:lnTo>
                <a:lnTo>
                  <a:pt x="3088" y="1744"/>
                </a:lnTo>
                <a:lnTo>
                  <a:pt x="3046" y="1811"/>
                </a:lnTo>
                <a:lnTo>
                  <a:pt x="3000" y="1874"/>
                </a:lnTo>
                <a:lnTo>
                  <a:pt x="2950" y="1933"/>
                </a:lnTo>
                <a:lnTo>
                  <a:pt x="2898" y="1989"/>
                </a:lnTo>
                <a:lnTo>
                  <a:pt x="2841" y="2040"/>
                </a:lnTo>
                <a:lnTo>
                  <a:pt x="2782" y="2087"/>
                </a:lnTo>
                <a:lnTo>
                  <a:pt x="2720" y="2130"/>
                </a:lnTo>
                <a:lnTo>
                  <a:pt x="2654" y="2168"/>
                </a:lnTo>
                <a:lnTo>
                  <a:pt x="2587" y="2203"/>
                </a:lnTo>
                <a:lnTo>
                  <a:pt x="2516" y="2233"/>
                </a:lnTo>
                <a:lnTo>
                  <a:pt x="2443" y="2259"/>
                </a:lnTo>
                <a:lnTo>
                  <a:pt x="2370" y="2280"/>
                </a:lnTo>
                <a:lnTo>
                  <a:pt x="2293" y="2296"/>
                </a:lnTo>
                <a:lnTo>
                  <a:pt x="2214" y="2309"/>
                </a:lnTo>
                <a:lnTo>
                  <a:pt x="2134" y="2316"/>
                </a:lnTo>
                <a:lnTo>
                  <a:pt x="2053" y="2318"/>
                </a:lnTo>
                <a:lnTo>
                  <a:pt x="1454" y="2318"/>
                </a:lnTo>
                <a:lnTo>
                  <a:pt x="1247" y="3292"/>
                </a:lnTo>
                <a:lnTo>
                  <a:pt x="407" y="3292"/>
                </a:lnTo>
                <a:lnTo>
                  <a:pt x="484" y="2937"/>
                </a:lnTo>
                <a:lnTo>
                  <a:pt x="0" y="2937"/>
                </a:lnTo>
                <a:lnTo>
                  <a:pt x="63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1" name="Freeform 1774"/>
          <p:cNvSpPr>
            <a:spLocks noEditPoints="1"/>
          </p:cNvSpPr>
          <p:nvPr/>
        </p:nvSpPr>
        <p:spPr bwMode="auto">
          <a:xfrm>
            <a:off x="6553371" y="3131005"/>
            <a:ext cx="336784" cy="340085"/>
          </a:xfrm>
          <a:custGeom>
            <a:avLst/>
            <a:gdLst>
              <a:gd name="T0" fmla="*/ 1609 w 3262"/>
              <a:gd name="T1" fmla="*/ 1398 h 3292"/>
              <a:gd name="T2" fmla="*/ 1798 w 3262"/>
              <a:gd name="T3" fmla="*/ 1330 h 3292"/>
              <a:gd name="T4" fmla="*/ 1950 w 3262"/>
              <a:gd name="T5" fmla="*/ 1189 h 3292"/>
              <a:gd name="T6" fmla="*/ 2039 w 3262"/>
              <a:gd name="T7" fmla="*/ 999 h 3292"/>
              <a:gd name="T8" fmla="*/ 2045 w 3262"/>
              <a:gd name="T9" fmla="*/ 823 h 3292"/>
              <a:gd name="T10" fmla="*/ 1974 w 3262"/>
              <a:gd name="T11" fmla="*/ 685 h 3292"/>
              <a:gd name="T12" fmla="*/ 1841 w 3262"/>
              <a:gd name="T13" fmla="*/ 608 h 3292"/>
              <a:gd name="T14" fmla="*/ 1183 w 3262"/>
              <a:gd name="T15" fmla="*/ 392 h 3292"/>
              <a:gd name="T16" fmla="*/ 1911 w 3262"/>
              <a:gd name="T17" fmla="*/ 415 h 3292"/>
              <a:gd name="T18" fmla="*/ 2086 w 3262"/>
              <a:gd name="T19" fmla="*/ 511 h 3292"/>
              <a:gd name="T20" fmla="*/ 2210 w 3262"/>
              <a:gd name="T21" fmla="*/ 675 h 3292"/>
              <a:gd name="T22" fmla="*/ 2257 w 3262"/>
              <a:gd name="T23" fmla="*/ 883 h 3292"/>
              <a:gd name="T24" fmla="*/ 2221 w 3262"/>
              <a:gd name="T25" fmla="*/ 1106 h 3292"/>
              <a:gd name="T26" fmla="*/ 2114 w 3262"/>
              <a:gd name="T27" fmla="*/ 1312 h 3292"/>
              <a:gd name="T28" fmla="*/ 1942 w 3262"/>
              <a:gd name="T29" fmla="*/ 1480 h 3292"/>
              <a:gd name="T30" fmla="*/ 1729 w 3262"/>
              <a:gd name="T31" fmla="*/ 1583 h 3292"/>
              <a:gd name="T32" fmla="*/ 911 w 3262"/>
              <a:gd name="T33" fmla="*/ 1607 h 3292"/>
              <a:gd name="T34" fmla="*/ 675 w 3262"/>
              <a:gd name="T35" fmla="*/ 2731 h 3292"/>
              <a:gd name="T36" fmla="*/ 1802 w 3262"/>
              <a:gd name="T37" fmla="*/ 1747 h 3292"/>
              <a:gd name="T38" fmla="*/ 2090 w 3262"/>
              <a:gd name="T39" fmla="*/ 1663 h 3292"/>
              <a:gd name="T40" fmla="*/ 2330 w 3262"/>
              <a:gd name="T41" fmla="*/ 1503 h 3292"/>
              <a:gd name="T42" fmla="*/ 2501 w 3262"/>
              <a:gd name="T43" fmla="*/ 1292 h 3292"/>
              <a:gd name="T44" fmla="*/ 2611 w 3262"/>
              <a:gd name="T45" fmla="*/ 1029 h 3292"/>
              <a:gd name="T46" fmla="*/ 2651 w 3262"/>
              <a:gd name="T47" fmla="*/ 766 h 3292"/>
              <a:gd name="T48" fmla="*/ 2614 w 3262"/>
              <a:gd name="T49" fmla="*/ 549 h 3292"/>
              <a:gd name="T50" fmla="*/ 2505 w 3262"/>
              <a:gd name="T51" fmla="*/ 378 h 3292"/>
              <a:gd name="T52" fmla="*/ 2329 w 3262"/>
              <a:gd name="T53" fmla="*/ 259 h 3292"/>
              <a:gd name="T54" fmla="*/ 2119 w 3262"/>
              <a:gd name="T55" fmla="*/ 207 h 3292"/>
              <a:gd name="T56" fmla="*/ 2065 w 3262"/>
              <a:gd name="T57" fmla="*/ 0 h 3292"/>
              <a:gd name="T58" fmla="*/ 2247 w 3262"/>
              <a:gd name="T59" fmla="*/ 19 h 3292"/>
              <a:gd name="T60" fmla="*/ 2426 w 3262"/>
              <a:gd name="T61" fmla="*/ 77 h 3292"/>
              <a:gd name="T62" fmla="*/ 2588 w 3262"/>
              <a:gd name="T63" fmla="*/ 176 h 3292"/>
              <a:gd name="T64" fmla="*/ 2721 w 3262"/>
              <a:gd name="T65" fmla="*/ 318 h 3292"/>
              <a:gd name="T66" fmla="*/ 2814 w 3262"/>
              <a:gd name="T67" fmla="*/ 501 h 3292"/>
              <a:gd name="T68" fmla="*/ 2854 w 3262"/>
              <a:gd name="T69" fmla="*/ 728 h 3292"/>
              <a:gd name="T70" fmla="*/ 2828 w 3262"/>
              <a:gd name="T71" fmla="*/ 999 h 3292"/>
              <a:gd name="T72" fmla="*/ 2718 w 3262"/>
              <a:gd name="T73" fmla="*/ 1318 h 3292"/>
              <a:gd name="T74" fmla="*/ 2543 w 3262"/>
              <a:gd name="T75" fmla="*/ 1579 h 3292"/>
              <a:gd name="T76" fmla="*/ 2311 w 3262"/>
              <a:gd name="T77" fmla="*/ 1776 h 3292"/>
              <a:gd name="T78" fmla="*/ 2036 w 3262"/>
              <a:gd name="T79" fmla="*/ 1905 h 3292"/>
              <a:gd name="T80" fmla="*/ 1727 w 3262"/>
              <a:gd name="T81" fmla="*/ 1962 h 3292"/>
              <a:gd name="T82" fmla="*/ 693 w 3262"/>
              <a:gd name="T83" fmla="*/ 2937 h 3292"/>
              <a:gd name="T84" fmla="*/ 2052 w 3262"/>
              <a:gd name="T85" fmla="*/ 2113 h 3292"/>
              <a:gd name="T86" fmla="*/ 2358 w 3262"/>
              <a:gd name="T87" fmla="*/ 2070 h 3292"/>
              <a:gd name="T88" fmla="*/ 2625 w 3262"/>
              <a:gd name="T89" fmla="*/ 1946 h 3292"/>
              <a:gd name="T90" fmla="*/ 2832 w 3262"/>
              <a:gd name="T91" fmla="*/ 1761 h 3292"/>
              <a:gd name="T92" fmla="*/ 3001 w 3262"/>
              <a:gd name="T93" fmla="*/ 1505 h 3292"/>
              <a:gd name="T94" fmla="*/ 3102 w 3262"/>
              <a:gd name="T95" fmla="*/ 1191 h 3292"/>
              <a:gd name="T96" fmla="*/ 3123 w 3262"/>
              <a:gd name="T97" fmla="*/ 914 h 3292"/>
              <a:gd name="T98" fmla="*/ 3067 w 3262"/>
              <a:gd name="T99" fmla="*/ 684 h 3292"/>
              <a:gd name="T100" fmla="*/ 2940 w 3262"/>
              <a:gd name="T101" fmla="*/ 511 h 3292"/>
              <a:gd name="T102" fmla="*/ 2847 w 3262"/>
              <a:gd name="T103" fmla="*/ 439 h 3292"/>
              <a:gd name="T104" fmla="*/ 3005 w 3262"/>
              <a:gd name="T105" fmla="*/ 540 h 3292"/>
              <a:gd name="T106" fmla="*/ 3135 w 3262"/>
              <a:gd name="T107" fmla="*/ 680 h 3292"/>
              <a:gd name="T108" fmla="*/ 3224 w 3262"/>
              <a:gd name="T109" fmla="*/ 862 h 3292"/>
              <a:gd name="T110" fmla="*/ 3262 w 3262"/>
              <a:gd name="T111" fmla="*/ 1086 h 3292"/>
              <a:gd name="T112" fmla="*/ 3235 w 3262"/>
              <a:gd name="T113" fmla="*/ 1354 h 3292"/>
              <a:gd name="T114" fmla="*/ 3126 w 3262"/>
              <a:gd name="T115" fmla="*/ 1673 h 3292"/>
              <a:gd name="T116" fmla="*/ 2950 w 3262"/>
              <a:gd name="T117" fmla="*/ 1933 h 3292"/>
              <a:gd name="T118" fmla="*/ 2720 w 3262"/>
              <a:gd name="T119" fmla="*/ 2130 h 3292"/>
              <a:gd name="T120" fmla="*/ 2443 w 3262"/>
              <a:gd name="T121" fmla="*/ 2259 h 3292"/>
              <a:gd name="T122" fmla="*/ 2134 w 3262"/>
              <a:gd name="T123" fmla="*/ 2316 h 3292"/>
              <a:gd name="T124" fmla="*/ 407 w 3262"/>
              <a:gd name="T125" fmla="*/ 329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2" h="3292">
                <a:moveTo>
                  <a:pt x="1345" y="598"/>
                </a:moveTo>
                <a:lnTo>
                  <a:pt x="1165" y="1401"/>
                </a:lnTo>
                <a:lnTo>
                  <a:pt x="1559" y="1401"/>
                </a:lnTo>
                <a:lnTo>
                  <a:pt x="1609" y="1398"/>
                </a:lnTo>
                <a:lnTo>
                  <a:pt x="1658" y="1389"/>
                </a:lnTo>
                <a:lnTo>
                  <a:pt x="1706" y="1374"/>
                </a:lnTo>
                <a:lnTo>
                  <a:pt x="1753" y="1355"/>
                </a:lnTo>
                <a:lnTo>
                  <a:pt x="1798" y="1330"/>
                </a:lnTo>
                <a:lnTo>
                  <a:pt x="1841" y="1300"/>
                </a:lnTo>
                <a:lnTo>
                  <a:pt x="1881" y="1267"/>
                </a:lnTo>
                <a:lnTo>
                  <a:pt x="1917" y="1230"/>
                </a:lnTo>
                <a:lnTo>
                  <a:pt x="1950" y="1189"/>
                </a:lnTo>
                <a:lnTo>
                  <a:pt x="1980" y="1145"/>
                </a:lnTo>
                <a:lnTo>
                  <a:pt x="2004" y="1098"/>
                </a:lnTo>
                <a:lnTo>
                  <a:pt x="2025" y="1050"/>
                </a:lnTo>
                <a:lnTo>
                  <a:pt x="2039" y="999"/>
                </a:lnTo>
                <a:lnTo>
                  <a:pt x="2049" y="953"/>
                </a:lnTo>
                <a:lnTo>
                  <a:pt x="2053" y="907"/>
                </a:lnTo>
                <a:lnTo>
                  <a:pt x="2052" y="863"/>
                </a:lnTo>
                <a:lnTo>
                  <a:pt x="2045" y="823"/>
                </a:lnTo>
                <a:lnTo>
                  <a:pt x="2034" y="783"/>
                </a:lnTo>
                <a:lnTo>
                  <a:pt x="2019" y="747"/>
                </a:lnTo>
                <a:lnTo>
                  <a:pt x="1998" y="715"/>
                </a:lnTo>
                <a:lnTo>
                  <a:pt x="1974" y="685"/>
                </a:lnTo>
                <a:lnTo>
                  <a:pt x="1945" y="660"/>
                </a:lnTo>
                <a:lnTo>
                  <a:pt x="1913" y="638"/>
                </a:lnTo>
                <a:lnTo>
                  <a:pt x="1879" y="621"/>
                </a:lnTo>
                <a:lnTo>
                  <a:pt x="1841" y="608"/>
                </a:lnTo>
                <a:lnTo>
                  <a:pt x="1800" y="601"/>
                </a:lnTo>
                <a:lnTo>
                  <a:pt x="1757" y="598"/>
                </a:lnTo>
                <a:lnTo>
                  <a:pt x="1345" y="598"/>
                </a:lnTo>
                <a:close/>
                <a:moveTo>
                  <a:pt x="1183" y="392"/>
                </a:moveTo>
                <a:lnTo>
                  <a:pt x="1757" y="392"/>
                </a:lnTo>
                <a:lnTo>
                  <a:pt x="1810" y="394"/>
                </a:lnTo>
                <a:lnTo>
                  <a:pt x="1861" y="402"/>
                </a:lnTo>
                <a:lnTo>
                  <a:pt x="1911" y="415"/>
                </a:lnTo>
                <a:lnTo>
                  <a:pt x="1959" y="432"/>
                </a:lnTo>
                <a:lnTo>
                  <a:pt x="2004" y="454"/>
                </a:lnTo>
                <a:lnTo>
                  <a:pt x="2047" y="481"/>
                </a:lnTo>
                <a:lnTo>
                  <a:pt x="2086" y="511"/>
                </a:lnTo>
                <a:lnTo>
                  <a:pt x="2123" y="546"/>
                </a:lnTo>
                <a:lnTo>
                  <a:pt x="2156" y="585"/>
                </a:lnTo>
                <a:lnTo>
                  <a:pt x="2185" y="629"/>
                </a:lnTo>
                <a:lnTo>
                  <a:pt x="2210" y="675"/>
                </a:lnTo>
                <a:lnTo>
                  <a:pt x="2229" y="725"/>
                </a:lnTo>
                <a:lnTo>
                  <a:pt x="2244" y="775"/>
                </a:lnTo>
                <a:lnTo>
                  <a:pt x="2253" y="828"/>
                </a:lnTo>
                <a:lnTo>
                  <a:pt x="2257" y="883"/>
                </a:lnTo>
                <a:lnTo>
                  <a:pt x="2256" y="937"/>
                </a:lnTo>
                <a:lnTo>
                  <a:pt x="2249" y="993"/>
                </a:lnTo>
                <a:lnTo>
                  <a:pt x="2238" y="1050"/>
                </a:lnTo>
                <a:lnTo>
                  <a:pt x="2221" y="1106"/>
                </a:lnTo>
                <a:lnTo>
                  <a:pt x="2201" y="1159"/>
                </a:lnTo>
                <a:lnTo>
                  <a:pt x="2176" y="1213"/>
                </a:lnTo>
                <a:lnTo>
                  <a:pt x="2148" y="1264"/>
                </a:lnTo>
                <a:lnTo>
                  <a:pt x="2114" y="1312"/>
                </a:lnTo>
                <a:lnTo>
                  <a:pt x="2076" y="1359"/>
                </a:lnTo>
                <a:lnTo>
                  <a:pt x="2035" y="1402"/>
                </a:lnTo>
                <a:lnTo>
                  <a:pt x="1991" y="1442"/>
                </a:lnTo>
                <a:lnTo>
                  <a:pt x="1942" y="1480"/>
                </a:lnTo>
                <a:lnTo>
                  <a:pt x="1891" y="1513"/>
                </a:lnTo>
                <a:lnTo>
                  <a:pt x="1839" y="1541"/>
                </a:lnTo>
                <a:lnTo>
                  <a:pt x="1784" y="1564"/>
                </a:lnTo>
                <a:lnTo>
                  <a:pt x="1729" y="1583"/>
                </a:lnTo>
                <a:lnTo>
                  <a:pt x="1673" y="1596"/>
                </a:lnTo>
                <a:lnTo>
                  <a:pt x="1617" y="1604"/>
                </a:lnTo>
                <a:lnTo>
                  <a:pt x="1559" y="1607"/>
                </a:lnTo>
                <a:lnTo>
                  <a:pt x="911" y="1607"/>
                </a:lnTo>
                <a:lnTo>
                  <a:pt x="1183" y="392"/>
                </a:lnTo>
                <a:close/>
                <a:moveTo>
                  <a:pt x="798" y="205"/>
                </a:moveTo>
                <a:lnTo>
                  <a:pt x="254" y="2731"/>
                </a:lnTo>
                <a:lnTo>
                  <a:pt x="675" y="2731"/>
                </a:lnTo>
                <a:lnTo>
                  <a:pt x="881" y="1758"/>
                </a:lnTo>
                <a:lnTo>
                  <a:pt x="1645" y="1758"/>
                </a:lnTo>
                <a:lnTo>
                  <a:pt x="1725" y="1755"/>
                </a:lnTo>
                <a:lnTo>
                  <a:pt x="1802" y="1747"/>
                </a:lnTo>
                <a:lnTo>
                  <a:pt x="1877" y="1734"/>
                </a:lnTo>
                <a:lnTo>
                  <a:pt x="1951" y="1716"/>
                </a:lnTo>
                <a:lnTo>
                  <a:pt x="2022" y="1692"/>
                </a:lnTo>
                <a:lnTo>
                  <a:pt x="2090" y="1663"/>
                </a:lnTo>
                <a:lnTo>
                  <a:pt x="2156" y="1629"/>
                </a:lnTo>
                <a:lnTo>
                  <a:pt x="2218" y="1591"/>
                </a:lnTo>
                <a:lnTo>
                  <a:pt x="2278" y="1548"/>
                </a:lnTo>
                <a:lnTo>
                  <a:pt x="2330" y="1503"/>
                </a:lnTo>
                <a:lnTo>
                  <a:pt x="2378" y="1456"/>
                </a:lnTo>
                <a:lnTo>
                  <a:pt x="2422" y="1404"/>
                </a:lnTo>
                <a:lnTo>
                  <a:pt x="2463" y="1349"/>
                </a:lnTo>
                <a:lnTo>
                  <a:pt x="2501" y="1292"/>
                </a:lnTo>
                <a:lnTo>
                  <a:pt x="2533" y="1230"/>
                </a:lnTo>
                <a:lnTo>
                  <a:pt x="2563" y="1166"/>
                </a:lnTo>
                <a:lnTo>
                  <a:pt x="2589" y="1098"/>
                </a:lnTo>
                <a:lnTo>
                  <a:pt x="2611" y="1029"/>
                </a:lnTo>
                <a:lnTo>
                  <a:pt x="2628" y="956"/>
                </a:lnTo>
                <a:lnTo>
                  <a:pt x="2641" y="890"/>
                </a:lnTo>
                <a:lnTo>
                  <a:pt x="2648" y="827"/>
                </a:lnTo>
                <a:lnTo>
                  <a:pt x="2651" y="766"/>
                </a:lnTo>
                <a:lnTo>
                  <a:pt x="2649" y="707"/>
                </a:lnTo>
                <a:lnTo>
                  <a:pt x="2642" y="651"/>
                </a:lnTo>
                <a:lnTo>
                  <a:pt x="2631" y="599"/>
                </a:lnTo>
                <a:lnTo>
                  <a:pt x="2614" y="549"/>
                </a:lnTo>
                <a:lnTo>
                  <a:pt x="2594" y="502"/>
                </a:lnTo>
                <a:lnTo>
                  <a:pt x="2569" y="457"/>
                </a:lnTo>
                <a:lnTo>
                  <a:pt x="2539" y="416"/>
                </a:lnTo>
                <a:lnTo>
                  <a:pt x="2505" y="378"/>
                </a:lnTo>
                <a:lnTo>
                  <a:pt x="2467" y="343"/>
                </a:lnTo>
                <a:lnTo>
                  <a:pt x="2425" y="312"/>
                </a:lnTo>
                <a:lnTo>
                  <a:pt x="2379" y="284"/>
                </a:lnTo>
                <a:lnTo>
                  <a:pt x="2329" y="259"/>
                </a:lnTo>
                <a:lnTo>
                  <a:pt x="2279" y="240"/>
                </a:lnTo>
                <a:lnTo>
                  <a:pt x="2226" y="225"/>
                </a:lnTo>
                <a:lnTo>
                  <a:pt x="2173" y="214"/>
                </a:lnTo>
                <a:lnTo>
                  <a:pt x="2119" y="207"/>
                </a:lnTo>
                <a:lnTo>
                  <a:pt x="2066" y="205"/>
                </a:lnTo>
                <a:lnTo>
                  <a:pt x="798" y="205"/>
                </a:lnTo>
                <a:close/>
                <a:moveTo>
                  <a:pt x="634" y="0"/>
                </a:moveTo>
                <a:lnTo>
                  <a:pt x="2065" y="0"/>
                </a:lnTo>
                <a:lnTo>
                  <a:pt x="2111" y="1"/>
                </a:lnTo>
                <a:lnTo>
                  <a:pt x="2156" y="4"/>
                </a:lnTo>
                <a:lnTo>
                  <a:pt x="2202" y="10"/>
                </a:lnTo>
                <a:lnTo>
                  <a:pt x="2247" y="19"/>
                </a:lnTo>
                <a:lnTo>
                  <a:pt x="2293" y="30"/>
                </a:lnTo>
                <a:lnTo>
                  <a:pt x="2338" y="43"/>
                </a:lnTo>
                <a:lnTo>
                  <a:pt x="2382" y="59"/>
                </a:lnTo>
                <a:lnTo>
                  <a:pt x="2426" y="77"/>
                </a:lnTo>
                <a:lnTo>
                  <a:pt x="2468" y="99"/>
                </a:lnTo>
                <a:lnTo>
                  <a:pt x="2509" y="121"/>
                </a:lnTo>
                <a:lnTo>
                  <a:pt x="2549" y="148"/>
                </a:lnTo>
                <a:lnTo>
                  <a:pt x="2588" y="176"/>
                </a:lnTo>
                <a:lnTo>
                  <a:pt x="2624" y="208"/>
                </a:lnTo>
                <a:lnTo>
                  <a:pt x="2658" y="241"/>
                </a:lnTo>
                <a:lnTo>
                  <a:pt x="2691" y="278"/>
                </a:lnTo>
                <a:lnTo>
                  <a:pt x="2721" y="318"/>
                </a:lnTo>
                <a:lnTo>
                  <a:pt x="2748" y="359"/>
                </a:lnTo>
                <a:lnTo>
                  <a:pt x="2774" y="403"/>
                </a:lnTo>
                <a:lnTo>
                  <a:pt x="2795" y="451"/>
                </a:lnTo>
                <a:lnTo>
                  <a:pt x="2814" y="501"/>
                </a:lnTo>
                <a:lnTo>
                  <a:pt x="2829" y="553"/>
                </a:lnTo>
                <a:lnTo>
                  <a:pt x="2841" y="609"/>
                </a:lnTo>
                <a:lnTo>
                  <a:pt x="2850" y="667"/>
                </a:lnTo>
                <a:lnTo>
                  <a:pt x="2854" y="728"/>
                </a:lnTo>
                <a:lnTo>
                  <a:pt x="2854" y="792"/>
                </a:lnTo>
                <a:lnTo>
                  <a:pt x="2850" y="858"/>
                </a:lnTo>
                <a:lnTo>
                  <a:pt x="2841" y="927"/>
                </a:lnTo>
                <a:lnTo>
                  <a:pt x="2828" y="999"/>
                </a:lnTo>
                <a:lnTo>
                  <a:pt x="2808" y="1085"/>
                </a:lnTo>
                <a:lnTo>
                  <a:pt x="2782" y="1167"/>
                </a:lnTo>
                <a:lnTo>
                  <a:pt x="2752" y="1244"/>
                </a:lnTo>
                <a:lnTo>
                  <a:pt x="2718" y="1318"/>
                </a:lnTo>
                <a:lnTo>
                  <a:pt x="2680" y="1390"/>
                </a:lnTo>
                <a:lnTo>
                  <a:pt x="2638" y="1457"/>
                </a:lnTo>
                <a:lnTo>
                  <a:pt x="2592" y="1520"/>
                </a:lnTo>
                <a:lnTo>
                  <a:pt x="2543" y="1579"/>
                </a:lnTo>
                <a:lnTo>
                  <a:pt x="2489" y="1634"/>
                </a:lnTo>
                <a:lnTo>
                  <a:pt x="2433" y="1685"/>
                </a:lnTo>
                <a:lnTo>
                  <a:pt x="2374" y="1733"/>
                </a:lnTo>
                <a:lnTo>
                  <a:pt x="2311" y="1776"/>
                </a:lnTo>
                <a:lnTo>
                  <a:pt x="2246" y="1814"/>
                </a:lnTo>
                <a:lnTo>
                  <a:pt x="2178" y="1849"/>
                </a:lnTo>
                <a:lnTo>
                  <a:pt x="2109" y="1879"/>
                </a:lnTo>
                <a:lnTo>
                  <a:pt x="2036" y="1905"/>
                </a:lnTo>
                <a:lnTo>
                  <a:pt x="1961" y="1926"/>
                </a:lnTo>
                <a:lnTo>
                  <a:pt x="1885" y="1942"/>
                </a:lnTo>
                <a:lnTo>
                  <a:pt x="1807" y="1955"/>
                </a:lnTo>
                <a:lnTo>
                  <a:pt x="1727" y="1962"/>
                </a:lnTo>
                <a:lnTo>
                  <a:pt x="1645" y="1964"/>
                </a:lnTo>
                <a:lnTo>
                  <a:pt x="1046" y="1964"/>
                </a:lnTo>
                <a:lnTo>
                  <a:pt x="840" y="2937"/>
                </a:lnTo>
                <a:lnTo>
                  <a:pt x="693" y="2937"/>
                </a:lnTo>
                <a:lnTo>
                  <a:pt x="661" y="3085"/>
                </a:lnTo>
                <a:lnTo>
                  <a:pt x="1082" y="3085"/>
                </a:lnTo>
                <a:lnTo>
                  <a:pt x="1288" y="2113"/>
                </a:lnTo>
                <a:lnTo>
                  <a:pt x="2052" y="2113"/>
                </a:lnTo>
                <a:lnTo>
                  <a:pt x="2132" y="2109"/>
                </a:lnTo>
                <a:lnTo>
                  <a:pt x="2210" y="2102"/>
                </a:lnTo>
                <a:lnTo>
                  <a:pt x="2286" y="2089"/>
                </a:lnTo>
                <a:lnTo>
                  <a:pt x="2358" y="2070"/>
                </a:lnTo>
                <a:lnTo>
                  <a:pt x="2430" y="2047"/>
                </a:lnTo>
                <a:lnTo>
                  <a:pt x="2498" y="2018"/>
                </a:lnTo>
                <a:lnTo>
                  <a:pt x="2563" y="1985"/>
                </a:lnTo>
                <a:lnTo>
                  <a:pt x="2625" y="1946"/>
                </a:lnTo>
                <a:lnTo>
                  <a:pt x="2685" y="1902"/>
                </a:lnTo>
                <a:lnTo>
                  <a:pt x="2734" y="1861"/>
                </a:lnTo>
                <a:lnTo>
                  <a:pt x="2780" y="1815"/>
                </a:lnTo>
                <a:lnTo>
                  <a:pt x="2832" y="1761"/>
                </a:lnTo>
                <a:lnTo>
                  <a:pt x="2880" y="1704"/>
                </a:lnTo>
                <a:lnTo>
                  <a:pt x="2924" y="1641"/>
                </a:lnTo>
                <a:lnTo>
                  <a:pt x="2965" y="1575"/>
                </a:lnTo>
                <a:lnTo>
                  <a:pt x="3001" y="1505"/>
                </a:lnTo>
                <a:lnTo>
                  <a:pt x="3033" y="1431"/>
                </a:lnTo>
                <a:lnTo>
                  <a:pt x="3060" y="1355"/>
                </a:lnTo>
                <a:lnTo>
                  <a:pt x="3084" y="1274"/>
                </a:lnTo>
                <a:lnTo>
                  <a:pt x="3102" y="1191"/>
                </a:lnTo>
                <a:lnTo>
                  <a:pt x="3115" y="1117"/>
                </a:lnTo>
                <a:lnTo>
                  <a:pt x="3123" y="1047"/>
                </a:lnTo>
                <a:lnTo>
                  <a:pt x="3125" y="979"/>
                </a:lnTo>
                <a:lnTo>
                  <a:pt x="3123" y="914"/>
                </a:lnTo>
                <a:lnTo>
                  <a:pt x="3117" y="852"/>
                </a:lnTo>
                <a:lnTo>
                  <a:pt x="3104" y="793"/>
                </a:lnTo>
                <a:lnTo>
                  <a:pt x="3088" y="737"/>
                </a:lnTo>
                <a:lnTo>
                  <a:pt x="3067" y="684"/>
                </a:lnTo>
                <a:lnTo>
                  <a:pt x="3042" y="635"/>
                </a:lnTo>
                <a:lnTo>
                  <a:pt x="3011" y="588"/>
                </a:lnTo>
                <a:lnTo>
                  <a:pt x="2977" y="548"/>
                </a:lnTo>
                <a:lnTo>
                  <a:pt x="2940" y="511"/>
                </a:lnTo>
                <a:lnTo>
                  <a:pt x="2898" y="477"/>
                </a:lnTo>
                <a:lnTo>
                  <a:pt x="2853" y="446"/>
                </a:lnTo>
                <a:lnTo>
                  <a:pt x="2806" y="420"/>
                </a:lnTo>
                <a:lnTo>
                  <a:pt x="2847" y="439"/>
                </a:lnTo>
                <a:lnTo>
                  <a:pt x="2889" y="460"/>
                </a:lnTo>
                <a:lnTo>
                  <a:pt x="2929" y="484"/>
                </a:lnTo>
                <a:lnTo>
                  <a:pt x="2968" y="511"/>
                </a:lnTo>
                <a:lnTo>
                  <a:pt x="3005" y="540"/>
                </a:lnTo>
                <a:lnTo>
                  <a:pt x="3041" y="571"/>
                </a:lnTo>
                <a:lnTo>
                  <a:pt x="3075" y="605"/>
                </a:lnTo>
                <a:lnTo>
                  <a:pt x="3105" y="641"/>
                </a:lnTo>
                <a:lnTo>
                  <a:pt x="3135" y="680"/>
                </a:lnTo>
                <a:lnTo>
                  <a:pt x="3161" y="722"/>
                </a:lnTo>
                <a:lnTo>
                  <a:pt x="3185" y="766"/>
                </a:lnTo>
                <a:lnTo>
                  <a:pt x="3206" y="812"/>
                </a:lnTo>
                <a:lnTo>
                  <a:pt x="3224" y="862"/>
                </a:lnTo>
                <a:lnTo>
                  <a:pt x="3238" y="915"/>
                </a:lnTo>
                <a:lnTo>
                  <a:pt x="3250" y="969"/>
                </a:lnTo>
                <a:lnTo>
                  <a:pt x="3258" y="1026"/>
                </a:lnTo>
                <a:lnTo>
                  <a:pt x="3262" y="1086"/>
                </a:lnTo>
                <a:lnTo>
                  <a:pt x="3262" y="1149"/>
                </a:lnTo>
                <a:lnTo>
                  <a:pt x="3257" y="1215"/>
                </a:lnTo>
                <a:lnTo>
                  <a:pt x="3249" y="1283"/>
                </a:lnTo>
                <a:lnTo>
                  <a:pt x="3235" y="1354"/>
                </a:lnTo>
                <a:lnTo>
                  <a:pt x="3215" y="1439"/>
                </a:lnTo>
                <a:lnTo>
                  <a:pt x="3189" y="1521"/>
                </a:lnTo>
                <a:lnTo>
                  <a:pt x="3160" y="1598"/>
                </a:lnTo>
                <a:lnTo>
                  <a:pt x="3126" y="1673"/>
                </a:lnTo>
                <a:lnTo>
                  <a:pt x="3088" y="1744"/>
                </a:lnTo>
                <a:lnTo>
                  <a:pt x="3046" y="1811"/>
                </a:lnTo>
                <a:lnTo>
                  <a:pt x="3000" y="1874"/>
                </a:lnTo>
                <a:lnTo>
                  <a:pt x="2950" y="1933"/>
                </a:lnTo>
                <a:lnTo>
                  <a:pt x="2898" y="1989"/>
                </a:lnTo>
                <a:lnTo>
                  <a:pt x="2841" y="2040"/>
                </a:lnTo>
                <a:lnTo>
                  <a:pt x="2782" y="2087"/>
                </a:lnTo>
                <a:lnTo>
                  <a:pt x="2720" y="2130"/>
                </a:lnTo>
                <a:lnTo>
                  <a:pt x="2654" y="2168"/>
                </a:lnTo>
                <a:lnTo>
                  <a:pt x="2587" y="2203"/>
                </a:lnTo>
                <a:lnTo>
                  <a:pt x="2516" y="2233"/>
                </a:lnTo>
                <a:lnTo>
                  <a:pt x="2443" y="2259"/>
                </a:lnTo>
                <a:lnTo>
                  <a:pt x="2370" y="2280"/>
                </a:lnTo>
                <a:lnTo>
                  <a:pt x="2293" y="2296"/>
                </a:lnTo>
                <a:lnTo>
                  <a:pt x="2214" y="2309"/>
                </a:lnTo>
                <a:lnTo>
                  <a:pt x="2134" y="2316"/>
                </a:lnTo>
                <a:lnTo>
                  <a:pt x="2053" y="2318"/>
                </a:lnTo>
                <a:lnTo>
                  <a:pt x="1454" y="2318"/>
                </a:lnTo>
                <a:lnTo>
                  <a:pt x="1247" y="3292"/>
                </a:lnTo>
                <a:lnTo>
                  <a:pt x="407" y="3292"/>
                </a:lnTo>
                <a:lnTo>
                  <a:pt x="484" y="2937"/>
                </a:lnTo>
                <a:lnTo>
                  <a:pt x="0" y="2937"/>
                </a:lnTo>
                <a:lnTo>
                  <a:pt x="63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2" name="Freeform 1779"/>
          <p:cNvSpPr>
            <a:spLocks noEditPoints="1"/>
          </p:cNvSpPr>
          <p:nvPr/>
        </p:nvSpPr>
        <p:spPr bwMode="auto">
          <a:xfrm>
            <a:off x="7112685" y="3131005"/>
            <a:ext cx="336784" cy="340085"/>
          </a:xfrm>
          <a:custGeom>
            <a:avLst/>
            <a:gdLst>
              <a:gd name="T0" fmla="*/ 1704 w 3262"/>
              <a:gd name="T1" fmla="*/ 1375 h 3292"/>
              <a:gd name="T2" fmla="*/ 1839 w 3262"/>
              <a:gd name="T3" fmla="*/ 1301 h 3292"/>
              <a:gd name="T4" fmla="*/ 1950 w 3262"/>
              <a:gd name="T5" fmla="*/ 1189 h 3292"/>
              <a:gd name="T6" fmla="*/ 2025 w 3262"/>
              <a:gd name="T7" fmla="*/ 1050 h 3292"/>
              <a:gd name="T8" fmla="*/ 2049 w 3262"/>
              <a:gd name="T9" fmla="*/ 953 h 3292"/>
              <a:gd name="T10" fmla="*/ 1165 w 3262"/>
              <a:gd name="T11" fmla="*/ 1401 h 3292"/>
              <a:gd name="T12" fmla="*/ 2018 w 3262"/>
              <a:gd name="T13" fmla="*/ 746 h 3292"/>
              <a:gd name="T14" fmla="*/ 1944 w 3262"/>
              <a:gd name="T15" fmla="*/ 660 h 3292"/>
              <a:gd name="T16" fmla="*/ 1840 w 3262"/>
              <a:gd name="T17" fmla="*/ 608 h 3292"/>
              <a:gd name="T18" fmla="*/ 1345 w 3262"/>
              <a:gd name="T19" fmla="*/ 598 h 3292"/>
              <a:gd name="T20" fmla="*/ 2111 w 3262"/>
              <a:gd name="T21" fmla="*/ 1 h 3292"/>
              <a:gd name="T22" fmla="*/ 2248 w 3262"/>
              <a:gd name="T23" fmla="*/ 19 h 3292"/>
              <a:gd name="T24" fmla="*/ 2382 w 3262"/>
              <a:gd name="T25" fmla="*/ 59 h 3292"/>
              <a:gd name="T26" fmla="*/ 2510 w 3262"/>
              <a:gd name="T27" fmla="*/ 121 h 3292"/>
              <a:gd name="T28" fmla="*/ 2624 w 3262"/>
              <a:gd name="T29" fmla="*/ 208 h 3292"/>
              <a:gd name="T30" fmla="*/ 2721 w 3262"/>
              <a:gd name="T31" fmla="*/ 317 h 3292"/>
              <a:gd name="T32" fmla="*/ 2795 w 3262"/>
              <a:gd name="T33" fmla="*/ 451 h 3292"/>
              <a:gd name="T34" fmla="*/ 2841 w 3262"/>
              <a:gd name="T35" fmla="*/ 609 h 3292"/>
              <a:gd name="T36" fmla="*/ 2854 w 3262"/>
              <a:gd name="T37" fmla="*/ 792 h 3292"/>
              <a:gd name="T38" fmla="*/ 2828 w 3262"/>
              <a:gd name="T39" fmla="*/ 999 h 3292"/>
              <a:gd name="T40" fmla="*/ 2752 w 3262"/>
              <a:gd name="T41" fmla="*/ 1244 h 3292"/>
              <a:gd name="T42" fmla="*/ 2638 w 3262"/>
              <a:gd name="T43" fmla="*/ 1456 h 3292"/>
              <a:gd name="T44" fmla="*/ 2489 w 3262"/>
              <a:gd name="T45" fmla="*/ 1633 h 3292"/>
              <a:gd name="T46" fmla="*/ 2311 w 3262"/>
              <a:gd name="T47" fmla="*/ 1775 h 3292"/>
              <a:gd name="T48" fmla="*/ 2109 w 3262"/>
              <a:gd name="T49" fmla="*/ 1879 h 3292"/>
              <a:gd name="T50" fmla="*/ 1885 w 3262"/>
              <a:gd name="T51" fmla="*/ 1942 h 3292"/>
              <a:gd name="T52" fmla="*/ 1645 w 3262"/>
              <a:gd name="T53" fmla="*/ 1964 h 3292"/>
              <a:gd name="T54" fmla="*/ 693 w 3262"/>
              <a:gd name="T55" fmla="*/ 2937 h 3292"/>
              <a:gd name="T56" fmla="*/ 1288 w 3262"/>
              <a:gd name="T57" fmla="*/ 2113 h 3292"/>
              <a:gd name="T58" fmla="*/ 2210 w 3262"/>
              <a:gd name="T59" fmla="*/ 2102 h 3292"/>
              <a:gd name="T60" fmla="*/ 2430 w 3262"/>
              <a:gd name="T61" fmla="*/ 2047 h 3292"/>
              <a:gd name="T62" fmla="*/ 2626 w 3262"/>
              <a:gd name="T63" fmla="*/ 1946 h 3292"/>
              <a:gd name="T64" fmla="*/ 2780 w 3262"/>
              <a:gd name="T65" fmla="*/ 1815 h 3292"/>
              <a:gd name="T66" fmla="*/ 2925 w 3262"/>
              <a:gd name="T67" fmla="*/ 1641 h 3292"/>
              <a:gd name="T68" fmla="*/ 3033 w 3262"/>
              <a:gd name="T69" fmla="*/ 1431 h 3292"/>
              <a:gd name="T70" fmla="*/ 3102 w 3262"/>
              <a:gd name="T71" fmla="*/ 1191 h 3292"/>
              <a:gd name="T72" fmla="*/ 3125 w 3262"/>
              <a:gd name="T73" fmla="*/ 979 h 3292"/>
              <a:gd name="T74" fmla="*/ 3104 w 3262"/>
              <a:gd name="T75" fmla="*/ 793 h 3292"/>
              <a:gd name="T76" fmla="*/ 3042 w 3262"/>
              <a:gd name="T77" fmla="*/ 635 h 3292"/>
              <a:gd name="T78" fmla="*/ 2940 w 3262"/>
              <a:gd name="T79" fmla="*/ 511 h 3292"/>
              <a:gd name="T80" fmla="*/ 2806 w 3262"/>
              <a:gd name="T81" fmla="*/ 420 h 3292"/>
              <a:gd name="T82" fmla="*/ 2929 w 3262"/>
              <a:gd name="T83" fmla="*/ 484 h 3292"/>
              <a:gd name="T84" fmla="*/ 3041 w 3262"/>
              <a:gd name="T85" fmla="*/ 571 h 3292"/>
              <a:gd name="T86" fmla="*/ 3135 w 3262"/>
              <a:gd name="T87" fmla="*/ 680 h 3292"/>
              <a:gd name="T88" fmla="*/ 3206 w 3262"/>
              <a:gd name="T89" fmla="*/ 812 h 3292"/>
              <a:gd name="T90" fmla="*/ 3250 w 3262"/>
              <a:gd name="T91" fmla="*/ 969 h 3292"/>
              <a:gd name="T92" fmla="*/ 3262 w 3262"/>
              <a:gd name="T93" fmla="*/ 1149 h 3292"/>
              <a:gd name="T94" fmla="*/ 3235 w 3262"/>
              <a:gd name="T95" fmla="*/ 1354 h 3292"/>
              <a:gd name="T96" fmla="*/ 3160 w 3262"/>
              <a:gd name="T97" fmla="*/ 1598 h 3292"/>
              <a:gd name="T98" fmla="*/ 3046 w 3262"/>
              <a:gd name="T99" fmla="*/ 1811 h 3292"/>
              <a:gd name="T100" fmla="*/ 2898 w 3262"/>
              <a:gd name="T101" fmla="*/ 1989 h 3292"/>
              <a:gd name="T102" fmla="*/ 2720 w 3262"/>
              <a:gd name="T103" fmla="*/ 2130 h 3292"/>
              <a:gd name="T104" fmla="*/ 2516 w 3262"/>
              <a:gd name="T105" fmla="*/ 2233 h 3292"/>
              <a:gd name="T106" fmla="*/ 2293 w 3262"/>
              <a:gd name="T107" fmla="*/ 2296 h 3292"/>
              <a:gd name="T108" fmla="*/ 2053 w 3262"/>
              <a:gd name="T109" fmla="*/ 2318 h 3292"/>
              <a:gd name="T110" fmla="*/ 407 w 3262"/>
              <a:gd name="T111" fmla="*/ 3292 h 3292"/>
              <a:gd name="T112" fmla="*/ 634 w 3262"/>
              <a:gd name="T113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754" y="953"/>
                </a:moveTo>
                <a:lnTo>
                  <a:pt x="1655" y="1390"/>
                </a:lnTo>
                <a:lnTo>
                  <a:pt x="1704" y="1375"/>
                </a:lnTo>
                <a:lnTo>
                  <a:pt x="1751" y="1356"/>
                </a:lnTo>
                <a:lnTo>
                  <a:pt x="1796" y="1331"/>
                </a:lnTo>
                <a:lnTo>
                  <a:pt x="1839" y="1301"/>
                </a:lnTo>
                <a:lnTo>
                  <a:pt x="1880" y="1268"/>
                </a:lnTo>
                <a:lnTo>
                  <a:pt x="1916" y="1231"/>
                </a:lnTo>
                <a:lnTo>
                  <a:pt x="1950" y="1189"/>
                </a:lnTo>
                <a:lnTo>
                  <a:pt x="1980" y="1146"/>
                </a:lnTo>
                <a:lnTo>
                  <a:pt x="2004" y="1099"/>
                </a:lnTo>
                <a:lnTo>
                  <a:pt x="2025" y="1050"/>
                </a:lnTo>
                <a:lnTo>
                  <a:pt x="2039" y="999"/>
                </a:lnTo>
                <a:lnTo>
                  <a:pt x="2045" y="976"/>
                </a:lnTo>
                <a:lnTo>
                  <a:pt x="2049" y="953"/>
                </a:lnTo>
                <a:lnTo>
                  <a:pt x="1754" y="953"/>
                </a:lnTo>
                <a:close/>
                <a:moveTo>
                  <a:pt x="1345" y="598"/>
                </a:moveTo>
                <a:lnTo>
                  <a:pt x="1165" y="1401"/>
                </a:lnTo>
                <a:lnTo>
                  <a:pt x="1444" y="1401"/>
                </a:lnTo>
                <a:lnTo>
                  <a:pt x="1590" y="746"/>
                </a:lnTo>
                <a:lnTo>
                  <a:pt x="2018" y="746"/>
                </a:lnTo>
                <a:lnTo>
                  <a:pt x="1997" y="714"/>
                </a:lnTo>
                <a:lnTo>
                  <a:pt x="1973" y="685"/>
                </a:lnTo>
                <a:lnTo>
                  <a:pt x="1944" y="660"/>
                </a:lnTo>
                <a:lnTo>
                  <a:pt x="1912" y="638"/>
                </a:lnTo>
                <a:lnTo>
                  <a:pt x="1877" y="621"/>
                </a:lnTo>
                <a:lnTo>
                  <a:pt x="1840" y="608"/>
                </a:lnTo>
                <a:lnTo>
                  <a:pt x="1800" y="601"/>
                </a:lnTo>
                <a:lnTo>
                  <a:pt x="1757" y="598"/>
                </a:lnTo>
                <a:lnTo>
                  <a:pt x="1345" y="598"/>
                </a:lnTo>
                <a:close/>
                <a:moveTo>
                  <a:pt x="634" y="0"/>
                </a:moveTo>
                <a:lnTo>
                  <a:pt x="2066" y="0"/>
                </a:lnTo>
                <a:lnTo>
                  <a:pt x="2111" y="1"/>
                </a:lnTo>
                <a:lnTo>
                  <a:pt x="2156" y="4"/>
                </a:lnTo>
                <a:lnTo>
                  <a:pt x="2202" y="10"/>
                </a:lnTo>
                <a:lnTo>
                  <a:pt x="2248" y="19"/>
                </a:lnTo>
                <a:lnTo>
                  <a:pt x="2293" y="30"/>
                </a:lnTo>
                <a:lnTo>
                  <a:pt x="2338" y="43"/>
                </a:lnTo>
                <a:lnTo>
                  <a:pt x="2382" y="59"/>
                </a:lnTo>
                <a:lnTo>
                  <a:pt x="2426" y="77"/>
                </a:lnTo>
                <a:lnTo>
                  <a:pt x="2468" y="99"/>
                </a:lnTo>
                <a:lnTo>
                  <a:pt x="2510" y="121"/>
                </a:lnTo>
                <a:lnTo>
                  <a:pt x="2550" y="148"/>
                </a:lnTo>
                <a:lnTo>
                  <a:pt x="2588" y="176"/>
                </a:lnTo>
                <a:lnTo>
                  <a:pt x="2624" y="208"/>
                </a:lnTo>
                <a:lnTo>
                  <a:pt x="2658" y="241"/>
                </a:lnTo>
                <a:lnTo>
                  <a:pt x="2691" y="278"/>
                </a:lnTo>
                <a:lnTo>
                  <a:pt x="2721" y="317"/>
                </a:lnTo>
                <a:lnTo>
                  <a:pt x="2748" y="359"/>
                </a:lnTo>
                <a:lnTo>
                  <a:pt x="2774" y="403"/>
                </a:lnTo>
                <a:lnTo>
                  <a:pt x="2795" y="451"/>
                </a:lnTo>
                <a:lnTo>
                  <a:pt x="2814" y="501"/>
                </a:lnTo>
                <a:lnTo>
                  <a:pt x="2829" y="553"/>
                </a:lnTo>
                <a:lnTo>
                  <a:pt x="2841" y="609"/>
                </a:lnTo>
                <a:lnTo>
                  <a:pt x="2850" y="667"/>
                </a:lnTo>
                <a:lnTo>
                  <a:pt x="2854" y="728"/>
                </a:lnTo>
                <a:lnTo>
                  <a:pt x="2854" y="792"/>
                </a:lnTo>
                <a:lnTo>
                  <a:pt x="2850" y="858"/>
                </a:lnTo>
                <a:lnTo>
                  <a:pt x="2841" y="927"/>
                </a:lnTo>
                <a:lnTo>
                  <a:pt x="2828" y="999"/>
                </a:lnTo>
                <a:lnTo>
                  <a:pt x="2808" y="1084"/>
                </a:lnTo>
                <a:lnTo>
                  <a:pt x="2782" y="1166"/>
                </a:lnTo>
                <a:lnTo>
                  <a:pt x="2752" y="1244"/>
                </a:lnTo>
                <a:lnTo>
                  <a:pt x="2718" y="1318"/>
                </a:lnTo>
                <a:lnTo>
                  <a:pt x="2680" y="1390"/>
                </a:lnTo>
                <a:lnTo>
                  <a:pt x="2638" y="1456"/>
                </a:lnTo>
                <a:lnTo>
                  <a:pt x="2592" y="1520"/>
                </a:lnTo>
                <a:lnTo>
                  <a:pt x="2543" y="1579"/>
                </a:lnTo>
                <a:lnTo>
                  <a:pt x="2489" y="1633"/>
                </a:lnTo>
                <a:lnTo>
                  <a:pt x="2433" y="1685"/>
                </a:lnTo>
                <a:lnTo>
                  <a:pt x="2374" y="1733"/>
                </a:lnTo>
                <a:lnTo>
                  <a:pt x="2311" y="1775"/>
                </a:lnTo>
                <a:lnTo>
                  <a:pt x="2246" y="1814"/>
                </a:lnTo>
                <a:lnTo>
                  <a:pt x="2178" y="1848"/>
                </a:lnTo>
                <a:lnTo>
                  <a:pt x="2109" y="1879"/>
                </a:lnTo>
                <a:lnTo>
                  <a:pt x="2036" y="1904"/>
                </a:lnTo>
                <a:lnTo>
                  <a:pt x="1961" y="1926"/>
                </a:lnTo>
                <a:lnTo>
                  <a:pt x="1885" y="1942"/>
                </a:lnTo>
                <a:lnTo>
                  <a:pt x="1807" y="1954"/>
                </a:lnTo>
                <a:lnTo>
                  <a:pt x="1727" y="1961"/>
                </a:lnTo>
                <a:lnTo>
                  <a:pt x="1645" y="1964"/>
                </a:lnTo>
                <a:lnTo>
                  <a:pt x="1046" y="1964"/>
                </a:lnTo>
                <a:lnTo>
                  <a:pt x="840" y="2937"/>
                </a:lnTo>
                <a:lnTo>
                  <a:pt x="693" y="2937"/>
                </a:lnTo>
                <a:lnTo>
                  <a:pt x="661" y="3085"/>
                </a:lnTo>
                <a:lnTo>
                  <a:pt x="1082" y="3085"/>
                </a:lnTo>
                <a:lnTo>
                  <a:pt x="1288" y="2113"/>
                </a:lnTo>
                <a:lnTo>
                  <a:pt x="2053" y="2113"/>
                </a:lnTo>
                <a:lnTo>
                  <a:pt x="2132" y="2109"/>
                </a:lnTo>
                <a:lnTo>
                  <a:pt x="2210" y="2102"/>
                </a:lnTo>
                <a:lnTo>
                  <a:pt x="2286" y="2089"/>
                </a:lnTo>
                <a:lnTo>
                  <a:pt x="2358" y="2070"/>
                </a:lnTo>
                <a:lnTo>
                  <a:pt x="2430" y="2047"/>
                </a:lnTo>
                <a:lnTo>
                  <a:pt x="2498" y="2018"/>
                </a:lnTo>
                <a:lnTo>
                  <a:pt x="2564" y="1985"/>
                </a:lnTo>
                <a:lnTo>
                  <a:pt x="2626" y="1946"/>
                </a:lnTo>
                <a:lnTo>
                  <a:pt x="2686" y="1902"/>
                </a:lnTo>
                <a:lnTo>
                  <a:pt x="2735" y="1861"/>
                </a:lnTo>
                <a:lnTo>
                  <a:pt x="2780" y="1815"/>
                </a:lnTo>
                <a:lnTo>
                  <a:pt x="2832" y="1761"/>
                </a:lnTo>
                <a:lnTo>
                  <a:pt x="2880" y="1704"/>
                </a:lnTo>
                <a:lnTo>
                  <a:pt x="2925" y="1641"/>
                </a:lnTo>
                <a:lnTo>
                  <a:pt x="2965" y="1575"/>
                </a:lnTo>
                <a:lnTo>
                  <a:pt x="3001" y="1505"/>
                </a:lnTo>
                <a:lnTo>
                  <a:pt x="3033" y="1431"/>
                </a:lnTo>
                <a:lnTo>
                  <a:pt x="3060" y="1355"/>
                </a:lnTo>
                <a:lnTo>
                  <a:pt x="3084" y="1274"/>
                </a:lnTo>
                <a:lnTo>
                  <a:pt x="3102" y="1191"/>
                </a:lnTo>
                <a:lnTo>
                  <a:pt x="3115" y="1117"/>
                </a:lnTo>
                <a:lnTo>
                  <a:pt x="3123" y="1047"/>
                </a:lnTo>
                <a:lnTo>
                  <a:pt x="3125" y="979"/>
                </a:lnTo>
                <a:lnTo>
                  <a:pt x="3123" y="914"/>
                </a:lnTo>
                <a:lnTo>
                  <a:pt x="3117" y="852"/>
                </a:lnTo>
                <a:lnTo>
                  <a:pt x="3104" y="793"/>
                </a:lnTo>
                <a:lnTo>
                  <a:pt x="3088" y="737"/>
                </a:lnTo>
                <a:lnTo>
                  <a:pt x="3067" y="684"/>
                </a:lnTo>
                <a:lnTo>
                  <a:pt x="3042" y="635"/>
                </a:lnTo>
                <a:lnTo>
                  <a:pt x="3011" y="588"/>
                </a:lnTo>
                <a:lnTo>
                  <a:pt x="2977" y="548"/>
                </a:lnTo>
                <a:lnTo>
                  <a:pt x="2940" y="511"/>
                </a:lnTo>
                <a:lnTo>
                  <a:pt x="2898" y="477"/>
                </a:lnTo>
                <a:lnTo>
                  <a:pt x="2853" y="446"/>
                </a:lnTo>
                <a:lnTo>
                  <a:pt x="2806" y="420"/>
                </a:lnTo>
                <a:lnTo>
                  <a:pt x="2847" y="439"/>
                </a:lnTo>
                <a:lnTo>
                  <a:pt x="2889" y="460"/>
                </a:lnTo>
                <a:lnTo>
                  <a:pt x="2929" y="484"/>
                </a:lnTo>
                <a:lnTo>
                  <a:pt x="2968" y="511"/>
                </a:lnTo>
                <a:lnTo>
                  <a:pt x="3005" y="540"/>
                </a:lnTo>
                <a:lnTo>
                  <a:pt x="3041" y="571"/>
                </a:lnTo>
                <a:lnTo>
                  <a:pt x="3075" y="605"/>
                </a:lnTo>
                <a:lnTo>
                  <a:pt x="3105" y="641"/>
                </a:lnTo>
                <a:lnTo>
                  <a:pt x="3135" y="680"/>
                </a:lnTo>
                <a:lnTo>
                  <a:pt x="3161" y="722"/>
                </a:lnTo>
                <a:lnTo>
                  <a:pt x="3185" y="766"/>
                </a:lnTo>
                <a:lnTo>
                  <a:pt x="3206" y="812"/>
                </a:lnTo>
                <a:lnTo>
                  <a:pt x="3224" y="862"/>
                </a:lnTo>
                <a:lnTo>
                  <a:pt x="3238" y="915"/>
                </a:lnTo>
                <a:lnTo>
                  <a:pt x="3250" y="969"/>
                </a:lnTo>
                <a:lnTo>
                  <a:pt x="3258" y="1026"/>
                </a:lnTo>
                <a:lnTo>
                  <a:pt x="3262" y="1086"/>
                </a:lnTo>
                <a:lnTo>
                  <a:pt x="3262" y="1149"/>
                </a:lnTo>
                <a:lnTo>
                  <a:pt x="3257" y="1215"/>
                </a:lnTo>
                <a:lnTo>
                  <a:pt x="3249" y="1283"/>
                </a:lnTo>
                <a:lnTo>
                  <a:pt x="3235" y="1354"/>
                </a:lnTo>
                <a:lnTo>
                  <a:pt x="3215" y="1439"/>
                </a:lnTo>
                <a:lnTo>
                  <a:pt x="3189" y="1521"/>
                </a:lnTo>
                <a:lnTo>
                  <a:pt x="3160" y="1598"/>
                </a:lnTo>
                <a:lnTo>
                  <a:pt x="3126" y="1673"/>
                </a:lnTo>
                <a:lnTo>
                  <a:pt x="3088" y="1744"/>
                </a:lnTo>
                <a:lnTo>
                  <a:pt x="3046" y="1811"/>
                </a:lnTo>
                <a:lnTo>
                  <a:pt x="3000" y="1874"/>
                </a:lnTo>
                <a:lnTo>
                  <a:pt x="2950" y="1933"/>
                </a:lnTo>
                <a:lnTo>
                  <a:pt x="2898" y="1989"/>
                </a:lnTo>
                <a:lnTo>
                  <a:pt x="2841" y="2040"/>
                </a:lnTo>
                <a:lnTo>
                  <a:pt x="2782" y="2087"/>
                </a:lnTo>
                <a:lnTo>
                  <a:pt x="2720" y="2130"/>
                </a:lnTo>
                <a:lnTo>
                  <a:pt x="2654" y="2168"/>
                </a:lnTo>
                <a:lnTo>
                  <a:pt x="2587" y="2203"/>
                </a:lnTo>
                <a:lnTo>
                  <a:pt x="2516" y="2233"/>
                </a:lnTo>
                <a:lnTo>
                  <a:pt x="2443" y="2259"/>
                </a:lnTo>
                <a:lnTo>
                  <a:pt x="2370" y="2280"/>
                </a:lnTo>
                <a:lnTo>
                  <a:pt x="2293" y="2296"/>
                </a:lnTo>
                <a:lnTo>
                  <a:pt x="2214" y="2309"/>
                </a:lnTo>
                <a:lnTo>
                  <a:pt x="2134" y="2316"/>
                </a:lnTo>
                <a:lnTo>
                  <a:pt x="2053" y="2318"/>
                </a:lnTo>
                <a:lnTo>
                  <a:pt x="1454" y="2318"/>
                </a:lnTo>
                <a:lnTo>
                  <a:pt x="1247" y="3292"/>
                </a:lnTo>
                <a:lnTo>
                  <a:pt x="407" y="3292"/>
                </a:lnTo>
                <a:lnTo>
                  <a:pt x="484" y="2937"/>
                </a:lnTo>
                <a:lnTo>
                  <a:pt x="0" y="2937"/>
                </a:lnTo>
                <a:lnTo>
                  <a:pt x="63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03" name="Freeform 1784"/>
          <p:cNvSpPr>
            <a:spLocks noEditPoints="1"/>
          </p:cNvSpPr>
          <p:nvPr/>
        </p:nvSpPr>
        <p:spPr bwMode="auto">
          <a:xfrm>
            <a:off x="7671999" y="3131005"/>
            <a:ext cx="274049" cy="340085"/>
          </a:xfrm>
          <a:custGeom>
            <a:avLst/>
            <a:gdLst>
              <a:gd name="T0" fmla="*/ 1318 w 2654"/>
              <a:gd name="T1" fmla="*/ 2273 h 3292"/>
              <a:gd name="T2" fmla="*/ 1338 w 2654"/>
              <a:gd name="T3" fmla="*/ 2341 h 3292"/>
              <a:gd name="T4" fmla="*/ 1326 w 2654"/>
              <a:gd name="T5" fmla="*/ 3196 h 3292"/>
              <a:gd name="T6" fmla="*/ 1285 w 2654"/>
              <a:gd name="T7" fmla="*/ 3278 h 3292"/>
              <a:gd name="T8" fmla="*/ 1176 w 2654"/>
              <a:gd name="T9" fmla="*/ 3289 h 3292"/>
              <a:gd name="T10" fmla="*/ 574 w 2654"/>
              <a:gd name="T11" fmla="*/ 3092 h 3292"/>
              <a:gd name="T12" fmla="*/ 525 w 2654"/>
              <a:gd name="T13" fmla="*/ 2982 h 3292"/>
              <a:gd name="T14" fmla="*/ 565 w 2654"/>
              <a:gd name="T15" fmla="*/ 2885 h 3292"/>
              <a:gd name="T16" fmla="*/ 1128 w 2654"/>
              <a:gd name="T17" fmla="*/ 2261 h 3292"/>
              <a:gd name="T18" fmla="*/ 1214 w 2654"/>
              <a:gd name="T19" fmla="*/ 2221 h 3292"/>
              <a:gd name="T20" fmla="*/ 1764 w 2654"/>
              <a:gd name="T21" fmla="*/ 2069 h 3292"/>
              <a:gd name="T22" fmla="*/ 2585 w 2654"/>
              <a:gd name="T23" fmla="*/ 2334 h 3292"/>
              <a:gd name="T24" fmla="*/ 2652 w 2654"/>
              <a:gd name="T25" fmla="*/ 2398 h 3292"/>
              <a:gd name="T26" fmla="*/ 2633 w 2654"/>
              <a:gd name="T27" fmla="*/ 2498 h 3292"/>
              <a:gd name="T28" fmla="*/ 2289 w 2654"/>
              <a:gd name="T29" fmla="*/ 3002 h 3292"/>
              <a:gd name="T30" fmla="*/ 2211 w 2654"/>
              <a:gd name="T31" fmla="*/ 3043 h 3292"/>
              <a:gd name="T32" fmla="*/ 2108 w 2654"/>
              <a:gd name="T33" fmla="*/ 3021 h 3292"/>
              <a:gd name="T34" fmla="*/ 2047 w 2654"/>
              <a:gd name="T35" fmla="*/ 2959 h 3292"/>
              <a:gd name="T36" fmla="*/ 1617 w 2654"/>
              <a:gd name="T37" fmla="*/ 2225 h 3292"/>
              <a:gd name="T38" fmla="*/ 1624 w 2654"/>
              <a:gd name="T39" fmla="*/ 2117 h 3292"/>
              <a:gd name="T40" fmla="*/ 1711 w 2654"/>
              <a:gd name="T41" fmla="*/ 2066 h 3292"/>
              <a:gd name="T42" fmla="*/ 242 w 2654"/>
              <a:gd name="T43" fmla="*/ 1427 h 3292"/>
              <a:gd name="T44" fmla="*/ 971 w 2654"/>
              <a:gd name="T45" fmla="*/ 1791 h 3292"/>
              <a:gd name="T46" fmla="*/ 1041 w 2654"/>
              <a:gd name="T47" fmla="*/ 1848 h 3292"/>
              <a:gd name="T48" fmla="*/ 1065 w 2654"/>
              <a:gd name="T49" fmla="*/ 1979 h 3292"/>
              <a:gd name="T50" fmla="*/ 1010 w 2654"/>
              <a:gd name="T51" fmla="*/ 2049 h 3292"/>
              <a:gd name="T52" fmla="*/ 162 w 2654"/>
              <a:gd name="T53" fmla="*/ 2247 h 3292"/>
              <a:gd name="T54" fmla="*/ 75 w 2654"/>
              <a:gd name="T55" fmla="*/ 2258 h 3292"/>
              <a:gd name="T56" fmla="*/ 7 w 2654"/>
              <a:gd name="T57" fmla="*/ 2190 h 3292"/>
              <a:gd name="T58" fmla="*/ 1 w 2654"/>
              <a:gd name="T59" fmla="*/ 2097 h 3292"/>
              <a:gd name="T60" fmla="*/ 71 w 2654"/>
              <a:gd name="T61" fmla="*/ 1470 h 3292"/>
              <a:gd name="T62" fmla="*/ 172 w 2654"/>
              <a:gd name="T63" fmla="*/ 1414 h 3292"/>
              <a:gd name="T64" fmla="*/ 2243 w 2654"/>
              <a:gd name="T65" fmla="*/ 883 h 3292"/>
              <a:gd name="T66" fmla="*/ 2632 w 2654"/>
              <a:gd name="T67" fmla="*/ 1349 h 3292"/>
              <a:gd name="T68" fmla="*/ 2649 w 2654"/>
              <a:gd name="T69" fmla="*/ 1448 h 3292"/>
              <a:gd name="T70" fmla="*/ 2587 w 2654"/>
              <a:gd name="T71" fmla="*/ 1534 h 3292"/>
              <a:gd name="T72" fmla="*/ 2525 w 2654"/>
              <a:gd name="T73" fmla="*/ 1568 h 3292"/>
              <a:gd name="T74" fmla="*/ 1696 w 2654"/>
              <a:gd name="T75" fmla="*/ 1799 h 3292"/>
              <a:gd name="T76" fmla="*/ 1597 w 2654"/>
              <a:gd name="T77" fmla="*/ 1748 h 3292"/>
              <a:gd name="T78" fmla="*/ 1591 w 2654"/>
              <a:gd name="T79" fmla="*/ 1638 h 3292"/>
              <a:gd name="T80" fmla="*/ 2044 w 2654"/>
              <a:gd name="T81" fmla="*/ 913 h 3292"/>
              <a:gd name="T82" fmla="*/ 2117 w 2654"/>
              <a:gd name="T83" fmla="*/ 845 h 3292"/>
              <a:gd name="T84" fmla="*/ 1209 w 2654"/>
              <a:gd name="T85" fmla="*/ 11 h 3292"/>
              <a:gd name="T86" fmla="*/ 1304 w 2654"/>
              <a:gd name="T87" fmla="*/ 104 h 3292"/>
              <a:gd name="T88" fmla="*/ 1330 w 2654"/>
              <a:gd name="T89" fmla="*/ 206 h 3292"/>
              <a:gd name="T90" fmla="*/ 1329 w 2654"/>
              <a:gd name="T91" fmla="*/ 1357 h 3292"/>
              <a:gd name="T92" fmla="*/ 1269 w 2654"/>
              <a:gd name="T93" fmla="*/ 1458 h 3292"/>
              <a:gd name="T94" fmla="*/ 1141 w 2654"/>
              <a:gd name="T95" fmla="*/ 1470 h 3292"/>
              <a:gd name="T96" fmla="*/ 1079 w 2654"/>
              <a:gd name="T97" fmla="*/ 1430 h 3292"/>
              <a:gd name="T98" fmla="*/ 380 w 2654"/>
              <a:gd name="T99" fmla="*/ 471 h 3292"/>
              <a:gd name="T100" fmla="*/ 348 w 2654"/>
              <a:gd name="T101" fmla="*/ 363 h 3292"/>
              <a:gd name="T102" fmla="*/ 421 w 2654"/>
              <a:gd name="T103" fmla="*/ 269 h 3292"/>
              <a:gd name="T104" fmla="*/ 1110 w 2654"/>
              <a:gd name="T105" fmla="*/ 9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4" h="3292">
                <a:moveTo>
                  <a:pt x="1233" y="2220"/>
                </a:moveTo>
                <a:lnTo>
                  <a:pt x="1253" y="2222"/>
                </a:lnTo>
                <a:lnTo>
                  <a:pt x="1273" y="2229"/>
                </a:lnTo>
                <a:lnTo>
                  <a:pt x="1291" y="2242"/>
                </a:lnTo>
                <a:lnTo>
                  <a:pt x="1306" y="2256"/>
                </a:lnTo>
                <a:lnTo>
                  <a:pt x="1318" y="2273"/>
                </a:lnTo>
                <a:lnTo>
                  <a:pt x="1326" y="2289"/>
                </a:lnTo>
                <a:lnTo>
                  <a:pt x="1332" y="2305"/>
                </a:lnTo>
                <a:lnTo>
                  <a:pt x="1335" y="2319"/>
                </a:lnTo>
                <a:lnTo>
                  <a:pt x="1337" y="2331"/>
                </a:lnTo>
                <a:lnTo>
                  <a:pt x="1338" y="2338"/>
                </a:lnTo>
                <a:lnTo>
                  <a:pt x="1338" y="2341"/>
                </a:lnTo>
                <a:lnTo>
                  <a:pt x="1326" y="3153"/>
                </a:lnTo>
                <a:lnTo>
                  <a:pt x="1326" y="3155"/>
                </a:lnTo>
                <a:lnTo>
                  <a:pt x="1327" y="3161"/>
                </a:lnTo>
                <a:lnTo>
                  <a:pt x="1327" y="3170"/>
                </a:lnTo>
                <a:lnTo>
                  <a:pt x="1327" y="3183"/>
                </a:lnTo>
                <a:lnTo>
                  <a:pt x="1326" y="3196"/>
                </a:lnTo>
                <a:lnTo>
                  <a:pt x="1324" y="3211"/>
                </a:lnTo>
                <a:lnTo>
                  <a:pt x="1321" y="3227"/>
                </a:lnTo>
                <a:lnTo>
                  <a:pt x="1315" y="3241"/>
                </a:lnTo>
                <a:lnTo>
                  <a:pt x="1307" y="3256"/>
                </a:lnTo>
                <a:lnTo>
                  <a:pt x="1297" y="3268"/>
                </a:lnTo>
                <a:lnTo>
                  <a:pt x="1285" y="3278"/>
                </a:lnTo>
                <a:lnTo>
                  <a:pt x="1268" y="3285"/>
                </a:lnTo>
                <a:lnTo>
                  <a:pt x="1249" y="3289"/>
                </a:lnTo>
                <a:lnTo>
                  <a:pt x="1229" y="3291"/>
                </a:lnTo>
                <a:lnTo>
                  <a:pt x="1210" y="3292"/>
                </a:lnTo>
                <a:lnTo>
                  <a:pt x="1191" y="3291"/>
                </a:lnTo>
                <a:lnTo>
                  <a:pt x="1176" y="3289"/>
                </a:lnTo>
                <a:lnTo>
                  <a:pt x="1164" y="3288"/>
                </a:lnTo>
                <a:lnTo>
                  <a:pt x="1155" y="3286"/>
                </a:lnTo>
                <a:lnTo>
                  <a:pt x="1152" y="3286"/>
                </a:lnTo>
                <a:lnTo>
                  <a:pt x="607" y="3113"/>
                </a:lnTo>
                <a:lnTo>
                  <a:pt x="590" y="3103"/>
                </a:lnTo>
                <a:lnTo>
                  <a:pt x="574" y="3092"/>
                </a:lnTo>
                <a:lnTo>
                  <a:pt x="559" y="3077"/>
                </a:lnTo>
                <a:lnTo>
                  <a:pt x="547" y="3061"/>
                </a:lnTo>
                <a:lnTo>
                  <a:pt x="536" y="3040"/>
                </a:lnTo>
                <a:lnTo>
                  <a:pt x="526" y="3015"/>
                </a:lnTo>
                <a:lnTo>
                  <a:pt x="524" y="3000"/>
                </a:lnTo>
                <a:lnTo>
                  <a:pt x="525" y="2982"/>
                </a:lnTo>
                <a:lnTo>
                  <a:pt x="528" y="2965"/>
                </a:lnTo>
                <a:lnTo>
                  <a:pt x="534" y="2946"/>
                </a:lnTo>
                <a:lnTo>
                  <a:pt x="542" y="2928"/>
                </a:lnTo>
                <a:lnTo>
                  <a:pt x="550" y="2912"/>
                </a:lnTo>
                <a:lnTo>
                  <a:pt x="558" y="2897"/>
                </a:lnTo>
                <a:lnTo>
                  <a:pt x="565" y="2885"/>
                </a:lnTo>
                <a:lnTo>
                  <a:pt x="571" y="2876"/>
                </a:lnTo>
                <a:lnTo>
                  <a:pt x="576" y="2870"/>
                </a:lnTo>
                <a:lnTo>
                  <a:pt x="578" y="2868"/>
                </a:lnTo>
                <a:lnTo>
                  <a:pt x="1119" y="2268"/>
                </a:lnTo>
                <a:lnTo>
                  <a:pt x="1121" y="2265"/>
                </a:lnTo>
                <a:lnTo>
                  <a:pt x="1128" y="2261"/>
                </a:lnTo>
                <a:lnTo>
                  <a:pt x="1136" y="2255"/>
                </a:lnTo>
                <a:lnTo>
                  <a:pt x="1148" y="2247"/>
                </a:lnTo>
                <a:lnTo>
                  <a:pt x="1162" y="2239"/>
                </a:lnTo>
                <a:lnTo>
                  <a:pt x="1178" y="2231"/>
                </a:lnTo>
                <a:lnTo>
                  <a:pt x="1195" y="2225"/>
                </a:lnTo>
                <a:lnTo>
                  <a:pt x="1214" y="2221"/>
                </a:lnTo>
                <a:lnTo>
                  <a:pt x="1233" y="2220"/>
                </a:lnTo>
                <a:close/>
                <a:moveTo>
                  <a:pt x="1728" y="2065"/>
                </a:moveTo>
                <a:lnTo>
                  <a:pt x="1742" y="2066"/>
                </a:lnTo>
                <a:lnTo>
                  <a:pt x="1754" y="2067"/>
                </a:lnTo>
                <a:lnTo>
                  <a:pt x="1762" y="2068"/>
                </a:lnTo>
                <a:lnTo>
                  <a:pt x="1764" y="2069"/>
                </a:lnTo>
                <a:lnTo>
                  <a:pt x="2543" y="2320"/>
                </a:lnTo>
                <a:lnTo>
                  <a:pt x="2546" y="2321"/>
                </a:lnTo>
                <a:lnTo>
                  <a:pt x="2551" y="2322"/>
                </a:lnTo>
                <a:lnTo>
                  <a:pt x="2561" y="2325"/>
                </a:lnTo>
                <a:lnTo>
                  <a:pt x="2573" y="2328"/>
                </a:lnTo>
                <a:lnTo>
                  <a:pt x="2585" y="2334"/>
                </a:lnTo>
                <a:lnTo>
                  <a:pt x="2600" y="2340"/>
                </a:lnTo>
                <a:lnTo>
                  <a:pt x="2613" y="2348"/>
                </a:lnTo>
                <a:lnTo>
                  <a:pt x="2625" y="2357"/>
                </a:lnTo>
                <a:lnTo>
                  <a:pt x="2638" y="2369"/>
                </a:lnTo>
                <a:lnTo>
                  <a:pt x="2646" y="2382"/>
                </a:lnTo>
                <a:lnTo>
                  <a:pt x="2652" y="2398"/>
                </a:lnTo>
                <a:lnTo>
                  <a:pt x="2654" y="2415"/>
                </a:lnTo>
                <a:lnTo>
                  <a:pt x="2652" y="2433"/>
                </a:lnTo>
                <a:lnTo>
                  <a:pt x="2649" y="2450"/>
                </a:lnTo>
                <a:lnTo>
                  <a:pt x="2645" y="2468"/>
                </a:lnTo>
                <a:lnTo>
                  <a:pt x="2640" y="2483"/>
                </a:lnTo>
                <a:lnTo>
                  <a:pt x="2633" y="2498"/>
                </a:lnTo>
                <a:lnTo>
                  <a:pt x="2628" y="2510"/>
                </a:lnTo>
                <a:lnTo>
                  <a:pt x="2624" y="2519"/>
                </a:lnTo>
                <a:lnTo>
                  <a:pt x="2621" y="2525"/>
                </a:lnTo>
                <a:lnTo>
                  <a:pt x="2620" y="2527"/>
                </a:lnTo>
                <a:lnTo>
                  <a:pt x="2291" y="3000"/>
                </a:lnTo>
                <a:lnTo>
                  <a:pt x="2289" y="3002"/>
                </a:lnTo>
                <a:lnTo>
                  <a:pt x="2283" y="3006"/>
                </a:lnTo>
                <a:lnTo>
                  <a:pt x="2274" y="3012"/>
                </a:lnTo>
                <a:lnTo>
                  <a:pt x="2261" y="3020"/>
                </a:lnTo>
                <a:lnTo>
                  <a:pt x="2246" y="3029"/>
                </a:lnTo>
                <a:lnTo>
                  <a:pt x="2230" y="3036"/>
                </a:lnTo>
                <a:lnTo>
                  <a:pt x="2211" y="3043"/>
                </a:lnTo>
                <a:lnTo>
                  <a:pt x="2193" y="3047"/>
                </a:lnTo>
                <a:lnTo>
                  <a:pt x="2173" y="3049"/>
                </a:lnTo>
                <a:lnTo>
                  <a:pt x="2157" y="3046"/>
                </a:lnTo>
                <a:lnTo>
                  <a:pt x="2140" y="3041"/>
                </a:lnTo>
                <a:lnTo>
                  <a:pt x="2124" y="3032"/>
                </a:lnTo>
                <a:lnTo>
                  <a:pt x="2108" y="3021"/>
                </a:lnTo>
                <a:lnTo>
                  <a:pt x="2094" y="3009"/>
                </a:lnTo>
                <a:lnTo>
                  <a:pt x="2080" y="2997"/>
                </a:lnTo>
                <a:lnTo>
                  <a:pt x="2068" y="2984"/>
                </a:lnTo>
                <a:lnTo>
                  <a:pt x="2059" y="2974"/>
                </a:lnTo>
                <a:lnTo>
                  <a:pt x="2052" y="2965"/>
                </a:lnTo>
                <a:lnTo>
                  <a:pt x="2047" y="2959"/>
                </a:lnTo>
                <a:lnTo>
                  <a:pt x="2044" y="2957"/>
                </a:lnTo>
                <a:lnTo>
                  <a:pt x="1628" y="2258"/>
                </a:lnTo>
                <a:lnTo>
                  <a:pt x="1627" y="2256"/>
                </a:lnTo>
                <a:lnTo>
                  <a:pt x="1625" y="2249"/>
                </a:lnTo>
                <a:lnTo>
                  <a:pt x="1621" y="2239"/>
                </a:lnTo>
                <a:lnTo>
                  <a:pt x="1617" y="2225"/>
                </a:lnTo>
                <a:lnTo>
                  <a:pt x="1614" y="2209"/>
                </a:lnTo>
                <a:lnTo>
                  <a:pt x="1611" y="2191"/>
                </a:lnTo>
                <a:lnTo>
                  <a:pt x="1610" y="2172"/>
                </a:lnTo>
                <a:lnTo>
                  <a:pt x="1612" y="2154"/>
                </a:lnTo>
                <a:lnTo>
                  <a:pt x="1616" y="2134"/>
                </a:lnTo>
                <a:lnTo>
                  <a:pt x="1624" y="2117"/>
                </a:lnTo>
                <a:lnTo>
                  <a:pt x="1637" y="2100"/>
                </a:lnTo>
                <a:lnTo>
                  <a:pt x="1637" y="2100"/>
                </a:lnTo>
                <a:lnTo>
                  <a:pt x="1655" y="2086"/>
                </a:lnTo>
                <a:lnTo>
                  <a:pt x="1673" y="2075"/>
                </a:lnTo>
                <a:lnTo>
                  <a:pt x="1693" y="2069"/>
                </a:lnTo>
                <a:lnTo>
                  <a:pt x="1711" y="2066"/>
                </a:lnTo>
                <a:lnTo>
                  <a:pt x="1728" y="2065"/>
                </a:lnTo>
                <a:close/>
                <a:moveTo>
                  <a:pt x="172" y="1414"/>
                </a:moveTo>
                <a:lnTo>
                  <a:pt x="190" y="1417"/>
                </a:lnTo>
                <a:lnTo>
                  <a:pt x="209" y="1419"/>
                </a:lnTo>
                <a:lnTo>
                  <a:pt x="226" y="1423"/>
                </a:lnTo>
                <a:lnTo>
                  <a:pt x="242" y="1427"/>
                </a:lnTo>
                <a:lnTo>
                  <a:pt x="255" y="1431"/>
                </a:lnTo>
                <a:lnTo>
                  <a:pt x="265" y="1435"/>
                </a:lnTo>
                <a:lnTo>
                  <a:pt x="272" y="1437"/>
                </a:lnTo>
                <a:lnTo>
                  <a:pt x="274" y="1438"/>
                </a:lnTo>
                <a:lnTo>
                  <a:pt x="968" y="1790"/>
                </a:lnTo>
                <a:lnTo>
                  <a:pt x="971" y="1791"/>
                </a:lnTo>
                <a:lnTo>
                  <a:pt x="978" y="1796"/>
                </a:lnTo>
                <a:lnTo>
                  <a:pt x="988" y="1802"/>
                </a:lnTo>
                <a:lnTo>
                  <a:pt x="1000" y="1810"/>
                </a:lnTo>
                <a:lnTo>
                  <a:pt x="1013" y="1820"/>
                </a:lnTo>
                <a:lnTo>
                  <a:pt x="1028" y="1834"/>
                </a:lnTo>
                <a:lnTo>
                  <a:pt x="1041" y="1848"/>
                </a:lnTo>
                <a:lnTo>
                  <a:pt x="1054" y="1866"/>
                </a:lnTo>
                <a:lnTo>
                  <a:pt x="1063" y="1884"/>
                </a:lnTo>
                <a:lnTo>
                  <a:pt x="1069" y="1905"/>
                </a:lnTo>
                <a:lnTo>
                  <a:pt x="1071" y="1928"/>
                </a:lnTo>
                <a:lnTo>
                  <a:pt x="1069" y="1956"/>
                </a:lnTo>
                <a:lnTo>
                  <a:pt x="1065" y="1979"/>
                </a:lnTo>
                <a:lnTo>
                  <a:pt x="1059" y="1998"/>
                </a:lnTo>
                <a:lnTo>
                  <a:pt x="1051" y="2013"/>
                </a:lnTo>
                <a:lnTo>
                  <a:pt x="1041" y="2026"/>
                </a:lnTo>
                <a:lnTo>
                  <a:pt x="1032" y="2035"/>
                </a:lnTo>
                <a:lnTo>
                  <a:pt x="1022" y="2042"/>
                </a:lnTo>
                <a:lnTo>
                  <a:pt x="1010" y="2049"/>
                </a:lnTo>
                <a:lnTo>
                  <a:pt x="1000" y="2054"/>
                </a:lnTo>
                <a:lnTo>
                  <a:pt x="990" y="2059"/>
                </a:lnTo>
                <a:lnTo>
                  <a:pt x="982" y="2064"/>
                </a:lnTo>
                <a:lnTo>
                  <a:pt x="172" y="2245"/>
                </a:lnTo>
                <a:lnTo>
                  <a:pt x="169" y="2245"/>
                </a:lnTo>
                <a:lnTo>
                  <a:pt x="162" y="2247"/>
                </a:lnTo>
                <a:lnTo>
                  <a:pt x="152" y="2250"/>
                </a:lnTo>
                <a:lnTo>
                  <a:pt x="140" y="2253"/>
                </a:lnTo>
                <a:lnTo>
                  <a:pt x="125" y="2256"/>
                </a:lnTo>
                <a:lnTo>
                  <a:pt x="109" y="2258"/>
                </a:lnTo>
                <a:lnTo>
                  <a:pt x="91" y="2259"/>
                </a:lnTo>
                <a:lnTo>
                  <a:pt x="75" y="2258"/>
                </a:lnTo>
                <a:lnTo>
                  <a:pt x="59" y="2254"/>
                </a:lnTo>
                <a:lnTo>
                  <a:pt x="43" y="2248"/>
                </a:lnTo>
                <a:lnTo>
                  <a:pt x="30" y="2239"/>
                </a:lnTo>
                <a:lnTo>
                  <a:pt x="20" y="2225"/>
                </a:lnTo>
                <a:lnTo>
                  <a:pt x="12" y="2209"/>
                </a:lnTo>
                <a:lnTo>
                  <a:pt x="7" y="2190"/>
                </a:lnTo>
                <a:lnTo>
                  <a:pt x="4" y="2169"/>
                </a:lnTo>
                <a:lnTo>
                  <a:pt x="2" y="2149"/>
                </a:lnTo>
                <a:lnTo>
                  <a:pt x="1" y="2128"/>
                </a:lnTo>
                <a:lnTo>
                  <a:pt x="0" y="2117"/>
                </a:lnTo>
                <a:lnTo>
                  <a:pt x="0" y="2107"/>
                </a:lnTo>
                <a:lnTo>
                  <a:pt x="1" y="2097"/>
                </a:lnTo>
                <a:lnTo>
                  <a:pt x="1" y="2088"/>
                </a:lnTo>
                <a:lnTo>
                  <a:pt x="1" y="2085"/>
                </a:lnTo>
                <a:lnTo>
                  <a:pt x="46" y="1525"/>
                </a:lnTo>
                <a:lnTo>
                  <a:pt x="50" y="1507"/>
                </a:lnTo>
                <a:lnTo>
                  <a:pt x="59" y="1489"/>
                </a:lnTo>
                <a:lnTo>
                  <a:pt x="71" y="1470"/>
                </a:lnTo>
                <a:lnTo>
                  <a:pt x="86" y="1454"/>
                </a:lnTo>
                <a:lnTo>
                  <a:pt x="104" y="1438"/>
                </a:lnTo>
                <a:lnTo>
                  <a:pt x="122" y="1426"/>
                </a:lnTo>
                <a:lnTo>
                  <a:pt x="137" y="1419"/>
                </a:lnTo>
                <a:lnTo>
                  <a:pt x="153" y="1416"/>
                </a:lnTo>
                <a:lnTo>
                  <a:pt x="172" y="1414"/>
                </a:lnTo>
                <a:close/>
                <a:moveTo>
                  <a:pt x="2158" y="839"/>
                </a:moveTo>
                <a:lnTo>
                  <a:pt x="2181" y="843"/>
                </a:lnTo>
                <a:lnTo>
                  <a:pt x="2202" y="851"/>
                </a:lnTo>
                <a:lnTo>
                  <a:pt x="2218" y="861"/>
                </a:lnTo>
                <a:lnTo>
                  <a:pt x="2233" y="872"/>
                </a:lnTo>
                <a:lnTo>
                  <a:pt x="2243" y="883"/>
                </a:lnTo>
                <a:lnTo>
                  <a:pt x="2251" y="892"/>
                </a:lnTo>
                <a:lnTo>
                  <a:pt x="2255" y="898"/>
                </a:lnTo>
                <a:lnTo>
                  <a:pt x="2257" y="900"/>
                </a:lnTo>
                <a:lnTo>
                  <a:pt x="2628" y="1340"/>
                </a:lnTo>
                <a:lnTo>
                  <a:pt x="2629" y="1342"/>
                </a:lnTo>
                <a:lnTo>
                  <a:pt x="2632" y="1349"/>
                </a:lnTo>
                <a:lnTo>
                  <a:pt x="2637" y="1360"/>
                </a:lnTo>
                <a:lnTo>
                  <a:pt x="2641" y="1374"/>
                </a:lnTo>
                <a:lnTo>
                  <a:pt x="2645" y="1391"/>
                </a:lnTo>
                <a:lnTo>
                  <a:pt x="2648" y="1408"/>
                </a:lnTo>
                <a:lnTo>
                  <a:pt x="2650" y="1428"/>
                </a:lnTo>
                <a:lnTo>
                  <a:pt x="2649" y="1448"/>
                </a:lnTo>
                <a:lnTo>
                  <a:pt x="2646" y="1467"/>
                </a:lnTo>
                <a:lnTo>
                  <a:pt x="2640" y="1483"/>
                </a:lnTo>
                <a:lnTo>
                  <a:pt x="2630" y="1497"/>
                </a:lnTo>
                <a:lnTo>
                  <a:pt x="2617" y="1511"/>
                </a:lnTo>
                <a:lnTo>
                  <a:pt x="2603" y="1523"/>
                </a:lnTo>
                <a:lnTo>
                  <a:pt x="2587" y="1534"/>
                </a:lnTo>
                <a:lnTo>
                  <a:pt x="2572" y="1545"/>
                </a:lnTo>
                <a:lnTo>
                  <a:pt x="2557" y="1553"/>
                </a:lnTo>
                <a:lnTo>
                  <a:pt x="2545" y="1559"/>
                </a:lnTo>
                <a:lnTo>
                  <a:pt x="2535" y="1564"/>
                </a:lnTo>
                <a:lnTo>
                  <a:pt x="2528" y="1567"/>
                </a:lnTo>
                <a:lnTo>
                  <a:pt x="2525" y="1568"/>
                </a:lnTo>
                <a:lnTo>
                  <a:pt x="1747" y="1797"/>
                </a:lnTo>
                <a:lnTo>
                  <a:pt x="1745" y="1797"/>
                </a:lnTo>
                <a:lnTo>
                  <a:pt x="1738" y="1798"/>
                </a:lnTo>
                <a:lnTo>
                  <a:pt x="1727" y="1799"/>
                </a:lnTo>
                <a:lnTo>
                  <a:pt x="1712" y="1800"/>
                </a:lnTo>
                <a:lnTo>
                  <a:pt x="1696" y="1799"/>
                </a:lnTo>
                <a:lnTo>
                  <a:pt x="1679" y="1797"/>
                </a:lnTo>
                <a:lnTo>
                  <a:pt x="1660" y="1793"/>
                </a:lnTo>
                <a:lnTo>
                  <a:pt x="1643" y="1786"/>
                </a:lnTo>
                <a:lnTo>
                  <a:pt x="1625" y="1778"/>
                </a:lnTo>
                <a:lnTo>
                  <a:pt x="1610" y="1765"/>
                </a:lnTo>
                <a:lnTo>
                  <a:pt x="1597" y="1748"/>
                </a:lnTo>
                <a:lnTo>
                  <a:pt x="1588" y="1727"/>
                </a:lnTo>
                <a:lnTo>
                  <a:pt x="1583" y="1707"/>
                </a:lnTo>
                <a:lnTo>
                  <a:pt x="1582" y="1687"/>
                </a:lnTo>
                <a:lnTo>
                  <a:pt x="1583" y="1667"/>
                </a:lnTo>
                <a:lnTo>
                  <a:pt x="1587" y="1651"/>
                </a:lnTo>
                <a:lnTo>
                  <a:pt x="1591" y="1638"/>
                </a:lnTo>
                <a:lnTo>
                  <a:pt x="1595" y="1626"/>
                </a:lnTo>
                <a:lnTo>
                  <a:pt x="1598" y="1619"/>
                </a:lnTo>
                <a:lnTo>
                  <a:pt x="1599" y="1617"/>
                </a:lnTo>
                <a:lnTo>
                  <a:pt x="2039" y="922"/>
                </a:lnTo>
                <a:lnTo>
                  <a:pt x="2040" y="920"/>
                </a:lnTo>
                <a:lnTo>
                  <a:pt x="2044" y="913"/>
                </a:lnTo>
                <a:lnTo>
                  <a:pt x="2051" y="903"/>
                </a:lnTo>
                <a:lnTo>
                  <a:pt x="2060" y="891"/>
                </a:lnTo>
                <a:lnTo>
                  <a:pt x="2071" y="878"/>
                </a:lnTo>
                <a:lnTo>
                  <a:pt x="2085" y="866"/>
                </a:lnTo>
                <a:lnTo>
                  <a:pt x="2100" y="855"/>
                </a:lnTo>
                <a:lnTo>
                  <a:pt x="2117" y="845"/>
                </a:lnTo>
                <a:lnTo>
                  <a:pt x="2137" y="840"/>
                </a:lnTo>
                <a:lnTo>
                  <a:pt x="2158" y="839"/>
                </a:lnTo>
                <a:close/>
                <a:moveTo>
                  <a:pt x="1159" y="0"/>
                </a:moveTo>
                <a:lnTo>
                  <a:pt x="1174" y="1"/>
                </a:lnTo>
                <a:lnTo>
                  <a:pt x="1190" y="5"/>
                </a:lnTo>
                <a:lnTo>
                  <a:pt x="1209" y="11"/>
                </a:lnTo>
                <a:lnTo>
                  <a:pt x="1230" y="21"/>
                </a:lnTo>
                <a:lnTo>
                  <a:pt x="1255" y="35"/>
                </a:lnTo>
                <a:lnTo>
                  <a:pt x="1270" y="47"/>
                </a:lnTo>
                <a:lnTo>
                  <a:pt x="1284" y="64"/>
                </a:lnTo>
                <a:lnTo>
                  <a:pt x="1295" y="83"/>
                </a:lnTo>
                <a:lnTo>
                  <a:pt x="1304" y="104"/>
                </a:lnTo>
                <a:lnTo>
                  <a:pt x="1313" y="126"/>
                </a:lnTo>
                <a:lnTo>
                  <a:pt x="1319" y="146"/>
                </a:lnTo>
                <a:lnTo>
                  <a:pt x="1323" y="166"/>
                </a:lnTo>
                <a:lnTo>
                  <a:pt x="1326" y="183"/>
                </a:lnTo>
                <a:lnTo>
                  <a:pt x="1329" y="197"/>
                </a:lnTo>
                <a:lnTo>
                  <a:pt x="1330" y="206"/>
                </a:lnTo>
                <a:lnTo>
                  <a:pt x="1330" y="209"/>
                </a:lnTo>
                <a:lnTo>
                  <a:pt x="1336" y="1322"/>
                </a:lnTo>
                <a:lnTo>
                  <a:pt x="1336" y="1324"/>
                </a:lnTo>
                <a:lnTo>
                  <a:pt x="1335" y="1332"/>
                </a:lnTo>
                <a:lnTo>
                  <a:pt x="1333" y="1342"/>
                </a:lnTo>
                <a:lnTo>
                  <a:pt x="1329" y="1357"/>
                </a:lnTo>
                <a:lnTo>
                  <a:pt x="1324" y="1373"/>
                </a:lnTo>
                <a:lnTo>
                  <a:pt x="1318" y="1391"/>
                </a:lnTo>
                <a:lnTo>
                  <a:pt x="1310" y="1409"/>
                </a:lnTo>
                <a:lnTo>
                  <a:pt x="1298" y="1427"/>
                </a:lnTo>
                <a:lnTo>
                  <a:pt x="1286" y="1443"/>
                </a:lnTo>
                <a:lnTo>
                  <a:pt x="1269" y="1458"/>
                </a:lnTo>
                <a:lnTo>
                  <a:pt x="1252" y="1470"/>
                </a:lnTo>
                <a:lnTo>
                  <a:pt x="1230" y="1477"/>
                </a:lnTo>
                <a:lnTo>
                  <a:pt x="1206" y="1482"/>
                </a:lnTo>
                <a:lnTo>
                  <a:pt x="1182" y="1481"/>
                </a:lnTo>
                <a:lnTo>
                  <a:pt x="1160" y="1476"/>
                </a:lnTo>
                <a:lnTo>
                  <a:pt x="1141" y="1470"/>
                </a:lnTo>
                <a:lnTo>
                  <a:pt x="1123" y="1462"/>
                </a:lnTo>
                <a:lnTo>
                  <a:pt x="1108" y="1453"/>
                </a:lnTo>
                <a:lnTo>
                  <a:pt x="1097" y="1444"/>
                </a:lnTo>
                <a:lnTo>
                  <a:pt x="1088" y="1437"/>
                </a:lnTo>
                <a:lnTo>
                  <a:pt x="1081" y="1432"/>
                </a:lnTo>
                <a:lnTo>
                  <a:pt x="1079" y="1430"/>
                </a:lnTo>
                <a:lnTo>
                  <a:pt x="409" y="511"/>
                </a:lnTo>
                <a:lnTo>
                  <a:pt x="407" y="509"/>
                </a:lnTo>
                <a:lnTo>
                  <a:pt x="403" y="504"/>
                </a:lnTo>
                <a:lnTo>
                  <a:pt x="397" y="495"/>
                </a:lnTo>
                <a:lnTo>
                  <a:pt x="389" y="484"/>
                </a:lnTo>
                <a:lnTo>
                  <a:pt x="380" y="471"/>
                </a:lnTo>
                <a:lnTo>
                  <a:pt x="372" y="455"/>
                </a:lnTo>
                <a:lnTo>
                  <a:pt x="364" y="439"/>
                </a:lnTo>
                <a:lnTo>
                  <a:pt x="357" y="420"/>
                </a:lnTo>
                <a:lnTo>
                  <a:pt x="352" y="401"/>
                </a:lnTo>
                <a:lnTo>
                  <a:pt x="348" y="382"/>
                </a:lnTo>
                <a:lnTo>
                  <a:pt x="348" y="363"/>
                </a:lnTo>
                <a:lnTo>
                  <a:pt x="353" y="344"/>
                </a:lnTo>
                <a:lnTo>
                  <a:pt x="361" y="326"/>
                </a:lnTo>
                <a:lnTo>
                  <a:pt x="375" y="307"/>
                </a:lnTo>
                <a:lnTo>
                  <a:pt x="390" y="292"/>
                </a:lnTo>
                <a:lnTo>
                  <a:pt x="406" y="280"/>
                </a:lnTo>
                <a:lnTo>
                  <a:pt x="421" y="269"/>
                </a:lnTo>
                <a:lnTo>
                  <a:pt x="436" y="262"/>
                </a:lnTo>
                <a:lnTo>
                  <a:pt x="447" y="256"/>
                </a:lnTo>
                <a:lnTo>
                  <a:pt x="454" y="253"/>
                </a:lnTo>
                <a:lnTo>
                  <a:pt x="457" y="253"/>
                </a:lnTo>
                <a:lnTo>
                  <a:pt x="1103" y="11"/>
                </a:lnTo>
                <a:lnTo>
                  <a:pt x="1110" y="9"/>
                </a:lnTo>
                <a:lnTo>
                  <a:pt x="1118" y="7"/>
                </a:lnTo>
                <a:lnTo>
                  <a:pt x="1127" y="4"/>
                </a:lnTo>
                <a:lnTo>
                  <a:pt x="1137" y="2"/>
                </a:lnTo>
                <a:lnTo>
                  <a:pt x="1147" y="0"/>
                </a:lnTo>
                <a:lnTo>
                  <a:pt x="115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04" name="Group 1787"/>
          <p:cNvGrpSpPr>
            <a:grpSpLocks noChangeAspect="1"/>
          </p:cNvGrpSpPr>
          <p:nvPr/>
        </p:nvGrpSpPr>
        <p:grpSpPr bwMode="auto">
          <a:xfrm>
            <a:off x="8148619" y="3131005"/>
            <a:ext cx="295511" cy="340085"/>
            <a:chOff x="3219" y="9555"/>
            <a:chExt cx="358" cy="412"/>
          </a:xfrm>
          <a:solidFill>
            <a:srgbClr val="FFFFFF"/>
          </a:solidFill>
        </p:grpSpPr>
        <p:sp>
          <p:nvSpPr>
            <p:cNvPr id="105" name="Freeform 1789"/>
            <p:cNvSpPr>
              <a:spLocks noEditPoints="1"/>
            </p:cNvSpPr>
            <p:nvPr/>
          </p:nvSpPr>
          <p:spPr bwMode="auto">
            <a:xfrm>
              <a:off x="3261" y="9627"/>
              <a:ext cx="274" cy="268"/>
            </a:xfrm>
            <a:custGeom>
              <a:avLst/>
              <a:gdLst>
                <a:gd name="T0" fmla="*/ 405 w 2185"/>
                <a:gd name="T1" fmla="*/ 1718 h 2148"/>
                <a:gd name="T2" fmla="*/ 261 w 2185"/>
                <a:gd name="T3" fmla="*/ 1857 h 2148"/>
                <a:gd name="T4" fmla="*/ 154 w 2185"/>
                <a:gd name="T5" fmla="*/ 2002 h 2148"/>
                <a:gd name="T6" fmla="*/ 189 w 2185"/>
                <a:gd name="T7" fmla="*/ 2008 h 2148"/>
                <a:gd name="T8" fmla="*/ 316 w 2185"/>
                <a:gd name="T9" fmla="*/ 1873 h 2148"/>
                <a:gd name="T10" fmla="*/ 1862 w 2185"/>
                <a:gd name="T11" fmla="*/ 1376 h 2148"/>
                <a:gd name="T12" fmla="*/ 1827 w 2185"/>
                <a:gd name="T13" fmla="*/ 1427 h 2148"/>
                <a:gd name="T14" fmla="*/ 2033 w 2185"/>
                <a:gd name="T15" fmla="*/ 1478 h 2148"/>
                <a:gd name="T16" fmla="*/ 2108 w 2185"/>
                <a:gd name="T17" fmla="*/ 1465 h 2148"/>
                <a:gd name="T18" fmla="*/ 2107 w 2185"/>
                <a:gd name="T19" fmla="*/ 1430 h 2148"/>
                <a:gd name="T20" fmla="*/ 2017 w 2185"/>
                <a:gd name="T21" fmla="*/ 1390 h 2148"/>
                <a:gd name="T22" fmla="*/ 1914 w 2185"/>
                <a:gd name="T23" fmla="*/ 1376 h 2148"/>
                <a:gd name="T24" fmla="*/ 956 w 2185"/>
                <a:gd name="T25" fmla="*/ 1030 h 2148"/>
                <a:gd name="T26" fmla="*/ 826 w 2185"/>
                <a:gd name="T27" fmla="*/ 1304 h 2148"/>
                <a:gd name="T28" fmla="*/ 999 w 2185"/>
                <a:gd name="T29" fmla="*/ 1389 h 2148"/>
                <a:gd name="T30" fmla="*/ 1211 w 2185"/>
                <a:gd name="T31" fmla="*/ 1235 h 2148"/>
                <a:gd name="T32" fmla="*/ 990 w 2185"/>
                <a:gd name="T33" fmla="*/ 944 h 2148"/>
                <a:gd name="T34" fmla="*/ 973 w 2185"/>
                <a:gd name="T35" fmla="*/ 110 h 2148"/>
                <a:gd name="T36" fmla="*/ 969 w 2185"/>
                <a:gd name="T37" fmla="*/ 201 h 2148"/>
                <a:gd name="T38" fmla="*/ 971 w 2185"/>
                <a:gd name="T39" fmla="*/ 304 h 2148"/>
                <a:gd name="T40" fmla="*/ 1005 w 2185"/>
                <a:gd name="T41" fmla="*/ 512 h 2148"/>
                <a:gd name="T42" fmla="*/ 1052 w 2185"/>
                <a:gd name="T43" fmla="*/ 363 h 2148"/>
                <a:gd name="T44" fmla="*/ 1049 w 2185"/>
                <a:gd name="T45" fmla="*/ 191 h 2148"/>
                <a:gd name="T46" fmla="*/ 1010 w 2185"/>
                <a:gd name="T47" fmla="*/ 81 h 2148"/>
                <a:gd name="T48" fmla="*/ 1019 w 2185"/>
                <a:gd name="T49" fmla="*/ 2 h 2148"/>
                <a:gd name="T50" fmla="*/ 1095 w 2185"/>
                <a:gd name="T51" fmla="*/ 56 h 2148"/>
                <a:gd name="T52" fmla="*/ 1124 w 2185"/>
                <a:gd name="T53" fmla="*/ 121 h 2148"/>
                <a:gd name="T54" fmla="*/ 1130 w 2185"/>
                <a:gd name="T55" fmla="*/ 222 h 2148"/>
                <a:gd name="T56" fmla="*/ 1116 w 2185"/>
                <a:gd name="T57" fmla="*/ 400 h 2148"/>
                <a:gd name="T58" fmla="*/ 1092 w 2185"/>
                <a:gd name="T59" fmla="*/ 573 h 2148"/>
                <a:gd name="T60" fmla="*/ 1077 w 2185"/>
                <a:gd name="T61" fmla="*/ 668 h 2148"/>
                <a:gd name="T62" fmla="*/ 1129 w 2185"/>
                <a:gd name="T63" fmla="*/ 863 h 2148"/>
                <a:gd name="T64" fmla="*/ 1355 w 2185"/>
                <a:gd name="T65" fmla="*/ 1169 h 2148"/>
                <a:gd name="T66" fmla="*/ 1591 w 2185"/>
                <a:gd name="T67" fmla="*/ 1270 h 2148"/>
                <a:gd name="T68" fmla="*/ 1915 w 2185"/>
                <a:gd name="T69" fmla="*/ 1257 h 2148"/>
                <a:gd name="T70" fmla="*/ 2108 w 2185"/>
                <a:gd name="T71" fmla="*/ 1294 h 2148"/>
                <a:gd name="T72" fmla="*/ 2172 w 2185"/>
                <a:gd name="T73" fmla="*/ 1350 h 2148"/>
                <a:gd name="T74" fmla="*/ 2183 w 2185"/>
                <a:gd name="T75" fmla="*/ 1467 h 2148"/>
                <a:gd name="T76" fmla="*/ 2128 w 2185"/>
                <a:gd name="T77" fmla="*/ 1571 h 2148"/>
                <a:gd name="T78" fmla="*/ 2023 w 2185"/>
                <a:gd name="T79" fmla="*/ 1595 h 2148"/>
                <a:gd name="T80" fmla="*/ 1780 w 2185"/>
                <a:gd name="T81" fmla="*/ 1553 h 2148"/>
                <a:gd name="T82" fmla="*/ 1505 w 2185"/>
                <a:gd name="T83" fmla="*/ 1441 h 2148"/>
                <a:gd name="T84" fmla="*/ 1004 w 2185"/>
                <a:gd name="T85" fmla="*/ 1504 h 2148"/>
                <a:gd name="T86" fmla="*/ 581 w 2185"/>
                <a:gd name="T87" fmla="*/ 1749 h 2148"/>
                <a:gd name="T88" fmla="*/ 386 w 2185"/>
                <a:gd name="T89" fmla="*/ 2016 h 2148"/>
                <a:gd name="T90" fmla="*/ 221 w 2185"/>
                <a:gd name="T91" fmla="*/ 2138 h 2148"/>
                <a:gd name="T92" fmla="*/ 89 w 2185"/>
                <a:gd name="T93" fmla="*/ 2130 h 2148"/>
                <a:gd name="T94" fmla="*/ 2 w 2185"/>
                <a:gd name="T95" fmla="*/ 2054 h 2148"/>
                <a:gd name="T96" fmla="*/ 28 w 2185"/>
                <a:gd name="T97" fmla="*/ 1944 h 2148"/>
                <a:gd name="T98" fmla="*/ 186 w 2185"/>
                <a:gd name="T99" fmla="*/ 1769 h 2148"/>
                <a:gd name="T100" fmla="*/ 357 w 2185"/>
                <a:gd name="T101" fmla="*/ 1653 h 2148"/>
                <a:gd name="T102" fmla="*/ 428 w 2185"/>
                <a:gd name="T103" fmla="*/ 1615 h 2148"/>
                <a:gd name="T104" fmla="*/ 516 w 2185"/>
                <a:gd name="T105" fmla="*/ 1567 h 2148"/>
                <a:gd name="T106" fmla="*/ 695 w 2185"/>
                <a:gd name="T107" fmla="*/ 1237 h 2148"/>
                <a:gd name="T108" fmla="*/ 857 w 2185"/>
                <a:gd name="T109" fmla="*/ 904 h 2148"/>
                <a:gd name="T110" fmla="*/ 857 w 2185"/>
                <a:gd name="T111" fmla="*/ 542 h 2148"/>
                <a:gd name="T112" fmla="*/ 817 w 2185"/>
                <a:gd name="T113" fmla="*/ 227 h 2148"/>
                <a:gd name="T114" fmla="*/ 854 w 2185"/>
                <a:gd name="T115" fmla="*/ 44 h 2148"/>
                <a:gd name="T116" fmla="*/ 964 w 2185"/>
                <a:gd name="T117" fmla="*/ 0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85" h="2148">
                  <a:moveTo>
                    <a:pt x="451" y="1677"/>
                  </a:moveTo>
                  <a:lnTo>
                    <a:pt x="438" y="1688"/>
                  </a:lnTo>
                  <a:lnTo>
                    <a:pt x="426" y="1700"/>
                  </a:lnTo>
                  <a:lnTo>
                    <a:pt x="416" y="1710"/>
                  </a:lnTo>
                  <a:lnTo>
                    <a:pt x="405" y="1718"/>
                  </a:lnTo>
                  <a:lnTo>
                    <a:pt x="399" y="1724"/>
                  </a:lnTo>
                  <a:lnTo>
                    <a:pt x="361" y="1757"/>
                  </a:lnTo>
                  <a:lnTo>
                    <a:pt x="325" y="1791"/>
                  </a:lnTo>
                  <a:lnTo>
                    <a:pt x="292" y="1824"/>
                  </a:lnTo>
                  <a:lnTo>
                    <a:pt x="261" y="1857"/>
                  </a:lnTo>
                  <a:lnTo>
                    <a:pt x="234" y="1889"/>
                  </a:lnTo>
                  <a:lnTo>
                    <a:pt x="209" y="1920"/>
                  </a:lnTo>
                  <a:lnTo>
                    <a:pt x="187" y="1949"/>
                  </a:lnTo>
                  <a:lnTo>
                    <a:pt x="169" y="1976"/>
                  </a:lnTo>
                  <a:lnTo>
                    <a:pt x="154" y="2002"/>
                  </a:lnTo>
                  <a:lnTo>
                    <a:pt x="141" y="2025"/>
                  </a:lnTo>
                  <a:lnTo>
                    <a:pt x="133" y="2045"/>
                  </a:lnTo>
                  <a:lnTo>
                    <a:pt x="150" y="2035"/>
                  </a:lnTo>
                  <a:lnTo>
                    <a:pt x="169" y="2024"/>
                  </a:lnTo>
                  <a:lnTo>
                    <a:pt x="189" y="2008"/>
                  </a:lnTo>
                  <a:lnTo>
                    <a:pt x="211" y="1990"/>
                  </a:lnTo>
                  <a:lnTo>
                    <a:pt x="235" y="1967"/>
                  </a:lnTo>
                  <a:lnTo>
                    <a:pt x="260" y="1940"/>
                  </a:lnTo>
                  <a:lnTo>
                    <a:pt x="287" y="1908"/>
                  </a:lnTo>
                  <a:lnTo>
                    <a:pt x="316" y="1873"/>
                  </a:lnTo>
                  <a:lnTo>
                    <a:pt x="347" y="1832"/>
                  </a:lnTo>
                  <a:lnTo>
                    <a:pt x="380" y="1785"/>
                  </a:lnTo>
                  <a:lnTo>
                    <a:pt x="414" y="1734"/>
                  </a:lnTo>
                  <a:lnTo>
                    <a:pt x="451" y="1677"/>
                  </a:lnTo>
                  <a:close/>
                  <a:moveTo>
                    <a:pt x="1862" y="1376"/>
                  </a:moveTo>
                  <a:lnTo>
                    <a:pt x="1818" y="1377"/>
                  </a:lnTo>
                  <a:lnTo>
                    <a:pt x="1770" y="1379"/>
                  </a:lnTo>
                  <a:lnTo>
                    <a:pt x="1718" y="1383"/>
                  </a:lnTo>
                  <a:lnTo>
                    <a:pt x="1775" y="1406"/>
                  </a:lnTo>
                  <a:lnTo>
                    <a:pt x="1827" y="1427"/>
                  </a:lnTo>
                  <a:lnTo>
                    <a:pt x="1875" y="1445"/>
                  </a:lnTo>
                  <a:lnTo>
                    <a:pt x="1919" y="1459"/>
                  </a:lnTo>
                  <a:lnTo>
                    <a:pt x="1960" y="1469"/>
                  </a:lnTo>
                  <a:lnTo>
                    <a:pt x="1997" y="1476"/>
                  </a:lnTo>
                  <a:lnTo>
                    <a:pt x="2033" y="1478"/>
                  </a:lnTo>
                  <a:lnTo>
                    <a:pt x="2048" y="1478"/>
                  </a:lnTo>
                  <a:lnTo>
                    <a:pt x="2066" y="1476"/>
                  </a:lnTo>
                  <a:lnTo>
                    <a:pt x="2083" y="1472"/>
                  </a:lnTo>
                  <a:lnTo>
                    <a:pt x="2098" y="1469"/>
                  </a:lnTo>
                  <a:lnTo>
                    <a:pt x="2108" y="1465"/>
                  </a:lnTo>
                  <a:lnTo>
                    <a:pt x="2112" y="1461"/>
                  </a:lnTo>
                  <a:lnTo>
                    <a:pt x="2114" y="1455"/>
                  </a:lnTo>
                  <a:lnTo>
                    <a:pt x="2114" y="1448"/>
                  </a:lnTo>
                  <a:lnTo>
                    <a:pt x="2112" y="1439"/>
                  </a:lnTo>
                  <a:lnTo>
                    <a:pt x="2107" y="1430"/>
                  </a:lnTo>
                  <a:lnTo>
                    <a:pt x="2098" y="1421"/>
                  </a:lnTo>
                  <a:lnTo>
                    <a:pt x="2084" y="1412"/>
                  </a:lnTo>
                  <a:lnTo>
                    <a:pt x="2066" y="1403"/>
                  </a:lnTo>
                  <a:lnTo>
                    <a:pt x="2043" y="1396"/>
                  </a:lnTo>
                  <a:lnTo>
                    <a:pt x="2017" y="1390"/>
                  </a:lnTo>
                  <a:lnTo>
                    <a:pt x="1994" y="1385"/>
                  </a:lnTo>
                  <a:lnTo>
                    <a:pt x="1973" y="1382"/>
                  </a:lnTo>
                  <a:lnTo>
                    <a:pt x="1954" y="1378"/>
                  </a:lnTo>
                  <a:lnTo>
                    <a:pt x="1934" y="1377"/>
                  </a:lnTo>
                  <a:lnTo>
                    <a:pt x="1914" y="1376"/>
                  </a:lnTo>
                  <a:lnTo>
                    <a:pt x="1890" y="1376"/>
                  </a:lnTo>
                  <a:lnTo>
                    <a:pt x="1862" y="1376"/>
                  </a:lnTo>
                  <a:close/>
                  <a:moveTo>
                    <a:pt x="990" y="944"/>
                  </a:moveTo>
                  <a:lnTo>
                    <a:pt x="974" y="986"/>
                  </a:lnTo>
                  <a:lnTo>
                    <a:pt x="956" y="1030"/>
                  </a:lnTo>
                  <a:lnTo>
                    <a:pt x="935" y="1079"/>
                  </a:lnTo>
                  <a:lnTo>
                    <a:pt x="912" y="1130"/>
                  </a:lnTo>
                  <a:lnTo>
                    <a:pt x="887" y="1184"/>
                  </a:lnTo>
                  <a:lnTo>
                    <a:pt x="858" y="1242"/>
                  </a:lnTo>
                  <a:lnTo>
                    <a:pt x="826" y="1304"/>
                  </a:lnTo>
                  <a:lnTo>
                    <a:pt x="778" y="1393"/>
                  </a:lnTo>
                  <a:lnTo>
                    <a:pt x="731" y="1477"/>
                  </a:lnTo>
                  <a:lnTo>
                    <a:pt x="817" y="1446"/>
                  </a:lnTo>
                  <a:lnTo>
                    <a:pt x="906" y="1417"/>
                  </a:lnTo>
                  <a:lnTo>
                    <a:pt x="999" y="1389"/>
                  </a:lnTo>
                  <a:lnTo>
                    <a:pt x="1096" y="1363"/>
                  </a:lnTo>
                  <a:lnTo>
                    <a:pt x="1198" y="1339"/>
                  </a:lnTo>
                  <a:lnTo>
                    <a:pt x="1305" y="1316"/>
                  </a:lnTo>
                  <a:lnTo>
                    <a:pt x="1263" y="1282"/>
                  </a:lnTo>
                  <a:lnTo>
                    <a:pt x="1211" y="1235"/>
                  </a:lnTo>
                  <a:lnTo>
                    <a:pt x="1161" y="1183"/>
                  </a:lnTo>
                  <a:lnTo>
                    <a:pt x="1114" y="1129"/>
                  </a:lnTo>
                  <a:lnTo>
                    <a:pt x="1070" y="1071"/>
                  </a:lnTo>
                  <a:lnTo>
                    <a:pt x="1029" y="1009"/>
                  </a:lnTo>
                  <a:lnTo>
                    <a:pt x="990" y="944"/>
                  </a:lnTo>
                  <a:close/>
                  <a:moveTo>
                    <a:pt x="986" y="69"/>
                  </a:moveTo>
                  <a:lnTo>
                    <a:pt x="982" y="72"/>
                  </a:lnTo>
                  <a:lnTo>
                    <a:pt x="978" y="81"/>
                  </a:lnTo>
                  <a:lnTo>
                    <a:pt x="975" y="94"/>
                  </a:lnTo>
                  <a:lnTo>
                    <a:pt x="973" y="110"/>
                  </a:lnTo>
                  <a:lnTo>
                    <a:pt x="971" y="128"/>
                  </a:lnTo>
                  <a:lnTo>
                    <a:pt x="970" y="147"/>
                  </a:lnTo>
                  <a:lnTo>
                    <a:pt x="969" y="167"/>
                  </a:lnTo>
                  <a:lnTo>
                    <a:pt x="969" y="186"/>
                  </a:lnTo>
                  <a:lnTo>
                    <a:pt x="969" y="201"/>
                  </a:lnTo>
                  <a:lnTo>
                    <a:pt x="969" y="215"/>
                  </a:lnTo>
                  <a:lnTo>
                    <a:pt x="969" y="223"/>
                  </a:lnTo>
                  <a:lnTo>
                    <a:pt x="969" y="226"/>
                  </a:lnTo>
                  <a:lnTo>
                    <a:pt x="969" y="263"/>
                  </a:lnTo>
                  <a:lnTo>
                    <a:pt x="971" y="304"/>
                  </a:lnTo>
                  <a:lnTo>
                    <a:pt x="975" y="348"/>
                  </a:lnTo>
                  <a:lnTo>
                    <a:pt x="980" y="391"/>
                  </a:lnTo>
                  <a:lnTo>
                    <a:pt x="987" y="435"/>
                  </a:lnTo>
                  <a:lnTo>
                    <a:pt x="996" y="475"/>
                  </a:lnTo>
                  <a:lnTo>
                    <a:pt x="1005" y="512"/>
                  </a:lnTo>
                  <a:lnTo>
                    <a:pt x="1017" y="487"/>
                  </a:lnTo>
                  <a:lnTo>
                    <a:pt x="1029" y="460"/>
                  </a:lnTo>
                  <a:lnTo>
                    <a:pt x="1039" y="431"/>
                  </a:lnTo>
                  <a:lnTo>
                    <a:pt x="1047" y="398"/>
                  </a:lnTo>
                  <a:lnTo>
                    <a:pt x="1052" y="363"/>
                  </a:lnTo>
                  <a:lnTo>
                    <a:pt x="1056" y="325"/>
                  </a:lnTo>
                  <a:lnTo>
                    <a:pt x="1056" y="283"/>
                  </a:lnTo>
                  <a:lnTo>
                    <a:pt x="1055" y="252"/>
                  </a:lnTo>
                  <a:lnTo>
                    <a:pt x="1053" y="221"/>
                  </a:lnTo>
                  <a:lnTo>
                    <a:pt x="1049" y="191"/>
                  </a:lnTo>
                  <a:lnTo>
                    <a:pt x="1044" y="163"/>
                  </a:lnTo>
                  <a:lnTo>
                    <a:pt x="1037" y="137"/>
                  </a:lnTo>
                  <a:lnTo>
                    <a:pt x="1030" y="114"/>
                  </a:lnTo>
                  <a:lnTo>
                    <a:pt x="1020" y="96"/>
                  </a:lnTo>
                  <a:lnTo>
                    <a:pt x="1010" y="81"/>
                  </a:lnTo>
                  <a:lnTo>
                    <a:pt x="999" y="73"/>
                  </a:lnTo>
                  <a:lnTo>
                    <a:pt x="986" y="69"/>
                  </a:lnTo>
                  <a:close/>
                  <a:moveTo>
                    <a:pt x="964" y="0"/>
                  </a:moveTo>
                  <a:lnTo>
                    <a:pt x="999" y="1"/>
                  </a:lnTo>
                  <a:lnTo>
                    <a:pt x="1019" y="2"/>
                  </a:lnTo>
                  <a:lnTo>
                    <a:pt x="1039" y="7"/>
                  </a:lnTo>
                  <a:lnTo>
                    <a:pt x="1055" y="15"/>
                  </a:lnTo>
                  <a:lnTo>
                    <a:pt x="1071" y="27"/>
                  </a:lnTo>
                  <a:lnTo>
                    <a:pt x="1084" y="40"/>
                  </a:lnTo>
                  <a:lnTo>
                    <a:pt x="1095" y="56"/>
                  </a:lnTo>
                  <a:lnTo>
                    <a:pt x="1105" y="72"/>
                  </a:lnTo>
                  <a:lnTo>
                    <a:pt x="1113" y="88"/>
                  </a:lnTo>
                  <a:lnTo>
                    <a:pt x="1119" y="104"/>
                  </a:lnTo>
                  <a:lnTo>
                    <a:pt x="1122" y="113"/>
                  </a:lnTo>
                  <a:lnTo>
                    <a:pt x="1124" y="121"/>
                  </a:lnTo>
                  <a:lnTo>
                    <a:pt x="1126" y="130"/>
                  </a:lnTo>
                  <a:lnTo>
                    <a:pt x="1128" y="141"/>
                  </a:lnTo>
                  <a:lnTo>
                    <a:pt x="1130" y="165"/>
                  </a:lnTo>
                  <a:lnTo>
                    <a:pt x="1130" y="192"/>
                  </a:lnTo>
                  <a:lnTo>
                    <a:pt x="1130" y="222"/>
                  </a:lnTo>
                  <a:lnTo>
                    <a:pt x="1129" y="255"/>
                  </a:lnTo>
                  <a:lnTo>
                    <a:pt x="1127" y="290"/>
                  </a:lnTo>
                  <a:lnTo>
                    <a:pt x="1124" y="326"/>
                  </a:lnTo>
                  <a:lnTo>
                    <a:pt x="1120" y="363"/>
                  </a:lnTo>
                  <a:lnTo>
                    <a:pt x="1116" y="400"/>
                  </a:lnTo>
                  <a:lnTo>
                    <a:pt x="1112" y="438"/>
                  </a:lnTo>
                  <a:lnTo>
                    <a:pt x="1107" y="475"/>
                  </a:lnTo>
                  <a:lnTo>
                    <a:pt x="1102" y="510"/>
                  </a:lnTo>
                  <a:lnTo>
                    <a:pt x="1097" y="543"/>
                  </a:lnTo>
                  <a:lnTo>
                    <a:pt x="1092" y="573"/>
                  </a:lnTo>
                  <a:lnTo>
                    <a:pt x="1088" y="601"/>
                  </a:lnTo>
                  <a:lnTo>
                    <a:pt x="1084" y="625"/>
                  </a:lnTo>
                  <a:lnTo>
                    <a:pt x="1081" y="644"/>
                  </a:lnTo>
                  <a:lnTo>
                    <a:pt x="1079" y="659"/>
                  </a:lnTo>
                  <a:lnTo>
                    <a:pt x="1077" y="668"/>
                  </a:lnTo>
                  <a:lnTo>
                    <a:pt x="1077" y="671"/>
                  </a:lnTo>
                  <a:lnTo>
                    <a:pt x="1072" y="693"/>
                  </a:lnTo>
                  <a:lnTo>
                    <a:pt x="1066" y="716"/>
                  </a:lnTo>
                  <a:lnTo>
                    <a:pt x="1095" y="791"/>
                  </a:lnTo>
                  <a:lnTo>
                    <a:pt x="1129" y="863"/>
                  </a:lnTo>
                  <a:lnTo>
                    <a:pt x="1168" y="932"/>
                  </a:lnTo>
                  <a:lnTo>
                    <a:pt x="1211" y="997"/>
                  </a:lnTo>
                  <a:lnTo>
                    <a:pt x="1256" y="1059"/>
                  </a:lnTo>
                  <a:lnTo>
                    <a:pt x="1304" y="1116"/>
                  </a:lnTo>
                  <a:lnTo>
                    <a:pt x="1355" y="1169"/>
                  </a:lnTo>
                  <a:lnTo>
                    <a:pt x="1392" y="1200"/>
                  </a:lnTo>
                  <a:lnTo>
                    <a:pt x="1432" y="1228"/>
                  </a:lnTo>
                  <a:lnTo>
                    <a:pt x="1474" y="1255"/>
                  </a:lnTo>
                  <a:lnTo>
                    <a:pt x="1516" y="1280"/>
                  </a:lnTo>
                  <a:lnTo>
                    <a:pt x="1591" y="1270"/>
                  </a:lnTo>
                  <a:lnTo>
                    <a:pt x="1664" y="1263"/>
                  </a:lnTo>
                  <a:lnTo>
                    <a:pt x="1734" y="1258"/>
                  </a:lnTo>
                  <a:lnTo>
                    <a:pt x="1801" y="1256"/>
                  </a:lnTo>
                  <a:lnTo>
                    <a:pt x="1862" y="1255"/>
                  </a:lnTo>
                  <a:lnTo>
                    <a:pt x="1915" y="1257"/>
                  </a:lnTo>
                  <a:lnTo>
                    <a:pt x="1963" y="1260"/>
                  </a:lnTo>
                  <a:lnTo>
                    <a:pt x="2006" y="1266"/>
                  </a:lnTo>
                  <a:lnTo>
                    <a:pt x="2045" y="1273"/>
                  </a:lnTo>
                  <a:lnTo>
                    <a:pt x="2079" y="1282"/>
                  </a:lnTo>
                  <a:lnTo>
                    <a:pt x="2108" y="1294"/>
                  </a:lnTo>
                  <a:lnTo>
                    <a:pt x="2132" y="1307"/>
                  </a:lnTo>
                  <a:lnTo>
                    <a:pt x="2150" y="1323"/>
                  </a:lnTo>
                  <a:lnTo>
                    <a:pt x="2150" y="1323"/>
                  </a:lnTo>
                  <a:lnTo>
                    <a:pt x="2162" y="1335"/>
                  </a:lnTo>
                  <a:lnTo>
                    <a:pt x="2172" y="1350"/>
                  </a:lnTo>
                  <a:lnTo>
                    <a:pt x="2179" y="1364"/>
                  </a:lnTo>
                  <a:lnTo>
                    <a:pt x="2182" y="1378"/>
                  </a:lnTo>
                  <a:lnTo>
                    <a:pt x="2185" y="1408"/>
                  </a:lnTo>
                  <a:lnTo>
                    <a:pt x="2185" y="1438"/>
                  </a:lnTo>
                  <a:lnTo>
                    <a:pt x="2183" y="1467"/>
                  </a:lnTo>
                  <a:lnTo>
                    <a:pt x="2177" y="1494"/>
                  </a:lnTo>
                  <a:lnTo>
                    <a:pt x="2169" y="1519"/>
                  </a:lnTo>
                  <a:lnTo>
                    <a:pt x="2156" y="1542"/>
                  </a:lnTo>
                  <a:lnTo>
                    <a:pt x="2143" y="1557"/>
                  </a:lnTo>
                  <a:lnTo>
                    <a:pt x="2128" y="1571"/>
                  </a:lnTo>
                  <a:lnTo>
                    <a:pt x="2110" y="1581"/>
                  </a:lnTo>
                  <a:lnTo>
                    <a:pt x="2090" y="1588"/>
                  </a:lnTo>
                  <a:lnTo>
                    <a:pt x="2070" y="1592"/>
                  </a:lnTo>
                  <a:lnTo>
                    <a:pt x="2047" y="1594"/>
                  </a:lnTo>
                  <a:lnTo>
                    <a:pt x="2023" y="1595"/>
                  </a:lnTo>
                  <a:lnTo>
                    <a:pt x="1981" y="1593"/>
                  </a:lnTo>
                  <a:lnTo>
                    <a:pt x="1934" y="1588"/>
                  </a:lnTo>
                  <a:lnTo>
                    <a:pt x="1885" y="1580"/>
                  </a:lnTo>
                  <a:lnTo>
                    <a:pt x="1834" y="1567"/>
                  </a:lnTo>
                  <a:lnTo>
                    <a:pt x="1780" y="1553"/>
                  </a:lnTo>
                  <a:lnTo>
                    <a:pt x="1726" y="1535"/>
                  </a:lnTo>
                  <a:lnTo>
                    <a:pt x="1670" y="1516"/>
                  </a:lnTo>
                  <a:lnTo>
                    <a:pt x="1615" y="1493"/>
                  </a:lnTo>
                  <a:lnTo>
                    <a:pt x="1559" y="1468"/>
                  </a:lnTo>
                  <a:lnTo>
                    <a:pt x="1505" y="1441"/>
                  </a:lnTo>
                  <a:lnTo>
                    <a:pt x="1452" y="1414"/>
                  </a:lnTo>
                  <a:lnTo>
                    <a:pt x="1344" y="1431"/>
                  </a:lnTo>
                  <a:lnTo>
                    <a:pt x="1232" y="1453"/>
                  </a:lnTo>
                  <a:lnTo>
                    <a:pt x="1118" y="1477"/>
                  </a:lnTo>
                  <a:lnTo>
                    <a:pt x="1004" y="1504"/>
                  </a:lnTo>
                  <a:lnTo>
                    <a:pt x="891" y="1534"/>
                  </a:lnTo>
                  <a:lnTo>
                    <a:pt x="779" y="1566"/>
                  </a:lnTo>
                  <a:lnTo>
                    <a:pt x="670" y="1600"/>
                  </a:lnTo>
                  <a:lnTo>
                    <a:pt x="624" y="1678"/>
                  </a:lnTo>
                  <a:lnTo>
                    <a:pt x="581" y="1749"/>
                  </a:lnTo>
                  <a:lnTo>
                    <a:pt x="539" y="1815"/>
                  </a:lnTo>
                  <a:lnTo>
                    <a:pt x="498" y="1874"/>
                  </a:lnTo>
                  <a:lnTo>
                    <a:pt x="459" y="1928"/>
                  </a:lnTo>
                  <a:lnTo>
                    <a:pt x="422" y="1974"/>
                  </a:lnTo>
                  <a:lnTo>
                    <a:pt x="386" y="2016"/>
                  </a:lnTo>
                  <a:lnTo>
                    <a:pt x="351" y="2052"/>
                  </a:lnTo>
                  <a:lnTo>
                    <a:pt x="317" y="2081"/>
                  </a:lnTo>
                  <a:lnTo>
                    <a:pt x="284" y="2105"/>
                  </a:lnTo>
                  <a:lnTo>
                    <a:pt x="252" y="2124"/>
                  </a:lnTo>
                  <a:lnTo>
                    <a:pt x="221" y="2138"/>
                  </a:lnTo>
                  <a:lnTo>
                    <a:pt x="192" y="2145"/>
                  </a:lnTo>
                  <a:lnTo>
                    <a:pt x="162" y="2148"/>
                  </a:lnTo>
                  <a:lnTo>
                    <a:pt x="137" y="2146"/>
                  </a:lnTo>
                  <a:lnTo>
                    <a:pt x="112" y="2140"/>
                  </a:lnTo>
                  <a:lnTo>
                    <a:pt x="89" y="2130"/>
                  </a:lnTo>
                  <a:lnTo>
                    <a:pt x="35" y="2102"/>
                  </a:lnTo>
                  <a:lnTo>
                    <a:pt x="22" y="2093"/>
                  </a:lnTo>
                  <a:lnTo>
                    <a:pt x="13" y="2082"/>
                  </a:lnTo>
                  <a:lnTo>
                    <a:pt x="6" y="2068"/>
                  </a:lnTo>
                  <a:lnTo>
                    <a:pt x="2" y="2054"/>
                  </a:lnTo>
                  <a:lnTo>
                    <a:pt x="0" y="2038"/>
                  </a:lnTo>
                  <a:lnTo>
                    <a:pt x="0" y="2023"/>
                  </a:lnTo>
                  <a:lnTo>
                    <a:pt x="2" y="2008"/>
                  </a:lnTo>
                  <a:lnTo>
                    <a:pt x="13" y="1977"/>
                  </a:lnTo>
                  <a:lnTo>
                    <a:pt x="28" y="1944"/>
                  </a:lnTo>
                  <a:lnTo>
                    <a:pt x="49" y="1910"/>
                  </a:lnTo>
                  <a:lnTo>
                    <a:pt x="75" y="1876"/>
                  </a:lnTo>
                  <a:lnTo>
                    <a:pt x="107" y="1840"/>
                  </a:lnTo>
                  <a:lnTo>
                    <a:pt x="145" y="1805"/>
                  </a:lnTo>
                  <a:lnTo>
                    <a:pt x="186" y="1769"/>
                  </a:lnTo>
                  <a:lnTo>
                    <a:pt x="234" y="1734"/>
                  </a:lnTo>
                  <a:lnTo>
                    <a:pt x="284" y="1698"/>
                  </a:lnTo>
                  <a:lnTo>
                    <a:pt x="339" y="1663"/>
                  </a:lnTo>
                  <a:lnTo>
                    <a:pt x="347" y="1659"/>
                  </a:lnTo>
                  <a:lnTo>
                    <a:pt x="357" y="1653"/>
                  </a:lnTo>
                  <a:lnTo>
                    <a:pt x="370" y="1646"/>
                  </a:lnTo>
                  <a:lnTo>
                    <a:pt x="385" y="1638"/>
                  </a:lnTo>
                  <a:lnTo>
                    <a:pt x="399" y="1630"/>
                  </a:lnTo>
                  <a:lnTo>
                    <a:pt x="414" y="1622"/>
                  </a:lnTo>
                  <a:lnTo>
                    <a:pt x="428" y="1615"/>
                  </a:lnTo>
                  <a:lnTo>
                    <a:pt x="440" y="1608"/>
                  </a:lnTo>
                  <a:lnTo>
                    <a:pt x="451" y="1603"/>
                  </a:lnTo>
                  <a:lnTo>
                    <a:pt x="458" y="1598"/>
                  </a:lnTo>
                  <a:lnTo>
                    <a:pt x="461" y="1597"/>
                  </a:lnTo>
                  <a:lnTo>
                    <a:pt x="516" y="1567"/>
                  </a:lnTo>
                  <a:lnTo>
                    <a:pt x="549" y="1510"/>
                  </a:lnTo>
                  <a:lnTo>
                    <a:pt x="584" y="1449"/>
                  </a:lnTo>
                  <a:lnTo>
                    <a:pt x="619" y="1383"/>
                  </a:lnTo>
                  <a:lnTo>
                    <a:pt x="656" y="1312"/>
                  </a:lnTo>
                  <a:lnTo>
                    <a:pt x="695" y="1237"/>
                  </a:lnTo>
                  <a:lnTo>
                    <a:pt x="704" y="1221"/>
                  </a:lnTo>
                  <a:lnTo>
                    <a:pt x="742" y="1146"/>
                  </a:lnTo>
                  <a:lnTo>
                    <a:pt x="781" y="1068"/>
                  </a:lnTo>
                  <a:lnTo>
                    <a:pt x="820" y="987"/>
                  </a:lnTo>
                  <a:lnTo>
                    <a:pt x="857" y="904"/>
                  </a:lnTo>
                  <a:lnTo>
                    <a:pt x="893" y="822"/>
                  </a:lnTo>
                  <a:lnTo>
                    <a:pt x="912" y="773"/>
                  </a:lnTo>
                  <a:lnTo>
                    <a:pt x="892" y="692"/>
                  </a:lnTo>
                  <a:lnTo>
                    <a:pt x="873" y="615"/>
                  </a:lnTo>
                  <a:lnTo>
                    <a:pt x="857" y="542"/>
                  </a:lnTo>
                  <a:lnTo>
                    <a:pt x="843" y="472"/>
                  </a:lnTo>
                  <a:lnTo>
                    <a:pt x="832" y="405"/>
                  </a:lnTo>
                  <a:lnTo>
                    <a:pt x="824" y="342"/>
                  </a:lnTo>
                  <a:lnTo>
                    <a:pt x="818" y="283"/>
                  </a:lnTo>
                  <a:lnTo>
                    <a:pt x="817" y="227"/>
                  </a:lnTo>
                  <a:lnTo>
                    <a:pt x="818" y="175"/>
                  </a:lnTo>
                  <a:lnTo>
                    <a:pt x="823" y="127"/>
                  </a:lnTo>
                  <a:lnTo>
                    <a:pt x="832" y="82"/>
                  </a:lnTo>
                  <a:lnTo>
                    <a:pt x="840" y="62"/>
                  </a:lnTo>
                  <a:lnTo>
                    <a:pt x="854" y="44"/>
                  </a:lnTo>
                  <a:lnTo>
                    <a:pt x="870" y="29"/>
                  </a:lnTo>
                  <a:lnTo>
                    <a:pt x="890" y="16"/>
                  </a:lnTo>
                  <a:lnTo>
                    <a:pt x="912" y="7"/>
                  </a:lnTo>
                  <a:lnTo>
                    <a:pt x="937" y="2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6" name="Freeform 1790"/>
            <p:cNvSpPr>
              <a:spLocks noEditPoints="1"/>
            </p:cNvSpPr>
            <p:nvPr/>
          </p:nvSpPr>
          <p:spPr bwMode="auto">
            <a:xfrm>
              <a:off x="3219" y="9555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07" name="Group 1793"/>
          <p:cNvGrpSpPr>
            <a:grpSpLocks noChangeAspect="1"/>
          </p:cNvGrpSpPr>
          <p:nvPr/>
        </p:nvGrpSpPr>
        <p:grpSpPr bwMode="auto">
          <a:xfrm>
            <a:off x="554344" y="3822362"/>
            <a:ext cx="295511" cy="340085"/>
            <a:chOff x="4283" y="9555"/>
            <a:chExt cx="358" cy="412"/>
          </a:xfrm>
          <a:solidFill>
            <a:srgbClr val="FFFFFF"/>
          </a:solidFill>
        </p:grpSpPr>
        <p:sp>
          <p:nvSpPr>
            <p:cNvPr id="108" name="Freeform 1795"/>
            <p:cNvSpPr>
              <a:spLocks noEditPoints="1"/>
            </p:cNvSpPr>
            <p:nvPr/>
          </p:nvSpPr>
          <p:spPr bwMode="auto">
            <a:xfrm>
              <a:off x="4313" y="9736"/>
              <a:ext cx="298" cy="130"/>
            </a:xfrm>
            <a:custGeom>
              <a:avLst/>
              <a:gdLst>
                <a:gd name="T0" fmla="*/ 1734 w 2378"/>
                <a:gd name="T1" fmla="*/ 507 h 1047"/>
                <a:gd name="T2" fmla="*/ 1841 w 2378"/>
                <a:gd name="T3" fmla="*/ 515 h 1047"/>
                <a:gd name="T4" fmla="*/ 1946 w 2378"/>
                <a:gd name="T5" fmla="*/ 532 h 1047"/>
                <a:gd name="T6" fmla="*/ 2048 w 2378"/>
                <a:gd name="T7" fmla="*/ 564 h 1047"/>
                <a:gd name="T8" fmla="*/ 2141 w 2378"/>
                <a:gd name="T9" fmla="*/ 616 h 1047"/>
                <a:gd name="T10" fmla="*/ 2009 w 2378"/>
                <a:gd name="T11" fmla="*/ 619 h 1047"/>
                <a:gd name="T12" fmla="*/ 1876 w 2378"/>
                <a:gd name="T13" fmla="*/ 627 h 1047"/>
                <a:gd name="T14" fmla="*/ 1745 w 2378"/>
                <a:gd name="T15" fmla="*/ 646 h 1047"/>
                <a:gd name="T16" fmla="*/ 1616 w 2378"/>
                <a:gd name="T17" fmla="*/ 677 h 1047"/>
                <a:gd name="T18" fmla="*/ 1493 w 2378"/>
                <a:gd name="T19" fmla="*/ 726 h 1047"/>
                <a:gd name="T20" fmla="*/ 1366 w 2378"/>
                <a:gd name="T21" fmla="*/ 795 h 1047"/>
                <a:gd name="T22" fmla="*/ 1252 w 2378"/>
                <a:gd name="T23" fmla="*/ 884 h 1047"/>
                <a:gd name="T24" fmla="*/ 1152 w 2378"/>
                <a:gd name="T25" fmla="*/ 990 h 1047"/>
                <a:gd name="T26" fmla="*/ 1055 w 2378"/>
                <a:gd name="T27" fmla="*/ 1001 h 1047"/>
                <a:gd name="T28" fmla="*/ 936 w 2378"/>
                <a:gd name="T29" fmla="*/ 923 h 1047"/>
                <a:gd name="T30" fmla="*/ 808 w 2378"/>
                <a:gd name="T31" fmla="*/ 863 h 1047"/>
                <a:gd name="T32" fmla="*/ 673 w 2378"/>
                <a:gd name="T33" fmla="*/ 819 h 1047"/>
                <a:gd name="T34" fmla="*/ 533 w 2378"/>
                <a:gd name="T35" fmla="*/ 793 h 1047"/>
                <a:gd name="T36" fmla="*/ 391 w 2378"/>
                <a:gd name="T37" fmla="*/ 784 h 1047"/>
                <a:gd name="T38" fmla="*/ 250 w 2378"/>
                <a:gd name="T39" fmla="*/ 791 h 1047"/>
                <a:gd name="T40" fmla="*/ 125 w 2378"/>
                <a:gd name="T41" fmla="*/ 811 h 1047"/>
                <a:gd name="T42" fmla="*/ 0 w 2378"/>
                <a:gd name="T43" fmla="*/ 825 h 1047"/>
                <a:gd name="T44" fmla="*/ 109 w 2378"/>
                <a:gd name="T45" fmla="*/ 748 h 1047"/>
                <a:gd name="T46" fmla="*/ 227 w 2378"/>
                <a:gd name="T47" fmla="*/ 688 h 1047"/>
                <a:gd name="T48" fmla="*/ 352 w 2378"/>
                <a:gd name="T49" fmla="*/ 646 h 1047"/>
                <a:gd name="T50" fmla="*/ 483 w 2378"/>
                <a:gd name="T51" fmla="*/ 620 h 1047"/>
                <a:gd name="T52" fmla="*/ 616 w 2378"/>
                <a:gd name="T53" fmla="*/ 611 h 1047"/>
                <a:gd name="T54" fmla="*/ 749 w 2378"/>
                <a:gd name="T55" fmla="*/ 617 h 1047"/>
                <a:gd name="T56" fmla="*/ 880 w 2378"/>
                <a:gd name="T57" fmla="*/ 640 h 1047"/>
                <a:gd name="T58" fmla="*/ 1007 w 2378"/>
                <a:gd name="T59" fmla="*/ 676 h 1047"/>
                <a:gd name="T60" fmla="*/ 1131 w 2378"/>
                <a:gd name="T61" fmla="*/ 662 h 1047"/>
                <a:gd name="T62" fmla="*/ 1259 w 2378"/>
                <a:gd name="T63" fmla="*/ 596 h 1047"/>
                <a:gd name="T64" fmla="*/ 1395 w 2378"/>
                <a:gd name="T65" fmla="*/ 547 h 1047"/>
                <a:gd name="T66" fmla="*/ 1536 w 2378"/>
                <a:gd name="T67" fmla="*/ 516 h 1047"/>
                <a:gd name="T68" fmla="*/ 1681 w 2378"/>
                <a:gd name="T69" fmla="*/ 507 h 1047"/>
                <a:gd name="T70" fmla="*/ 2126 w 2378"/>
                <a:gd name="T71" fmla="*/ 1 h 1047"/>
                <a:gd name="T72" fmla="*/ 2231 w 2378"/>
                <a:gd name="T73" fmla="*/ 20 h 1047"/>
                <a:gd name="T74" fmla="*/ 2331 w 2378"/>
                <a:gd name="T75" fmla="*/ 59 h 1047"/>
                <a:gd name="T76" fmla="*/ 2331 w 2378"/>
                <a:gd name="T77" fmla="*/ 84 h 1047"/>
                <a:gd name="T78" fmla="*/ 2234 w 2378"/>
                <a:gd name="T79" fmla="*/ 83 h 1047"/>
                <a:gd name="T80" fmla="*/ 2138 w 2378"/>
                <a:gd name="T81" fmla="*/ 91 h 1047"/>
                <a:gd name="T82" fmla="*/ 2045 w 2378"/>
                <a:gd name="T83" fmla="*/ 110 h 1047"/>
                <a:gd name="T84" fmla="*/ 1954 w 2378"/>
                <a:gd name="T85" fmla="*/ 140 h 1047"/>
                <a:gd name="T86" fmla="*/ 1871 w 2378"/>
                <a:gd name="T87" fmla="*/ 184 h 1047"/>
                <a:gd name="T88" fmla="*/ 1795 w 2378"/>
                <a:gd name="T89" fmla="*/ 243 h 1047"/>
                <a:gd name="T90" fmla="*/ 1722 w 2378"/>
                <a:gd name="T91" fmla="*/ 243 h 1047"/>
                <a:gd name="T92" fmla="*/ 1638 w 2378"/>
                <a:gd name="T93" fmla="*/ 183 h 1047"/>
                <a:gd name="T94" fmla="*/ 1545 w 2378"/>
                <a:gd name="T95" fmla="*/ 139 h 1047"/>
                <a:gd name="T96" fmla="*/ 1445 w 2378"/>
                <a:gd name="T97" fmla="*/ 110 h 1047"/>
                <a:gd name="T98" fmla="*/ 1344 w 2378"/>
                <a:gd name="T99" fmla="*/ 94 h 1047"/>
                <a:gd name="T100" fmla="*/ 1240 w 2378"/>
                <a:gd name="T101" fmla="*/ 90 h 1047"/>
                <a:gd name="T102" fmla="*/ 1136 w 2378"/>
                <a:gd name="T103" fmla="*/ 95 h 1047"/>
                <a:gd name="T104" fmla="*/ 1224 w 2378"/>
                <a:gd name="T105" fmla="*/ 46 h 1047"/>
                <a:gd name="T106" fmla="*/ 1319 w 2378"/>
                <a:gd name="T107" fmla="*/ 16 h 1047"/>
                <a:gd name="T108" fmla="*/ 1419 w 2378"/>
                <a:gd name="T109" fmla="*/ 3 h 1047"/>
                <a:gd name="T110" fmla="*/ 1518 w 2378"/>
                <a:gd name="T111" fmla="*/ 6 h 1047"/>
                <a:gd name="T112" fmla="*/ 1618 w 2378"/>
                <a:gd name="T113" fmla="*/ 25 h 1047"/>
                <a:gd name="T114" fmla="*/ 1714 w 2378"/>
                <a:gd name="T115" fmla="*/ 56 h 1047"/>
                <a:gd name="T116" fmla="*/ 1808 w 2378"/>
                <a:gd name="T117" fmla="*/ 54 h 1047"/>
                <a:gd name="T118" fmla="*/ 1911 w 2378"/>
                <a:gd name="T119" fmla="*/ 20 h 1047"/>
                <a:gd name="T120" fmla="*/ 2018 w 2378"/>
                <a:gd name="T121" fmla="*/ 2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78" h="1047">
                  <a:moveTo>
                    <a:pt x="1681" y="507"/>
                  </a:moveTo>
                  <a:lnTo>
                    <a:pt x="1734" y="507"/>
                  </a:lnTo>
                  <a:lnTo>
                    <a:pt x="1788" y="509"/>
                  </a:lnTo>
                  <a:lnTo>
                    <a:pt x="1841" y="515"/>
                  </a:lnTo>
                  <a:lnTo>
                    <a:pt x="1894" y="522"/>
                  </a:lnTo>
                  <a:lnTo>
                    <a:pt x="1946" y="532"/>
                  </a:lnTo>
                  <a:lnTo>
                    <a:pt x="1997" y="546"/>
                  </a:lnTo>
                  <a:lnTo>
                    <a:pt x="2048" y="564"/>
                  </a:lnTo>
                  <a:lnTo>
                    <a:pt x="2096" y="587"/>
                  </a:lnTo>
                  <a:lnTo>
                    <a:pt x="2141" y="616"/>
                  </a:lnTo>
                  <a:lnTo>
                    <a:pt x="2076" y="617"/>
                  </a:lnTo>
                  <a:lnTo>
                    <a:pt x="2009" y="619"/>
                  </a:lnTo>
                  <a:lnTo>
                    <a:pt x="1943" y="622"/>
                  </a:lnTo>
                  <a:lnTo>
                    <a:pt x="1876" y="627"/>
                  </a:lnTo>
                  <a:lnTo>
                    <a:pt x="1810" y="635"/>
                  </a:lnTo>
                  <a:lnTo>
                    <a:pt x="1745" y="646"/>
                  </a:lnTo>
                  <a:lnTo>
                    <a:pt x="1680" y="659"/>
                  </a:lnTo>
                  <a:lnTo>
                    <a:pt x="1616" y="677"/>
                  </a:lnTo>
                  <a:lnTo>
                    <a:pt x="1553" y="699"/>
                  </a:lnTo>
                  <a:lnTo>
                    <a:pt x="1493" y="726"/>
                  </a:lnTo>
                  <a:lnTo>
                    <a:pt x="1428" y="758"/>
                  </a:lnTo>
                  <a:lnTo>
                    <a:pt x="1366" y="795"/>
                  </a:lnTo>
                  <a:lnTo>
                    <a:pt x="1308" y="838"/>
                  </a:lnTo>
                  <a:lnTo>
                    <a:pt x="1252" y="884"/>
                  </a:lnTo>
                  <a:lnTo>
                    <a:pt x="1201" y="935"/>
                  </a:lnTo>
                  <a:lnTo>
                    <a:pt x="1152" y="990"/>
                  </a:lnTo>
                  <a:lnTo>
                    <a:pt x="1109" y="1047"/>
                  </a:lnTo>
                  <a:lnTo>
                    <a:pt x="1055" y="1001"/>
                  </a:lnTo>
                  <a:lnTo>
                    <a:pt x="997" y="960"/>
                  </a:lnTo>
                  <a:lnTo>
                    <a:pt x="936" y="923"/>
                  </a:lnTo>
                  <a:lnTo>
                    <a:pt x="874" y="891"/>
                  </a:lnTo>
                  <a:lnTo>
                    <a:pt x="808" y="863"/>
                  </a:lnTo>
                  <a:lnTo>
                    <a:pt x="742" y="839"/>
                  </a:lnTo>
                  <a:lnTo>
                    <a:pt x="673" y="819"/>
                  </a:lnTo>
                  <a:lnTo>
                    <a:pt x="604" y="805"/>
                  </a:lnTo>
                  <a:lnTo>
                    <a:pt x="533" y="793"/>
                  </a:lnTo>
                  <a:lnTo>
                    <a:pt x="462" y="787"/>
                  </a:lnTo>
                  <a:lnTo>
                    <a:pt x="391" y="784"/>
                  </a:lnTo>
                  <a:lnTo>
                    <a:pt x="320" y="786"/>
                  </a:lnTo>
                  <a:lnTo>
                    <a:pt x="250" y="791"/>
                  </a:lnTo>
                  <a:lnTo>
                    <a:pt x="188" y="801"/>
                  </a:lnTo>
                  <a:lnTo>
                    <a:pt x="125" y="811"/>
                  </a:lnTo>
                  <a:lnTo>
                    <a:pt x="63" y="820"/>
                  </a:lnTo>
                  <a:lnTo>
                    <a:pt x="0" y="825"/>
                  </a:lnTo>
                  <a:lnTo>
                    <a:pt x="53" y="784"/>
                  </a:lnTo>
                  <a:lnTo>
                    <a:pt x="109" y="748"/>
                  </a:lnTo>
                  <a:lnTo>
                    <a:pt x="166" y="716"/>
                  </a:lnTo>
                  <a:lnTo>
                    <a:pt x="227" y="688"/>
                  </a:lnTo>
                  <a:lnTo>
                    <a:pt x="289" y="665"/>
                  </a:lnTo>
                  <a:lnTo>
                    <a:pt x="352" y="646"/>
                  </a:lnTo>
                  <a:lnTo>
                    <a:pt x="417" y="631"/>
                  </a:lnTo>
                  <a:lnTo>
                    <a:pt x="483" y="620"/>
                  </a:lnTo>
                  <a:lnTo>
                    <a:pt x="549" y="614"/>
                  </a:lnTo>
                  <a:lnTo>
                    <a:pt x="616" y="611"/>
                  </a:lnTo>
                  <a:lnTo>
                    <a:pt x="682" y="612"/>
                  </a:lnTo>
                  <a:lnTo>
                    <a:pt x="749" y="617"/>
                  </a:lnTo>
                  <a:lnTo>
                    <a:pt x="815" y="626"/>
                  </a:lnTo>
                  <a:lnTo>
                    <a:pt x="880" y="640"/>
                  </a:lnTo>
                  <a:lnTo>
                    <a:pt x="945" y="656"/>
                  </a:lnTo>
                  <a:lnTo>
                    <a:pt x="1007" y="676"/>
                  </a:lnTo>
                  <a:lnTo>
                    <a:pt x="1069" y="700"/>
                  </a:lnTo>
                  <a:lnTo>
                    <a:pt x="1131" y="662"/>
                  </a:lnTo>
                  <a:lnTo>
                    <a:pt x="1194" y="627"/>
                  </a:lnTo>
                  <a:lnTo>
                    <a:pt x="1259" y="596"/>
                  </a:lnTo>
                  <a:lnTo>
                    <a:pt x="1327" y="569"/>
                  </a:lnTo>
                  <a:lnTo>
                    <a:pt x="1395" y="547"/>
                  </a:lnTo>
                  <a:lnTo>
                    <a:pt x="1465" y="528"/>
                  </a:lnTo>
                  <a:lnTo>
                    <a:pt x="1536" y="516"/>
                  </a:lnTo>
                  <a:lnTo>
                    <a:pt x="1608" y="508"/>
                  </a:lnTo>
                  <a:lnTo>
                    <a:pt x="1681" y="507"/>
                  </a:lnTo>
                  <a:close/>
                  <a:moveTo>
                    <a:pt x="2072" y="0"/>
                  </a:moveTo>
                  <a:lnTo>
                    <a:pt x="2126" y="1"/>
                  </a:lnTo>
                  <a:lnTo>
                    <a:pt x="2178" y="9"/>
                  </a:lnTo>
                  <a:lnTo>
                    <a:pt x="2231" y="20"/>
                  </a:lnTo>
                  <a:lnTo>
                    <a:pt x="2281" y="37"/>
                  </a:lnTo>
                  <a:lnTo>
                    <a:pt x="2331" y="59"/>
                  </a:lnTo>
                  <a:lnTo>
                    <a:pt x="2378" y="87"/>
                  </a:lnTo>
                  <a:lnTo>
                    <a:pt x="2331" y="84"/>
                  </a:lnTo>
                  <a:lnTo>
                    <a:pt x="2282" y="83"/>
                  </a:lnTo>
                  <a:lnTo>
                    <a:pt x="2234" y="83"/>
                  </a:lnTo>
                  <a:lnTo>
                    <a:pt x="2187" y="86"/>
                  </a:lnTo>
                  <a:lnTo>
                    <a:pt x="2138" y="91"/>
                  </a:lnTo>
                  <a:lnTo>
                    <a:pt x="2091" y="99"/>
                  </a:lnTo>
                  <a:lnTo>
                    <a:pt x="2045" y="110"/>
                  </a:lnTo>
                  <a:lnTo>
                    <a:pt x="1999" y="123"/>
                  </a:lnTo>
                  <a:lnTo>
                    <a:pt x="1954" y="140"/>
                  </a:lnTo>
                  <a:lnTo>
                    <a:pt x="1911" y="160"/>
                  </a:lnTo>
                  <a:lnTo>
                    <a:pt x="1871" y="184"/>
                  </a:lnTo>
                  <a:lnTo>
                    <a:pt x="1832" y="211"/>
                  </a:lnTo>
                  <a:lnTo>
                    <a:pt x="1795" y="243"/>
                  </a:lnTo>
                  <a:lnTo>
                    <a:pt x="1760" y="279"/>
                  </a:lnTo>
                  <a:lnTo>
                    <a:pt x="1722" y="243"/>
                  </a:lnTo>
                  <a:lnTo>
                    <a:pt x="1681" y="211"/>
                  </a:lnTo>
                  <a:lnTo>
                    <a:pt x="1638" y="183"/>
                  </a:lnTo>
                  <a:lnTo>
                    <a:pt x="1592" y="159"/>
                  </a:lnTo>
                  <a:lnTo>
                    <a:pt x="1545" y="139"/>
                  </a:lnTo>
                  <a:lnTo>
                    <a:pt x="1496" y="123"/>
                  </a:lnTo>
                  <a:lnTo>
                    <a:pt x="1445" y="110"/>
                  </a:lnTo>
                  <a:lnTo>
                    <a:pt x="1395" y="100"/>
                  </a:lnTo>
                  <a:lnTo>
                    <a:pt x="1344" y="94"/>
                  </a:lnTo>
                  <a:lnTo>
                    <a:pt x="1291" y="91"/>
                  </a:lnTo>
                  <a:lnTo>
                    <a:pt x="1240" y="90"/>
                  </a:lnTo>
                  <a:lnTo>
                    <a:pt x="1187" y="91"/>
                  </a:lnTo>
                  <a:lnTo>
                    <a:pt x="1136" y="95"/>
                  </a:lnTo>
                  <a:lnTo>
                    <a:pt x="1179" y="68"/>
                  </a:lnTo>
                  <a:lnTo>
                    <a:pt x="1224" y="46"/>
                  </a:lnTo>
                  <a:lnTo>
                    <a:pt x="1271" y="28"/>
                  </a:lnTo>
                  <a:lnTo>
                    <a:pt x="1319" y="16"/>
                  </a:lnTo>
                  <a:lnTo>
                    <a:pt x="1368" y="6"/>
                  </a:lnTo>
                  <a:lnTo>
                    <a:pt x="1419" y="3"/>
                  </a:lnTo>
                  <a:lnTo>
                    <a:pt x="1468" y="2"/>
                  </a:lnTo>
                  <a:lnTo>
                    <a:pt x="1518" y="6"/>
                  </a:lnTo>
                  <a:lnTo>
                    <a:pt x="1569" y="14"/>
                  </a:lnTo>
                  <a:lnTo>
                    <a:pt x="1618" y="25"/>
                  </a:lnTo>
                  <a:lnTo>
                    <a:pt x="1666" y="39"/>
                  </a:lnTo>
                  <a:lnTo>
                    <a:pt x="1714" y="56"/>
                  </a:lnTo>
                  <a:lnTo>
                    <a:pt x="1760" y="76"/>
                  </a:lnTo>
                  <a:lnTo>
                    <a:pt x="1808" y="54"/>
                  </a:lnTo>
                  <a:lnTo>
                    <a:pt x="1860" y="35"/>
                  </a:lnTo>
                  <a:lnTo>
                    <a:pt x="1911" y="20"/>
                  </a:lnTo>
                  <a:lnTo>
                    <a:pt x="1965" y="10"/>
                  </a:lnTo>
                  <a:lnTo>
                    <a:pt x="2018" y="2"/>
                  </a:lnTo>
                  <a:lnTo>
                    <a:pt x="20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9" name="Freeform 1796"/>
            <p:cNvSpPr>
              <a:spLocks noEditPoints="1"/>
            </p:cNvSpPr>
            <p:nvPr/>
          </p:nvSpPr>
          <p:spPr bwMode="auto">
            <a:xfrm>
              <a:off x="4283" y="9555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10" name="Group 1799"/>
          <p:cNvGrpSpPr>
            <a:grpSpLocks noChangeAspect="1"/>
          </p:cNvGrpSpPr>
          <p:nvPr/>
        </p:nvGrpSpPr>
        <p:grpSpPr bwMode="auto">
          <a:xfrm>
            <a:off x="1070679" y="3822362"/>
            <a:ext cx="295511" cy="340085"/>
            <a:chOff x="5347" y="9555"/>
            <a:chExt cx="358" cy="412"/>
          </a:xfrm>
          <a:solidFill>
            <a:srgbClr val="FFFFFF"/>
          </a:solidFill>
        </p:grpSpPr>
        <p:sp>
          <p:nvSpPr>
            <p:cNvPr id="111" name="Freeform 1801"/>
            <p:cNvSpPr/>
            <p:nvPr/>
          </p:nvSpPr>
          <p:spPr bwMode="auto">
            <a:xfrm>
              <a:off x="5407" y="9710"/>
              <a:ext cx="238" cy="205"/>
            </a:xfrm>
            <a:custGeom>
              <a:avLst/>
              <a:gdLst>
                <a:gd name="T0" fmla="*/ 0 w 1909"/>
                <a:gd name="T1" fmla="*/ 0 h 1646"/>
                <a:gd name="T2" fmla="*/ 357 w 1909"/>
                <a:gd name="T3" fmla="*/ 0 h 1646"/>
                <a:gd name="T4" fmla="*/ 542 w 1909"/>
                <a:gd name="T5" fmla="*/ 1022 h 1646"/>
                <a:gd name="T6" fmla="*/ 789 w 1909"/>
                <a:gd name="T7" fmla="*/ 0 h 1646"/>
                <a:gd name="T8" fmla="*/ 1130 w 1909"/>
                <a:gd name="T9" fmla="*/ 0 h 1646"/>
                <a:gd name="T10" fmla="*/ 1342 w 1909"/>
                <a:gd name="T11" fmla="*/ 1022 h 1646"/>
                <a:gd name="T12" fmla="*/ 1505 w 1909"/>
                <a:gd name="T13" fmla="*/ 295 h 1646"/>
                <a:gd name="T14" fmla="*/ 1365 w 1909"/>
                <a:gd name="T15" fmla="*/ 295 h 1646"/>
                <a:gd name="T16" fmla="*/ 1365 w 1909"/>
                <a:gd name="T17" fmla="*/ 0 h 1646"/>
                <a:gd name="T18" fmla="*/ 1909 w 1909"/>
                <a:gd name="T19" fmla="*/ 0 h 1646"/>
                <a:gd name="T20" fmla="*/ 1495 w 1909"/>
                <a:gd name="T21" fmla="*/ 1646 h 1646"/>
                <a:gd name="T22" fmla="*/ 1173 w 1909"/>
                <a:gd name="T23" fmla="*/ 1646 h 1646"/>
                <a:gd name="T24" fmla="*/ 955 w 1909"/>
                <a:gd name="T25" fmla="*/ 673 h 1646"/>
                <a:gd name="T26" fmla="*/ 711 w 1909"/>
                <a:gd name="T27" fmla="*/ 1646 h 1646"/>
                <a:gd name="T28" fmla="*/ 363 w 1909"/>
                <a:gd name="T29" fmla="*/ 1646 h 1646"/>
                <a:gd name="T30" fmla="*/ 0 w 1909"/>
                <a:gd name="T31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9" h="1646">
                  <a:moveTo>
                    <a:pt x="0" y="0"/>
                  </a:moveTo>
                  <a:lnTo>
                    <a:pt x="357" y="0"/>
                  </a:lnTo>
                  <a:lnTo>
                    <a:pt x="542" y="1022"/>
                  </a:lnTo>
                  <a:lnTo>
                    <a:pt x="789" y="0"/>
                  </a:lnTo>
                  <a:lnTo>
                    <a:pt x="1130" y="0"/>
                  </a:lnTo>
                  <a:lnTo>
                    <a:pt x="1342" y="1022"/>
                  </a:lnTo>
                  <a:lnTo>
                    <a:pt x="1505" y="295"/>
                  </a:lnTo>
                  <a:lnTo>
                    <a:pt x="1365" y="295"/>
                  </a:lnTo>
                  <a:lnTo>
                    <a:pt x="1365" y="0"/>
                  </a:lnTo>
                  <a:lnTo>
                    <a:pt x="1909" y="0"/>
                  </a:lnTo>
                  <a:lnTo>
                    <a:pt x="1495" y="1646"/>
                  </a:lnTo>
                  <a:lnTo>
                    <a:pt x="1173" y="1646"/>
                  </a:lnTo>
                  <a:lnTo>
                    <a:pt x="955" y="673"/>
                  </a:lnTo>
                  <a:lnTo>
                    <a:pt x="711" y="1646"/>
                  </a:lnTo>
                  <a:lnTo>
                    <a:pt x="363" y="16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2" name="Freeform 1802"/>
            <p:cNvSpPr>
              <a:spLocks noEditPoints="1"/>
            </p:cNvSpPr>
            <p:nvPr/>
          </p:nvSpPr>
          <p:spPr bwMode="auto">
            <a:xfrm>
              <a:off x="5347" y="9555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13" name="Group 1805"/>
          <p:cNvGrpSpPr>
            <a:grpSpLocks noChangeAspect="1"/>
          </p:cNvGrpSpPr>
          <p:nvPr/>
        </p:nvGrpSpPr>
        <p:grpSpPr bwMode="auto">
          <a:xfrm>
            <a:off x="1587013" y="3822362"/>
            <a:ext cx="295511" cy="340085"/>
            <a:chOff x="6411" y="9555"/>
            <a:chExt cx="358" cy="412"/>
          </a:xfrm>
          <a:solidFill>
            <a:srgbClr val="FFFFFF"/>
          </a:solidFill>
        </p:grpSpPr>
        <p:sp>
          <p:nvSpPr>
            <p:cNvPr id="114" name="Freeform 1807"/>
            <p:cNvSpPr/>
            <p:nvPr/>
          </p:nvSpPr>
          <p:spPr bwMode="auto">
            <a:xfrm>
              <a:off x="6489" y="9710"/>
              <a:ext cx="202" cy="205"/>
            </a:xfrm>
            <a:custGeom>
              <a:avLst/>
              <a:gdLst>
                <a:gd name="T0" fmla="*/ 66 w 1612"/>
                <a:gd name="T1" fmla="*/ 0 h 1646"/>
                <a:gd name="T2" fmla="*/ 500 w 1612"/>
                <a:gd name="T3" fmla="*/ 0 h 1646"/>
                <a:gd name="T4" fmla="*/ 806 w 1612"/>
                <a:gd name="T5" fmla="*/ 453 h 1646"/>
                <a:gd name="T6" fmla="*/ 1113 w 1612"/>
                <a:gd name="T7" fmla="*/ 0 h 1646"/>
                <a:gd name="T8" fmla="*/ 1546 w 1612"/>
                <a:gd name="T9" fmla="*/ 0 h 1646"/>
                <a:gd name="T10" fmla="*/ 1026 w 1612"/>
                <a:gd name="T11" fmla="*/ 779 h 1646"/>
                <a:gd name="T12" fmla="*/ 1612 w 1612"/>
                <a:gd name="T13" fmla="*/ 1646 h 1646"/>
                <a:gd name="T14" fmla="*/ 1163 w 1612"/>
                <a:gd name="T15" fmla="*/ 1646 h 1646"/>
                <a:gd name="T16" fmla="*/ 806 w 1612"/>
                <a:gd name="T17" fmla="*/ 1111 h 1646"/>
                <a:gd name="T18" fmla="*/ 646 w 1612"/>
                <a:gd name="T19" fmla="*/ 1352 h 1646"/>
                <a:gd name="T20" fmla="*/ 806 w 1612"/>
                <a:gd name="T21" fmla="*/ 1352 h 1646"/>
                <a:gd name="T22" fmla="*/ 806 w 1612"/>
                <a:gd name="T23" fmla="*/ 1646 h 1646"/>
                <a:gd name="T24" fmla="*/ 0 w 1612"/>
                <a:gd name="T25" fmla="*/ 1646 h 1646"/>
                <a:gd name="T26" fmla="*/ 585 w 1612"/>
                <a:gd name="T27" fmla="*/ 779 h 1646"/>
                <a:gd name="T28" fmla="*/ 66 w 1612"/>
                <a:gd name="T29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2" h="1646">
                  <a:moveTo>
                    <a:pt x="66" y="0"/>
                  </a:moveTo>
                  <a:lnTo>
                    <a:pt x="500" y="0"/>
                  </a:lnTo>
                  <a:lnTo>
                    <a:pt x="806" y="453"/>
                  </a:lnTo>
                  <a:lnTo>
                    <a:pt x="1113" y="0"/>
                  </a:lnTo>
                  <a:lnTo>
                    <a:pt x="1546" y="0"/>
                  </a:lnTo>
                  <a:lnTo>
                    <a:pt x="1026" y="779"/>
                  </a:lnTo>
                  <a:lnTo>
                    <a:pt x="1612" y="1646"/>
                  </a:lnTo>
                  <a:lnTo>
                    <a:pt x="1163" y="1646"/>
                  </a:lnTo>
                  <a:lnTo>
                    <a:pt x="806" y="1111"/>
                  </a:lnTo>
                  <a:lnTo>
                    <a:pt x="646" y="1352"/>
                  </a:lnTo>
                  <a:lnTo>
                    <a:pt x="806" y="1352"/>
                  </a:lnTo>
                  <a:lnTo>
                    <a:pt x="806" y="1646"/>
                  </a:lnTo>
                  <a:lnTo>
                    <a:pt x="0" y="1646"/>
                  </a:lnTo>
                  <a:lnTo>
                    <a:pt x="585" y="779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5" name="Freeform 1808"/>
            <p:cNvSpPr>
              <a:spLocks noEditPoints="1"/>
            </p:cNvSpPr>
            <p:nvPr/>
          </p:nvSpPr>
          <p:spPr bwMode="auto">
            <a:xfrm>
              <a:off x="6411" y="9555"/>
              <a:ext cx="358" cy="412"/>
            </a:xfrm>
            <a:custGeom>
              <a:avLst/>
              <a:gdLst>
                <a:gd name="T0" fmla="*/ 2049 w 2869"/>
                <a:gd name="T1" fmla="*/ 823 h 3292"/>
                <a:gd name="T2" fmla="*/ 2512 w 2869"/>
                <a:gd name="T3" fmla="*/ 785 h 3292"/>
                <a:gd name="T4" fmla="*/ 2441 w 2869"/>
                <a:gd name="T5" fmla="*/ 701 h 3292"/>
                <a:gd name="T6" fmla="*/ 2357 w 2869"/>
                <a:gd name="T7" fmla="*/ 609 h 3292"/>
                <a:gd name="T8" fmla="*/ 2261 w 2869"/>
                <a:gd name="T9" fmla="*/ 513 h 3292"/>
                <a:gd name="T10" fmla="*/ 2169 w 2869"/>
                <a:gd name="T11" fmla="*/ 428 h 3292"/>
                <a:gd name="T12" fmla="*/ 2086 w 2869"/>
                <a:gd name="T13" fmla="*/ 358 h 3292"/>
                <a:gd name="T14" fmla="*/ 256 w 2869"/>
                <a:gd name="T15" fmla="*/ 205 h 3292"/>
                <a:gd name="T16" fmla="*/ 226 w 2869"/>
                <a:gd name="T17" fmla="*/ 215 h 3292"/>
                <a:gd name="T18" fmla="*/ 208 w 2869"/>
                <a:gd name="T19" fmla="*/ 240 h 3292"/>
                <a:gd name="T20" fmla="*/ 205 w 2869"/>
                <a:gd name="T21" fmla="*/ 3035 h 3292"/>
                <a:gd name="T22" fmla="*/ 215 w 2869"/>
                <a:gd name="T23" fmla="*/ 3065 h 3292"/>
                <a:gd name="T24" fmla="*/ 241 w 2869"/>
                <a:gd name="T25" fmla="*/ 3083 h 3292"/>
                <a:gd name="T26" fmla="*/ 2612 w 2869"/>
                <a:gd name="T27" fmla="*/ 3085 h 3292"/>
                <a:gd name="T28" fmla="*/ 2642 w 2869"/>
                <a:gd name="T29" fmla="*/ 3076 h 3292"/>
                <a:gd name="T30" fmla="*/ 2661 w 2869"/>
                <a:gd name="T31" fmla="*/ 3050 h 3292"/>
                <a:gd name="T32" fmla="*/ 2663 w 2869"/>
                <a:gd name="T33" fmla="*/ 1028 h 3292"/>
                <a:gd name="T34" fmla="*/ 1923 w 2869"/>
                <a:gd name="T35" fmla="*/ 1025 h 3292"/>
                <a:gd name="T36" fmla="*/ 1883 w 2869"/>
                <a:gd name="T37" fmla="*/ 1006 h 3292"/>
                <a:gd name="T38" fmla="*/ 1854 w 2869"/>
                <a:gd name="T39" fmla="*/ 970 h 3292"/>
                <a:gd name="T40" fmla="*/ 1844 w 2869"/>
                <a:gd name="T41" fmla="*/ 925 h 3292"/>
                <a:gd name="T42" fmla="*/ 256 w 2869"/>
                <a:gd name="T43" fmla="*/ 205 h 3292"/>
                <a:gd name="T44" fmla="*/ 1844 w 2869"/>
                <a:gd name="T45" fmla="*/ 0 h 3292"/>
                <a:gd name="T46" fmla="*/ 1870 w 2869"/>
                <a:gd name="T47" fmla="*/ 1 h 3292"/>
                <a:gd name="T48" fmla="*/ 1903 w 2869"/>
                <a:gd name="T49" fmla="*/ 8 h 3292"/>
                <a:gd name="T50" fmla="*/ 1944 w 2869"/>
                <a:gd name="T51" fmla="*/ 21 h 3292"/>
                <a:gd name="T52" fmla="*/ 1997 w 2869"/>
                <a:gd name="T53" fmla="*/ 46 h 3292"/>
                <a:gd name="T54" fmla="*/ 2059 w 2869"/>
                <a:gd name="T55" fmla="*/ 83 h 3292"/>
                <a:gd name="T56" fmla="*/ 2135 w 2869"/>
                <a:gd name="T57" fmla="*/ 135 h 3292"/>
                <a:gd name="T58" fmla="*/ 2236 w 2869"/>
                <a:gd name="T59" fmla="*/ 215 h 3292"/>
                <a:gd name="T60" fmla="*/ 2344 w 2869"/>
                <a:gd name="T61" fmla="*/ 310 h 3292"/>
                <a:gd name="T62" fmla="*/ 2454 w 2869"/>
                <a:gd name="T63" fmla="*/ 416 h 3292"/>
                <a:gd name="T64" fmla="*/ 2559 w 2869"/>
                <a:gd name="T65" fmla="*/ 525 h 3292"/>
                <a:gd name="T66" fmla="*/ 2654 w 2869"/>
                <a:gd name="T67" fmla="*/ 634 h 3292"/>
                <a:gd name="T68" fmla="*/ 2733 w 2869"/>
                <a:gd name="T69" fmla="*/ 736 h 3292"/>
                <a:gd name="T70" fmla="*/ 2785 w 2869"/>
                <a:gd name="T71" fmla="*/ 812 h 3292"/>
                <a:gd name="T72" fmla="*/ 2822 w 2869"/>
                <a:gd name="T73" fmla="*/ 875 h 3292"/>
                <a:gd name="T74" fmla="*/ 2846 w 2869"/>
                <a:gd name="T75" fmla="*/ 927 h 3292"/>
                <a:gd name="T76" fmla="*/ 2860 w 2869"/>
                <a:gd name="T77" fmla="*/ 968 h 3292"/>
                <a:gd name="T78" fmla="*/ 2867 w 2869"/>
                <a:gd name="T79" fmla="*/ 1002 h 3292"/>
                <a:gd name="T80" fmla="*/ 2869 w 2869"/>
                <a:gd name="T81" fmla="*/ 1028 h 3292"/>
                <a:gd name="T82" fmla="*/ 2866 w 2869"/>
                <a:gd name="T83" fmla="*/ 3072 h 3292"/>
                <a:gd name="T84" fmla="*/ 2844 w 2869"/>
                <a:gd name="T85" fmla="*/ 3143 h 3292"/>
                <a:gd name="T86" fmla="*/ 2805 w 2869"/>
                <a:gd name="T87" fmla="*/ 3203 h 3292"/>
                <a:gd name="T88" fmla="*/ 2751 w 2869"/>
                <a:gd name="T89" fmla="*/ 3251 h 3292"/>
                <a:gd name="T90" fmla="*/ 2686 w 2869"/>
                <a:gd name="T91" fmla="*/ 3281 h 3292"/>
                <a:gd name="T92" fmla="*/ 2612 w 2869"/>
                <a:gd name="T93" fmla="*/ 3292 h 3292"/>
                <a:gd name="T94" fmla="*/ 218 w 2869"/>
                <a:gd name="T95" fmla="*/ 3289 h 3292"/>
                <a:gd name="T96" fmla="*/ 148 w 2869"/>
                <a:gd name="T97" fmla="*/ 3268 h 3292"/>
                <a:gd name="T98" fmla="*/ 88 w 2869"/>
                <a:gd name="T99" fmla="*/ 3229 h 3292"/>
                <a:gd name="T100" fmla="*/ 41 w 2869"/>
                <a:gd name="T101" fmla="*/ 3174 h 3292"/>
                <a:gd name="T102" fmla="*/ 11 w 2869"/>
                <a:gd name="T103" fmla="*/ 3108 h 3292"/>
                <a:gd name="T104" fmla="*/ 0 w 2869"/>
                <a:gd name="T105" fmla="*/ 3035 h 3292"/>
                <a:gd name="T106" fmla="*/ 3 w 2869"/>
                <a:gd name="T107" fmla="*/ 219 h 3292"/>
                <a:gd name="T108" fmla="*/ 24 w 2869"/>
                <a:gd name="T109" fmla="*/ 148 h 3292"/>
                <a:gd name="T110" fmla="*/ 63 w 2869"/>
                <a:gd name="T111" fmla="*/ 88 h 3292"/>
                <a:gd name="T112" fmla="*/ 117 w 2869"/>
                <a:gd name="T113" fmla="*/ 41 h 3292"/>
                <a:gd name="T114" fmla="*/ 182 w 2869"/>
                <a:gd name="T115" fmla="*/ 10 h 3292"/>
                <a:gd name="T116" fmla="*/ 256 w 2869"/>
                <a:gd name="T117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292">
                  <a:moveTo>
                    <a:pt x="2049" y="327"/>
                  </a:moveTo>
                  <a:lnTo>
                    <a:pt x="2049" y="823"/>
                  </a:lnTo>
                  <a:lnTo>
                    <a:pt x="2542" y="823"/>
                  </a:lnTo>
                  <a:lnTo>
                    <a:pt x="2512" y="785"/>
                  </a:lnTo>
                  <a:lnTo>
                    <a:pt x="2478" y="744"/>
                  </a:lnTo>
                  <a:lnTo>
                    <a:pt x="2441" y="701"/>
                  </a:lnTo>
                  <a:lnTo>
                    <a:pt x="2401" y="656"/>
                  </a:lnTo>
                  <a:lnTo>
                    <a:pt x="2357" y="609"/>
                  </a:lnTo>
                  <a:lnTo>
                    <a:pt x="2309" y="560"/>
                  </a:lnTo>
                  <a:lnTo>
                    <a:pt x="2261" y="513"/>
                  </a:lnTo>
                  <a:lnTo>
                    <a:pt x="2215" y="470"/>
                  </a:lnTo>
                  <a:lnTo>
                    <a:pt x="2169" y="428"/>
                  </a:lnTo>
                  <a:lnTo>
                    <a:pt x="2127" y="391"/>
                  </a:lnTo>
                  <a:lnTo>
                    <a:pt x="2086" y="358"/>
                  </a:lnTo>
                  <a:lnTo>
                    <a:pt x="2049" y="327"/>
                  </a:lnTo>
                  <a:close/>
                  <a:moveTo>
                    <a:pt x="256" y="205"/>
                  </a:moveTo>
                  <a:lnTo>
                    <a:pt x="241" y="208"/>
                  </a:lnTo>
                  <a:lnTo>
                    <a:pt x="226" y="215"/>
                  </a:lnTo>
                  <a:lnTo>
                    <a:pt x="215" y="227"/>
                  </a:lnTo>
                  <a:lnTo>
                    <a:pt x="208" y="240"/>
                  </a:lnTo>
                  <a:lnTo>
                    <a:pt x="205" y="257"/>
                  </a:lnTo>
                  <a:lnTo>
                    <a:pt x="205" y="3035"/>
                  </a:lnTo>
                  <a:lnTo>
                    <a:pt x="208" y="3050"/>
                  </a:lnTo>
                  <a:lnTo>
                    <a:pt x="215" y="3065"/>
                  </a:lnTo>
                  <a:lnTo>
                    <a:pt x="226" y="3076"/>
                  </a:lnTo>
                  <a:lnTo>
                    <a:pt x="241" y="3083"/>
                  </a:lnTo>
                  <a:lnTo>
                    <a:pt x="256" y="3085"/>
                  </a:lnTo>
                  <a:lnTo>
                    <a:pt x="2612" y="3085"/>
                  </a:lnTo>
                  <a:lnTo>
                    <a:pt x="2628" y="3083"/>
                  </a:lnTo>
                  <a:lnTo>
                    <a:pt x="2642" y="3076"/>
                  </a:lnTo>
                  <a:lnTo>
                    <a:pt x="2654" y="3065"/>
                  </a:lnTo>
                  <a:lnTo>
                    <a:pt x="2661" y="3050"/>
                  </a:lnTo>
                  <a:lnTo>
                    <a:pt x="2663" y="3035"/>
                  </a:lnTo>
                  <a:lnTo>
                    <a:pt x="2663" y="1028"/>
                  </a:lnTo>
                  <a:lnTo>
                    <a:pt x="1946" y="1028"/>
                  </a:lnTo>
                  <a:lnTo>
                    <a:pt x="1923" y="1025"/>
                  </a:lnTo>
                  <a:lnTo>
                    <a:pt x="1901" y="1018"/>
                  </a:lnTo>
                  <a:lnTo>
                    <a:pt x="1883" y="1006"/>
                  </a:lnTo>
                  <a:lnTo>
                    <a:pt x="1866" y="990"/>
                  </a:lnTo>
                  <a:lnTo>
                    <a:pt x="1854" y="970"/>
                  </a:lnTo>
                  <a:lnTo>
                    <a:pt x="1847" y="949"/>
                  </a:lnTo>
                  <a:lnTo>
                    <a:pt x="1844" y="925"/>
                  </a:lnTo>
                  <a:lnTo>
                    <a:pt x="1844" y="205"/>
                  </a:lnTo>
                  <a:lnTo>
                    <a:pt x="256" y="205"/>
                  </a:lnTo>
                  <a:close/>
                  <a:moveTo>
                    <a:pt x="256" y="0"/>
                  </a:moveTo>
                  <a:lnTo>
                    <a:pt x="1844" y="0"/>
                  </a:lnTo>
                  <a:lnTo>
                    <a:pt x="1856" y="0"/>
                  </a:lnTo>
                  <a:lnTo>
                    <a:pt x="1870" y="1"/>
                  </a:lnTo>
                  <a:lnTo>
                    <a:pt x="1886" y="4"/>
                  </a:lnTo>
                  <a:lnTo>
                    <a:pt x="1903" y="8"/>
                  </a:lnTo>
                  <a:lnTo>
                    <a:pt x="1923" y="13"/>
                  </a:lnTo>
                  <a:lnTo>
                    <a:pt x="1944" y="21"/>
                  </a:lnTo>
                  <a:lnTo>
                    <a:pt x="1969" y="33"/>
                  </a:lnTo>
                  <a:lnTo>
                    <a:pt x="1997" y="46"/>
                  </a:lnTo>
                  <a:lnTo>
                    <a:pt x="2027" y="63"/>
                  </a:lnTo>
                  <a:lnTo>
                    <a:pt x="2059" y="83"/>
                  </a:lnTo>
                  <a:lnTo>
                    <a:pt x="2095" y="107"/>
                  </a:lnTo>
                  <a:lnTo>
                    <a:pt x="2135" y="135"/>
                  </a:lnTo>
                  <a:lnTo>
                    <a:pt x="2185" y="173"/>
                  </a:lnTo>
                  <a:lnTo>
                    <a:pt x="2236" y="215"/>
                  </a:lnTo>
                  <a:lnTo>
                    <a:pt x="2290" y="261"/>
                  </a:lnTo>
                  <a:lnTo>
                    <a:pt x="2344" y="310"/>
                  </a:lnTo>
                  <a:lnTo>
                    <a:pt x="2399" y="362"/>
                  </a:lnTo>
                  <a:lnTo>
                    <a:pt x="2454" y="416"/>
                  </a:lnTo>
                  <a:lnTo>
                    <a:pt x="2508" y="471"/>
                  </a:lnTo>
                  <a:lnTo>
                    <a:pt x="2559" y="525"/>
                  </a:lnTo>
                  <a:lnTo>
                    <a:pt x="2607" y="580"/>
                  </a:lnTo>
                  <a:lnTo>
                    <a:pt x="2654" y="634"/>
                  </a:lnTo>
                  <a:lnTo>
                    <a:pt x="2695" y="686"/>
                  </a:lnTo>
                  <a:lnTo>
                    <a:pt x="2733" y="736"/>
                  </a:lnTo>
                  <a:lnTo>
                    <a:pt x="2761" y="775"/>
                  </a:lnTo>
                  <a:lnTo>
                    <a:pt x="2785" y="812"/>
                  </a:lnTo>
                  <a:lnTo>
                    <a:pt x="2805" y="845"/>
                  </a:lnTo>
                  <a:lnTo>
                    <a:pt x="2822" y="875"/>
                  </a:lnTo>
                  <a:lnTo>
                    <a:pt x="2836" y="902"/>
                  </a:lnTo>
                  <a:lnTo>
                    <a:pt x="2846" y="927"/>
                  </a:lnTo>
                  <a:lnTo>
                    <a:pt x="2854" y="949"/>
                  </a:lnTo>
                  <a:lnTo>
                    <a:pt x="2860" y="968"/>
                  </a:lnTo>
                  <a:lnTo>
                    <a:pt x="2865" y="986"/>
                  </a:lnTo>
                  <a:lnTo>
                    <a:pt x="2867" y="1002"/>
                  </a:lnTo>
                  <a:lnTo>
                    <a:pt x="2868" y="1016"/>
                  </a:lnTo>
                  <a:lnTo>
                    <a:pt x="2869" y="1028"/>
                  </a:lnTo>
                  <a:lnTo>
                    <a:pt x="2869" y="3035"/>
                  </a:lnTo>
                  <a:lnTo>
                    <a:pt x="2866" y="3072"/>
                  </a:lnTo>
                  <a:lnTo>
                    <a:pt x="2857" y="3108"/>
                  </a:lnTo>
                  <a:lnTo>
                    <a:pt x="2844" y="3143"/>
                  </a:lnTo>
                  <a:lnTo>
                    <a:pt x="2827" y="3174"/>
                  </a:lnTo>
                  <a:lnTo>
                    <a:pt x="2805" y="3203"/>
                  </a:lnTo>
                  <a:lnTo>
                    <a:pt x="2780" y="3229"/>
                  </a:lnTo>
                  <a:lnTo>
                    <a:pt x="2751" y="3251"/>
                  </a:lnTo>
                  <a:lnTo>
                    <a:pt x="2720" y="3268"/>
                  </a:lnTo>
                  <a:lnTo>
                    <a:pt x="2686" y="3281"/>
                  </a:lnTo>
                  <a:lnTo>
                    <a:pt x="2650" y="3289"/>
                  </a:lnTo>
                  <a:lnTo>
                    <a:pt x="2612" y="3292"/>
                  </a:lnTo>
                  <a:lnTo>
                    <a:pt x="256" y="3292"/>
                  </a:lnTo>
                  <a:lnTo>
                    <a:pt x="218" y="3289"/>
                  </a:lnTo>
                  <a:lnTo>
                    <a:pt x="182" y="3281"/>
                  </a:lnTo>
                  <a:lnTo>
                    <a:pt x="148" y="3268"/>
                  </a:lnTo>
                  <a:lnTo>
                    <a:pt x="117" y="3251"/>
                  </a:lnTo>
                  <a:lnTo>
                    <a:pt x="88" y="3229"/>
                  </a:lnTo>
                  <a:lnTo>
                    <a:pt x="63" y="3203"/>
                  </a:lnTo>
                  <a:lnTo>
                    <a:pt x="41" y="3174"/>
                  </a:lnTo>
                  <a:lnTo>
                    <a:pt x="24" y="3143"/>
                  </a:lnTo>
                  <a:lnTo>
                    <a:pt x="11" y="3108"/>
                  </a:lnTo>
                  <a:lnTo>
                    <a:pt x="3" y="3072"/>
                  </a:lnTo>
                  <a:lnTo>
                    <a:pt x="0" y="3035"/>
                  </a:lnTo>
                  <a:lnTo>
                    <a:pt x="0" y="257"/>
                  </a:lnTo>
                  <a:lnTo>
                    <a:pt x="3" y="219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3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16" name="Freeform 1813"/>
          <p:cNvSpPr>
            <a:spLocks noEditPoints="1"/>
          </p:cNvSpPr>
          <p:nvPr/>
        </p:nvSpPr>
        <p:spPr bwMode="auto">
          <a:xfrm>
            <a:off x="2103347" y="3822362"/>
            <a:ext cx="274875" cy="340085"/>
          </a:xfrm>
          <a:custGeom>
            <a:avLst/>
            <a:gdLst>
              <a:gd name="T0" fmla="*/ 206 w 2663"/>
              <a:gd name="T1" fmla="*/ 3085 h 3292"/>
              <a:gd name="T2" fmla="*/ 2458 w 2663"/>
              <a:gd name="T3" fmla="*/ 1340 h 3292"/>
              <a:gd name="T4" fmla="*/ 2453 w 2663"/>
              <a:gd name="T5" fmla="*/ 1322 h 3292"/>
              <a:gd name="T6" fmla="*/ 2443 w 2663"/>
              <a:gd name="T7" fmla="*/ 1305 h 3292"/>
              <a:gd name="T8" fmla="*/ 1356 w 2663"/>
              <a:gd name="T9" fmla="*/ 215 h 3292"/>
              <a:gd name="T10" fmla="*/ 1337 w 2663"/>
              <a:gd name="T11" fmla="*/ 207 h 3292"/>
              <a:gd name="T12" fmla="*/ 206 w 2663"/>
              <a:gd name="T13" fmla="*/ 205 h 3292"/>
              <a:gd name="T14" fmla="*/ 2561 w 2663"/>
              <a:gd name="T15" fmla="*/ 0 h 3292"/>
              <a:gd name="T16" fmla="*/ 2606 w 2663"/>
              <a:gd name="T17" fmla="*/ 10 h 3292"/>
              <a:gd name="T18" fmla="*/ 2641 w 2663"/>
              <a:gd name="T19" fmla="*/ 38 h 3292"/>
              <a:gd name="T20" fmla="*/ 2660 w 2663"/>
              <a:gd name="T21" fmla="*/ 79 h 3292"/>
              <a:gd name="T22" fmla="*/ 2663 w 2663"/>
              <a:gd name="T23" fmla="*/ 719 h 3292"/>
              <a:gd name="T24" fmla="*/ 2657 w 2663"/>
              <a:gd name="T25" fmla="*/ 754 h 3292"/>
              <a:gd name="T26" fmla="*/ 2642 w 2663"/>
              <a:gd name="T27" fmla="*/ 771 h 3292"/>
              <a:gd name="T28" fmla="*/ 2619 w 2663"/>
              <a:gd name="T29" fmla="*/ 770 h 3292"/>
              <a:gd name="T30" fmla="*/ 2590 w 2663"/>
              <a:gd name="T31" fmla="*/ 749 h 3292"/>
              <a:gd name="T32" fmla="*/ 1904 w 2663"/>
              <a:gd name="T33" fmla="*/ 57 h 3292"/>
              <a:gd name="T34" fmla="*/ 1893 w 2663"/>
              <a:gd name="T35" fmla="*/ 32 h 3292"/>
              <a:gd name="T36" fmla="*/ 1902 w 2663"/>
              <a:gd name="T37" fmla="*/ 12 h 3292"/>
              <a:gd name="T38" fmla="*/ 1927 w 2663"/>
              <a:gd name="T39" fmla="*/ 1 h 3292"/>
              <a:gd name="T40" fmla="*/ 103 w 2663"/>
              <a:gd name="T41" fmla="*/ 0 h 3292"/>
              <a:gd name="T42" fmla="*/ 1357 w 2663"/>
              <a:gd name="T43" fmla="*/ 2 h 3292"/>
              <a:gd name="T44" fmla="*/ 1411 w 2663"/>
              <a:gd name="T45" fmla="*/ 15 h 3292"/>
              <a:gd name="T46" fmla="*/ 1465 w 2663"/>
              <a:gd name="T47" fmla="*/ 40 h 3292"/>
              <a:gd name="T48" fmla="*/ 1507 w 2663"/>
              <a:gd name="T49" fmla="*/ 72 h 3292"/>
              <a:gd name="T50" fmla="*/ 2607 w 2663"/>
              <a:gd name="T51" fmla="*/ 1181 h 3292"/>
              <a:gd name="T52" fmla="*/ 2636 w 2663"/>
              <a:gd name="T53" fmla="*/ 1230 h 3292"/>
              <a:gd name="T54" fmla="*/ 2656 w 2663"/>
              <a:gd name="T55" fmla="*/ 1284 h 3292"/>
              <a:gd name="T56" fmla="*/ 2663 w 2663"/>
              <a:gd name="T57" fmla="*/ 1337 h 3292"/>
              <a:gd name="T58" fmla="*/ 2660 w 2663"/>
              <a:gd name="T59" fmla="*/ 3212 h 3292"/>
              <a:gd name="T60" fmla="*/ 2641 w 2663"/>
              <a:gd name="T61" fmla="*/ 3253 h 3292"/>
              <a:gd name="T62" fmla="*/ 2606 w 2663"/>
              <a:gd name="T63" fmla="*/ 3282 h 3292"/>
              <a:gd name="T64" fmla="*/ 2561 w 2663"/>
              <a:gd name="T65" fmla="*/ 3292 h 3292"/>
              <a:gd name="T66" fmla="*/ 79 w 2663"/>
              <a:gd name="T67" fmla="*/ 3289 h 3292"/>
              <a:gd name="T68" fmla="*/ 39 w 2663"/>
              <a:gd name="T69" fmla="*/ 3269 h 3292"/>
              <a:gd name="T70" fmla="*/ 11 w 2663"/>
              <a:gd name="T71" fmla="*/ 3234 h 3292"/>
              <a:gd name="T72" fmla="*/ 0 w 2663"/>
              <a:gd name="T73" fmla="*/ 3189 h 3292"/>
              <a:gd name="T74" fmla="*/ 3 w 2663"/>
              <a:gd name="T75" fmla="*/ 79 h 3292"/>
              <a:gd name="T76" fmla="*/ 23 w 2663"/>
              <a:gd name="T77" fmla="*/ 38 h 3292"/>
              <a:gd name="T78" fmla="*/ 58 w 2663"/>
              <a:gd name="T79" fmla="*/ 10 h 3292"/>
              <a:gd name="T80" fmla="*/ 103 w 2663"/>
              <a:gd name="T81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63" h="3292">
                <a:moveTo>
                  <a:pt x="206" y="205"/>
                </a:moveTo>
                <a:lnTo>
                  <a:pt x="206" y="3085"/>
                </a:lnTo>
                <a:lnTo>
                  <a:pt x="2458" y="3085"/>
                </a:lnTo>
                <a:lnTo>
                  <a:pt x="2458" y="1340"/>
                </a:lnTo>
                <a:lnTo>
                  <a:pt x="2456" y="1332"/>
                </a:lnTo>
                <a:lnTo>
                  <a:pt x="2453" y="1322"/>
                </a:lnTo>
                <a:lnTo>
                  <a:pt x="2448" y="1312"/>
                </a:lnTo>
                <a:lnTo>
                  <a:pt x="2443" y="1305"/>
                </a:lnTo>
                <a:lnTo>
                  <a:pt x="1363" y="220"/>
                </a:lnTo>
                <a:lnTo>
                  <a:pt x="1356" y="215"/>
                </a:lnTo>
                <a:lnTo>
                  <a:pt x="1347" y="211"/>
                </a:lnTo>
                <a:lnTo>
                  <a:pt x="1337" y="207"/>
                </a:lnTo>
                <a:lnTo>
                  <a:pt x="1329" y="205"/>
                </a:lnTo>
                <a:lnTo>
                  <a:pt x="206" y="205"/>
                </a:lnTo>
                <a:close/>
                <a:moveTo>
                  <a:pt x="1946" y="0"/>
                </a:moveTo>
                <a:lnTo>
                  <a:pt x="2561" y="0"/>
                </a:lnTo>
                <a:lnTo>
                  <a:pt x="2584" y="2"/>
                </a:lnTo>
                <a:lnTo>
                  <a:pt x="2606" y="10"/>
                </a:lnTo>
                <a:lnTo>
                  <a:pt x="2624" y="22"/>
                </a:lnTo>
                <a:lnTo>
                  <a:pt x="2641" y="38"/>
                </a:lnTo>
                <a:lnTo>
                  <a:pt x="2653" y="57"/>
                </a:lnTo>
                <a:lnTo>
                  <a:pt x="2660" y="79"/>
                </a:lnTo>
                <a:lnTo>
                  <a:pt x="2663" y="103"/>
                </a:lnTo>
                <a:lnTo>
                  <a:pt x="2663" y="719"/>
                </a:lnTo>
                <a:lnTo>
                  <a:pt x="2661" y="739"/>
                </a:lnTo>
                <a:lnTo>
                  <a:pt x="2657" y="754"/>
                </a:lnTo>
                <a:lnTo>
                  <a:pt x="2651" y="765"/>
                </a:lnTo>
                <a:lnTo>
                  <a:pt x="2642" y="771"/>
                </a:lnTo>
                <a:lnTo>
                  <a:pt x="2631" y="773"/>
                </a:lnTo>
                <a:lnTo>
                  <a:pt x="2619" y="770"/>
                </a:lnTo>
                <a:lnTo>
                  <a:pt x="2605" y="762"/>
                </a:lnTo>
                <a:lnTo>
                  <a:pt x="2590" y="749"/>
                </a:lnTo>
                <a:lnTo>
                  <a:pt x="1916" y="72"/>
                </a:lnTo>
                <a:lnTo>
                  <a:pt x="1904" y="57"/>
                </a:lnTo>
                <a:lnTo>
                  <a:pt x="1896" y="44"/>
                </a:lnTo>
                <a:lnTo>
                  <a:pt x="1893" y="32"/>
                </a:lnTo>
                <a:lnTo>
                  <a:pt x="1895" y="20"/>
                </a:lnTo>
                <a:lnTo>
                  <a:pt x="1902" y="12"/>
                </a:lnTo>
                <a:lnTo>
                  <a:pt x="1912" y="5"/>
                </a:lnTo>
                <a:lnTo>
                  <a:pt x="1927" y="1"/>
                </a:lnTo>
                <a:lnTo>
                  <a:pt x="1946" y="0"/>
                </a:lnTo>
                <a:close/>
                <a:moveTo>
                  <a:pt x="103" y="0"/>
                </a:moveTo>
                <a:lnTo>
                  <a:pt x="1332" y="0"/>
                </a:lnTo>
                <a:lnTo>
                  <a:pt x="1357" y="2"/>
                </a:lnTo>
                <a:lnTo>
                  <a:pt x="1384" y="7"/>
                </a:lnTo>
                <a:lnTo>
                  <a:pt x="1411" y="15"/>
                </a:lnTo>
                <a:lnTo>
                  <a:pt x="1439" y="26"/>
                </a:lnTo>
                <a:lnTo>
                  <a:pt x="1465" y="40"/>
                </a:lnTo>
                <a:lnTo>
                  <a:pt x="1487" y="55"/>
                </a:lnTo>
                <a:lnTo>
                  <a:pt x="1507" y="72"/>
                </a:lnTo>
                <a:lnTo>
                  <a:pt x="2590" y="1161"/>
                </a:lnTo>
                <a:lnTo>
                  <a:pt x="2607" y="1181"/>
                </a:lnTo>
                <a:lnTo>
                  <a:pt x="2622" y="1204"/>
                </a:lnTo>
                <a:lnTo>
                  <a:pt x="2636" y="1230"/>
                </a:lnTo>
                <a:lnTo>
                  <a:pt x="2647" y="1256"/>
                </a:lnTo>
                <a:lnTo>
                  <a:pt x="2656" y="1284"/>
                </a:lnTo>
                <a:lnTo>
                  <a:pt x="2661" y="1311"/>
                </a:lnTo>
                <a:lnTo>
                  <a:pt x="2663" y="1337"/>
                </a:lnTo>
                <a:lnTo>
                  <a:pt x="2663" y="3189"/>
                </a:lnTo>
                <a:lnTo>
                  <a:pt x="2660" y="3212"/>
                </a:lnTo>
                <a:lnTo>
                  <a:pt x="2653" y="3234"/>
                </a:lnTo>
                <a:lnTo>
                  <a:pt x="2641" y="3253"/>
                </a:lnTo>
                <a:lnTo>
                  <a:pt x="2624" y="3269"/>
                </a:lnTo>
                <a:lnTo>
                  <a:pt x="2606" y="3282"/>
                </a:lnTo>
                <a:lnTo>
                  <a:pt x="2584" y="3289"/>
                </a:lnTo>
                <a:lnTo>
                  <a:pt x="2561" y="3292"/>
                </a:lnTo>
                <a:lnTo>
                  <a:pt x="103" y="3292"/>
                </a:lnTo>
                <a:lnTo>
                  <a:pt x="79" y="3289"/>
                </a:lnTo>
                <a:lnTo>
                  <a:pt x="58" y="3282"/>
                </a:lnTo>
                <a:lnTo>
                  <a:pt x="39" y="3269"/>
                </a:lnTo>
                <a:lnTo>
                  <a:pt x="23" y="3253"/>
                </a:lnTo>
                <a:lnTo>
                  <a:pt x="11" y="3234"/>
                </a:lnTo>
                <a:lnTo>
                  <a:pt x="3" y="3212"/>
                </a:lnTo>
                <a:lnTo>
                  <a:pt x="0" y="3189"/>
                </a:lnTo>
                <a:lnTo>
                  <a:pt x="0" y="103"/>
                </a:lnTo>
                <a:lnTo>
                  <a:pt x="3" y="79"/>
                </a:lnTo>
                <a:lnTo>
                  <a:pt x="11" y="57"/>
                </a:lnTo>
                <a:lnTo>
                  <a:pt x="23" y="38"/>
                </a:lnTo>
                <a:lnTo>
                  <a:pt x="39" y="22"/>
                </a:lnTo>
                <a:lnTo>
                  <a:pt x="58" y="10"/>
                </a:lnTo>
                <a:lnTo>
                  <a:pt x="79" y="2"/>
                </a:lnTo>
                <a:lnTo>
                  <a:pt x="10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7" name="Freeform 1818"/>
          <p:cNvSpPr>
            <a:spLocks noEditPoints="1"/>
          </p:cNvSpPr>
          <p:nvPr/>
        </p:nvSpPr>
        <p:spPr bwMode="auto">
          <a:xfrm>
            <a:off x="2592480" y="3822362"/>
            <a:ext cx="296337" cy="340086"/>
          </a:xfrm>
          <a:custGeom>
            <a:avLst/>
            <a:gdLst>
              <a:gd name="T0" fmla="*/ 535 w 2874"/>
              <a:gd name="T1" fmla="*/ 605 h 3292"/>
              <a:gd name="T2" fmla="*/ 632 w 2874"/>
              <a:gd name="T3" fmla="*/ 1704 h 3292"/>
              <a:gd name="T4" fmla="*/ 1878 w 2874"/>
              <a:gd name="T5" fmla="*/ 1704 h 3292"/>
              <a:gd name="T6" fmla="*/ 1837 w 2874"/>
              <a:gd name="T7" fmla="*/ 2176 h 3292"/>
              <a:gd name="T8" fmla="*/ 1436 w 2874"/>
              <a:gd name="T9" fmla="*/ 2284 h 3292"/>
              <a:gd name="T10" fmla="*/ 1435 w 2874"/>
              <a:gd name="T11" fmla="*/ 2285 h 3292"/>
              <a:gd name="T12" fmla="*/ 1035 w 2874"/>
              <a:gd name="T13" fmla="*/ 2176 h 3292"/>
              <a:gd name="T14" fmla="*/ 1009 w 2874"/>
              <a:gd name="T15" fmla="*/ 1885 h 3292"/>
              <a:gd name="T16" fmla="*/ 648 w 2874"/>
              <a:gd name="T17" fmla="*/ 1885 h 3292"/>
              <a:gd name="T18" fmla="*/ 698 w 2874"/>
              <a:gd name="T19" fmla="*/ 2456 h 3292"/>
              <a:gd name="T20" fmla="*/ 1435 w 2874"/>
              <a:gd name="T21" fmla="*/ 2663 h 3292"/>
              <a:gd name="T22" fmla="*/ 2172 w 2874"/>
              <a:gd name="T23" fmla="*/ 2456 h 3292"/>
              <a:gd name="T24" fmla="*/ 2272 w 2874"/>
              <a:gd name="T25" fmla="*/ 1341 h 3292"/>
              <a:gd name="T26" fmla="*/ 961 w 2874"/>
              <a:gd name="T27" fmla="*/ 1341 h 3292"/>
              <a:gd name="T28" fmla="*/ 928 w 2874"/>
              <a:gd name="T29" fmla="*/ 968 h 3292"/>
              <a:gd name="T30" fmla="*/ 2304 w 2874"/>
              <a:gd name="T31" fmla="*/ 968 h 3292"/>
              <a:gd name="T32" fmla="*/ 2336 w 2874"/>
              <a:gd name="T33" fmla="*/ 605 h 3292"/>
              <a:gd name="T34" fmla="*/ 535 w 2874"/>
              <a:gd name="T35" fmla="*/ 605 h 3292"/>
              <a:gd name="T36" fmla="*/ 0 w 2874"/>
              <a:gd name="T37" fmla="*/ 0 h 3292"/>
              <a:gd name="T38" fmla="*/ 2874 w 2874"/>
              <a:gd name="T39" fmla="*/ 0 h 3292"/>
              <a:gd name="T40" fmla="*/ 2612 w 2874"/>
              <a:gd name="T41" fmla="*/ 2963 h 3292"/>
              <a:gd name="T42" fmla="*/ 1435 w 2874"/>
              <a:gd name="T43" fmla="*/ 3292 h 3292"/>
              <a:gd name="T44" fmla="*/ 262 w 2874"/>
              <a:gd name="T45" fmla="*/ 2963 h 3292"/>
              <a:gd name="T46" fmla="*/ 0 w 2874"/>
              <a:gd name="T47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74" h="3292">
                <a:moveTo>
                  <a:pt x="535" y="605"/>
                </a:moveTo>
                <a:lnTo>
                  <a:pt x="632" y="1704"/>
                </a:lnTo>
                <a:lnTo>
                  <a:pt x="1878" y="1704"/>
                </a:lnTo>
                <a:lnTo>
                  <a:pt x="1837" y="2176"/>
                </a:lnTo>
                <a:lnTo>
                  <a:pt x="1436" y="2284"/>
                </a:lnTo>
                <a:lnTo>
                  <a:pt x="1435" y="2285"/>
                </a:lnTo>
                <a:lnTo>
                  <a:pt x="1035" y="2176"/>
                </a:lnTo>
                <a:lnTo>
                  <a:pt x="1009" y="1885"/>
                </a:lnTo>
                <a:lnTo>
                  <a:pt x="648" y="1885"/>
                </a:lnTo>
                <a:lnTo>
                  <a:pt x="698" y="2456"/>
                </a:lnTo>
                <a:lnTo>
                  <a:pt x="1435" y="2663"/>
                </a:lnTo>
                <a:lnTo>
                  <a:pt x="2172" y="2456"/>
                </a:lnTo>
                <a:lnTo>
                  <a:pt x="2272" y="1341"/>
                </a:lnTo>
                <a:lnTo>
                  <a:pt x="961" y="1341"/>
                </a:lnTo>
                <a:lnTo>
                  <a:pt x="928" y="968"/>
                </a:lnTo>
                <a:lnTo>
                  <a:pt x="2304" y="968"/>
                </a:lnTo>
                <a:lnTo>
                  <a:pt x="2336" y="605"/>
                </a:lnTo>
                <a:lnTo>
                  <a:pt x="535" y="605"/>
                </a:lnTo>
                <a:close/>
                <a:moveTo>
                  <a:pt x="0" y="0"/>
                </a:moveTo>
                <a:lnTo>
                  <a:pt x="2874" y="0"/>
                </a:lnTo>
                <a:lnTo>
                  <a:pt x="2612" y="2963"/>
                </a:lnTo>
                <a:lnTo>
                  <a:pt x="1435" y="3292"/>
                </a:lnTo>
                <a:lnTo>
                  <a:pt x="262" y="29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8" name="Freeform 1823"/>
          <p:cNvSpPr>
            <a:spLocks noEditPoints="1"/>
          </p:cNvSpPr>
          <p:nvPr/>
        </p:nvSpPr>
        <p:spPr bwMode="auto">
          <a:xfrm>
            <a:off x="3109903" y="3822362"/>
            <a:ext cx="296337" cy="340086"/>
          </a:xfrm>
          <a:custGeom>
            <a:avLst/>
            <a:gdLst>
              <a:gd name="T0" fmla="*/ 535 w 2874"/>
              <a:gd name="T1" fmla="*/ 605 h 3292"/>
              <a:gd name="T2" fmla="*/ 2337 w 2874"/>
              <a:gd name="T3" fmla="*/ 605 h 3292"/>
              <a:gd name="T4" fmla="*/ 2304 w 2874"/>
              <a:gd name="T5" fmla="*/ 968 h 3292"/>
              <a:gd name="T6" fmla="*/ 928 w 2874"/>
              <a:gd name="T7" fmla="*/ 968 h 3292"/>
              <a:gd name="T8" fmla="*/ 961 w 2874"/>
              <a:gd name="T9" fmla="*/ 1341 h 3292"/>
              <a:gd name="T10" fmla="*/ 2272 w 2874"/>
              <a:gd name="T11" fmla="*/ 1341 h 3292"/>
              <a:gd name="T12" fmla="*/ 2174 w 2874"/>
              <a:gd name="T13" fmla="*/ 2456 h 3292"/>
              <a:gd name="T14" fmla="*/ 1436 w 2874"/>
              <a:gd name="T15" fmla="*/ 2663 h 3292"/>
              <a:gd name="T16" fmla="*/ 698 w 2874"/>
              <a:gd name="T17" fmla="*/ 2456 h 3292"/>
              <a:gd name="T18" fmla="*/ 648 w 2874"/>
              <a:gd name="T19" fmla="*/ 1885 h 3292"/>
              <a:gd name="T20" fmla="*/ 1009 w 2874"/>
              <a:gd name="T21" fmla="*/ 1885 h 3292"/>
              <a:gd name="T22" fmla="*/ 1035 w 2874"/>
              <a:gd name="T23" fmla="*/ 2176 h 3292"/>
              <a:gd name="T24" fmla="*/ 1435 w 2874"/>
              <a:gd name="T25" fmla="*/ 2285 h 3292"/>
              <a:gd name="T26" fmla="*/ 1837 w 2874"/>
              <a:gd name="T27" fmla="*/ 2176 h 3292"/>
              <a:gd name="T28" fmla="*/ 1878 w 2874"/>
              <a:gd name="T29" fmla="*/ 1705 h 3292"/>
              <a:gd name="T30" fmla="*/ 632 w 2874"/>
              <a:gd name="T31" fmla="*/ 1705 h 3292"/>
              <a:gd name="T32" fmla="*/ 535 w 2874"/>
              <a:gd name="T33" fmla="*/ 605 h 3292"/>
              <a:gd name="T34" fmla="*/ 267 w 2874"/>
              <a:gd name="T35" fmla="*/ 241 h 3292"/>
              <a:gd name="T36" fmla="*/ 491 w 2874"/>
              <a:gd name="T37" fmla="*/ 2774 h 3292"/>
              <a:gd name="T38" fmla="*/ 1436 w 2874"/>
              <a:gd name="T39" fmla="*/ 3038 h 3292"/>
              <a:gd name="T40" fmla="*/ 1436 w 2874"/>
              <a:gd name="T41" fmla="*/ 3040 h 3292"/>
              <a:gd name="T42" fmla="*/ 1439 w 2874"/>
              <a:gd name="T43" fmla="*/ 3039 h 3292"/>
              <a:gd name="T44" fmla="*/ 1442 w 2874"/>
              <a:gd name="T45" fmla="*/ 3040 h 3292"/>
              <a:gd name="T46" fmla="*/ 1442 w 2874"/>
              <a:gd name="T47" fmla="*/ 3038 h 3292"/>
              <a:gd name="T48" fmla="*/ 2388 w 2874"/>
              <a:gd name="T49" fmla="*/ 2774 h 3292"/>
              <a:gd name="T50" fmla="*/ 2611 w 2874"/>
              <a:gd name="T51" fmla="*/ 241 h 3292"/>
              <a:gd name="T52" fmla="*/ 267 w 2874"/>
              <a:gd name="T53" fmla="*/ 241 h 3292"/>
              <a:gd name="T54" fmla="*/ 0 w 2874"/>
              <a:gd name="T55" fmla="*/ 0 h 3292"/>
              <a:gd name="T56" fmla="*/ 2874 w 2874"/>
              <a:gd name="T57" fmla="*/ 0 h 3292"/>
              <a:gd name="T58" fmla="*/ 2612 w 2874"/>
              <a:gd name="T59" fmla="*/ 2963 h 3292"/>
              <a:gd name="T60" fmla="*/ 1435 w 2874"/>
              <a:gd name="T61" fmla="*/ 3292 h 3292"/>
              <a:gd name="T62" fmla="*/ 262 w 2874"/>
              <a:gd name="T63" fmla="*/ 2963 h 3292"/>
              <a:gd name="T64" fmla="*/ 0 w 2874"/>
              <a:gd name="T65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74" h="3292">
                <a:moveTo>
                  <a:pt x="535" y="605"/>
                </a:moveTo>
                <a:lnTo>
                  <a:pt x="2337" y="605"/>
                </a:lnTo>
                <a:lnTo>
                  <a:pt x="2304" y="968"/>
                </a:lnTo>
                <a:lnTo>
                  <a:pt x="928" y="968"/>
                </a:lnTo>
                <a:lnTo>
                  <a:pt x="961" y="1341"/>
                </a:lnTo>
                <a:lnTo>
                  <a:pt x="2272" y="1341"/>
                </a:lnTo>
                <a:lnTo>
                  <a:pt x="2174" y="2456"/>
                </a:lnTo>
                <a:lnTo>
                  <a:pt x="1436" y="2663"/>
                </a:lnTo>
                <a:lnTo>
                  <a:pt x="698" y="2456"/>
                </a:lnTo>
                <a:lnTo>
                  <a:pt x="648" y="1885"/>
                </a:lnTo>
                <a:lnTo>
                  <a:pt x="1009" y="1885"/>
                </a:lnTo>
                <a:lnTo>
                  <a:pt x="1035" y="2176"/>
                </a:lnTo>
                <a:lnTo>
                  <a:pt x="1435" y="2285"/>
                </a:lnTo>
                <a:lnTo>
                  <a:pt x="1837" y="2176"/>
                </a:lnTo>
                <a:lnTo>
                  <a:pt x="1878" y="1705"/>
                </a:lnTo>
                <a:lnTo>
                  <a:pt x="632" y="1705"/>
                </a:lnTo>
                <a:lnTo>
                  <a:pt x="535" y="605"/>
                </a:lnTo>
                <a:close/>
                <a:moveTo>
                  <a:pt x="267" y="241"/>
                </a:moveTo>
                <a:lnTo>
                  <a:pt x="491" y="2774"/>
                </a:lnTo>
                <a:lnTo>
                  <a:pt x="1436" y="3038"/>
                </a:lnTo>
                <a:lnTo>
                  <a:pt x="1436" y="3040"/>
                </a:lnTo>
                <a:lnTo>
                  <a:pt x="1439" y="3039"/>
                </a:lnTo>
                <a:lnTo>
                  <a:pt x="1442" y="3040"/>
                </a:lnTo>
                <a:lnTo>
                  <a:pt x="1442" y="3038"/>
                </a:lnTo>
                <a:lnTo>
                  <a:pt x="2388" y="2774"/>
                </a:lnTo>
                <a:lnTo>
                  <a:pt x="2611" y="241"/>
                </a:lnTo>
                <a:lnTo>
                  <a:pt x="267" y="241"/>
                </a:lnTo>
                <a:close/>
                <a:moveTo>
                  <a:pt x="0" y="0"/>
                </a:moveTo>
                <a:lnTo>
                  <a:pt x="2874" y="0"/>
                </a:lnTo>
                <a:lnTo>
                  <a:pt x="2612" y="2963"/>
                </a:lnTo>
                <a:lnTo>
                  <a:pt x="1435" y="3292"/>
                </a:lnTo>
                <a:lnTo>
                  <a:pt x="262" y="29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19" name="Freeform 1828"/>
          <p:cNvSpPr/>
          <p:nvPr/>
        </p:nvSpPr>
        <p:spPr bwMode="auto">
          <a:xfrm>
            <a:off x="3627325" y="3833901"/>
            <a:ext cx="336784" cy="306242"/>
          </a:xfrm>
          <a:custGeom>
            <a:avLst/>
            <a:gdLst>
              <a:gd name="T0" fmla="*/ 486 w 3261"/>
              <a:gd name="T1" fmla="*/ 0 h 2967"/>
              <a:gd name="T2" fmla="*/ 3261 w 3261"/>
              <a:gd name="T3" fmla="*/ 0 h 2967"/>
              <a:gd name="T4" fmla="*/ 2771 w 3261"/>
              <a:gd name="T5" fmla="*/ 2472 h 2967"/>
              <a:gd name="T6" fmla="*/ 1288 w 3261"/>
              <a:gd name="T7" fmla="*/ 2967 h 2967"/>
              <a:gd name="T8" fmla="*/ 0 w 3261"/>
              <a:gd name="T9" fmla="*/ 2472 h 2967"/>
              <a:gd name="T10" fmla="*/ 130 w 3261"/>
              <a:gd name="T11" fmla="*/ 1812 h 2967"/>
              <a:gd name="T12" fmla="*/ 677 w 3261"/>
              <a:gd name="T13" fmla="*/ 1812 h 2967"/>
              <a:gd name="T14" fmla="*/ 624 w 3261"/>
              <a:gd name="T15" fmla="*/ 2084 h 2967"/>
              <a:gd name="T16" fmla="*/ 1403 w 3261"/>
              <a:gd name="T17" fmla="*/ 2383 h 2967"/>
              <a:gd name="T18" fmla="*/ 2301 w 3261"/>
              <a:gd name="T19" fmla="*/ 2084 h 2967"/>
              <a:gd name="T20" fmla="*/ 2425 w 3261"/>
              <a:gd name="T21" fmla="*/ 1457 h 2967"/>
              <a:gd name="T22" fmla="*/ 197 w 3261"/>
              <a:gd name="T23" fmla="*/ 1457 h 2967"/>
              <a:gd name="T24" fmla="*/ 305 w 3261"/>
              <a:gd name="T25" fmla="*/ 906 h 2967"/>
              <a:gd name="T26" fmla="*/ 2535 w 3261"/>
              <a:gd name="T27" fmla="*/ 906 h 2967"/>
              <a:gd name="T28" fmla="*/ 2604 w 3261"/>
              <a:gd name="T29" fmla="*/ 551 h 2967"/>
              <a:gd name="T30" fmla="*/ 376 w 3261"/>
              <a:gd name="T31" fmla="*/ 551 h 2967"/>
              <a:gd name="T32" fmla="*/ 486 w 3261"/>
              <a:gd name="T33" fmla="*/ 0 h 2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61" h="2967">
                <a:moveTo>
                  <a:pt x="486" y="0"/>
                </a:moveTo>
                <a:lnTo>
                  <a:pt x="3261" y="0"/>
                </a:lnTo>
                <a:lnTo>
                  <a:pt x="2771" y="2472"/>
                </a:lnTo>
                <a:lnTo>
                  <a:pt x="1288" y="2967"/>
                </a:lnTo>
                <a:lnTo>
                  <a:pt x="0" y="2472"/>
                </a:lnTo>
                <a:lnTo>
                  <a:pt x="130" y="1812"/>
                </a:lnTo>
                <a:lnTo>
                  <a:pt x="677" y="1812"/>
                </a:lnTo>
                <a:lnTo>
                  <a:pt x="624" y="2084"/>
                </a:lnTo>
                <a:lnTo>
                  <a:pt x="1403" y="2383"/>
                </a:lnTo>
                <a:lnTo>
                  <a:pt x="2301" y="2084"/>
                </a:lnTo>
                <a:lnTo>
                  <a:pt x="2425" y="1457"/>
                </a:lnTo>
                <a:lnTo>
                  <a:pt x="197" y="1457"/>
                </a:lnTo>
                <a:lnTo>
                  <a:pt x="305" y="906"/>
                </a:lnTo>
                <a:lnTo>
                  <a:pt x="2535" y="906"/>
                </a:lnTo>
                <a:lnTo>
                  <a:pt x="2604" y="551"/>
                </a:lnTo>
                <a:lnTo>
                  <a:pt x="376" y="551"/>
                </a:lnTo>
                <a:lnTo>
                  <a:pt x="4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0" name="Freeform 1833"/>
          <p:cNvSpPr/>
          <p:nvPr/>
        </p:nvSpPr>
        <p:spPr bwMode="auto">
          <a:xfrm>
            <a:off x="4198064" y="3822362"/>
            <a:ext cx="336784" cy="340085"/>
          </a:xfrm>
          <a:custGeom>
            <a:avLst/>
            <a:gdLst>
              <a:gd name="T0" fmla="*/ 1691 w 3262"/>
              <a:gd name="T1" fmla="*/ 10 h 3292"/>
              <a:gd name="T2" fmla="*/ 1776 w 3262"/>
              <a:gd name="T3" fmla="*/ 62 h 3292"/>
              <a:gd name="T4" fmla="*/ 3223 w 3262"/>
              <a:gd name="T5" fmla="*/ 1525 h 3292"/>
              <a:gd name="T6" fmla="*/ 3260 w 3262"/>
              <a:gd name="T7" fmla="*/ 1617 h 3292"/>
              <a:gd name="T8" fmla="*/ 3252 w 3262"/>
              <a:gd name="T9" fmla="*/ 1713 h 3292"/>
              <a:gd name="T10" fmla="*/ 3200 w 3262"/>
              <a:gd name="T11" fmla="*/ 1799 h 3292"/>
              <a:gd name="T12" fmla="*/ 1728 w 3262"/>
              <a:gd name="T13" fmla="*/ 3269 h 3292"/>
              <a:gd name="T14" fmla="*/ 1634 w 3262"/>
              <a:gd name="T15" fmla="*/ 3292 h 3292"/>
              <a:gd name="T16" fmla="*/ 1540 w 3262"/>
              <a:gd name="T17" fmla="*/ 3269 h 3292"/>
              <a:gd name="T18" fmla="*/ 61 w 3262"/>
              <a:gd name="T19" fmla="*/ 1792 h 3292"/>
              <a:gd name="T20" fmla="*/ 10 w 3262"/>
              <a:gd name="T21" fmla="*/ 1707 h 3292"/>
              <a:gd name="T22" fmla="*/ 3 w 3262"/>
              <a:gd name="T23" fmla="*/ 1610 h 3292"/>
              <a:gd name="T24" fmla="*/ 40 w 3262"/>
              <a:gd name="T25" fmla="*/ 1519 h 3292"/>
              <a:gd name="T26" fmla="*/ 1253 w 3262"/>
              <a:gd name="T27" fmla="*/ 793 h 3292"/>
              <a:gd name="T28" fmla="*/ 1225 w 3262"/>
              <a:gd name="T29" fmla="*/ 890 h 3292"/>
              <a:gd name="T30" fmla="*/ 1235 w 3262"/>
              <a:gd name="T31" fmla="*/ 1012 h 3292"/>
              <a:gd name="T32" fmla="*/ 1293 w 3262"/>
              <a:gd name="T33" fmla="*/ 1122 h 3292"/>
              <a:gd name="T34" fmla="*/ 1389 w 3262"/>
              <a:gd name="T35" fmla="*/ 1200 h 3292"/>
              <a:gd name="T36" fmla="*/ 1389 w 3262"/>
              <a:gd name="T37" fmla="*/ 2092 h 3292"/>
              <a:gd name="T38" fmla="*/ 1293 w 3262"/>
              <a:gd name="T39" fmla="*/ 2169 h 3292"/>
              <a:gd name="T40" fmla="*/ 1235 w 3262"/>
              <a:gd name="T41" fmla="*/ 2280 h 3292"/>
              <a:gd name="T42" fmla="*/ 1226 w 3262"/>
              <a:gd name="T43" fmla="*/ 2408 h 3292"/>
              <a:gd name="T44" fmla="*/ 1265 w 3262"/>
              <a:gd name="T45" fmla="*/ 2522 h 3292"/>
              <a:gd name="T46" fmla="*/ 1342 w 3262"/>
              <a:gd name="T47" fmla="*/ 2610 h 3292"/>
              <a:gd name="T48" fmla="*/ 1448 w 3262"/>
              <a:gd name="T49" fmla="*/ 2663 h 3292"/>
              <a:gd name="T50" fmla="*/ 1571 w 3262"/>
              <a:gd name="T51" fmla="*/ 2671 h 3292"/>
              <a:gd name="T52" fmla="*/ 1683 w 3262"/>
              <a:gd name="T53" fmla="*/ 2632 h 3292"/>
              <a:gd name="T54" fmla="*/ 1771 w 3262"/>
              <a:gd name="T55" fmla="*/ 2555 h 3292"/>
              <a:gd name="T56" fmla="*/ 1824 w 3262"/>
              <a:gd name="T57" fmla="*/ 2448 h 3292"/>
              <a:gd name="T58" fmla="*/ 1831 w 3262"/>
              <a:gd name="T59" fmla="*/ 2322 h 3292"/>
              <a:gd name="T60" fmla="*/ 1790 w 3262"/>
              <a:gd name="T61" fmla="*/ 2203 h 3292"/>
              <a:gd name="T62" fmla="*/ 1705 w 3262"/>
              <a:gd name="T63" fmla="*/ 2114 h 3292"/>
              <a:gd name="T64" fmla="*/ 1631 w 3262"/>
              <a:gd name="T65" fmla="*/ 1216 h 3292"/>
              <a:gd name="T66" fmla="*/ 2056 w 3262"/>
              <a:gd name="T67" fmla="*/ 1647 h 3292"/>
              <a:gd name="T68" fmla="*/ 2039 w 3262"/>
              <a:gd name="T69" fmla="*/ 1748 h 3292"/>
              <a:gd name="T70" fmla="*/ 2063 w 3262"/>
              <a:gd name="T71" fmla="*/ 1869 h 3292"/>
              <a:gd name="T72" fmla="*/ 2128 w 3262"/>
              <a:gd name="T73" fmla="*/ 1967 h 3292"/>
              <a:gd name="T74" fmla="*/ 2225 w 3262"/>
              <a:gd name="T75" fmla="*/ 2033 h 3292"/>
              <a:gd name="T76" fmla="*/ 2345 w 3262"/>
              <a:gd name="T77" fmla="*/ 2057 h 3292"/>
              <a:gd name="T78" fmla="*/ 2464 w 3262"/>
              <a:gd name="T79" fmla="*/ 2033 h 3292"/>
              <a:gd name="T80" fmla="*/ 2561 w 3262"/>
              <a:gd name="T81" fmla="*/ 1967 h 3292"/>
              <a:gd name="T82" fmla="*/ 2626 w 3262"/>
              <a:gd name="T83" fmla="*/ 1869 h 3292"/>
              <a:gd name="T84" fmla="*/ 2650 w 3262"/>
              <a:gd name="T85" fmla="*/ 1748 h 3292"/>
              <a:gd name="T86" fmla="*/ 2626 w 3262"/>
              <a:gd name="T87" fmla="*/ 1628 h 3292"/>
              <a:gd name="T88" fmla="*/ 2561 w 3262"/>
              <a:gd name="T89" fmla="*/ 1530 h 3292"/>
              <a:gd name="T90" fmla="*/ 2464 w 3262"/>
              <a:gd name="T91" fmla="*/ 1464 h 3292"/>
              <a:gd name="T92" fmla="*/ 2345 w 3262"/>
              <a:gd name="T93" fmla="*/ 1440 h 3292"/>
              <a:gd name="T94" fmla="*/ 2244 w 3262"/>
              <a:gd name="T95" fmla="*/ 1457 h 3292"/>
              <a:gd name="T96" fmla="*/ 1818 w 3262"/>
              <a:gd name="T97" fmla="*/ 1027 h 3292"/>
              <a:gd name="T98" fmla="*/ 1835 w 3262"/>
              <a:gd name="T99" fmla="*/ 926 h 3292"/>
              <a:gd name="T100" fmla="*/ 1811 w 3262"/>
              <a:gd name="T101" fmla="*/ 805 h 3292"/>
              <a:gd name="T102" fmla="*/ 1746 w 3262"/>
              <a:gd name="T103" fmla="*/ 707 h 3292"/>
              <a:gd name="T104" fmla="*/ 1648 w 3262"/>
              <a:gd name="T105" fmla="*/ 641 h 3292"/>
              <a:gd name="T106" fmla="*/ 1529 w 3262"/>
              <a:gd name="T107" fmla="*/ 617 h 3292"/>
              <a:gd name="T108" fmla="*/ 1428 w 3262"/>
              <a:gd name="T109" fmla="*/ 634 h 3292"/>
              <a:gd name="T110" fmla="*/ 1479 w 3262"/>
              <a:gd name="T111" fmla="*/ 62 h 3292"/>
              <a:gd name="T112" fmla="*/ 1564 w 3262"/>
              <a:gd name="T113" fmla="*/ 1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62" h="3292">
                <a:moveTo>
                  <a:pt x="1628" y="0"/>
                </a:moveTo>
                <a:lnTo>
                  <a:pt x="1660" y="2"/>
                </a:lnTo>
                <a:lnTo>
                  <a:pt x="1691" y="10"/>
                </a:lnTo>
                <a:lnTo>
                  <a:pt x="1722" y="22"/>
                </a:lnTo>
                <a:lnTo>
                  <a:pt x="1751" y="39"/>
                </a:lnTo>
                <a:lnTo>
                  <a:pt x="1776" y="62"/>
                </a:lnTo>
                <a:lnTo>
                  <a:pt x="3200" y="1499"/>
                </a:lnTo>
                <a:lnTo>
                  <a:pt x="3200" y="1499"/>
                </a:lnTo>
                <a:lnTo>
                  <a:pt x="3223" y="1525"/>
                </a:lnTo>
                <a:lnTo>
                  <a:pt x="3239" y="1554"/>
                </a:lnTo>
                <a:lnTo>
                  <a:pt x="3252" y="1585"/>
                </a:lnTo>
                <a:lnTo>
                  <a:pt x="3260" y="1617"/>
                </a:lnTo>
                <a:lnTo>
                  <a:pt x="3262" y="1649"/>
                </a:lnTo>
                <a:lnTo>
                  <a:pt x="3260" y="1681"/>
                </a:lnTo>
                <a:lnTo>
                  <a:pt x="3252" y="1713"/>
                </a:lnTo>
                <a:lnTo>
                  <a:pt x="3239" y="1744"/>
                </a:lnTo>
                <a:lnTo>
                  <a:pt x="3223" y="1773"/>
                </a:lnTo>
                <a:lnTo>
                  <a:pt x="3200" y="1799"/>
                </a:lnTo>
                <a:lnTo>
                  <a:pt x="1783" y="3230"/>
                </a:lnTo>
                <a:lnTo>
                  <a:pt x="1757" y="3252"/>
                </a:lnTo>
                <a:lnTo>
                  <a:pt x="1728" y="3269"/>
                </a:lnTo>
                <a:lnTo>
                  <a:pt x="1698" y="3282"/>
                </a:lnTo>
                <a:lnTo>
                  <a:pt x="1667" y="3289"/>
                </a:lnTo>
                <a:lnTo>
                  <a:pt x="1634" y="3292"/>
                </a:lnTo>
                <a:lnTo>
                  <a:pt x="1602" y="3289"/>
                </a:lnTo>
                <a:lnTo>
                  <a:pt x="1571" y="3282"/>
                </a:lnTo>
                <a:lnTo>
                  <a:pt x="1540" y="3269"/>
                </a:lnTo>
                <a:lnTo>
                  <a:pt x="1512" y="3252"/>
                </a:lnTo>
                <a:lnTo>
                  <a:pt x="1486" y="3230"/>
                </a:lnTo>
                <a:lnTo>
                  <a:pt x="61" y="1792"/>
                </a:lnTo>
                <a:lnTo>
                  <a:pt x="40" y="1766"/>
                </a:lnTo>
                <a:lnTo>
                  <a:pt x="22" y="1737"/>
                </a:lnTo>
                <a:lnTo>
                  <a:pt x="10" y="1707"/>
                </a:lnTo>
                <a:lnTo>
                  <a:pt x="3" y="1675"/>
                </a:lnTo>
                <a:lnTo>
                  <a:pt x="0" y="1643"/>
                </a:lnTo>
                <a:lnTo>
                  <a:pt x="3" y="1610"/>
                </a:lnTo>
                <a:lnTo>
                  <a:pt x="10" y="1578"/>
                </a:lnTo>
                <a:lnTo>
                  <a:pt x="22" y="1548"/>
                </a:lnTo>
                <a:lnTo>
                  <a:pt x="40" y="1519"/>
                </a:lnTo>
                <a:lnTo>
                  <a:pt x="61" y="1492"/>
                </a:lnTo>
                <a:lnTo>
                  <a:pt x="1005" y="541"/>
                </a:lnTo>
                <a:lnTo>
                  <a:pt x="1253" y="793"/>
                </a:lnTo>
                <a:lnTo>
                  <a:pt x="1240" y="824"/>
                </a:lnTo>
                <a:lnTo>
                  <a:pt x="1231" y="856"/>
                </a:lnTo>
                <a:lnTo>
                  <a:pt x="1225" y="890"/>
                </a:lnTo>
                <a:lnTo>
                  <a:pt x="1224" y="925"/>
                </a:lnTo>
                <a:lnTo>
                  <a:pt x="1227" y="969"/>
                </a:lnTo>
                <a:lnTo>
                  <a:pt x="1235" y="1012"/>
                </a:lnTo>
                <a:lnTo>
                  <a:pt x="1249" y="1051"/>
                </a:lnTo>
                <a:lnTo>
                  <a:pt x="1269" y="1088"/>
                </a:lnTo>
                <a:lnTo>
                  <a:pt x="1293" y="1122"/>
                </a:lnTo>
                <a:lnTo>
                  <a:pt x="1322" y="1152"/>
                </a:lnTo>
                <a:lnTo>
                  <a:pt x="1354" y="1178"/>
                </a:lnTo>
                <a:lnTo>
                  <a:pt x="1389" y="1200"/>
                </a:lnTo>
                <a:lnTo>
                  <a:pt x="1427" y="1216"/>
                </a:lnTo>
                <a:lnTo>
                  <a:pt x="1427" y="2074"/>
                </a:lnTo>
                <a:lnTo>
                  <a:pt x="1389" y="2092"/>
                </a:lnTo>
                <a:lnTo>
                  <a:pt x="1354" y="2114"/>
                </a:lnTo>
                <a:lnTo>
                  <a:pt x="1322" y="2139"/>
                </a:lnTo>
                <a:lnTo>
                  <a:pt x="1293" y="2169"/>
                </a:lnTo>
                <a:lnTo>
                  <a:pt x="1269" y="2203"/>
                </a:lnTo>
                <a:lnTo>
                  <a:pt x="1249" y="2240"/>
                </a:lnTo>
                <a:lnTo>
                  <a:pt x="1235" y="2280"/>
                </a:lnTo>
                <a:lnTo>
                  <a:pt x="1227" y="2322"/>
                </a:lnTo>
                <a:lnTo>
                  <a:pt x="1224" y="2366"/>
                </a:lnTo>
                <a:lnTo>
                  <a:pt x="1226" y="2408"/>
                </a:lnTo>
                <a:lnTo>
                  <a:pt x="1234" y="2448"/>
                </a:lnTo>
                <a:lnTo>
                  <a:pt x="1247" y="2486"/>
                </a:lnTo>
                <a:lnTo>
                  <a:pt x="1265" y="2522"/>
                </a:lnTo>
                <a:lnTo>
                  <a:pt x="1287" y="2555"/>
                </a:lnTo>
                <a:lnTo>
                  <a:pt x="1313" y="2584"/>
                </a:lnTo>
                <a:lnTo>
                  <a:pt x="1342" y="2610"/>
                </a:lnTo>
                <a:lnTo>
                  <a:pt x="1375" y="2632"/>
                </a:lnTo>
                <a:lnTo>
                  <a:pt x="1410" y="2650"/>
                </a:lnTo>
                <a:lnTo>
                  <a:pt x="1448" y="2663"/>
                </a:lnTo>
                <a:lnTo>
                  <a:pt x="1488" y="2671"/>
                </a:lnTo>
                <a:lnTo>
                  <a:pt x="1529" y="2674"/>
                </a:lnTo>
                <a:lnTo>
                  <a:pt x="1571" y="2671"/>
                </a:lnTo>
                <a:lnTo>
                  <a:pt x="1610" y="2663"/>
                </a:lnTo>
                <a:lnTo>
                  <a:pt x="1648" y="2650"/>
                </a:lnTo>
                <a:lnTo>
                  <a:pt x="1683" y="2632"/>
                </a:lnTo>
                <a:lnTo>
                  <a:pt x="1716" y="2610"/>
                </a:lnTo>
                <a:lnTo>
                  <a:pt x="1746" y="2584"/>
                </a:lnTo>
                <a:lnTo>
                  <a:pt x="1771" y="2555"/>
                </a:lnTo>
                <a:lnTo>
                  <a:pt x="1794" y="2522"/>
                </a:lnTo>
                <a:lnTo>
                  <a:pt x="1811" y="2486"/>
                </a:lnTo>
                <a:lnTo>
                  <a:pt x="1824" y="2448"/>
                </a:lnTo>
                <a:lnTo>
                  <a:pt x="1832" y="2408"/>
                </a:lnTo>
                <a:lnTo>
                  <a:pt x="1835" y="2366"/>
                </a:lnTo>
                <a:lnTo>
                  <a:pt x="1831" y="2322"/>
                </a:lnTo>
                <a:lnTo>
                  <a:pt x="1823" y="2280"/>
                </a:lnTo>
                <a:lnTo>
                  <a:pt x="1809" y="2240"/>
                </a:lnTo>
                <a:lnTo>
                  <a:pt x="1790" y="2203"/>
                </a:lnTo>
                <a:lnTo>
                  <a:pt x="1765" y="2169"/>
                </a:lnTo>
                <a:lnTo>
                  <a:pt x="1736" y="2139"/>
                </a:lnTo>
                <a:lnTo>
                  <a:pt x="1705" y="2114"/>
                </a:lnTo>
                <a:lnTo>
                  <a:pt x="1670" y="2092"/>
                </a:lnTo>
                <a:lnTo>
                  <a:pt x="1631" y="2074"/>
                </a:lnTo>
                <a:lnTo>
                  <a:pt x="1631" y="1216"/>
                </a:lnTo>
                <a:lnTo>
                  <a:pt x="1661" y="1204"/>
                </a:lnTo>
                <a:lnTo>
                  <a:pt x="2069" y="1616"/>
                </a:lnTo>
                <a:lnTo>
                  <a:pt x="2056" y="1647"/>
                </a:lnTo>
                <a:lnTo>
                  <a:pt x="2046" y="1679"/>
                </a:lnTo>
                <a:lnTo>
                  <a:pt x="2041" y="1713"/>
                </a:lnTo>
                <a:lnTo>
                  <a:pt x="2039" y="1748"/>
                </a:lnTo>
                <a:lnTo>
                  <a:pt x="2041" y="1790"/>
                </a:lnTo>
                <a:lnTo>
                  <a:pt x="2049" y="1831"/>
                </a:lnTo>
                <a:lnTo>
                  <a:pt x="2063" y="1869"/>
                </a:lnTo>
                <a:lnTo>
                  <a:pt x="2080" y="1904"/>
                </a:lnTo>
                <a:lnTo>
                  <a:pt x="2103" y="1937"/>
                </a:lnTo>
                <a:lnTo>
                  <a:pt x="2128" y="1967"/>
                </a:lnTo>
                <a:lnTo>
                  <a:pt x="2158" y="1993"/>
                </a:lnTo>
                <a:lnTo>
                  <a:pt x="2191" y="2016"/>
                </a:lnTo>
                <a:lnTo>
                  <a:pt x="2225" y="2033"/>
                </a:lnTo>
                <a:lnTo>
                  <a:pt x="2263" y="2047"/>
                </a:lnTo>
                <a:lnTo>
                  <a:pt x="2303" y="2055"/>
                </a:lnTo>
                <a:lnTo>
                  <a:pt x="2345" y="2057"/>
                </a:lnTo>
                <a:lnTo>
                  <a:pt x="2386" y="2055"/>
                </a:lnTo>
                <a:lnTo>
                  <a:pt x="2426" y="2047"/>
                </a:lnTo>
                <a:lnTo>
                  <a:pt x="2464" y="2033"/>
                </a:lnTo>
                <a:lnTo>
                  <a:pt x="2499" y="2016"/>
                </a:lnTo>
                <a:lnTo>
                  <a:pt x="2531" y="1993"/>
                </a:lnTo>
                <a:lnTo>
                  <a:pt x="2561" y="1967"/>
                </a:lnTo>
                <a:lnTo>
                  <a:pt x="2587" y="1937"/>
                </a:lnTo>
                <a:lnTo>
                  <a:pt x="2609" y="1904"/>
                </a:lnTo>
                <a:lnTo>
                  <a:pt x="2626" y="1869"/>
                </a:lnTo>
                <a:lnTo>
                  <a:pt x="2640" y="1831"/>
                </a:lnTo>
                <a:lnTo>
                  <a:pt x="2648" y="1790"/>
                </a:lnTo>
                <a:lnTo>
                  <a:pt x="2650" y="1748"/>
                </a:lnTo>
                <a:lnTo>
                  <a:pt x="2648" y="1707"/>
                </a:lnTo>
                <a:lnTo>
                  <a:pt x="2640" y="1666"/>
                </a:lnTo>
                <a:lnTo>
                  <a:pt x="2626" y="1628"/>
                </a:lnTo>
                <a:lnTo>
                  <a:pt x="2609" y="1593"/>
                </a:lnTo>
                <a:lnTo>
                  <a:pt x="2587" y="1560"/>
                </a:lnTo>
                <a:lnTo>
                  <a:pt x="2561" y="1530"/>
                </a:lnTo>
                <a:lnTo>
                  <a:pt x="2531" y="1504"/>
                </a:lnTo>
                <a:lnTo>
                  <a:pt x="2499" y="1483"/>
                </a:lnTo>
                <a:lnTo>
                  <a:pt x="2464" y="1464"/>
                </a:lnTo>
                <a:lnTo>
                  <a:pt x="2426" y="1451"/>
                </a:lnTo>
                <a:lnTo>
                  <a:pt x="2386" y="1443"/>
                </a:lnTo>
                <a:lnTo>
                  <a:pt x="2345" y="1440"/>
                </a:lnTo>
                <a:lnTo>
                  <a:pt x="2309" y="1442"/>
                </a:lnTo>
                <a:lnTo>
                  <a:pt x="2276" y="1448"/>
                </a:lnTo>
                <a:lnTo>
                  <a:pt x="2244" y="1457"/>
                </a:lnTo>
                <a:lnTo>
                  <a:pt x="2213" y="1470"/>
                </a:lnTo>
                <a:lnTo>
                  <a:pt x="1805" y="1058"/>
                </a:lnTo>
                <a:lnTo>
                  <a:pt x="1818" y="1027"/>
                </a:lnTo>
                <a:lnTo>
                  <a:pt x="1827" y="995"/>
                </a:lnTo>
                <a:lnTo>
                  <a:pt x="1832" y="961"/>
                </a:lnTo>
                <a:lnTo>
                  <a:pt x="1835" y="926"/>
                </a:lnTo>
                <a:lnTo>
                  <a:pt x="1832" y="884"/>
                </a:lnTo>
                <a:lnTo>
                  <a:pt x="1824" y="843"/>
                </a:lnTo>
                <a:lnTo>
                  <a:pt x="1811" y="805"/>
                </a:lnTo>
                <a:lnTo>
                  <a:pt x="1794" y="770"/>
                </a:lnTo>
                <a:lnTo>
                  <a:pt x="1771" y="737"/>
                </a:lnTo>
                <a:lnTo>
                  <a:pt x="1746" y="707"/>
                </a:lnTo>
                <a:lnTo>
                  <a:pt x="1716" y="681"/>
                </a:lnTo>
                <a:lnTo>
                  <a:pt x="1683" y="660"/>
                </a:lnTo>
                <a:lnTo>
                  <a:pt x="1648" y="641"/>
                </a:lnTo>
                <a:lnTo>
                  <a:pt x="1610" y="628"/>
                </a:lnTo>
                <a:lnTo>
                  <a:pt x="1571" y="619"/>
                </a:lnTo>
                <a:lnTo>
                  <a:pt x="1529" y="617"/>
                </a:lnTo>
                <a:lnTo>
                  <a:pt x="1494" y="619"/>
                </a:lnTo>
                <a:lnTo>
                  <a:pt x="1460" y="624"/>
                </a:lnTo>
                <a:lnTo>
                  <a:pt x="1428" y="634"/>
                </a:lnTo>
                <a:lnTo>
                  <a:pt x="1398" y="647"/>
                </a:lnTo>
                <a:lnTo>
                  <a:pt x="1148" y="395"/>
                </a:lnTo>
                <a:lnTo>
                  <a:pt x="1479" y="62"/>
                </a:lnTo>
                <a:lnTo>
                  <a:pt x="1505" y="39"/>
                </a:lnTo>
                <a:lnTo>
                  <a:pt x="1534" y="22"/>
                </a:lnTo>
                <a:lnTo>
                  <a:pt x="1564" y="10"/>
                </a:lnTo>
                <a:lnTo>
                  <a:pt x="1595" y="2"/>
                </a:lnTo>
                <a:lnTo>
                  <a:pt x="162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1" name="Freeform 1838"/>
          <p:cNvSpPr/>
          <p:nvPr/>
        </p:nvSpPr>
        <p:spPr bwMode="auto">
          <a:xfrm>
            <a:off x="4768803" y="3822362"/>
            <a:ext cx="336784" cy="340085"/>
          </a:xfrm>
          <a:custGeom>
            <a:avLst/>
            <a:gdLst>
              <a:gd name="T0" fmla="*/ 1785 w 3262"/>
              <a:gd name="T1" fmla="*/ 42 h 3292"/>
              <a:gd name="T2" fmla="*/ 1912 w 3262"/>
              <a:gd name="T3" fmla="*/ 188 h 3292"/>
              <a:gd name="T4" fmla="*/ 1925 w 3262"/>
              <a:gd name="T5" fmla="*/ 396 h 3292"/>
              <a:gd name="T6" fmla="*/ 1835 w 3262"/>
              <a:gd name="T7" fmla="*/ 1149 h 3292"/>
              <a:gd name="T8" fmla="*/ 2288 w 3262"/>
              <a:gd name="T9" fmla="*/ 575 h 3292"/>
              <a:gd name="T10" fmla="*/ 2417 w 3262"/>
              <a:gd name="T11" fmla="*/ 431 h 3292"/>
              <a:gd name="T12" fmla="*/ 2607 w 3262"/>
              <a:gd name="T13" fmla="*/ 394 h 3292"/>
              <a:gd name="T14" fmla="*/ 2784 w 3262"/>
              <a:gd name="T15" fmla="*/ 482 h 3292"/>
              <a:gd name="T16" fmla="*/ 2871 w 3262"/>
              <a:gd name="T17" fmla="*/ 661 h 3292"/>
              <a:gd name="T18" fmla="*/ 2834 w 3262"/>
              <a:gd name="T19" fmla="*/ 853 h 3292"/>
              <a:gd name="T20" fmla="*/ 2692 w 3262"/>
              <a:gd name="T21" fmla="*/ 982 h 3292"/>
              <a:gd name="T22" fmla="*/ 2123 w 3262"/>
              <a:gd name="T23" fmla="*/ 1440 h 3292"/>
              <a:gd name="T24" fmla="*/ 2869 w 3262"/>
              <a:gd name="T25" fmla="*/ 1349 h 3292"/>
              <a:gd name="T26" fmla="*/ 3075 w 3262"/>
              <a:gd name="T27" fmla="*/ 1362 h 3292"/>
              <a:gd name="T28" fmla="*/ 3220 w 3262"/>
              <a:gd name="T29" fmla="*/ 1490 h 3292"/>
              <a:gd name="T30" fmla="*/ 3259 w 3262"/>
              <a:gd name="T31" fmla="*/ 1687 h 3292"/>
              <a:gd name="T32" fmla="*/ 3172 w 3262"/>
              <a:gd name="T33" fmla="*/ 1864 h 3292"/>
              <a:gd name="T34" fmla="*/ 2998 w 3262"/>
              <a:gd name="T35" fmla="*/ 1951 h 3292"/>
              <a:gd name="T36" fmla="*/ 2792 w 3262"/>
              <a:gd name="T37" fmla="*/ 1906 h 3292"/>
              <a:gd name="T38" fmla="*/ 2587 w 3262"/>
              <a:gd name="T39" fmla="*/ 2283 h 3292"/>
              <a:gd name="T40" fmla="*/ 2755 w 3262"/>
              <a:gd name="T41" fmla="*/ 2348 h 3292"/>
              <a:gd name="T42" fmla="*/ 2864 w 3262"/>
              <a:gd name="T43" fmla="*/ 2513 h 3292"/>
              <a:gd name="T44" fmla="*/ 2852 w 3262"/>
              <a:gd name="T45" fmla="*/ 2707 h 3292"/>
              <a:gd name="T46" fmla="*/ 2719 w 3262"/>
              <a:gd name="T47" fmla="*/ 2859 h 3292"/>
              <a:gd name="T48" fmla="*/ 2529 w 3262"/>
              <a:gd name="T49" fmla="*/ 2897 h 3292"/>
              <a:gd name="T50" fmla="*/ 2352 w 3262"/>
              <a:gd name="T51" fmla="*/ 2810 h 3292"/>
              <a:gd name="T52" fmla="*/ 2267 w 3262"/>
              <a:gd name="T53" fmla="*/ 2647 h 3292"/>
              <a:gd name="T54" fmla="*/ 1864 w 3262"/>
              <a:gd name="T55" fmla="*/ 2783 h 3292"/>
              <a:gd name="T56" fmla="*/ 1937 w 3262"/>
              <a:gd name="T57" fmla="*/ 2983 h 3292"/>
              <a:gd name="T58" fmla="*/ 1873 w 3262"/>
              <a:gd name="T59" fmla="*/ 3172 h 3292"/>
              <a:gd name="T60" fmla="*/ 1712 w 3262"/>
              <a:gd name="T61" fmla="*/ 3281 h 3292"/>
              <a:gd name="T62" fmla="*/ 1512 w 3262"/>
              <a:gd name="T63" fmla="*/ 3267 h 3292"/>
              <a:gd name="T64" fmla="*/ 1367 w 3262"/>
              <a:gd name="T65" fmla="*/ 3139 h 3292"/>
              <a:gd name="T66" fmla="*/ 1328 w 3262"/>
              <a:gd name="T67" fmla="*/ 2938 h 3292"/>
              <a:gd name="T68" fmla="*/ 1427 w 3262"/>
              <a:gd name="T69" fmla="*/ 2753 h 3292"/>
              <a:gd name="T70" fmla="*/ 986 w 3262"/>
              <a:gd name="T71" fmla="*/ 2682 h 3292"/>
              <a:gd name="T72" fmla="*/ 879 w 3262"/>
              <a:gd name="T73" fmla="*/ 2838 h 3292"/>
              <a:gd name="T74" fmla="*/ 694 w 3262"/>
              <a:gd name="T75" fmla="*/ 2900 h 3292"/>
              <a:gd name="T76" fmla="*/ 508 w 3262"/>
              <a:gd name="T77" fmla="*/ 2838 h 3292"/>
              <a:gd name="T78" fmla="*/ 398 w 3262"/>
              <a:gd name="T79" fmla="*/ 2669 h 3292"/>
              <a:gd name="T80" fmla="*/ 410 w 3262"/>
              <a:gd name="T81" fmla="*/ 2475 h 3292"/>
              <a:gd name="T82" fmla="*/ 537 w 3262"/>
              <a:gd name="T83" fmla="*/ 2326 h 3292"/>
              <a:gd name="T84" fmla="*/ 711 w 3262"/>
              <a:gd name="T85" fmla="*/ 2283 h 3292"/>
              <a:gd name="T86" fmla="*/ 433 w 3262"/>
              <a:gd name="T87" fmla="*/ 1927 h 3292"/>
              <a:gd name="T88" fmla="*/ 225 w 3262"/>
              <a:gd name="T89" fmla="*/ 1943 h 3292"/>
              <a:gd name="T90" fmla="*/ 63 w 3262"/>
              <a:gd name="T91" fmla="*/ 1834 h 3292"/>
              <a:gd name="T92" fmla="*/ 0 w 3262"/>
              <a:gd name="T93" fmla="*/ 1646 h 3292"/>
              <a:gd name="T94" fmla="*/ 63 w 3262"/>
              <a:gd name="T95" fmla="*/ 1457 h 3292"/>
              <a:gd name="T96" fmla="*/ 225 w 3262"/>
              <a:gd name="T97" fmla="*/ 1348 h 3292"/>
              <a:gd name="T98" fmla="*/ 433 w 3262"/>
              <a:gd name="T99" fmla="*/ 1365 h 3292"/>
              <a:gd name="T100" fmla="*/ 711 w 3262"/>
              <a:gd name="T101" fmla="*/ 1008 h 3292"/>
              <a:gd name="T102" fmla="*/ 537 w 3262"/>
              <a:gd name="T103" fmla="*/ 965 h 3292"/>
              <a:gd name="T104" fmla="*/ 410 w 3262"/>
              <a:gd name="T105" fmla="*/ 815 h 3292"/>
              <a:gd name="T106" fmla="*/ 398 w 3262"/>
              <a:gd name="T107" fmla="*/ 621 h 3292"/>
              <a:gd name="T108" fmla="*/ 508 w 3262"/>
              <a:gd name="T109" fmla="*/ 454 h 3292"/>
              <a:gd name="T110" fmla="*/ 694 w 3262"/>
              <a:gd name="T111" fmla="*/ 391 h 3292"/>
              <a:gd name="T112" fmla="*/ 879 w 3262"/>
              <a:gd name="T113" fmla="*/ 454 h 3292"/>
              <a:gd name="T114" fmla="*/ 986 w 3262"/>
              <a:gd name="T115" fmla="*/ 609 h 3292"/>
              <a:gd name="T116" fmla="*/ 1427 w 3262"/>
              <a:gd name="T117" fmla="*/ 538 h 3292"/>
              <a:gd name="T118" fmla="*/ 1328 w 3262"/>
              <a:gd name="T119" fmla="*/ 353 h 3292"/>
              <a:gd name="T120" fmla="*/ 1367 w 3262"/>
              <a:gd name="T121" fmla="*/ 152 h 3292"/>
              <a:gd name="T122" fmla="*/ 1512 w 3262"/>
              <a:gd name="T123" fmla="*/ 2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2" h="3292">
                <a:moveTo>
                  <a:pt x="1631" y="0"/>
                </a:moveTo>
                <a:lnTo>
                  <a:pt x="1673" y="3"/>
                </a:lnTo>
                <a:lnTo>
                  <a:pt x="1712" y="11"/>
                </a:lnTo>
                <a:lnTo>
                  <a:pt x="1750" y="23"/>
                </a:lnTo>
                <a:lnTo>
                  <a:pt x="1785" y="42"/>
                </a:lnTo>
                <a:lnTo>
                  <a:pt x="1818" y="64"/>
                </a:lnTo>
                <a:lnTo>
                  <a:pt x="1847" y="89"/>
                </a:lnTo>
                <a:lnTo>
                  <a:pt x="1873" y="119"/>
                </a:lnTo>
                <a:lnTo>
                  <a:pt x="1895" y="152"/>
                </a:lnTo>
                <a:lnTo>
                  <a:pt x="1912" y="188"/>
                </a:lnTo>
                <a:lnTo>
                  <a:pt x="1926" y="226"/>
                </a:lnTo>
                <a:lnTo>
                  <a:pt x="1934" y="266"/>
                </a:lnTo>
                <a:lnTo>
                  <a:pt x="1937" y="308"/>
                </a:lnTo>
                <a:lnTo>
                  <a:pt x="1934" y="353"/>
                </a:lnTo>
                <a:lnTo>
                  <a:pt x="1925" y="396"/>
                </a:lnTo>
                <a:lnTo>
                  <a:pt x="1909" y="436"/>
                </a:lnTo>
                <a:lnTo>
                  <a:pt x="1889" y="474"/>
                </a:lnTo>
                <a:lnTo>
                  <a:pt x="1864" y="508"/>
                </a:lnTo>
                <a:lnTo>
                  <a:pt x="1835" y="538"/>
                </a:lnTo>
                <a:lnTo>
                  <a:pt x="1835" y="1149"/>
                </a:lnTo>
                <a:lnTo>
                  <a:pt x="2263" y="717"/>
                </a:lnTo>
                <a:lnTo>
                  <a:pt x="2263" y="681"/>
                </a:lnTo>
                <a:lnTo>
                  <a:pt x="2267" y="645"/>
                </a:lnTo>
                <a:lnTo>
                  <a:pt x="2276" y="609"/>
                </a:lnTo>
                <a:lnTo>
                  <a:pt x="2288" y="575"/>
                </a:lnTo>
                <a:lnTo>
                  <a:pt x="2305" y="542"/>
                </a:lnTo>
                <a:lnTo>
                  <a:pt x="2327" y="511"/>
                </a:lnTo>
                <a:lnTo>
                  <a:pt x="2352" y="482"/>
                </a:lnTo>
                <a:lnTo>
                  <a:pt x="2383" y="454"/>
                </a:lnTo>
                <a:lnTo>
                  <a:pt x="2417" y="431"/>
                </a:lnTo>
                <a:lnTo>
                  <a:pt x="2453" y="414"/>
                </a:lnTo>
                <a:lnTo>
                  <a:pt x="2490" y="401"/>
                </a:lnTo>
                <a:lnTo>
                  <a:pt x="2529" y="394"/>
                </a:lnTo>
                <a:lnTo>
                  <a:pt x="2568" y="391"/>
                </a:lnTo>
                <a:lnTo>
                  <a:pt x="2607" y="394"/>
                </a:lnTo>
                <a:lnTo>
                  <a:pt x="2646" y="401"/>
                </a:lnTo>
                <a:lnTo>
                  <a:pt x="2683" y="414"/>
                </a:lnTo>
                <a:lnTo>
                  <a:pt x="2719" y="431"/>
                </a:lnTo>
                <a:lnTo>
                  <a:pt x="2752" y="454"/>
                </a:lnTo>
                <a:lnTo>
                  <a:pt x="2784" y="482"/>
                </a:lnTo>
                <a:lnTo>
                  <a:pt x="2812" y="513"/>
                </a:lnTo>
                <a:lnTo>
                  <a:pt x="2834" y="547"/>
                </a:lnTo>
                <a:lnTo>
                  <a:pt x="2852" y="584"/>
                </a:lnTo>
                <a:lnTo>
                  <a:pt x="2864" y="621"/>
                </a:lnTo>
                <a:lnTo>
                  <a:pt x="2871" y="661"/>
                </a:lnTo>
                <a:lnTo>
                  <a:pt x="2874" y="700"/>
                </a:lnTo>
                <a:lnTo>
                  <a:pt x="2871" y="739"/>
                </a:lnTo>
                <a:lnTo>
                  <a:pt x="2864" y="778"/>
                </a:lnTo>
                <a:lnTo>
                  <a:pt x="2852" y="815"/>
                </a:lnTo>
                <a:lnTo>
                  <a:pt x="2834" y="853"/>
                </a:lnTo>
                <a:lnTo>
                  <a:pt x="2812" y="887"/>
                </a:lnTo>
                <a:lnTo>
                  <a:pt x="2784" y="918"/>
                </a:lnTo>
                <a:lnTo>
                  <a:pt x="2755" y="944"/>
                </a:lnTo>
                <a:lnTo>
                  <a:pt x="2725" y="965"/>
                </a:lnTo>
                <a:lnTo>
                  <a:pt x="2692" y="982"/>
                </a:lnTo>
                <a:lnTo>
                  <a:pt x="2658" y="995"/>
                </a:lnTo>
                <a:lnTo>
                  <a:pt x="2622" y="1003"/>
                </a:lnTo>
                <a:lnTo>
                  <a:pt x="2587" y="1008"/>
                </a:lnTo>
                <a:lnTo>
                  <a:pt x="2551" y="1008"/>
                </a:lnTo>
                <a:lnTo>
                  <a:pt x="2123" y="1440"/>
                </a:lnTo>
                <a:lnTo>
                  <a:pt x="2728" y="1440"/>
                </a:lnTo>
                <a:lnTo>
                  <a:pt x="2758" y="1410"/>
                </a:lnTo>
                <a:lnTo>
                  <a:pt x="2792" y="1386"/>
                </a:lnTo>
                <a:lnTo>
                  <a:pt x="2829" y="1365"/>
                </a:lnTo>
                <a:lnTo>
                  <a:pt x="2869" y="1349"/>
                </a:lnTo>
                <a:lnTo>
                  <a:pt x="2912" y="1340"/>
                </a:lnTo>
                <a:lnTo>
                  <a:pt x="2956" y="1337"/>
                </a:lnTo>
                <a:lnTo>
                  <a:pt x="2998" y="1340"/>
                </a:lnTo>
                <a:lnTo>
                  <a:pt x="3038" y="1348"/>
                </a:lnTo>
                <a:lnTo>
                  <a:pt x="3075" y="1362"/>
                </a:lnTo>
                <a:lnTo>
                  <a:pt x="3110" y="1379"/>
                </a:lnTo>
                <a:lnTo>
                  <a:pt x="3143" y="1401"/>
                </a:lnTo>
                <a:lnTo>
                  <a:pt x="3172" y="1428"/>
                </a:lnTo>
                <a:lnTo>
                  <a:pt x="3198" y="1457"/>
                </a:lnTo>
                <a:lnTo>
                  <a:pt x="3220" y="1490"/>
                </a:lnTo>
                <a:lnTo>
                  <a:pt x="3238" y="1525"/>
                </a:lnTo>
                <a:lnTo>
                  <a:pt x="3251" y="1563"/>
                </a:lnTo>
                <a:lnTo>
                  <a:pt x="3259" y="1603"/>
                </a:lnTo>
                <a:lnTo>
                  <a:pt x="3262" y="1646"/>
                </a:lnTo>
                <a:lnTo>
                  <a:pt x="3259" y="1687"/>
                </a:lnTo>
                <a:lnTo>
                  <a:pt x="3251" y="1727"/>
                </a:lnTo>
                <a:lnTo>
                  <a:pt x="3238" y="1766"/>
                </a:lnTo>
                <a:lnTo>
                  <a:pt x="3220" y="1802"/>
                </a:lnTo>
                <a:lnTo>
                  <a:pt x="3198" y="1834"/>
                </a:lnTo>
                <a:lnTo>
                  <a:pt x="3172" y="1864"/>
                </a:lnTo>
                <a:lnTo>
                  <a:pt x="3143" y="1890"/>
                </a:lnTo>
                <a:lnTo>
                  <a:pt x="3110" y="1912"/>
                </a:lnTo>
                <a:lnTo>
                  <a:pt x="3075" y="1930"/>
                </a:lnTo>
                <a:lnTo>
                  <a:pt x="3038" y="1943"/>
                </a:lnTo>
                <a:lnTo>
                  <a:pt x="2998" y="1951"/>
                </a:lnTo>
                <a:lnTo>
                  <a:pt x="2956" y="1955"/>
                </a:lnTo>
                <a:lnTo>
                  <a:pt x="2912" y="1951"/>
                </a:lnTo>
                <a:lnTo>
                  <a:pt x="2869" y="1941"/>
                </a:lnTo>
                <a:lnTo>
                  <a:pt x="2829" y="1927"/>
                </a:lnTo>
                <a:lnTo>
                  <a:pt x="2792" y="1906"/>
                </a:lnTo>
                <a:lnTo>
                  <a:pt x="2758" y="1881"/>
                </a:lnTo>
                <a:lnTo>
                  <a:pt x="2728" y="1851"/>
                </a:lnTo>
                <a:lnTo>
                  <a:pt x="2123" y="1851"/>
                </a:lnTo>
                <a:lnTo>
                  <a:pt x="2551" y="2283"/>
                </a:lnTo>
                <a:lnTo>
                  <a:pt x="2587" y="2283"/>
                </a:lnTo>
                <a:lnTo>
                  <a:pt x="2622" y="2288"/>
                </a:lnTo>
                <a:lnTo>
                  <a:pt x="2658" y="2296"/>
                </a:lnTo>
                <a:lnTo>
                  <a:pt x="2692" y="2309"/>
                </a:lnTo>
                <a:lnTo>
                  <a:pt x="2725" y="2326"/>
                </a:lnTo>
                <a:lnTo>
                  <a:pt x="2755" y="2348"/>
                </a:lnTo>
                <a:lnTo>
                  <a:pt x="2784" y="2373"/>
                </a:lnTo>
                <a:lnTo>
                  <a:pt x="2812" y="2405"/>
                </a:lnTo>
                <a:lnTo>
                  <a:pt x="2834" y="2439"/>
                </a:lnTo>
                <a:lnTo>
                  <a:pt x="2852" y="2475"/>
                </a:lnTo>
                <a:lnTo>
                  <a:pt x="2864" y="2513"/>
                </a:lnTo>
                <a:lnTo>
                  <a:pt x="2871" y="2553"/>
                </a:lnTo>
                <a:lnTo>
                  <a:pt x="2874" y="2592"/>
                </a:lnTo>
                <a:lnTo>
                  <a:pt x="2871" y="2631"/>
                </a:lnTo>
                <a:lnTo>
                  <a:pt x="2864" y="2669"/>
                </a:lnTo>
                <a:lnTo>
                  <a:pt x="2852" y="2707"/>
                </a:lnTo>
                <a:lnTo>
                  <a:pt x="2834" y="2744"/>
                </a:lnTo>
                <a:lnTo>
                  <a:pt x="2812" y="2778"/>
                </a:lnTo>
                <a:lnTo>
                  <a:pt x="2784" y="2810"/>
                </a:lnTo>
                <a:lnTo>
                  <a:pt x="2752" y="2838"/>
                </a:lnTo>
                <a:lnTo>
                  <a:pt x="2719" y="2859"/>
                </a:lnTo>
                <a:lnTo>
                  <a:pt x="2683" y="2877"/>
                </a:lnTo>
                <a:lnTo>
                  <a:pt x="2646" y="2890"/>
                </a:lnTo>
                <a:lnTo>
                  <a:pt x="2607" y="2897"/>
                </a:lnTo>
                <a:lnTo>
                  <a:pt x="2568" y="2900"/>
                </a:lnTo>
                <a:lnTo>
                  <a:pt x="2529" y="2897"/>
                </a:lnTo>
                <a:lnTo>
                  <a:pt x="2490" y="2890"/>
                </a:lnTo>
                <a:lnTo>
                  <a:pt x="2453" y="2877"/>
                </a:lnTo>
                <a:lnTo>
                  <a:pt x="2417" y="2859"/>
                </a:lnTo>
                <a:lnTo>
                  <a:pt x="2383" y="2838"/>
                </a:lnTo>
                <a:lnTo>
                  <a:pt x="2352" y="2810"/>
                </a:lnTo>
                <a:lnTo>
                  <a:pt x="2327" y="2781"/>
                </a:lnTo>
                <a:lnTo>
                  <a:pt x="2305" y="2750"/>
                </a:lnTo>
                <a:lnTo>
                  <a:pt x="2288" y="2717"/>
                </a:lnTo>
                <a:lnTo>
                  <a:pt x="2276" y="2682"/>
                </a:lnTo>
                <a:lnTo>
                  <a:pt x="2267" y="2647"/>
                </a:lnTo>
                <a:lnTo>
                  <a:pt x="2263" y="2610"/>
                </a:lnTo>
                <a:lnTo>
                  <a:pt x="2263" y="2574"/>
                </a:lnTo>
                <a:lnTo>
                  <a:pt x="1835" y="2143"/>
                </a:lnTo>
                <a:lnTo>
                  <a:pt x="1835" y="2753"/>
                </a:lnTo>
                <a:lnTo>
                  <a:pt x="1864" y="2783"/>
                </a:lnTo>
                <a:lnTo>
                  <a:pt x="1889" y="2817"/>
                </a:lnTo>
                <a:lnTo>
                  <a:pt x="1909" y="2855"/>
                </a:lnTo>
                <a:lnTo>
                  <a:pt x="1925" y="2895"/>
                </a:lnTo>
                <a:lnTo>
                  <a:pt x="1934" y="2938"/>
                </a:lnTo>
                <a:lnTo>
                  <a:pt x="1937" y="2983"/>
                </a:lnTo>
                <a:lnTo>
                  <a:pt x="1934" y="3024"/>
                </a:lnTo>
                <a:lnTo>
                  <a:pt x="1926" y="3065"/>
                </a:lnTo>
                <a:lnTo>
                  <a:pt x="1912" y="3103"/>
                </a:lnTo>
                <a:lnTo>
                  <a:pt x="1895" y="3139"/>
                </a:lnTo>
                <a:lnTo>
                  <a:pt x="1873" y="3172"/>
                </a:lnTo>
                <a:lnTo>
                  <a:pt x="1847" y="3201"/>
                </a:lnTo>
                <a:lnTo>
                  <a:pt x="1818" y="3228"/>
                </a:lnTo>
                <a:lnTo>
                  <a:pt x="1785" y="3250"/>
                </a:lnTo>
                <a:lnTo>
                  <a:pt x="1750" y="3267"/>
                </a:lnTo>
                <a:lnTo>
                  <a:pt x="1712" y="3281"/>
                </a:lnTo>
                <a:lnTo>
                  <a:pt x="1673" y="3289"/>
                </a:lnTo>
                <a:lnTo>
                  <a:pt x="1631" y="3292"/>
                </a:lnTo>
                <a:lnTo>
                  <a:pt x="1589" y="3289"/>
                </a:lnTo>
                <a:lnTo>
                  <a:pt x="1550" y="3281"/>
                </a:lnTo>
                <a:lnTo>
                  <a:pt x="1512" y="3267"/>
                </a:lnTo>
                <a:lnTo>
                  <a:pt x="1476" y="3250"/>
                </a:lnTo>
                <a:lnTo>
                  <a:pt x="1444" y="3228"/>
                </a:lnTo>
                <a:lnTo>
                  <a:pt x="1415" y="3201"/>
                </a:lnTo>
                <a:lnTo>
                  <a:pt x="1389" y="3172"/>
                </a:lnTo>
                <a:lnTo>
                  <a:pt x="1367" y="3139"/>
                </a:lnTo>
                <a:lnTo>
                  <a:pt x="1350" y="3103"/>
                </a:lnTo>
                <a:lnTo>
                  <a:pt x="1336" y="3065"/>
                </a:lnTo>
                <a:lnTo>
                  <a:pt x="1328" y="3024"/>
                </a:lnTo>
                <a:lnTo>
                  <a:pt x="1325" y="2983"/>
                </a:lnTo>
                <a:lnTo>
                  <a:pt x="1328" y="2938"/>
                </a:lnTo>
                <a:lnTo>
                  <a:pt x="1338" y="2895"/>
                </a:lnTo>
                <a:lnTo>
                  <a:pt x="1353" y="2855"/>
                </a:lnTo>
                <a:lnTo>
                  <a:pt x="1373" y="2817"/>
                </a:lnTo>
                <a:lnTo>
                  <a:pt x="1398" y="2783"/>
                </a:lnTo>
                <a:lnTo>
                  <a:pt x="1427" y="2753"/>
                </a:lnTo>
                <a:lnTo>
                  <a:pt x="1427" y="2143"/>
                </a:lnTo>
                <a:lnTo>
                  <a:pt x="1000" y="2574"/>
                </a:lnTo>
                <a:lnTo>
                  <a:pt x="1000" y="2610"/>
                </a:lnTo>
                <a:lnTo>
                  <a:pt x="994" y="2647"/>
                </a:lnTo>
                <a:lnTo>
                  <a:pt x="986" y="2682"/>
                </a:lnTo>
                <a:lnTo>
                  <a:pt x="974" y="2717"/>
                </a:lnTo>
                <a:lnTo>
                  <a:pt x="957" y="2750"/>
                </a:lnTo>
                <a:lnTo>
                  <a:pt x="935" y="2781"/>
                </a:lnTo>
                <a:lnTo>
                  <a:pt x="911" y="2810"/>
                </a:lnTo>
                <a:lnTo>
                  <a:pt x="879" y="2838"/>
                </a:lnTo>
                <a:lnTo>
                  <a:pt x="845" y="2859"/>
                </a:lnTo>
                <a:lnTo>
                  <a:pt x="809" y="2877"/>
                </a:lnTo>
                <a:lnTo>
                  <a:pt x="771" y="2890"/>
                </a:lnTo>
                <a:lnTo>
                  <a:pt x="733" y="2897"/>
                </a:lnTo>
                <a:lnTo>
                  <a:pt x="694" y="2900"/>
                </a:lnTo>
                <a:lnTo>
                  <a:pt x="655" y="2897"/>
                </a:lnTo>
                <a:lnTo>
                  <a:pt x="616" y="2890"/>
                </a:lnTo>
                <a:lnTo>
                  <a:pt x="579" y="2877"/>
                </a:lnTo>
                <a:lnTo>
                  <a:pt x="543" y="2859"/>
                </a:lnTo>
                <a:lnTo>
                  <a:pt x="508" y="2838"/>
                </a:lnTo>
                <a:lnTo>
                  <a:pt x="478" y="2810"/>
                </a:lnTo>
                <a:lnTo>
                  <a:pt x="450" y="2778"/>
                </a:lnTo>
                <a:lnTo>
                  <a:pt x="428" y="2744"/>
                </a:lnTo>
                <a:lnTo>
                  <a:pt x="410" y="2707"/>
                </a:lnTo>
                <a:lnTo>
                  <a:pt x="398" y="2669"/>
                </a:lnTo>
                <a:lnTo>
                  <a:pt x="391" y="2631"/>
                </a:lnTo>
                <a:lnTo>
                  <a:pt x="388" y="2592"/>
                </a:lnTo>
                <a:lnTo>
                  <a:pt x="391" y="2553"/>
                </a:lnTo>
                <a:lnTo>
                  <a:pt x="398" y="2513"/>
                </a:lnTo>
                <a:lnTo>
                  <a:pt x="410" y="2475"/>
                </a:lnTo>
                <a:lnTo>
                  <a:pt x="428" y="2439"/>
                </a:lnTo>
                <a:lnTo>
                  <a:pt x="450" y="2405"/>
                </a:lnTo>
                <a:lnTo>
                  <a:pt x="478" y="2373"/>
                </a:lnTo>
                <a:lnTo>
                  <a:pt x="506" y="2348"/>
                </a:lnTo>
                <a:lnTo>
                  <a:pt x="537" y="2326"/>
                </a:lnTo>
                <a:lnTo>
                  <a:pt x="570" y="2309"/>
                </a:lnTo>
                <a:lnTo>
                  <a:pt x="605" y="2296"/>
                </a:lnTo>
                <a:lnTo>
                  <a:pt x="639" y="2288"/>
                </a:lnTo>
                <a:lnTo>
                  <a:pt x="675" y="2283"/>
                </a:lnTo>
                <a:lnTo>
                  <a:pt x="711" y="2283"/>
                </a:lnTo>
                <a:lnTo>
                  <a:pt x="1139" y="1851"/>
                </a:lnTo>
                <a:lnTo>
                  <a:pt x="534" y="1851"/>
                </a:lnTo>
                <a:lnTo>
                  <a:pt x="503" y="1881"/>
                </a:lnTo>
                <a:lnTo>
                  <a:pt x="470" y="1906"/>
                </a:lnTo>
                <a:lnTo>
                  <a:pt x="433" y="1927"/>
                </a:lnTo>
                <a:lnTo>
                  <a:pt x="393" y="1941"/>
                </a:lnTo>
                <a:lnTo>
                  <a:pt x="350" y="1951"/>
                </a:lnTo>
                <a:lnTo>
                  <a:pt x="306" y="1955"/>
                </a:lnTo>
                <a:lnTo>
                  <a:pt x="264" y="1951"/>
                </a:lnTo>
                <a:lnTo>
                  <a:pt x="225" y="1943"/>
                </a:lnTo>
                <a:lnTo>
                  <a:pt x="187" y="1930"/>
                </a:lnTo>
                <a:lnTo>
                  <a:pt x="151" y="1912"/>
                </a:lnTo>
                <a:lnTo>
                  <a:pt x="119" y="1890"/>
                </a:lnTo>
                <a:lnTo>
                  <a:pt x="90" y="1864"/>
                </a:lnTo>
                <a:lnTo>
                  <a:pt x="63" y="1834"/>
                </a:lnTo>
                <a:lnTo>
                  <a:pt x="42" y="1802"/>
                </a:lnTo>
                <a:lnTo>
                  <a:pt x="25" y="1766"/>
                </a:lnTo>
                <a:lnTo>
                  <a:pt x="11" y="1727"/>
                </a:lnTo>
                <a:lnTo>
                  <a:pt x="3" y="1687"/>
                </a:lnTo>
                <a:lnTo>
                  <a:pt x="0" y="1646"/>
                </a:lnTo>
                <a:lnTo>
                  <a:pt x="3" y="1603"/>
                </a:lnTo>
                <a:lnTo>
                  <a:pt x="11" y="1563"/>
                </a:lnTo>
                <a:lnTo>
                  <a:pt x="25" y="1525"/>
                </a:lnTo>
                <a:lnTo>
                  <a:pt x="42" y="1490"/>
                </a:lnTo>
                <a:lnTo>
                  <a:pt x="63" y="1457"/>
                </a:lnTo>
                <a:lnTo>
                  <a:pt x="90" y="1428"/>
                </a:lnTo>
                <a:lnTo>
                  <a:pt x="119" y="1401"/>
                </a:lnTo>
                <a:lnTo>
                  <a:pt x="151" y="1379"/>
                </a:lnTo>
                <a:lnTo>
                  <a:pt x="187" y="1362"/>
                </a:lnTo>
                <a:lnTo>
                  <a:pt x="225" y="1348"/>
                </a:lnTo>
                <a:lnTo>
                  <a:pt x="264" y="1340"/>
                </a:lnTo>
                <a:lnTo>
                  <a:pt x="306" y="1337"/>
                </a:lnTo>
                <a:lnTo>
                  <a:pt x="350" y="1340"/>
                </a:lnTo>
                <a:lnTo>
                  <a:pt x="393" y="1349"/>
                </a:lnTo>
                <a:lnTo>
                  <a:pt x="433" y="1365"/>
                </a:lnTo>
                <a:lnTo>
                  <a:pt x="470" y="1386"/>
                </a:lnTo>
                <a:lnTo>
                  <a:pt x="503" y="1410"/>
                </a:lnTo>
                <a:lnTo>
                  <a:pt x="534" y="1440"/>
                </a:lnTo>
                <a:lnTo>
                  <a:pt x="1139" y="1440"/>
                </a:lnTo>
                <a:lnTo>
                  <a:pt x="711" y="1008"/>
                </a:lnTo>
                <a:lnTo>
                  <a:pt x="675" y="1008"/>
                </a:lnTo>
                <a:lnTo>
                  <a:pt x="639" y="1003"/>
                </a:lnTo>
                <a:lnTo>
                  <a:pt x="605" y="995"/>
                </a:lnTo>
                <a:lnTo>
                  <a:pt x="570" y="982"/>
                </a:lnTo>
                <a:lnTo>
                  <a:pt x="537" y="965"/>
                </a:lnTo>
                <a:lnTo>
                  <a:pt x="506" y="944"/>
                </a:lnTo>
                <a:lnTo>
                  <a:pt x="478" y="918"/>
                </a:lnTo>
                <a:lnTo>
                  <a:pt x="450" y="887"/>
                </a:lnTo>
                <a:lnTo>
                  <a:pt x="428" y="853"/>
                </a:lnTo>
                <a:lnTo>
                  <a:pt x="410" y="815"/>
                </a:lnTo>
                <a:lnTo>
                  <a:pt x="398" y="778"/>
                </a:lnTo>
                <a:lnTo>
                  <a:pt x="391" y="739"/>
                </a:lnTo>
                <a:lnTo>
                  <a:pt x="388" y="700"/>
                </a:lnTo>
                <a:lnTo>
                  <a:pt x="391" y="661"/>
                </a:lnTo>
                <a:lnTo>
                  <a:pt x="398" y="621"/>
                </a:lnTo>
                <a:lnTo>
                  <a:pt x="410" y="584"/>
                </a:lnTo>
                <a:lnTo>
                  <a:pt x="428" y="547"/>
                </a:lnTo>
                <a:lnTo>
                  <a:pt x="450" y="513"/>
                </a:lnTo>
                <a:lnTo>
                  <a:pt x="478" y="482"/>
                </a:lnTo>
                <a:lnTo>
                  <a:pt x="508" y="454"/>
                </a:lnTo>
                <a:lnTo>
                  <a:pt x="543" y="431"/>
                </a:lnTo>
                <a:lnTo>
                  <a:pt x="579" y="414"/>
                </a:lnTo>
                <a:lnTo>
                  <a:pt x="616" y="401"/>
                </a:lnTo>
                <a:lnTo>
                  <a:pt x="655" y="394"/>
                </a:lnTo>
                <a:lnTo>
                  <a:pt x="694" y="391"/>
                </a:lnTo>
                <a:lnTo>
                  <a:pt x="733" y="394"/>
                </a:lnTo>
                <a:lnTo>
                  <a:pt x="771" y="401"/>
                </a:lnTo>
                <a:lnTo>
                  <a:pt x="809" y="414"/>
                </a:lnTo>
                <a:lnTo>
                  <a:pt x="845" y="431"/>
                </a:lnTo>
                <a:lnTo>
                  <a:pt x="879" y="454"/>
                </a:lnTo>
                <a:lnTo>
                  <a:pt x="911" y="482"/>
                </a:lnTo>
                <a:lnTo>
                  <a:pt x="935" y="511"/>
                </a:lnTo>
                <a:lnTo>
                  <a:pt x="957" y="542"/>
                </a:lnTo>
                <a:lnTo>
                  <a:pt x="974" y="575"/>
                </a:lnTo>
                <a:lnTo>
                  <a:pt x="986" y="609"/>
                </a:lnTo>
                <a:lnTo>
                  <a:pt x="994" y="645"/>
                </a:lnTo>
                <a:lnTo>
                  <a:pt x="1000" y="681"/>
                </a:lnTo>
                <a:lnTo>
                  <a:pt x="1000" y="717"/>
                </a:lnTo>
                <a:lnTo>
                  <a:pt x="1427" y="1149"/>
                </a:lnTo>
                <a:lnTo>
                  <a:pt x="1427" y="538"/>
                </a:lnTo>
                <a:lnTo>
                  <a:pt x="1398" y="508"/>
                </a:lnTo>
                <a:lnTo>
                  <a:pt x="1373" y="474"/>
                </a:lnTo>
                <a:lnTo>
                  <a:pt x="1353" y="436"/>
                </a:lnTo>
                <a:lnTo>
                  <a:pt x="1338" y="396"/>
                </a:lnTo>
                <a:lnTo>
                  <a:pt x="1328" y="353"/>
                </a:lnTo>
                <a:lnTo>
                  <a:pt x="1325" y="308"/>
                </a:lnTo>
                <a:lnTo>
                  <a:pt x="1328" y="266"/>
                </a:lnTo>
                <a:lnTo>
                  <a:pt x="1336" y="226"/>
                </a:lnTo>
                <a:lnTo>
                  <a:pt x="1350" y="188"/>
                </a:lnTo>
                <a:lnTo>
                  <a:pt x="1367" y="152"/>
                </a:lnTo>
                <a:lnTo>
                  <a:pt x="1389" y="119"/>
                </a:lnTo>
                <a:lnTo>
                  <a:pt x="1415" y="89"/>
                </a:lnTo>
                <a:lnTo>
                  <a:pt x="1444" y="64"/>
                </a:lnTo>
                <a:lnTo>
                  <a:pt x="1476" y="42"/>
                </a:lnTo>
                <a:lnTo>
                  <a:pt x="1512" y="23"/>
                </a:lnTo>
                <a:lnTo>
                  <a:pt x="1550" y="11"/>
                </a:lnTo>
                <a:lnTo>
                  <a:pt x="1589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2" name="Freeform 1843"/>
          <p:cNvSpPr>
            <a:spLocks noEditPoints="1"/>
          </p:cNvSpPr>
          <p:nvPr/>
        </p:nvSpPr>
        <p:spPr bwMode="auto">
          <a:xfrm>
            <a:off x="5339540" y="3830805"/>
            <a:ext cx="316973" cy="315322"/>
          </a:xfrm>
          <a:custGeom>
            <a:avLst/>
            <a:gdLst>
              <a:gd name="T0" fmla="*/ 1843 w 3456"/>
              <a:gd name="T1" fmla="*/ 2316 h 3439"/>
              <a:gd name="T2" fmla="*/ 3133 w 3456"/>
              <a:gd name="T3" fmla="*/ 2255 h 3439"/>
              <a:gd name="T4" fmla="*/ 922 w 3456"/>
              <a:gd name="T5" fmla="*/ 1857 h 3439"/>
              <a:gd name="T6" fmla="*/ 1613 w 3456"/>
              <a:gd name="T7" fmla="*/ 3110 h 3439"/>
              <a:gd name="T8" fmla="*/ 922 w 3456"/>
              <a:gd name="T9" fmla="*/ 1857 h 3439"/>
              <a:gd name="T10" fmla="*/ 2743 w 3456"/>
              <a:gd name="T11" fmla="*/ 1720 h 3439"/>
              <a:gd name="T12" fmla="*/ 3226 w 3456"/>
              <a:gd name="T13" fmla="*/ 1399 h 3439"/>
              <a:gd name="T14" fmla="*/ 230 w 3456"/>
              <a:gd name="T15" fmla="*/ 2040 h 3439"/>
              <a:gd name="T16" fmla="*/ 230 w 3456"/>
              <a:gd name="T17" fmla="*/ 1399 h 3439"/>
              <a:gd name="T18" fmla="*/ 1129 w 3456"/>
              <a:gd name="T19" fmla="*/ 1720 h 3439"/>
              <a:gd name="T20" fmla="*/ 2327 w 3456"/>
              <a:gd name="T21" fmla="*/ 1720 h 3439"/>
              <a:gd name="T22" fmla="*/ 1843 w 3456"/>
              <a:gd name="T23" fmla="*/ 329 h 3439"/>
              <a:gd name="T24" fmla="*/ 2534 w 3456"/>
              <a:gd name="T25" fmla="*/ 1582 h 3439"/>
              <a:gd name="T26" fmla="*/ 1843 w 3456"/>
              <a:gd name="T27" fmla="*/ 329 h 3439"/>
              <a:gd name="T28" fmla="*/ 323 w 3456"/>
              <a:gd name="T29" fmla="*/ 1185 h 3439"/>
              <a:gd name="T30" fmla="*/ 1613 w 3456"/>
              <a:gd name="T31" fmla="*/ 1123 h 3439"/>
              <a:gd name="T32" fmla="*/ 1728 w 3456"/>
              <a:gd name="T33" fmla="*/ 0 h 3439"/>
              <a:gd name="T34" fmla="*/ 1772 w 3456"/>
              <a:gd name="T35" fmla="*/ 9 h 3439"/>
              <a:gd name="T36" fmla="*/ 3405 w 3456"/>
              <a:gd name="T37" fmla="*/ 1089 h 3439"/>
              <a:gd name="T38" fmla="*/ 3437 w 3456"/>
              <a:gd name="T39" fmla="*/ 1121 h 3439"/>
              <a:gd name="T40" fmla="*/ 3454 w 3456"/>
              <a:gd name="T41" fmla="*/ 1163 h 3439"/>
              <a:gd name="T42" fmla="*/ 3456 w 3456"/>
              <a:gd name="T43" fmla="*/ 2255 h 3439"/>
              <a:gd name="T44" fmla="*/ 3447 w 3456"/>
              <a:gd name="T45" fmla="*/ 2299 h 3439"/>
              <a:gd name="T46" fmla="*/ 3423 w 3456"/>
              <a:gd name="T47" fmla="*/ 2336 h 3439"/>
              <a:gd name="T48" fmla="*/ 1792 w 3456"/>
              <a:gd name="T49" fmla="*/ 3420 h 3439"/>
              <a:gd name="T50" fmla="*/ 1750 w 3456"/>
              <a:gd name="T51" fmla="*/ 3437 h 3439"/>
              <a:gd name="T52" fmla="*/ 1706 w 3456"/>
              <a:gd name="T53" fmla="*/ 3437 h 3439"/>
              <a:gd name="T54" fmla="*/ 1664 w 3456"/>
              <a:gd name="T55" fmla="*/ 3420 h 3439"/>
              <a:gd name="T56" fmla="*/ 33 w 3456"/>
              <a:gd name="T57" fmla="*/ 2336 h 3439"/>
              <a:gd name="T58" fmla="*/ 9 w 3456"/>
              <a:gd name="T59" fmla="*/ 2299 h 3439"/>
              <a:gd name="T60" fmla="*/ 0 w 3456"/>
              <a:gd name="T61" fmla="*/ 2255 h 3439"/>
              <a:gd name="T62" fmla="*/ 2 w 3456"/>
              <a:gd name="T63" fmla="*/ 1163 h 3439"/>
              <a:gd name="T64" fmla="*/ 19 w 3456"/>
              <a:gd name="T65" fmla="*/ 1121 h 3439"/>
              <a:gd name="T66" fmla="*/ 51 w 3456"/>
              <a:gd name="T67" fmla="*/ 1089 h 3439"/>
              <a:gd name="T68" fmla="*/ 1684 w 3456"/>
              <a:gd name="T69" fmla="*/ 9 h 3439"/>
              <a:gd name="T70" fmla="*/ 1728 w 3456"/>
              <a:gd name="T71" fmla="*/ 0 h 3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456" h="3439">
                <a:moveTo>
                  <a:pt x="2534" y="1857"/>
                </a:moveTo>
                <a:lnTo>
                  <a:pt x="1843" y="2316"/>
                </a:lnTo>
                <a:lnTo>
                  <a:pt x="1843" y="3110"/>
                </a:lnTo>
                <a:lnTo>
                  <a:pt x="3133" y="2255"/>
                </a:lnTo>
                <a:lnTo>
                  <a:pt x="2534" y="1857"/>
                </a:lnTo>
                <a:close/>
                <a:moveTo>
                  <a:pt x="922" y="1857"/>
                </a:moveTo>
                <a:lnTo>
                  <a:pt x="323" y="2254"/>
                </a:lnTo>
                <a:lnTo>
                  <a:pt x="1613" y="3110"/>
                </a:lnTo>
                <a:lnTo>
                  <a:pt x="1613" y="2316"/>
                </a:lnTo>
                <a:lnTo>
                  <a:pt x="922" y="1857"/>
                </a:lnTo>
                <a:close/>
                <a:moveTo>
                  <a:pt x="3226" y="1399"/>
                </a:moveTo>
                <a:lnTo>
                  <a:pt x="2743" y="1720"/>
                </a:lnTo>
                <a:lnTo>
                  <a:pt x="3226" y="2040"/>
                </a:lnTo>
                <a:lnTo>
                  <a:pt x="3226" y="1399"/>
                </a:lnTo>
                <a:close/>
                <a:moveTo>
                  <a:pt x="230" y="1399"/>
                </a:moveTo>
                <a:lnTo>
                  <a:pt x="230" y="2040"/>
                </a:lnTo>
                <a:lnTo>
                  <a:pt x="714" y="1720"/>
                </a:lnTo>
                <a:lnTo>
                  <a:pt x="230" y="1399"/>
                </a:lnTo>
                <a:close/>
                <a:moveTo>
                  <a:pt x="1728" y="1322"/>
                </a:moveTo>
                <a:lnTo>
                  <a:pt x="1129" y="1720"/>
                </a:lnTo>
                <a:lnTo>
                  <a:pt x="1728" y="2117"/>
                </a:lnTo>
                <a:lnTo>
                  <a:pt x="2327" y="1720"/>
                </a:lnTo>
                <a:lnTo>
                  <a:pt x="1728" y="1322"/>
                </a:lnTo>
                <a:close/>
                <a:moveTo>
                  <a:pt x="1843" y="329"/>
                </a:moveTo>
                <a:lnTo>
                  <a:pt x="1843" y="1123"/>
                </a:lnTo>
                <a:lnTo>
                  <a:pt x="2534" y="1582"/>
                </a:lnTo>
                <a:lnTo>
                  <a:pt x="3133" y="1185"/>
                </a:lnTo>
                <a:lnTo>
                  <a:pt x="1843" y="329"/>
                </a:lnTo>
                <a:close/>
                <a:moveTo>
                  <a:pt x="1613" y="329"/>
                </a:moveTo>
                <a:lnTo>
                  <a:pt x="323" y="1185"/>
                </a:lnTo>
                <a:lnTo>
                  <a:pt x="922" y="1582"/>
                </a:lnTo>
                <a:lnTo>
                  <a:pt x="1613" y="1123"/>
                </a:lnTo>
                <a:lnTo>
                  <a:pt x="1613" y="329"/>
                </a:lnTo>
                <a:close/>
                <a:moveTo>
                  <a:pt x="1728" y="0"/>
                </a:moveTo>
                <a:lnTo>
                  <a:pt x="1750" y="2"/>
                </a:lnTo>
                <a:lnTo>
                  <a:pt x="1772" y="9"/>
                </a:lnTo>
                <a:lnTo>
                  <a:pt x="1792" y="19"/>
                </a:lnTo>
                <a:lnTo>
                  <a:pt x="3405" y="1089"/>
                </a:lnTo>
                <a:lnTo>
                  <a:pt x="3423" y="1104"/>
                </a:lnTo>
                <a:lnTo>
                  <a:pt x="3437" y="1121"/>
                </a:lnTo>
                <a:lnTo>
                  <a:pt x="3447" y="1140"/>
                </a:lnTo>
                <a:lnTo>
                  <a:pt x="3454" y="1163"/>
                </a:lnTo>
                <a:lnTo>
                  <a:pt x="3456" y="1185"/>
                </a:lnTo>
                <a:lnTo>
                  <a:pt x="3456" y="2255"/>
                </a:lnTo>
                <a:lnTo>
                  <a:pt x="3454" y="2278"/>
                </a:lnTo>
                <a:lnTo>
                  <a:pt x="3447" y="2299"/>
                </a:lnTo>
                <a:lnTo>
                  <a:pt x="3437" y="2318"/>
                </a:lnTo>
                <a:lnTo>
                  <a:pt x="3423" y="2336"/>
                </a:lnTo>
                <a:lnTo>
                  <a:pt x="3405" y="2350"/>
                </a:lnTo>
                <a:lnTo>
                  <a:pt x="1792" y="3420"/>
                </a:lnTo>
                <a:lnTo>
                  <a:pt x="1772" y="3430"/>
                </a:lnTo>
                <a:lnTo>
                  <a:pt x="1750" y="3437"/>
                </a:lnTo>
                <a:lnTo>
                  <a:pt x="1728" y="3439"/>
                </a:lnTo>
                <a:lnTo>
                  <a:pt x="1706" y="3437"/>
                </a:lnTo>
                <a:lnTo>
                  <a:pt x="1684" y="3430"/>
                </a:lnTo>
                <a:lnTo>
                  <a:pt x="1664" y="3420"/>
                </a:lnTo>
                <a:lnTo>
                  <a:pt x="51" y="2350"/>
                </a:lnTo>
                <a:lnTo>
                  <a:pt x="33" y="2336"/>
                </a:lnTo>
                <a:lnTo>
                  <a:pt x="19" y="2318"/>
                </a:lnTo>
                <a:lnTo>
                  <a:pt x="9" y="2299"/>
                </a:lnTo>
                <a:lnTo>
                  <a:pt x="2" y="2278"/>
                </a:lnTo>
                <a:lnTo>
                  <a:pt x="0" y="2255"/>
                </a:lnTo>
                <a:lnTo>
                  <a:pt x="0" y="1185"/>
                </a:lnTo>
                <a:lnTo>
                  <a:pt x="2" y="1163"/>
                </a:lnTo>
                <a:lnTo>
                  <a:pt x="9" y="1140"/>
                </a:lnTo>
                <a:lnTo>
                  <a:pt x="19" y="1121"/>
                </a:lnTo>
                <a:lnTo>
                  <a:pt x="33" y="1104"/>
                </a:lnTo>
                <a:lnTo>
                  <a:pt x="51" y="1089"/>
                </a:lnTo>
                <a:lnTo>
                  <a:pt x="1664" y="19"/>
                </a:lnTo>
                <a:lnTo>
                  <a:pt x="1684" y="9"/>
                </a:lnTo>
                <a:lnTo>
                  <a:pt x="1706" y="2"/>
                </a:lnTo>
                <a:lnTo>
                  <a:pt x="172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3" name="Freeform 1848"/>
          <p:cNvSpPr>
            <a:spLocks noEditPoints="1"/>
          </p:cNvSpPr>
          <p:nvPr/>
        </p:nvSpPr>
        <p:spPr bwMode="auto">
          <a:xfrm>
            <a:off x="5884165" y="3822362"/>
            <a:ext cx="336784" cy="340085"/>
          </a:xfrm>
          <a:custGeom>
            <a:avLst/>
            <a:gdLst>
              <a:gd name="T0" fmla="*/ 1807 w 3262"/>
              <a:gd name="T1" fmla="*/ 1075 h 3292"/>
              <a:gd name="T2" fmla="*/ 2007 w 3262"/>
              <a:gd name="T3" fmla="*/ 1184 h 3292"/>
              <a:gd name="T4" fmla="*/ 2152 w 3262"/>
              <a:gd name="T5" fmla="*/ 1361 h 3292"/>
              <a:gd name="T6" fmla="*/ 2220 w 3262"/>
              <a:gd name="T7" fmla="*/ 1585 h 3292"/>
              <a:gd name="T8" fmla="*/ 2197 w 3262"/>
              <a:gd name="T9" fmla="*/ 1823 h 3292"/>
              <a:gd name="T10" fmla="*/ 2088 w 3262"/>
              <a:gd name="T11" fmla="*/ 2026 h 3292"/>
              <a:gd name="T12" fmla="*/ 1913 w 3262"/>
              <a:gd name="T13" fmla="*/ 2171 h 3292"/>
              <a:gd name="T14" fmla="*/ 1691 w 3262"/>
              <a:gd name="T15" fmla="*/ 2241 h 3292"/>
              <a:gd name="T16" fmla="*/ 1455 w 3262"/>
              <a:gd name="T17" fmla="*/ 2217 h 3292"/>
              <a:gd name="T18" fmla="*/ 1254 w 3262"/>
              <a:gd name="T19" fmla="*/ 2107 h 3292"/>
              <a:gd name="T20" fmla="*/ 1110 w 3262"/>
              <a:gd name="T21" fmla="*/ 1931 h 3292"/>
              <a:gd name="T22" fmla="*/ 1042 w 3262"/>
              <a:gd name="T23" fmla="*/ 1707 h 3292"/>
              <a:gd name="T24" fmla="*/ 1065 w 3262"/>
              <a:gd name="T25" fmla="*/ 1468 h 3292"/>
              <a:gd name="T26" fmla="*/ 1174 w 3262"/>
              <a:gd name="T27" fmla="*/ 1266 h 3292"/>
              <a:gd name="T28" fmla="*/ 1349 w 3262"/>
              <a:gd name="T29" fmla="*/ 1120 h 3292"/>
              <a:gd name="T30" fmla="*/ 1571 w 3262"/>
              <a:gd name="T31" fmla="*/ 1051 h 3292"/>
              <a:gd name="T32" fmla="*/ 3179 w 3262"/>
              <a:gd name="T33" fmla="*/ 1125 h 3292"/>
              <a:gd name="T34" fmla="*/ 3253 w 3262"/>
              <a:gd name="T35" fmla="*/ 1466 h 3292"/>
              <a:gd name="T36" fmla="*/ 3250 w 3262"/>
              <a:gd name="T37" fmla="*/ 1851 h 3292"/>
              <a:gd name="T38" fmla="*/ 3153 w 3262"/>
              <a:gd name="T39" fmla="*/ 2237 h 3292"/>
              <a:gd name="T40" fmla="*/ 2973 w 3262"/>
              <a:gd name="T41" fmla="*/ 2580 h 3292"/>
              <a:gd name="T42" fmla="*/ 2721 w 3262"/>
              <a:gd name="T43" fmla="*/ 2871 h 3292"/>
              <a:gd name="T44" fmla="*/ 2409 w 3262"/>
              <a:gd name="T45" fmla="*/ 3093 h 3292"/>
              <a:gd name="T46" fmla="*/ 2047 w 3262"/>
              <a:gd name="T47" fmla="*/ 3237 h 3292"/>
              <a:gd name="T48" fmla="*/ 1649 w 3262"/>
              <a:gd name="T49" fmla="*/ 3292 h 3292"/>
              <a:gd name="T50" fmla="*/ 2405 w 3262"/>
              <a:gd name="T51" fmla="*/ 1961 h 3292"/>
              <a:gd name="T52" fmla="*/ 2463 w 3262"/>
              <a:gd name="T53" fmla="*/ 1712 h 3292"/>
              <a:gd name="T54" fmla="*/ 2440 w 3262"/>
              <a:gd name="T55" fmla="*/ 1441 h 3292"/>
              <a:gd name="T56" fmla="*/ 2337 w 3262"/>
              <a:gd name="T57" fmla="*/ 1198 h 3292"/>
              <a:gd name="T58" fmla="*/ 210 w 3262"/>
              <a:gd name="T59" fmla="*/ 838 h 3292"/>
              <a:gd name="T60" fmla="*/ 981 w 3262"/>
              <a:gd name="T61" fmla="*/ 2174 h 3292"/>
              <a:gd name="T62" fmla="*/ 1178 w 3262"/>
              <a:gd name="T63" fmla="*/ 2353 h 3292"/>
              <a:gd name="T64" fmla="*/ 1424 w 3262"/>
              <a:gd name="T65" fmla="*/ 2462 h 3292"/>
              <a:gd name="T66" fmla="*/ 1688 w 3262"/>
              <a:gd name="T67" fmla="*/ 2486 h 3292"/>
              <a:gd name="T68" fmla="*/ 1387 w 3262"/>
              <a:gd name="T69" fmla="*/ 3273 h 3292"/>
              <a:gd name="T70" fmla="*/ 1012 w 3262"/>
              <a:gd name="T71" fmla="*/ 3169 h 3292"/>
              <a:gd name="T72" fmla="*/ 679 w 3262"/>
              <a:gd name="T73" fmla="*/ 2982 h 3292"/>
              <a:gd name="T74" fmla="*/ 399 w 3262"/>
              <a:gd name="T75" fmla="*/ 2725 h 3292"/>
              <a:gd name="T76" fmla="*/ 185 w 3262"/>
              <a:gd name="T77" fmla="*/ 2409 h 3292"/>
              <a:gd name="T78" fmla="*/ 48 w 3262"/>
              <a:gd name="T79" fmla="*/ 2044 h 3292"/>
              <a:gd name="T80" fmla="*/ 0 w 3262"/>
              <a:gd name="T81" fmla="*/ 1646 h 3292"/>
              <a:gd name="T82" fmla="*/ 44 w 3262"/>
              <a:gd name="T83" fmla="*/ 1267 h 3292"/>
              <a:gd name="T84" fmla="*/ 167 w 3262"/>
              <a:gd name="T85" fmla="*/ 920 h 3292"/>
              <a:gd name="T86" fmla="*/ 1827 w 3262"/>
              <a:gd name="T87" fmla="*/ 11 h 3292"/>
              <a:gd name="T88" fmla="*/ 2197 w 3262"/>
              <a:gd name="T89" fmla="*/ 102 h 3292"/>
              <a:gd name="T90" fmla="*/ 2528 w 3262"/>
              <a:gd name="T91" fmla="*/ 271 h 3292"/>
              <a:gd name="T92" fmla="*/ 2812 w 3262"/>
              <a:gd name="T93" fmla="*/ 510 h 3292"/>
              <a:gd name="T94" fmla="*/ 3034 w 3262"/>
              <a:gd name="T95" fmla="*/ 806 h 3292"/>
              <a:gd name="T96" fmla="*/ 1559 w 3262"/>
              <a:gd name="T97" fmla="*/ 806 h 3292"/>
              <a:gd name="T98" fmla="*/ 1290 w 3262"/>
              <a:gd name="T99" fmla="*/ 876 h 3292"/>
              <a:gd name="T100" fmla="*/ 1065 w 3262"/>
              <a:gd name="T101" fmla="*/ 1027 h 3292"/>
              <a:gd name="T102" fmla="*/ 898 w 3262"/>
              <a:gd name="T103" fmla="*/ 1242 h 3292"/>
              <a:gd name="T104" fmla="*/ 356 w 3262"/>
              <a:gd name="T105" fmla="*/ 619 h 3292"/>
              <a:gd name="T106" fmla="*/ 627 w 3262"/>
              <a:gd name="T107" fmla="*/ 349 h 3292"/>
              <a:gd name="T108" fmla="*/ 956 w 3262"/>
              <a:gd name="T109" fmla="*/ 147 h 3292"/>
              <a:gd name="T110" fmla="*/ 1329 w 3262"/>
              <a:gd name="T111" fmla="*/ 2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2" h="3292">
                <a:moveTo>
                  <a:pt x="1631" y="1048"/>
                </a:moveTo>
                <a:lnTo>
                  <a:pt x="1691" y="1051"/>
                </a:lnTo>
                <a:lnTo>
                  <a:pt x="1751" y="1060"/>
                </a:lnTo>
                <a:lnTo>
                  <a:pt x="1807" y="1075"/>
                </a:lnTo>
                <a:lnTo>
                  <a:pt x="1861" y="1095"/>
                </a:lnTo>
                <a:lnTo>
                  <a:pt x="1913" y="1120"/>
                </a:lnTo>
                <a:lnTo>
                  <a:pt x="1962" y="1150"/>
                </a:lnTo>
                <a:lnTo>
                  <a:pt x="2007" y="1184"/>
                </a:lnTo>
                <a:lnTo>
                  <a:pt x="2049" y="1223"/>
                </a:lnTo>
                <a:lnTo>
                  <a:pt x="2088" y="1266"/>
                </a:lnTo>
                <a:lnTo>
                  <a:pt x="2122" y="1312"/>
                </a:lnTo>
                <a:lnTo>
                  <a:pt x="2152" y="1361"/>
                </a:lnTo>
                <a:lnTo>
                  <a:pt x="2176" y="1413"/>
                </a:lnTo>
                <a:lnTo>
                  <a:pt x="2197" y="1468"/>
                </a:lnTo>
                <a:lnTo>
                  <a:pt x="2211" y="1526"/>
                </a:lnTo>
                <a:lnTo>
                  <a:pt x="2220" y="1585"/>
                </a:lnTo>
                <a:lnTo>
                  <a:pt x="2223" y="1646"/>
                </a:lnTo>
                <a:lnTo>
                  <a:pt x="2220" y="1707"/>
                </a:lnTo>
                <a:lnTo>
                  <a:pt x="2211" y="1767"/>
                </a:lnTo>
                <a:lnTo>
                  <a:pt x="2197" y="1823"/>
                </a:lnTo>
                <a:lnTo>
                  <a:pt x="2176" y="1878"/>
                </a:lnTo>
                <a:lnTo>
                  <a:pt x="2152" y="1931"/>
                </a:lnTo>
                <a:lnTo>
                  <a:pt x="2122" y="1979"/>
                </a:lnTo>
                <a:lnTo>
                  <a:pt x="2088" y="2026"/>
                </a:lnTo>
                <a:lnTo>
                  <a:pt x="2049" y="2068"/>
                </a:lnTo>
                <a:lnTo>
                  <a:pt x="2007" y="2107"/>
                </a:lnTo>
                <a:lnTo>
                  <a:pt x="1962" y="2142"/>
                </a:lnTo>
                <a:lnTo>
                  <a:pt x="1913" y="2171"/>
                </a:lnTo>
                <a:lnTo>
                  <a:pt x="1861" y="2196"/>
                </a:lnTo>
                <a:lnTo>
                  <a:pt x="1807" y="2217"/>
                </a:lnTo>
                <a:lnTo>
                  <a:pt x="1751" y="2231"/>
                </a:lnTo>
                <a:lnTo>
                  <a:pt x="1691" y="2241"/>
                </a:lnTo>
                <a:lnTo>
                  <a:pt x="1631" y="2244"/>
                </a:lnTo>
                <a:lnTo>
                  <a:pt x="1571" y="2241"/>
                </a:lnTo>
                <a:lnTo>
                  <a:pt x="1512" y="2231"/>
                </a:lnTo>
                <a:lnTo>
                  <a:pt x="1455" y="2217"/>
                </a:lnTo>
                <a:lnTo>
                  <a:pt x="1401" y="2196"/>
                </a:lnTo>
                <a:lnTo>
                  <a:pt x="1349" y="2171"/>
                </a:lnTo>
                <a:lnTo>
                  <a:pt x="1300" y="2142"/>
                </a:lnTo>
                <a:lnTo>
                  <a:pt x="1254" y="2107"/>
                </a:lnTo>
                <a:lnTo>
                  <a:pt x="1212" y="2068"/>
                </a:lnTo>
                <a:lnTo>
                  <a:pt x="1174" y="2026"/>
                </a:lnTo>
                <a:lnTo>
                  <a:pt x="1140" y="1979"/>
                </a:lnTo>
                <a:lnTo>
                  <a:pt x="1110" y="1931"/>
                </a:lnTo>
                <a:lnTo>
                  <a:pt x="1086" y="1878"/>
                </a:lnTo>
                <a:lnTo>
                  <a:pt x="1065" y="1823"/>
                </a:lnTo>
                <a:lnTo>
                  <a:pt x="1051" y="1767"/>
                </a:lnTo>
                <a:lnTo>
                  <a:pt x="1042" y="1707"/>
                </a:lnTo>
                <a:lnTo>
                  <a:pt x="1038" y="1646"/>
                </a:lnTo>
                <a:lnTo>
                  <a:pt x="1042" y="1585"/>
                </a:lnTo>
                <a:lnTo>
                  <a:pt x="1051" y="1526"/>
                </a:lnTo>
                <a:lnTo>
                  <a:pt x="1065" y="1468"/>
                </a:lnTo>
                <a:lnTo>
                  <a:pt x="1086" y="1413"/>
                </a:lnTo>
                <a:lnTo>
                  <a:pt x="1110" y="1361"/>
                </a:lnTo>
                <a:lnTo>
                  <a:pt x="1140" y="1312"/>
                </a:lnTo>
                <a:lnTo>
                  <a:pt x="1174" y="1266"/>
                </a:lnTo>
                <a:lnTo>
                  <a:pt x="1212" y="1223"/>
                </a:lnTo>
                <a:lnTo>
                  <a:pt x="1254" y="1184"/>
                </a:lnTo>
                <a:lnTo>
                  <a:pt x="1300" y="1150"/>
                </a:lnTo>
                <a:lnTo>
                  <a:pt x="1349" y="1120"/>
                </a:lnTo>
                <a:lnTo>
                  <a:pt x="1401" y="1095"/>
                </a:lnTo>
                <a:lnTo>
                  <a:pt x="1455" y="1075"/>
                </a:lnTo>
                <a:lnTo>
                  <a:pt x="1512" y="1060"/>
                </a:lnTo>
                <a:lnTo>
                  <a:pt x="1571" y="1051"/>
                </a:lnTo>
                <a:lnTo>
                  <a:pt x="1631" y="1048"/>
                </a:lnTo>
                <a:close/>
                <a:moveTo>
                  <a:pt x="2215" y="1045"/>
                </a:moveTo>
                <a:lnTo>
                  <a:pt x="3149" y="1045"/>
                </a:lnTo>
                <a:lnTo>
                  <a:pt x="3179" y="1125"/>
                </a:lnTo>
                <a:lnTo>
                  <a:pt x="3204" y="1208"/>
                </a:lnTo>
                <a:lnTo>
                  <a:pt x="3224" y="1293"/>
                </a:lnTo>
                <a:lnTo>
                  <a:pt x="3240" y="1378"/>
                </a:lnTo>
                <a:lnTo>
                  <a:pt x="3253" y="1466"/>
                </a:lnTo>
                <a:lnTo>
                  <a:pt x="3260" y="1556"/>
                </a:lnTo>
                <a:lnTo>
                  <a:pt x="3262" y="1646"/>
                </a:lnTo>
                <a:lnTo>
                  <a:pt x="3259" y="1749"/>
                </a:lnTo>
                <a:lnTo>
                  <a:pt x="3250" y="1851"/>
                </a:lnTo>
                <a:lnTo>
                  <a:pt x="3234" y="1950"/>
                </a:lnTo>
                <a:lnTo>
                  <a:pt x="3213" y="2049"/>
                </a:lnTo>
                <a:lnTo>
                  <a:pt x="3186" y="2144"/>
                </a:lnTo>
                <a:lnTo>
                  <a:pt x="3153" y="2237"/>
                </a:lnTo>
                <a:lnTo>
                  <a:pt x="3116" y="2327"/>
                </a:lnTo>
                <a:lnTo>
                  <a:pt x="3074" y="2415"/>
                </a:lnTo>
                <a:lnTo>
                  <a:pt x="3025" y="2500"/>
                </a:lnTo>
                <a:lnTo>
                  <a:pt x="2973" y="2580"/>
                </a:lnTo>
                <a:lnTo>
                  <a:pt x="2917" y="2659"/>
                </a:lnTo>
                <a:lnTo>
                  <a:pt x="2856" y="2733"/>
                </a:lnTo>
                <a:lnTo>
                  <a:pt x="2790" y="2803"/>
                </a:lnTo>
                <a:lnTo>
                  <a:pt x="2721" y="2871"/>
                </a:lnTo>
                <a:lnTo>
                  <a:pt x="2648" y="2933"/>
                </a:lnTo>
                <a:lnTo>
                  <a:pt x="2571" y="2990"/>
                </a:lnTo>
                <a:lnTo>
                  <a:pt x="2491" y="3044"/>
                </a:lnTo>
                <a:lnTo>
                  <a:pt x="2409" y="3093"/>
                </a:lnTo>
                <a:lnTo>
                  <a:pt x="2322" y="3137"/>
                </a:lnTo>
                <a:lnTo>
                  <a:pt x="2233" y="3176"/>
                </a:lnTo>
                <a:lnTo>
                  <a:pt x="2141" y="3209"/>
                </a:lnTo>
                <a:lnTo>
                  <a:pt x="2047" y="3237"/>
                </a:lnTo>
                <a:lnTo>
                  <a:pt x="1951" y="3260"/>
                </a:lnTo>
                <a:lnTo>
                  <a:pt x="1852" y="3276"/>
                </a:lnTo>
                <a:lnTo>
                  <a:pt x="1752" y="3287"/>
                </a:lnTo>
                <a:lnTo>
                  <a:pt x="1649" y="3292"/>
                </a:lnTo>
                <a:lnTo>
                  <a:pt x="2316" y="2126"/>
                </a:lnTo>
                <a:lnTo>
                  <a:pt x="2350" y="2073"/>
                </a:lnTo>
                <a:lnTo>
                  <a:pt x="2380" y="2019"/>
                </a:lnTo>
                <a:lnTo>
                  <a:pt x="2405" y="1961"/>
                </a:lnTo>
                <a:lnTo>
                  <a:pt x="2426" y="1902"/>
                </a:lnTo>
                <a:lnTo>
                  <a:pt x="2443" y="1840"/>
                </a:lnTo>
                <a:lnTo>
                  <a:pt x="2456" y="1777"/>
                </a:lnTo>
                <a:lnTo>
                  <a:pt x="2463" y="1712"/>
                </a:lnTo>
                <a:lnTo>
                  <a:pt x="2466" y="1646"/>
                </a:lnTo>
                <a:lnTo>
                  <a:pt x="2463" y="1576"/>
                </a:lnTo>
                <a:lnTo>
                  <a:pt x="2455" y="1507"/>
                </a:lnTo>
                <a:lnTo>
                  <a:pt x="2440" y="1441"/>
                </a:lnTo>
                <a:lnTo>
                  <a:pt x="2422" y="1376"/>
                </a:lnTo>
                <a:lnTo>
                  <a:pt x="2398" y="1314"/>
                </a:lnTo>
                <a:lnTo>
                  <a:pt x="2370" y="1254"/>
                </a:lnTo>
                <a:lnTo>
                  <a:pt x="2337" y="1198"/>
                </a:lnTo>
                <a:lnTo>
                  <a:pt x="2300" y="1143"/>
                </a:lnTo>
                <a:lnTo>
                  <a:pt x="2259" y="1092"/>
                </a:lnTo>
                <a:lnTo>
                  <a:pt x="2215" y="1045"/>
                </a:lnTo>
                <a:close/>
                <a:moveTo>
                  <a:pt x="210" y="838"/>
                </a:moveTo>
                <a:lnTo>
                  <a:pt x="875" y="2003"/>
                </a:lnTo>
                <a:lnTo>
                  <a:pt x="905" y="2063"/>
                </a:lnTo>
                <a:lnTo>
                  <a:pt x="941" y="2120"/>
                </a:lnTo>
                <a:lnTo>
                  <a:pt x="981" y="2174"/>
                </a:lnTo>
                <a:lnTo>
                  <a:pt x="1025" y="2224"/>
                </a:lnTo>
                <a:lnTo>
                  <a:pt x="1072" y="2271"/>
                </a:lnTo>
                <a:lnTo>
                  <a:pt x="1123" y="2314"/>
                </a:lnTo>
                <a:lnTo>
                  <a:pt x="1178" y="2353"/>
                </a:lnTo>
                <a:lnTo>
                  <a:pt x="1235" y="2387"/>
                </a:lnTo>
                <a:lnTo>
                  <a:pt x="1295" y="2417"/>
                </a:lnTo>
                <a:lnTo>
                  <a:pt x="1359" y="2442"/>
                </a:lnTo>
                <a:lnTo>
                  <a:pt x="1424" y="2462"/>
                </a:lnTo>
                <a:lnTo>
                  <a:pt x="1491" y="2476"/>
                </a:lnTo>
                <a:lnTo>
                  <a:pt x="1560" y="2485"/>
                </a:lnTo>
                <a:lnTo>
                  <a:pt x="1631" y="2489"/>
                </a:lnTo>
                <a:lnTo>
                  <a:pt x="1688" y="2486"/>
                </a:lnTo>
                <a:lnTo>
                  <a:pt x="1746" y="2480"/>
                </a:lnTo>
                <a:lnTo>
                  <a:pt x="1801" y="2471"/>
                </a:lnTo>
                <a:lnTo>
                  <a:pt x="1855" y="2458"/>
                </a:lnTo>
                <a:lnTo>
                  <a:pt x="1387" y="3273"/>
                </a:lnTo>
                <a:lnTo>
                  <a:pt x="1290" y="3256"/>
                </a:lnTo>
                <a:lnTo>
                  <a:pt x="1195" y="3232"/>
                </a:lnTo>
                <a:lnTo>
                  <a:pt x="1103" y="3203"/>
                </a:lnTo>
                <a:lnTo>
                  <a:pt x="1012" y="3169"/>
                </a:lnTo>
                <a:lnTo>
                  <a:pt x="925" y="3130"/>
                </a:lnTo>
                <a:lnTo>
                  <a:pt x="840" y="3085"/>
                </a:lnTo>
                <a:lnTo>
                  <a:pt x="758" y="3036"/>
                </a:lnTo>
                <a:lnTo>
                  <a:pt x="679" y="2982"/>
                </a:lnTo>
                <a:lnTo>
                  <a:pt x="604" y="2924"/>
                </a:lnTo>
                <a:lnTo>
                  <a:pt x="532" y="2861"/>
                </a:lnTo>
                <a:lnTo>
                  <a:pt x="463" y="2795"/>
                </a:lnTo>
                <a:lnTo>
                  <a:pt x="399" y="2725"/>
                </a:lnTo>
                <a:lnTo>
                  <a:pt x="340" y="2651"/>
                </a:lnTo>
                <a:lnTo>
                  <a:pt x="283" y="2573"/>
                </a:lnTo>
                <a:lnTo>
                  <a:pt x="232" y="2493"/>
                </a:lnTo>
                <a:lnTo>
                  <a:pt x="185" y="2409"/>
                </a:lnTo>
                <a:lnTo>
                  <a:pt x="143" y="2321"/>
                </a:lnTo>
                <a:lnTo>
                  <a:pt x="106" y="2231"/>
                </a:lnTo>
                <a:lnTo>
                  <a:pt x="75" y="2139"/>
                </a:lnTo>
                <a:lnTo>
                  <a:pt x="48" y="2044"/>
                </a:lnTo>
                <a:lnTo>
                  <a:pt x="28" y="1948"/>
                </a:lnTo>
                <a:lnTo>
                  <a:pt x="12" y="1849"/>
                </a:lnTo>
                <a:lnTo>
                  <a:pt x="3" y="1748"/>
                </a:lnTo>
                <a:lnTo>
                  <a:pt x="0" y="1646"/>
                </a:lnTo>
                <a:lnTo>
                  <a:pt x="3" y="1549"/>
                </a:lnTo>
                <a:lnTo>
                  <a:pt x="11" y="1453"/>
                </a:lnTo>
                <a:lnTo>
                  <a:pt x="25" y="1359"/>
                </a:lnTo>
                <a:lnTo>
                  <a:pt x="44" y="1267"/>
                </a:lnTo>
                <a:lnTo>
                  <a:pt x="68" y="1177"/>
                </a:lnTo>
                <a:lnTo>
                  <a:pt x="96" y="1089"/>
                </a:lnTo>
                <a:lnTo>
                  <a:pt x="129" y="1002"/>
                </a:lnTo>
                <a:lnTo>
                  <a:pt x="167" y="920"/>
                </a:lnTo>
                <a:lnTo>
                  <a:pt x="210" y="838"/>
                </a:lnTo>
                <a:close/>
                <a:moveTo>
                  <a:pt x="1631" y="0"/>
                </a:moveTo>
                <a:lnTo>
                  <a:pt x="1730" y="3"/>
                </a:lnTo>
                <a:lnTo>
                  <a:pt x="1827" y="11"/>
                </a:lnTo>
                <a:lnTo>
                  <a:pt x="1923" y="25"/>
                </a:lnTo>
                <a:lnTo>
                  <a:pt x="2017" y="46"/>
                </a:lnTo>
                <a:lnTo>
                  <a:pt x="2108" y="71"/>
                </a:lnTo>
                <a:lnTo>
                  <a:pt x="2197" y="102"/>
                </a:lnTo>
                <a:lnTo>
                  <a:pt x="2284" y="137"/>
                </a:lnTo>
                <a:lnTo>
                  <a:pt x="2369" y="177"/>
                </a:lnTo>
                <a:lnTo>
                  <a:pt x="2449" y="222"/>
                </a:lnTo>
                <a:lnTo>
                  <a:pt x="2528" y="271"/>
                </a:lnTo>
                <a:lnTo>
                  <a:pt x="2604" y="325"/>
                </a:lnTo>
                <a:lnTo>
                  <a:pt x="2677" y="383"/>
                </a:lnTo>
                <a:lnTo>
                  <a:pt x="2746" y="445"/>
                </a:lnTo>
                <a:lnTo>
                  <a:pt x="2812" y="510"/>
                </a:lnTo>
                <a:lnTo>
                  <a:pt x="2873" y="579"/>
                </a:lnTo>
                <a:lnTo>
                  <a:pt x="2930" y="651"/>
                </a:lnTo>
                <a:lnTo>
                  <a:pt x="2985" y="728"/>
                </a:lnTo>
                <a:lnTo>
                  <a:pt x="3034" y="806"/>
                </a:lnTo>
                <a:lnTo>
                  <a:pt x="1704" y="806"/>
                </a:lnTo>
                <a:lnTo>
                  <a:pt x="1668" y="804"/>
                </a:lnTo>
                <a:lnTo>
                  <a:pt x="1631" y="803"/>
                </a:lnTo>
                <a:lnTo>
                  <a:pt x="1559" y="806"/>
                </a:lnTo>
                <a:lnTo>
                  <a:pt x="1489" y="815"/>
                </a:lnTo>
                <a:lnTo>
                  <a:pt x="1420" y="831"/>
                </a:lnTo>
                <a:lnTo>
                  <a:pt x="1354" y="851"/>
                </a:lnTo>
                <a:lnTo>
                  <a:pt x="1290" y="876"/>
                </a:lnTo>
                <a:lnTo>
                  <a:pt x="1229" y="907"/>
                </a:lnTo>
                <a:lnTo>
                  <a:pt x="1170" y="944"/>
                </a:lnTo>
                <a:lnTo>
                  <a:pt x="1116" y="983"/>
                </a:lnTo>
                <a:lnTo>
                  <a:pt x="1065" y="1027"/>
                </a:lnTo>
                <a:lnTo>
                  <a:pt x="1017" y="1076"/>
                </a:lnTo>
                <a:lnTo>
                  <a:pt x="973" y="1128"/>
                </a:lnTo>
                <a:lnTo>
                  <a:pt x="934" y="1183"/>
                </a:lnTo>
                <a:lnTo>
                  <a:pt x="898" y="1242"/>
                </a:lnTo>
                <a:lnTo>
                  <a:pt x="869" y="1304"/>
                </a:lnTo>
                <a:lnTo>
                  <a:pt x="843" y="1368"/>
                </a:lnTo>
                <a:lnTo>
                  <a:pt x="823" y="1435"/>
                </a:lnTo>
                <a:lnTo>
                  <a:pt x="356" y="619"/>
                </a:lnTo>
                <a:lnTo>
                  <a:pt x="417" y="546"/>
                </a:lnTo>
                <a:lnTo>
                  <a:pt x="484" y="476"/>
                </a:lnTo>
                <a:lnTo>
                  <a:pt x="554" y="410"/>
                </a:lnTo>
                <a:lnTo>
                  <a:pt x="627" y="349"/>
                </a:lnTo>
                <a:lnTo>
                  <a:pt x="705" y="291"/>
                </a:lnTo>
                <a:lnTo>
                  <a:pt x="786" y="238"/>
                </a:lnTo>
                <a:lnTo>
                  <a:pt x="869" y="190"/>
                </a:lnTo>
                <a:lnTo>
                  <a:pt x="956" y="147"/>
                </a:lnTo>
                <a:lnTo>
                  <a:pt x="1046" y="109"/>
                </a:lnTo>
                <a:lnTo>
                  <a:pt x="1138" y="76"/>
                </a:lnTo>
                <a:lnTo>
                  <a:pt x="1232" y="49"/>
                </a:lnTo>
                <a:lnTo>
                  <a:pt x="1329" y="28"/>
                </a:lnTo>
                <a:lnTo>
                  <a:pt x="1428" y="12"/>
                </a:lnTo>
                <a:lnTo>
                  <a:pt x="1529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4" name="Freeform 7"/>
          <p:cNvSpPr/>
          <p:nvPr/>
        </p:nvSpPr>
        <p:spPr bwMode="auto">
          <a:xfrm>
            <a:off x="5988838" y="1071560"/>
            <a:ext cx="296264" cy="340523"/>
          </a:xfrm>
          <a:custGeom>
            <a:avLst/>
            <a:gdLst>
              <a:gd name="T0" fmla="*/ 1475 w 2949"/>
              <a:gd name="T1" fmla="*/ 0 h 3391"/>
              <a:gd name="T2" fmla="*/ 1475 w 2949"/>
              <a:gd name="T3" fmla="*/ 0 h 3391"/>
              <a:gd name="T4" fmla="*/ 2949 w 2949"/>
              <a:gd name="T5" fmla="*/ 2967 h 3391"/>
              <a:gd name="T6" fmla="*/ 1685 w 2949"/>
              <a:gd name="T7" fmla="*/ 2967 h 3391"/>
              <a:gd name="T8" fmla="*/ 1685 w 2949"/>
              <a:gd name="T9" fmla="*/ 2543 h 3391"/>
              <a:gd name="T10" fmla="*/ 2107 w 2949"/>
              <a:gd name="T11" fmla="*/ 2543 h 3391"/>
              <a:gd name="T12" fmla="*/ 2107 w 2949"/>
              <a:gd name="T13" fmla="*/ 2331 h 3391"/>
              <a:gd name="T14" fmla="*/ 1685 w 2949"/>
              <a:gd name="T15" fmla="*/ 2331 h 3391"/>
              <a:gd name="T16" fmla="*/ 1685 w 2949"/>
              <a:gd name="T17" fmla="*/ 1907 h 3391"/>
              <a:gd name="T18" fmla="*/ 1263 w 2949"/>
              <a:gd name="T19" fmla="*/ 1907 h 3391"/>
              <a:gd name="T20" fmla="*/ 1685 w 2949"/>
              <a:gd name="T21" fmla="*/ 2967 h 3391"/>
              <a:gd name="T22" fmla="*/ 1685 w 2949"/>
              <a:gd name="T23" fmla="*/ 3391 h 3391"/>
              <a:gd name="T24" fmla="*/ 1263 w 2949"/>
              <a:gd name="T25" fmla="*/ 3391 h 3391"/>
              <a:gd name="T26" fmla="*/ 1263 w 2949"/>
              <a:gd name="T27" fmla="*/ 2967 h 3391"/>
              <a:gd name="T28" fmla="*/ 0 w 2949"/>
              <a:gd name="T29" fmla="*/ 2967 h 3391"/>
              <a:gd name="T30" fmla="*/ 1475 w 2949"/>
              <a:gd name="T31" fmla="*/ 0 h 3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49" h="3391">
                <a:moveTo>
                  <a:pt x="1475" y="0"/>
                </a:moveTo>
                <a:lnTo>
                  <a:pt x="1475" y="0"/>
                </a:lnTo>
                <a:lnTo>
                  <a:pt x="2949" y="2967"/>
                </a:lnTo>
                <a:lnTo>
                  <a:pt x="1685" y="2967"/>
                </a:lnTo>
                <a:lnTo>
                  <a:pt x="1685" y="2543"/>
                </a:lnTo>
                <a:lnTo>
                  <a:pt x="2107" y="2543"/>
                </a:lnTo>
                <a:lnTo>
                  <a:pt x="2107" y="2331"/>
                </a:lnTo>
                <a:lnTo>
                  <a:pt x="1685" y="2331"/>
                </a:lnTo>
                <a:lnTo>
                  <a:pt x="1685" y="1907"/>
                </a:lnTo>
                <a:lnTo>
                  <a:pt x="1263" y="1907"/>
                </a:lnTo>
                <a:lnTo>
                  <a:pt x="1685" y="2967"/>
                </a:lnTo>
                <a:lnTo>
                  <a:pt x="1685" y="3391"/>
                </a:lnTo>
                <a:lnTo>
                  <a:pt x="1263" y="3391"/>
                </a:lnTo>
                <a:lnTo>
                  <a:pt x="1263" y="2967"/>
                </a:lnTo>
                <a:lnTo>
                  <a:pt x="0" y="2967"/>
                </a:lnTo>
                <a:lnTo>
                  <a:pt x="147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5" name="Freeform 12"/>
          <p:cNvSpPr/>
          <p:nvPr/>
        </p:nvSpPr>
        <p:spPr bwMode="auto">
          <a:xfrm>
            <a:off x="6454379" y="3833362"/>
            <a:ext cx="336909" cy="301683"/>
          </a:xfrm>
          <a:custGeom>
            <a:avLst/>
            <a:gdLst>
              <a:gd name="T0" fmla="*/ 2579 w 3358"/>
              <a:gd name="T1" fmla="*/ 69 h 3004"/>
              <a:gd name="T2" fmla="*/ 2982 w 3358"/>
              <a:gd name="T3" fmla="*/ 339 h 3004"/>
              <a:gd name="T4" fmla="*/ 3097 w 3358"/>
              <a:gd name="T5" fmla="*/ 538 h 3004"/>
              <a:gd name="T6" fmla="*/ 3056 w 3358"/>
              <a:gd name="T7" fmla="*/ 310 h 3004"/>
              <a:gd name="T8" fmla="*/ 3086 w 3358"/>
              <a:gd name="T9" fmla="*/ 309 h 3004"/>
              <a:gd name="T10" fmla="*/ 3221 w 3358"/>
              <a:gd name="T11" fmla="*/ 622 h 3004"/>
              <a:gd name="T12" fmla="*/ 3296 w 3358"/>
              <a:gd name="T13" fmla="*/ 1028 h 3004"/>
              <a:gd name="T14" fmla="*/ 3354 w 3358"/>
              <a:gd name="T15" fmla="*/ 924 h 3004"/>
              <a:gd name="T16" fmla="*/ 3354 w 3358"/>
              <a:gd name="T17" fmla="*/ 1207 h 3004"/>
              <a:gd name="T18" fmla="*/ 3272 w 3358"/>
              <a:gd name="T19" fmla="*/ 1745 h 3004"/>
              <a:gd name="T20" fmla="*/ 3003 w 3358"/>
              <a:gd name="T21" fmla="*/ 2349 h 3004"/>
              <a:gd name="T22" fmla="*/ 2440 w 3358"/>
              <a:gd name="T23" fmla="*/ 2834 h 3004"/>
              <a:gd name="T24" fmla="*/ 1601 w 3358"/>
              <a:gd name="T25" fmla="*/ 3004 h 3004"/>
              <a:gd name="T26" fmla="*/ 819 w 3358"/>
              <a:gd name="T27" fmla="*/ 2774 h 3004"/>
              <a:gd name="T28" fmla="*/ 235 w 3358"/>
              <a:gd name="T29" fmla="*/ 2120 h 3004"/>
              <a:gd name="T30" fmla="*/ 45 w 3358"/>
              <a:gd name="T31" fmla="*/ 1562 h 3004"/>
              <a:gd name="T32" fmla="*/ 24 w 3358"/>
              <a:gd name="T33" fmla="*/ 1469 h 3004"/>
              <a:gd name="T34" fmla="*/ 53 w 3358"/>
              <a:gd name="T35" fmla="*/ 1130 h 3004"/>
              <a:gd name="T36" fmla="*/ 31 w 3358"/>
              <a:gd name="T37" fmla="*/ 1106 h 3004"/>
              <a:gd name="T38" fmla="*/ 157 w 3358"/>
              <a:gd name="T39" fmla="*/ 740 h 3004"/>
              <a:gd name="T40" fmla="*/ 235 w 3358"/>
              <a:gd name="T41" fmla="*/ 344 h 3004"/>
              <a:gd name="T42" fmla="*/ 366 w 3358"/>
              <a:gd name="T43" fmla="*/ 70 h 3004"/>
              <a:gd name="T44" fmla="*/ 420 w 3358"/>
              <a:gd name="T45" fmla="*/ 174 h 3004"/>
              <a:gd name="T46" fmla="*/ 667 w 3358"/>
              <a:gd name="T47" fmla="*/ 353 h 3004"/>
              <a:gd name="T48" fmla="*/ 1093 w 3358"/>
              <a:gd name="T49" fmla="*/ 263 h 3004"/>
              <a:gd name="T50" fmla="*/ 1393 w 3358"/>
              <a:gd name="T51" fmla="*/ 176 h 3004"/>
              <a:gd name="T52" fmla="*/ 1302 w 3358"/>
              <a:gd name="T53" fmla="*/ 266 h 3004"/>
              <a:gd name="T54" fmla="*/ 1221 w 3358"/>
              <a:gd name="T55" fmla="*/ 570 h 3004"/>
              <a:gd name="T56" fmla="*/ 1488 w 3358"/>
              <a:gd name="T57" fmla="*/ 655 h 3004"/>
              <a:gd name="T58" fmla="*/ 1634 w 3358"/>
              <a:gd name="T59" fmla="*/ 676 h 3004"/>
              <a:gd name="T60" fmla="*/ 1636 w 3358"/>
              <a:gd name="T61" fmla="*/ 707 h 3004"/>
              <a:gd name="T62" fmla="*/ 1619 w 3358"/>
              <a:gd name="T63" fmla="*/ 783 h 3004"/>
              <a:gd name="T64" fmla="*/ 1561 w 3358"/>
              <a:gd name="T65" fmla="*/ 841 h 3004"/>
              <a:gd name="T66" fmla="*/ 1330 w 3358"/>
              <a:gd name="T67" fmla="*/ 997 h 3004"/>
              <a:gd name="T68" fmla="*/ 1301 w 3358"/>
              <a:gd name="T69" fmla="*/ 1031 h 3004"/>
              <a:gd name="T70" fmla="*/ 1329 w 3358"/>
              <a:gd name="T71" fmla="*/ 1248 h 3004"/>
              <a:gd name="T72" fmla="*/ 1109 w 3358"/>
              <a:gd name="T73" fmla="*/ 1251 h 3004"/>
              <a:gd name="T74" fmla="*/ 1083 w 3358"/>
              <a:gd name="T75" fmla="*/ 1441 h 3004"/>
              <a:gd name="T76" fmla="*/ 1384 w 3358"/>
              <a:gd name="T77" fmla="*/ 1636 h 3004"/>
              <a:gd name="T78" fmla="*/ 1656 w 3358"/>
              <a:gd name="T79" fmla="*/ 1571 h 3004"/>
              <a:gd name="T80" fmla="*/ 1968 w 3358"/>
              <a:gd name="T81" fmla="*/ 1599 h 3004"/>
              <a:gd name="T82" fmla="*/ 2005 w 3358"/>
              <a:gd name="T83" fmla="*/ 1749 h 3004"/>
              <a:gd name="T84" fmla="*/ 1721 w 3358"/>
              <a:gd name="T85" fmla="*/ 1875 h 3004"/>
              <a:gd name="T86" fmla="*/ 1400 w 3358"/>
              <a:gd name="T87" fmla="*/ 1968 h 3004"/>
              <a:gd name="T88" fmla="*/ 1426 w 3358"/>
              <a:gd name="T89" fmla="*/ 2079 h 3004"/>
              <a:gd name="T90" fmla="*/ 1842 w 3358"/>
              <a:gd name="T91" fmla="*/ 2218 h 3004"/>
              <a:gd name="T92" fmla="*/ 2323 w 3358"/>
              <a:gd name="T93" fmla="*/ 2031 h 3004"/>
              <a:gd name="T94" fmla="*/ 2543 w 3358"/>
              <a:gd name="T95" fmla="*/ 1772 h 3004"/>
              <a:gd name="T96" fmla="*/ 2509 w 3358"/>
              <a:gd name="T97" fmla="*/ 1938 h 3004"/>
              <a:gd name="T98" fmla="*/ 2541 w 3358"/>
              <a:gd name="T99" fmla="*/ 1983 h 3004"/>
              <a:gd name="T100" fmla="*/ 2668 w 3358"/>
              <a:gd name="T101" fmla="*/ 1567 h 3004"/>
              <a:gd name="T102" fmla="*/ 2740 w 3358"/>
              <a:gd name="T103" fmla="*/ 1360 h 3004"/>
              <a:gd name="T104" fmla="*/ 2809 w 3358"/>
              <a:gd name="T105" fmla="*/ 1296 h 3004"/>
              <a:gd name="T106" fmla="*/ 2791 w 3358"/>
              <a:gd name="T107" fmla="*/ 770 h 3004"/>
              <a:gd name="T108" fmla="*/ 2934 w 3358"/>
              <a:gd name="T109" fmla="*/ 920 h 3004"/>
              <a:gd name="T110" fmla="*/ 2772 w 3358"/>
              <a:gd name="T111" fmla="*/ 562 h 3004"/>
              <a:gd name="T112" fmla="*/ 2411 w 3358"/>
              <a:gd name="T113" fmla="*/ 293 h 3004"/>
              <a:gd name="T114" fmla="*/ 2195 w 3358"/>
              <a:gd name="T115" fmla="*/ 227 h 3004"/>
              <a:gd name="T116" fmla="*/ 2503 w 3358"/>
              <a:gd name="T117" fmla="*/ 178 h 3004"/>
              <a:gd name="T118" fmla="*/ 2357 w 3358"/>
              <a:gd name="T119" fmla="*/ 84 h 3004"/>
              <a:gd name="T120" fmla="*/ 2073 w 3358"/>
              <a:gd name="T121" fmla="*/ 12 h 3004"/>
              <a:gd name="T122" fmla="*/ 2094 w 3358"/>
              <a:gd name="T123" fmla="*/ 3 h 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8" h="3004">
                <a:moveTo>
                  <a:pt x="2161" y="0"/>
                </a:moveTo>
                <a:lnTo>
                  <a:pt x="2192" y="0"/>
                </a:lnTo>
                <a:lnTo>
                  <a:pt x="2226" y="1"/>
                </a:lnTo>
                <a:lnTo>
                  <a:pt x="2265" y="5"/>
                </a:lnTo>
                <a:lnTo>
                  <a:pt x="2308" y="10"/>
                </a:lnTo>
                <a:lnTo>
                  <a:pt x="2354" y="16"/>
                </a:lnTo>
                <a:lnTo>
                  <a:pt x="2404" y="25"/>
                </a:lnTo>
                <a:lnTo>
                  <a:pt x="2459" y="37"/>
                </a:lnTo>
                <a:lnTo>
                  <a:pt x="2517" y="51"/>
                </a:lnTo>
                <a:lnTo>
                  <a:pt x="2579" y="69"/>
                </a:lnTo>
                <a:lnTo>
                  <a:pt x="2645" y="90"/>
                </a:lnTo>
                <a:lnTo>
                  <a:pt x="2696" y="109"/>
                </a:lnTo>
                <a:lnTo>
                  <a:pt x="2742" y="131"/>
                </a:lnTo>
                <a:lnTo>
                  <a:pt x="2786" y="156"/>
                </a:lnTo>
                <a:lnTo>
                  <a:pt x="2826" y="184"/>
                </a:lnTo>
                <a:lnTo>
                  <a:pt x="2863" y="213"/>
                </a:lnTo>
                <a:lnTo>
                  <a:pt x="2897" y="244"/>
                </a:lnTo>
                <a:lnTo>
                  <a:pt x="2928" y="275"/>
                </a:lnTo>
                <a:lnTo>
                  <a:pt x="2957" y="306"/>
                </a:lnTo>
                <a:lnTo>
                  <a:pt x="2982" y="339"/>
                </a:lnTo>
                <a:lnTo>
                  <a:pt x="3005" y="370"/>
                </a:lnTo>
                <a:lnTo>
                  <a:pt x="3025" y="400"/>
                </a:lnTo>
                <a:lnTo>
                  <a:pt x="3043" y="428"/>
                </a:lnTo>
                <a:lnTo>
                  <a:pt x="3057" y="454"/>
                </a:lnTo>
                <a:lnTo>
                  <a:pt x="3070" y="478"/>
                </a:lnTo>
                <a:lnTo>
                  <a:pt x="3080" y="498"/>
                </a:lnTo>
                <a:lnTo>
                  <a:pt x="3087" y="515"/>
                </a:lnTo>
                <a:lnTo>
                  <a:pt x="3093" y="527"/>
                </a:lnTo>
                <a:lnTo>
                  <a:pt x="3096" y="536"/>
                </a:lnTo>
                <a:lnTo>
                  <a:pt x="3097" y="538"/>
                </a:lnTo>
                <a:lnTo>
                  <a:pt x="3098" y="536"/>
                </a:lnTo>
                <a:lnTo>
                  <a:pt x="3098" y="528"/>
                </a:lnTo>
                <a:lnTo>
                  <a:pt x="3098" y="517"/>
                </a:lnTo>
                <a:lnTo>
                  <a:pt x="3098" y="500"/>
                </a:lnTo>
                <a:lnTo>
                  <a:pt x="3096" y="479"/>
                </a:lnTo>
                <a:lnTo>
                  <a:pt x="3093" y="454"/>
                </a:lnTo>
                <a:lnTo>
                  <a:pt x="3087" y="425"/>
                </a:lnTo>
                <a:lnTo>
                  <a:pt x="3080" y="391"/>
                </a:lnTo>
                <a:lnTo>
                  <a:pt x="3070" y="352"/>
                </a:lnTo>
                <a:lnTo>
                  <a:pt x="3056" y="310"/>
                </a:lnTo>
                <a:lnTo>
                  <a:pt x="3040" y="263"/>
                </a:lnTo>
                <a:lnTo>
                  <a:pt x="3040" y="263"/>
                </a:lnTo>
                <a:lnTo>
                  <a:pt x="3042" y="263"/>
                </a:lnTo>
                <a:lnTo>
                  <a:pt x="3045" y="264"/>
                </a:lnTo>
                <a:lnTo>
                  <a:pt x="3049" y="267"/>
                </a:lnTo>
                <a:lnTo>
                  <a:pt x="3054" y="270"/>
                </a:lnTo>
                <a:lnTo>
                  <a:pt x="3061" y="276"/>
                </a:lnTo>
                <a:lnTo>
                  <a:pt x="3068" y="284"/>
                </a:lnTo>
                <a:lnTo>
                  <a:pt x="3076" y="295"/>
                </a:lnTo>
                <a:lnTo>
                  <a:pt x="3086" y="309"/>
                </a:lnTo>
                <a:lnTo>
                  <a:pt x="3098" y="326"/>
                </a:lnTo>
                <a:lnTo>
                  <a:pt x="3110" y="347"/>
                </a:lnTo>
                <a:lnTo>
                  <a:pt x="3124" y="373"/>
                </a:lnTo>
                <a:lnTo>
                  <a:pt x="3138" y="403"/>
                </a:lnTo>
                <a:lnTo>
                  <a:pt x="3155" y="439"/>
                </a:lnTo>
                <a:lnTo>
                  <a:pt x="3172" y="480"/>
                </a:lnTo>
                <a:lnTo>
                  <a:pt x="3191" y="527"/>
                </a:lnTo>
                <a:lnTo>
                  <a:pt x="3201" y="555"/>
                </a:lnTo>
                <a:lnTo>
                  <a:pt x="3212" y="588"/>
                </a:lnTo>
                <a:lnTo>
                  <a:pt x="3221" y="622"/>
                </a:lnTo>
                <a:lnTo>
                  <a:pt x="3230" y="661"/>
                </a:lnTo>
                <a:lnTo>
                  <a:pt x="3239" y="700"/>
                </a:lnTo>
                <a:lnTo>
                  <a:pt x="3248" y="742"/>
                </a:lnTo>
                <a:lnTo>
                  <a:pt x="3256" y="784"/>
                </a:lnTo>
                <a:lnTo>
                  <a:pt x="3264" y="827"/>
                </a:lnTo>
                <a:lnTo>
                  <a:pt x="3271" y="870"/>
                </a:lnTo>
                <a:lnTo>
                  <a:pt x="3279" y="911"/>
                </a:lnTo>
                <a:lnTo>
                  <a:pt x="3285" y="953"/>
                </a:lnTo>
                <a:lnTo>
                  <a:pt x="3291" y="992"/>
                </a:lnTo>
                <a:lnTo>
                  <a:pt x="3296" y="1028"/>
                </a:lnTo>
                <a:lnTo>
                  <a:pt x="3301" y="1061"/>
                </a:lnTo>
                <a:lnTo>
                  <a:pt x="3306" y="1091"/>
                </a:lnTo>
                <a:lnTo>
                  <a:pt x="3309" y="1117"/>
                </a:lnTo>
                <a:lnTo>
                  <a:pt x="3312" y="1137"/>
                </a:lnTo>
                <a:lnTo>
                  <a:pt x="3313" y="1153"/>
                </a:lnTo>
                <a:lnTo>
                  <a:pt x="3315" y="1163"/>
                </a:lnTo>
                <a:lnTo>
                  <a:pt x="3315" y="1167"/>
                </a:lnTo>
                <a:lnTo>
                  <a:pt x="3353" y="915"/>
                </a:lnTo>
                <a:lnTo>
                  <a:pt x="3354" y="918"/>
                </a:lnTo>
                <a:lnTo>
                  <a:pt x="3354" y="924"/>
                </a:lnTo>
                <a:lnTo>
                  <a:pt x="3355" y="935"/>
                </a:lnTo>
                <a:lnTo>
                  <a:pt x="3356" y="951"/>
                </a:lnTo>
                <a:lnTo>
                  <a:pt x="3357" y="971"/>
                </a:lnTo>
                <a:lnTo>
                  <a:pt x="3357" y="995"/>
                </a:lnTo>
                <a:lnTo>
                  <a:pt x="3358" y="1022"/>
                </a:lnTo>
                <a:lnTo>
                  <a:pt x="3358" y="1053"/>
                </a:lnTo>
                <a:lnTo>
                  <a:pt x="3358" y="1086"/>
                </a:lnTo>
                <a:lnTo>
                  <a:pt x="3357" y="1124"/>
                </a:lnTo>
                <a:lnTo>
                  <a:pt x="3356" y="1164"/>
                </a:lnTo>
                <a:lnTo>
                  <a:pt x="3354" y="1207"/>
                </a:lnTo>
                <a:lnTo>
                  <a:pt x="3352" y="1253"/>
                </a:lnTo>
                <a:lnTo>
                  <a:pt x="3348" y="1300"/>
                </a:lnTo>
                <a:lnTo>
                  <a:pt x="3343" y="1350"/>
                </a:lnTo>
                <a:lnTo>
                  <a:pt x="3338" y="1402"/>
                </a:lnTo>
                <a:lnTo>
                  <a:pt x="3330" y="1456"/>
                </a:lnTo>
                <a:lnTo>
                  <a:pt x="3321" y="1511"/>
                </a:lnTo>
                <a:lnTo>
                  <a:pt x="3312" y="1568"/>
                </a:lnTo>
                <a:lnTo>
                  <a:pt x="3300" y="1626"/>
                </a:lnTo>
                <a:lnTo>
                  <a:pt x="3287" y="1685"/>
                </a:lnTo>
                <a:lnTo>
                  <a:pt x="3272" y="1745"/>
                </a:lnTo>
                <a:lnTo>
                  <a:pt x="3255" y="1806"/>
                </a:lnTo>
                <a:lnTo>
                  <a:pt x="3236" y="1866"/>
                </a:lnTo>
                <a:lnTo>
                  <a:pt x="3216" y="1928"/>
                </a:lnTo>
                <a:lnTo>
                  <a:pt x="3193" y="1989"/>
                </a:lnTo>
                <a:lnTo>
                  <a:pt x="3167" y="2051"/>
                </a:lnTo>
                <a:lnTo>
                  <a:pt x="3139" y="2112"/>
                </a:lnTo>
                <a:lnTo>
                  <a:pt x="3109" y="2172"/>
                </a:lnTo>
                <a:lnTo>
                  <a:pt x="3076" y="2233"/>
                </a:lnTo>
                <a:lnTo>
                  <a:pt x="3041" y="2292"/>
                </a:lnTo>
                <a:lnTo>
                  <a:pt x="3003" y="2349"/>
                </a:lnTo>
                <a:lnTo>
                  <a:pt x="2961" y="2407"/>
                </a:lnTo>
                <a:lnTo>
                  <a:pt x="2917" y="2463"/>
                </a:lnTo>
                <a:lnTo>
                  <a:pt x="2869" y="2516"/>
                </a:lnTo>
                <a:lnTo>
                  <a:pt x="2819" y="2568"/>
                </a:lnTo>
                <a:lnTo>
                  <a:pt x="2765" y="2619"/>
                </a:lnTo>
                <a:lnTo>
                  <a:pt x="2707" y="2667"/>
                </a:lnTo>
                <a:lnTo>
                  <a:pt x="2646" y="2713"/>
                </a:lnTo>
                <a:lnTo>
                  <a:pt x="2581" y="2756"/>
                </a:lnTo>
                <a:lnTo>
                  <a:pt x="2513" y="2796"/>
                </a:lnTo>
                <a:lnTo>
                  <a:pt x="2440" y="2834"/>
                </a:lnTo>
                <a:lnTo>
                  <a:pt x="2365" y="2868"/>
                </a:lnTo>
                <a:lnTo>
                  <a:pt x="2284" y="2899"/>
                </a:lnTo>
                <a:lnTo>
                  <a:pt x="2200" y="2927"/>
                </a:lnTo>
                <a:lnTo>
                  <a:pt x="2111" y="2951"/>
                </a:lnTo>
                <a:lnTo>
                  <a:pt x="2008" y="2973"/>
                </a:lnTo>
                <a:lnTo>
                  <a:pt x="1907" y="2989"/>
                </a:lnTo>
                <a:lnTo>
                  <a:pt x="1805" y="2998"/>
                </a:lnTo>
                <a:lnTo>
                  <a:pt x="1780" y="3000"/>
                </a:lnTo>
                <a:lnTo>
                  <a:pt x="1691" y="3004"/>
                </a:lnTo>
                <a:lnTo>
                  <a:pt x="1601" y="3004"/>
                </a:lnTo>
                <a:lnTo>
                  <a:pt x="1513" y="2999"/>
                </a:lnTo>
                <a:lnTo>
                  <a:pt x="1432" y="2991"/>
                </a:lnTo>
                <a:lnTo>
                  <a:pt x="1350" y="2978"/>
                </a:lnTo>
                <a:lnTo>
                  <a:pt x="1270" y="2962"/>
                </a:lnTo>
                <a:lnTo>
                  <a:pt x="1191" y="2941"/>
                </a:lnTo>
                <a:lnTo>
                  <a:pt x="1113" y="2916"/>
                </a:lnTo>
                <a:lnTo>
                  <a:pt x="1038" y="2887"/>
                </a:lnTo>
                <a:lnTo>
                  <a:pt x="962" y="2853"/>
                </a:lnTo>
                <a:lnTo>
                  <a:pt x="890" y="2816"/>
                </a:lnTo>
                <a:lnTo>
                  <a:pt x="819" y="2774"/>
                </a:lnTo>
                <a:lnTo>
                  <a:pt x="749" y="2727"/>
                </a:lnTo>
                <a:lnTo>
                  <a:pt x="682" y="2677"/>
                </a:lnTo>
                <a:lnTo>
                  <a:pt x="617" y="2622"/>
                </a:lnTo>
                <a:lnTo>
                  <a:pt x="554" y="2563"/>
                </a:lnTo>
                <a:lnTo>
                  <a:pt x="494" y="2499"/>
                </a:lnTo>
                <a:lnTo>
                  <a:pt x="436" y="2431"/>
                </a:lnTo>
                <a:lnTo>
                  <a:pt x="380" y="2358"/>
                </a:lnTo>
                <a:lnTo>
                  <a:pt x="328" y="2280"/>
                </a:lnTo>
                <a:lnTo>
                  <a:pt x="277" y="2198"/>
                </a:lnTo>
                <a:lnTo>
                  <a:pt x="235" y="2120"/>
                </a:lnTo>
                <a:lnTo>
                  <a:pt x="196" y="2044"/>
                </a:lnTo>
                <a:lnTo>
                  <a:pt x="164" y="1971"/>
                </a:lnTo>
                <a:lnTo>
                  <a:pt x="136" y="1901"/>
                </a:lnTo>
                <a:lnTo>
                  <a:pt x="113" y="1832"/>
                </a:lnTo>
                <a:lnTo>
                  <a:pt x="93" y="1766"/>
                </a:lnTo>
                <a:lnTo>
                  <a:pt x="78" y="1703"/>
                </a:lnTo>
                <a:lnTo>
                  <a:pt x="66" y="1642"/>
                </a:lnTo>
                <a:lnTo>
                  <a:pt x="57" y="1584"/>
                </a:lnTo>
                <a:lnTo>
                  <a:pt x="52" y="1528"/>
                </a:lnTo>
                <a:lnTo>
                  <a:pt x="45" y="1562"/>
                </a:lnTo>
                <a:lnTo>
                  <a:pt x="40" y="1592"/>
                </a:lnTo>
                <a:lnTo>
                  <a:pt x="37" y="1620"/>
                </a:lnTo>
                <a:lnTo>
                  <a:pt x="34" y="1642"/>
                </a:lnTo>
                <a:lnTo>
                  <a:pt x="31" y="1661"/>
                </a:lnTo>
                <a:lnTo>
                  <a:pt x="30" y="1675"/>
                </a:lnTo>
                <a:lnTo>
                  <a:pt x="29" y="1684"/>
                </a:lnTo>
                <a:lnTo>
                  <a:pt x="29" y="1687"/>
                </a:lnTo>
                <a:lnTo>
                  <a:pt x="25" y="1609"/>
                </a:lnTo>
                <a:lnTo>
                  <a:pt x="24" y="1536"/>
                </a:lnTo>
                <a:lnTo>
                  <a:pt x="24" y="1469"/>
                </a:lnTo>
                <a:lnTo>
                  <a:pt x="27" y="1404"/>
                </a:lnTo>
                <a:lnTo>
                  <a:pt x="31" y="1345"/>
                </a:lnTo>
                <a:lnTo>
                  <a:pt x="37" y="1289"/>
                </a:lnTo>
                <a:lnTo>
                  <a:pt x="44" y="1238"/>
                </a:lnTo>
                <a:lnTo>
                  <a:pt x="53" y="1192"/>
                </a:lnTo>
                <a:lnTo>
                  <a:pt x="62" y="1148"/>
                </a:lnTo>
                <a:lnTo>
                  <a:pt x="72" y="1108"/>
                </a:lnTo>
                <a:lnTo>
                  <a:pt x="83" y="1073"/>
                </a:lnTo>
                <a:lnTo>
                  <a:pt x="67" y="1102"/>
                </a:lnTo>
                <a:lnTo>
                  <a:pt x="53" y="1130"/>
                </a:lnTo>
                <a:lnTo>
                  <a:pt x="40" y="1157"/>
                </a:lnTo>
                <a:lnTo>
                  <a:pt x="30" y="1182"/>
                </a:lnTo>
                <a:lnTo>
                  <a:pt x="21" y="1204"/>
                </a:lnTo>
                <a:lnTo>
                  <a:pt x="13" y="1223"/>
                </a:lnTo>
                <a:lnTo>
                  <a:pt x="7" y="1238"/>
                </a:lnTo>
                <a:lnTo>
                  <a:pt x="3" y="1251"/>
                </a:lnTo>
                <a:lnTo>
                  <a:pt x="1" y="1258"/>
                </a:lnTo>
                <a:lnTo>
                  <a:pt x="0" y="1260"/>
                </a:lnTo>
                <a:lnTo>
                  <a:pt x="16" y="1180"/>
                </a:lnTo>
                <a:lnTo>
                  <a:pt x="31" y="1106"/>
                </a:lnTo>
                <a:lnTo>
                  <a:pt x="48" y="1040"/>
                </a:lnTo>
                <a:lnTo>
                  <a:pt x="65" y="979"/>
                </a:lnTo>
                <a:lnTo>
                  <a:pt x="82" y="924"/>
                </a:lnTo>
                <a:lnTo>
                  <a:pt x="100" y="875"/>
                </a:lnTo>
                <a:lnTo>
                  <a:pt x="118" y="830"/>
                </a:lnTo>
                <a:lnTo>
                  <a:pt x="135" y="792"/>
                </a:lnTo>
                <a:lnTo>
                  <a:pt x="137" y="784"/>
                </a:lnTo>
                <a:lnTo>
                  <a:pt x="142" y="773"/>
                </a:lnTo>
                <a:lnTo>
                  <a:pt x="149" y="757"/>
                </a:lnTo>
                <a:lnTo>
                  <a:pt x="157" y="740"/>
                </a:lnTo>
                <a:lnTo>
                  <a:pt x="170" y="718"/>
                </a:lnTo>
                <a:lnTo>
                  <a:pt x="183" y="695"/>
                </a:lnTo>
                <a:lnTo>
                  <a:pt x="199" y="669"/>
                </a:lnTo>
                <a:lnTo>
                  <a:pt x="218" y="642"/>
                </a:lnTo>
                <a:lnTo>
                  <a:pt x="219" y="623"/>
                </a:lnTo>
                <a:lnTo>
                  <a:pt x="216" y="558"/>
                </a:lnTo>
                <a:lnTo>
                  <a:pt x="216" y="499"/>
                </a:lnTo>
                <a:lnTo>
                  <a:pt x="220" y="443"/>
                </a:lnTo>
                <a:lnTo>
                  <a:pt x="226" y="392"/>
                </a:lnTo>
                <a:lnTo>
                  <a:pt x="235" y="344"/>
                </a:lnTo>
                <a:lnTo>
                  <a:pt x="245" y="300"/>
                </a:lnTo>
                <a:lnTo>
                  <a:pt x="257" y="261"/>
                </a:lnTo>
                <a:lnTo>
                  <a:pt x="271" y="225"/>
                </a:lnTo>
                <a:lnTo>
                  <a:pt x="285" y="193"/>
                </a:lnTo>
                <a:lnTo>
                  <a:pt x="300" y="164"/>
                </a:lnTo>
                <a:lnTo>
                  <a:pt x="314" y="139"/>
                </a:lnTo>
                <a:lnTo>
                  <a:pt x="329" y="117"/>
                </a:lnTo>
                <a:lnTo>
                  <a:pt x="342" y="98"/>
                </a:lnTo>
                <a:lnTo>
                  <a:pt x="355" y="83"/>
                </a:lnTo>
                <a:lnTo>
                  <a:pt x="366" y="70"/>
                </a:lnTo>
                <a:lnTo>
                  <a:pt x="375" y="60"/>
                </a:lnTo>
                <a:lnTo>
                  <a:pt x="381" y="53"/>
                </a:lnTo>
                <a:lnTo>
                  <a:pt x="387" y="49"/>
                </a:lnTo>
                <a:lnTo>
                  <a:pt x="388" y="48"/>
                </a:lnTo>
                <a:lnTo>
                  <a:pt x="389" y="52"/>
                </a:lnTo>
                <a:lnTo>
                  <a:pt x="389" y="51"/>
                </a:lnTo>
                <a:lnTo>
                  <a:pt x="390" y="51"/>
                </a:lnTo>
                <a:lnTo>
                  <a:pt x="394" y="94"/>
                </a:lnTo>
                <a:lnTo>
                  <a:pt x="404" y="136"/>
                </a:lnTo>
                <a:lnTo>
                  <a:pt x="420" y="174"/>
                </a:lnTo>
                <a:lnTo>
                  <a:pt x="438" y="212"/>
                </a:lnTo>
                <a:lnTo>
                  <a:pt x="459" y="246"/>
                </a:lnTo>
                <a:lnTo>
                  <a:pt x="483" y="277"/>
                </a:lnTo>
                <a:lnTo>
                  <a:pt x="506" y="305"/>
                </a:lnTo>
                <a:lnTo>
                  <a:pt x="530" y="331"/>
                </a:lnTo>
                <a:lnTo>
                  <a:pt x="553" y="352"/>
                </a:lnTo>
                <a:lnTo>
                  <a:pt x="580" y="358"/>
                </a:lnTo>
                <a:lnTo>
                  <a:pt x="603" y="361"/>
                </a:lnTo>
                <a:lnTo>
                  <a:pt x="623" y="362"/>
                </a:lnTo>
                <a:lnTo>
                  <a:pt x="667" y="353"/>
                </a:lnTo>
                <a:lnTo>
                  <a:pt x="711" y="347"/>
                </a:lnTo>
                <a:lnTo>
                  <a:pt x="759" y="344"/>
                </a:lnTo>
                <a:lnTo>
                  <a:pt x="807" y="345"/>
                </a:lnTo>
                <a:lnTo>
                  <a:pt x="858" y="349"/>
                </a:lnTo>
                <a:lnTo>
                  <a:pt x="912" y="356"/>
                </a:lnTo>
                <a:lnTo>
                  <a:pt x="966" y="369"/>
                </a:lnTo>
                <a:lnTo>
                  <a:pt x="994" y="338"/>
                </a:lnTo>
                <a:lnTo>
                  <a:pt x="1024" y="310"/>
                </a:lnTo>
                <a:lnTo>
                  <a:pt x="1057" y="285"/>
                </a:lnTo>
                <a:lnTo>
                  <a:pt x="1093" y="263"/>
                </a:lnTo>
                <a:lnTo>
                  <a:pt x="1129" y="244"/>
                </a:lnTo>
                <a:lnTo>
                  <a:pt x="1165" y="227"/>
                </a:lnTo>
                <a:lnTo>
                  <a:pt x="1200" y="214"/>
                </a:lnTo>
                <a:lnTo>
                  <a:pt x="1235" y="202"/>
                </a:lnTo>
                <a:lnTo>
                  <a:pt x="1269" y="194"/>
                </a:lnTo>
                <a:lnTo>
                  <a:pt x="1300" y="187"/>
                </a:lnTo>
                <a:lnTo>
                  <a:pt x="1329" y="182"/>
                </a:lnTo>
                <a:lnTo>
                  <a:pt x="1355" y="178"/>
                </a:lnTo>
                <a:lnTo>
                  <a:pt x="1377" y="176"/>
                </a:lnTo>
                <a:lnTo>
                  <a:pt x="1393" y="176"/>
                </a:lnTo>
                <a:lnTo>
                  <a:pt x="1405" y="176"/>
                </a:lnTo>
                <a:lnTo>
                  <a:pt x="1411" y="178"/>
                </a:lnTo>
                <a:lnTo>
                  <a:pt x="1410" y="180"/>
                </a:lnTo>
                <a:lnTo>
                  <a:pt x="1412" y="180"/>
                </a:lnTo>
                <a:lnTo>
                  <a:pt x="1412" y="182"/>
                </a:lnTo>
                <a:lnTo>
                  <a:pt x="1412" y="183"/>
                </a:lnTo>
                <a:lnTo>
                  <a:pt x="1411" y="184"/>
                </a:lnTo>
                <a:lnTo>
                  <a:pt x="1371" y="209"/>
                </a:lnTo>
                <a:lnTo>
                  <a:pt x="1334" y="236"/>
                </a:lnTo>
                <a:lnTo>
                  <a:pt x="1302" y="266"/>
                </a:lnTo>
                <a:lnTo>
                  <a:pt x="1273" y="299"/>
                </a:lnTo>
                <a:lnTo>
                  <a:pt x="1248" y="335"/>
                </a:lnTo>
                <a:lnTo>
                  <a:pt x="1226" y="373"/>
                </a:lnTo>
                <a:lnTo>
                  <a:pt x="1208" y="415"/>
                </a:lnTo>
                <a:lnTo>
                  <a:pt x="1194" y="459"/>
                </a:lnTo>
                <a:lnTo>
                  <a:pt x="1184" y="506"/>
                </a:lnTo>
                <a:lnTo>
                  <a:pt x="1190" y="519"/>
                </a:lnTo>
                <a:lnTo>
                  <a:pt x="1198" y="535"/>
                </a:lnTo>
                <a:lnTo>
                  <a:pt x="1208" y="551"/>
                </a:lnTo>
                <a:lnTo>
                  <a:pt x="1221" y="570"/>
                </a:lnTo>
                <a:lnTo>
                  <a:pt x="1235" y="588"/>
                </a:lnTo>
                <a:lnTo>
                  <a:pt x="1253" y="605"/>
                </a:lnTo>
                <a:lnTo>
                  <a:pt x="1271" y="621"/>
                </a:lnTo>
                <a:lnTo>
                  <a:pt x="1293" y="634"/>
                </a:lnTo>
                <a:lnTo>
                  <a:pt x="1317" y="646"/>
                </a:lnTo>
                <a:lnTo>
                  <a:pt x="1343" y="653"/>
                </a:lnTo>
                <a:lnTo>
                  <a:pt x="1372" y="655"/>
                </a:lnTo>
                <a:lnTo>
                  <a:pt x="1415" y="655"/>
                </a:lnTo>
                <a:lnTo>
                  <a:pt x="1454" y="655"/>
                </a:lnTo>
                <a:lnTo>
                  <a:pt x="1488" y="655"/>
                </a:lnTo>
                <a:lnTo>
                  <a:pt x="1517" y="655"/>
                </a:lnTo>
                <a:lnTo>
                  <a:pt x="1517" y="655"/>
                </a:lnTo>
                <a:lnTo>
                  <a:pt x="1548" y="656"/>
                </a:lnTo>
                <a:lnTo>
                  <a:pt x="1572" y="657"/>
                </a:lnTo>
                <a:lnTo>
                  <a:pt x="1592" y="659"/>
                </a:lnTo>
                <a:lnTo>
                  <a:pt x="1607" y="662"/>
                </a:lnTo>
                <a:lnTo>
                  <a:pt x="1618" y="664"/>
                </a:lnTo>
                <a:lnTo>
                  <a:pt x="1626" y="667"/>
                </a:lnTo>
                <a:lnTo>
                  <a:pt x="1631" y="671"/>
                </a:lnTo>
                <a:lnTo>
                  <a:pt x="1634" y="676"/>
                </a:lnTo>
                <a:lnTo>
                  <a:pt x="1634" y="676"/>
                </a:lnTo>
                <a:lnTo>
                  <a:pt x="1634" y="676"/>
                </a:lnTo>
                <a:lnTo>
                  <a:pt x="1634" y="677"/>
                </a:lnTo>
                <a:lnTo>
                  <a:pt x="1635" y="679"/>
                </a:lnTo>
                <a:lnTo>
                  <a:pt x="1635" y="680"/>
                </a:lnTo>
                <a:lnTo>
                  <a:pt x="1635" y="680"/>
                </a:lnTo>
                <a:lnTo>
                  <a:pt x="1636" y="684"/>
                </a:lnTo>
                <a:lnTo>
                  <a:pt x="1636" y="690"/>
                </a:lnTo>
                <a:lnTo>
                  <a:pt x="1636" y="706"/>
                </a:lnTo>
                <a:lnTo>
                  <a:pt x="1636" y="707"/>
                </a:lnTo>
                <a:lnTo>
                  <a:pt x="1636" y="710"/>
                </a:lnTo>
                <a:lnTo>
                  <a:pt x="1636" y="714"/>
                </a:lnTo>
                <a:lnTo>
                  <a:pt x="1636" y="717"/>
                </a:lnTo>
                <a:lnTo>
                  <a:pt x="1636" y="720"/>
                </a:lnTo>
                <a:lnTo>
                  <a:pt x="1636" y="723"/>
                </a:lnTo>
                <a:lnTo>
                  <a:pt x="1635" y="725"/>
                </a:lnTo>
                <a:lnTo>
                  <a:pt x="1635" y="726"/>
                </a:lnTo>
                <a:lnTo>
                  <a:pt x="1632" y="748"/>
                </a:lnTo>
                <a:lnTo>
                  <a:pt x="1626" y="768"/>
                </a:lnTo>
                <a:lnTo>
                  <a:pt x="1619" y="783"/>
                </a:lnTo>
                <a:lnTo>
                  <a:pt x="1611" y="797"/>
                </a:lnTo>
                <a:lnTo>
                  <a:pt x="1602" y="807"/>
                </a:lnTo>
                <a:lnTo>
                  <a:pt x="1594" y="817"/>
                </a:lnTo>
                <a:lnTo>
                  <a:pt x="1586" y="823"/>
                </a:lnTo>
                <a:lnTo>
                  <a:pt x="1585" y="824"/>
                </a:lnTo>
                <a:lnTo>
                  <a:pt x="1584" y="825"/>
                </a:lnTo>
                <a:lnTo>
                  <a:pt x="1579" y="828"/>
                </a:lnTo>
                <a:lnTo>
                  <a:pt x="1576" y="831"/>
                </a:lnTo>
                <a:lnTo>
                  <a:pt x="1571" y="834"/>
                </a:lnTo>
                <a:lnTo>
                  <a:pt x="1561" y="841"/>
                </a:lnTo>
                <a:lnTo>
                  <a:pt x="1548" y="849"/>
                </a:lnTo>
                <a:lnTo>
                  <a:pt x="1532" y="859"/>
                </a:lnTo>
                <a:lnTo>
                  <a:pt x="1513" y="871"/>
                </a:lnTo>
                <a:lnTo>
                  <a:pt x="1483" y="890"/>
                </a:lnTo>
                <a:lnTo>
                  <a:pt x="1451" y="909"/>
                </a:lnTo>
                <a:lnTo>
                  <a:pt x="1419" y="931"/>
                </a:lnTo>
                <a:lnTo>
                  <a:pt x="1388" y="952"/>
                </a:lnTo>
                <a:lnTo>
                  <a:pt x="1366" y="968"/>
                </a:lnTo>
                <a:lnTo>
                  <a:pt x="1347" y="983"/>
                </a:lnTo>
                <a:lnTo>
                  <a:pt x="1330" y="997"/>
                </a:lnTo>
                <a:lnTo>
                  <a:pt x="1317" y="1009"/>
                </a:lnTo>
                <a:lnTo>
                  <a:pt x="1308" y="1020"/>
                </a:lnTo>
                <a:lnTo>
                  <a:pt x="1303" y="1029"/>
                </a:lnTo>
                <a:lnTo>
                  <a:pt x="1303" y="1030"/>
                </a:lnTo>
                <a:lnTo>
                  <a:pt x="1302" y="1030"/>
                </a:lnTo>
                <a:lnTo>
                  <a:pt x="1302" y="1031"/>
                </a:lnTo>
                <a:lnTo>
                  <a:pt x="1302" y="1031"/>
                </a:lnTo>
                <a:lnTo>
                  <a:pt x="1301" y="1031"/>
                </a:lnTo>
                <a:lnTo>
                  <a:pt x="1301" y="1031"/>
                </a:lnTo>
                <a:lnTo>
                  <a:pt x="1301" y="1031"/>
                </a:lnTo>
                <a:lnTo>
                  <a:pt x="1311" y="1065"/>
                </a:lnTo>
                <a:lnTo>
                  <a:pt x="1319" y="1099"/>
                </a:lnTo>
                <a:lnTo>
                  <a:pt x="1324" y="1133"/>
                </a:lnTo>
                <a:lnTo>
                  <a:pt x="1327" y="1152"/>
                </a:lnTo>
                <a:lnTo>
                  <a:pt x="1330" y="1170"/>
                </a:lnTo>
                <a:lnTo>
                  <a:pt x="1331" y="1184"/>
                </a:lnTo>
                <a:lnTo>
                  <a:pt x="1331" y="1197"/>
                </a:lnTo>
                <a:lnTo>
                  <a:pt x="1329" y="1204"/>
                </a:lnTo>
                <a:lnTo>
                  <a:pt x="1330" y="1227"/>
                </a:lnTo>
                <a:lnTo>
                  <a:pt x="1329" y="1248"/>
                </a:lnTo>
                <a:lnTo>
                  <a:pt x="1329" y="1267"/>
                </a:lnTo>
                <a:lnTo>
                  <a:pt x="1293" y="1249"/>
                </a:lnTo>
                <a:lnTo>
                  <a:pt x="1258" y="1235"/>
                </a:lnTo>
                <a:lnTo>
                  <a:pt x="1221" y="1224"/>
                </a:lnTo>
                <a:lnTo>
                  <a:pt x="1181" y="1215"/>
                </a:lnTo>
                <a:lnTo>
                  <a:pt x="1169" y="1220"/>
                </a:lnTo>
                <a:lnTo>
                  <a:pt x="1155" y="1226"/>
                </a:lnTo>
                <a:lnTo>
                  <a:pt x="1139" y="1232"/>
                </a:lnTo>
                <a:lnTo>
                  <a:pt x="1124" y="1240"/>
                </a:lnTo>
                <a:lnTo>
                  <a:pt x="1109" y="1251"/>
                </a:lnTo>
                <a:lnTo>
                  <a:pt x="1096" y="1263"/>
                </a:lnTo>
                <a:lnTo>
                  <a:pt x="1084" y="1278"/>
                </a:lnTo>
                <a:lnTo>
                  <a:pt x="1075" y="1296"/>
                </a:lnTo>
                <a:lnTo>
                  <a:pt x="1067" y="1323"/>
                </a:lnTo>
                <a:lnTo>
                  <a:pt x="1061" y="1351"/>
                </a:lnTo>
                <a:lnTo>
                  <a:pt x="1062" y="1366"/>
                </a:lnTo>
                <a:lnTo>
                  <a:pt x="1064" y="1383"/>
                </a:lnTo>
                <a:lnTo>
                  <a:pt x="1067" y="1402"/>
                </a:lnTo>
                <a:lnTo>
                  <a:pt x="1074" y="1421"/>
                </a:lnTo>
                <a:lnTo>
                  <a:pt x="1083" y="1441"/>
                </a:lnTo>
                <a:lnTo>
                  <a:pt x="1097" y="1462"/>
                </a:lnTo>
                <a:lnTo>
                  <a:pt x="1114" y="1485"/>
                </a:lnTo>
                <a:lnTo>
                  <a:pt x="1136" y="1508"/>
                </a:lnTo>
                <a:lnTo>
                  <a:pt x="1164" y="1532"/>
                </a:lnTo>
                <a:lnTo>
                  <a:pt x="1198" y="1557"/>
                </a:lnTo>
                <a:lnTo>
                  <a:pt x="1239" y="1583"/>
                </a:lnTo>
                <a:lnTo>
                  <a:pt x="1278" y="1604"/>
                </a:lnTo>
                <a:lnTo>
                  <a:pt x="1315" y="1620"/>
                </a:lnTo>
                <a:lnTo>
                  <a:pt x="1350" y="1630"/>
                </a:lnTo>
                <a:lnTo>
                  <a:pt x="1384" y="1636"/>
                </a:lnTo>
                <a:lnTo>
                  <a:pt x="1417" y="1638"/>
                </a:lnTo>
                <a:lnTo>
                  <a:pt x="1448" y="1637"/>
                </a:lnTo>
                <a:lnTo>
                  <a:pt x="1478" y="1634"/>
                </a:lnTo>
                <a:lnTo>
                  <a:pt x="1506" y="1628"/>
                </a:lnTo>
                <a:lnTo>
                  <a:pt x="1534" y="1620"/>
                </a:lnTo>
                <a:lnTo>
                  <a:pt x="1561" y="1610"/>
                </a:lnTo>
                <a:lnTo>
                  <a:pt x="1586" y="1600"/>
                </a:lnTo>
                <a:lnTo>
                  <a:pt x="1610" y="1590"/>
                </a:lnTo>
                <a:lnTo>
                  <a:pt x="1633" y="1580"/>
                </a:lnTo>
                <a:lnTo>
                  <a:pt x="1656" y="1571"/>
                </a:lnTo>
                <a:lnTo>
                  <a:pt x="1679" y="1562"/>
                </a:lnTo>
                <a:lnTo>
                  <a:pt x="1699" y="1555"/>
                </a:lnTo>
                <a:lnTo>
                  <a:pt x="1742" y="1547"/>
                </a:lnTo>
                <a:lnTo>
                  <a:pt x="1781" y="1543"/>
                </a:lnTo>
                <a:lnTo>
                  <a:pt x="1819" y="1545"/>
                </a:lnTo>
                <a:lnTo>
                  <a:pt x="1854" y="1550"/>
                </a:lnTo>
                <a:lnTo>
                  <a:pt x="1887" y="1559"/>
                </a:lnTo>
                <a:lnTo>
                  <a:pt x="1917" y="1571"/>
                </a:lnTo>
                <a:lnTo>
                  <a:pt x="1944" y="1583"/>
                </a:lnTo>
                <a:lnTo>
                  <a:pt x="1968" y="1599"/>
                </a:lnTo>
                <a:lnTo>
                  <a:pt x="1990" y="1614"/>
                </a:lnTo>
                <a:lnTo>
                  <a:pt x="2008" y="1630"/>
                </a:lnTo>
                <a:lnTo>
                  <a:pt x="2023" y="1646"/>
                </a:lnTo>
                <a:lnTo>
                  <a:pt x="2035" y="1664"/>
                </a:lnTo>
                <a:lnTo>
                  <a:pt x="2042" y="1683"/>
                </a:lnTo>
                <a:lnTo>
                  <a:pt x="2043" y="1701"/>
                </a:lnTo>
                <a:lnTo>
                  <a:pt x="2039" y="1716"/>
                </a:lnTo>
                <a:lnTo>
                  <a:pt x="2032" y="1731"/>
                </a:lnTo>
                <a:lnTo>
                  <a:pt x="2020" y="1741"/>
                </a:lnTo>
                <a:lnTo>
                  <a:pt x="2005" y="1749"/>
                </a:lnTo>
                <a:lnTo>
                  <a:pt x="1988" y="1752"/>
                </a:lnTo>
                <a:lnTo>
                  <a:pt x="1968" y="1750"/>
                </a:lnTo>
                <a:lnTo>
                  <a:pt x="1944" y="1748"/>
                </a:lnTo>
                <a:lnTo>
                  <a:pt x="1919" y="1753"/>
                </a:lnTo>
                <a:lnTo>
                  <a:pt x="1893" y="1762"/>
                </a:lnTo>
                <a:lnTo>
                  <a:pt x="1865" y="1777"/>
                </a:lnTo>
                <a:lnTo>
                  <a:pt x="1834" y="1797"/>
                </a:lnTo>
                <a:lnTo>
                  <a:pt x="1800" y="1819"/>
                </a:lnTo>
                <a:lnTo>
                  <a:pt x="1762" y="1845"/>
                </a:lnTo>
                <a:lnTo>
                  <a:pt x="1721" y="1875"/>
                </a:lnTo>
                <a:lnTo>
                  <a:pt x="1720" y="1875"/>
                </a:lnTo>
                <a:lnTo>
                  <a:pt x="1720" y="1876"/>
                </a:lnTo>
                <a:lnTo>
                  <a:pt x="1691" y="1894"/>
                </a:lnTo>
                <a:lnTo>
                  <a:pt x="1657" y="1911"/>
                </a:lnTo>
                <a:lnTo>
                  <a:pt x="1619" y="1927"/>
                </a:lnTo>
                <a:lnTo>
                  <a:pt x="1577" y="1939"/>
                </a:lnTo>
                <a:lnTo>
                  <a:pt x="1534" y="1950"/>
                </a:lnTo>
                <a:lnTo>
                  <a:pt x="1489" y="1958"/>
                </a:lnTo>
                <a:lnTo>
                  <a:pt x="1445" y="1964"/>
                </a:lnTo>
                <a:lnTo>
                  <a:pt x="1400" y="1968"/>
                </a:lnTo>
                <a:lnTo>
                  <a:pt x="1357" y="1969"/>
                </a:lnTo>
                <a:lnTo>
                  <a:pt x="1316" y="1968"/>
                </a:lnTo>
                <a:lnTo>
                  <a:pt x="1278" y="1965"/>
                </a:lnTo>
                <a:lnTo>
                  <a:pt x="1243" y="1960"/>
                </a:lnTo>
                <a:lnTo>
                  <a:pt x="1269" y="1978"/>
                </a:lnTo>
                <a:lnTo>
                  <a:pt x="1297" y="1996"/>
                </a:lnTo>
                <a:lnTo>
                  <a:pt x="1327" y="2016"/>
                </a:lnTo>
                <a:lnTo>
                  <a:pt x="1358" y="2037"/>
                </a:lnTo>
                <a:lnTo>
                  <a:pt x="1391" y="2058"/>
                </a:lnTo>
                <a:lnTo>
                  <a:pt x="1426" y="2079"/>
                </a:lnTo>
                <a:lnTo>
                  <a:pt x="1463" y="2098"/>
                </a:lnTo>
                <a:lnTo>
                  <a:pt x="1500" y="2118"/>
                </a:lnTo>
                <a:lnTo>
                  <a:pt x="1539" y="2137"/>
                </a:lnTo>
                <a:lnTo>
                  <a:pt x="1579" y="2155"/>
                </a:lnTo>
                <a:lnTo>
                  <a:pt x="1621" y="2170"/>
                </a:lnTo>
                <a:lnTo>
                  <a:pt x="1663" y="2185"/>
                </a:lnTo>
                <a:lnTo>
                  <a:pt x="1707" y="2197"/>
                </a:lnTo>
                <a:lnTo>
                  <a:pt x="1751" y="2207"/>
                </a:lnTo>
                <a:lnTo>
                  <a:pt x="1796" y="2214"/>
                </a:lnTo>
                <a:lnTo>
                  <a:pt x="1842" y="2218"/>
                </a:lnTo>
                <a:lnTo>
                  <a:pt x="1888" y="2219"/>
                </a:lnTo>
                <a:lnTo>
                  <a:pt x="1936" y="2216"/>
                </a:lnTo>
                <a:lnTo>
                  <a:pt x="1984" y="2210"/>
                </a:lnTo>
                <a:lnTo>
                  <a:pt x="2031" y="2199"/>
                </a:lnTo>
                <a:lnTo>
                  <a:pt x="2080" y="2184"/>
                </a:lnTo>
                <a:lnTo>
                  <a:pt x="2128" y="2164"/>
                </a:lnTo>
                <a:lnTo>
                  <a:pt x="2177" y="2139"/>
                </a:lnTo>
                <a:lnTo>
                  <a:pt x="2225" y="2109"/>
                </a:lnTo>
                <a:lnTo>
                  <a:pt x="2274" y="2072"/>
                </a:lnTo>
                <a:lnTo>
                  <a:pt x="2323" y="2031"/>
                </a:lnTo>
                <a:lnTo>
                  <a:pt x="2371" y="1982"/>
                </a:lnTo>
                <a:lnTo>
                  <a:pt x="2419" y="1928"/>
                </a:lnTo>
                <a:lnTo>
                  <a:pt x="2466" y="1866"/>
                </a:lnTo>
                <a:lnTo>
                  <a:pt x="2514" y="1798"/>
                </a:lnTo>
                <a:lnTo>
                  <a:pt x="2523" y="1781"/>
                </a:lnTo>
                <a:lnTo>
                  <a:pt x="2530" y="1770"/>
                </a:lnTo>
                <a:lnTo>
                  <a:pt x="2536" y="1764"/>
                </a:lnTo>
                <a:lnTo>
                  <a:pt x="2540" y="1763"/>
                </a:lnTo>
                <a:lnTo>
                  <a:pt x="2542" y="1765"/>
                </a:lnTo>
                <a:lnTo>
                  <a:pt x="2543" y="1772"/>
                </a:lnTo>
                <a:lnTo>
                  <a:pt x="2542" y="1780"/>
                </a:lnTo>
                <a:lnTo>
                  <a:pt x="2541" y="1792"/>
                </a:lnTo>
                <a:lnTo>
                  <a:pt x="2539" y="1807"/>
                </a:lnTo>
                <a:lnTo>
                  <a:pt x="2536" y="1823"/>
                </a:lnTo>
                <a:lnTo>
                  <a:pt x="2531" y="1840"/>
                </a:lnTo>
                <a:lnTo>
                  <a:pt x="2527" y="1859"/>
                </a:lnTo>
                <a:lnTo>
                  <a:pt x="2523" y="1879"/>
                </a:lnTo>
                <a:lnTo>
                  <a:pt x="2518" y="1899"/>
                </a:lnTo>
                <a:lnTo>
                  <a:pt x="2513" y="1919"/>
                </a:lnTo>
                <a:lnTo>
                  <a:pt x="2509" y="1938"/>
                </a:lnTo>
                <a:lnTo>
                  <a:pt x="2503" y="1957"/>
                </a:lnTo>
                <a:lnTo>
                  <a:pt x="2499" y="1975"/>
                </a:lnTo>
                <a:lnTo>
                  <a:pt x="2496" y="1990"/>
                </a:lnTo>
                <a:lnTo>
                  <a:pt x="2493" y="2004"/>
                </a:lnTo>
                <a:lnTo>
                  <a:pt x="2490" y="2014"/>
                </a:lnTo>
                <a:lnTo>
                  <a:pt x="2489" y="2022"/>
                </a:lnTo>
                <a:lnTo>
                  <a:pt x="2489" y="2027"/>
                </a:lnTo>
                <a:lnTo>
                  <a:pt x="2490" y="2028"/>
                </a:lnTo>
                <a:lnTo>
                  <a:pt x="2517" y="2008"/>
                </a:lnTo>
                <a:lnTo>
                  <a:pt x="2541" y="1983"/>
                </a:lnTo>
                <a:lnTo>
                  <a:pt x="2563" y="1954"/>
                </a:lnTo>
                <a:lnTo>
                  <a:pt x="2583" y="1920"/>
                </a:lnTo>
                <a:lnTo>
                  <a:pt x="2601" y="1884"/>
                </a:lnTo>
                <a:lnTo>
                  <a:pt x="2616" y="1844"/>
                </a:lnTo>
                <a:lnTo>
                  <a:pt x="2630" y="1802"/>
                </a:lnTo>
                <a:lnTo>
                  <a:pt x="2641" y="1758"/>
                </a:lnTo>
                <a:lnTo>
                  <a:pt x="2650" y="1711"/>
                </a:lnTo>
                <a:lnTo>
                  <a:pt x="2657" y="1664"/>
                </a:lnTo>
                <a:lnTo>
                  <a:pt x="2664" y="1616"/>
                </a:lnTo>
                <a:lnTo>
                  <a:pt x="2668" y="1567"/>
                </a:lnTo>
                <a:lnTo>
                  <a:pt x="2670" y="1520"/>
                </a:lnTo>
                <a:lnTo>
                  <a:pt x="2671" y="1471"/>
                </a:lnTo>
                <a:lnTo>
                  <a:pt x="2670" y="1424"/>
                </a:lnTo>
                <a:lnTo>
                  <a:pt x="2668" y="1378"/>
                </a:lnTo>
                <a:lnTo>
                  <a:pt x="2665" y="1334"/>
                </a:lnTo>
                <a:lnTo>
                  <a:pt x="2660" y="1293"/>
                </a:lnTo>
                <a:lnTo>
                  <a:pt x="2685" y="1307"/>
                </a:lnTo>
                <a:lnTo>
                  <a:pt x="2708" y="1324"/>
                </a:lnTo>
                <a:lnTo>
                  <a:pt x="2726" y="1341"/>
                </a:lnTo>
                <a:lnTo>
                  <a:pt x="2740" y="1360"/>
                </a:lnTo>
                <a:lnTo>
                  <a:pt x="2752" y="1379"/>
                </a:lnTo>
                <a:lnTo>
                  <a:pt x="2760" y="1396"/>
                </a:lnTo>
                <a:lnTo>
                  <a:pt x="2766" y="1410"/>
                </a:lnTo>
                <a:lnTo>
                  <a:pt x="2771" y="1422"/>
                </a:lnTo>
                <a:lnTo>
                  <a:pt x="2774" y="1430"/>
                </a:lnTo>
                <a:lnTo>
                  <a:pt x="2776" y="1433"/>
                </a:lnTo>
                <a:lnTo>
                  <a:pt x="2778" y="1430"/>
                </a:lnTo>
                <a:lnTo>
                  <a:pt x="2790" y="1390"/>
                </a:lnTo>
                <a:lnTo>
                  <a:pt x="2800" y="1345"/>
                </a:lnTo>
                <a:lnTo>
                  <a:pt x="2809" y="1296"/>
                </a:lnTo>
                <a:lnTo>
                  <a:pt x="2816" y="1244"/>
                </a:lnTo>
                <a:lnTo>
                  <a:pt x="2821" y="1188"/>
                </a:lnTo>
                <a:lnTo>
                  <a:pt x="2825" y="1132"/>
                </a:lnTo>
                <a:lnTo>
                  <a:pt x="2826" y="1076"/>
                </a:lnTo>
                <a:lnTo>
                  <a:pt x="2826" y="1019"/>
                </a:lnTo>
                <a:lnTo>
                  <a:pt x="2823" y="964"/>
                </a:lnTo>
                <a:lnTo>
                  <a:pt x="2819" y="910"/>
                </a:lnTo>
                <a:lnTo>
                  <a:pt x="2811" y="859"/>
                </a:lnTo>
                <a:lnTo>
                  <a:pt x="2802" y="813"/>
                </a:lnTo>
                <a:lnTo>
                  <a:pt x="2791" y="770"/>
                </a:lnTo>
                <a:lnTo>
                  <a:pt x="2809" y="778"/>
                </a:lnTo>
                <a:lnTo>
                  <a:pt x="2828" y="789"/>
                </a:lnTo>
                <a:lnTo>
                  <a:pt x="2847" y="803"/>
                </a:lnTo>
                <a:lnTo>
                  <a:pt x="2863" y="819"/>
                </a:lnTo>
                <a:lnTo>
                  <a:pt x="2879" y="836"/>
                </a:lnTo>
                <a:lnTo>
                  <a:pt x="2893" y="855"/>
                </a:lnTo>
                <a:lnTo>
                  <a:pt x="2906" y="873"/>
                </a:lnTo>
                <a:lnTo>
                  <a:pt x="2917" y="891"/>
                </a:lnTo>
                <a:lnTo>
                  <a:pt x="2926" y="906"/>
                </a:lnTo>
                <a:lnTo>
                  <a:pt x="2934" y="920"/>
                </a:lnTo>
                <a:lnTo>
                  <a:pt x="2940" y="930"/>
                </a:lnTo>
                <a:lnTo>
                  <a:pt x="2944" y="937"/>
                </a:lnTo>
                <a:lnTo>
                  <a:pt x="2945" y="940"/>
                </a:lnTo>
                <a:lnTo>
                  <a:pt x="2929" y="874"/>
                </a:lnTo>
                <a:lnTo>
                  <a:pt x="2910" y="813"/>
                </a:lnTo>
                <a:lnTo>
                  <a:pt x="2888" y="754"/>
                </a:lnTo>
                <a:lnTo>
                  <a:pt x="2862" y="701"/>
                </a:lnTo>
                <a:lnTo>
                  <a:pt x="2834" y="651"/>
                </a:lnTo>
                <a:lnTo>
                  <a:pt x="2804" y="604"/>
                </a:lnTo>
                <a:lnTo>
                  <a:pt x="2772" y="562"/>
                </a:lnTo>
                <a:lnTo>
                  <a:pt x="2738" y="522"/>
                </a:lnTo>
                <a:lnTo>
                  <a:pt x="2703" y="486"/>
                </a:lnTo>
                <a:lnTo>
                  <a:pt x="2667" y="452"/>
                </a:lnTo>
                <a:lnTo>
                  <a:pt x="2631" y="421"/>
                </a:lnTo>
                <a:lnTo>
                  <a:pt x="2593" y="394"/>
                </a:lnTo>
                <a:lnTo>
                  <a:pt x="2555" y="369"/>
                </a:lnTo>
                <a:lnTo>
                  <a:pt x="2518" y="347"/>
                </a:lnTo>
                <a:lnTo>
                  <a:pt x="2482" y="326"/>
                </a:lnTo>
                <a:lnTo>
                  <a:pt x="2446" y="309"/>
                </a:lnTo>
                <a:lnTo>
                  <a:pt x="2411" y="293"/>
                </a:lnTo>
                <a:lnTo>
                  <a:pt x="2378" y="279"/>
                </a:lnTo>
                <a:lnTo>
                  <a:pt x="2346" y="268"/>
                </a:lnTo>
                <a:lnTo>
                  <a:pt x="2317" y="259"/>
                </a:lnTo>
                <a:lnTo>
                  <a:pt x="2291" y="250"/>
                </a:lnTo>
                <a:lnTo>
                  <a:pt x="2266" y="243"/>
                </a:lnTo>
                <a:lnTo>
                  <a:pt x="2245" y="238"/>
                </a:lnTo>
                <a:lnTo>
                  <a:pt x="2226" y="234"/>
                </a:lnTo>
                <a:lnTo>
                  <a:pt x="2212" y="230"/>
                </a:lnTo>
                <a:lnTo>
                  <a:pt x="2202" y="228"/>
                </a:lnTo>
                <a:lnTo>
                  <a:pt x="2195" y="227"/>
                </a:lnTo>
                <a:lnTo>
                  <a:pt x="2194" y="227"/>
                </a:lnTo>
                <a:lnTo>
                  <a:pt x="2237" y="216"/>
                </a:lnTo>
                <a:lnTo>
                  <a:pt x="2278" y="207"/>
                </a:lnTo>
                <a:lnTo>
                  <a:pt x="2318" y="198"/>
                </a:lnTo>
                <a:lnTo>
                  <a:pt x="2358" y="193"/>
                </a:lnTo>
                <a:lnTo>
                  <a:pt x="2394" y="188"/>
                </a:lnTo>
                <a:lnTo>
                  <a:pt x="2427" y="185"/>
                </a:lnTo>
                <a:lnTo>
                  <a:pt x="2457" y="182"/>
                </a:lnTo>
                <a:lnTo>
                  <a:pt x="2483" y="179"/>
                </a:lnTo>
                <a:lnTo>
                  <a:pt x="2503" y="178"/>
                </a:lnTo>
                <a:lnTo>
                  <a:pt x="2520" y="178"/>
                </a:lnTo>
                <a:lnTo>
                  <a:pt x="2529" y="178"/>
                </a:lnTo>
                <a:lnTo>
                  <a:pt x="2533" y="178"/>
                </a:lnTo>
                <a:lnTo>
                  <a:pt x="2519" y="163"/>
                </a:lnTo>
                <a:lnTo>
                  <a:pt x="2500" y="148"/>
                </a:lnTo>
                <a:lnTo>
                  <a:pt x="2478" y="134"/>
                </a:lnTo>
                <a:lnTo>
                  <a:pt x="2452" y="120"/>
                </a:lnTo>
                <a:lnTo>
                  <a:pt x="2422" y="108"/>
                </a:lnTo>
                <a:lnTo>
                  <a:pt x="2391" y="95"/>
                </a:lnTo>
                <a:lnTo>
                  <a:pt x="2357" y="84"/>
                </a:lnTo>
                <a:lnTo>
                  <a:pt x="2323" y="72"/>
                </a:lnTo>
                <a:lnTo>
                  <a:pt x="2288" y="63"/>
                </a:lnTo>
                <a:lnTo>
                  <a:pt x="2254" y="53"/>
                </a:lnTo>
                <a:lnTo>
                  <a:pt x="2220" y="44"/>
                </a:lnTo>
                <a:lnTo>
                  <a:pt x="2188" y="37"/>
                </a:lnTo>
                <a:lnTo>
                  <a:pt x="2158" y="30"/>
                </a:lnTo>
                <a:lnTo>
                  <a:pt x="2131" y="24"/>
                </a:lnTo>
                <a:lnTo>
                  <a:pt x="2109" y="19"/>
                </a:lnTo>
                <a:lnTo>
                  <a:pt x="2089" y="15"/>
                </a:lnTo>
                <a:lnTo>
                  <a:pt x="2073" y="12"/>
                </a:lnTo>
                <a:lnTo>
                  <a:pt x="2064" y="11"/>
                </a:lnTo>
                <a:lnTo>
                  <a:pt x="2061" y="10"/>
                </a:lnTo>
                <a:lnTo>
                  <a:pt x="2061" y="10"/>
                </a:lnTo>
                <a:lnTo>
                  <a:pt x="2061" y="9"/>
                </a:lnTo>
                <a:lnTo>
                  <a:pt x="2057" y="9"/>
                </a:lnTo>
                <a:lnTo>
                  <a:pt x="2054" y="9"/>
                </a:lnTo>
                <a:lnTo>
                  <a:pt x="2063" y="9"/>
                </a:lnTo>
                <a:lnTo>
                  <a:pt x="2069" y="8"/>
                </a:lnTo>
                <a:lnTo>
                  <a:pt x="2080" y="6"/>
                </a:lnTo>
                <a:lnTo>
                  <a:pt x="2094" y="3"/>
                </a:lnTo>
                <a:lnTo>
                  <a:pt x="2113" y="1"/>
                </a:lnTo>
                <a:lnTo>
                  <a:pt x="2135" y="0"/>
                </a:lnTo>
                <a:lnTo>
                  <a:pt x="216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6" name="Freeform 17"/>
          <p:cNvSpPr>
            <a:spLocks noEditPoints="1"/>
          </p:cNvSpPr>
          <p:nvPr/>
        </p:nvSpPr>
        <p:spPr bwMode="auto">
          <a:xfrm>
            <a:off x="7031826" y="3833276"/>
            <a:ext cx="319748" cy="308909"/>
          </a:xfrm>
          <a:custGeom>
            <a:avLst/>
            <a:gdLst>
              <a:gd name="T0" fmla="*/ 296 w 3544"/>
              <a:gd name="T1" fmla="*/ 2664 h 3418"/>
              <a:gd name="T2" fmla="*/ 249 w 3544"/>
              <a:gd name="T3" fmla="*/ 2987 h 3418"/>
              <a:gd name="T4" fmla="*/ 341 w 3544"/>
              <a:gd name="T5" fmla="*/ 3212 h 3418"/>
              <a:gd name="T6" fmla="*/ 574 w 3544"/>
              <a:gd name="T7" fmla="*/ 3302 h 3418"/>
              <a:gd name="T8" fmla="*/ 914 w 3544"/>
              <a:gd name="T9" fmla="*/ 3247 h 3418"/>
              <a:gd name="T10" fmla="*/ 894 w 3544"/>
              <a:gd name="T11" fmla="*/ 3008 h 3418"/>
              <a:gd name="T12" fmla="*/ 547 w 3544"/>
              <a:gd name="T13" fmla="*/ 2587 h 3418"/>
              <a:gd name="T14" fmla="*/ 1811 w 3544"/>
              <a:gd name="T15" fmla="*/ 939 h 3418"/>
              <a:gd name="T16" fmla="*/ 1478 w 3544"/>
              <a:gd name="T17" fmla="*/ 1111 h 3418"/>
              <a:gd name="T18" fmla="*/ 1288 w 3544"/>
              <a:gd name="T19" fmla="*/ 1432 h 3418"/>
              <a:gd name="T20" fmla="*/ 2576 w 3544"/>
              <a:gd name="T21" fmla="*/ 1371 h 3418"/>
              <a:gd name="T22" fmla="*/ 2358 w 3544"/>
              <a:gd name="T23" fmla="*/ 1070 h 3418"/>
              <a:gd name="T24" fmla="*/ 2008 w 3544"/>
              <a:gd name="T25" fmla="*/ 929 h 3418"/>
              <a:gd name="T26" fmla="*/ 2785 w 3544"/>
              <a:gd name="T27" fmla="*/ 230 h 3418"/>
              <a:gd name="T28" fmla="*/ 2714 w 3544"/>
              <a:gd name="T29" fmla="*/ 400 h 3418"/>
              <a:gd name="T30" fmla="*/ 3165 w 3544"/>
              <a:gd name="T31" fmla="*/ 768 h 3418"/>
              <a:gd name="T32" fmla="*/ 3349 w 3544"/>
              <a:gd name="T33" fmla="*/ 681 h 3418"/>
              <a:gd name="T34" fmla="*/ 3332 w 3544"/>
              <a:gd name="T35" fmla="*/ 394 h 3418"/>
              <a:gd name="T36" fmla="*/ 3171 w 3544"/>
              <a:gd name="T37" fmla="*/ 229 h 3418"/>
              <a:gd name="T38" fmla="*/ 2905 w 3544"/>
              <a:gd name="T39" fmla="*/ 0 h 3418"/>
              <a:gd name="T40" fmla="*/ 3209 w 3544"/>
              <a:gd name="T41" fmla="*/ 66 h 3418"/>
              <a:gd name="T42" fmla="*/ 3388 w 3544"/>
              <a:gd name="T43" fmla="*/ 294 h 3418"/>
              <a:gd name="T44" fmla="*/ 3420 w 3544"/>
              <a:gd name="T45" fmla="*/ 645 h 3418"/>
              <a:gd name="T46" fmla="*/ 3372 w 3544"/>
              <a:gd name="T47" fmla="*/ 1079 h 3418"/>
              <a:gd name="T48" fmla="*/ 3532 w 3544"/>
              <a:gd name="T49" fmla="*/ 1609 h 3418"/>
              <a:gd name="T50" fmla="*/ 1268 w 3544"/>
              <a:gd name="T51" fmla="*/ 1982 h 3418"/>
              <a:gd name="T52" fmla="*/ 1326 w 3544"/>
              <a:gd name="T53" fmla="*/ 2267 h 3418"/>
              <a:gd name="T54" fmla="*/ 1553 w 3544"/>
              <a:gd name="T55" fmla="*/ 2549 h 3418"/>
              <a:gd name="T56" fmla="*/ 1905 w 3544"/>
              <a:gd name="T57" fmla="*/ 2683 h 3418"/>
              <a:gd name="T58" fmla="*/ 2282 w 3544"/>
              <a:gd name="T59" fmla="*/ 2614 h 3418"/>
              <a:gd name="T60" fmla="*/ 2559 w 3544"/>
              <a:gd name="T61" fmla="*/ 2371 h 3418"/>
              <a:gd name="T62" fmla="*/ 3284 w 3544"/>
              <a:gd name="T63" fmla="*/ 2671 h 3418"/>
              <a:gd name="T64" fmla="*/ 2883 w 3544"/>
              <a:gd name="T65" fmla="*/ 3094 h 3418"/>
              <a:gd name="T66" fmla="*/ 2349 w 3544"/>
              <a:gd name="T67" fmla="*/ 3345 h 3418"/>
              <a:gd name="T68" fmla="*/ 1749 w 3544"/>
              <a:gd name="T69" fmla="*/ 3386 h 3418"/>
              <a:gd name="T70" fmla="*/ 1216 w 3544"/>
              <a:gd name="T71" fmla="*/ 3225 h 3418"/>
              <a:gd name="T72" fmla="*/ 772 w 3544"/>
              <a:gd name="T73" fmla="*/ 3388 h 3418"/>
              <a:gd name="T74" fmla="*/ 396 w 3544"/>
              <a:gd name="T75" fmla="*/ 3407 h 3418"/>
              <a:gd name="T76" fmla="*/ 115 w 3544"/>
              <a:gd name="T77" fmla="*/ 3267 h 3418"/>
              <a:gd name="T78" fmla="*/ 9 w 3544"/>
              <a:gd name="T79" fmla="*/ 3020 h 3418"/>
              <a:gd name="T80" fmla="*/ 24 w 3544"/>
              <a:gd name="T81" fmla="*/ 2639 h 3418"/>
              <a:gd name="T82" fmla="*/ 162 w 3544"/>
              <a:gd name="T83" fmla="*/ 2167 h 3418"/>
              <a:gd name="T84" fmla="*/ 423 w 3544"/>
              <a:gd name="T85" fmla="*/ 1651 h 3418"/>
              <a:gd name="T86" fmla="*/ 810 w 3544"/>
              <a:gd name="T87" fmla="*/ 1132 h 3418"/>
              <a:gd name="T88" fmla="*/ 1016 w 3544"/>
              <a:gd name="T89" fmla="*/ 917 h 3418"/>
              <a:gd name="T90" fmla="*/ 1134 w 3544"/>
              <a:gd name="T91" fmla="*/ 800 h 3418"/>
              <a:gd name="T92" fmla="*/ 1105 w 3544"/>
              <a:gd name="T93" fmla="*/ 783 h 3418"/>
              <a:gd name="T94" fmla="*/ 605 w 3544"/>
              <a:gd name="T95" fmla="*/ 1162 h 3418"/>
              <a:gd name="T96" fmla="*/ 484 w 3544"/>
              <a:gd name="T97" fmla="*/ 1138 h 3418"/>
              <a:gd name="T98" fmla="*/ 807 w 3544"/>
              <a:gd name="T99" fmla="*/ 672 h 3418"/>
              <a:gd name="T100" fmla="*/ 1273 w 3544"/>
              <a:gd name="T101" fmla="*/ 347 h 3418"/>
              <a:gd name="T102" fmla="*/ 1840 w 3544"/>
              <a:gd name="T103" fmla="*/ 205 h 3418"/>
              <a:gd name="T104" fmla="*/ 2318 w 3544"/>
              <a:gd name="T105" fmla="*/ 108 h 3418"/>
              <a:gd name="T106" fmla="*/ 2774 w 3544"/>
              <a:gd name="T107" fmla="*/ 6 h 3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44" h="3418">
                <a:moveTo>
                  <a:pt x="433" y="2337"/>
                </a:moveTo>
                <a:lnTo>
                  <a:pt x="399" y="2405"/>
                </a:lnTo>
                <a:lnTo>
                  <a:pt x="368" y="2472"/>
                </a:lnTo>
                <a:lnTo>
                  <a:pt x="341" y="2537"/>
                </a:lnTo>
                <a:lnTo>
                  <a:pt x="317" y="2601"/>
                </a:lnTo>
                <a:lnTo>
                  <a:pt x="296" y="2664"/>
                </a:lnTo>
                <a:lnTo>
                  <a:pt x="279" y="2723"/>
                </a:lnTo>
                <a:lnTo>
                  <a:pt x="266" y="2780"/>
                </a:lnTo>
                <a:lnTo>
                  <a:pt x="256" y="2836"/>
                </a:lnTo>
                <a:lnTo>
                  <a:pt x="250" y="2889"/>
                </a:lnTo>
                <a:lnTo>
                  <a:pt x="248" y="2940"/>
                </a:lnTo>
                <a:lnTo>
                  <a:pt x="249" y="2987"/>
                </a:lnTo>
                <a:lnTo>
                  <a:pt x="254" y="3033"/>
                </a:lnTo>
                <a:lnTo>
                  <a:pt x="264" y="3075"/>
                </a:lnTo>
                <a:lnTo>
                  <a:pt x="277" y="3114"/>
                </a:lnTo>
                <a:lnTo>
                  <a:pt x="294" y="3149"/>
                </a:lnTo>
                <a:lnTo>
                  <a:pt x="315" y="3183"/>
                </a:lnTo>
                <a:lnTo>
                  <a:pt x="341" y="3212"/>
                </a:lnTo>
                <a:lnTo>
                  <a:pt x="371" y="3238"/>
                </a:lnTo>
                <a:lnTo>
                  <a:pt x="405" y="3259"/>
                </a:lnTo>
                <a:lnTo>
                  <a:pt x="442" y="3276"/>
                </a:lnTo>
                <a:lnTo>
                  <a:pt x="484" y="3289"/>
                </a:lnTo>
                <a:lnTo>
                  <a:pt x="527" y="3298"/>
                </a:lnTo>
                <a:lnTo>
                  <a:pt x="574" y="3302"/>
                </a:lnTo>
                <a:lnTo>
                  <a:pt x="624" y="3303"/>
                </a:lnTo>
                <a:lnTo>
                  <a:pt x="677" y="3300"/>
                </a:lnTo>
                <a:lnTo>
                  <a:pt x="733" y="3293"/>
                </a:lnTo>
                <a:lnTo>
                  <a:pt x="791" y="3281"/>
                </a:lnTo>
                <a:lnTo>
                  <a:pt x="851" y="3266"/>
                </a:lnTo>
                <a:lnTo>
                  <a:pt x="914" y="3247"/>
                </a:lnTo>
                <a:lnTo>
                  <a:pt x="979" y="3225"/>
                </a:lnTo>
                <a:lnTo>
                  <a:pt x="1046" y="3199"/>
                </a:lnTo>
                <a:lnTo>
                  <a:pt x="1115" y="3169"/>
                </a:lnTo>
                <a:lnTo>
                  <a:pt x="1039" y="3119"/>
                </a:lnTo>
                <a:lnTo>
                  <a:pt x="964" y="3066"/>
                </a:lnTo>
                <a:lnTo>
                  <a:pt x="894" y="3008"/>
                </a:lnTo>
                <a:lnTo>
                  <a:pt x="827" y="2946"/>
                </a:lnTo>
                <a:lnTo>
                  <a:pt x="763" y="2882"/>
                </a:lnTo>
                <a:lnTo>
                  <a:pt x="703" y="2813"/>
                </a:lnTo>
                <a:lnTo>
                  <a:pt x="647" y="2740"/>
                </a:lnTo>
                <a:lnTo>
                  <a:pt x="595" y="2666"/>
                </a:lnTo>
                <a:lnTo>
                  <a:pt x="547" y="2587"/>
                </a:lnTo>
                <a:lnTo>
                  <a:pt x="505" y="2506"/>
                </a:lnTo>
                <a:lnTo>
                  <a:pt x="466" y="2423"/>
                </a:lnTo>
                <a:lnTo>
                  <a:pt x="433" y="2337"/>
                </a:lnTo>
                <a:close/>
                <a:moveTo>
                  <a:pt x="1942" y="926"/>
                </a:moveTo>
                <a:lnTo>
                  <a:pt x="1875" y="929"/>
                </a:lnTo>
                <a:lnTo>
                  <a:pt x="1811" y="939"/>
                </a:lnTo>
                <a:lnTo>
                  <a:pt x="1748" y="955"/>
                </a:lnTo>
                <a:lnTo>
                  <a:pt x="1688" y="975"/>
                </a:lnTo>
                <a:lnTo>
                  <a:pt x="1630" y="1002"/>
                </a:lnTo>
                <a:lnTo>
                  <a:pt x="1576" y="1034"/>
                </a:lnTo>
                <a:lnTo>
                  <a:pt x="1525" y="1070"/>
                </a:lnTo>
                <a:lnTo>
                  <a:pt x="1478" y="1111"/>
                </a:lnTo>
                <a:lnTo>
                  <a:pt x="1434" y="1156"/>
                </a:lnTo>
                <a:lnTo>
                  <a:pt x="1396" y="1205"/>
                </a:lnTo>
                <a:lnTo>
                  <a:pt x="1361" y="1257"/>
                </a:lnTo>
                <a:lnTo>
                  <a:pt x="1332" y="1312"/>
                </a:lnTo>
                <a:lnTo>
                  <a:pt x="1308" y="1371"/>
                </a:lnTo>
                <a:lnTo>
                  <a:pt x="1288" y="1432"/>
                </a:lnTo>
                <a:lnTo>
                  <a:pt x="1275" y="1495"/>
                </a:lnTo>
                <a:lnTo>
                  <a:pt x="1269" y="1560"/>
                </a:lnTo>
                <a:lnTo>
                  <a:pt x="2615" y="1560"/>
                </a:lnTo>
                <a:lnTo>
                  <a:pt x="2608" y="1495"/>
                </a:lnTo>
                <a:lnTo>
                  <a:pt x="2595" y="1432"/>
                </a:lnTo>
                <a:lnTo>
                  <a:pt x="2576" y="1371"/>
                </a:lnTo>
                <a:lnTo>
                  <a:pt x="2552" y="1312"/>
                </a:lnTo>
                <a:lnTo>
                  <a:pt x="2523" y="1257"/>
                </a:lnTo>
                <a:lnTo>
                  <a:pt x="2488" y="1205"/>
                </a:lnTo>
                <a:lnTo>
                  <a:pt x="2449" y="1156"/>
                </a:lnTo>
                <a:lnTo>
                  <a:pt x="2406" y="1111"/>
                </a:lnTo>
                <a:lnTo>
                  <a:pt x="2358" y="1070"/>
                </a:lnTo>
                <a:lnTo>
                  <a:pt x="2308" y="1034"/>
                </a:lnTo>
                <a:lnTo>
                  <a:pt x="2253" y="1002"/>
                </a:lnTo>
                <a:lnTo>
                  <a:pt x="2196" y="975"/>
                </a:lnTo>
                <a:lnTo>
                  <a:pt x="2136" y="955"/>
                </a:lnTo>
                <a:lnTo>
                  <a:pt x="2073" y="939"/>
                </a:lnTo>
                <a:lnTo>
                  <a:pt x="2008" y="929"/>
                </a:lnTo>
                <a:lnTo>
                  <a:pt x="1942" y="926"/>
                </a:lnTo>
                <a:close/>
                <a:moveTo>
                  <a:pt x="2999" y="200"/>
                </a:moveTo>
                <a:lnTo>
                  <a:pt x="2949" y="202"/>
                </a:lnTo>
                <a:lnTo>
                  <a:pt x="2896" y="208"/>
                </a:lnTo>
                <a:lnTo>
                  <a:pt x="2841" y="217"/>
                </a:lnTo>
                <a:lnTo>
                  <a:pt x="2785" y="230"/>
                </a:lnTo>
                <a:lnTo>
                  <a:pt x="2725" y="246"/>
                </a:lnTo>
                <a:lnTo>
                  <a:pt x="2663" y="267"/>
                </a:lnTo>
                <a:lnTo>
                  <a:pt x="2601" y="289"/>
                </a:lnTo>
                <a:lnTo>
                  <a:pt x="2536" y="316"/>
                </a:lnTo>
                <a:lnTo>
                  <a:pt x="2627" y="355"/>
                </a:lnTo>
                <a:lnTo>
                  <a:pt x="2714" y="400"/>
                </a:lnTo>
                <a:lnTo>
                  <a:pt x="2799" y="450"/>
                </a:lnTo>
                <a:lnTo>
                  <a:pt x="2880" y="505"/>
                </a:lnTo>
                <a:lnTo>
                  <a:pt x="2958" y="564"/>
                </a:lnTo>
                <a:lnTo>
                  <a:pt x="3030" y="628"/>
                </a:lnTo>
                <a:lnTo>
                  <a:pt x="3100" y="696"/>
                </a:lnTo>
                <a:lnTo>
                  <a:pt x="3165" y="768"/>
                </a:lnTo>
                <a:lnTo>
                  <a:pt x="3226" y="845"/>
                </a:lnTo>
                <a:lnTo>
                  <a:pt x="3282" y="925"/>
                </a:lnTo>
                <a:lnTo>
                  <a:pt x="3304" y="860"/>
                </a:lnTo>
                <a:lnTo>
                  <a:pt x="3323" y="798"/>
                </a:lnTo>
                <a:lnTo>
                  <a:pt x="3337" y="738"/>
                </a:lnTo>
                <a:lnTo>
                  <a:pt x="3349" y="681"/>
                </a:lnTo>
                <a:lnTo>
                  <a:pt x="3356" y="626"/>
                </a:lnTo>
                <a:lnTo>
                  <a:pt x="3359" y="574"/>
                </a:lnTo>
                <a:lnTo>
                  <a:pt x="3359" y="524"/>
                </a:lnTo>
                <a:lnTo>
                  <a:pt x="3354" y="478"/>
                </a:lnTo>
                <a:lnTo>
                  <a:pt x="3345" y="434"/>
                </a:lnTo>
                <a:lnTo>
                  <a:pt x="3332" y="394"/>
                </a:lnTo>
                <a:lnTo>
                  <a:pt x="3315" y="356"/>
                </a:lnTo>
                <a:lnTo>
                  <a:pt x="3293" y="323"/>
                </a:lnTo>
                <a:lnTo>
                  <a:pt x="3267" y="292"/>
                </a:lnTo>
                <a:lnTo>
                  <a:pt x="3239" y="268"/>
                </a:lnTo>
                <a:lnTo>
                  <a:pt x="3207" y="246"/>
                </a:lnTo>
                <a:lnTo>
                  <a:pt x="3171" y="229"/>
                </a:lnTo>
                <a:lnTo>
                  <a:pt x="3132" y="216"/>
                </a:lnTo>
                <a:lnTo>
                  <a:pt x="3091" y="207"/>
                </a:lnTo>
                <a:lnTo>
                  <a:pt x="3045" y="202"/>
                </a:lnTo>
                <a:lnTo>
                  <a:pt x="2999" y="200"/>
                </a:lnTo>
                <a:close/>
                <a:moveTo>
                  <a:pt x="2904" y="0"/>
                </a:moveTo>
                <a:lnTo>
                  <a:pt x="2905" y="0"/>
                </a:lnTo>
                <a:lnTo>
                  <a:pt x="2964" y="2"/>
                </a:lnTo>
                <a:lnTo>
                  <a:pt x="3022" y="8"/>
                </a:lnTo>
                <a:lnTo>
                  <a:pt x="3075" y="17"/>
                </a:lnTo>
                <a:lnTo>
                  <a:pt x="3123" y="30"/>
                </a:lnTo>
                <a:lnTo>
                  <a:pt x="3169" y="47"/>
                </a:lnTo>
                <a:lnTo>
                  <a:pt x="3209" y="66"/>
                </a:lnTo>
                <a:lnTo>
                  <a:pt x="3244" y="89"/>
                </a:lnTo>
                <a:lnTo>
                  <a:pt x="3276" y="116"/>
                </a:lnTo>
                <a:lnTo>
                  <a:pt x="3311" y="155"/>
                </a:lnTo>
                <a:lnTo>
                  <a:pt x="3342" y="199"/>
                </a:lnTo>
                <a:lnTo>
                  <a:pt x="3368" y="244"/>
                </a:lnTo>
                <a:lnTo>
                  <a:pt x="3388" y="294"/>
                </a:lnTo>
                <a:lnTo>
                  <a:pt x="3404" y="345"/>
                </a:lnTo>
                <a:lnTo>
                  <a:pt x="3416" y="400"/>
                </a:lnTo>
                <a:lnTo>
                  <a:pt x="3424" y="459"/>
                </a:lnTo>
                <a:lnTo>
                  <a:pt x="3427" y="518"/>
                </a:lnTo>
                <a:lnTo>
                  <a:pt x="3425" y="581"/>
                </a:lnTo>
                <a:lnTo>
                  <a:pt x="3420" y="645"/>
                </a:lnTo>
                <a:lnTo>
                  <a:pt x="3410" y="712"/>
                </a:lnTo>
                <a:lnTo>
                  <a:pt x="3396" y="781"/>
                </a:lnTo>
                <a:lnTo>
                  <a:pt x="3377" y="852"/>
                </a:lnTo>
                <a:lnTo>
                  <a:pt x="3355" y="925"/>
                </a:lnTo>
                <a:lnTo>
                  <a:pt x="3329" y="999"/>
                </a:lnTo>
                <a:lnTo>
                  <a:pt x="3372" y="1079"/>
                </a:lnTo>
                <a:lnTo>
                  <a:pt x="3411" y="1162"/>
                </a:lnTo>
                <a:lnTo>
                  <a:pt x="3446" y="1247"/>
                </a:lnTo>
                <a:lnTo>
                  <a:pt x="3475" y="1334"/>
                </a:lnTo>
                <a:lnTo>
                  <a:pt x="3499" y="1423"/>
                </a:lnTo>
                <a:lnTo>
                  <a:pt x="3518" y="1515"/>
                </a:lnTo>
                <a:lnTo>
                  <a:pt x="3532" y="1609"/>
                </a:lnTo>
                <a:lnTo>
                  <a:pt x="3541" y="1704"/>
                </a:lnTo>
                <a:lnTo>
                  <a:pt x="3544" y="1800"/>
                </a:lnTo>
                <a:lnTo>
                  <a:pt x="3543" y="1861"/>
                </a:lnTo>
                <a:lnTo>
                  <a:pt x="3540" y="1921"/>
                </a:lnTo>
                <a:lnTo>
                  <a:pt x="3534" y="1982"/>
                </a:lnTo>
                <a:lnTo>
                  <a:pt x="1268" y="1982"/>
                </a:lnTo>
                <a:lnTo>
                  <a:pt x="1268" y="1984"/>
                </a:lnTo>
                <a:lnTo>
                  <a:pt x="1270" y="2044"/>
                </a:lnTo>
                <a:lnTo>
                  <a:pt x="1278" y="2102"/>
                </a:lnTo>
                <a:lnTo>
                  <a:pt x="1290" y="2159"/>
                </a:lnTo>
                <a:lnTo>
                  <a:pt x="1306" y="2214"/>
                </a:lnTo>
                <a:lnTo>
                  <a:pt x="1326" y="2267"/>
                </a:lnTo>
                <a:lnTo>
                  <a:pt x="1351" y="2317"/>
                </a:lnTo>
                <a:lnTo>
                  <a:pt x="1384" y="2371"/>
                </a:lnTo>
                <a:lnTo>
                  <a:pt x="1419" y="2421"/>
                </a:lnTo>
                <a:lnTo>
                  <a:pt x="1460" y="2467"/>
                </a:lnTo>
                <a:lnTo>
                  <a:pt x="1505" y="2510"/>
                </a:lnTo>
                <a:lnTo>
                  <a:pt x="1553" y="2549"/>
                </a:lnTo>
                <a:lnTo>
                  <a:pt x="1605" y="2584"/>
                </a:lnTo>
                <a:lnTo>
                  <a:pt x="1661" y="2614"/>
                </a:lnTo>
                <a:lnTo>
                  <a:pt x="1718" y="2639"/>
                </a:lnTo>
                <a:lnTo>
                  <a:pt x="1779" y="2659"/>
                </a:lnTo>
                <a:lnTo>
                  <a:pt x="1840" y="2674"/>
                </a:lnTo>
                <a:lnTo>
                  <a:pt x="1905" y="2683"/>
                </a:lnTo>
                <a:lnTo>
                  <a:pt x="1971" y="2686"/>
                </a:lnTo>
                <a:lnTo>
                  <a:pt x="2037" y="2683"/>
                </a:lnTo>
                <a:lnTo>
                  <a:pt x="2102" y="2674"/>
                </a:lnTo>
                <a:lnTo>
                  <a:pt x="2164" y="2659"/>
                </a:lnTo>
                <a:lnTo>
                  <a:pt x="2224" y="2639"/>
                </a:lnTo>
                <a:lnTo>
                  <a:pt x="2282" y="2614"/>
                </a:lnTo>
                <a:lnTo>
                  <a:pt x="2337" y="2584"/>
                </a:lnTo>
                <a:lnTo>
                  <a:pt x="2389" y="2549"/>
                </a:lnTo>
                <a:lnTo>
                  <a:pt x="2436" y="2510"/>
                </a:lnTo>
                <a:lnTo>
                  <a:pt x="2482" y="2467"/>
                </a:lnTo>
                <a:lnTo>
                  <a:pt x="2523" y="2421"/>
                </a:lnTo>
                <a:lnTo>
                  <a:pt x="2559" y="2371"/>
                </a:lnTo>
                <a:lnTo>
                  <a:pt x="2591" y="2317"/>
                </a:lnTo>
                <a:lnTo>
                  <a:pt x="3457" y="2317"/>
                </a:lnTo>
                <a:lnTo>
                  <a:pt x="3423" y="2410"/>
                </a:lnTo>
                <a:lnTo>
                  <a:pt x="3382" y="2501"/>
                </a:lnTo>
                <a:lnTo>
                  <a:pt x="3335" y="2588"/>
                </a:lnTo>
                <a:lnTo>
                  <a:pt x="3284" y="2671"/>
                </a:lnTo>
                <a:lnTo>
                  <a:pt x="3228" y="2752"/>
                </a:lnTo>
                <a:lnTo>
                  <a:pt x="3168" y="2829"/>
                </a:lnTo>
                <a:lnTo>
                  <a:pt x="3103" y="2901"/>
                </a:lnTo>
                <a:lnTo>
                  <a:pt x="3033" y="2970"/>
                </a:lnTo>
                <a:lnTo>
                  <a:pt x="2960" y="3034"/>
                </a:lnTo>
                <a:lnTo>
                  <a:pt x="2883" y="3094"/>
                </a:lnTo>
                <a:lnTo>
                  <a:pt x="2802" y="3149"/>
                </a:lnTo>
                <a:lnTo>
                  <a:pt x="2718" y="3199"/>
                </a:lnTo>
                <a:lnTo>
                  <a:pt x="2630" y="3244"/>
                </a:lnTo>
                <a:lnTo>
                  <a:pt x="2539" y="3284"/>
                </a:lnTo>
                <a:lnTo>
                  <a:pt x="2445" y="3317"/>
                </a:lnTo>
                <a:lnTo>
                  <a:pt x="2349" y="3345"/>
                </a:lnTo>
                <a:lnTo>
                  <a:pt x="2250" y="3368"/>
                </a:lnTo>
                <a:lnTo>
                  <a:pt x="2150" y="3384"/>
                </a:lnTo>
                <a:lnTo>
                  <a:pt x="2047" y="3395"/>
                </a:lnTo>
                <a:lnTo>
                  <a:pt x="1942" y="3398"/>
                </a:lnTo>
                <a:lnTo>
                  <a:pt x="1845" y="3395"/>
                </a:lnTo>
                <a:lnTo>
                  <a:pt x="1749" y="3386"/>
                </a:lnTo>
                <a:lnTo>
                  <a:pt x="1655" y="3372"/>
                </a:lnTo>
                <a:lnTo>
                  <a:pt x="1563" y="3353"/>
                </a:lnTo>
                <a:lnTo>
                  <a:pt x="1472" y="3328"/>
                </a:lnTo>
                <a:lnTo>
                  <a:pt x="1385" y="3299"/>
                </a:lnTo>
                <a:lnTo>
                  <a:pt x="1299" y="3265"/>
                </a:lnTo>
                <a:lnTo>
                  <a:pt x="1216" y="3225"/>
                </a:lnTo>
                <a:lnTo>
                  <a:pt x="1138" y="3261"/>
                </a:lnTo>
                <a:lnTo>
                  <a:pt x="1062" y="3294"/>
                </a:lnTo>
                <a:lnTo>
                  <a:pt x="988" y="3323"/>
                </a:lnTo>
                <a:lnTo>
                  <a:pt x="914" y="3349"/>
                </a:lnTo>
                <a:lnTo>
                  <a:pt x="843" y="3370"/>
                </a:lnTo>
                <a:lnTo>
                  <a:pt x="772" y="3388"/>
                </a:lnTo>
                <a:lnTo>
                  <a:pt x="704" y="3402"/>
                </a:lnTo>
                <a:lnTo>
                  <a:pt x="638" y="3410"/>
                </a:lnTo>
                <a:lnTo>
                  <a:pt x="574" y="3416"/>
                </a:lnTo>
                <a:lnTo>
                  <a:pt x="513" y="3418"/>
                </a:lnTo>
                <a:lnTo>
                  <a:pt x="453" y="3414"/>
                </a:lnTo>
                <a:lnTo>
                  <a:pt x="396" y="3407"/>
                </a:lnTo>
                <a:lnTo>
                  <a:pt x="342" y="3395"/>
                </a:lnTo>
                <a:lnTo>
                  <a:pt x="291" y="3379"/>
                </a:lnTo>
                <a:lnTo>
                  <a:pt x="242" y="3357"/>
                </a:lnTo>
                <a:lnTo>
                  <a:pt x="196" y="3332"/>
                </a:lnTo>
                <a:lnTo>
                  <a:pt x="154" y="3302"/>
                </a:lnTo>
                <a:lnTo>
                  <a:pt x="115" y="3267"/>
                </a:lnTo>
                <a:lnTo>
                  <a:pt x="89" y="3236"/>
                </a:lnTo>
                <a:lnTo>
                  <a:pt x="66" y="3202"/>
                </a:lnTo>
                <a:lnTo>
                  <a:pt x="47" y="3163"/>
                </a:lnTo>
                <a:lnTo>
                  <a:pt x="30" y="3119"/>
                </a:lnTo>
                <a:lnTo>
                  <a:pt x="17" y="3071"/>
                </a:lnTo>
                <a:lnTo>
                  <a:pt x="9" y="3020"/>
                </a:lnTo>
                <a:lnTo>
                  <a:pt x="2" y="2965"/>
                </a:lnTo>
                <a:lnTo>
                  <a:pt x="0" y="2905"/>
                </a:lnTo>
                <a:lnTo>
                  <a:pt x="1" y="2843"/>
                </a:lnTo>
                <a:lnTo>
                  <a:pt x="5" y="2778"/>
                </a:lnTo>
                <a:lnTo>
                  <a:pt x="13" y="2709"/>
                </a:lnTo>
                <a:lnTo>
                  <a:pt x="24" y="2639"/>
                </a:lnTo>
                <a:lnTo>
                  <a:pt x="38" y="2565"/>
                </a:lnTo>
                <a:lnTo>
                  <a:pt x="56" y="2489"/>
                </a:lnTo>
                <a:lnTo>
                  <a:pt x="78" y="2411"/>
                </a:lnTo>
                <a:lnTo>
                  <a:pt x="102" y="2331"/>
                </a:lnTo>
                <a:lnTo>
                  <a:pt x="130" y="2250"/>
                </a:lnTo>
                <a:lnTo>
                  <a:pt x="162" y="2167"/>
                </a:lnTo>
                <a:lnTo>
                  <a:pt x="197" y="2083"/>
                </a:lnTo>
                <a:lnTo>
                  <a:pt x="235" y="1998"/>
                </a:lnTo>
                <a:lnTo>
                  <a:pt x="277" y="1912"/>
                </a:lnTo>
                <a:lnTo>
                  <a:pt x="322" y="1825"/>
                </a:lnTo>
                <a:lnTo>
                  <a:pt x="371" y="1738"/>
                </a:lnTo>
                <a:lnTo>
                  <a:pt x="423" y="1651"/>
                </a:lnTo>
                <a:lnTo>
                  <a:pt x="479" y="1563"/>
                </a:lnTo>
                <a:lnTo>
                  <a:pt x="539" y="1476"/>
                </a:lnTo>
                <a:lnTo>
                  <a:pt x="601" y="1389"/>
                </a:lnTo>
                <a:lnTo>
                  <a:pt x="667" y="1302"/>
                </a:lnTo>
                <a:lnTo>
                  <a:pt x="737" y="1216"/>
                </a:lnTo>
                <a:lnTo>
                  <a:pt x="810" y="1132"/>
                </a:lnTo>
                <a:lnTo>
                  <a:pt x="886" y="1048"/>
                </a:lnTo>
                <a:lnTo>
                  <a:pt x="966" y="966"/>
                </a:lnTo>
                <a:lnTo>
                  <a:pt x="975" y="958"/>
                </a:lnTo>
                <a:lnTo>
                  <a:pt x="986" y="946"/>
                </a:lnTo>
                <a:lnTo>
                  <a:pt x="1000" y="933"/>
                </a:lnTo>
                <a:lnTo>
                  <a:pt x="1016" y="917"/>
                </a:lnTo>
                <a:lnTo>
                  <a:pt x="1034" y="899"/>
                </a:lnTo>
                <a:lnTo>
                  <a:pt x="1054" y="879"/>
                </a:lnTo>
                <a:lnTo>
                  <a:pt x="1073" y="859"/>
                </a:lnTo>
                <a:lnTo>
                  <a:pt x="1094" y="839"/>
                </a:lnTo>
                <a:lnTo>
                  <a:pt x="1114" y="819"/>
                </a:lnTo>
                <a:lnTo>
                  <a:pt x="1134" y="800"/>
                </a:lnTo>
                <a:lnTo>
                  <a:pt x="1152" y="782"/>
                </a:lnTo>
                <a:lnTo>
                  <a:pt x="1168" y="766"/>
                </a:lnTo>
                <a:lnTo>
                  <a:pt x="1182" y="752"/>
                </a:lnTo>
                <a:lnTo>
                  <a:pt x="1193" y="741"/>
                </a:lnTo>
                <a:lnTo>
                  <a:pt x="1202" y="734"/>
                </a:lnTo>
                <a:lnTo>
                  <a:pt x="1105" y="783"/>
                </a:lnTo>
                <a:lnTo>
                  <a:pt x="1013" y="836"/>
                </a:lnTo>
                <a:lnTo>
                  <a:pt x="924" y="893"/>
                </a:lnTo>
                <a:lnTo>
                  <a:pt x="839" y="954"/>
                </a:lnTo>
                <a:lnTo>
                  <a:pt x="758" y="1020"/>
                </a:lnTo>
                <a:lnTo>
                  <a:pt x="680" y="1089"/>
                </a:lnTo>
                <a:lnTo>
                  <a:pt x="605" y="1162"/>
                </a:lnTo>
                <a:lnTo>
                  <a:pt x="531" y="1241"/>
                </a:lnTo>
                <a:lnTo>
                  <a:pt x="459" y="1324"/>
                </a:lnTo>
                <a:lnTo>
                  <a:pt x="387" y="1411"/>
                </a:lnTo>
                <a:lnTo>
                  <a:pt x="414" y="1317"/>
                </a:lnTo>
                <a:lnTo>
                  <a:pt x="446" y="1227"/>
                </a:lnTo>
                <a:lnTo>
                  <a:pt x="484" y="1138"/>
                </a:lnTo>
                <a:lnTo>
                  <a:pt x="526" y="1053"/>
                </a:lnTo>
                <a:lnTo>
                  <a:pt x="573" y="970"/>
                </a:lnTo>
                <a:lnTo>
                  <a:pt x="625" y="890"/>
                </a:lnTo>
                <a:lnTo>
                  <a:pt x="682" y="814"/>
                </a:lnTo>
                <a:lnTo>
                  <a:pt x="742" y="741"/>
                </a:lnTo>
                <a:lnTo>
                  <a:pt x="807" y="672"/>
                </a:lnTo>
                <a:lnTo>
                  <a:pt x="876" y="607"/>
                </a:lnTo>
                <a:lnTo>
                  <a:pt x="949" y="546"/>
                </a:lnTo>
                <a:lnTo>
                  <a:pt x="1024" y="490"/>
                </a:lnTo>
                <a:lnTo>
                  <a:pt x="1105" y="438"/>
                </a:lnTo>
                <a:lnTo>
                  <a:pt x="1187" y="391"/>
                </a:lnTo>
                <a:lnTo>
                  <a:pt x="1273" y="347"/>
                </a:lnTo>
                <a:lnTo>
                  <a:pt x="1362" y="310"/>
                </a:lnTo>
                <a:lnTo>
                  <a:pt x="1453" y="278"/>
                </a:lnTo>
                <a:lnTo>
                  <a:pt x="1546" y="251"/>
                </a:lnTo>
                <a:lnTo>
                  <a:pt x="1642" y="230"/>
                </a:lnTo>
                <a:lnTo>
                  <a:pt x="1741" y="215"/>
                </a:lnTo>
                <a:lnTo>
                  <a:pt x="1840" y="205"/>
                </a:lnTo>
                <a:lnTo>
                  <a:pt x="1942" y="202"/>
                </a:lnTo>
                <a:lnTo>
                  <a:pt x="2004" y="203"/>
                </a:lnTo>
                <a:lnTo>
                  <a:pt x="2064" y="206"/>
                </a:lnTo>
                <a:lnTo>
                  <a:pt x="2151" y="171"/>
                </a:lnTo>
                <a:lnTo>
                  <a:pt x="2235" y="137"/>
                </a:lnTo>
                <a:lnTo>
                  <a:pt x="2318" y="108"/>
                </a:lnTo>
                <a:lnTo>
                  <a:pt x="2399" y="82"/>
                </a:lnTo>
                <a:lnTo>
                  <a:pt x="2478" y="61"/>
                </a:lnTo>
                <a:lnTo>
                  <a:pt x="2556" y="41"/>
                </a:lnTo>
                <a:lnTo>
                  <a:pt x="2631" y="26"/>
                </a:lnTo>
                <a:lnTo>
                  <a:pt x="2703" y="14"/>
                </a:lnTo>
                <a:lnTo>
                  <a:pt x="2774" y="6"/>
                </a:lnTo>
                <a:lnTo>
                  <a:pt x="2841" y="1"/>
                </a:lnTo>
                <a:lnTo>
                  <a:pt x="290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7" name="Freeform 22"/>
          <p:cNvSpPr>
            <a:spLocks noEditPoints="1"/>
          </p:cNvSpPr>
          <p:nvPr/>
        </p:nvSpPr>
        <p:spPr bwMode="auto">
          <a:xfrm>
            <a:off x="7583098" y="3821618"/>
            <a:ext cx="317942" cy="339620"/>
          </a:xfrm>
          <a:custGeom>
            <a:avLst/>
            <a:gdLst>
              <a:gd name="T0" fmla="*/ 1428 w 3166"/>
              <a:gd name="T1" fmla="*/ 384 h 3382"/>
              <a:gd name="T2" fmla="*/ 1274 w 3166"/>
              <a:gd name="T3" fmla="*/ 472 h 3382"/>
              <a:gd name="T4" fmla="*/ 1161 w 3166"/>
              <a:gd name="T5" fmla="*/ 619 h 3382"/>
              <a:gd name="T6" fmla="*/ 1085 w 3166"/>
              <a:gd name="T7" fmla="*/ 812 h 3382"/>
              <a:gd name="T8" fmla="*/ 1039 w 3166"/>
              <a:gd name="T9" fmla="*/ 1044 h 3382"/>
              <a:gd name="T10" fmla="*/ 1016 w 3166"/>
              <a:gd name="T11" fmla="*/ 1302 h 3382"/>
              <a:gd name="T12" fmla="*/ 1008 w 3166"/>
              <a:gd name="T13" fmla="*/ 1577 h 3382"/>
              <a:gd name="T14" fmla="*/ 1008 w 3166"/>
              <a:gd name="T15" fmla="*/ 1815 h 3382"/>
              <a:gd name="T16" fmla="*/ 1017 w 3166"/>
              <a:gd name="T17" fmla="*/ 2050 h 3382"/>
              <a:gd name="T18" fmla="*/ 1039 w 3166"/>
              <a:gd name="T19" fmla="*/ 2285 h 3382"/>
              <a:gd name="T20" fmla="*/ 1080 w 3166"/>
              <a:gd name="T21" fmla="*/ 2508 h 3382"/>
              <a:gd name="T22" fmla="*/ 1148 w 3166"/>
              <a:gd name="T23" fmla="*/ 2704 h 3382"/>
              <a:gd name="T24" fmla="*/ 1249 w 3166"/>
              <a:gd name="T25" fmla="*/ 2861 h 3382"/>
              <a:gd name="T26" fmla="*/ 1389 w 3166"/>
              <a:gd name="T27" fmla="*/ 2964 h 3382"/>
              <a:gd name="T28" fmla="*/ 1576 w 3166"/>
              <a:gd name="T29" fmla="*/ 3002 h 3382"/>
              <a:gd name="T30" fmla="*/ 1766 w 3166"/>
              <a:gd name="T31" fmla="*/ 2964 h 3382"/>
              <a:gd name="T32" fmla="*/ 1909 w 3166"/>
              <a:gd name="T33" fmla="*/ 2861 h 3382"/>
              <a:gd name="T34" fmla="*/ 2013 w 3166"/>
              <a:gd name="T35" fmla="*/ 2704 h 3382"/>
              <a:gd name="T36" fmla="*/ 2084 w 3166"/>
              <a:gd name="T37" fmla="*/ 2508 h 3382"/>
              <a:gd name="T38" fmla="*/ 2127 w 3166"/>
              <a:gd name="T39" fmla="*/ 2285 h 3382"/>
              <a:gd name="T40" fmla="*/ 2150 w 3166"/>
              <a:gd name="T41" fmla="*/ 2050 h 3382"/>
              <a:gd name="T42" fmla="*/ 2160 w 3166"/>
              <a:gd name="T43" fmla="*/ 1814 h 3382"/>
              <a:gd name="T44" fmla="*/ 2161 w 3166"/>
              <a:gd name="T45" fmla="*/ 1578 h 3382"/>
              <a:gd name="T46" fmla="*/ 2151 w 3166"/>
              <a:gd name="T47" fmla="*/ 1305 h 3382"/>
              <a:gd name="T48" fmla="*/ 2126 w 3166"/>
              <a:gd name="T49" fmla="*/ 1047 h 3382"/>
              <a:gd name="T50" fmla="*/ 2076 w 3166"/>
              <a:gd name="T51" fmla="*/ 815 h 3382"/>
              <a:gd name="T52" fmla="*/ 1997 w 3166"/>
              <a:gd name="T53" fmla="*/ 621 h 3382"/>
              <a:gd name="T54" fmla="*/ 1881 w 3166"/>
              <a:gd name="T55" fmla="*/ 473 h 3382"/>
              <a:gd name="T56" fmla="*/ 1726 w 3166"/>
              <a:gd name="T57" fmla="*/ 385 h 3382"/>
              <a:gd name="T58" fmla="*/ 1576 w 3166"/>
              <a:gd name="T59" fmla="*/ 0 h 3382"/>
              <a:gd name="T60" fmla="*/ 1860 w 3166"/>
              <a:gd name="T61" fmla="*/ 22 h 3382"/>
              <a:gd name="T62" fmla="*/ 2208 w 3166"/>
              <a:gd name="T63" fmla="*/ 119 h 3382"/>
              <a:gd name="T64" fmla="*/ 2515 w 3166"/>
              <a:gd name="T65" fmla="*/ 288 h 3382"/>
              <a:gd name="T66" fmla="*/ 2771 w 3166"/>
              <a:gd name="T67" fmla="*/ 522 h 3382"/>
              <a:gd name="T68" fmla="*/ 2970 w 3166"/>
              <a:gd name="T69" fmla="*/ 817 h 3382"/>
              <a:gd name="T70" fmla="*/ 3103 w 3166"/>
              <a:gd name="T71" fmla="*/ 1168 h 3382"/>
              <a:gd name="T72" fmla="*/ 3163 w 3166"/>
              <a:gd name="T73" fmla="*/ 1568 h 3382"/>
              <a:gd name="T74" fmla="*/ 3146 w 3166"/>
              <a:gd name="T75" fmla="*/ 1949 h 3382"/>
              <a:gd name="T76" fmla="*/ 3058 w 3166"/>
              <a:gd name="T77" fmla="*/ 2298 h 3382"/>
              <a:gd name="T78" fmla="*/ 2906 w 3166"/>
              <a:gd name="T79" fmla="*/ 2617 h 3382"/>
              <a:gd name="T80" fmla="*/ 2696 w 3166"/>
              <a:gd name="T81" fmla="*/ 2896 h 3382"/>
              <a:gd name="T82" fmla="*/ 2432 w 3166"/>
              <a:gd name="T83" fmla="*/ 3122 h 3382"/>
              <a:gd name="T84" fmla="*/ 2121 w 3166"/>
              <a:gd name="T85" fmla="*/ 3284 h 3382"/>
              <a:gd name="T86" fmla="*/ 1768 w 3166"/>
              <a:gd name="T87" fmla="*/ 3371 h 3382"/>
              <a:gd name="T88" fmla="*/ 1387 w 3166"/>
              <a:gd name="T89" fmla="*/ 3371 h 3382"/>
              <a:gd name="T90" fmla="*/ 1037 w 3166"/>
              <a:gd name="T91" fmla="*/ 3284 h 3382"/>
              <a:gd name="T92" fmla="*/ 728 w 3166"/>
              <a:gd name="T93" fmla="*/ 3122 h 3382"/>
              <a:gd name="T94" fmla="*/ 466 w 3166"/>
              <a:gd name="T95" fmla="*/ 2896 h 3382"/>
              <a:gd name="T96" fmla="*/ 257 w 3166"/>
              <a:gd name="T97" fmla="*/ 2617 h 3382"/>
              <a:gd name="T98" fmla="*/ 106 w 3166"/>
              <a:gd name="T99" fmla="*/ 2298 h 3382"/>
              <a:gd name="T100" fmla="*/ 20 w 3166"/>
              <a:gd name="T101" fmla="*/ 1949 h 3382"/>
              <a:gd name="T102" fmla="*/ 2 w 3166"/>
              <a:gd name="T103" fmla="*/ 1565 h 3382"/>
              <a:gd name="T104" fmla="*/ 64 w 3166"/>
              <a:gd name="T105" fmla="*/ 1153 h 3382"/>
              <a:gd name="T106" fmla="*/ 204 w 3166"/>
              <a:gd name="T107" fmla="*/ 794 h 3382"/>
              <a:gd name="T108" fmla="*/ 413 w 3166"/>
              <a:gd name="T109" fmla="*/ 493 h 3382"/>
              <a:gd name="T110" fmla="*/ 684 w 3166"/>
              <a:gd name="T111" fmla="*/ 259 h 3382"/>
              <a:gd name="T112" fmla="*/ 1007 w 3166"/>
              <a:gd name="T113" fmla="*/ 96 h 3382"/>
              <a:gd name="T114" fmla="*/ 1377 w 3166"/>
              <a:gd name="T115" fmla="*/ 11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66" h="3382">
                <a:moveTo>
                  <a:pt x="1576" y="364"/>
                </a:moveTo>
                <a:lnTo>
                  <a:pt x="1523" y="366"/>
                </a:lnTo>
                <a:lnTo>
                  <a:pt x="1474" y="373"/>
                </a:lnTo>
                <a:lnTo>
                  <a:pt x="1428" y="384"/>
                </a:lnTo>
                <a:lnTo>
                  <a:pt x="1385" y="400"/>
                </a:lnTo>
                <a:lnTo>
                  <a:pt x="1345" y="420"/>
                </a:lnTo>
                <a:lnTo>
                  <a:pt x="1307" y="445"/>
                </a:lnTo>
                <a:lnTo>
                  <a:pt x="1274" y="472"/>
                </a:lnTo>
                <a:lnTo>
                  <a:pt x="1241" y="504"/>
                </a:lnTo>
                <a:lnTo>
                  <a:pt x="1213" y="539"/>
                </a:lnTo>
                <a:lnTo>
                  <a:pt x="1185" y="577"/>
                </a:lnTo>
                <a:lnTo>
                  <a:pt x="1161" y="619"/>
                </a:lnTo>
                <a:lnTo>
                  <a:pt x="1139" y="662"/>
                </a:lnTo>
                <a:lnTo>
                  <a:pt x="1120" y="710"/>
                </a:lnTo>
                <a:lnTo>
                  <a:pt x="1102" y="760"/>
                </a:lnTo>
                <a:lnTo>
                  <a:pt x="1085" y="812"/>
                </a:lnTo>
                <a:lnTo>
                  <a:pt x="1071" y="867"/>
                </a:lnTo>
                <a:lnTo>
                  <a:pt x="1059" y="924"/>
                </a:lnTo>
                <a:lnTo>
                  <a:pt x="1048" y="982"/>
                </a:lnTo>
                <a:lnTo>
                  <a:pt x="1039" y="1044"/>
                </a:lnTo>
                <a:lnTo>
                  <a:pt x="1031" y="1107"/>
                </a:lnTo>
                <a:lnTo>
                  <a:pt x="1025" y="1170"/>
                </a:lnTo>
                <a:lnTo>
                  <a:pt x="1020" y="1236"/>
                </a:lnTo>
                <a:lnTo>
                  <a:pt x="1016" y="1302"/>
                </a:lnTo>
                <a:lnTo>
                  <a:pt x="1012" y="1370"/>
                </a:lnTo>
                <a:lnTo>
                  <a:pt x="1010" y="1439"/>
                </a:lnTo>
                <a:lnTo>
                  <a:pt x="1008" y="1508"/>
                </a:lnTo>
                <a:lnTo>
                  <a:pt x="1008" y="1577"/>
                </a:lnTo>
                <a:lnTo>
                  <a:pt x="1007" y="1647"/>
                </a:lnTo>
                <a:lnTo>
                  <a:pt x="1007" y="1702"/>
                </a:lnTo>
                <a:lnTo>
                  <a:pt x="1008" y="1758"/>
                </a:lnTo>
                <a:lnTo>
                  <a:pt x="1008" y="1815"/>
                </a:lnTo>
                <a:lnTo>
                  <a:pt x="1009" y="1873"/>
                </a:lnTo>
                <a:lnTo>
                  <a:pt x="1011" y="1932"/>
                </a:lnTo>
                <a:lnTo>
                  <a:pt x="1013" y="1990"/>
                </a:lnTo>
                <a:lnTo>
                  <a:pt x="1017" y="2050"/>
                </a:lnTo>
                <a:lnTo>
                  <a:pt x="1021" y="2109"/>
                </a:lnTo>
                <a:lnTo>
                  <a:pt x="1025" y="2169"/>
                </a:lnTo>
                <a:lnTo>
                  <a:pt x="1031" y="2227"/>
                </a:lnTo>
                <a:lnTo>
                  <a:pt x="1039" y="2285"/>
                </a:lnTo>
                <a:lnTo>
                  <a:pt x="1046" y="2343"/>
                </a:lnTo>
                <a:lnTo>
                  <a:pt x="1056" y="2399"/>
                </a:lnTo>
                <a:lnTo>
                  <a:pt x="1067" y="2454"/>
                </a:lnTo>
                <a:lnTo>
                  <a:pt x="1080" y="2508"/>
                </a:lnTo>
                <a:lnTo>
                  <a:pt x="1095" y="2560"/>
                </a:lnTo>
                <a:lnTo>
                  <a:pt x="1110" y="2610"/>
                </a:lnTo>
                <a:lnTo>
                  <a:pt x="1128" y="2659"/>
                </a:lnTo>
                <a:lnTo>
                  <a:pt x="1148" y="2704"/>
                </a:lnTo>
                <a:lnTo>
                  <a:pt x="1169" y="2748"/>
                </a:lnTo>
                <a:lnTo>
                  <a:pt x="1194" y="2788"/>
                </a:lnTo>
                <a:lnTo>
                  <a:pt x="1220" y="2826"/>
                </a:lnTo>
                <a:lnTo>
                  <a:pt x="1249" y="2861"/>
                </a:lnTo>
                <a:lnTo>
                  <a:pt x="1280" y="2892"/>
                </a:lnTo>
                <a:lnTo>
                  <a:pt x="1314" y="2921"/>
                </a:lnTo>
                <a:lnTo>
                  <a:pt x="1351" y="2944"/>
                </a:lnTo>
                <a:lnTo>
                  <a:pt x="1389" y="2964"/>
                </a:lnTo>
                <a:lnTo>
                  <a:pt x="1432" y="2981"/>
                </a:lnTo>
                <a:lnTo>
                  <a:pt x="1477" y="2993"/>
                </a:lnTo>
                <a:lnTo>
                  <a:pt x="1525" y="3000"/>
                </a:lnTo>
                <a:lnTo>
                  <a:pt x="1576" y="3002"/>
                </a:lnTo>
                <a:lnTo>
                  <a:pt x="1629" y="3000"/>
                </a:lnTo>
                <a:lnTo>
                  <a:pt x="1677" y="2993"/>
                </a:lnTo>
                <a:lnTo>
                  <a:pt x="1723" y="2981"/>
                </a:lnTo>
                <a:lnTo>
                  <a:pt x="1766" y="2964"/>
                </a:lnTo>
                <a:lnTo>
                  <a:pt x="1806" y="2944"/>
                </a:lnTo>
                <a:lnTo>
                  <a:pt x="1842" y="2921"/>
                </a:lnTo>
                <a:lnTo>
                  <a:pt x="1877" y="2892"/>
                </a:lnTo>
                <a:lnTo>
                  <a:pt x="1909" y="2861"/>
                </a:lnTo>
                <a:lnTo>
                  <a:pt x="1938" y="2826"/>
                </a:lnTo>
                <a:lnTo>
                  <a:pt x="1966" y="2788"/>
                </a:lnTo>
                <a:lnTo>
                  <a:pt x="1991" y="2748"/>
                </a:lnTo>
                <a:lnTo>
                  <a:pt x="2013" y="2704"/>
                </a:lnTo>
                <a:lnTo>
                  <a:pt x="2034" y="2659"/>
                </a:lnTo>
                <a:lnTo>
                  <a:pt x="2052" y="2610"/>
                </a:lnTo>
                <a:lnTo>
                  <a:pt x="2069" y="2560"/>
                </a:lnTo>
                <a:lnTo>
                  <a:pt x="2084" y="2508"/>
                </a:lnTo>
                <a:lnTo>
                  <a:pt x="2097" y="2454"/>
                </a:lnTo>
                <a:lnTo>
                  <a:pt x="2109" y="2399"/>
                </a:lnTo>
                <a:lnTo>
                  <a:pt x="2118" y="2343"/>
                </a:lnTo>
                <a:lnTo>
                  <a:pt x="2127" y="2285"/>
                </a:lnTo>
                <a:lnTo>
                  <a:pt x="2135" y="2227"/>
                </a:lnTo>
                <a:lnTo>
                  <a:pt x="2142" y="2169"/>
                </a:lnTo>
                <a:lnTo>
                  <a:pt x="2146" y="2109"/>
                </a:lnTo>
                <a:lnTo>
                  <a:pt x="2150" y="2050"/>
                </a:lnTo>
                <a:lnTo>
                  <a:pt x="2154" y="1990"/>
                </a:lnTo>
                <a:lnTo>
                  <a:pt x="2156" y="1931"/>
                </a:lnTo>
                <a:lnTo>
                  <a:pt x="2159" y="1873"/>
                </a:lnTo>
                <a:lnTo>
                  <a:pt x="2160" y="1814"/>
                </a:lnTo>
                <a:lnTo>
                  <a:pt x="2161" y="1757"/>
                </a:lnTo>
                <a:lnTo>
                  <a:pt x="2161" y="1702"/>
                </a:lnTo>
                <a:lnTo>
                  <a:pt x="2161" y="1647"/>
                </a:lnTo>
                <a:lnTo>
                  <a:pt x="2161" y="1578"/>
                </a:lnTo>
                <a:lnTo>
                  <a:pt x="2160" y="1509"/>
                </a:lnTo>
                <a:lnTo>
                  <a:pt x="2157" y="1440"/>
                </a:lnTo>
                <a:lnTo>
                  <a:pt x="2155" y="1372"/>
                </a:lnTo>
                <a:lnTo>
                  <a:pt x="2151" y="1305"/>
                </a:lnTo>
                <a:lnTo>
                  <a:pt x="2147" y="1238"/>
                </a:lnTo>
                <a:lnTo>
                  <a:pt x="2141" y="1173"/>
                </a:lnTo>
                <a:lnTo>
                  <a:pt x="2134" y="1110"/>
                </a:lnTo>
                <a:lnTo>
                  <a:pt x="2126" y="1047"/>
                </a:lnTo>
                <a:lnTo>
                  <a:pt x="2115" y="987"/>
                </a:lnTo>
                <a:lnTo>
                  <a:pt x="2104" y="927"/>
                </a:lnTo>
                <a:lnTo>
                  <a:pt x="2091" y="870"/>
                </a:lnTo>
                <a:lnTo>
                  <a:pt x="2076" y="815"/>
                </a:lnTo>
                <a:lnTo>
                  <a:pt x="2059" y="763"/>
                </a:lnTo>
                <a:lnTo>
                  <a:pt x="2041" y="713"/>
                </a:lnTo>
                <a:lnTo>
                  <a:pt x="2019" y="665"/>
                </a:lnTo>
                <a:lnTo>
                  <a:pt x="1997" y="621"/>
                </a:lnTo>
                <a:lnTo>
                  <a:pt x="1972" y="578"/>
                </a:lnTo>
                <a:lnTo>
                  <a:pt x="1945" y="540"/>
                </a:lnTo>
                <a:lnTo>
                  <a:pt x="1914" y="505"/>
                </a:lnTo>
                <a:lnTo>
                  <a:pt x="1881" y="473"/>
                </a:lnTo>
                <a:lnTo>
                  <a:pt x="1847" y="446"/>
                </a:lnTo>
                <a:lnTo>
                  <a:pt x="1809" y="421"/>
                </a:lnTo>
                <a:lnTo>
                  <a:pt x="1769" y="401"/>
                </a:lnTo>
                <a:lnTo>
                  <a:pt x="1726" y="385"/>
                </a:lnTo>
                <a:lnTo>
                  <a:pt x="1678" y="373"/>
                </a:lnTo>
                <a:lnTo>
                  <a:pt x="1629" y="366"/>
                </a:lnTo>
                <a:lnTo>
                  <a:pt x="1576" y="364"/>
                </a:lnTo>
                <a:close/>
                <a:moveTo>
                  <a:pt x="1576" y="0"/>
                </a:moveTo>
                <a:lnTo>
                  <a:pt x="1576" y="0"/>
                </a:lnTo>
                <a:lnTo>
                  <a:pt x="1673" y="2"/>
                </a:lnTo>
                <a:lnTo>
                  <a:pt x="1768" y="10"/>
                </a:lnTo>
                <a:lnTo>
                  <a:pt x="1860" y="22"/>
                </a:lnTo>
                <a:lnTo>
                  <a:pt x="1951" y="39"/>
                </a:lnTo>
                <a:lnTo>
                  <a:pt x="2038" y="62"/>
                </a:lnTo>
                <a:lnTo>
                  <a:pt x="2125" y="88"/>
                </a:lnTo>
                <a:lnTo>
                  <a:pt x="2208" y="119"/>
                </a:lnTo>
                <a:lnTo>
                  <a:pt x="2289" y="155"/>
                </a:lnTo>
                <a:lnTo>
                  <a:pt x="2367" y="195"/>
                </a:lnTo>
                <a:lnTo>
                  <a:pt x="2442" y="239"/>
                </a:lnTo>
                <a:lnTo>
                  <a:pt x="2515" y="288"/>
                </a:lnTo>
                <a:lnTo>
                  <a:pt x="2583" y="341"/>
                </a:lnTo>
                <a:lnTo>
                  <a:pt x="2649" y="397"/>
                </a:lnTo>
                <a:lnTo>
                  <a:pt x="2712" y="457"/>
                </a:lnTo>
                <a:lnTo>
                  <a:pt x="2771" y="522"/>
                </a:lnTo>
                <a:lnTo>
                  <a:pt x="2826" y="590"/>
                </a:lnTo>
                <a:lnTo>
                  <a:pt x="2878" y="662"/>
                </a:lnTo>
                <a:lnTo>
                  <a:pt x="2925" y="738"/>
                </a:lnTo>
                <a:lnTo>
                  <a:pt x="2970" y="817"/>
                </a:lnTo>
                <a:lnTo>
                  <a:pt x="3010" y="900"/>
                </a:lnTo>
                <a:lnTo>
                  <a:pt x="3046" y="986"/>
                </a:lnTo>
                <a:lnTo>
                  <a:pt x="3076" y="1075"/>
                </a:lnTo>
                <a:lnTo>
                  <a:pt x="3103" y="1168"/>
                </a:lnTo>
                <a:lnTo>
                  <a:pt x="3126" y="1264"/>
                </a:lnTo>
                <a:lnTo>
                  <a:pt x="3142" y="1362"/>
                </a:lnTo>
                <a:lnTo>
                  <a:pt x="3155" y="1464"/>
                </a:lnTo>
                <a:lnTo>
                  <a:pt x="3163" y="1568"/>
                </a:lnTo>
                <a:lnTo>
                  <a:pt x="3166" y="1675"/>
                </a:lnTo>
                <a:lnTo>
                  <a:pt x="3163" y="1768"/>
                </a:lnTo>
                <a:lnTo>
                  <a:pt x="3156" y="1859"/>
                </a:lnTo>
                <a:lnTo>
                  <a:pt x="3146" y="1949"/>
                </a:lnTo>
                <a:lnTo>
                  <a:pt x="3130" y="2039"/>
                </a:lnTo>
                <a:lnTo>
                  <a:pt x="3110" y="2127"/>
                </a:lnTo>
                <a:lnTo>
                  <a:pt x="3086" y="2213"/>
                </a:lnTo>
                <a:lnTo>
                  <a:pt x="3058" y="2298"/>
                </a:lnTo>
                <a:lnTo>
                  <a:pt x="3025" y="2382"/>
                </a:lnTo>
                <a:lnTo>
                  <a:pt x="2990" y="2462"/>
                </a:lnTo>
                <a:lnTo>
                  <a:pt x="2950" y="2541"/>
                </a:lnTo>
                <a:lnTo>
                  <a:pt x="2906" y="2617"/>
                </a:lnTo>
                <a:lnTo>
                  <a:pt x="2859" y="2692"/>
                </a:lnTo>
                <a:lnTo>
                  <a:pt x="2808" y="2763"/>
                </a:lnTo>
                <a:lnTo>
                  <a:pt x="2754" y="2831"/>
                </a:lnTo>
                <a:lnTo>
                  <a:pt x="2696" y="2896"/>
                </a:lnTo>
                <a:lnTo>
                  <a:pt x="2635" y="2958"/>
                </a:lnTo>
                <a:lnTo>
                  <a:pt x="2570" y="3016"/>
                </a:lnTo>
                <a:lnTo>
                  <a:pt x="2503" y="3071"/>
                </a:lnTo>
                <a:lnTo>
                  <a:pt x="2432" y="3122"/>
                </a:lnTo>
                <a:lnTo>
                  <a:pt x="2359" y="3169"/>
                </a:lnTo>
                <a:lnTo>
                  <a:pt x="2283" y="3211"/>
                </a:lnTo>
                <a:lnTo>
                  <a:pt x="2203" y="3251"/>
                </a:lnTo>
                <a:lnTo>
                  <a:pt x="2121" y="3284"/>
                </a:lnTo>
                <a:lnTo>
                  <a:pt x="2036" y="3313"/>
                </a:lnTo>
                <a:lnTo>
                  <a:pt x="1949" y="3338"/>
                </a:lnTo>
                <a:lnTo>
                  <a:pt x="1859" y="3357"/>
                </a:lnTo>
                <a:lnTo>
                  <a:pt x="1768" y="3371"/>
                </a:lnTo>
                <a:lnTo>
                  <a:pt x="1673" y="3379"/>
                </a:lnTo>
                <a:lnTo>
                  <a:pt x="1576" y="3382"/>
                </a:lnTo>
                <a:lnTo>
                  <a:pt x="1480" y="3379"/>
                </a:lnTo>
                <a:lnTo>
                  <a:pt x="1387" y="3371"/>
                </a:lnTo>
                <a:lnTo>
                  <a:pt x="1296" y="3357"/>
                </a:lnTo>
                <a:lnTo>
                  <a:pt x="1207" y="3338"/>
                </a:lnTo>
                <a:lnTo>
                  <a:pt x="1120" y="3313"/>
                </a:lnTo>
                <a:lnTo>
                  <a:pt x="1037" y="3284"/>
                </a:lnTo>
                <a:lnTo>
                  <a:pt x="955" y="3251"/>
                </a:lnTo>
                <a:lnTo>
                  <a:pt x="876" y="3211"/>
                </a:lnTo>
                <a:lnTo>
                  <a:pt x="801" y="3169"/>
                </a:lnTo>
                <a:lnTo>
                  <a:pt x="728" y="3122"/>
                </a:lnTo>
                <a:lnTo>
                  <a:pt x="657" y="3071"/>
                </a:lnTo>
                <a:lnTo>
                  <a:pt x="591" y="3016"/>
                </a:lnTo>
                <a:lnTo>
                  <a:pt x="527" y="2958"/>
                </a:lnTo>
                <a:lnTo>
                  <a:pt x="466" y="2896"/>
                </a:lnTo>
                <a:lnTo>
                  <a:pt x="409" y="2831"/>
                </a:lnTo>
                <a:lnTo>
                  <a:pt x="355" y="2763"/>
                </a:lnTo>
                <a:lnTo>
                  <a:pt x="304" y="2692"/>
                </a:lnTo>
                <a:lnTo>
                  <a:pt x="257" y="2617"/>
                </a:lnTo>
                <a:lnTo>
                  <a:pt x="214" y="2541"/>
                </a:lnTo>
                <a:lnTo>
                  <a:pt x="175" y="2462"/>
                </a:lnTo>
                <a:lnTo>
                  <a:pt x="139" y="2381"/>
                </a:lnTo>
                <a:lnTo>
                  <a:pt x="106" y="2298"/>
                </a:lnTo>
                <a:lnTo>
                  <a:pt x="79" y="2213"/>
                </a:lnTo>
                <a:lnTo>
                  <a:pt x="55" y="2126"/>
                </a:lnTo>
                <a:lnTo>
                  <a:pt x="35" y="2038"/>
                </a:lnTo>
                <a:lnTo>
                  <a:pt x="20" y="1949"/>
                </a:lnTo>
                <a:lnTo>
                  <a:pt x="8" y="1859"/>
                </a:lnTo>
                <a:lnTo>
                  <a:pt x="2" y="1768"/>
                </a:lnTo>
                <a:lnTo>
                  <a:pt x="0" y="1675"/>
                </a:lnTo>
                <a:lnTo>
                  <a:pt x="2" y="1565"/>
                </a:lnTo>
                <a:lnTo>
                  <a:pt x="11" y="1458"/>
                </a:lnTo>
                <a:lnTo>
                  <a:pt x="23" y="1353"/>
                </a:lnTo>
                <a:lnTo>
                  <a:pt x="41" y="1252"/>
                </a:lnTo>
                <a:lnTo>
                  <a:pt x="64" y="1153"/>
                </a:lnTo>
                <a:lnTo>
                  <a:pt x="93" y="1058"/>
                </a:lnTo>
                <a:lnTo>
                  <a:pt x="125" y="967"/>
                </a:lnTo>
                <a:lnTo>
                  <a:pt x="162" y="878"/>
                </a:lnTo>
                <a:lnTo>
                  <a:pt x="204" y="794"/>
                </a:lnTo>
                <a:lnTo>
                  <a:pt x="251" y="713"/>
                </a:lnTo>
                <a:lnTo>
                  <a:pt x="300" y="637"/>
                </a:lnTo>
                <a:lnTo>
                  <a:pt x="355" y="562"/>
                </a:lnTo>
                <a:lnTo>
                  <a:pt x="413" y="493"/>
                </a:lnTo>
                <a:lnTo>
                  <a:pt x="475" y="429"/>
                </a:lnTo>
                <a:lnTo>
                  <a:pt x="541" y="367"/>
                </a:lnTo>
                <a:lnTo>
                  <a:pt x="611" y="311"/>
                </a:lnTo>
                <a:lnTo>
                  <a:pt x="684" y="259"/>
                </a:lnTo>
                <a:lnTo>
                  <a:pt x="760" y="211"/>
                </a:lnTo>
                <a:lnTo>
                  <a:pt x="840" y="168"/>
                </a:lnTo>
                <a:lnTo>
                  <a:pt x="922" y="129"/>
                </a:lnTo>
                <a:lnTo>
                  <a:pt x="1007" y="96"/>
                </a:lnTo>
                <a:lnTo>
                  <a:pt x="1096" y="67"/>
                </a:lnTo>
                <a:lnTo>
                  <a:pt x="1187" y="42"/>
                </a:lnTo>
                <a:lnTo>
                  <a:pt x="1281" y="24"/>
                </a:lnTo>
                <a:lnTo>
                  <a:pt x="1377" y="11"/>
                </a:lnTo>
                <a:lnTo>
                  <a:pt x="1476" y="2"/>
                </a:lnTo>
                <a:lnTo>
                  <a:pt x="157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8" name="Freeform 27"/>
          <p:cNvSpPr>
            <a:spLocks noEditPoints="1"/>
          </p:cNvSpPr>
          <p:nvPr/>
        </p:nvSpPr>
        <p:spPr bwMode="auto">
          <a:xfrm>
            <a:off x="8134351" y="3821618"/>
            <a:ext cx="317039" cy="339620"/>
          </a:xfrm>
          <a:custGeom>
            <a:avLst/>
            <a:gdLst>
              <a:gd name="T0" fmla="*/ 1578 w 3159"/>
              <a:gd name="T1" fmla="*/ 2113 h 3382"/>
              <a:gd name="T2" fmla="*/ 1779 w 3159"/>
              <a:gd name="T3" fmla="*/ 2042 h 3382"/>
              <a:gd name="T4" fmla="*/ 1895 w 3159"/>
              <a:gd name="T5" fmla="*/ 1820 h 3382"/>
              <a:gd name="T6" fmla="*/ 1547 w 3159"/>
              <a:gd name="T7" fmla="*/ 1481 h 3382"/>
              <a:gd name="T8" fmla="*/ 1367 w 3159"/>
              <a:gd name="T9" fmla="*/ 1562 h 3382"/>
              <a:gd name="T10" fmla="*/ 1264 w 3159"/>
              <a:gd name="T11" fmla="*/ 1778 h 3382"/>
              <a:gd name="T12" fmla="*/ 1703 w 3159"/>
              <a:gd name="T13" fmla="*/ 1505 h 3382"/>
              <a:gd name="T14" fmla="*/ 2399 w 3159"/>
              <a:gd name="T15" fmla="*/ 975 h 3382"/>
              <a:gd name="T16" fmla="*/ 1938 w 3159"/>
              <a:gd name="T17" fmla="*/ 1884 h 3382"/>
              <a:gd name="T18" fmla="*/ 1805 w 3159"/>
              <a:gd name="T19" fmla="*/ 2090 h 3382"/>
              <a:gd name="T20" fmla="*/ 1484 w 3159"/>
              <a:gd name="T21" fmla="*/ 2154 h 3382"/>
              <a:gd name="T22" fmla="*/ 858 w 3159"/>
              <a:gd name="T23" fmla="*/ 1951 h 3382"/>
              <a:gd name="T24" fmla="*/ 1301 w 3159"/>
              <a:gd name="T25" fmla="*/ 1554 h 3382"/>
              <a:gd name="T26" fmla="*/ 1594 w 3159"/>
              <a:gd name="T27" fmla="*/ 1427 h 3382"/>
              <a:gd name="T28" fmla="*/ 1580 w 3159"/>
              <a:gd name="T29" fmla="*/ 594 h 3382"/>
              <a:gd name="T30" fmla="*/ 1104 w 3159"/>
              <a:gd name="T31" fmla="*/ 693 h 3382"/>
              <a:gd name="T32" fmla="*/ 733 w 3159"/>
              <a:gd name="T33" fmla="*/ 946 h 3382"/>
              <a:gd name="T34" fmla="*/ 472 w 3159"/>
              <a:gd name="T35" fmla="*/ 1337 h 3382"/>
              <a:gd name="T36" fmla="*/ 382 w 3159"/>
              <a:gd name="T37" fmla="*/ 1796 h 3382"/>
              <a:gd name="T38" fmla="*/ 480 w 3159"/>
              <a:gd name="T39" fmla="*/ 2275 h 3382"/>
              <a:gd name="T40" fmla="*/ 733 w 3159"/>
              <a:gd name="T41" fmla="*/ 2647 h 3382"/>
              <a:gd name="T42" fmla="*/ 1121 w 3159"/>
              <a:gd name="T43" fmla="*/ 2908 h 3382"/>
              <a:gd name="T44" fmla="*/ 1580 w 3159"/>
              <a:gd name="T45" fmla="*/ 2999 h 3382"/>
              <a:gd name="T46" fmla="*/ 2055 w 3159"/>
              <a:gd name="T47" fmla="*/ 2901 h 3382"/>
              <a:gd name="T48" fmla="*/ 2426 w 3159"/>
              <a:gd name="T49" fmla="*/ 2647 h 3382"/>
              <a:gd name="T50" fmla="*/ 2686 w 3159"/>
              <a:gd name="T51" fmla="*/ 2257 h 3382"/>
              <a:gd name="T52" fmla="*/ 2777 w 3159"/>
              <a:gd name="T53" fmla="*/ 1796 h 3382"/>
              <a:gd name="T54" fmla="*/ 2679 w 3159"/>
              <a:gd name="T55" fmla="*/ 1319 h 3382"/>
              <a:gd name="T56" fmla="*/ 2426 w 3159"/>
              <a:gd name="T57" fmla="*/ 946 h 3382"/>
              <a:gd name="T58" fmla="*/ 2038 w 3159"/>
              <a:gd name="T59" fmla="*/ 685 h 3382"/>
              <a:gd name="T60" fmla="*/ 1580 w 3159"/>
              <a:gd name="T61" fmla="*/ 594 h 3382"/>
              <a:gd name="T62" fmla="*/ 1130 w 3159"/>
              <a:gd name="T63" fmla="*/ 91 h 3382"/>
              <a:gd name="T64" fmla="*/ 1110 w 3159"/>
              <a:gd name="T65" fmla="*/ 187 h 3382"/>
              <a:gd name="T66" fmla="*/ 1205 w 3159"/>
              <a:gd name="T67" fmla="*/ 170 h 3382"/>
              <a:gd name="T68" fmla="*/ 1324 w 3159"/>
              <a:gd name="T69" fmla="*/ 167 h 3382"/>
              <a:gd name="T70" fmla="*/ 1329 w 3159"/>
              <a:gd name="T71" fmla="*/ 80 h 3382"/>
              <a:gd name="T72" fmla="*/ 1278 w 3159"/>
              <a:gd name="T73" fmla="*/ 2 h 3382"/>
              <a:gd name="T74" fmla="*/ 1398 w 3159"/>
              <a:gd name="T75" fmla="*/ 97 h 3382"/>
              <a:gd name="T76" fmla="*/ 1346 w 3159"/>
              <a:gd name="T77" fmla="*/ 228 h 3382"/>
              <a:gd name="T78" fmla="*/ 1885 w 3159"/>
              <a:gd name="T79" fmla="*/ 241 h 3382"/>
              <a:gd name="T80" fmla="*/ 2433 w 3159"/>
              <a:gd name="T81" fmla="*/ 462 h 3382"/>
              <a:gd name="T82" fmla="*/ 2855 w 3159"/>
              <a:gd name="T83" fmla="*/ 860 h 3382"/>
              <a:gd name="T84" fmla="*/ 3107 w 3159"/>
              <a:gd name="T85" fmla="*/ 1391 h 3382"/>
              <a:gd name="T86" fmla="*/ 3146 w 3159"/>
              <a:gd name="T87" fmla="*/ 2003 h 3382"/>
              <a:gd name="T88" fmla="*/ 2960 w 3159"/>
              <a:gd name="T89" fmla="*/ 2569 h 3382"/>
              <a:gd name="T90" fmla="*/ 2589 w 3159"/>
              <a:gd name="T91" fmla="*/ 3016 h 3382"/>
              <a:gd name="T92" fmla="*/ 2079 w 3159"/>
              <a:gd name="T93" fmla="*/ 3302 h 3382"/>
              <a:gd name="T94" fmla="*/ 1476 w 3159"/>
              <a:gd name="T95" fmla="*/ 3379 h 3382"/>
              <a:gd name="T96" fmla="*/ 898 w 3159"/>
              <a:gd name="T97" fmla="*/ 3227 h 3382"/>
              <a:gd name="T98" fmla="*/ 428 w 3159"/>
              <a:gd name="T99" fmla="*/ 2883 h 3382"/>
              <a:gd name="T100" fmla="*/ 114 w 3159"/>
              <a:gd name="T101" fmla="*/ 2391 h 3382"/>
              <a:gd name="T102" fmla="*/ 0 w 3159"/>
              <a:gd name="T103" fmla="*/ 1796 h 3382"/>
              <a:gd name="T104" fmla="*/ 111 w 3159"/>
              <a:gd name="T105" fmla="*/ 1212 h 3382"/>
              <a:gd name="T106" fmla="*/ 415 w 3159"/>
              <a:gd name="T107" fmla="*/ 725 h 3382"/>
              <a:gd name="T108" fmla="*/ 872 w 3159"/>
              <a:gd name="T109" fmla="*/ 379 h 3382"/>
              <a:gd name="T110" fmla="*/ 1119 w 3159"/>
              <a:gd name="T111" fmla="*/ 255 h 3382"/>
              <a:gd name="T112" fmla="*/ 1041 w 3159"/>
              <a:gd name="T113" fmla="*/ 145 h 3382"/>
              <a:gd name="T114" fmla="*/ 1158 w 3159"/>
              <a:gd name="T115" fmla="*/ 16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59" h="3382">
                <a:moveTo>
                  <a:pt x="1870" y="1672"/>
                </a:moveTo>
                <a:lnTo>
                  <a:pt x="1692" y="1909"/>
                </a:lnTo>
                <a:lnTo>
                  <a:pt x="1456" y="2088"/>
                </a:lnTo>
                <a:lnTo>
                  <a:pt x="1496" y="2103"/>
                </a:lnTo>
                <a:lnTo>
                  <a:pt x="1538" y="2111"/>
                </a:lnTo>
                <a:lnTo>
                  <a:pt x="1578" y="2113"/>
                </a:lnTo>
                <a:lnTo>
                  <a:pt x="1612" y="2112"/>
                </a:lnTo>
                <a:lnTo>
                  <a:pt x="1645" y="2107"/>
                </a:lnTo>
                <a:lnTo>
                  <a:pt x="1680" y="2097"/>
                </a:lnTo>
                <a:lnTo>
                  <a:pt x="1714" y="2084"/>
                </a:lnTo>
                <a:lnTo>
                  <a:pt x="1744" y="2067"/>
                </a:lnTo>
                <a:lnTo>
                  <a:pt x="1779" y="2042"/>
                </a:lnTo>
                <a:lnTo>
                  <a:pt x="1811" y="2013"/>
                </a:lnTo>
                <a:lnTo>
                  <a:pt x="1837" y="1980"/>
                </a:lnTo>
                <a:lnTo>
                  <a:pt x="1860" y="1944"/>
                </a:lnTo>
                <a:lnTo>
                  <a:pt x="1877" y="1904"/>
                </a:lnTo>
                <a:lnTo>
                  <a:pt x="1888" y="1863"/>
                </a:lnTo>
                <a:lnTo>
                  <a:pt x="1895" y="1820"/>
                </a:lnTo>
                <a:lnTo>
                  <a:pt x="1895" y="1776"/>
                </a:lnTo>
                <a:lnTo>
                  <a:pt x="1888" y="1730"/>
                </a:lnTo>
                <a:lnTo>
                  <a:pt x="1881" y="1701"/>
                </a:lnTo>
                <a:lnTo>
                  <a:pt x="1870" y="1672"/>
                </a:lnTo>
                <a:close/>
                <a:moveTo>
                  <a:pt x="1580" y="1479"/>
                </a:moveTo>
                <a:lnTo>
                  <a:pt x="1547" y="1481"/>
                </a:lnTo>
                <a:lnTo>
                  <a:pt x="1514" y="1486"/>
                </a:lnTo>
                <a:lnTo>
                  <a:pt x="1514" y="1486"/>
                </a:lnTo>
                <a:lnTo>
                  <a:pt x="1473" y="1498"/>
                </a:lnTo>
                <a:lnTo>
                  <a:pt x="1434" y="1515"/>
                </a:lnTo>
                <a:lnTo>
                  <a:pt x="1399" y="1536"/>
                </a:lnTo>
                <a:lnTo>
                  <a:pt x="1367" y="1562"/>
                </a:lnTo>
                <a:lnTo>
                  <a:pt x="1338" y="1591"/>
                </a:lnTo>
                <a:lnTo>
                  <a:pt x="1314" y="1624"/>
                </a:lnTo>
                <a:lnTo>
                  <a:pt x="1295" y="1659"/>
                </a:lnTo>
                <a:lnTo>
                  <a:pt x="1279" y="1696"/>
                </a:lnTo>
                <a:lnTo>
                  <a:pt x="1269" y="1737"/>
                </a:lnTo>
                <a:lnTo>
                  <a:pt x="1264" y="1778"/>
                </a:lnTo>
                <a:lnTo>
                  <a:pt x="1264" y="1820"/>
                </a:lnTo>
                <a:lnTo>
                  <a:pt x="1271" y="1863"/>
                </a:lnTo>
                <a:lnTo>
                  <a:pt x="1278" y="1893"/>
                </a:lnTo>
                <a:lnTo>
                  <a:pt x="1289" y="1921"/>
                </a:lnTo>
                <a:lnTo>
                  <a:pt x="1467" y="1685"/>
                </a:lnTo>
                <a:lnTo>
                  <a:pt x="1703" y="1505"/>
                </a:lnTo>
                <a:lnTo>
                  <a:pt x="1663" y="1491"/>
                </a:lnTo>
                <a:lnTo>
                  <a:pt x="1621" y="1482"/>
                </a:lnTo>
                <a:lnTo>
                  <a:pt x="1621" y="1482"/>
                </a:lnTo>
                <a:lnTo>
                  <a:pt x="1580" y="1479"/>
                </a:lnTo>
                <a:close/>
                <a:moveTo>
                  <a:pt x="2399" y="975"/>
                </a:moveTo>
                <a:lnTo>
                  <a:pt x="2399" y="975"/>
                </a:lnTo>
                <a:lnTo>
                  <a:pt x="1906" y="1625"/>
                </a:lnTo>
                <a:lnTo>
                  <a:pt x="1910" y="1633"/>
                </a:lnTo>
                <a:lnTo>
                  <a:pt x="2301" y="1642"/>
                </a:lnTo>
                <a:lnTo>
                  <a:pt x="1948" y="1812"/>
                </a:lnTo>
                <a:lnTo>
                  <a:pt x="1945" y="1848"/>
                </a:lnTo>
                <a:lnTo>
                  <a:pt x="1938" y="1884"/>
                </a:lnTo>
                <a:lnTo>
                  <a:pt x="1927" y="1919"/>
                </a:lnTo>
                <a:lnTo>
                  <a:pt x="1914" y="1953"/>
                </a:lnTo>
                <a:lnTo>
                  <a:pt x="2065" y="2113"/>
                </a:lnTo>
                <a:lnTo>
                  <a:pt x="1858" y="2039"/>
                </a:lnTo>
                <a:lnTo>
                  <a:pt x="1832" y="2066"/>
                </a:lnTo>
                <a:lnTo>
                  <a:pt x="1805" y="2090"/>
                </a:lnTo>
                <a:lnTo>
                  <a:pt x="1775" y="2110"/>
                </a:lnTo>
                <a:lnTo>
                  <a:pt x="1742" y="2128"/>
                </a:lnTo>
                <a:lnTo>
                  <a:pt x="1733" y="2521"/>
                </a:lnTo>
                <a:lnTo>
                  <a:pt x="1565" y="2166"/>
                </a:lnTo>
                <a:lnTo>
                  <a:pt x="1525" y="2162"/>
                </a:lnTo>
                <a:lnTo>
                  <a:pt x="1484" y="2154"/>
                </a:lnTo>
                <a:lnTo>
                  <a:pt x="1445" y="2141"/>
                </a:lnTo>
                <a:lnTo>
                  <a:pt x="1408" y="2124"/>
                </a:lnTo>
                <a:lnTo>
                  <a:pt x="760" y="2618"/>
                </a:lnTo>
                <a:lnTo>
                  <a:pt x="1253" y="1968"/>
                </a:lnTo>
                <a:lnTo>
                  <a:pt x="1249" y="1961"/>
                </a:lnTo>
                <a:lnTo>
                  <a:pt x="858" y="1951"/>
                </a:lnTo>
                <a:lnTo>
                  <a:pt x="1211" y="1782"/>
                </a:lnTo>
                <a:lnTo>
                  <a:pt x="1216" y="1734"/>
                </a:lnTo>
                <a:lnTo>
                  <a:pt x="1227" y="1686"/>
                </a:lnTo>
                <a:lnTo>
                  <a:pt x="1245" y="1640"/>
                </a:lnTo>
                <a:lnTo>
                  <a:pt x="1094" y="1480"/>
                </a:lnTo>
                <a:lnTo>
                  <a:pt x="1301" y="1554"/>
                </a:lnTo>
                <a:lnTo>
                  <a:pt x="1327" y="1528"/>
                </a:lnTo>
                <a:lnTo>
                  <a:pt x="1354" y="1503"/>
                </a:lnTo>
                <a:lnTo>
                  <a:pt x="1384" y="1483"/>
                </a:lnTo>
                <a:lnTo>
                  <a:pt x="1417" y="1465"/>
                </a:lnTo>
                <a:lnTo>
                  <a:pt x="1426" y="1073"/>
                </a:lnTo>
                <a:lnTo>
                  <a:pt x="1594" y="1427"/>
                </a:lnTo>
                <a:lnTo>
                  <a:pt x="1634" y="1431"/>
                </a:lnTo>
                <a:lnTo>
                  <a:pt x="1675" y="1440"/>
                </a:lnTo>
                <a:lnTo>
                  <a:pt x="1714" y="1452"/>
                </a:lnTo>
                <a:lnTo>
                  <a:pt x="1751" y="1469"/>
                </a:lnTo>
                <a:lnTo>
                  <a:pt x="2399" y="975"/>
                </a:lnTo>
                <a:close/>
                <a:moveTo>
                  <a:pt x="1580" y="594"/>
                </a:moveTo>
                <a:lnTo>
                  <a:pt x="1498" y="597"/>
                </a:lnTo>
                <a:lnTo>
                  <a:pt x="1419" y="605"/>
                </a:lnTo>
                <a:lnTo>
                  <a:pt x="1383" y="869"/>
                </a:lnTo>
                <a:lnTo>
                  <a:pt x="1243" y="642"/>
                </a:lnTo>
                <a:lnTo>
                  <a:pt x="1172" y="665"/>
                </a:lnTo>
                <a:lnTo>
                  <a:pt x="1104" y="693"/>
                </a:lnTo>
                <a:lnTo>
                  <a:pt x="1036" y="725"/>
                </a:lnTo>
                <a:lnTo>
                  <a:pt x="971" y="761"/>
                </a:lnTo>
                <a:lnTo>
                  <a:pt x="907" y="801"/>
                </a:lnTo>
                <a:lnTo>
                  <a:pt x="846" y="846"/>
                </a:lnTo>
                <a:lnTo>
                  <a:pt x="788" y="894"/>
                </a:lnTo>
                <a:lnTo>
                  <a:pt x="733" y="946"/>
                </a:lnTo>
                <a:lnTo>
                  <a:pt x="678" y="1005"/>
                </a:lnTo>
                <a:lnTo>
                  <a:pt x="628" y="1066"/>
                </a:lnTo>
                <a:lnTo>
                  <a:pt x="581" y="1130"/>
                </a:lnTo>
                <a:lnTo>
                  <a:pt x="540" y="1197"/>
                </a:lnTo>
                <a:lnTo>
                  <a:pt x="504" y="1266"/>
                </a:lnTo>
                <a:lnTo>
                  <a:pt x="472" y="1337"/>
                </a:lnTo>
                <a:lnTo>
                  <a:pt x="445" y="1409"/>
                </a:lnTo>
                <a:lnTo>
                  <a:pt x="422" y="1484"/>
                </a:lnTo>
                <a:lnTo>
                  <a:pt x="405" y="1561"/>
                </a:lnTo>
                <a:lnTo>
                  <a:pt x="392" y="1638"/>
                </a:lnTo>
                <a:lnTo>
                  <a:pt x="384" y="1717"/>
                </a:lnTo>
                <a:lnTo>
                  <a:pt x="382" y="1796"/>
                </a:lnTo>
                <a:lnTo>
                  <a:pt x="384" y="1878"/>
                </a:lnTo>
                <a:lnTo>
                  <a:pt x="392" y="1958"/>
                </a:lnTo>
                <a:lnTo>
                  <a:pt x="655" y="1993"/>
                </a:lnTo>
                <a:lnTo>
                  <a:pt x="429" y="2134"/>
                </a:lnTo>
                <a:lnTo>
                  <a:pt x="452" y="2205"/>
                </a:lnTo>
                <a:lnTo>
                  <a:pt x="480" y="2275"/>
                </a:lnTo>
                <a:lnTo>
                  <a:pt x="512" y="2343"/>
                </a:lnTo>
                <a:lnTo>
                  <a:pt x="548" y="2407"/>
                </a:lnTo>
                <a:lnTo>
                  <a:pt x="588" y="2471"/>
                </a:lnTo>
                <a:lnTo>
                  <a:pt x="632" y="2532"/>
                </a:lnTo>
                <a:lnTo>
                  <a:pt x="680" y="2591"/>
                </a:lnTo>
                <a:lnTo>
                  <a:pt x="733" y="2647"/>
                </a:lnTo>
                <a:lnTo>
                  <a:pt x="791" y="2701"/>
                </a:lnTo>
                <a:lnTo>
                  <a:pt x="851" y="2752"/>
                </a:lnTo>
                <a:lnTo>
                  <a:pt x="916" y="2798"/>
                </a:lnTo>
                <a:lnTo>
                  <a:pt x="981" y="2839"/>
                </a:lnTo>
                <a:lnTo>
                  <a:pt x="1050" y="2876"/>
                </a:lnTo>
                <a:lnTo>
                  <a:pt x="1121" y="2908"/>
                </a:lnTo>
                <a:lnTo>
                  <a:pt x="1194" y="2936"/>
                </a:lnTo>
                <a:lnTo>
                  <a:pt x="1268" y="2958"/>
                </a:lnTo>
                <a:lnTo>
                  <a:pt x="1344" y="2976"/>
                </a:lnTo>
                <a:lnTo>
                  <a:pt x="1421" y="2989"/>
                </a:lnTo>
                <a:lnTo>
                  <a:pt x="1500" y="2996"/>
                </a:lnTo>
                <a:lnTo>
                  <a:pt x="1580" y="2999"/>
                </a:lnTo>
                <a:lnTo>
                  <a:pt x="1661" y="2996"/>
                </a:lnTo>
                <a:lnTo>
                  <a:pt x="1740" y="2989"/>
                </a:lnTo>
                <a:lnTo>
                  <a:pt x="1776" y="2724"/>
                </a:lnTo>
                <a:lnTo>
                  <a:pt x="1916" y="2951"/>
                </a:lnTo>
                <a:lnTo>
                  <a:pt x="1987" y="2928"/>
                </a:lnTo>
                <a:lnTo>
                  <a:pt x="2055" y="2901"/>
                </a:lnTo>
                <a:lnTo>
                  <a:pt x="2123" y="2869"/>
                </a:lnTo>
                <a:lnTo>
                  <a:pt x="2188" y="2833"/>
                </a:lnTo>
                <a:lnTo>
                  <a:pt x="2252" y="2792"/>
                </a:lnTo>
                <a:lnTo>
                  <a:pt x="2313" y="2748"/>
                </a:lnTo>
                <a:lnTo>
                  <a:pt x="2371" y="2699"/>
                </a:lnTo>
                <a:lnTo>
                  <a:pt x="2426" y="2647"/>
                </a:lnTo>
                <a:lnTo>
                  <a:pt x="2481" y="2589"/>
                </a:lnTo>
                <a:lnTo>
                  <a:pt x="2531" y="2527"/>
                </a:lnTo>
                <a:lnTo>
                  <a:pt x="2576" y="2463"/>
                </a:lnTo>
                <a:lnTo>
                  <a:pt x="2618" y="2397"/>
                </a:lnTo>
                <a:lnTo>
                  <a:pt x="2655" y="2328"/>
                </a:lnTo>
                <a:lnTo>
                  <a:pt x="2686" y="2257"/>
                </a:lnTo>
                <a:lnTo>
                  <a:pt x="2714" y="2184"/>
                </a:lnTo>
                <a:lnTo>
                  <a:pt x="2737" y="2109"/>
                </a:lnTo>
                <a:lnTo>
                  <a:pt x="2754" y="2033"/>
                </a:lnTo>
                <a:lnTo>
                  <a:pt x="2767" y="1955"/>
                </a:lnTo>
                <a:lnTo>
                  <a:pt x="2775" y="1877"/>
                </a:lnTo>
                <a:lnTo>
                  <a:pt x="2777" y="1796"/>
                </a:lnTo>
                <a:lnTo>
                  <a:pt x="2775" y="1716"/>
                </a:lnTo>
                <a:lnTo>
                  <a:pt x="2767" y="1635"/>
                </a:lnTo>
                <a:lnTo>
                  <a:pt x="2504" y="1600"/>
                </a:lnTo>
                <a:lnTo>
                  <a:pt x="2730" y="1460"/>
                </a:lnTo>
                <a:lnTo>
                  <a:pt x="2707" y="1389"/>
                </a:lnTo>
                <a:lnTo>
                  <a:pt x="2679" y="1319"/>
                </a:lnTo>
                <a:lnTo>
                  <a:pt x="2647" y="1251"/>
                </a:lnTo>
                <a:lnTo>
                  <a:pt x="2611" y="1185"/>
                </a:lnTo>
                <a:lnTo>
                  <a:pt x="2571" y="1122"/>
                </a:lnTo>
                <a:lnTo>
                  <a:pt x="2527" y="1061"/>
                </a:lnTo>
                <a:lnTo>
                  <a:pt x="2479" y="1003"/>
                </a:lnTo>
                <a:lnTo>
                  <a:pt x="2426" y="946"/>
                </a:lnTo>
                <a:lnTo>
                  <a:pt x="2368" y="892"/>
                </a:lnTo>
                <a:lnTo>
                  <a:pt x="2308" y="841"/>
                </a:lnTo>
                <a:lnTo>
                  <a:pt x="2243" y="796"/>
                </a:lnTo>
                <a:lnTo>
                  <a:pt x="2178" y="754"/>
                </a:lnTo>
                <a:lnTo>
                  <a:pt x="2109" y="717"/>
                </a:lnTo>
                <a:lnTo>
                  <a:pt x="2038" y="685"/>
                </a:lnTo>
                <a:lnTo>
                  <a:pt x="1965" y="658"/>
                </a:lnTo>
                <a:lnTo>
                  <a:pt x="1891" y="636"/>
                </a:lnTo>
                <a:lnTo>
                  <a:pt x="1815" y="617"/>
                </a:lnTo>
                <a:lnTo>
                  <a:pt x="1738" y="605"/>
                </a:lnTo>
                <a:lnTo>
                  <a:pt x="1659" y="597"/>
                </a:lnTo>
                <a:lnTo>
                  <a:pt x="1580" y="594"/>
                </a:lnTo>
                <a:close/>
                <a:moveTo>
                  <a:pt x="1245" y="53"/>
                </a:moveTo>
                <a:lnTo>
                  <a:pt x="1224" y="54"/>
                </a:lnTo>
                <a:lnTo>
                  <a:pt x="1204" y="57"/>
                </a:lnTo>
                <a:lnTo>
                  <a:pt x="1177" y="66"/>
                </a:lnTo>
                <a:lnTo>
                  <a:pt x="1151" y="76"/>
                </a:lnTo>
                <a:lnTo>
                  <a:pt x="1130" y="91"/>
                </a:lnTo>
                <a:lnTo>
                  <a:pt x="1113" y="107"/>
                </a:lnTo>
                <a:lnTo>
                  <a:pt x="1102" y="125"/>
                </a:lnTo>
                <a:lnTo>
                  <a:pt x="1095" y="143"/>
                </a:lnTo>
                <a:lnTo>
                  <a:pt x="1095" y="161"/>
                </a:lnTo>
                <a:lnTo>
                  <a:pt x="1101" y="175"/>
                </a:lnTo>
                <a:lnTo>
                  <a:pt x="1110" y="187"/>
                </a:lnTo>
                <a:lnTo>
                  <a:pt x="1123" y="197"/>
                </a:lnTo>
                <a:lnTo>
                  <a:pt x="1139" y="206"/>
                </a:lnTo>
                <a:lnTo>
                  <a:pt x="1158" y="212"/>
                </a:lnTo>
                <a:lnTo>
                  <a:pt x="1170" y="195"/>
                </a:lnTo>
                <a:lnTo>
                  <a:pt x="1186" y="180"/>
                </a:lnTo>
                <a:lnTo>
                  <a:pt x="1205" y="170"/>
                </a:lnTo>
                <a:lnTo>
                  <a:pt x="1226" y="163"/>
                </a:lnTo>
                <a:lnTo>
                  <a:pt x="1249" y="160"/>
                </a:lnTo>
                <a:lnTo>
                  <a:pt x="1270" y="163"/>
                </a:lnTo>
                <a:lnTo>
                  <a:pt x="1291" y="170"/>
                </a:lnTo>
                <a:lnTo>
                  <a:pt x="1309" y="180"/>
                </a:lnTo>
                <a:lnTo>
                  <a:pt x="1324" y="167"/>
                </a:lnTo>
                <a:lnTo>
                  <a:pt x="1335" y="153"/>
                </a:lnTo>
                <a:lnTo>
                  <a:pt x="1344" y="138"/>
                </a:lnTo>
                <a:lnTo>
                  <a:pt x="1347" y="123"/>
                </a:lnTo>
                <a:lnTo>
                  <a:pt x="1346" y="108"/>
                </a:lnTo>
                <a:lnTo>
                  <a:pt x="1341" y="92"/>
                </a:lnTo>
                <a:lnTo>
                  <a:pt x="1329" y="80"/>
                </a:lnTo>
                <a:lnTo>
                  <a:pt x="1313" y="68"/>
                </a:lnTo>
                <a:lnTo>
                  <a:pt x="1293" y="59"/>
                </a:lnTo>
                <a:lnTo>
                  <a:pt x="1271" y="54"/>
                </a:lnTo>
                <a:lnTo>
                  <a:pt x="1245" y="53"/>
                </a:lnTo>
                <a:close/>
                <a:moveTo>
                  <a:pt x="1245" y="0"/>
                </a:moveTo>
                <a:lnTo>
                  <a:pt x="1278" y="2"/>
                </a:lnTo>
                <a:lnTo>
                  <a:pt x="1308" y="9"/>
                </a:lnTo>
                <a:lnTo>
                  <a:pt x="1334" y="20"/>
                </a:lnTo>
                <a:lnTo>
                  <a:pt x="1357" y="34"/>
                </a:lnTo>
                <a:lnTo>
                  <a:pt x="1377" y="52"/>
                </a:lnTo>
                <a:lnTo>
                  <a:pt x="1390" y="73"/>
                </a:lnTo>
                <a:lnTo>
                  <a:pt x="1398" y="97"/>
                </a:lnTo>
                <a:lnTo>
                  <a:pt x="1400" y="124"/>
                </a:lnTo>
                <a:lnTo>
                  <a:pt x="1394" y="151"/>
                </a:lnTo>
                <a:lnTo>
                  <a:pt x="1384" y="176"/>
                </a:lnTo>
                <a:lnTo>
                  <a:pt x="1366" y="199"/>
                </a:lnTo>
                <a:lnTo>
                  <a:pt x="1343" y="221"/>
                </a:lnTo>
                <a:lnTo>
                  <a:pt x="1346" y="228"/>
                </a:lnTo>
                <a:lnTo>
                  <a:pt x="1423" y="219"/>
                </a:lnTo>
                <a:lnTo>
                  <a:pt x="1501" y="213"/>
                </a:lnTo>
                <a:lnTo>
                  <a:pt x="1580" y="211"/>
                </a:lnTo>
                <a:lnTo>
                  <a:pt x="1683" y="214"/>
                </a:lnTo>
                <a:lnTo>
                  <a:pt x="1786" y="225"/>
                </a:lnTo>
                <a:lnTo>
                  <a:pt x="1885" y="241"/>
                </a:lnTo>
                <a:lnTo>
                  <a:pt x="1983" y="263"/>
                </a:lnTo>
                <a:lnTo>
                  <a:pt x="2079" y="292"/>
                </a:lnTo>
                <a:lnTo>
                  <a:pt x="2172" y="327"/>
                </a:lnTo>
                <a:lnTo>
                  <a:pt x="2261" y="366"/>
                </a:lnTo>
                <a:lnTo>
                  <a:pt x="2348" y="412"/>
                </a:lnTo>
                <a:lnTo>
                  <a:pt x="2433" y="462"/>
                </a:lnTo>
                <a:lnTo>
                  <a:pt x="2513" y="517"/>
                </a:lnTo>
                <a:lnTo>
                  <a:pt x="2589" y="577"/>
                </a:lnTo>
                <a:lnTo>
                  <a:pt x="2662" y="642"/>
                </a:lnTo>
                <a:lnTo>
                  <a:pt x="2731" y="711"/>
                </a:lnTo>
                <a:lnTo>
                  <a:pt x="2794" y="783"/>
                </a:lnTo>
                <a:lnTo>
                  <a:pt x="2855" y="860"/>
                </a:lnTo>
                <a:lnTo>
                  <a:pt x="2909" y="941"/>
                </a:lnTo>
                <a:lnTo>
                  <a:pt x="2960" y="1025"/>
                </a:lnTo>
                <a:lnTo>
                  <a:pt x="3005" y="1112"/>
                </a:lnTo>
                <a:lnTo>
                  <a:pt x="3045" y="1202"/>
                </a:lnTo>
                <a:lnTo>
                  <a:pt x="3079" y="1295"/>
                </a:lnTo>
                <a:lnTo>
                  <a:pt x="3107" y="1391"/>
                </a:lnTo>
                <a:lnTo>
                  <a:pt x="3129" y="1490"/>
                </a:lnTo>
                <a:lnTo>
                  <a:pt x="3146" y="1590"/>
                </a:lnTo>
                <a:lnTo>
                  <a:pt x="3156" y="1692"/>
                </a:lnTo>
                <a:lnTo>
                  <a:pt x="3159" y="1796"/>
                </a:lnTo>
                <a:lnTo>
                  <a:pt x="3156" y="1901"/>
                </a:lnTo>
                <a:lnTo>
                  <a:pt x="3146" y="2003"/>
                </a:lnTo>
                <a:lnTo>
                  <a:pt x="3129" y="2104"/>
                </a:lnTo>
                <a:lnTo>
                  <a:pt x="3107" y="2201"/>
                </a:lnTo>
                <a:lnTo>
                  <a:pt x="3079" y="2298"/>
                </a:lnTo>
                <a:lnTo>
                  <a:pt x="3045" y="2391"/>
                </a:lnTo>
                <a:lnTo>
                  <a:pt x="3005" y="2482"/>
                </a:lnTo>
                <a:lnTo>
                  <a:pt x="2960" y="2569"/>
                </a:lnTo>
                <a:lnTo>
                  <a:pt x="2909" y="2652"/>
                </a:lnTo>
                <a:lnTo>
                  <a:pt x="2855" y="2733"/>
                </a:lnTo>
                <a:lnTo>
                  <a:pt x="2794" y="2809"/>
                </a:lnTo>
                <a:lnTo>
                  <a:pt x="2731" y="2883"/>
                </a:lnTo>
                <a:lnTo>
                  <a:pt x="2662" y="2951"/>
                </a:lnTo>
                <a:lnTo>
                  <a:pt x="2589" y="3016"/>
                </a:lnTo>
                <a:lnTo>
                  <a:pt x="2513" y="3076"/>
                </a:lnTo>
                <a:lnTo>
                  <a:pt x="2433" y="3132"/>
                </a:lnTo>
                <a:lnTo>
                  <a:pt x="2348" y="3182"/>
                </a:lnTo>
                <a:lnTo>
                  <a:pt x="2261" y="3227"/>
                </a:lnTo>
                <a:lnTo>
                  <a:pt x="2172" y="3267"/>
                </a:lnTo>
                <a:lnTo>
                  <a:pt x="2079" y="3302"/>
                </a:lnTo>
                <a:lnTo>
                  <a:pt x="1983" y="3329"/>
                </a:lnTo>
                <a:lnTo>
                  <a:pt x="1885" y="3353"/>
                </a:lnTo>
                <a:lnTo>
                  <a:pt x="1786" y="3368"/>
                </a:lnTo>
                <a:lnTo>
                  <a:pt x="1683" y="3379"/>
                </a:lnTo>
                <a:lnTo>
                  <a:pt x="1580" y="3382"/>
                </a:lnTo>
                <a:lnTo>
                  <a:pt x="1476" y="3379"/>
                </a:lnTo>
                <a:lnTo>
                  <a:pt x="1373" y="3368"/>
                </a:lnTo>
                <a:lnTo>
                  <a:pt x="1274" y="3353"/>
                </a:lnTo>
                <a:lnTo>
                  <a:pt x="1176" y="3329"/>
                </a:lnTo>
                <a:lnTo>
                  <a:pt x="1080" y="3302"/>
                </a:lnTo>
                <a:lnTo>
                  <a:pt x="987" y="3267"/>
                </a:lnTo>
                <a:lnTo>
                  <a:pt x="898" y="3227"/>
                </a:lnTo>
                <a:lnTo>
                  <a:pt x="811" y="3182"/>
                </a:lnTo>
                <a:lnTo>
                  <a:pt x="726" y="3132"/>
                </a:lnTo>
                <a:lnTo>
                  <a:pt x="646" y="3076"/>
                </a:lnTo>
                <a:lnTo>
                  <a:pt x="570" y="3016"/>
                </a:lnTo>
                <a:lnTo>
                  <a:pt x="497" y="2951"/>
                </a:lnTo>
                <a:lnTo>
                  <a:pt x="428" y="2883"/>
                </a:lnTo>
                <a:lnTo>
                  <a:pt x="365" y="2809"/>
                </a:lnTo>
                <a:lnTo>
                  <a:pt x="304" y="2733"/>
                </a:lnTo>
                <a:lnTo>
                  <a:pt x="250" y="2652"/>
                </a:lnTo>
                <a:lnTo>
                  <a:pt x="199" y="2569"/>
                </a:lnTo>
                <a:lnTo>
                  <a:pt x="154" y="2482"/>
                </a:lnTo>
                <a:lnTo>
                  <a:pt x="114" y="2391"/>
                </a:lnTo>
                <a:lnTo>
                  <a:pt x="80" y="2298"/>
                </a:lnTo>
                <a:lnTo>
                  <a:pt x="52" y="2201"/>
                </a:lnTo>
                <a:lnTo>
                  <a:pt x="30" y="2104"/>
                </a:lnTo>
                <a:lnTo>
                  <a:pt x="13" y="2003"/>
                </a:lnTo>
                <a:lnTo>
                  <a:pt x="3" y="1901"/>
                </a:lnTo>
                <a:lnTo>
                  <a:pt x="0" y="1796"/>
                </a:lnTo>
                <a:lnTo>
                  <a:pt x="3" y="1694"/>
                </a:lnTo>
                <a:lnTo>
                  <a:pt x="13" y="1594"/>
                </a:lnTo>
                <a:lnTo>
                  <a:pt x="29" y="1494"/>
                </a:lnTo>
                <a:lnTo>
                  <a:pt x="50" y="1397"/>
                </a:lnTo>
                <a:lnTo>
                  <a:pt x="77" y="1303"/>
                </a:lnTo>
                <a:lnTo>
                  <a:pt x="111" y="1212"/>
                </a:lnTo>
                <a:lnTo>
                  <a:pt x="149" y="1122"/>
                </a:lnTo>
                <a:lnTo>
                  <a:pt x="193" y="1035"/>
                </a:lnTo>
                <a:lnTo>
                  <a:pt x="242" y="953"/>
                </a:lnTo>
                <a:lnTo>
                  <a:pt x="295" y="873"/>
                </a:lnTo>
                <a:lnTo>
                  <a:pt x="353" y="797"/>
                </a:lnTo>
                <a:lnTo>
                  <a:pt x="415" y="725"/>
                </a:lnTo>
                <a:lnTo>
                  <a:pt x="482" y="656"/>
                </a:lnTo>
                <a:lnTo>
                  <a:pt x="553" y="591"/>
                </a:lnTo>
                <a:lnTo>
                  <a:pt x="628" y="532"/>
                </a:lnTo>
                <a:lnTo>
                  <a:pt x="706" y="475"/>
                </a:lnTo>
                <a:lnTo>
                  <a:pt x="788" y="424"/>
                </a:lnTo>
                <a:lnTo>
                  <a:pt x="872" y="379"/>
                </a:lnTo>
                <a:lnTo>
                  <a:pt x="960" y="338"/>
                </a:lnTo>
                <a:lnTo>
                  <a:pt x="1050" y="302"/>
                </a:lnTo>
                <a:lnTo>
                  <a:pt x="1143" y="273"/>
                </a:lnTo>
                <a:lnTo>
                  <a:pt x="1143" y="267"/>
                </a:lnTo>
                <a:lnTo>
                  <a:pt x="1143" y="263"/>
                </a:lnTo>
                <a:lnTo>
                  <a:pt x="1119" y="255"/>
                </a:lnTo>
                <a:lnTo>
                  <a:pt x="1096" y="243"/>
                </a:lnTo>
                <a:lnTo>
                  <a:pt x="1077" y="229"/>
                </a:lnTo>
                <a:lnTo>
                  <a:pt x="1063" y="212"/>
                </a:lnTo>
                <a:lnTo>
                  <a:pt x="1051" y="193"/>
                </a:lnTo>
                <a:lnTo>
                  <a:pt x="1043" y="172"/>
                </a:lnTo>
                <a:lnTo>
                  <a:pt x="1041" y="145"/>
                </a:lnTo>
                <a:lnTo>
                  <a:pt x="1047" y="119"/>
                </a:lnTo>
                <a:lnTo>
                  <a:pt x="1058" y="93"/>
                </a:lnTo>
                <a:lnTo>
                  <a:pt x="1075" y="70"/>
                </a:lnTo>
                <a:lnTo>
                  <a:pt x="1098" y="49"/>
                </a:lnTo>
                <a:lnTo>
                  <a:pt x="1126" y="30"/>
                </a:lnTo>
                <a:lnTo>
                  <a:pt x="1158" y="16"/>
                </a:lnTo>
                <a:lnTo>
                  <a:pt x="1194" y="5"/>
                </a:lnTo>
                <a:lnTo>
                  <a:pt x="1219" y="1"/>
                </a:lnTo>
                <a:lnTo>
                  <a:pt x="124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29" name="Freeform 32"/>
          <p:cNvSpPr>
            <a:spLocks noEditPoints="1"/>
          </p:cNvSpPr>
          <p:nvPr/>
        </p:nvSpPr>
        <p:spPr bwMode="auto">
          <a:xfrm>
            <a:off x="523875" y="4491291"/>
            <a:ext cx="336006" cy="339619"/>
          </a:xfrm>
          <a:custGeom>
            <a:avLst/>
            <a:gdLst>
              <a:gd name="T0" fmla="*/ 1377 w 3350"/>
              <a:gd name="T1" fmla="*/ 1326 h 3382"/>
              <a:gd name="T2" fmla="*/ 1527 w 3350"/>
              <a:gd name="T3" fmla="*/ 1431 h 3382"/>
              <a:gd name="T4" fmla="*/ 1612 w 3350"/>
              <a:gd name="T5" fmla="*/ 1595 h 3382"/>
              <a:gd name="T6" fmla="*/ 1612 w 3350"/>
              <a:gd name="T7" fmla="*/ 1788 h 3382"/>
              <a:gd name="T8" fmla="*/ 1527 w 3350"/>
              <a:gd name="T9" fmla="*/ 1951 h 3382"/>
              <a:gd name="T10" fmla="*/ 1377 w 3350"/>
              <a:gd name="T11" fmla="*/ 2056 h 3382"/>
              <a:gd name="T12" fmla="*/ 1189 w 3350"/>
              <a:gd name="T13" fmla="*/ 2079 h 3382"/>
              <a:gd name="T14" fmla="*/ 1015 w 3350"/>
              <a:gd name="T15" fmla="*/ 2012 h 3382"/>
              <a:gd name="T16" fmla="*/ 894 w 3350"/>
              <a:gd name="T17" fmla="*/ 1875 h 3382"/>
              <a:gd name="T18" fmla="*/ 849 w 3350"/>
              <a:gd name="T19" fmla="*/ 1691 h 3382"/>
              <a:gd name="T20" fmla="*/ 894 w 3350"/>
              <a:gd name="T21" fmla="*/ 1507 h 3382"/>
              <a:gd name="T22" fmla="*/ 1015 w 3350"/>
              <a:gd name="T23" fmla="*/ 1370 h 3382"/>
              <a:gd name="T24" fmla="*/ 1189 w 3350"/>
              <a:gd name="T25" fmla="*/ 1303 h 3382"/>
              <a:gd name="T26" fmla="*/ 1080 w 3350"/>
              <a:gd name="T27" fmla="*/ 322 h 3382"/>
              <a:gd name="T28" fmla="*/ 799 w 3350"/>
              <a:gd name="T29" fmla="*/ 588 h 3382"/>
              <a:gd name="T30" fmla="*/ 584 w 3350"/>
              <a:gd name="T31" fmla="*/ 912 h 3382"/>
              <a:gd name="T32" fmla="*/ 448 w 3350"/>
              <a:gd name="T33" fmla="*/ 1284 h 3382"/>
              <a:gd name="T34" fmla="*/ 399 w 3350"/>
              <a:gd name="T35" fmla="*/ 1691 h 3382"/>
              <a:gd name="T36" fmla="*/ 448 w 3350"/>
              <a:gd name="T37" fmla="*/ 2097 h 3382"/>
              <a:gd name="T38" fmla="*/ 584 w 3350"/>
              <a:gd name="T39" fmla="*/ 2469 h 3382"/>
              <a:gd name="T40" fmla="*/ 799 w 3350"/>
              <a:gd name="T41" fmla="*/ 2793 h 3382"/>
              <a:gd name="T42" fmla="*/ 1080 w 3350"/>
              <a:gd name="T43" fmla="*/ 3061 h 3382"/>
              <a:gd name="T44" fmla="*/ 1403 w 3350"/>
              <a:gd name="T45" fmla="*/ 3061 h 3382"/>
              <a:gd name="T46" fmla="*/ 1684 w 3350"/>
              <a:gd name="T47" fmla="*/ 2793 h 3382"/>
              <a:gd name="T48" fmla="*/ 1899 w 3350"/>
              <a:gd name="T49" fmla="*/ 2469 h 3382"/>
              <a:gd name="T50" fmla="*/ 2036 w 3350"/>
              <a:gd name="T51" fmla="*/ 2097 h 3382"/>
              <a:gd name="T52" fmla="*/ 2084 w 3350"/>
              <a:gd name="T53" fmla="*/ 1691 h 3382"/>
              <a:gd name="T54" fmla="*/ 2036 w 3350"/>
              <a:gd name="T55" fmla="*/ 1284 h 3382"/>
              <a:gd name="T56" fmla="*/ 1899 w 3350"/>
              <a:gd name="T57" fmla="*/ 912 h 3382"/>
              <a:gd name="T58" fmla="*/ 1684 w 3350"/>
              <a:gd name="T59" fmla="*/ 588 h 3382"/>
              <a:gd name="T60" fmla="*/ 1403 w 3350"/>
              <a:gd name="T61" fmla="*/ 322 h 3382"/>
              <a:gd name="T62" fmla="*/ 1675 w 3350"/>
              <a:gd name="T63" fmla="*/ 0 h 3382"/>
              <a:gd name="T64" fmla="*/ 2088 w 3350"/>
              <a:gd name="T65" fmla="*/ 51 h 3382"/>
              <a:gd name="T66" fmla="*/ 2462 w 3350"/>
              <a:gd name="T67" fmla="*/ 198 h 3382"/>
              <a:gd name="T68" fmla="*/ 2788 w 3350"/>
              <a:gd name="T69" fmla="*/ 427 h 3382"/>
              <a:gd name="T70" fmla="*/ 3050 w 3350"/>
              <a:gd name="T71" fmla="*/ 725 h 3382"/>
              <a:gd name="T72" fmla="*/ 3238 w 3350"/>
              <a:gd name="T73" fmla="*/ 1080 h 3382"/>
              <a:gd name="T74" fmla="*/ 3338 w 3350"/>
              <a:gd name="T75" fmla="*/ 1479 h 3382"/>
              <a:gd name="T76" fmla="*/ 3338 w 3350"/>
              <a:gd name="T77" fmla="*/ 1903 h 3382"/>
              <a:gd name="T78" fmla="*/ 3238 w 3350"/>
              <a:gd name="T79" fmla="*/ 2302 h 3382"/>
              <a:gd name="T80" fmla="*/ 3050 w 3350"/>
              <a:gd name="T81" fmla="*/ 2657 h 3382"/>
              <a:gd name="T82" fmla="*/ 2788 w 3350"/>
              <a:gd name="T83" fmla="*/ 2955 h 3382"/>
              <a:gd name="T84" fmla="*/ 2462 w 3350"/>
              <a:gd name="T85" fmla="*/ 3184 h 3382"/>
              <a:gd name="T86" fmla="*/ 2088 w 3350"/>
              <a:gd name="T87" fmla="*/ 3330 h 3382"/>
              <a:gd name="T88" fmla="*/ 1675 w 3350"/>
              <a:gd name="T89" fmla="*/ 3382 h 3382"/>
              <a:gd name="T90" fmla="*/ 1263 w 3350"/>
              <a:gd name="T91" fmla="*/ 3330 h 3382"/>
              <a:gd name="T92" fmla="*/ 888 w 3350"/>
              <a:gd name="T93" fmla="*/ 3184 h 3382"/>
              <a:gd name="T94" fmla="*/ 562 w 3350"/>
              <a:gd name="T95" fmla="*/ 2955 h 3382"/>
              <a:gd name="T96" fmla="*/ 301 w 3350"/>
              <a:gd name="T97" fmla="*/ 2657 h 3382"/>
              <a:gd name="T98" fmla="*/ 112 w 3350"/>
              <a:gd name="T99" fmla="*/ 2302 h 3382"/>
              <a:gd name="T100" fmla="*/ 14 w 3350"/>
              <a:gd name="T101" fmla="*/ 1903 h 3382"/>
              <a:gd name="T102" fmla="*/ 14 w 3350"/>
              <a:gd name="T103" fmla="*/ 1479 h 3382"/>
              <a:gd name="T104" fmla="*/ 112 w 3350"/>
              <a:gd name="T105" fmla="*/ 1080 h 3382"/>
              <a:gd name="T106" fmla="*/ 301 w 3350"/>
              <a:gd name="T107" fmla="*/ 725 h 3382"/>
              <a:gd name="T108" fmla="*/ 562 w 3350"/>
              <a:gd name="T109" fmla="*/ 427 h 3382"/>
              <a:gd name="T110" fmla="*/ 888 w 3350"/>
              <a:gd name="T111" fmla="*/ 198 h 3382"/>
              <a:gd name="T112" fmla="*/ 1263 w 3350"/>
              <a:gd name="T113" fmla="*/ 51 h 3382"/>
              <a:gd name="T114" fmla="*/ 1675 w 3350"/>
              <a:gd name="T115" fmla="*/ 0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50" h="3382">
                <a:moveTo>
                  <a:pt x="1237" y="1300"/>
                </a:moveTo>
                <a:lnTo>
                  <a:pt x="1285" y="1303"/>
                </a:lnTo>
                <a:lnTo>
                  <a:pt x="1333" y="1311"/>
                </a:lnTo>
                <a:lnTo>
                  <a:pt x="1377" y="1326"/>
                </a:lnTo>
                <a:lnTo>
                  <a:pt x="1419" y="1345"/>
                </a:lnTo>
                <a:lnTo>
                  <a:pt x="1459" y="1370"/>
                </a:lnTo>
                <a:lnTo>
                  <a:pt x="1494" y="1398"/>
                </a:lnTo>
                <a:lnTo>
                  <a:pt x="1527" y="1431"/>
                </a:lnTo>
                <a:lnTo>
                  <a:pt x="1555" y="1467"/>
                </a:lnTo>
                <a:lnTo>
                  <a:pt x="1579" y="1507"/>
                </a:lnTo>
                <a:lnTo>
                  <a:pt x="1598" y="1550"/>
                </a:lnTo>
                <a:lnTo>
                  <a:pt x="1612" y="1595"/>
                </a:lnTo>
                <a:lnTo>
                  <a:pt x="1622" y="1642"/>
                </a:lnTo>
                <a:lnTo>
                  <a:pt x="1625" y="1691"/>
                </a:lnTo>
                <a:lnTo>
                  <a:pt x="1622" y="1740"/>
                </a:lnTo>
                <a:lnTo>
                  <a:pt x="1612" y="1788"/>
                </a:lnTo>
                <a:lnTo>
                  <a:pt x="1598" y="1832"/>
                </a:lnTo>
                <a:lnTo>
                  <a:pt x="1579" y="1875"/>
                </a:lnTo>
                <a:lnTo>
                  <a:pt x="1555" y="1914"/>
                </a:lnTo>
                <a:lnTo>
                  <a:pt x="1527" y="1951"/>
                </a:lnTo>
                <a:lnTo>
                  <a:pt x="1494" y="1983"/>
                </a:lnTo>
                <a:lnTo>
                  <a:pt x="1459" y="2012"/>
                </a:lnTo>
                <a:lnTo>
                  <a:pt x="1419" y="2036"/>
                </a:lnTo>
                <a:lnTo>
                  <a:pt x="1377" y="2056"/>
                </a:lnTo>
                <a:lnTo>
                  <a:pt x="1333" y="2070"/>
                </a:lnTo>
                <a:lnTo>
                  <a:pt x="1285" y="2079"/>
                </a:lnTo>
                <a:lnTo>
                  <a:pt x="1237" y="2083"/>
                </a:lnTo>
                <a:lnTo>
                  <a:pt x="1189" y="2079"/>
                </a:lnTo>
                <a:lnTo>
                  <a:pt x="1141" y="2070"/>
                </a:lnTo>
                <a:lnTo>
                  <a:pt x="1097" y="2056"/>
                </a:lnTo>
                <a:lnTo>
                  <a:pt x="1055" y="2036"/>
                </a:lnTo>
                <a:lnTo>
                  <a:pt x="1015" y="2012"/>
                </a:lnTo>
                <a:lnTo>
                  <a:pt x="979" y="1983"/>
                </a:lnTo>
                <a:lnTo>
                  <a:pt x="947" y="1951"/>
                </a:lnTo>
                <a:lnTo>
                  <a:pt x="918" y="1914"/>
                </a:lnTo>
                <a:lnTo>
                  <a:pt x="894" y="1875"/>
                </a:lnTo>
                <a:lnTo>
                  <a:pt x="875" y="1832"/>
                </a:lnTo>
                <a:lnTo>
                  <a:pt x="861" y="1788"/>
                </a:lnTo>
                <a:lnTo>
                  <a:pt x="852" y="1740"/>
                </a:lnTo>
                <a:lnTo>
                  <a:pt x="849" y="1691"/>
                </a:lnTo>
                <a:lnTo>
                  <a:pt x="852" y="1642"/>
                </a:lnTo>
                <a:lnTo>
                  <a:pt x="861" y="1595"/>
                </a:lnTo>
                <a:lnTo>
                  <a:pt x="875" y="1550"/>
                </a:lnTo>
                <a:lnTo>
                  <a:pt x="894" y="1507"/>
                </a:lnTo>
                <a:lnTo>
                  <a:pt x="918" y="1467"/>
                </a:lnTo>
                <a:lnTo>
                  <a:pt x="947" y="1431"/>
                </a:lnTo>
                <a:lnTo>
                  <a:pt x="979" y="1398"/>
                </a:lnTo>
                <a:lnTo>
                  <a:pt x="1015" y="1370"/>
                </a:lnTo>
                <a:lnTo>
                  <a:pt x="1055" y="1345"/>
                </a:lnTo>
                <a:lnTo>
                  <a:pt x="1097" y="1326"/>
                </a:lnTo>
                <a:lnTo>
                  <a:pt x="1141" y="1311"/>
                </a:lnTo>
                <a:lnTo>
                  <a:pt x="1189" y="1303"/>
                </a:lnTo>
                <a:lnTo>
                  <a:pt x="1237" y="1300"/>
                </a:lnTo>
                <a:close/>
                <a:moveTo>
                  <a:pt x="1241" y="213"/>
                </a:moveTo>
                <a:lnTo>
                  <a:pt x="1159" y="265"/>
                </a:lnTo>
                <a:lnTo>
                  <a:pt x="1080" y="322"/>
                </a:lnTo>
                <a:lnTo>
                  <a:pt x="1004" y="382"/>
                </a:lnTo>
                <a:lnTo>
                  <a:pt x="932" y="447"/>
                </a:lnTo>
                <a:lnTo>
                  <a:pt x="864" y="516"/>
                </a:lnTo>
                <a:lnTo>
                  <a:pt x="799" y="588"/>
                </a:lnTo>
                <a:lnTo>
                  <a:pt x="739" y="664"/>
                </a:lnTo>
                <a:lnTo>
                  <a:pt x="683" y="744"/>
                </a:lnTo>
                <a:lnTo>
                  <a:pt x="632" y="826"/>
                </a:lnTo>
                <a:lnTo>
                  <a:pt x="584" y="912"/>
                </a:lnTo>
                <a:lnTo>
                  <a:pt x="542" y="1002"/>
                </a:lnTo>
                <a:lnTo>
                  <a:pt x="505" y="1094"/>
                </a:lnTo>
                <a:lnTo>
                  <a:pt x="474" y="1187"/>
                </a:lnTo>
                <a:lnTo>
                  <a:pt x="448" y="1284"/>
                </a:lnTo>
                <a:lnTo>
                  <a:pt x="427" y="1383"/>
                </a:lnTo>
                <a:lnTo>
                  <a:pt x="412" y="1484"/>
                </a:lnTo>
                <a:lnTo>
                  <a:pt x="402" y="1587"/>
                </a:lnTo>
                <a:lnTo>
                  <a:pt x="399" y="1691"/>
                </a:lnTo>
                <a:lnTo>
                  <a:pt x="402" y="1795"/>
                </a:lnTo>
                <a:lnTo>
                  <a:pt x="412" y="1898"/>
                </a:lnTo>
                <a:lnTo>
                  <a:pt x="427" y="1999"/>
                </a:lnTo>
                <a:lnTo>
                  <a:pt x="448" y="2097"/>
                </a:lnTo>
                <a:lnTo>
                  <a:pt x="474" y="2194"/>
                </a:lnTo>
                <a:lnTo>
                  <a:pt x="505" y="2288"/>
                </a:lnTo>
                <a:lnTo>
                  <a:pt x="542" y="2380"/>
                </a:lnTo>
                <a:lnTo>
                  <a:pt x="584" y="2469"/>
                </a:lnTo>
                <a:lnTo>
                  <a:pt x="632" y="2555"/>
                </a:lnTo>
                <a:lnTo>
                  <a:pt x="683" y="2639"/>
                </a:lnTo>
                <a:lnTo>
                  <a:pt x="739" y="2718"/>
                </a:lnTo>
                <a:lnTo>
                  <a:pt x="799" y="2793"/>
                </a:lnTo>
                <a:lnTo>
                  <a:pt x="864" y="2867"/>
                </a:lnTo>
                <a:lnTo>
                  <a:pt x="932" y="2936"/>
                </a:lnTo>
                <a:lnTo>
                  <a:pt x="1004" y="3000"/>
                </a:lnTo>
                <a:lnTo>
                  <a:pt x="1080" y="3061"/>
                </a:lnTo>
                <a:lnTo>
                  <a:pt x="1159" y="3117"/>
                </a:lnTo>
                <a:lnTo>
                  <a:pt x="1241" y="3168"/>
                </a:lnTo>
                <a:lnTo>
                  <a:pt x="1324" y="3117"/>
                </a:lnTo>
                <a:lnTo>
                  <a:pt x="1403" y="3061"/>
                </a:lnTo>
                <a:lnTo>
                  <a:pt x="1479" y="3000"/>
                </a:lnTo>
                <a:lnTo>
                  <a:pt x="1551" y="2936"/>
                </a:lnTo>
                <a:lnTo>
                  <a:pt x="1619" y="2867"/>
                </a:lnTo>
                <a:lnTo>
                  <a:pt x="1684" y="2793"/>
                </a:lnTo>
                <a:lnTo>
                  <a:pt x="1745" y="2718"/>
                </a:lnTo>
                <a:lnTo>
                  <a:pt x="1800" y="2639"/>
                </a:lnTo>
                <a:lnTo>
                  <a:pt x="1852" y="2555"/>
                </a:lnTo>
                <a:lnTo>
                  <a:pt x="1899" y="2469"/>
                </a:lnTo>
                <a:lnTo>
                  <a:pt x="1941" y="2380"/>
                </a:lnTo>
                <a:lnTo>
                  <a:pt x="1978" y="2288"/>
                </a:lnTo>
                <a:lnTo>
                  <a:pt x="2009" y="2194"/>
                </a:lnTo>
                <a:lnTo>
                  <a:pt x="2036" y="2097"/>
                </a:lnTo>
                <a:lnTo>
                  <a:pt x="2057" y="1999"/>
                </a:lnTo>
                <a:lnTo>
                  <a:pt x="2071" y="1898"/>
                </a:lnTo>
                <a:lnTo>
                  <a:pt x="2081" y="1795"/>
                </a:lnTo>
                <a:lnTo>
                  <a:pt x="2084" y="1691"/>
                </a:lnTo>
                <a:lnTo>
                  <a:pt x="2081" y="1587"/>
                </a:lnTo>
                <a:lnTo>
                  <a:pt x="2071" y="1484"/>
                </a:lnTo>
                <a:lnTo>
                  <a:pt x="2057" y="1383"/>
                </a:lnTo>
                <a:lnTo>
                  <a:pt x="2036" y="1284"/>
                </a:lnTo>
                <a:lnTo>
                  <a:pt x="2009" y="1187"/>
                </a:lnTo>
                <a:lnTo>
                  <a:pt x="1978" y="1094"/>
                </a:lnTo>
                <a:lnTo>
                  <a:pt x="1941" y="1002"/>
                </a:lnTo>
                <a:lnTo>
                  <a:pt x="1899" y="912"/>
                </a:lnTo>
                <a:lnTo>
                  <a:pt x="1852" y="826"/>
                </a:lnTo>
                <a:lnTo>
                  <a:pt x="1800" y="744"/>
                </a:lnTo>
                <a:lnTo>
                  <a:pt x="1745" y="664"/>
                </a:lnTo>
                <a:lnTo>
                  <a:pt x="1684" y="588"/>
                </a:lnTo>
                <a:lnTo>
                  <a:pt x="1619" y="516"/>
                </a:lnTo>
                <a:lnTo>
                  <a:pt x="1551" y="447"/>
                </a:lnTo>
                <a:lnTo>
                  <a:pt x="1479" y="382"/>
                </a:lnTo>
                <a:lnTo>
                  <a:pt x="1403" y="322"/>
                </a:lnTo>
                <a:lnTo>
                  <a:pt x="1324" y="265"/>
                </a:lnTo>
                <a:lnTo>
                  <a:pt x="1241" y="213"/>
                </a:lnTo>
                <a:close/>
                <a:moveTo>
                  <a:pt x="1675" y="0"/>
                </a:moveTo>
                <a:lnTo>
                  <a:pt x="1675" y="0"/>
                </a:lnTo>
                <a:lnTo>
                  <a:pt x="1781" y="3"/>
                </a:lnTo>
                <a:lnTo>
                  <a:pt x="1885" y="13"/>
                </a:lnTo>
                <a:lnTo>
                  <a:pt x="1987" y="29"/>
                </a:lnTo>
                <a:lnTo>
                  <a:pt x="2088" y="51"/>
                </a:lnTo>
                <a:lnTo>
                  <a:pt x="2186" y="80"/>
                </a:lnTo>
                <a:lnTo>
                  <a:pt x="2281" y="114"/>
                </a:lnTo>
                <a:lnTo>
                  <a:pt x="2373" y="153"/>
                </a:lnTo>
                <a:lnTo>
                  <a:pt x="2462" y="198"/>
                </a:lnTo>
                <a:lnTo>
                  <a:pt x="2550" y="248"/>
                </a:lnTo>
                <a:lnTo>
                  <a:pt x="2633" y="302"/>
                </a:lnTo>
                <a:lnTo>
                  <a:pt x="2711" y="363"/>
                </a:lnTo>
                <a:lnTo>
                  <a:pt x="2788" y="427"/>
                </a:lnTo>
                <a:lnTo>
                  <a:pt x="2860" y="495"/>
                </a:lnTo>
                <a:lnTo>
                  <a:pt x="2928" y="568"/>
                </a:lnTo>
                <a:lnTo>
                  <a:pt x="2991" y="644"/>
                </a:lnTo>
                <a:lnTo>
                  <a:pt x="3050" y="725"/>
                </a:lnTo>
                <a:lnTo>
                  <a:pt x="3105" y="808"/>
                </a:lnTo>
                <a:lnTo>
                  <a:pt x="3154" y="895"/>
                </a:lnTo>
                <a:lnTo>
                  <a:pt x="3198" y="987"/>
                </a:lnTo>
                <a:lnTo>
                  <a:pt x="3238" y="1080"/>
                </a:lnTo>
                <a:lnTo>
                  <a:pt x="3272" y="1176"/>
                </a:lnTo>
                <a:lnTo>
                  <a:pt x="3299" y="1274"/>
                </a:lnTo>
                <a:lnTo>
                  <a:pt x="3321" y="1376"/>
                </a:lnTo>
                <a:lnTo>
                  <a:pt x="3338" y="1479"/>
                </a:lnTo>
                <a:lnTo>
                  <a:pt x="3347" y="1584"/>
                </a:lnTo>
                <a:lnTo>
                  <a:pt x="3350" y="1691"/>
                </a:lnTo>
                <a:lnTo>
                  <a:pt x="3347" y="1798"/>
                </a:lnTo>
                <a:lnTo>
                  <a:pt x="3338" y="1903"/>
                </a:lnTo>
                <a:lnTo>
                  <a:pt x="3321" y="2006"/>
                </a:lnTo>
                <a:lnTo>
                  <a:pt x="3299" y="2107"/>
                </a:lnTo>
                <a:lnTo>
                  <a:pt x="3272" y="2206"/>
                </a:lnTo>
                <a:lnTo>
                  <a:pt x="3238" y="2302"/>
                </a:lnTo>
                <a:lnTo>
                  <a:pt x="3198" y="2396"/>
                </a:lnTo>
                <a:lnTo>
                  <a:pt x="3154" y="2486"/>
                </a:lnTo>
                <a:lnTo>
                  <a:pt x="3105" y="2573"/>
                </a:lnTo>
                <a:lnTo>
                  <a:pt x="3050" y="2657"/>
                </a:lnTo>
                <a:lnTo>
                  <a:pt x="2991" y="2737"/>
                </a:lnTo>
                <a:lnTo>
                  <a:pt x="2928" y="2814"/>
                </a:lnTo>
                <a:lnTo>
                  <a:pt x="2860" y="2887"/>
                </a:lnTo>
                <a:lnTo>
                  <a:pt x="2788" y="2955"/>
                </a:lnTo>
                <a:lnTo>
                  <a:pt x="2711" y="3019"/>
                </a:lnTo>
                <a:lnTo>
                  <a:pt x="2633" y="3079"/>
                </a:lnTo>
                <a:lnTo>
                  <a:pt x="2550" y="3134"/>
                </a:lnTo>
                <a:lnTo>
                  <a:pt x="2462" y="3184"/>
                </a:lnTo>
                <a:lnTo>
                  <a:pt x="2373" y="3228"/>
                </a:lnTo>
                <a:lnTo>
                  <a:pt x="2281" y="3268"/>
                </a:lnTo>
                <a:lnTo>
                  <a:pt x="2186" y="3302"/>
                </a:lnTo>
                <a:lnTo>
                  <a:pt x="2088" y="3330"/>
                </a:lnTo>
                <a:lnTo>
                  <a:pt x="1987" y="3353"/>
                </a:lnTo>
                <a:lnTo>
                  <a:pt x="1885" y="3368"/>
                </a:lnTo>
                <a:lnTo>
                  <a:pt x="1781" y="3379"/>
                </a:lnTo>
                <a:lnTo>
                  <a:pt x="1675" y="3382"/>
                </a:lnTo>
                <a:lnTo>
                  <a:pt x="1569" y="3379"/>
                </a:lnTo>
                <a:lnTo>
                  <a:pt x="1465" y="3368"/>
                </a:lnTo>
                <a:lnTo>
                  <a:pt x="1363" y="3353"/>
                </a:lnTo>
                <a:lnTo>
                  <a:pt x="1263" y="3330"/>
                </a:lnTo>
                <a:lnTo>
                  <a:pt x="1165" y="3302"/>
                </a:lnTo>
                <a:lnTo>
                  <a:pt x="1070" y="3268"/>
                </a:lnTo>
                <a:lnTo>
                  <a:pt x="977" y="3228"/>
                </a:lnTo>
                <a:lnTo>
                  <a:pt x="888" y="3184"/>
                </a:lnTo>
                <a:lnTo>
                  <a:pt x="802" y="3134"/>
                </a:lnTo>
                <a:lnTo>
                  <a:pt x="718" y="3079"/>
                </a:lnTo>
                <a:lnTo>
                  <a:pt x="639" y="3019"/>
                </a:lnTo>
                <a:lnTo>
                  <a:pt x="562" y="2955"/>
                </a:lnTo>
                <a:lnTo>
                  <a:pt x="491" y="2887"/>
                </a:lnTo>
                <a:lnTo>
                  <a:pt x="422" y="2814"/>
                </a:lnTo>
                <a:lnTo>
                  <a:pt x="359" y="2737"/>
                </a:lnTo>
                <a:lnTo>
                  <a:pt x="301" y="2657"/>
                </a:lnTo>
                <a:lnTo>
                  <a:pt x="246" y="2573"/>
                </a:lnTo>
                <a:lnTo>
                  <a:pt x="196" y="2486"/>
                </a:lnTo>
                <a:lnTo>
                  <a:pt x="152" y="2396"/>
                </a:lnTo>
                <a:lnTo>
                  <a:pt x="112" y="2302"/>
                </a:lnTo>
                <a:lnTo>
                  <a:pt x="79" y="2206"/>
                </a:lnTo>
                <a:lnTo>
                  <a:pt x="51" y="2107"/>
                </a:lnTo>
                <a:lnTo>
                  <a:pt x="29" y="2006"/>
                </a:lnTo>
                <a:lnTo>
                  <a:pt x="14" y="1903"/>
                </a:lnTo>
                <a:lnTo>
                  <a:pt x="3" y="1798"/>
                </a:lnTo>
                <a:lnTo>
                  <a:pt x="0" y="1691"/>
                </a:lnTo>
                <a:lnTo>
                  <a:pt x="3" y="1584"/>
                </a:lnTo>
                <a:lnTo>
                  <a:pt x="14" y="1479"/>
                </a:lnTo>
                <a:lnTo>
                  <a:pt x="29" y="1376"/>
                </a:lnTo>
                <a:lnTo>
                  <a:pt x="51" y="1274"/>
                </a:lnTo>
                <a:lnTo>
                  <a:pt x="79" y="1176"/>
                </a:lnTo>
                <a:lnTo>
                  <a:pt x="112" y="1080"/>
                </a:lnTo>
                <a:lnTo>
                  <a:pt x="152" y="987"/>
                </a:lnTo>
                <a:lnTo>
                  <a:pt x="196" y="895"/>
                </a:lnTo>
                <a:lnTo>
                  <a:pt x="246" y="808"/>
                </a:lnTo>
                <a:lnTo>
                  <a:pt x="301" y="725"/>
                </a:lnTo>
                <a:lnTo>
                  <a:pt x="359" y="644"/>
                </a:lnTo>
                <a:lnTo>
                  <a:pt x="422" y="568"/>
                </a:lnTo>
                <a:lnTo>
                  <a:pt x="491" y="495"/>
                </a:lnTo>
                <a:lnTo>
                  <a:pt x="562" y="427"/>
                </a:lnTo>
                <a:lnTo>
                  <a:pt x="639" y="363"/>
                </a:lnTo>
                <a:lnTo>
                  <a:pt x="718" y="302"/>
                </a:lnTo>
                <a:lnTo>
                  <a:pt x="802" y="248"/>
                </a:lnTo>
                <a:lnTo>
                  <a:pt x="888" y="198"/>
                </a:lnTo>
                <a:lnTo>
                  <a:pt x="977" y="153"/>
                </a:lnTo>
                <a:lnTo>
                  <a:pt x="1070" y="114"/>
                </a:lnTo>
                <a:lnTo>
                  <a:pt x="1165" y="80"/>
                </a:lnTo>
                <a:lnTo>
                  <a:pt x="1263" y="51"/>
                </a:lnTo>
                <a:lnTo>
                  <a:pt x="1363" y="29"/>
                </a:lnTo>
                <a:lnTo>
                  <a:pt x="1465" y="13"/>
                </a:lnTo>
                <a:lnTo>
                  <a:pt x="1569" y="3"/>
                </a:lnTo>
                <a:lnTo>
                  <a:pt x="167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grpSp>
        <p:nvGrpSpPr>
          <p:cNvPr id="130" name="Group 290"/>
          <p:cNvGrpSpPr>
            <a:grpSpLocks noChangeAspect="1"/>
          </p:cNvGrpSpPr>
          <p:nvPr/>
        </p:nvGrpSpPr>
        <p:grpSpPr bwMode="auto">
          <a:xfrm>
            <a:off x="1651398" y="4483148"/>
            <a:ext cx="396504" cy="355902"/>
            <a:chOff x="11542" y="9369"/>
            <a:chExt cx="459" cy="412"/>
          </a:xfrm>
          <a:solidFill>
            <a:srgbClr val="FFFFFF"/>
          </a:solidFill>
        </p:grpSpPr>
        <p:sp>
          <p:nvSpPr>
            <p:cNvPr id="131" name="Freeform 292"/>
            <p:cNvSpPr/>
            <p:nvPr/>
          </p:nvSpPr>
          <p:spPr bwMode="auto">
            <a:xfrm>
              <a:off x="11644" y="9447"/>
              <a:ext cx="357" cy="334"/>
            </a:xfrm>
            <a:custGeom>
              <a:avLst/>
              <a:gdLst>
                <a:gd name="T0" fmla="*/ 1493 w 2855"/>
                <a:gd name="T1" fmla="*/ 2 h 2676"/>
                <a:gd name="T2" fmla="*/ 1610 w 2855"/>
                <a:gd name="T3" fmla="*/ 15 h 2676"/>
                <a:gd name="T4" fmla="*/ 1708 w 2855"/>
                <a:gd name="T5" fmla="*/ 41 h 2676"/>
                <a:gd name="T6" fmla="*/ 1791 w 2855"/>
                <a:gd name="T7" fmla="*/ 78 h 2676"/>
                <a:gd name="T8" fmla="*/ 1858 w 2855"/>
                <a:gd name="T9" fmla="*/ 127 h 2676"/>
                <a:gd name="T10" fmla="*/ 1912 w 2855"/>
                <a:gd name="T11" fmla="*/ 185 h 2676"/>
                <a:gd name="T12" fmla="*/ 1955 w 2855"/>
                <a:gd name="T13" fmla="*/ 253 h 2676"/>
                <a:gd name="T14" fmla="*/ 1986 w 2855"/>
                <a:gd name="T15" fmla="*/ 329 h 2676"/>
                <a:gd name="T16" fmla="*/ 2009 w 2855"/>
                <a:gd name="T17" fmla="*/ 414 h 2676"/>
                <a:gd name="T18" fmla="*/ 2024 w 2855"/>
                <a:gd name="T19" fmla="*/ 505 h 2676"/>
                <a:gd name="T20" fmla="*/ 2033 w 2855"/>
                <a:gd name="T21" fmla="*/ 603 h 2676"/>
                <a:gd name="T22" fmla="*/ 2038 w 2855"/>
                <a:gd name="T23" fmla="*/ 707 h 2676"/>
                <a:gd name="T24" fmla="*/ 2040 w 2855"/>
                <a:gd name="T25" fmla="*/ 814 h 2676"/>
                <a:gd name="T26" fmla="*/ 2040 w 2855"/>
                <a:gd name="T27" fmla="*/ 926 h 2676"/>
                <a:gd name="T28" fmla="*/ 2028 w 2855"/>
                <a:gd name="T29" fmla="*/ 1073 h 2676"/>
                <a:gd name="T30" fmla="*/ 1992 w 2855"/>
                <a:gd name="T31" fmla="*/ 1214 h 2676"/>
                <a:gd name="T32" fmla="*/ 1937 w 2855"/>
                <a:gd name="T33" fmla="*/ 1349 h 2676"/>
                <a:gd name="T34" fmla="*/ 1865 w 2855"/>
                <a:gd name="T35" fmla="*/ 1469 h 2676"/>
                <a:gd name="T36" fmla="*/ 1779 w 2855"/>
                <a:gd name="T37" fmla="*/ 1575 h 2676"/>
                <a:gd name="T38" fmla="*/ 1683 w 2855"/>
                <a:gd name="T39" fmla="*/ 1658 h 2676"/>
                <a:gd name="T40" fmla="*/ 1632 w 2855"/>
                <a:gd name="T41" fmla="*/ 1861 h 2676"/>
                <a:gd name="T42" fmla="*/ 1825 w 2855"/>
                <a:gd name="T43" fmla="*/ 1884 h 2676"/>
                <a:gd name="T44" fmla="*/ 2007 w 2855"/>
                <a:gd name="T45" fmla="*/ 1923 h 2676"/>
                <a:gd name="T46" fmla="*/ 2177 w 2855"/>
                <a:gd name="T47" fmla="*/ 1975 h 2676"/>
                <a:gd name="T48" fmla="*/ 2332 w 2855"/>
                <a:gd name="T49" fmla="*/ 2038 h 2676"/>
                <a:gd name="T50" fmla="*/ 2471 w 2855"/>
                <a:gd name="T51" fmla="*/ 2114 h 2676"/>
                <a:gd name="T52" fmla="*/ 2592 w 2855"/>
                <a:gd name="T53" fmla="*/ 2199 h 2676"/>
                <a:gd name="T54" fmla="*/ 2692 w 2855"/>
                <a:gd name="T55" fmla="*/ 2292 h 2676"/>
                <a:gd name="T56" fmla="*/ 2770 w 2855"/>
                <a:gd name="T57" fmla="*/ 2394 h 2676"/>
                <a:gd name="T58" fmla="*/ 2824 w 2855"/>
                <a:gd name="T59" fmla="*/ 2503 h 2676"/>
                <a:gd name="T60" fmla="*/ 2852 w 2855"/>
                <a:gd name="T61" fmla="*/ 2617 h 2676"/>
                <a:gd name="T62" fmla="*/ 0 w 2855"/>
                <a:gd name="T63" fmla="*/ 2676 h 2676"/>
                <a:gd name="T64" fmla="*/ 15 w 2855"/>
                <a:gd name="T65" fmla="*/ 2559 h 2676"/>
                <a:gd name="T66" fmla="*/ 56 w 2855"/>
                <a:gd name="T67" fmla="*/ 2447 h 2676"/>
                <a:gd name="T68" fmla="*/ 122 w 2855"/>
                <a:gd name="T69" fmla="*/ 2342 h 2676"/>
                <a:gd name="T70" fmla="*/ 212 w 2855"/>
                <a:gd name="T71" fmla="*/ 2245 h 2676"/>
                <a:gd name="T72" fmla="*/ 322 w 2855"/>
                <a:gd name="T73" fmla="*/ 2154 h 2676"/>
                <a:gd name="T74" fmla="*/ 452 w 2855"/>
                <a:gd name="T75" fmla="*/ 2074 h 2676"/>
                <a:gd name="T76" fmla="*/ 600 w 2855"/>
                <a:gd name="T77" fmla="*/ 2005 h 2676"/>
                <a:gd name="T78" fmla="*/ 762 w 2855"/>
                <a:gd name="T79" fmla="*/ 1948 h 2676"/>
                <a:gd name="T80" fmla="*/ 939 w 2855"/>
                <a:gd name="T81" fmla="*/ 1902 h 2676"/>
                <a:gd name="T82" fmla="*/ 1126 w 2855"/>
                <a:gd name="T83" fmla="*/ 1871 h 2676"/>
                <a:gd name="T84" fmla="*/ 1225 w 2855"/>
                <a:gd name="T85" fmla="*/ 1691 h 2676"/>
                <a:gd name="T86" fmla="*/ 1124 w 2855"/>
                <a:gd name="T87" fmla="*/ 1619 h 2676"/>
                <a:gd name="T88" fmla="*/ 1032 w 2855"/>
                <a:gd name="T89" fmla="*/ 1525 h 2676"/>
                <a:gd name="T90" fmla="*/ 953 w 2855"/>
                <a:gd name="T91" fmla="*/ 1411 h 2676"/>
                <a:gd name="T92" fmla="*/ 890 w 2855"/>
                <a:gd name="T93" fmla="*/ 1283 h 2676"/>
                <a:gd name="T94" fmla="*/ 844 w 2855"/>
                <a:gd name="T95" fmla="*/ 1144 h 2676"/>
                <a:gd name="T96" fmla="*/ 820 w 2855"/>
                <a:gd name="T97" fmla="*/ 999 h 2676"/>
                <a:gd name="T98" fmla="*/ 817 w 2855"/>
                <a:gd name="T99" fmla="*/ 869 h 2676"/>
                <a:gd name="T100" fmla="*/ 817 w 2855"/>
                <a:gd name="T101" fmla="*/ 760 h 2676"/>
                <a:gd name="T102" fmla="*/ 820 w 2855"/>
                <a:gd name="T103" fmla="*/ 653 h 2676"/>
                <a:gd name="T104" fmla="*/ 827 w 2855"/>
                <a:gd name="T105" fmla="*/ 554 h 2676"/>
                <a:gd name="T106" fmla="*/ 839 w 2855"/>
                <a:gd name="T107" fmla="*/ 459 h 2676"/>
                <a:gd name="T108" fmla="*/ 858 w 2855"/>
                <a:gd name="T109" fmla="*/ 371 h 2676"/>
                <a:gd name="T110" fmla="*/ 885 w 2855"/>
                <a:gd name="T111" fmla="*/ 291 h 2676"/>
                <a:gd name="T112" fmla="*/ 921 w 2855"/>
                <a:gd name="T113" fmla="*/ 218 h 2676"/>
                <a:gd name="T114" fmla="*/ 969 w 2855"/>
                <a:gd name="T115" fmla="*/ 155 h 2676"/>
                <a:gd name="T116" fmla="*/ 1030 w 2855"/>
                <a:gd name="T117" fmla="*/ 101 h 2676"/>
                <a:gd name="T118" fmla="*/ 1105 w 2855"/>
                <a:gd name="T119" fmla="*/ 58 h 2676"/>
                <a:gd name="T120" fmla="*/ 1194 w 2855"/>
                <a:gd name="T121" fmla="*/ 26 h 2676"/>
                <a:gd name="T122" fmla="*/ 1302 w 2855"/>
                <a:gd name="T123" fmla="*/ 7 h 2676"/>
                <a:gd name="T124" fmla="*/ 1428 w 2855"/>
                <a:gd name="T125" fmla="*/ 0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5" h="2676">
                  <a:moveTo>
                    <a:pt x="1428" y="0"/>
                  </a:moveTo>
                  <a:lnTo>
                    <a:pt x="1493" y="2"/>
                  </a:lnTo>
                  <a:lnTo>
                    <a:pt x="1554" y="7"/>
                  </a:lnTo>
                  <a:lnTo>
                    <a:pt x="1610" y="15"/>
                  </a:lnTo>
                  <a:lnTo>
                    <a:pt x="1661" y="26"/>
                  </a:lnTo>
                  <a:lnTo>
                    <a:pt x="1708" y="41"/>
                  </a:lnTo>
                  <a:lnTo>
                    <a:pt x="1752" y="58"/>
                  </a:lnTo>
                  <a:lnTo>
                    <a:pt x="1791" y="78"/>
                  </a:lnTo>
                  <a:lnTo>
                    <a:pt x="1827" y="101"/>
                  </a:lnTo>
                  <a:lnTo>
                    <a:pt x="1858" y="127"/>
                  </a:lnTo>
                  <a:lnTo>
                    <a:pt x="1888" y="155"/>
                  </a:lnTo>
                  <a:lnTo>
                    <a:pt x="1912" y="185"/>
                  </a:lnTo>
                  <a:lnTo>
                    <a:pt x="1935" y="218"/>
                  </a:lnTo>
                  <a:lnTo>
                    <a:pt x="1955" y="253"/>
                  </a:lnTo>
                  <a:lnTo>
                    <a:pt x="1972" y="291"/>
                  </a:lnTo>
                  <a:lnTo>
                    <a:pt x="1986" y="329"/>
                  </a:lnTo>
                  <a:lnTo>
                    <a:pt x="1998" y="371"/>
                  </a:lnTo>
                  <a:lnTo>
                    <a:pt x="2009" y="414"/>
                  </a:lnTo>
                  <a:lnTo>
                    <a:pt x="2017" y="459"/>
                  </a:lnTo>
                  <a:lnTo>
                    <a:pt x="2024" y="505"/>
                  </a:lnTo>
                  <a:lnTo>
                    <a:pt x="2030" y="554"/>
                  </a:lnTo>
                  <a:lnTo>
                    <a:pt x="2033" y="603"/>
                  </a:lnTo>
                  <a:lnTo>
                    <a:pt x="2037" y="653"/>
                  </a:lnTo>
                  <a:lnTo>
                    <a:pt x="2038" y="707"/>
                  </a:lnTo>
                  <a:lnTo>
                    <a:pt x="2039" y="760"/>
                  </a:lnTo>
                  <a:lnTo>
                    <a:pt x="2040" y="814"/>
                  </a:lnTo>
                  <a:lnTo>
                    <a:pt x="2040" y="869"/>
                  </a:lnTo>
                  <a:lnTo>
                    <a:pt x="2040" y="926"/>
                  </a:lnTo>
                  <a:lnTo>
                    <a:pt x="2037" y="999"/>
                  </a:lnTo>
                  <a:lnTo>
                    <a:pt x="2028" y="1073"/>
                  </a:lnTo>
                  <a:lnTo>
                    <a:pt x="2012" y="1144"/>
                  </a:lnTo>
                  <a:lnTo>
                    <a:pt x="1992" y="1214"/>
                  </a:lnTo>
                  <a:lnTo>
                    <a:pt x="1967" y="1283"/>
                  </a:lnTo>
                  <a:lnTo>
                    <a:pt x="1937" y="1349"/>
                  </a:lnTo>
                  <a:lnTo>
                    <a:pt x="1902" y="1411"/>
                  </a:lnTo>
                  <a:lnTo>
                    <a:pt x="1865" y="1469"/>
                  </a:lnTo>
                  <a:lnTo>
                    <a:pt x="1824" y="1525"/>
                  </a:lnTo>
                  <a:lnTo>
                    <a:pt x="1779" y="1575"/>
                  </a:lnTo>
                  <a:lnTo>
                    <a:pt x="1732" y="1619"/>
                  </a:lnTo>
                  <a:lnTo>
                    <a:pt x="1683" y="1658"/>
                  </a:lnTo>
                  <a:lnTo>
                    <a:pt x="1632" y="1691"/>
                  </a:lnTo>
                  <a:lnTo>
                    <a:pt x="1632" y="1861"/>
                  </a:lnTo>
                  <a:lnTo>
                    <a:pt x="1730" y="1871"/>
                  </a:lnTo>
                  <a:lnTo>
                    <a:pt x="1825" y="1884"/>
                  </a:lnTo>
                  <a:lnTo>
                    <a:pt x="1918" y="1902"/>
                  </a:lnTo>
                  <a:lnTo>
                    <a:pt x="2007" y="1923"/>
                  </a:lnTo>
                  <a:lnTo>
                    <a:pt x="2094" y="1948"/>
                  </a:lnTo>
                  <a:lnTo>
                    <a:pt x="2177" y="1975"/>
                  </a:lnTo>
                  <a:lnTo>
                    <a:pt x="2257" y="2005"/>
                  </a:lnTo>
                  <a:lnTo>
                    <a:pt x="2332" y="2038"/>
                  </a:lnTo>
                  <a:lnTo>
                    <a:pt x="2404" y="2074"/>
                  </a:lnTo>
                  <a:lnTo>
                    <a:pt x="2471" y="2114"/>
                  </a:lnTo>
                  <a:lnTo>
                    <a:pt x="2534" y="2154"/>
                  </a:lnTo>
                  <a:lnTo>
                    <a:pt x="2592" y="2199"/>
                  </a:lnTo>
                  <a:lnTo>
                    <a:pt x="2645" y="2245"/>
                  </a:lnTo>
                  <a:lnTo>
                    <a:pt x="2692" y="2292"/>
                  </a:lnTo>
                  <a:lnTo>
                    <a:pt x="2734" y="2342"/>
                  </a:lnTo>
                  <a:lnTo>
                    <a:pt x="2770" y="2394"/>
                  </a:lnTo>
                  <a:lnTo>
                    <a:pt x="2800" y="2447"/>
                  </a:lnTo>
                  <a:lnTo>
                    <a:pt x="2824" y="2503"/>
                  </a:lnTo>
                  <a:lnTo>
                    <a:pt x="2842" y="2559"/>
                  </a:lnTo>
                  <a:lnTo>
                    <a:pt x="2852" y="2617"/>
                  </a:lnTo>
                  <a:lnTo>
                    <a:pt x="2855" y="2676"/>
                  </a:lnTo>
                  <a:lnTo>
                    <a:pt x="0" y="2676"/>
                  </a:lnTo>
                  <a:lnTo>
                    <a:pt x="5" y="2617"/>
                  </a:lnTo>
                  <a:lnTo>
                    <a:pt x="15" y="2559"/>
                  </a:lnTo>
                  <a:lnTo>
                    <a:pt x="32" y="2503"/>
                  </a:lnTo>
                  <a:lnTo>
                    <a:pt x="56" y="2447"/>
                  </a:lnTo>
                  <a:lnTo>
                    <a:pt x="87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2" y="2245"/>
                  </a:lnTo>
                  <a:lnTo>
                    <a:pt x="265" y="2199"/>
                  </a:lnTo>
                  <a:lnTo>
                    <a:pt x="322" y="2154"/>
                  </a:lnTo>
                  <a:lnTo>
                    <a:pt x="385" y="2114"/>
                  </a:lnTo>
                  <a:lnTo>
                    <a:pt x="452" y="2074"/>
                  </a:lnTo>
                  <a:lnTo>
                    <a:pt x="523" y="2038"/>
                  </a:lnTo>
                  <a:lnTo>
                    <a:pt x="600" y="2005"/>
                  </a:lnTo>
                  <a:lnTo>
                    <a:pt x="679" y="1975"/>
                  </a:lnTo>
                  <a:lnTo>
                    <a:pt x="762" y="1948"/>
                  </a:lnTo>
                  <a:lnTo>
                    <a:pt x="849" y="1923"/>
                  </a:lnTo>
                  <a:lnTo>
                    <a:pt x="939" y="1902"/>
                  </a:lnTo>
                  <a:lnTo>
                    <a:pt x="1031" y="1884"/>
                  </a:lnTo>
                  <a:lnTo>
                    <a:pt x="1126" y="1871"/>
                  </a:lnTo>
                  <a:lnTo>
                    <a:pt x="1225" y="1861"/>
                  </a:lnTo>
                  <a:lnTo>
                    <a:pt x="1225" y="1691"/>
                  </a:lnTo>
                  <a:lnTo>
                    <a:pt x="1173" y="1658"/>
                  </a:lnTo>
                  <a:lnTo>
                    <a:pt x="1124" y="1619"/>
                  </a:lnTo>
                  <a:lnTo>
                    <a:pt x="1077" y="1575"/>
                  </a:lnTo>
                  <a:lnTo>
                    <a:pt x="1032" y="1525"/>
                  </a:lnTo>
                  <a:lnTo>
                    <a:pt x="992" y="1469"/>
                  </a:lnTo>
                  <a:lnTo>
                    <a:pt x="953" y="1411"/>
                  </a:lnTo>
                  <a:lnTo>
                    <a:pt x="920" y="1349"/>
                  </a:lnTo>
                  <a:lnTo>
                    <a:pt x="890" y="1283"/>
                  </a:lnTo>
                  <a:lnTo>
                    <a:pt x="864" y="1214"/>
                  </a:lnTo>
                  <a:lnTo>
                    <a:pt x="844" y="1144"/>
                  </a:lnTo>
                  <a:lnTo>
                    <a:pt x="829" y="1073"/>
                  </a:lnTo>
                  <a:lnTo>
                    <a:pt x="820" y="999"/>
                  </a:lnTo>
                  <a:lnTo>
                    <a:pt x="817" y="926"/>
                  </a:lnTo>
                  <a:lnTo>
                    <a:pt x="817" y="869"/>
                  </a:lnTo>
                  <a:lnTo>
                    <a:pt x="817" y="814"/>
                  </a:lnTo>
                  <a:lnTo>
                    <a:pt x="817" y="760"/>
                  </a:lnTo>
                  <a:lnTo>
                    <a:pt x="818" y="707"/>
                  </a:lnTo>
                  <a:lnTo>
                    <a:pt x="820" y="653"/>
                  </a:lnTo>
                  <a:lnTo>
                    <a:pt x="824" y="603"/>
                  </a:lnTo>
                  <a:lnTo>
                    <a:pt x="827" y="554"/>
                  </a:lnTo>
                  <a:lnTo>
                    <a:pt x="833" y="505"/>
                  </a:lnTo>
                  <a:lnTo>
                    <a:pt x="839" y="459"/>
                  </a:lnTo>
                  <a:lnTo>
                    <a:pt x="847" y="414"/>
                  </a:lnTo>
                  <a:lnTo>
                    <a:pt x="858" y="371"/>
                  </a:lnTo>
                  <a:lnTo>
                    <a:pt x="871" y="329"/>
                  </a:lnTo>
                  <a:lnTo>
                    <a:pt x="885" y="291"/>
                  </a:lnTo>
                  <a:lnTo>
                    <a:pt x="902" y="253"/>
                  </a:lnTo>
                  <a:lnTo>
                    <a:pt x="921" y="218"/>
                  </a:lnTo>
                  <a:lnTo>
                    <a:pt x="943" y="185"/>
                  </a:lnTo>
                  <a:lnTo>
                    <a:pt x="969" y="155"/>
                  </a:lnTo>
                  <a:lnTo>
                    <a:pt x="997" y="127"/>
                  </a:lnTo>
                  <a:lnTo>
                    <a:pt x="1030" y="101"/>
                  </a:lnTo>
                  <a:lnTo>
                    <a:pt x="1065" y="78"/>
                  </a:lnTo>
                  <a:lnTo>
                    <a:pt x="1105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6" y="15"/>
                  </a:lnTo>
                  <a:lnTo>
                    <a:pt x="1302" y="7"/>
                  </a:lnTo>
                  <a:lnTo>
                    <a:pt x="1362" y="2"/>
                  </a:lnTo>
                  <a:lnTo>
                    <a:pt x="1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2" name="Freeform 293"/>
            <p:cNvSpPr/>
            <p:nvPr/>
          </p:nvSpPr>
          <p:spPr bwMode="auto">
            <a:xfrm>
              <a:off x="11542" y="9369"/>
              <a:ext cx="251" cy="335"/>
            </a:xfrm>
            <a:custGeom>
              <a:avLst/>
              <a:gdLst>
                <a:gd name="T0" fmla="*/ 1427 w 2007"/>
                <a:gd name="T1" fmla="*/ 0 h 2675"/>
                <a:gd name="T2" fmla="*/ 1552 w 2007"/>
                <a:gd name="T3" fmla="*/ 7 h 2675"/>
                <a:gd name="T4" fmla="*/ 1660 w 2007"/>
                <a:gd name="T5" fmla="*/ 26 h 2675"/>
                <a:gd name="T6" fmla="*/ 1749 w 2007"/>
                <a:gd name="T7" fmla="*/ 56 h 2675"/>
                <a:gd name="T8" fmla="*/ 1823 w 2007"/>
                <a:gd name="T9" fmla="*/ 99 h 2675"/>
                <a:gd name="T10" fmla="*/ 1884 w 2007"/>
                <a:gd name="T11" fmla="*/ 151 h 2675"/>
                <a:gd name="T12" fmla="*/ 1932 w 2007"/>
                <a:gd name="T13" fmla="*/ 214 h 2675"/>
                <a:gd name="T14" fmla="*/ 1969 w 2007"/>
                <a:gd name="T15" fmla="*/ 285 h 2675"/>
                <a:gd name="T16" fmla="*/ 1996 w 2007"/>
                <a:gd name="T17" fmla="*/ 365 h 2675"/>
                <a:gd name="T18" fmla="*/ 1942 w 2007"/>
                <a:gd name="T19" fmla="*/ 423 h 2675"/>
                <a:gd name="T20" fmla="*/ 1824 w 2007"/>
                <a:gd name="T21" fmla="*/ 464 h 2675"/>
                <a:gd name="T22" fmla="*/ 1721 w 2007"/>
                <a:gd name="T23" fmla="*/ 522 h 2675"/>
                <a:gd name="T24" fmla="*/ 1633 w 2007"/>
                <a:gd name="T25" fmla="*/ 597 h 2675"/>
                <a:gd name="T26" fmla="*/ 1559 w 2007"/>
                <a:gd name="T27" fmla="*/ 686 h 2675"/>
                <a:gd name="T28" fmla="*/ 1500 w 2007"/>
                <a:gd name="T29" fmla="*/ 791 h 2675"/>
                <a:gd name="T30" fmla="*/ 1452 w 2007"/>
                <a:gd name="T31" fmla="*/ 924 h 2675"/>
                <a:gd name="T32" fmla="*/ 1424 w 2007"/>
                <a:gd name="T33" fmla="*/ 1069 h 2675"/>
                <a:gd name="T34" fmla="*/ 1408 w 2007"/>
                <a:gd name="T35" fmla="*/ 1221 h 2675"/>
                <a:gd name="T36" fmla="*/ 1402 w 2007"/>
                <a:gd name="T37" fmla="*/ 1379 h 2675"/>
                <a:gd name="T38" fmla="*/ 1402 w 2007"/>
                <a:gd name="T39" fmla="*/ 1543 h 2675"/>
                <a:gd name="T40" fmla="*/ 1415 w 2007"/>
                <a:gd name="T41" fmla="*/ 1708 h 2675"/>
                <a:gd name="T42" fmla="*/ 1452 w 2007"/>
                <a:gd name="T43" fmla="*/ 1872 h 2675"/>
                <a:gd name="T44" fmla="*/ 1511 w 2007"/>
                <a:gd name="T45" fmla="*/ 2031 h 2675"/>
                <a:gd name="T46" fmla="*/ 1589 w 2007"/>
                <a:gd name="T47" fmla="*/ 2176 h 2675"/>
                <a:gd name="T48" fmla="*/ 1679 w 2007"/>
                <a:gd name="T49" fmla="*/ 2299 h 2675"/>
                <a:gd name="T50" fmla="*/ 1478 w 2007"/>
                <a:gd name="T51" fmla="*/ 2353 h 2675"/>
                <a:gd name="T52" fmla="*/ 1291 w 2007"/>
                <a:gd name="T53" fmla="*/ 2423 h 2675"/>
                <a:gd name="T54" fmla="*/ 1121 w 2007"/>
                <a:gd name="T55" fmla="*/ 2509 h 2675"/>
                <a:gd name="T56" fmla="*/ 988 w 2007"/>
                <a:gd name="T57" fmla="*/ 2595 h 2675"/>
                <a:gd name="T58" fmla="*/ 889 w 2007"/>
                <a:gd name="T59" fmla="*/ 2675 h 2675"/>
                <a:gd name="T60" fmla="*/ 3 w 2007"/>
                <a:gd name="T61" fmla="*/ 2617 h 2675"/>
                <a:gd name="T62" fmla="*/ 31 w 2007"/>
                <a:gd name="T63" fmla="*/ 2502 h 2675"/>
                <a:gd name="T64" fmla="*/ 85 w 2007"/>
                <a:gd name="T65" fmla="*/ 2394 h 2675"/>
                <a:gd name="T66" fmla="*/ 164 w 2007"/>
                <a:gd name="T67" fmla="*/ 2292 h 2675"/>
                <a:gd name="T68" fmla="*/ 263 w 2007"/>
                <a:gd name="T69" fmla="*/ 2198 h 2675"/>
                <a:gd name="T70" fmla="*/ 384 w 2007"/>
                <a:gd name="T71" fmla="*/ 2114 h 2675"/>
                <a:gd name="T72" fmla="*/ 523 w 2007"/>
                <a:gd name="T73" fmla="*/ 2038 h 2675"/>
                <a:gd name="T74" fmla="*/ 679 w 2007"/>
                <a:gd name="T75" fmla="*/ 1975 h 2675"/>
                <a:gd name="T76" fmla="*/ 848 w 2007"/>
                <a:gd name="T77" fmla="*/ 1923 h 2675"/>
                <a:gd name="T78" fmla="*/ 1030 w 2007"/>
                <a:gd name="T79" fmla="*/ 1884 h 2675"/>
                <a:gd name="T80" fmla="*/ 1223 w 2007"/>
                <a:gd name="T81" fmla="*/ 1860 h 2675"/>
                <a:gd name="T82" fmla="*/ 1173 w 2007"/>
                <a:gd name="T83" fmla="*/ 1658 h 2675"/>
                <a:gd name="T84" fmla="*/ 1076 w 2007"/>
                <a:gd name="T85" fmla="*/ 1574 h 2675"/>
                <a:gd name="T86" fmla="*/ 991 w 2007"/>
                <a:gd name="T87" fmla="*/ 1469 h 2675"/>
                <a:gd name="T88" fmla="*/ 918 w 2007"/>
                <a:gd name="T89" fmla="*/ 1348 h 2675"/>
                <a:gd name="T90" fmla="*/ 864 w 2007"/>
                <a:gd name="T91" fmla="*/ 1214 h 2675"/>
                <a:gd name="T92" fmla="*/ 828 w 2007"/>
                <a:gd name="T93" fmla="*/ 1071 h 2675"/>
                <a:gd name="T94" fmla="*/ 815 w 2007"/>
                <a:gd name="T95" fmla="*/ 926 h 2675"/>
                <a:gd name="T96" fmla="*/ 816 w 2007"/>
                <a:gd name="T97" fmla="*/ 814 h 2675"/>
                <a:gd name="T98" fmla="*/ 818 w 2007"/>
                <a:gd name="T99" fmla="*/ 705 h 2675"/>
                <a:gd name="T100" fmla="*/ 822 w 2007"/>
                <a:gd name="T101" fmla="*/ 602 h 2675"/>
                <a:gd name="T102" fmla="*/ 832 w 2007"/>
                <a:gd name="T103" fmla="*/ 505 h 2675"/>
                <a:gd name="T104" fmla="*/ 847 w 2007"/>
                <a:gd name="T105" fmla="*/ 414 h 2675"/>
                <a:gd name="T106" fmla="*/ 869 w 2007"/>
                <a:gd name="T107" fmla="*/ 329 h 2675"/>
                <a:gd name="T108" fmla="*/ 900 w 2007"/>
                <a:gd name="T109" fmla="*/ 252 h 2675"/>
                <a:gd name="T110" fmla="*/ 943 w 2007"/>
                <a:gd name="T111" fmla="*/ 184 h 2675"/>
                <a:gd name="T112" fmla="*/ 997 w 2007"/>
                <a:gd name="T113" fmla="*/ 126 h 2675"/>
                <a:gd name="T114" fmla="*/ 1064 w 2007"/>
                <a:gd name="T115" fmla="*/ 78 h 2675"/>
                <a:gd name="T116" fmla="*/ 1147 w 2007"/>
                <a:gd name="T117" fmla="*/ 41 h 2675"/>
                <a:gd name="T118" fmla="*/ 1245 w 2007"/>
                <a:gd name="T119" fmla="*/ 15 h 2675"/>
                <a:gd name="T120" fmla="*/ 1362 w 2007"/>
                <a:gd name="T121" fmla="*/ 1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7" h="2675">
                  <a:moveTo>
                    <a:pt x="1427" y="0"/>
                  </a:moveTo>
                  <a:lnTo>
                    <a:pt x="1427" y="0"/>
                  </a:lnTo>
                  <a:lnTo>
                    <a:pt x="1492" y="1"/>
                  </a:lnTo>
                  <a:lnTo>
                    <a:pt x="1552" y="7"/>
                  </a:lnTo>
                  <a:lnTo>
                    <a:pt x="1608" y="15"/>
                  </a:lnTo>
                  <a:lnTo>
                    <a:pt x="1660" y="26"/>
                  </a:lnTo>
                  <a:lnTo>
                    <a:pt x="1707" y="39"/>
                  </a:lnTo>
                  <a:lnTo>
                    <a:pt x="1749" y="56"/>
                  </a:lnTo>
                  <a:lnTo>
                    <a:pt x="1789" y="77"/>
                  </a:lnTo>
                  <a:lnTo>
                    <a:pt x="1823" y="99"/>
                  </a:lnTo>
                  <a:lnTo>
                    <a:pt x="1856" y="124"/>
                  </a:lnTo>
                  <a:lnTo>
                    <a:pt x="1884" y="151"/>
                  </a:lnTo>
                  <a:lnTo>
                    <a:pt x="1910" y="182"/>
                  </a:lnTo>
                  <a:lnTo>
                    <a:pt x="1932" y="214"/>
                  </a:lnTo>
                  <a:lnTo>
                    <a:pt x="1952" y="249"/>
                  </a:lnTo>
                  <a:lnTo>
                    <a:pt x="1969" y="285"/>
                  </a:lnTo>
                  <a:lnTo>
                    <a:pt x="1984" y="324"/>
                  </a:lnTo>
                  <a:lnTo>
                    <a:pt x="1996" y="365"/>
                  </a:lnTo>
                  <a:lnTo>
                    <a:pt x="2007" y="407"/>
                  </a:lnTo>
                  <a:lnTo>
                    <a:pt x="1942" y="423"/>
                  </a:lnTo>
                  <a:lnTo>
                    <a:pt x="1882" y="442"/>
                  </a:lnTo>
                  <a:lnTo>
                    <a:pt x="1824" y="464"/>
                  </a:lnTo>
                  <a:lnTo>
                    <a:pt x="1771" y="492"/>
                  </a:lnTo>
                  <a:lnTo>
                    <a:pt x="1721" y="522"/>
                  </a:lnTo>
                  <a:lnTo>
                    <a:pt x="1676" y="557"/>
                  </a:lnTo>
                  <a:lnTo>
                    <a:pt x="1633" y="597"/>
                  </a:lnTo>
                  <a:lnTo>
                    <a:pt x="1594" y="640"/>
                  </a:lnTo>
                  <a:lnTo>
                    <a:pt x="1559" y="686"/>
                  </a:lnTo>
                  <a:lnTo>
                    <a:pt x="1528" y="737"/>
                  </a:lnTo>
                  <a:lnTo>
                    <a:pt x="1500" y="791"/>
                  </a:lnTo>
                  <a:lnTo>
                    <a:pt x="1473" y="857"/>
                  </a:lnTo>
                  <a:lnTo>
                    <a:pt x="1452" y="924"/>
                  </a:lnTo>
                  <a:lnTo>
                    <a:pt x="1436" y="996"/>
                  </a:lnTo>
                  <a:lnTo>
                    <a:pt x="1424" y="1069"/>
                  </a:lnTo>
                  <a:lnTo>
                    <a:pt x="1415" y="1144"/>
                  </a:lnTo>
                  <a:lnTo>
                    <a:pt x="1408" y="1221"/>
                  </a:lnTo>
                  <a:lnTo>
                    <a:pt x="1404" y="1299"/>
                  </a:lnTo>
                  <a:lnTo>
                    <a:pt x="1402" y="1379"/>
                  </a:lnTo>
                  <a:lnTo>
                    <a:pt x="1402" y="1460"/>
                  </a:lnTo>
                  <a:lnTo>
                    <a:pt x="1402" y="1543"/>
                  </a:lnTo>
                  <a:lnTo>
                    <a:pt x="1406" y="1625"/>
                  </a:lnTo>
                  <a:lnTo>
                    <a:pt x="1415" y="1708"/>
                  </a:lnTo>
                  <a:lnTo>
                    <a:pt x="1430" y="1790"/>
                  </a:lnTo>
                  <a:lnTo>
                    <a:pt x="1452" y="1872"/>
                  </a:lnTo>
                  <a:lnTo>
                    <a:pt x="1478" y="1952"/>
                  </a:lnTo>
                  <a:lnTo>
                    <a:pt x="1511" y="2031"/>
                  </a:lnTo>
                  <a:lnTo>
                    <a:pt x="1550" y="2109"/>
                  </a:lnTo>
                  <a:lnTo>
                    <a:pt x="1589" y="2176"/>
                  </a:lnTo>
                  <a:lnTo>
                    <a:pt x="1633" y="2239"/>
                  </a:lnTo>
                  <a:lnTo>
                    <a:pt x="1679" y="2299"/>
                  </a:lnTo>
                  <a:lnTo>
                    <a:pt x="1577" y="2324"/>
                  </a:lnTo>
                  <a:lnTo>
                    <a:pt x="1478" y="2353"/>
                  </a:lnTo>
                  <a:lnTo>
                    <a:pt x="1383" y="2386"/>
                  </a:lnTo>
                  <a:lnTo>
                    <a:pt x="1291" y="2423"/>
                  </a:lnTo>
                  <a:lnTo>
                    <a:pt x="1204" y="2464"/>
                  </a:lnTo>
                  <a:lnTo>
                    <a:pt x="1121" y="2509"/>
                  </a:lnTo>
                  <a:lnTo>
                    <a:pt x="1043" y="2557"/>
                  </a:lnTo>
                  <a:lnTo>
                    <a:pt x="988" y="2595"/>
                  </a:lnTo>
                  <a:lnTo>
                    <a:pt x="936" y="2635"/>
                  </a:lnTo>
                  <a:lnTo>
                    <a:pt x="889" y="2675"/>
                  </a:lnTo>
                  <a:lnTo>
                    <a:pt x="0" y="2675"/>
                  </a:lnTo>
                  <a:lnTo>
                    <a:pt x="3" y="2617"/>
                  </a:lnTo>
                  <a:lnTo>
                    <a:pt x="15" y="2559"/>
                  </a:lnTo>
                  <a:lnTo>
                    <a:pt x="31" y="2502"/>
                  </a:lnTo>
                  <a:lnTo>
                    <a:pt x="55" y="2447"/>
                  </a:lnTo>
                  <a:lnTo>
                    <a:pt x="85" y="2394"/>
                  </a:lnTo>
                  <a:lnTo>
                    <a:pt x="122" y="2342"/>
                  </a:lnTo>
                  <a:lnTo>
                    <a:pt x="164" y="2292"/>
                  </a:lnTo>
                  <a:lnTo>
                    <a:pt x="211" y="2244"/>
                  </a:lnTo>
                  <a:lnTo>
                    <a:pt x="263" y="2198"/>
                  </a:lnTo>
                  <a:lnTo>
                    <a:pt x="321" y="2154"/>
                  </a:lnTo>
                  <a:lnTo>
                    <a:pt x="384" y="2114"/>
                  </a:lnTo>
                  <a:lnTo>
                    <a:pt x="451" y="2074"/>
                  </a:lnTo>
                  <a:lnTo>
                    <a:pt x="523" y="2038"/>
                  </a:lnTo>
                  <a:lnTo>
                    <a:pt x="599" y="2005"/>
                  </a:lnTo>
                  <a:lnTo>
                    <a:pt x="679" y="1975"/>
                  </a:lnTo>
                  <a:lnTo>
                    <a:pt x="762" y="1946"/>
                  </a:lnTo>
                  <a:lnTo>
                    <a:pt x="848" y="1923"/>
                  </a:lnTo>
                  <a:lnTo>
                    <a:pt x="937" y="1901"/>
                  </a:lnTo>
                  <a:lnTo>
                    <a:pt x="1030" y="1884"/>
                  </a:lnTo>
                  <a:lnTo>
                    <a:pt x="1126" y="1871"/>
                  </a:lnTo>
                  <a:lnTo>
                    <a:pt x="1223" y="1860"/>
                  </a:lnTo>
                  <a:lnTo>
                    <a:pt x="1223" y="1691"/>
                  </a:lnTo>
                  <a:lnTo>
                    <a:pt x="1173" y="1658"/>
                  </a:lnTo>
                  <a:lnTo>
                    <a:pt x="1123" y="1619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1" y="1469"/>
                  </a:lnTo>
                  <a:lnTo>
                    <a:pt x="953" y="1411"/>
                  </a:lnTo>
                  <a:lnTo>
                    <a:pt x="918" y="1348"/>
                  </a:lnTo>
                  <a:lnTo>
                    <a:pt x="889" y="1283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1"/>
                  </a:lnTo>
                  <a:lnTo>
                    <a:pt x="819" y="999"/>
                  </a:lnTo>
                  <a:lnTo>
                    <a:pt x="815" y="926"/>
                  </a:lnTo>
                  <a:lnTo>
                    <a:pt x="815" y="869"/>
                  </a:lnTo>
                  <a:lnTo>
                    <a:pt x="816" y="814"/>
                  </a:lnTo>
                  <a:lnTo>
                    <a:pt x="816" y="759"/>
                  </a:lnTo>
                  <a:lnTo>
                    <a:pt x="818" y="705"/>
                  </a:lnTo>
                  <a:lnTo>
                    <a:pt x="820" y="653"/>
                  </a:lnTo>
                  <a:lnTo>
                    <a:pt x="822" y="602"/>
                  </a:lnTo>
                  <a:lnTo>
                    <a:pt x="827" y="553"/>
                  </a:lnTo>
                  <a:lnTo>
                    <a:pt x="832" y="505"/>
                  </a:lnTo>
                  <a:lnTo>
                    <a:pt x="839" y="458"/>
                  </a:lnTo>
                  <a:lnTo>
                    <a:pt x="847" y="414"/>
                  </a:lnTo>
                  <a:lnTo>
                    <a:pt x="857" y="371"/>
                  </a:lnTo>
                  <a:lnTo>
                    <a:pt x="869" y="329"/>
                  </a:lnTo>
                  <a:lnTo>
                    <a:pt x="884" y="289"/>
                  </a:lnTo>
                  <a:lnTo>
                    <a:pt x="900" y="252"/>
                  </a:lnTo>
                  <a:lnTo>
                    <a:pt x="921" y="217"/>
                  </a:lnTo>
                  <a:lnTo>
                    <a:pt x="943" y="184"/>
                  </a:lnTo>
                  <a:lnTo>
                    <a:pt x="969" y="154"/>
                  </a:lnTo>
                  <a:lnTo>
                    <a:pt x="997" y="126"/>
                  </a:lnTo>
                  <a:lnTo>
                    <a:pt x="1029" y="100"/>
                  </a:lnTo>
                  <a:lnTo>
                    <a:pt x="1064" y="78"/>
                  </a:lnTo>
                  <a:lnTo>
                    <a:pt x="1103" y="58"/>
                  </a:lnTo>
                  <a:lnTo>
                    <a:pt x="1147" y="41"/>
                  </a:lnTo>
                  <a:lnTo>
                    <a:pt x="1194" y="26"/>
                  </a:lnTo>
                  <a:lnTo>
                    <a:pt x="1245" y="15"/>
                  </a:lnTo>
                  <a:lnTo>
                    <a:pt x="1301" y="7"/>
                  </a:lnTo>
                  <a:lnTo>
                    <a:pt x="1362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33" name="Group 301"/>
          <p:cNvGrpSpPr>
            <a:grpSpLocks noChangeAspect="1"/>
          </p:cNvGrpSpPr>
          <p:nvPr/>
        </p:nvGrpSpPr>
        <p:grpSpPr bwMode="auto">
          <a:xfrm>
            <a:off x="1073567" y="4483148"/>
            <a:ext cx="352448" cy="355902"/>
            <a:chOff x="11400" y="9906"/>
            <a:chExt cx="408" cy="412"/>
          </a:xfrm>
          <a:solidFill>
            <a:srgbClr val="FFFFFF"/>
          </a:solidFill>
        </p:grpSpPr>
        <p:sp>
          <p:nvSpPr>
            <p:cNvPr id="134" name="Freeform 303"/>
            <p:cNvSpPr/>
            <p:nvPr/>
          </p:nvSpPr>
          <p:spPr bwMode="auto">
            <a:xfrm>
              <a:off x="11604" y="10151"/>
              <a:ext cx="204" cy="167"/>
            </a:xfrm>
            <a:custGeom>
              <a:avLst/>
              <a:gdLst>
                <a:gd name="T0" fmla="*/ 1427 w 1631"/>
                <a:gd name="T1" fmla="*/ 0 h 1337"/>
                <a:gd name="T2" fmla="*/ 1631 w 1631"/>
                <a:gd name="T3" fmla="*/ 205 h 1337"/>
                <a:gd name="T4" fmla="*/ 509 w 1631"/>
                <a:gd name="T5" fmla="*/ 1337 h 1337"/>
                <a:gd name="T6" fmla="*/ 0 w 1631"/>
                <a:gd name="T7" fmla="*/ 823 h 1337"/>
                <a:gd name="T8" fmla="*/ 204 w 1631"/>
                <a:gd name="T9" fmla="*/ 616 h 1337"/>
                <a:gd name="T10" fmla="*/ 509 w 1631"/>
                <a:gd name="T11" fmla="*/ 925 h 1337"/>
                <a:gd name="T12" fmla="*/ 1427 w 1631"/>
                <a:gd name="T1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1" h="1337">
                  <a:moveTo>
                    <a:pt x="1427" y="0"/>
                  </a:moveTo>
                  <a:lnTo>
                    <a:pt x="1631" y="205"/>
                  </a:lnTo>
                  <a:lnTo>
                    <a:pt x="509" y="1337"/>
                  </a:lnTo>
                  <a:lnTo>
                    <a:pt x="0" y="823"/>
                  </a:lnTo>
                  <a:lnTo>
                    <a:pt x="204" y="616"/>
                  </a:lnTo>
                  <a:lnTo>
                    <a:pt x="509" y="925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5" name="Freeform 304"/>
            <p:cNvSpPr/>
            <p:nvPr/>
          </p:nvSpPr>
          <p:spPr bwMode="auto">
            <a:xfrm>
              <a:off x="11400" y="9906"/>
              <a:ext cx="306" cy="335"/>
            </a:xfrm>
            <a:custGeom>
              <a:avLst/>
              <a:gdLst>
                <a:gd name="T0" fmla="*/ 1427 w 2446"/>
                <a:gd name="T1" fmla="*/ 0 h 2674"/>
                <a:gd name="T2" fmla="*/ 1549 w 2446"/>
                <a:gd name="T3" fmla="*/ 6 h 2674"/>
                <a:gd name="T4" fmla="*/ 1653 w 2446"/>
                <a:gd name="T5" fmla="*/ 23 h 2674"/>
                <a:gd name="T6" fmla="*/ 1742 w 2446"/>
                <a:gd name="T7" fmla="*/ 53 h 2674"/>
                <a:gd name="T8" fmla="*/ 1816 w 2446"/>
                <a:gd name="T9" fmla="*/ 94 h 2674"/>
                <a:gd name="T10" fmla="*/ 1876 w 2446"/>
                <a:gd name="T11" fmla="*/ 143 h 2674"/>
                <a:gd name="T12" fmla="*/ 1925 w 2446"/>
                <a:gd name="T13" fmla="*/ 203 h 2674"/>
                <a:gd name="T14" fmla="*/ 1962 w 2446"/>
                <a:gd name="T15" fmla="*/ 270 h 2674"/>
                <a:gd name="T16" fmla="*/ 1991 w 2446"/>
                <a:gd name="T17" fmla="*/ 347 h 2674"/>
                <a:gd name="T18" fmla="*/ 2011 w 2446"/>
                <a:gd name="T19" fmla="*/ 429 h 2674"/>
                <a:gd name="T20" fmla="*/ 2025 w 2446"/>
                <a:gd name="T21" fmla="*/ 518 h 2674"/>
                <a:gd name="T22" fmla="*/ 2033 w 2446"/>
                <a:gd name="T23" fmla="*/ 613 h 2674"/>
                <a:gd name="T24" fmla="*/ 2037 w 2446"/>
                <a:gd name="T25" fmla="*/ 713 h 2674"/>
                <a:gd name="T26" fmla="*/ 2038 w 2446"/>
                <a:gd name="T27" fmla="*/ 818 h 2674"/>
                <a:gd name="T28" fmla="*/ 2039 w 2446"/>
                <a:gd name="T29" fmla="*/ 925 h 2674"/>
                <a:gd name="T30" fmla="*/ 2026 w 2446"/>
                <a:gd name="T31" fmla="*/ 1072 h 2674"/>
                <a:gd name="T32" fmla="*/ 1991 w 2446"/>
                <a:gd name="T33" fmla="*/ 1214 h 2674"/>
                <a:gd name="T34" fmla="*/ 1936 w 2446"/>
                <a:gd name="T35" fmla="*/ 1347 h 2674"/>
                <a:gd name="T36" fmla="*/ 1864 w 2446"/>
                <a:gd name="T37" fmla="*/ 1469 h 2674"/>
                <a:gd name="T38" fmla="*/ 1778 w 2446"/>
                <a:gd name="T39" fmla="*/ 1574 h 2674"/>
                <a:gd name="T40" fmla="*/ 1682 w 2446"/>
                <a:gd name="T41" fmla="*/ 1657 h 2674"/>
                <a:gd name="T42" fmla="*/ 1631 w 2446"/>
                <a:gd name="T43" fmla="*/ 1860 h 2674"/>
                <a:gd name="T44" fmla="*/ 1838 w 2446"/>
                <a:gd name="T45" fmla="*/ 1885 h 2674"/>
                <a:gd name="T46" fmla="*/ 2031 w 2446"/>
                <a:gd name="T47" fmla="*/ 1929 h 2674"/>
                <a:gd name="T48" fmla="*/ 2210 w 2446"/>
                <a:gd name="T49" fmla="*/ 1987 h 2674"/>
                <a:gd name="T50" fmla="*/ 2373 w 2446"/>
                <a:gd name="T51" fmla="*/ 2058 h 2674"/>
                <a:gd name="T52" fmla="*/ 2446 w 2446"/>
                <a:gd name="T53" fmla="*/ 2469 h 2674"/>
                <a:gd name="T54" fmla="*/ 1427 w 2446"/>
                <a:gd name="T55" fmla="*/ 2674 h 2674"/>
                <a:gd name="T56" fmla="*/ 3 w 2446"/>
                <a:gd name="T57" fmla="*/ 2619 h 2674"/>
                <a:gd name="T58" fmla="*/ 29 w 2446"/>
                <a:gd name="T59" fmla="*/ 2509 h 2674"/>
                <a:gd name="T60" fmla="*/ 78 w 2446"/>
                <a:gd name="T61" fmla="*/ 2405 h 2674"/>
                <a:gd name="T62" fmla="*/ 149 w 2446"/>
                <a:gd name="T63" fmla="*/ 2308 h 2674"/>
                <a:gd name="T64" fmla="*/ 241 w 2446"/>
                <a:gd name="T65" fmla="*/ 2216 h 2674"/>
                <a:gd name="T66" fmla="*/ 352 w 2446"/>
                <a:gd name="T67" fmla="*/ 2133 h 2674"/>
                <a:gd name="T68" fmla="*/ 480 w 2446"/>
                <a:gd name="T69" fmla="*/ 2059 h 2674"/>
                <a:gd name="T70" fmla="*/ 624 w 2446"/>
                <a:gd name="T71" fmla="*/ 1994 h 2674"/>
                <a:gd name="T72" fmla="*/ 781 w 2446"/>
                <a:gd name="T73" fmla="*/ 1940 h 2674"/>
                <a:gd name="T74" fmla="*/ 951 w 2446"/>
                <a:gd name="T75" fmla="*/ 1899 h 2674"/>
                <a:gd name="T76" fmla="*/ 1130 w 2446"/>
                <a:gd name="T77" fmla="*/ 1869 h 2674"/>
                <a:gd name="T78" fmla="*/ 1224 w 2446"/>
                <a:gd name="T79" fmla="*/ 1690 h 2674"/>
                <a:gd name="T80" fmla="*/ 1123 w 2446"/>
                <a:gd name="T81" fmla="*/ 1618 h 2674"/>
                <a:gd name="T82" fmla="*/ 1032 w 2446"/>
                <a:gd name="T83" fmla="*/ 1524 h 2674"/>
                <a:gd name="T84" fmla="*/ 953 w 2446"/>
                <a:gd name="T85" fmla="*/ 1410 h 2674"/>
                <a:gd name="T86" fmla="*/ 889 w 2446"/>
                <a:gd name="T87" fmla="*/ 1282 h 2674"/>
                <a:gd name="T88" fmla="*/ 843 w 2446"/>
                <a:gd name="T89" fmla="*/ 1144 h 2674"/>
                <a:gd name="T90" fmla="*/ 819 w 2446"/>
                <a:gd name="T91" fmla="*/ 998 h 2674"/>
                <a:gd name="T92" fmla="*/ 815 w 2446"/>
                <a:gd name="T93" fmla="*/ 871 h 2674"/>
                <a:gd name="T94" fmla="*/ 816 w 2446"/>
                <a:gd name="T95" fmla="*/ 765 h 2674"/>
                <a:gd name="T96" fmla="*/ 820 w 2446"/>
                <a:gd name="T97" fmla="*/ 663 h 2674"/>
                <a:gd name="T98" fmla="*/ 826 w 2446"/>
                <a:gd name="T99" fmla="*/ 565 h 2674"/>
                <a:gd name="T100" fmla="*/ 836 w 2446"/>
                <a:gd name="T101" fmla="*/ 473 h 2674"/>
                <a:gd name="T102" fmla="*/ 852 w 2446"/>
                <a:gd name="T103" fmla="*/ 387 h 2674"/>
                <a:gd name="T104" fmla="*/ 877 w 2446"/>
                <a:gd name="T105" fmla="*/ 307 h 2674"/>
                <a:gd name="T106" fmla="*/ 910 w 2446"/>
                <a:gd name="T107" fmla="*/ 236 h 2674"/>
                <a:gd name="T108" fmla="*/ 953 w 2446"/>
                <a:gd name="T109" fmla="*/ 172 h 2674"/>
                <a:gd name="T110" fmla="*/ 1007 w 2446"/>
                <a:gd name="T111" fmla="*/ 117 h 2674"/>
                <a:gd name="T112" fmla="*/ 1073 w 2446"/>
                <a:gd name="T113" fmla="*/ 72 h 2674"/>
                <a:gd name="T114" fmla="*/ 1154 w 2446"/>
                <a:gd name="T115" fmla="*/ 37 h 2674"/>
                <a:gd name="T116" fmla="*/ 1250 w 2446"/>
                <a:gd name="T117" fmla="*/ 13 h 2674"/>
                <a:gd name="T118" fmla="*/ 1364 w 2446"/>
                <a:gd name="T119" fmla="*/ 1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46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5" y="998"/>
                  </a:lnTo>
                  <a:lnTo>
                    <a:pt x="2026" y="1072"/>
                  </a:lnTo>
                  <a:lnTo>
                    <a:pt x="2012" y="1144"/>
                  </a:lnTo>
                  <a:lnTo>
                    <a:pt x="1991" y="1214"/>
                  </a:lnTo>
                  <a:lnTo>
                    <a:pt x="1965" y="1282"/>
                  </a:lnTo>
                  <a:lnTo>
                    <a:pt x="1936" y="1347"/>
                  </a:lnTo>
                  <a:lnTo>
                    <a:pt x="1902" y="1410"/>
                  </a:lnTo>
                  <a:lnTo>
                    <a:pt x="1864" y="1469"/>
                  </a:lnTo>
                  <a:lnTo>
                    <a:pt x="1822" y="1524"/>
                  </a:lnTo>
                  <a:lnTo>
                    <a:pt x="1778" y="1574"/>
                  </a:lnTo>
                  <a:lnTo>
                    <a:pt x="1731" y="1618"/>
                  </a:lnTo>
                  <a:lnTo>
                    <a:pt x="1682" y="1657"/>
                  </a:lnTo>
                  <a:lnTo>
                    <a:pt x="1631" y="1690"/>
                  </a:lnTo>
                  <a:lnTo>
                    <a:pt x="1631" y="1860"/>
                  </a:lnTo>
                  <a:lnTo>
                    <a:pt x="1735" y="1871"/>
                  </a:lnTo>
                  <a:lnTo>
                    <a:pt x="1838" y="1885"/>
                  </a:lnTo>
                  <a:lnTo>
                    <a:pt x="1936" y="1905"/>
                  </a:lnTo>
                  <a:lnTo>
                    <a:pt x="2031" y="1929"/>
                  </a:lnTo>
                  <a:lnTo>
                    <a:pt x="2123" y="1956"/>
                  </a:lnTo>
                  <a:lnTo>
                    <a:pt x="2210" y="1987"/>
                  </a:lnTo>
                  <a:lnTo>
                    <a:pt x="2294" y="2021"/>
                  </a:lnTo>
                  <a:lnTo>
                    <a:pt x="2373" y="2058"/>
                  </a:lnTo>
                  <a:lnTo>
                    <a:pt x="2446" y="2098"/>
                  </a:lnTo>
                  <a:lnTo>
                    <a:pt x="2446" y="2469"/>
                  </a:lnTo>
                  <a:lnTo>
                    <a:pt x="1427" y="2469"/>
                  </a:lnTo>
                  <a:lnTo>
                    <a:pt x="1427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36" name="Group 307"/>
          <p:cNvGrpSpPr>
            <a:grpSpLocks noChangeAspect="1"/>
          </p:cNvGrpSpPr>
          <p:nvPr/>
        </p:nvGrpSpPr>
        <p:grpSpPr bwMode="auto">
          <a:xfrm>
            <a:off x="2251514" y="4483148"/>
            <a:ext cx="352448" cy="355902"/>
            <a:chOff x="11910" y="9194"/>
            <a:chExt cx="408" cy="412"/>
          </a:xfrm>
          <a:solidFill>
            <a:srgbClr val="FFFFFF"/>
          </a:solidFill>
        </p:grpSpPr>
        <p:sp>
          <p:nvSpPr>
            <p:cNvPr id="137" name="Freeform 309"/>
            <p:cNvSpPr/>
            <p:nvPr/>
          </p:nvSpPr>
          <p:spPr bwMode="auto">
            <a:xfrm>
              <a:off x="11910" y="9194"/>
              <a:ext cx="255" cy="335"/>
            </a:xfrm>
            <a:custGeom>
              <a:avLst/>
              <a:gdLst>
                <a:gd name="T0" fmla="*/ 1427 w 2039"/>
                <a:gd name="T1" fmla="*/ 0 h 2674"/>
                <a:gd name="T2" fmla="*/ 1549 w 2039"/>
                <a:gd name="T3" fmla="*/ 6 h 2674"/>
                <a:gd name="T4" fmla="*/ 1653 w 2039"/>
                <a:gd name="T5" fmla="*/ 23 h 2674"/>
                <a:gd name="T6" fmla="*/ 1742 w 2039"/>
                <a:gd name="T7" fmla="*/ 53 h 2674"/>
                <a:gd name="T8" fmla="*/ 1816 w 2039"/>
                <a:gd name="T9" fmla="*/ 94 h 2674"/>
                <a:gd name="T10" fmla="*/ 1876 w 2039"/>
                <a:gd name="T11" fmla="*/ 143 h 2674"/>
                <a:gd name="T12" fmla="*/ 1925 w 2039"/>
                <a:gd name="T13" fmla="*/ 203 h 2674"/>
                <a:gd name="T14" fmla="*/ 1962 w 2039"/>
                <a:gd name="T15" fmla="*/ 270 h 2674"/>
                <a:gd name="T16" fmla="*/ 1991 w 2039"/>
                <a:gd name="T17" fmla="*/ 347 h 2674"/>
                <a:gd name="T18" fmla="*/ 2011 w 2039"/>
                <a:gd name="T19" fmla="*/ 429 h 2674"/>
                <a:gd name="T20" fmla="*/ 2025 w 2039"/>
                <a:gd name="T21" fmla="*/ 518 h 2674"/>
                <a:gd name="T22" fmla="*/ 2033 w 2039"/>
                <a:gd name="T23" fmla="*/ 613 h 2674"/>
                <a:gd name="T24" fmla="*/ 2037 w 2039"/>
                <a:gd name="T25" fmla="*/ 713 h 2674"/>
                <a:gd name="T26" fmla="*/ 2038 w 2039"/>
                <a:gd name="T27" fmla="*/ 818 h 2674"/>
                <a:gd name="T28" fmla="*/ 2039 w 2039"/>
                <a:gd name="T29" fmla="*/ 925 h 2674"/>
                <a:gd name="T30" fmla="*/ 2029 w 2039"/>
                <a:gd name="T31" fmla="*/ 1055 h 2674"/>
                <a:gd name="T32" fmla="*/ 2000 w 2039"/>
                <a:gd name="T33" fmla="*/ 1183 h 2674"/>
                <a:gd name="T34" fmla="*/ 1956 w 2039"/>
                <a:gd name="T35" fmla="*/ 1304 h 2674"/>
                <a:gd name="T36" fmla="*/ 1811 w 2039"/>
                <a:gd name="T37" fmla="*/ 1371 h 2674"/>
                <a:gd name="T38" fmla="*/ 1677 w 2039"/>
                <a:gd name="T39" fmla="*/ 1457 h 2674"/>
                <a:gd name="T40" fmla="*/ 1557 w 2039"/>
                <a:gd name="T41" fmla="*/ 1561 h 2674"/>
                <a:gd name="T42" fmla="*/ 1453 w 2039"/>
                <a:gd name="T43" fmla="*/ 1681 h 2674"/>
                <a:gd name="T44" fmla="*/ 1366 w 2039"/>
                <a:gd name="T45" fmla="*/ 1814 h 2674"/>
                <a:gd name="T46" fmla="*/ 1297 w 2039"/>
                <a:gd name="T47" fmla="*/ 1960 h 2674"/>
                <a:gd name="T48" fmla="*/ 1250 w 2039"/>
                <a:gd name="T49" fmla="*/ 2116 h 2674"/>
                <a:gd name="T50" fmla="*/ 1227 w 2039"/>
                <a:gd name="T51" fmla="*/ 2281 h 2674"/>
                <a:gd name="T52" fmla="*/ 1226 w 2039"/>
                <a:gd name="T53" fmla="*/ 2445 h 2674"/>
                <a:gd name="T54" fmla="*/ 1247 w 2039"/>
                <a:gd name="T55" fmla="*/ 2600 h 2674"/>
                <a:gd name="T56" fmla="*/ 0 w 2039"/>
                <a:gd name="T57" fmla="*/ 2674 h 2674"/>
                <a:gd name="T58" fmla="*/ 13 w 2039"/>
                <a:gd name="T59" fmla="*/ 2563 h 2674"/>
                <a:gd name="T60" fmla="*/ 50 w 2039"/>
                <a:gd name="T61" fmla="*/ 2456 h 2674"/>
                <a:gd name="T62" fmla="*/ 112 w 2039"/>
                <a:gd name="T63" fmla="*/ 2355 h 2674"/>
                <a:gd name="T64" fmla="*/ 193 w 2039"/>
                <a:gd name="T65" fmla="*/ 2261 h 2674"/>
                <a:gd name="T66" fmla="*/ 295 w 2039"/>
                <a:gd name="T67" fmla="*/ 2174 h 2674"/>
                <a:gd name="T68" fmla="*/ 414 w 2039"/>
                <a:gd name="T69" fmla="*/ 2095 h 2674"/>
                <a:gd name="T70" fmla="*/ 550 w 2039"/>
                <a:gd name="T71" fmla="*/ 2025 h 2674"/>
                <a:gd name="T72" fmla="*/ 701 w 2039"/>
                <a:gd name="T73" fmla="*/ 1966 h 2674"/>
                <a:gd name="T74" fmla="*/ 865 w 2039"/>
                <a:gd name="T75" fmla="*/ 1917 h 2674"/>
                <a:gd name="T76" fmla="*/ 1038 w 2039"/>
                <a:gd name="T77" fmla="*/ 1882 h 2674"/>
                <a:gd name="T78" fmla="*/ 1224 w 2039"/>
                <a:gd name="T79" fmla="*/ 1860 h 2674"/>
                <a:gd name="T80" fmla="*/ 1173 w 2039"/>
                <a:gd name="T81" fmla="*/ 1657 h 2674"/>
                <a:gd name="T82" fmla="*/ 1076 w 2039"/>
                <a:gd name="T83" fmla="*/ 1574 h 2674"/>
                <a:gd name="T84" fmla="*/ 990 w 2039"/>
                <a:gd name="T85" fmla="*/ 1469 h 2674"/>
                <a:gd name="T86" fmla="*/ 919 w 2039"/>
                <a:gd name="T87" fmla="*/ 1347 h 2674"/>
                <a:gd name="T88" fmla="*/ 864 w 2039"/>
                <a:gd name="T89" fmla="*/ 1214 h 2674"/>
                <a:gd name="T90" fmla="*/ 828 w 2039"/>
                <a:gd name="T91" fmla="*/ 1072 h 2674"/>
                <a:gd name="T92" fmla="*/ 815 w 2039"/>
                <a:gd name="T93" fmla="*/ 925 h 2674"/>
                <a:gd name="T94" fmla="*/ 815 w 2039"/>
                <a:gd name="T95" fmla="*/ 818 h 2674"/>
                <a:gd name="T96" fmla="*/ 817 w 2039"/>
                <a:gd name="T97" fmla="*/ 713 h 2674"/>
                <a:gd name="T98" fmla="*/ 822 w 2039"/>
                <a:gd name="T99" fmla="*/ 613 h 2674"/>
                <a:gd name="T100" fmla="*/ 830 w 2039"/>
                <a:gd name="T101" fmla="*/ 518 h 2674"/>
                <a:gd name="T102" fmla="*/ 843 w 2039"/>
                <a:gd name="T103" fmla="*/ 429 h 2674"/>
                <a:gd name="T104" fmla="*/ 864 w 2039"/>
                <a:gd name="T105" fmla="*/ 347 h 2674"/>
                <a:gd name="T106" fmla="*/ 892 w 2039"/>
                <a:gd name="T107" fmla="*/ 270 h 2674"/>
                <a:gd name="T108" fmla="*/ 930 w 2039"/>
                <a:gd name="T109" fmla="*/ 203 h 2674"/>
                <a:gd name="T110" fmla="*/ 978 w 2039"/>
                <a:gd name="T111" fmla="*/ 143 h 2674"/>
                <a:gd name="T112" fmla="*/ 1038 w 2039"/>
                <a:gd name="T113" fmla="*/ 94 h 2674"/>
                <a:gd name="T114" fmla="*/ 1112 w 2039"/>
                <a:gd name="T115" fmla="*/ 53 h 2674"/>
                <a:gd name="T116" fmla="*/ 1200 w 2039"/>
                <a:gd name="T117" fmla="*/ 23 h 2674"/>
                <a:gd name="T118" fmla="*/ 1306 w 2039"/>
                <a:gd name="T119" fmla="*/ 6 h 2674"/>
                <a:gd name="T120" fmla="*/ 1427 w 2039"/>
                <a:gd name="T121" fmla="*/ 0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9" h="2674">
                  <a:moveTo>
                    <a:pt x="1427" y="0"/>
                  </a:moveTo>
                  <a:lnTo>
                    <a:pt x="1427" y="0"/>
                  </a:lnTo>
                  <a:lnTo>
                    <a:pt x="1491" y="1"/>
                  </a:lnTo>
                  <a:lnTo>
                    <a:pt x="1549" y="6"/>
                  </a:lnTo>
                  <a:lnTo>
                    <a:pt x="1603" y="13"/>
                  </a:lnTo>
                  <a:lnTo>
                    <a:pt x="1653" y="23"/>
                  </a:lnTo>
                  <a:lnTo>
                    <a:pt x="1699" y="37"/>
                  </a:lnTo>
                  <a:lnTo>
                    <a:pt x="1742" y="53"/>
                  </a:lnTo>
                  <a:lnTo>
                    <a:pt x="1780" y="72"/>
                  </a:lnTo>
                  <a:lnTo>
                    <a:pt x="1816" y="94"/>
                  </a:lnTo>
                  <a:lnTo>
                    <a:pt x="1848" y="117"/>
                  </a:lnTo>
                  <a:lnTo>
                    <a:pt x="1876" y="143"/>
                  </a:lnTo>
                  <a:lnTo>
                    <a:pt x="1902" y="172"/>
                  </a:lnTo>
                  <a:lnTo>
                    <a:pt x="1925" y="203"/>
                  </a:lnTo>
                  <a:lnTo>
                    <a:pt x="1945" y="236"/>
                  </a:lnTo>
                  <a:lnTo>
                    <a:pt x="1962" y="270"/>
                  </a:lnTo>
                  <a:lnTo>
                    <a:pt x="1978" y="307"/>
                  </a:lnTo>
                  <a:lnTo>
                    <a:pt x="1991" y="347"/>
                  </a:lnTo>
                  <a:lnTo>
                    <a:pt x="2001" y="387"/>
                  </a:lnTo>
                  <a:lnTo>
                    <a:pt x="2011" y="429"/>
                  </a:lnTo>
                  <a:lnTo>
                    <a:pt x="2019" y="473"/>
                  </a:lnTo>
                  <a:lnTo>
                    <a:pt x="2025" y="518"/>
                  </a:lnTo>
                  <a:lnTo>
                    <a:pt x="2029" y="565"/>
                  </a:lnTo>
                  <a:lnTo>
                    <a:pt x="2033" y="613"/>
                  </a:lnTo>
                  <a:lnTo>
                    <a:pt x="2035" y="663"/>
                  </a:lnTo>
                  <a:lnTo>
                    <a:pt x="2037" y="713"/>
                  </a:lnTo>
                  <a:lnTo>
                    <a:pt x="2038" y="765"/>
                  </a:lnTo>
                  <a:lnTo>
                    <a:pt x="2038" y="818"/>
                  </a:lnTo>
                  <a:lnTo>
                    <a:pt x="2039" y="871"/>
                  </a:lnTo>
                  <a:lnTo>
                    <a:pt x="2039" y="925"/>
                  </a:lnTo>
                  <a:lnTo>
                    <a:pt x="2036" y="991"/>
                  </a:lnTo>
                  <a:lnTo>
                    <a:pt x="2029" y="1055"/>
                  </a:lnTo>
                  <a:lnTo>
                    <a:pt x="2017" y="1120"/>
                  </a:lnTo>
                  <a:lnTo>
                    <a:pt x="2000" y="1183"/>
                  </a:lnTo>
                  <a:lnTo>
                    <a:pt x="1980" y="1244"/>
                  </a:lnTo>
                  <a:lnTo>
                    <a:pt x="1956" y="1304"/>
                  </a:lnTo>
                  <a:lnTo>
                    <a:pt x="1882" y="1335"/>
                  </a:lnTo>
                  <a:lnTo>
                    <a:pt x="1811" y="1371"/>
                  </a:lnTo>
                  <a:lnTo>
                    <a:pt x="1742" y="1411"/>
                  </a:lnTo>
                  <a:lnTo>
                    <a:pt x="1677" y="1457"/>
                  </a:lnTo>
                  <a:lnTo>
                    <a:pt x="1616" y="1506"/>
                  </a:lnTo>
                  <a:lnTo>
                    <a:pt x="1557" y="1561"/>
                  </a:lnTo>
                  <a:lnTo>
                    <a:pt x="1503" y="1619"/>
                  </a:lnTo>
                  <a:lnTo>
                    <a:pt x="1453" y="1681"/>
                  </a:lnTo>
                  <a:lnTo>
                    <a:pt x="1407" y="1746"/>
                  </a:lnTo>
                  <a:lnTo>
                    <a:pt x="1366" y="1814"/>
                  </a:lnTo>
                  <a:lnTo>
                    <a:pt x="1329" y="1885"/>
                  </a:lnTo>
                  <a:lnTo>
                    <a:pt x="1297" y="1960"/>
                  </a:lnTo>
                  <a:lnTo>
                    <a:pt x="1272" y="2037"/>
                  </a:lnTo>
                  <a:lnTo>
                    <a:pt x="1250" y="2116"/>
                  </a:lnTo>
                  <a:lnTo>
                    <a:pt x="1236" y="2197"/>
                  </a:lnTo>
                  <a:lnTo>
                    <a:pt x="1227" y="2281"/>
                  </a:lnTo>
                  <a:lnTo>
                    <a:pt x="1224" y="2366"/>
                  </a:lnTo>
                  <a:lnTo>
                    <a:pt x="1226" y="2445"/>
                  </a:lnTo>
                  <a:lnTo>
                    <a:pt x="1234" y="2524"/>
                  </a:lnTo>
                  <a:lnTo>
                    <a:pt x="1247" y="2600"/>
                  </a:lnTo>
                  <a:lnTo>
                    <a:pt x="1266" y="2674"/>
                  </a:lnTo>
                  <a:lnTo>
                    <a:pt x="0" y="2674"/>
                  </a:lnTo>
                  <a:lnTo>
                    <a:pt x="3" y="2619"/>
                  </a:lnTo>
                  <a:lnTo>
                    <a:pt x="13" y="2563"/>
                  </a:lnTo>
                  <a:lnTo>
                    <a:pt x="29" y="2509"/>
                  </a:lnTo>
                  <a:lnTo>
                    <a:pt x="50" y="2456"/>
                  </a:lnTo>
                  <a:lnTo>
                    <a:pt x="78" y="2405"/>
                  </a:lnTo>
                  <a:lnTo>
                    <a:pt x="112" y="2355"/>
                  </a:lnTo>
                  <a:lnTo>
                    <a:pt x="149" y="2308"/>
                  </a:lnTo>
                  <a:lnTo>
                    <a:pt x="193" y="2261"/>
                  </a:lnTo>
                  <a:lnTo>
                    <a:pt x="241" y="2216"/>
                  </a:lnTo>
                  <a:lnTo>
                    <a:pt x="295" y="2174"/>
                  </a:lnTo>
                  <a:lnTo>
                    <a:pt x="352" y="2133"/>
                  </a:lnTo>
                  <a:lnTo>
                    <a:pt x="414" y="2095"/>
                  </a:lnTo>
                  <a:lnTo>
                    <a:pt x="480" y="2059"/>
                  </a:lnTo>
                  <a:lnTo>
                    <a:pt x="550" y="2025"/>
                  </a:lnTo>
                  <a:lnTo>
                    <a:pt x="624" y="1994"/>
                  </a:lnTo>
                  <a:lnTo>
                    <a:pt x="701" y="1966"/>
                  </a:lnTo>
                  <a:lnTo>
                    <a:pt x="781" y="1940"/>
                  </a:lnTo>
                  <a:lnTo>
                    <a:pt x="865" y="1917"/>
                  </a:lnTo>
                  <a:lnTo>
                    <a:pt x="951" y="1899"/>
                  </a:lnTo>
                  <a:lnTo>
                    <a:pt x="1038" y="1882"/>
                  </a:lnTo>
                  <a:lnTo>
                    <a:pt x="1130" y="1869"/>
                  </a:lnTo>
                  <a:lnTo>
                    <a:pt x="1224" y="1860"/>
                  </a:lnTo>
                  <a:lnTo>
                    <a:pt x="1224" y="1690"/>
                  </a:lnTo>
                  <a:lnTo>
                    <a:pt x="1173" y="1657"/>
                  </a:lnTo>
                  <a:lnTo>
                    <a:pt x="1123" y="1618"/>
                  </a:lnTo>
                  <a:lnTo>
                    <a:pt x="1076" y="1574"/>
                  </a:lnTo>
                  <a:lnTo>
                    <a:pt x="1032" y="1524"/>
                  </a:lnTo>
                  <a:lnTo>
                    <a:pt x="990" y="1469"/>
                  </a:lnTo>
                  <a:lnTo>
                    <a:pt x="953" y="1410"/>
                  </a:lnTo>
                  <a:lnTo>
                    <a:pt x="919" y="1347"/>
                  </a:lnTo>
                  <a:lnTo>
                    <a:pt x="889" y="1282"/>
                  </a:lnTo>
                  <a:lnTo>
                    <a:pt x="864" y="1214"/>
                  </a:lnTo>
                  <a:lnTo>
                    <a:pt x="843" y="1144"/>
                  </a:lnTo>
                  <a:lnTo>
                    <a:pt x="828" y="1072"/>
                  </a:lnTo>
                  <a:lnTo>
                    <a:pt x="819" y="998"/>
                  </a:lnTo>
                  <a:lnTo>
                    <a:pt x="815" y="925"/>
                  </a:lnTo>
                  <a:lnTo>
                    <a:pt x="815" y="871"/>
                  </a:lnTo>
                  <a:lnTo>
                    <a:pt x="815" y="818"/>
                  </a:lnTo>
                  <a:lnTo>
                    <a:pt x="816" y="765"/>
                  </a:lnTo>
                  <a:lnTo>
                    <a:pt x="817" y="713"/>
                  </a:lnTo>
                  <a:lnTo>
                    <a:pt x="820" y="663"/>
                  </a:lnTo>
                  <a:lnTo>
                    <a:pt x="822" y="613"/>
                  </a:lnTo>
                  <a:lnTo>
                    <a:pt x="826" y="565"/>
                  </a:lnTo>
                  <a:lnTo>
                    <a:pt x="830" y="518"/>
                  </a:lnTo>
                  <a:lnTo>
                    <a:pt x="836" y="473"/>
                  </a:lnTo>
                  <a:lnTo>
                    <a:pt x="843" y="429"/>
                  </a:lnTo>
                  <a:lnTo>
                    <a:pt x="852" y="387"/>
                  </a:lnTo>
                  <a:lnTo>
                    <a:pt x="864" y="347"/>
                  </a:lnTo>
                  <a:lnTo>
                    <a:pt x="877" y="307"/>
                  </a:lnTo>
                  <a:lnTo>
                    <a:pt x="892" y="270"/>
                  </a:lnTo>
                  <a:lnTo>
                    <a:pt x="910" y="236"/>
                  </a:lnTo>
                  <a:lnTo>
                    <a:pt x="930" y="203"/>
                  </a:lnTo>
                  <a:lnTo>
                    <a:pt x="953" y="172"/>
                  </a:lnTo>
                  <a:lnTo>
                    <a:pt x="978" y="143"/>
                  </a:lnTo>
                  <a:lnTo>
                    <a:pt x="1007" y="117"/>
                  </a:lnTo>
                  <a:lnTo>
                    <a:pt x="1038" y="94"/>
                  </a:lnTo>
                  <a:lnTo>
                    <a:pt x="1073" y="72"/>
                  </a:lnTo>
                  <a:lnTo>
                    <a:pt x="1112" y="53"/>
                  </a:lnTo>
                  <a:lnTo>
                    <a:pt x="1154" y="37"/>
                  </a:lnTo>
                  <a:lnTo>
                    <a:pt x="1200" y="23"/>
                  </a:lnTo>
                  <a:lnTo>
                    <a:pt x="1250" y="13"/>
                  </a:lnTo>
                  <a:lnTo>
                    <a:pt x="1306" y="6"/>
                  </a:lnTo>
                  <a:lnTo>
                    <a:pt x="1364" y="1"/>
                  </a:lnTo>
                  <a:lnTo>
                    <a:pt x="1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8" name="Freeform 310"/>
            <p:cNvSpPr>
              <a:spLocks noEditPoints="1"/>
            </p:cNvSpPr>
            <p:nvPr/>
          </p:nvSpPr>
          <p:spPr bwMode="auto">
            <a:xfrm>
              <a:off x="12088" y="9374"/>
              <a:ext cx="230" cy="232"/>
            </a:xfrm>
            <a:custGeom>
              <a:avLst/>
              <a:gdLst>
                <a:gd name="T0" fmla="*/ 408 w 1835"/>
                <a:gd name="T1" fmla="*/ 1030 h 1853"/>
                <a:gd name="T2" fmla="*/ 1428 w 1835"/>
                <a:gd name="T3" fmla="*/ 823 h 1853"/>
                <a:gd name="T4" fmla="*/ 918 w 1835"/>
                <a:gd name="T5" fmla="*/ 0 h 1853"/>
                <a:gd name="T6" fmla="*/ 1066 w 1835"/>
                <a:gd name="T7" fmla="*/ 13 h 1853"/>
                <a:gd name="T8" fmla="*/ 1208 w 1835"/>
                <a:gd name="T9" fmla="*/ 48 h 1853"/>
                <a:gd name="T10" fmla="*/ 1340 w 1835"/>
                <a:gd name="T11" fmla="*/ 105 h 1853"/>
                <a:gd name="T12" fmla="*/ 1459 w 1835"/>
                <a:gd name="T13" fmla="*/ 179 h 1853"/>
                <a:gd name="T14" fmla="*/ 1566 w 1835"/>
                <a:gd name="T15" fmla="*/ 272 h 1853"/>
                <a:gd name="T16" fmla="*/ 1658 w 1835"/>
                <a:gd name="T17" fmla="*/ 380 h 1853"/>
                <a:gd name="T18" fmla="*/ 1733 w 1835"/>
                <a:gd name="T19" fmla="*/ 501 h 1853"/>
                <a:gd name="T20" fmla="*/ 1788 w 1835"/>
                <a:gd name="T21" fmla="*/ 634 h 1853"/>
                <a:gd name="T22" fmla="*/ 1823 w 1835"/>
                <a:gd name="T23" fmla="*/ 777 h 1853"/>
                <a:gd name="T24" fmla="*/ 1835 w 1835"/>
                <a:gd name="T25" fmla="*/ 927 h 1853"/>
                <a:gd name="T26" fmla="*/ 1823 w 1835"/>
                <a:gd name="T27" fmla="*/ 1077 h 1853"/>
                <a:gd name="T28" fmla="*/ 1788 w 1835"/>
                <a:gd name="T29" fmla="*/ 1220 h 1853"/>
                <a:gd name="T30" fmla="*/ 1733 w 1835"/>
                <a:gd name="T31" fmla="*/ 1352 h 1853"/>
                <a:gd name="T32" fmla="*/ 1658 w 1835"/>
                <a:gd name="T33" fmla="*/ 1474 h 1853"/>
                <a:gd name="T34" fmla="*/ 1566 w 1835"/>
                <a:gd name="T35" fmla="*/ 1581 h 1853"/>
                <a:gd name="T36" fmla="*/ 1459 w 1835"/>
                <a:gd name="T37" fmla="*/ 1674 h 1853"/>
                <a:gd name="T38" fmla="*/ 1340 w 1835"/>
                <a:gd name="T39" fmla="*/ 1750 h 1853"/>
                <a:gd name="T40" fmla="*/ 1208 w 1835"/>
                <a:gd name="T41" fmla="*/ 1805 h 1853"/>
                <a:gd name="T42" fmla="*/ 1066 w 1835"/>
                <a:gd name="T43" fmla="*/ 1841 h 1853"/>
                <a:gd name="T44" fmla="*/ 918 w 1835"/>
                <a:gd name="T45" fmla="*/ 1853 h 1853"/>
                <a:gd name="T46" fmla="*/ 769 w 1835"/>
                <a:gd name="T47" fmla="*/ 1841 h 1853"/>
                <a:gd name="T48" fmla="*/ 628 w 1835"/>
                <a:gd name="T49" fmla="*/ 1805 h 1853"/>
                <a:gd name="T50" fmla="*/ 496 w 1835"/>
                <a:gd name="T51" fmla="*/ 1750 h 1853"/>
                <a:gd name="T52" fmla="*/ 376 w 1835"/>
                <a:gd name="T53" fmla="*/ 1674 h 1853"/>
                <a:gd name="T54" fmla="*/ 268 w 1835"/>
                <a:gd name="T55" fmla="*/ 1581 h 1853"/>
                <a:gd name="T56" fmla="*/ 177 w 1835"/>
                <a:gd name="T57" fmla="*/ 1474 h 1853"/>
                <a:gd name="T58" fmla="*/ 103 w 1835"/>
                <a:gd name="T59" fmla="*/ 1352 h 1853"/>
                <a:gd name="T60" fmla="*/ 46 w 1835"/>
                <a:gd name="T61" fmla="*/ 1220 h 1853"/>
                <a:gd name="T62" fmla="*/ 12 w 1835"/>
                <a:gd name="T63" fmla="*/ 1077 h 1853"/>
                <a:gd name="T64" fmla="*/ 0 w 1835"/>
                <a:gd name="T65" fmla="*/ 927 h 1853"/>
                <a:gd name="T66" fmla="*/ 12 w 1835"/>
                <a:gd name="T67" fmla="*/ 777 h 1853"/>
                <a:gd name="T68" fmla="*/ 46 w 1835"/>
                <a:gd name="T69" fmla="*/ 634 h 1853"/>
                <a:gd name="T70" fmla="*/ 103 w 1835"/>
                <a:gd name="T71" fmla="*/ 501 h 1853"/>
                <a:gd name="T72" fmla="*/ 177 w 1835"/>
                <a:gd name="T73" fmla="*/ 380 h 1853"/>
                <a:gd name="T74" fmla="*/ 268 w 1835"/>
                <a:gd name="T75" fmla="*/ 272 h 1853"/>
                <a:gd name="T76" fmla="*/ 376 w 1835"/>
                <a:gd name="T77" fmla="*/ 179 h 1853"/>
                <a:gd name="T78" fmla="*/ 496 w 1835"/>
                <a:gd name="T79" fmla="*/ 105 h 1853"/>
                <a:gd name="T80" fmla="*/ 628 w 1835"/>
                <a:gd name="T81" fmla="*/ 48 h 1853"/>
                <a:gd name="T82" fmla="*/ 769 w 1835"/>
                <a:gd name="T83" fmla="*/ 13 h 1853"/>
                <a:gd name="T84" fmla="*/ 918 w 1835"/>
                <a:gd name="T85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5" h="1853">
                  <a:moveTo>
                    <a:pt x="408" y="823"/>
                  </a:moveTo>
                  <a:lnTo>
                    <a:pt x="408" y="1030"/>
                  </a:lnTo>
                  <a:lnTo>
                    <a:pt x="1428" y="1030"/>
                  </a:lnTo>
                  <a:lnTo>
                    <a:pt x="1428" y="823"/>
                  </a:lnTo>
                  <a:lnTo>
                    <a:pt x="408" y="823"/>
                  </a:lnTo>
                  <a:close/>
                  <a:moveTo>
                    <a:pt x="918" y="0"/>
                  </a:moveTo>
                  <a:lnTo>
                    <a:pt x="993" y="3"/>
                  </a:lnTo>
                  <a:lnTo>
                    <a:pt x="1066" y="13"/>
                  </a:lnTo>
                  <a:lnTo>
                    <a:pt x="1138" y="27"/>
                  </a:lnTo>
                  <a:lnTo>
                    <a:pt x="1208" y="48"/>
                  </a:lnTo>
                  <a:lnTo>
                    <a:pt x="1274" y="74"/>
                  </a:lnTo>
                  <a:lnTo>
                    <a:pt x="1340" y="105"/>
                  </a:lnTo>
                  <a:lnTo>
                    <a:pt x="1401" y="140"/>
                  </a:lnTo>
                  <a:lnTo>
                    <a:pt x="1459" y="179"/>
                  </a:lnTo>
                  <a:lnTo>
                    <a:pt x="1515" y="223"/>
                  </a:lnTo>
                  <a:lnTo>
                    <a:pt x="1566" y="272"/>
                  </a:lnTo>
                  <a:lnTo>
                    <a:pt x="1614" y="325"/>
                  </a:lnTo>
                  <a:lnTo>
                    <a:pt x="1658" y="380"/>
                  </a:lnTo>
                  <a:lnTo>
                    <a:pt x="1698" y="439"/>
                  </a:lnTo>
                  <a:lnTo>
                    <a:pt x="1733" y="501"/>
                  </a:lnTo>
                  <a:lnTo>
                    <a:pt x="1763" y="566"/>
                  </a:lnTo>
                  <a:lnTo>
                    <a:pt x="1788" y="634"/>
                  </a:lnTo>
                  <a:lnTo>
                    <a:pt x="1808" y="705"/>
                  </a:lnTo>
                  <a:lnTo>
                    <a:pt x="1823" y="777"/>
                  </a:lnTo>
                  <a:lnTo>
                    <a:pt x="1832" y="851"/>
                  </a:lnTo>
                  <a:lnTo>
                    <a:pt x="1835" y="927"/>
                  </a:lnTo>
                  <a:lnTo>
                    <a:pt x="1832" y="1003"/>
                  </a:lnTo>
                  <a:lnTo>
                    <a:pt x="1823" y="1077"/>
                  </a:lnTo>
                  <a:lnTo>
                    <a:pt x="1808" y="1150"/>
                  </a:lnTo>
                  <a:lnTo>
                    <a:pt x="1788" y="1220"/>
                  </a:lnTo>
                  <a:lnTo>
                    <a:pt x="1763" y="1287"/>
                  </a:lnTo>
                  <a:lnTo>
                    <a:pt x="1733" y="1352"/>
                  </a:lnTo>
                  <a:lnTo>
                    <a:pt x="1698" y="1414"/>
                  </a:lnTo>
                  <a:lnTo>
                    <a:pt x="1658" y="1474"/>
                  </a:lnTo>
                  <a:lnTo>
                    <a:pt x="1614" y="1530"/>
                  </a:lnTo>
                  <a:lnTo>
                    <a:pt x="1566" y="1581"/>
                  </a:lnTo>
                  <a:lnTo>
                    <a:pt x="1515" y="1630"/>
                  </a:lnTo>
                  <a:lnTo>
                    <a:pt x="1459" y="1674"/>
                  </a:lnTo>
                  <a:lnTo>
                    <a:pt x="1401" y="1714"/>
                  </a:lnTo>
                  <a:lnTo>
                    <a:pt x="1340" y="1750"/>
                  </a:lnTo>
                  <a:lnTo>
                    <a:pt x="1274" y="1780"/>
                  </a:lnTo>
                  <a:lnTo>
                    <a:pt x="1208" y="1805"/>
                  </a:lnTo>
                  <a:lnTo>
                    <a:pt x="1138" y="1826"/>
                  </a:lnTo>
                  <a:lnTo>
                    <a:pt x="1066" y="1841"/>
                  </a:lnTo>
                  <a:lnTo>
                    <a:pt x="993" y="1850"/>
                  </a:lnTo>
                  <a:lnTo>
                    <a:pt x="918" y="1853"/>
                  </a:lnTo>
                  <a:lnTo>
                    <a:pt x="842" y="1850"/>
                  </a:lnTo>
                  <a:lnTo>
                    <a:pt x="769" y="1841"/>
                  </a:lnTo>
                  <a:lnTo>
                    <a:pt x="697" y="1826"/>
                  </a:lnTo>
                  <a:lnTo>
                    <a:pt x="628" y="1805"/>
                  </a:lnTo>
                  <a:lnTo>
                    <a:pt x="560" y="1780"/>
                  </a:lnTo>
                  <a:lnTo>
                    <a:pt x="496" y="1750"/>
                  </a:lnTo>
                  <a:lnTo>
                    <a:pt x="434" y="1714"/>
                  </a:lnTo>
                  <a:lnTo>
                    <a:pt x="376" y="1674"/>
                  </a:lnTo>
                  <a:lnTo>
                    <a:pt x="321" y="1630"/>
                  </a:lnTo>
                  <a:lnTo>
                    <a:pt x="268" y="1581"/>
                  </a:lnTo>
                  <a:lnTo>
                    <a:pt x="221" y="1530"/>
                  </a:lnTo>
                  <a:lnTo>
                    <a:pt x="177" y="1474"/>
                  </a:lnTo>
                  <a:lnTo>
                    <a:pt x="137" y="1414"/>
                  </a:lnTo>
                  <a:lnTo>
                    <a:pt x="103" y="1352"/>
                  </a:lnTo>
                  <a:lnTo>
                    <a:pt x="72" y="1287"/>
                  </a:lnTo>
                  <a:lnTo>
                    <a:pt x="46" y="1220"/>
                  </a:lnTo>
                  <a:lnTo>
                    <a:pt x="27" y="1150"/>
                  </a:lnTo>
                  <a:lnTo>
                    <a:pt x="12" y="1077"/>
                  </a:lnTo>
                  <a:lnTo>
                    <a:pt x="3" y="1003"/>
                  </a:lnTo>
                  <a:lnTo>
                    <a:pt x="0" y="927"/>
                  </a:lnTo>
                  <a:lnTo>
                    <a:pt x="3" y="851"/>
                  </a:lnTo>
                  <a:lnTo>
                    <a:pt x="12" y="777"/>
                  </a:lnTo>
                  <a:lnTo>
                    <a:pt x="27" y="705"/>
                  </a:lnTo>
                  <a:lnTo>
                    <a:pt x="46" y="634"/>
                  </a:lnTo>
                  <a:lnTo>
                    <a:pt x="72" y="566"/>
                  </a:lnTo>
                  <a:lnTo>
                    <a:pt x="103" y="501"/>
                  </a:lnTo>
                  <a:lnTo>
                    <a:pt x="137" y="439"/>
                  </a:lnTo>
                  <a:lnTo>
                    <a:pt x="177" y="380"/>
                  </a:lnTo>
                  <a:lnTo>
                    <a:pt x="221" y="325"/>
                  </a:lnTo>
                  <a:lnTo>
                    <a:pt x="268" y="272"/>
                  </a:lnTo>
                  <a:lnTo>
                    <a:pt x="321" y="223"/>
                  </a:lnTo>
                  <a:lnTo>
                    <a:pt x="376" y="179"/>
                  </a:lnTo>
                  <a:lnTo>
                    <a:pt x="434" y="140"/>
                  </a:lnTo>
                  <a:lnTo>
                    <a:pt x="496" y="105"/>
                  </a:lnTo>
                  <a:lnTo>
                    <a:pt x="560" y="74"/>
                  </a:lnTo>
                  <a:lnTo>
                    <a:pt x="628" y="48"/>
                  </a:lnTo>
                  <a:lnTo>
                    <a:pt x="697" y="27"/>
                  </a:lnTo>
                  <a:lnTo>
                    <a:pt x="769" y="13"/>
                  </a:lnTo>
                  <a:lnTo>
                    <a:pt x="842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9" name="Freeform 315"/>
          <p:cNvSpPr>
            <a:spLocks noEditPoints="1"/>
          </p:cNvSpPr>
          <p:nvPr/>
        </p:nvSpPr>
        <p:spPr bwMode="auto">
          <a:xfrm>
            <a:off x="2824022" y="4495242"/>
            <a:ext cx="265200" cy="331715"/>
          </a:xfrm>
          <a:custGeom>
            <a:avLst/>
            <a:gdLst>
              <a:gd name="T0" fmla="*/ 1460 w 2765"/>
              <a:gd name="T1" fmla="*/ 3069 h 3456"/>
              <a:gd name="T2" fmla="*/ 2360 w 2765"/>
              <a:gd name="T3" fmla="*/ 1614 h 3456"/>
              <a:gd name="T4" fmla="*/ 2499 w 2765"/>
              <a:gd name="T5" fmla="*/ 1637 h 3456"/>
              <a:gd name="T6" fmla="*/ 2602 w 2765"/>
              <a:gd name="T7" fmla="*/ 1686 h 3456"/>
              <a:gd name="T8" fmla="*/ 2674 w 2765"/>
              <a:gd name="T9" fmla="*/ 1756 h 3456"/>
              <a:gd name="T10" fmla="*/ 2721 w 2765"/>
              <a:gd name="T11" fmla="*/ 1847 h 3456"/>
              <a:gd name="T12" fmla="*/ 2748 w 2765"/>
              <a:gd name="T13" fmla="*/ 1955 h 3456"/>
              <a:gd name="T14" fmla="*/ 2761 w 2765"/>
              <a:gd name="T15" fmla="*/ 2077 h 3456"/>
              <a:gd name="T16" fmla="*/ 2765 w 2765"/>
              <a:gd name="T17" fmla="*/ 2210 h 3456"/>
              <a:gd name="T18" fmla="*/ 2765 w 2765"/>
              <a:gd name="T19" fmla="*/ 3456 h 3456"/>
              <a:gd name="T20" fmla="*/ 0 w 2765"/>
              <a:gd name="T21" fmla="*/ 2257 h 3456"/>
              <a:gd name="T22" fmla="*/ 2 w 2765"/>
              <a:gd name="T23" fmla="*/ 2121 h 3456"/>
              <a:gd name="T24" fmla="*/ 11 w 2765"/>
              <a:gd name="T25" fmla="*/ 1994 h 3456"/>
              <a:gd name="T26" fmla="*/ 33 w 2765"/>
              <a:gd name="T27" fmla="*/ 1882 h 3456"/>
              <a:gd name="T28" fmla="*/ 73 w 2765"/>
              <a:gd name="T29" fmla="*/ 1785 h 3456"/>
              <a:gd name="T30" fmla="*/ 137 w 2765"/>
              <a:gd name="T31" fmla="*/ 1707 h 3456"/>
              <a:gd name="T32" fmla="*/ 229 w 2765"/>
              <a:gd name="T33" fmla="*/ 1651 h 3456"/>
              <a:gd name="T34" fmla="*/ 355 w 2765"/>
              <a:gd name="T35" fmla="*/ 1619 h 3456"/>
              <a:gd name="T36" fmla="*/ 589 w 2765"/>
              <a:gd name="T37" fmla="*/ 1613 h 3456"/>
              <a:gd name="T38" fmla="*/ 1382 w 2765"/>
              <a:gd name="T39" fmla="*/ 1382 h 3456"/>
              <a:gd name="T40" fmla="*/ 1514 w 2765"/>
              <a:gd name="T41" fmla="*/ 13 h 3456"/>
              <a:gd name="T42" fmla="*/ 1695 w 2765"/>
              <a:gd name="T43" fmla="*/ 74 h 3456"/>
              <a:gd name="T44" fmla="*/ 1849 w 2765"/>
              <a:gd name="T45" fmla="*/ 181 h 3456"/>
              <a:gd name="T46" fmla="*/ 1969 w 2765"/>
              <a:gd name="T47" fmla="*/ 325 h 3456"/>
              <a:gd name="T48" fmla="*/ 2047 w 2765"/>
              <a:gd name="T49" fmla="*/ 497 h 3456"/>
              <a:gd name="T50" fmla="*/ 2074 w 2765"/>
              <a:gd name="T51" fmla="*/ 691 h 3456"/>
              <a:gd name="T52" fmla="*/ 2047 w 2765"/>
              <a:gd name="T53" fmla="*/ 885 h 3456"/>
              <a:gd name="T54" fmla="*/ 1969 w 2765"/>
              <a:gd name="T55" fmla="*/ 1058 h 3456"/>
              <a:gd name="T56" fmla="*/ 1849 w 2765"/>
              <a:gd name="T57" fmla="*/ 1201 h 3456"/>
              <a:gd name="T58" fmla="*/ 1695 w 2765"/>
              <a:gd name="T59" fmla="*/ 1308 h 3456"/>
              <a:gd name="T60" fmla="*/ 1514 w 2765"/>
              <a:gd name="T61" fmla="*/ 1370 h 3456"/>
              <a:gd name="T62" fmla="*/ 1316 w 2765"/>
              <a:gd name="T63" fmla="*/ 1379 h 3456"/>
              <a:gd name="T64" fmla="*/ 1128 w 2765"/>
              <a:gd name="T65" fmla="*/ 1334 h 3456"/>
              <a:gd name="T66" fmla="*/ 965 w 2765"/>
              <a:gd name="T67" fmla="*/ 1241 h 3456"/>
              <a:gd name="T68" fmla="*/ 833 w 2765"/>
              <a:gd name="T69" fmla="*/ 1109 h 3456"/>
              <a:gd name="T70" fmla="*/ 740 w 2765"/>
              <a:gd name="T71" fmla="*/ 946 h 3456"/>
              <a:gd name="T72" fmla="*/ 695 w 2765"/>
              <a:gd name="T73" fmla="*/ 758 h 3456"/>
              <a:gd name="T74" fmla="*/ 704 w 2765"/>
              <a:gd name="T75" fmla="*/ 560 h 3456"/>
              <a:gd name="T76" fmla="*/ 766 w 2765"/>
              <a:gd name="T77" fmla="*/ 379 h 3456"/>
              <a:gd name="T78" fmla="*/ 872 w 2765"/>
              <a:gd name="T79" fmla="*/ 225 h 3456"/>
              <a:gd name="T80" fmla="*/ 1016 w 2765"/>
              <a:gd name="T81" fmla="*/ 105 h 3456"/>
              <a:gd name="T82" fmla="*/ 1189 w 2765"/>
              <a:gd name="T83" fmla="*/ 27 h 3456"/>
              <a:gd name="T84" fmla="*/ 1382 w 2765"/>
              <a:gd name="T85" fmla="*/ 0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65" h="3456">
                <a:moveTo>
                  <a:pt x="1382" y="1382"/>
                </a:moveTo>
                <a:lnTo>
                  <a:pt x="1728" y="1728"/>
                </a:lnTo>
                <a:lnTo>
                  <a:pt x="1460" y="3069"/>
                </a:lnTo>
                <a:lnTo>
                  <a:pt x="2177" y="1613"/>
                </a:lnTo>
                <a:lnTo>
                  <a:pt x="2305" y="1613"/>
                </a:lnTo>
                <a:lnTo>
                  <a:pt x="2360" y="1614"/>
                </a:lnTo>
                <a:lnTo>
                  <a:pt x="2411" y="1619"/>
                </a:lnTo>
                <a:lnTo>
                  <a:pt x="2457" y="1626"/>
                </a:lnTo>
                <a:lnTo>
                  <a:pt x="2499" y="1637"/>
                </a:lnTo>
                <a:lnTo>
                  <a:pt x="2537" y="1651"/>
                </a:lnTo>
                <a:lnTo>
                  <a:pt x="2571" y="1667"/>
                </a:lnTo>
                <a:lnTo>
                  <a:pt x="2602" y="1686"/>
                </a:lnTo>
                <a:lnTo>
                  <a:pt x="2629" y="1707"/>
                </a:lnTo>
                <a:lnTo>
                  <a:pt x="2653" y="1731"/>
                </a:lnTo>
                <a:lnTo>
                  <a:pt x="2674" y="1756"/>
                </a:lnTo>
                <a:lnTo>
                  <a:pt x="2692" y="1785"/>
                </a:lnTo>
                <a:lnTo>
                  <a:pt x="2707" y="1815"/>
                </a:lnTo>
                <a:lnTo>
                  <a:pt x="2721" y="1847"/>
                </a:lnTo>
                <a:lnTo>
                  <a:pt x="2731" y="1882"/>
                </a:lnTo>
                <a:lnTo>
                  <a:pt x="2741" y="1918"/>
                </a:lnTo>
                <a:lnTo>
                  <a:pt x="2748" y="1955"/>
                </a:lnTo>
                <a:lnTo>
                  <a:pt x="2753" y="1994"/>
                </a:lnTo>
                <a:lnTo>
                  <a:pt x="2758" y="2035"/>
                </a:lnTo>
                <a:lnTo>
                  <a:pt x="2761" y="2077"/>
                </a:lnTo>
                <a:lnTo>
                  <a:pt x="2763" y="2121"/>
                </a:lnTo>
                <a:lnTo>
                  <a:pt x="2764" y="2165"/>
                </a:lnTo>
                <a:lnTo>
                  <a:pt x="2765" y="2210"/>
                </a:lnTo>
                <a:lnTo>
                  <a:pt x="2765" y="2257"/>
                </a:lnTo>
                <a:lnTo>
                  <a:pt x="2765" y="2304"/>
                </a:lnTo>
                <a:lnTo>
                  <a:pt x="2765" y="3456"/>
                </a:lnTo>
                <a:lnTo>
                  <a:pt x="0" y="3456"/>
                </a:lnTo>
                <a:lnTo>
                  <a:pt x="0" y="2304"/>
                </a:lnTo>
                <a:lnTo>
                  <a:pt x="0" y="2257"/>
                </a:lnTo>
                <a:lnTo>
                  <a:pt x="1" y="2210"/>
                </a:lnTo>
                <a:lnTo>
                  <a:pt x="1" y="2165"/>
                </a:lnTo>
                <a:lnTo>
                  <a:pt x="2" y="2121"/>
                </a:lnTo>
                <a:lnTo>
                  <a:pt x="4" y="2077"/>
                </a:lnTo>
                <a:lnTo>
                  <a:pt x="7" y="2035"/>
                </a:lnTo>
                <a:lnTo>
                  <a:pt x="11" y="1994"/>
                </a:lnTo>
                <a:lnTo>
                  <a:pt x="18" y="1955"/>
                </a:lnTo>
                <a:lnTo>
                  <a:pt x="25" y="1918"/>
                </a:lnTo>
                <a:lnTo>
                  <a:pt x="33" y="1882"/>
                </a:lnTo>
                <a:lnTo>
                  <a:pt x="45" y="1847"/>
                </a:lnTo>
                <a:lnTo>
                  <a:pt x="58" y="1815"/>
                </a:lnTo>
                <a:lnTo>
                  <a:pt x="73" y="1785"/>
                </a:lnTo>
                <a:lnTo>
                  <a:pt x="92" y="1756"/>
                </a:lnTo>
                <a:lnTo>
                  <a:pt x="113" y="1731"/>
                </a:lnTo>
                <a:lnTo>
                  <a:pt x="137" y="1707"/>
                </a:lnTo>
                <a:lnTo>
                  <a:pt x="164" y="1686"/>
                </a:lnTo>
                <a:lnTo>
                  <a:pt x="195" y="1667"/>
                </a:lnTo>
                <a:lnTo>
                  <a:pt x="229" y="1651"/>
                </a:lnTo>
                <a:lnTo>
                  <a:pt x="267" y="1637"/>
                </a:lnTo>
                <a:lnTo>
                  <a:pt x="309" y="1626"/>
                </a:lnTo>
                <a:lnTo>
                  <a:pt x="355" y="1619"/>
                </a:lnTo>
                <a:lnTo>
                  <a:pt x="405" y="1614"/>
                </a:lnTo>
                <a:lnTo>
                  <a:pt x="461" y="1613"/>
                </a:lnTo>
                <a:lnTo>
                  <a:pt x="589" y="1613"/>
                </a:lnTo>
                <a:lnTo>
                  <a:pt x="1305" y="3069"/>
                </a:lnTo>
                <a:lnTo>
                  <a:pt x="1037" y="1728"/>
                </a:lnTo>
                <a:lnTo>
                  <a:pt x="1382" y="1382"/>
                </a:lnTo>
                <a:close/>
                <a:moveTo>
                  <a:pt x="1382" y="0"/>
                </a:moveTo>
                <a:lnTo>
                  <a:pt x="1450" y="3"/>
                </a:lnTo>
                <a:lnTo>
                  <a:pt x="1514" y="13"/>
                </a:lnTo>
                <a:lnTo>
                  <a:pt x="1577" y="27"/>
                </a:lnTo>
                <a:lnTo>
                  <a:pt x="1637" y="48"/>
                </a:lnTo>
                <a:lnTo>
                  <a:pt x="1695" y="74"/>
                </a:lnTo>
                <a:lnTo>
                  <a:pt x="1750" y="105"/>
                </a:lnTo>
                <a:lnTo>
                  <a:pt x="1801" y="140"/>
                </a:lnTo>
                <a:lnTo>
                  <a:pt x="1849" y="181"/>
                </a:lnTo>
                <a:lnTo>
                  <a:pt x="1894" y="225"/>
                </a:lnTo>
                <a:lnTo>
                  <a:pt x="1933" y="273"/>
                </a:lnTo>
                <a:lnTo>
                  <a:pt x="1969" y="325"/>
                </a:lnTo>
                <a:lnTo>
                  <a:pt x="1999" y="379"/>
                </a:lnTo>
                <a:lnTo>
                  <a:pt x="2026" y="437"/>
                </a:lnTo>
                <a:lnTo>
                  <a:pt x="2047" y="497"/>
                </a:lnTo>
                <a:lnTo>
                  <a:pt x="2062" y="560"/>
                </a:lnTo>
                <a:lnTo>
                  <a:pt x="2071" y="625"/>
                </a:lnTo>
                <a:lnTo>
                  <a:pt x="2074" y="691"/>
                </a:lnTo>
                <a:lnTo>
                  <a:pt x="2071" y="758"/>
                </a:lnTo>
                <a:lnTo>
                  <a:pt x="2062" y="823"/>
                </a:lnTo>
                <a:lnTo>
                  <a:pt x="2047" y="885"/>
                </a:lnTo>
                <a:lnTo>
                  <a:pt x="2026" y="946"/>
                </a:lnTo>
                <a:lnTo>
                  <a:pt x="1999" y="1003"/>
                </a:lnTo>
                <a:lnTo>
                  <a:pt x="1969" y="1058"/>
                </a:lnTo>
                <a:lnTo>
                  <a:pt x="1933" y="1109"/>
                </a:lnTo>
                <a:lnTo>
                  <a:pt x="1894" y="1157"/>
                </a:lnTo>
                <a:lnTo>
                  <a:pt x="1849" y="1201"/>
                </a:lnTo>
                <a:lnTo>
                  <a:pt x="1801" y="1241"/>
                </a:lnTo>
                <a:lnTo>
                  <a:pt x="1750" y="1277"/>
                </a:lnTo>
                <a:lnTo>
                  <a:pt x="1695" y="1308"/>
                </a:lnTo>
                <a:lnTo>
                  <a:pt x="1637" y="1334"/>
                </a:lnTo>
                <a:lnTo>
                  <a:pt x="1577" y="1355"/>
                </a:lnTo>
                <a:lnTo>
                  <a:pt x="1514" y="1370"/>
                </a:lnTo>
                <a:lnTo>
                  <a:pt x="1450" y="1379"/>
                </a:lnTo>
                <a:lnTo>
                  <a:pt x="1382" y="1382"/>
                </a:lnTo>
                <a:lnTo>
                  <a:pt x="1316" y="1379"/>
                </a:lnTo>
                <a:lnTo>
                  <a:pt x="1252" y="1370"/>
                </a:lnTo>
                <a:lnTo>
                  <a:pt x="1189" y="1355"/>
                </a:lnTo>
                <a:lnTo>
                  <a:pt x="1128" y="1334"/>
                </a:lnTo>
                <a:lnTo>
                  <a:pt x="1070" y="1308"/>
                </a:lnTo>
                <a:lnTo>
                  <a:pt x="1016" y="1277"/>
                </a:lnTo>
                <a:lnTo>
                  <a:pt x="965" y="1241"/>
                </a:lnTo>
                <a:lnTo>
                  <a:pt x="916" y="1201"/>
                </a:lnTo>
                <a:lnTo>
                  <a:pt x="872" y="1157"/>
                </a:lnTo>
                <a:lnTo>
                  <a:pt x="833" y="1109"/>
                </a:lnTo>
                <a:lnTo>
                  <a:pt x="797" y="1058"/>
                </a:lnTo>
                <a:lnTo>
                  <a:pt x="766" y="1003"/>
                </a:lnTo>
                <a:lnTo>
                  <a:pt x="740" y="946"/>
                </a:lnTo>
                <a:lnTo>
                  <a:pt x="719" y="885"/>
                </a:lnTo>
                <a:lnTo>
                  <a:pt x="704" y="823"/>
                </a:lnTo>
                <a:lnTo>
                  <a:pt x="695" y="758"/>
                </a:lnTo>
                <a:lnTo>
                  <a:pt x="692" y="691"/>
                </a:lnTo>
                <a:lnTo>
                  <a:pt x="695" y="625"/>
                </a:lnTo>
                <a:lnTo>
                  <a:pt x="704" y="560"/>
                </a:lnTo>
                <a:lnTo>
                  <a:pt x="719" y="497"/>
                </a:lnTo>
                <a:lnTo>
                  <a:pt x="740" y="437"/>
                </a:lnTo>
                <a:lnTo>
                  <a:pt x="766" y="379"/>
                </a:lnTo>
                <a:lnTo>
                  <a:pt x="797" y="325"/>
                </a:lnTo>
                <a:lnTo>
                  <a:pt x="833" y="273"/>
                </a:lnTo>
                <a:lnTo>
                  <a:pt x="872" y="225"/>
                </a:lnTo>
                <a:lnTo>
                  <a:pt x="916" y="181"/>
                </a:lnTo>
                <a:lnTo>
                  <a:pt x="965" y="140"/>
                </a:lnTo>
                <a:lnTo>
                  <a:pt x="1016" y="105"/>
                </a:lnTo>
                <a:lnTo>
                  <a:pt x="1070" y="74"/>
                </a:lnTo>
                <a:lnTo>
                  <a:pt x="1128" y="48"/>
                </a:lnTo>
                <a:lnTo>
                  <a:pt x="1189" y="27"/>
                </a:lnTo>
                <a:lnTo>
                  <a:pt x="1252" y="13"/>
                </a:lnTo>
                <a:lnTo>
                  <a:pt x="1316" y="3"/>
                </a:lnTo>
                <a:lnTo>
                  <a:pt x="138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0" name="Freeform 320"/>
          <p:cNvSpPr>
            <a:spLocks noEditPoints="1"/>
          </p:cNvSpPr>
          <p:nvPr/>
        </p:nvSpPr>
        <p:spPr bwMode="auto">
          <a:xfrm>
            <a:off x="3885328" y="4540162"/>
            <a:ext cx="352448" cy="241875"/>
          </a:xfrm>
          <a:custGeom>
            <a:avLst/>
            <a:gdLst>
              <a:gd name="T0" fmla="*/ 2676 w 3264"/>
              <a:gd name="T1" fmla="*/ 11 h 2238"/>
              <a:gd name="T2" fmla="*/ 2908 w 3264"/>
              <a:gd name="T3" fmla="*/ 97 h 2238"/>
              <a:gd name="T4" fmla="*/ 3093 w 3264"/>
              <a:gd name="T5" fmla="*/ 254 h 2238"/>
              <a:gd name="T6" fmla="*/ 3217 w 3264"/>
              <a:gd name="T7" fmla="*/ 464 h 2238"/>
              <a:gd name="T8" fmla="*/ 3261 w 3264"/>
              <a:gd name="T9" fmla="*/ 711 h 2238"/>
              <a:gd name="T10" fmla="*/ 3238 w 3264"/>
              <a:gd name="T11" fmla="*/ 1089 h 2238"/>
              <a:gd name="T12" fmla="*/ 3124 w 3264"/>
              <a:gd name="T13" fmla="*/ 1429 h 2238"/>
              <a:gd name="T14" fmla="*/ 2935 w 3264"/>
              <a:gd name="T15" fmla="*/ 1723 h 2238"/>
              <a:gd name="T16" fmla="*/ 2680 w 3264"/>
              <a:gd name="T17" fmla="*/ 1962 h 2238"/>
              <a:gd name="T18" fmla="*/ 2373 w 3264"/>
              <a:gd name="T19" fmla="*/ 2134 h 2238"/>
              <a:gd name="T20" fmla="*/ 2023 w 3264"/>
              <a:gd name="T21" fmla="*/ 2226 h 2238"/>
              <a:gd name="T22" fmla="*/ 1912 w 3264"/>
              <a:gd name="T23" fmla="*/ 1828 h 2238"/>
              <a:gd name="T24" fmla="*/ 2194 w 3264"/>
              <a:gd name="T25" fmla="*/ 1767 h 2238"/>
              <a:gd name="T26" fmla="*/ 2447 w 3264"/>
              <a:gd name="T27" fmla="*/ 1629 h 2238"/>
              <a:gd name="T28" fmla="*/ 2628 w 3264"/>
              <a:gd name="T29" fmla="*/ 1456 h 2238"/>
              <a:gd name="T30" fmla="*/ 2483 w 3264"/>
              <a:gd name="T31" fmla="*/ 1421 h 2238"/>
              <a:gd name="T32" fmla="*/ 2242 w 3264"/>
              <a:gd name="T33" fmla="*/ 1355 h 2238"/>
              <a:gd name="T34" fmla="*/ 2043 w 3264"/>
              <a:gd name="T35" fmla="*/ 1215 h 2238"/>
              <a:gd name="T36" fmla="*/ 1903 w 3264"/>
              <a:gd name="T37" fmla="*/ 1017 h 2238"/>
              <a:gd name="T38" fmla="*/ 1838 w 3264"/>
              <a:gd name="T39" fmla="*/ 776 h 2238"/>
              <a:gd name="T40" fmla="*/ 1860 w 3264"/>
              <a:gd name="T41" fmla="*/ 523 h 2238"/>
              <a:gd name="T42" fmla="*/ 1965 w 3264"/>
              <a:gd name="T43" fmla="*/ 302 h 2238"/>
              <a:gd name="T44" fmla="*/ 2137 w 3264"/>
              <a:gd name="T45" fmla="*/ 130 h 2238"/>
              <a:gd name="T46" fmla="*/ 2358 w 3264"/>
              <a:gd name="T47" fmla="*/ 25 h 2238"/>
              <a:gd name="T48" fmla="*/ 714 w 3264"/>
              <a:gd name="T49" fmla="*/ 0 h 2238"/>
              <a:gd name="T50" fmla="*/ 903 w 3264"/>
              <a:gd name="T51" fmla="*/ 25 h 2238"/>
              <a:gd name="T52" fmla="*/ 1125 w 3264"/>
              <a:gd name="T53" fmla="*/ 130 h 2238"/>
              <a:gd name="T54" fmla="*/ 1296 w 3264"/>
              <a:gd name="T55" fmla="*/ 302 h 2238"/>
              <a:gd name="T56" fmla="*/ 1401 w 3264"/>
              <a:gd name="T57" fmla="*/ 523 h 2238"/>
              <a:gd name="T58" fmla="*/ 1430 w 3264"/>
              <a:gd name="T59" fmla="*/ 813 h 2238"/>
              <a:gd name="T60" fmla="*/ 1383 w 3264"/>
              <a:gd name="T61" fmla="*/ 1178 h 2238"/>
              <a:gd name="T62" fmla="*/ 1250 w 3264"/>
              <a:gd name="T63" fmla="*/ 1507 h 2238"/>
              <a:gd name="T64" fmla="*/ 1043 w 3264"/>
              <a:gd name="T65" fmla="*/ 1789 h 2238"/>
              <a:gd name="T66" fmla="*/ 774 w 3264"/>
              <a:gd name="T67" fmla="*/ 2013 h 2238"/>
              <a:gd name="T68" fmla="*/ 455 w 3264"/>
              <a:gd name="T69" fmla="*/ 2165 h 2238"/>
              <a:gd name="T70" fmla="*/ 97 w 3264"/>
              <a:gd name="T71" fmla="*/ 2234 h 2238"/>
              <a:gd name="T72" fmla="*/ 150 w 3264"/>
              <a:gd name="T73" fmla="*/ 1820 h 2238"/>
              <a:gd name="T74" fmla="*/ 427 w 3264"/>
              <a:gd name="T75" fmla="*/ 1739 h 2238"/>
              <a:gd name="T76" fmla="*/ 669 w 3264"/>
              <a:gd name="T77" fmla="*/ 1583 h 2238"/>
              <a:gd name="T78" fmla="*/ 825 w 3264"/>
              <a:gd name="T79" fmla="*/ 1415 h 2238"/>
              <a:gd name="T80" fmla="*/ 585 w 3264"/>
              <a:gd name="T81" fmla="*/ 1412 h 2238"/>
              <a:gd name="T82" fmla="*/ 353 w 3264"/>
              <a:gd name="T83" fmla="*/ 1326 h 2238"/>
              <a:gd name="T84" fmla="*/ 168 w 3264"/>
              <a:gd name="T85" fmla="*/ 1170 h 2238"/>
              <a:gd name="T86" fmla="*/ 44 w 3264"/>
              <a:gd name="T87" fmla="*/ 961 h 2238"/>
              <a:gd name="T88" fmla="*/ 0 w 3264"/>
              <a:gd name="T89" fmla="*/ 711 h 2238"/>
              <a:gd name="T90" fmla="*/ 44 w 3264"/>
              <a:gd name="T91" fmla="*/ 464 h 2238"/>
              <a:gd name="T92" fmla="*/ 168 w 3264"/>
              <a:gd name="T93" fmla="*/ 254 h 2238"/>
              <a:gd name="T94" fmla="*/ 353 w 3264"/>
              <a:gd name="T95" fmla="*/ 97 h 2238"/>
              <a:gd name="T96" fmla="*/ 585 w 3264"/>
              <a:gd name="T97" fmla="*/ 11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2547" y="0"/>
                </a:moveTo>
                <a:lnTo>
                  <a:pt x="2547" y="0"/>
                </a:lnTo>
                <a:lnTo>
                  <a:pt x="2612" y="3"/>
                </a:lnTo>
                <a:lnTo>
                  <a:pt x="2676" y="11"/>
                </a:lnTo>
                <a:lnTo>
                  <a:pt x="2737" y="25"/>
                </a:lnTo>
                <a:lnTo>
                  <a:pt x="2797" y="44"/>
                </a:lnTo>
                <a:lnTo>
                  <a:pt x="2853" y="68"/>
                </a:lnTo>
                <a:lnTo>
                  <a:pt x="2908" y="97"/>
                </a:lnTo>
                <a:lnTo>
                  <a:pt x="2959" y="130"/>
                </a:lnTo>
                <a:lnTo>
                  <a:pt x="3007" y="167"/>
                </a:lnTo>
                <a:lnTo>
                  <a:pt x="3052" y="208"/>
                </a:lnTo>
                <a:lnTo>
                  <a:pt x="3093" y="254"/>
                </a:lnTo>
                <a:lnTo>
                  <a:pt x="3130" y="302"/>
                </a:lnTo>
                <a:lnTo>
                  <a:pt x="3163" y="353"/>
                </a:lnTo>
                <a:lnTo>
                  <a:pt x="3193" y="407"/>
                </a:lnTo>
                <a:lnTo>
                  <a:pt x="3217" y="464"/>
                </a:lnTo>
                <a:lnTo>
                  <a:pt x="3236" y="523"/>
                </a:lnTo>
                <a:lnTo>
                  <a:pt x="3250" y="584"/>
                </a:lnTo>
                <a:lnTo>
                  <a:pt x="3258" y="647"/>
                </a:lnTo>
                <a:lnTo>
                  <a:pt x="3261" y="711"/>
                </a:lnTo>
                <a:lnTo>
                  <a:pt x="3264" y="813"/>
                </a:lnTo>
                <a:lnTo>
                  <a:pt x="3261" y="908"/>
                </a:lnTo>
                <a:lnTo>
                  <a:pt x="3252" y="999"/>
                </a:lnTo>
                <a:lnTo>
                  <a:pt x="3238" y="1089"/>
                </a:lnTo>
                <a:lnTo>
                  <a:pt x="3218" y="1178"/>
                </a:lnTo>
                <a:lnTo>
                  <a:pt x="3192" y="1263"/>
                </a:lnTo>
                <a:lnTo>
                  <a:pt x="3160" y="1347"/>
                </a:lnTo>
                <a:lnTo>
                  <a:pt x="3124" y="1429"/>
                </a:lnTo>
                <a:lnTo>
                  <a:pt x="3084" y="1507"/>
                </a:lnTo>
                <a:lnTo>
                  <a:pt x="3039" y="1582"/>
                </a:lnTo>
                <a:lnTo>
                  <a:pt x="2989" y="1655"/>
                </a:lnTo>
                <a:lnTo>
                  <a:pt x="2935" y="1723"/>
                </a:lnTo>
                <a:lnTo>
                  <a:pt x="2876" y="1789"/>
                </a:lnTo>
                <a:lnTo>
                  <a:pt x="2815" y="1851"/>
                </a:lnTo>
                <a:lnTo>
                  <a:pt x="2749" y="1908"/>
                </a:lnTo>
                <a:lnTo>
                  <a:pt x="2680" y="1962"/>
                </a:lnTo>
                <a:lnTo>
                  <a:pt x="2607" y="2013"/>
                </a:lnTo>
                <a:lnTo>
                  <a:pt x="2532" y="2058"/>
                </a:lnTo>
                <a:lnTo>
                  <a:pt x="2454" y="2099"/>
                </a:lnTo>
                <a:lnTo>
                  <a:pt x="2373" y="2134"/>
                </a:lnTo>
                <a:lnTo>
                  <a:pt x="2288" y="2165"/>
                </a:lnTo>
                <a:lnTo>
                  <a:pt x="2202" y="2191"/>
                </a:lnTo>
                <a:lnTo>
                  <a:pt x="2114" y="2211"/>
                </a:lnTo>
                <a:lnTo>
                  <a:pt x="2023" y="2226"/>
                </a:lnTo>
                <a:lnTo>
                  <a:pt x="1931" y="2234"/>
                </a:lnTo>
                <a:lnTo>
                  <a:pt x="1838" y="2238"/>
                </a:lnTo>
                <a:lnTo>
                  <a:pt x="1838" y="1830"/>
                </a:lnTo>
                <a:lnTo>
                  <a:pt x="1912" y="1828"/>
                </a:lnTo>
                <a:lnTo>
                  <a:pt x="1984" y="1820"/>
                </a:lnTo>
                <a:lnTo>
                  <a:pt x="2055" y="1807"/>
                </a:lnTo>
                <a:lnTo>
                  <a:pt x="2126" y="1790"/>
                </a:lnTo>
                <a:lnTo>
                  <a:pt x="2194" y="1767"/>
                </a:lnTo>
                <a:lnTo>
                  <a:pt x="2261" y="1739"/>
                </a:lnTo>
                <a:lnTo>
                  <a:pt x="2325" y="1707"/>
                </a:lnTo>
                <a:lnTo>
                  <a:pt x="2388" y="1670"/>
                </a:lnTo>
                <a:lnTo>
                  <a:pt x="2447" y="1629"/>
                </a:lnTo>
                <a:lnTo>
                  <a:pt x="2504" y="1583"/>
                </a:lnTo>
                <a:lnTo>
                  <a:pt x="2558" y="1533"/>
                </a:lnTo>
                <a:lnTo>
                  <a:pt x="2594" y="1495"/>
                </a:lnTo>
                <a:lnTo>
                  <a:pt x="2628" y="1456"/>
                </a:lnTo>
                <a:lnTo>
                  <a:pt x="2660" y="1415"/>
                </a:lnTo>
                <a:lnTo>
                  <a:pt x="2604" y="1422"/>
                </a:lnTo>
                <a:lnTo>
                  <a:pt x="2547" y="1424"/>
                </a:lnTo>
                <a:lnTo>
                  <a:pt x="2483" y="1421"/>
                </a:lnTo>
                <a:lnTo>
                  <a:pt x="2420" y="1412"/>
                </a:lnTo>
                <a:lnTo>
                  <a:pt x="2358" y="1398"/>
                </a:lnTo>
                <a:lnTo>
                  <a:pt x="2298" y="1379"/>
                </a:lnTo>
                <a:lnTo>
                  <a:pt x="2242" y="1355"/>
                </a:lnTo>
                <a:lnTo>
                  <a:pt x="2188" y="1326"/>
                </a:lnTo>
                <a:lnTo>
                  <a:pt x="2137" y="1293"/>
                </a:lnTo>
                <a:lnTo>
                  <a:pt x="2089" y="1256"/>
                </a:lnTo>
                <a:lnTo>
                  <a:pt x="2043" y="1215"/>
                </a:lnTo>
                <a:lnTo>
                  <a:pt x="2002" y="1170"/>
                </a:lnTo>
                <a:lnTo>
                  <a:pt x="1965" y="1122"/>
                </a:lnTo>
                <a:lnTo>
                  <a:pt x="1932" y="1071"/>
                </a:lnTo>
                <a:lnTo>
                  <a:pt x="1903" y="1017"/>
                </a:lnTo>
                <a:lnTo>
                  <a:pt x="1879" y="961"/>
                </a:lnTo>
                <a:lnTo>
                  <a:pt x="1860" y="901"/>
                </a:lnTo>
                <a:lnTo>
                  <a:pt x="1846" y="840"/>
                </a:lnTo>
                <a:lnTo>
                  <a:pt x="1838" y="776"/>
                </a:lnTo>
                <a:lnTo>
                  <a:pt x="1835" y="711"/>
                </a:lnTo>
                <a:lnTo>
                  <a:pt x="1838" y="647"/>
                </a:lnTo>
                <a:lnTo>
                  <a:pt x="1846" y="584"/>
                </a:lnTo>
                <a:lnTo>
                  <a:pt x="1860" y="523"/>
                </a:lnTo>
                <a:lnTo>
                  <a:pt x="1879" y="464"/>
                </a:lnTo>
                <a:lnTo>
                  <a:pt x="1903" y="407"/>
                </a:lnTo>
                <a:lnTo>
                  <a:pt x="1932" y="353"/>
                </a:lnTo>
                <a:lnTo>
                  <a:pt x="1965" y="302"/>
                </a:lnTo>
                <a:lnTo>
                  <a:pt x="2002" y="254"/>
                </a:lnTo>
                <a:lnTo>
                  <a:pt x="2043" y="208"/>
                </a:lnTo>
                <a:lnTo>
                  <a:pt x="2089" y="167"/>
                </a:lnTo>
                <a:lnTo>
                  <a:pt x="2137" y="130"/>
                </a:lnTo>
                <a:lnTo>
                  <a:pt x="2188" y="97"/>
                </a:lnTo>
                <a:lnTo>
                  <a:pt x="2242" y="68"/>
                </a:lnTo>
                <a:lnTo>
                  <a:pt x="2298" y="44"/>
                </a:lnTo>
                <a:lnTo>
                  <a:pt x="2358" y="25"/>
                </a:lnTo>
                <a:lnTo>
                  <a:pt x="2420" y="11"/>
                </a:lnTo>
                <a:lnTo>
                  <a:pt x="2483" y="3"/>
                </a:lnTo>
                <a:lnTo>
                  <a:pt x="2547" y="0"/>
                </a:lnTo>
                <a:close/>
                <a:moveTo>
                  <a:pt x="714" y="0"/>
                </a:moveTo>
                <a:lnTo>
                  <a:pt x="714" y="0"/>
                </a:lnTo>
                <a:lnTo>
                  <a:pt x="778" y="3"/>
                </a:lnTo>
                <a:lnTo>
                  <a:pt x="842" y="11"/>
                </a:lnTo>
                <a:lnTo>
                  <a:pt x="903" y="25"/>
                </a:lnTo>
                <a:lnTo>
                  <a:pt x="962" y="44"/>
                </a:lnTo>
                <a:lnTo>
                  <a:pt x="1019" y="68"/>
                </a:lnTo>
                <a:lnTo>
                  <a:pt x="1073" y="97"/>
                </a:lnTo>
                <a:lnTo>
                  <a:pt x="1125" y="130"/>
                </a:lnTo>
                <a:lnTo>
                  <a:pt x="1173" y="167"/>
                </a:lnTo>
                <a:lnTo>
                  <a:pt x="1217" y="208"/>
                </a:lnTo>
                <a:lnTo>
                  <a:pt x="1259" y="254"/>
                </a:lnTo>
                <a:lnTo>
                  <a:pt x="1296" y="302"/>
                </a:lnTo>
                <a:lnTo>
                  <a:pt x="1329" y="353"/>
                </a:lnTo>
                <a:lnTo>
                  <a:pt x="1358" y="407"/>
                </a:lnTo>
                <a:lnTo>
                  <a:pt x="1382" y="464"/>
                </a:lnTo>
                <a:lnTo>
                  <a:pt x="1401" y="523"/>
                </a:lnTo>
                <a:lnTo>
                  <a:pt x="1415" y="584"/>
                </a:lnTo>
                <a:lnTo>
                  <a:pt x="1424" y="647"/>
                </a:lnTo>
                <a:lnTo>
                  <a:pt x="1426" y="711"/>
                </a:lnTo>
                <a:lnTo>
                  <a:pt x="1430" y="813"/>
                </a:lnTo>
                <a:lnTo>
                  <a:pt x="1427" y="908"/>
                </a:lnTo>
                <a:lnTo>
                  <a:pt x="1418" y="999"/>
                </a:lnTo>
                <a:lnTo>
                  <a:pt x="1403" y="1089"/>
                </a:lnTo>
                <a:lnTo>
                  <a:pt x="1383" y="1178"/>
                </a:lnTo>
                <a:lnTo>
                  <a:pt x="1357" y="1263"/>
                </a:lnTo>
                <a:lnTo>
                  <a:pt x="1326" y="1347"/>
                </a:lnTo>
                <a:lnTo>
                  <a:pt x="1291" y="1429"/>
                </a:lnTo>
                <a:lnTo>
                  <a:pt x="1250" y="1507"/>
                </a:lnTo>
                <a:lnTo>
                  <a:pt x="1204" y="1582"/>
                </a:lnTo>
                <a:lnTo>
                  <a:pt x="1154" y="1655"/>
                </a:lnTo>
                <a:lnTo>
                  <a:pt x="1101" y="1723"/>
                </a:lnTo>
                <a:lnTo>
                  <a:pt x="1043" y="1789"/>
                </a:lnTo>
                <a:lnTo>
                  <a:pt x="981" y="1851"/>
                </a:lnTo>
                <a:lnTo>
                  <a:pt x="915" y="1908"/>
                </a:lnTo>
                <a:lnTo>
                  <a:pt x="846" y="1962"/>
                </a:lnTo>
                <a:lnTo>
                  <a:pt x="774" y="2013"/>
                </a:lnTo>
                <a:lnTo>
                  <a:pt x="698" y="2058"/>
                </a:lnTo>
                <a:lnTo>
                  <a:pt x="619" y="2099"/>
                </a:lnTo>
                <a:lnTo>
                  <a:pt x="538" y="2134"/>
                </a:lnTo>
                <a:lnTo>
                  <a:pt x="455" y="2165"/>
                </a:lnTo>
                <a:lnTo>
                  <a:pt x="368" y="2191"/>
                </a:lnTo>
                <a:lnTo>
                  <a:pt x="280" y="2211"/>
                </a:lnTo>
                <a:lnTo>
                  <a:pt x="190" y="2226"/>
                </a:lnTo>
                <a:lnTo>
                  <a:pt x="97" y="2234"/>
                </a:lnTo>
                <a:lnTo>
                  <a:pt x="3" y="2238"/>
                </a:lnTo>
                <a:lnTo>
                  <a:pt x="3" y="1830"/>
                </a:lnTo>
                <a:lnTo>
                  <a:pt x="77" y="1828"/>
                </a:lnTo>
                <a:lnTo>
                  <a:pt x="150" y="1820"/>
                </a:lnTo>
                <a:lnTo>
                  <a:pt x="222" y="1807"/>
                </a:lnTo>
                <a:lnTo>
                  <a:pt x="291" y="1790"/>
                </a:lnTo>
                <a:lnTo>
                  <a:pt x="360" y="1767"/>
                </a:lnTo>
                <a:lnTo>
                  <a:pt x="427" y="1739"/>
                </a:lnTo>
                <a:lnTo>
                  <a:pt x="491" y="1707"/>
                </a:lnTo>
                <a:lnTo>
                  <a:pt x="553" y="1670"/>
                </a:lnTo>
                <a:lnTo>
                  <a:pt x="613" y="1629"/>
                </a:lnTo>
                <a:lnTo>
                  <a:pt x="669" y="1583"/>
                </a:lnTo>
                <a:lnTo>
                  <a:pt x="724" y="1533"/>
                </a:lnTo>
                <a:lnTo>
                  <a:pt x="760" y="1495"/>
                </a:lnTo>
                <a:lnTo>
                  <a:pt x="794" y="1456"/>
                </a:lnTo>
                <a:lnTo>
                  <a:pt x="825" y="1415"/>
                </a:lnTo>
                <a:lnTo>
                  <a:pt x="770" y="1422"/>
                </a:lnTo>
                <a:lnTo>
                  <a:pt x="714" y="1424"/>
                </a:lnTo>
                <a:lnTo>
                  <a:pt x="648" y="1421"/>
                </a:lnTo>
                <a:lnTo>
                  <a:pt x="585" y="1412"/>
                </a:lnTo>
                <a:lnTo>
                  <a:pt x="524" y="1398"/>
                </a:lnTo>
                <a:lnTo>
                  <a:pt x="465" y="1379"/>
                </a:lnTo>
                <a:lnTo>
                  <a:pt x="407" y="1355"/>
                </a:lnTo>
                <a:lnTo>
                  <a:pt x="353" y="1326"/>
                </a:lnTo>
                <a:lnTo>
                  <a:pt x="302" y="1293"/>
                </a:lnTo>
                <a:lnTo>
                  <a:pt x="254" y="1256"/>
                </a:lnTo>
                <a:lnTo>
                  <a:pt x="209" y="1215"/>
                </a:lnTo>
                <a:lnTo>
                  <a:pt x="168" y="1170"/>
                </a:lnTo>
                <a:lnTo>
                  <a:pt x="130" y="1122"/>
                </a:lnTo>
                <a:lnTo>
                  <a:pt x="97" y="1071"/>
                </a:lnTo>
                <a:lnTo>
                  <a:pt x="68" y="1017"/>
                </a:lnTo>
                <a:lnTo>
                  <a:pt x="44" y="961"/>
                </a:lnTo>
                <a:lnTo>
                  <a:pt x="25" y="901"/>
                </a:lnTo>
                <a:lnTo>
                  <a:pt x="11" y="840"/>
                </a:lnTo>
                <a:lnTo>
                  <a:pt x="3" y="776"/>
                </a:lnTo>
                <a:lnTo>
                  <a:pt x="0" y="711"/>
                </a:lnTo>
                <a:lnTo>
                  <a:pt x="3" y="647"/>
                </a:lnTo>
                <a:lnTo>
                  <a:pt x="11" y="584"/>
                </a:lnTo>
                <a:lnTo>
                  <a:pt x="25" y="523"/>
                </a:lnTo>
                <a:lnTo>
                  <a:pt x="44" y="464"/>
                </a:lnTo>
                <a:lnTo>
                  <a:pt x="68" y="407"/>
                </a:lnTo>
                <a:lnTo>
                  <a:pt x="97" y="353"/>
                </a:lnTo>
                <a:lnTo>
                  <a:pt x="130" y="302"/>
                </a:lnTo>
                <a:lnTo>
                  <a:pt x="168" y="254"/>
                </a:lnTo>
                <a:lnTo>
                  <a:pt x="209" y="208"/>
                </a:lnTo>
                <a:lnTo>
                  <a:pt x="254" y="167"/>
                </a:lnTo>
                <a:lnTo>
                  <a:pt x="302" y="130"/>
                </a:lnTo>
                <a:lnTo>
                  <a:pt x="353" y="97"/>
                </a:lnTo>
                <a:lnTo>
                  <a:pt x="407" y="68"/>
                </a:lnTo>
                <a:lnTo>
                  <a:pt x="465" y="44"/>
                </a:lnTo>
                <a:lnTo>
                  <a:pt x="524" y="25"/>
                </a:lnTo>
                <a:lnTo>
                  <a:pt x="585" y="11"/>
                </a:lnTo>
                <a:lnTo>
                  <a:pt x="648" y="3"/>
                </a:lnTo>
                <a:lnTo>
                  <a:pt x="71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1" name="Freeform 325"/>
          <p:cNvSpPr>
            <a:spLocks noEditPoints="1"/>
          </p:cNvSpPr>
          <p:nvPr/>
        </p:nvSpPr>
        <p:spPr bwMode="auto">
          <a:xfrm>
            <a:off x="3309283" y="4540162"/>
            <a:ext cx="352448" cy="241875"/>
          </a:xfrm>
          <a:custGeom>
            <a:avLst/>
            <a:gdLst>
              <a:gd name="T0" fmla="*/ 3188 w 3264"/>
              <a:gd name="T1" fmla="*/ 409 h 2238"/>
              <a:gd name="T2" fmla="*/ 2905 w 3264"/>
              <a:gd name="T3" fmla="*/ 470 h 2238"/>
              <a:gd name="T4" fmla="*/ 2652 w 3264"/>
              <a:gd name="T5" fmla="*/ 608 h 2238"/>
              <a:gd name="T6" fmla="*/ 2471 w 3264"/>
              <a:gd name="T7" fmla="*/ 781 h 2238"/>
              <a:gd name="T8" fmla="*/ 2615 w 3264"/>
              <a:gd name="T9" fmla="*/ 816 h 2238"/>
              <a:gd name="T10" fmla="*/ 2856 w 3264"/>
              <a:gd name="T11" fmla="*/ 882 h 2238"/>
              <a:gd name="T12" fmla="*/ 3055 w 3264"/>
              <a:gd name="T13" fmla="*/ 1022 h 2238"/>
              <a:gd name="T14" fmla="*/ 3196 w 3264"/>
              <a:gd name="T15" fmla="*/ 1220 h 2238"/>
              <a:gd name="T16" fmla="*/ 3261 w 3264"/>
              <a:gd name="T17" fmla="*/ 1461 h 2238"/>
              <a:gd name="T18" fmla="*/ 3239 w 3264"/>
              <a:gd name="T19" fmla="*/ 1715 h 2238"/>
              <a:gd name="T20" fmla="*/ 3133 w 3264"/>
              <a:gd name="T21" fmla="*/ 1936 h 2238"/>
              <a:gd name="T22" fmla="*/ 2963 w 3264"/>
              <a:gd name="T23" fmla="*/ 2108 h 2238"/>
              <a:gd name="T24" fmla="*/ 2741 w 3264"/>
              <a:gd name="T25" fmla="*/ 2212 h 2238"/>
              <a:gd name="T26" fmla="*/ 2486 w 3264"/>
              <a:gd name="T27" fmla="*/ 2235 h 2238"/>
              <a:gd name="T28" fmla="*/ 2245 w 3264"/>
              <a:gd name="T29" fmla="*/ 2169 h 2238"/>
              <a:gd name="T30" fmla="*/ 2046 w 3264"/>
              <a:gd name="T31" fmla="*/ 2029 h 2238"/>
              <a:gd name="T32" fmla="*/ 1906 w 3264"/>
              <a:gd name="T33" fmla="*/ 1831 h 2238"/>
              <a:gd name="T34" fmla="*/ 1841 w 3264"/>
              <a:gd name="T35" fmla="*/ 1591 h 2238"/>
              <a:gd name="T36" fmla="*/ 1847 w 3264"/>
              <a:gd name="T37" fmla="*/ 1238 h 2238"/>
              <a:gd name="T38" fmla="*/ 1938 w 3264"/>
              <a:gd name="T39" fmla="*/ 890 h 2238"/>
              <a:gd name="T40" fmla="*/ 2110 w 3264"/>
              <a:gd name="T41" fmla="*/ 583 h 2238"/>
              <a:gd name="T42" fmla="*/ 2350 w 3264"/>
              <a:gd name="T43" fmla="*/ 329 h 2238"/>
              <a:gd name="T44" fmla="*/ 2645 w 3264"/>
              <a:gd name="T45" fmla="*/ 139 h 2238"/>
              <a:gd name="T46" fmla="*/ 2985 w 3264"/>
              <a:gd name="T47" fmla="*/ 26 h 2238"/>
              <a:gd name="T48" fmla="*/ 1426 w 3264"/>
              <a:gd name="T49" fmla="*/ 0 h 2238"/>
              <a:gd name="T50" fmla="*/ 1280 w 3264"/>
              <a:gd name="T51" fmla="*/ 417 h 2238"/>
              <a:gd name="T52" fmla="*/ 1004 w 3264"/>
              <a:gd name="T53" fmla="*/ 498 h 2238"/>
              <a:gd name="T54" fmla="*/ 760 w 3264"/>
              <a:gd name="T55" fmla="*/ 654 h 2238"/>
              <a:gd name="T56" fmla="*/ 605 w 3264"/>
              <a:gd name="T57" fmla="*/ 822 h 2238"/>
              <a:gd name="T58" fmla="*/ 845 w 3264"/>
              <a:gd name="T59" fmla="*/ 825 h 2238"/>
              <a:gd name="T60" fmla="*/ 1077 w 3264"/>
              <a:gd name="T61" fmla="*/ 911 h 2238"/>
              <a:gd name="T62" fmla="*/ 1263 w 3264"/>
              <a:gd name="T63" fmla="*/ 1067 h 2238"/>
              <a:gd name="T64" fmla="*/ 1385 w 3264"/>
              <a:gd name="T65" fmla="*/ 1277 h 2238"/>
              <a:gd name="T66" fmla="*/ 1430 w 3264"/>
              <a:gd name="T67" fmla="*/ 1526 h 2238"/>
              <a:gd name="T68" fmla="*/ 1385 w 3264"/>
              <a:gd name="T69" fmla="*/ 1774 h 2238"/>
              <a:gd name="T70" fmla="*/ 1263 w 3264"/>
              <a:gd name="T71" fmla="*/ 1984 h 2238"/>
              <a:gd name="T72" fmla="*/ 1077 w 3264"/>
              <a:gd name="T73" fmla="*/ 2141 h 2238"/>
              <a:gd name="T74" fmla="*/ 845 w 3264"/>
              <a:gd name="T75" fmla="*/ 2226 h 2238"/>
              <a:gd name="T76" fmla="*/ 588 w 3264"/>
              <a:gd name="T77" fmla="*/ 2226 h 2238"/>
              <a:gd name="T78" fmla="*/ 356 w 3264"/>
              <a:gd name="T79" fmla="*/ 2141 h 2238"/>
              <a:gd name="T80" fmla="*/ 171 w 3264"/>
              <a:gd name="T81" fmla="*/ 1984 h 2238"/>
              <a:gd name="T82" fmla="*/ 48 w 3264"/>
              <a:gd name="T83" fmla="*/ 1774 h 2238"/>
              <a:gd name="T84" fmla="*/ 3 w 3264"/>
              <a:gd name="T85" fmla="*/ 1526 h 2238"/>
              <a:gd name="T86" fmla="*/ 27 w 3264"/>
              <a:gd name="T87" fmla="*/ 1148 h 2238"/>
              <a:gd name="T88" fmla="*/ 140 w 3264"/>
              <a:gd name="T89" fmla="*/ 808 h 2238"/>
              <a:gd name="T90" fmla="*/ 329 w 3264"/>
              <a:gd name="T91" fmla="*/ 514 h 2238"/>
              <a:gd name="T92" fmla="*/ 584 w 3264"/>
              <a:gd name="T93" fmla="*/ 275 h 2238"/>
              <a:gd name="T94" fmla="*/ 892 w 3264"/>
              <a:gd name="T95" fmla="*/ 103 h 2238"/>
              <a:gd name="T96" fmla="*/ 1240 w 3264"/>
              <a:gd name="T97" fmla="*/ 12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64" h="2238">
                <a:moveTo>
                  <a:pt x="3261" y="0"/>
                </a:moveTo>
                <a:lnTo>
                  <a:pt x="3261" y="0"/>
                </a:lnTo>
                <a:lnTo>
                  <a:pt x="3261" y="407"/>
                </a:lnTo>
                <a:lnTo>
                  <a:pt x="3188" y="409"/>
                </a:lnTo>
                <a:lnTo>
                  <a:pt x="3114" y="417"/>
                </a:lnTo>
                <a:lnTo>
                  <a:pt x="3043" y="430"/>
                </a:lnTo>
                <a:lnTo>
                  <a:pt x="2973" y="448"/>
                </a:lnTo>
                <a:lnTo>
                  <a:pt x="2905" y="470"/>
                </a:lnTo>
                <a:lnTo>
                  <a:pt x="2837" y="498"/>
                </a:lnTo>
                <a:lnTo>
                  <a:pt x="2773" y="530"/>
                </a:lnTo>
                <a:lnTo>
                  <a:pt x="2711" y="567"/>
                </a:lnTo>
                <a:lnTo>
                  <a:pt x="2652" y="608"/>
                </a:lnTo>
                <a:lnTo>
                  <a:pt x="2594" y="654"/>
                </a:lnTo>
                <a:lnTo>
                  <a:pt x="2540" y="704"/>
                </a:lnTo>
                <a:lnTo>
                  <a:pt x="2504" y="742"/>
                </a:lnTo>
                <a:lnTo>
                  <a:pt x="2471" y="781"/>
                </a:lnTo>
                <a:lnTo>
                  <a:pt x="2439" y="822"/>
                </a:lnTo>
                <a:lnTo>
                  <a:pt x="2494" y="815"/>
                </a:lnTo>
                <a:lnTo>
                  <a:pt x="2551" y="813"/>
                </a:lnTo>
                <a:lnTo>
                  <a:pt x="2615" y="816"/>
                </a:lnTo>
                <a:lnTo>
                  <a:pt x="2679" y="825"/>
                </a:lnTo>
                <a:lnTo>
                  <a:pt x="2741" y="839"/>
                </a:lnTo>
                <a:lnTo>
                  <a:pt x="2800" y="859"/>
                </a:lnTo>
                <a:lnTo>
                  <a:pt x="2856" y="882"/>
                </a:lnTo>
                <a:lnTo>
                  <a:pt x="2911" y="911"/>
                </a:lnTo>
                <a:lnTo>
                  <a:pt x="2963" y="944"/>
                </a:lnTo>
                <a:lnTo>
                  <a:pt x="3011" y="981"/>
                </a:lnTo>
                <a:lnTo>
                  <a:pt x="3055" y="1022"/>
                </a:lnTo>
                <a:lnTo>
                  <a:pt x="3096" y="1067"/>
                </a:lnTo>
                <a:lnTo>
                  <a:pt x="3133" y="1115"/>
                </a:lnTo>
                <a:lnTo>
                  <a:pt x="3166" y="1166"/>
                </a:lnTo>
                <a:lnTo>
                  <a:pt x="3196" y="1220"/>
                </a:lnTo>
                <a:lnTo>
                  <a:pt x="3220" y="1277"/>
                </a:lnTo>
                <a:lnTo>
                  <a:pt x="3239" y="1336"/>
                </a:lnTo>
                <a:lnTo>
                  <a:pt x="3253" y="1397"/>
                </a:lnTo>
                <a:lnTo>
                  <a:pt x="3261" y="1461"/>
                </a:lnTo>
                <a:lnTo>
                  <a:pt x="3264" y="1526"/>
                </a:lnTo>
                <a:lnTo>
                  <a:pt x="3261" y="1591"/>
                </a:lnTo>
                <a:lnTo>
                  <a:pt x="3253" y="1654"/>
                </a:lnTo>
                <a:lnTo>
                  <a:pt x="3239" y="1715"/>
                </a:lnTo>
                <a:lnTo>
                  <a:pt x="3220" y="1774"/>
                </a:lnTo>
                <a:lnTo>
                  <a:pt x="3196" y="1831"/>
                </a:lnTo>
                <a:lnTo>
                  <a:pt x="3166" y="1885"/>
                </a:lnTo>
                <a:lnTo>
                  <a:pt x="3133" y="1936"/>
                </a:lnTo>
                <a:lnTo>
                  <a:pt x="3096" y="1984"/>
                </a:lnTo>
                <a:lnTo>
                  <a:pt x="3055" y="2029"/>
                </a:lnTo>
                <a:lnTo>
                  <a:pt x="3011" y="2070"/>
                </a:lnTo>
                <a:lnTo>
                  <a:pt x="2963" y="2108"/>
                </a:lnTo>
                <a:lnTo>
                  <a:pt x="2911" y="2141"/>
                </a:lnTo>
                <a:lnTo>
                  <a:pt x="2856" y="2169"/>
                </a:lnTo>
                <a:lnTo>
                  <a:pt x="2800" y="2193"/>
                </a:lnTo>
                <a:lnTo>
                  <a:pt x="2741" y="2212"/>
                </a:lnTo>
                <a:lnTo>
                  <a:pt x="2679" y="2226"/>
                </a:lnTo>
                <a:lnTo>
                  <a:pt x="2615" y="2235"/>
                </a:lnTo>
                <a:lnTo>
                  <a:pt x="2551" y="2238"/>
                </a:lnTo>
                <a:lnTo>
                  <a:pt x="2486" y="2235"/>
                </a:lnTo>
                <a:lnTo>
                  <a:pt x="2423" y="2226"/>
                </a:lnTo>
                <a:lnTo>
                  <a:pt x="2362" y="2212"/>
                </a:lnTo>
                <a:lnTo>
                  <a:pt x="2302" y="2193"/>
                </a:lnTo>
                <a:lnTo>
                  <a:pt x="2245" y="2169"/>
                </a:lnTo>
                <a:lnTo>
                  <a:pt x="2191" y="2141"/>
                </a:lnTo>
                <a:lnTo>
                  <a:pt x="2140" y="2108"/>
                </a:lnTo>
                <a:lnTo>
                  <a:pt x="2092" y="2070"/>
                </a:lnTo>
                <a:lnTo>
                  <a:pt x="2046" y="2029"/>
                </a:lnTo>
                <a:lnTo>
                  <a:pt x="2005" y="1984"/>
                </a:lnTo>
                <a:lnTo>
                  <a:pt x="1968" y="1936"/>
                </a:lnTo>
                <a:lnTo>
                  <a:pt x="1935" y="1885"/>
                </a:lnTo>
                <a:lnTo>
                  <a:pt x="1906" y="1831"/>
                </a:lnTo>
                <a:lnTo>
                  <a:pt x="1882" y="1774"/>
                </a:lnTo>
                <a:lnTo>
                  <a:pt x="1863" y="1715"/>
                </a:lnTo>
                <a:lnTo>
                  <a:pt x="1849" y="1654"/>
                </a:lnTo>
                <a:lnTo>
                  <a:pt x="1841" y="1591"/>
                </a:lnTo>
                <a:lnTo>
                  <a:pt x="1838" y="1526"/>
                </a:lnTo>
                <a:lnTo>
                  <a:pt x="1835" y="1424"/>
                </a:lnTo>
                <a:lnTo>
                  <a:pt x="1838" y="1330"/>
                </a:lnTo>
                <a:lnTo>
                  <a:pt x="1847" y="1238"/>
                </a:lnTo>
                <a:lnTo>
                  <a:pt x="1861" y="1148"/>
                </a:lnTo>
                <a:lnTo>
                  <a:pt x="1882" y="1060"/>
                </a:lnTo>
                <a:lnTo>
                  <a:pt x="1907" y="974"/>
                </a:lnTo>
                <a:lnTo>
                  <a:pt x="1938" y="890"/>
                </a:lnTo>
                <a:lnTo>
                  <a:pt x="1974" y="808"/>
                </a:lnTo>
                <a:lnTo>
                  <a:pt x="2014" y="730"/>
                </a:lnTo>
                <a:lnTo>
                  <a:pt x="2059" y="655"/>
                </a:lnTo>
                <a:lnTo>
                  <a:pt x="2110" y="583"/>
                </a:lnTo>
                <a:lnTo>
                  <a:pt x="2164" y="514"/>
                </a:lnTo>
                <a:lnTo>
                  <a:pt x="2222" y="448"/>
                </a:lnTo>
                <a:lnTo>
                  <a:pt x="2283" y="387"/>
                </a:lnTo>
                <a:lnTo>
                  <a:pt x="2350" y="329"/>
                </a:lnTo>
                <a:lnTo>
                  <a:pt x="2419" y="275"/>
                </a:lnTo>
                <a:lnTo>
                  <a:pt x="2491" y="224"/>
                </a:lnTo>
                <a:lnTo>
                  <a:pt x="2566" y="179"/>
                </a:lnTo>
                <a:lnTo>
                  <a:pt x="2645" y="139"/>
                </a:lnTo>
                <a:lnTo>
                  <a:pt x="2726" y="103"/>
                </a:lnTo>
                <a:lnTo>
                  <a:pt x="2810" y="72"/>
                </a:lnTo>
                <a:lnTo>
                  <a:pt x="2896" y="47"/>
                </a:lnTo>
                <a:lnTo>
                  <a:pt x="2985" y="26"/>
                </a:lnTo>
                <a:lnTo>
                  <a:pt x="3075" y="12"/>
                </a:lnTo>
                <a:lnTo>
                  <a:pt x="3167" y="3"/>
                </a:lnTo>
                <a:lnTo>
                  <a:pt x="3261" y="0"/>
                </a:lnTo>
                <a:close/>
                <a:moveTo>
                  <a:pt x="1426" y="0"/>
                </a:moveTo>
                <a:lnTo>
                  <a:pt x="1426" y="0"/>
                </a:lnTo>
                <a:lnTo>
                  <a:pt x="1426" y="407"/>
                </a:lnTo>
                <a:lnTo>
                  <a:pt x="1353" y="409"/>
                </a:lnTo>
                <a:lnTo>
                  <a:pt x="1280" y="417"/>
                </a:lnTo>
                <a:lnTo>
                  <a:pt x="1208" y="430"/>
                </a:lnTo>
                <a:lnTo>
                  <a:pt x="1138" y="448"/>
                </a:lnTo>
                <a:lnTo>
                  <a:pt x="1070" y="470"/>
                </a:lnTo>
                <a:lnTo>
                  <a:pt x="1004" y="498"/>
                </a:lnTo>
                <a:lnTo>
                  <a:pt x="939" y="530"/>
                </a:lnTo>
                <a:lnTo>
                  <a:pt x="877" y="567"/>
                </a:lnTo>
                <a:lnTo>
                  <a:pt x="817" y="608"/>
                </a:lnTo>
                <a:lnTo>
                  <a:pt x="760" y="654"/>
                </a:lnTo>
                <a:lnTo>
                  <a:pt x="707" y="704"/>
                </a:lnTo>
                <a:lnTo>
                  <a:pt x="670" y="742"/>
                </a:lnTo>
                <a:lnTo>
                  <a:pt x="636" y="781"/>
                </a:lnTo>
                <a:lnTo>
                  <a:pt x="605" y="822"/>
                </a:lnTo>
                <a:lnTo>
                  <a:pt x="660" y="815"/>
                </a:lnTo>
                <a:lnTo>
                  <a:pt x="717" y="813"/>
                </a:lnTo>
                <a:lnTo>
                  <a:pt x="782" y="816"/>
                </a:lnTo>
                <a:lnTo>
                  <a:pt x="845" y="825"/>
                </a:lnTo>
                <a:lnTo>
                  <a:pt x="906" y="839"/>
                </a:lnTo>
                <a:lnTo>
                  <a:pt x="965" y="859"/>
                </a:lnTo>
                <a:lnTo>
                  <a:pt x="1023" y="882"/>
                </a:lnTo>
                <a:lnTo>
                  <a:pt x="1077" y="911"/>
                </a:lnTo>
                <a:lnTo>
                  <a:pt x="1128" y="944"/>
                </a:lnTo>
                <a:lnTo>
                  <a:pt x="1176" y="981"/>
                </a:lnTo>
                <a:lnTo>
                  <a:pt x="1221" y="1022"/>
                </a:lnTo>
                <a:lnTo>
                  <a:pt x="1263" y="1067"/>
                </a:lnTo>
                <a:lnTo>
                  <a:pt x="1300" y="1115"/>
                </a:lnTo>
                <a:lnTo>
                  <a:pt x="1333" y="1166"/>
                </a:lnTo>
                <a:lnTo>
                  <a:pt x="1361" y="1220"/>
                </a:lnTo>
                <a:lnTo>
                  <a:pt x="1385" y="1277"/>
                </a:lnTo>
                <a:lnTo>
                  <a:pt x="1404" y="1336"/>
                </a:lnTo>
                <a:lnTo>
                  <a:pt x="1418" y="1397"/>
                </a:lnTo>
                <a:lnTo>
                  <a:pt x="1427" y="1461"/>
                </a:lnTo>
                <a:lnTo>
                  <a:pt x="1430" y="1526"/>
                </a:lnTo>
                <a:lnTo>
                  <a:pt x="1427" y="1591"/>
                </a:lnTo>
                <a:lnTo>
                  <a:pt x="1418" y="1654"/>
                </a:lnTo>
                <a:lnTo>
                  <a:pt x="1404" y="1715"/>
                </a:lnTo>
                <a:lnTo>
                  <a:pt x="1385" y="1774"/>
                </a:lnTo>
                <a:lnTo>
                  <a:pt x="1361" y="1831"/>
                </a:lnTo>
                <a:lnTo>
                  <a:pt x="1333" y="1885"/>
                </a:lnTo>
                <a:lnTo>
                  <a:pt x="1300" y="1936"/>
                </a:lnTo>
                <a:lnTo>
                  <a:pt x="1263" y="1984"/>
                </a:lnTo>
                <a:lnTo>
                  <a:pt x="1221" y="2029"/>
                </a:lnTo>
                <a:lnTo>
                  <a:pt x="1176" y="2070"/>
                </a:lnTo>
                <a:lnTo>
                  <a:pt x="1128" y="2108"/>
                </a:lnTo>
                <a:lnTo>
                  <a:pt x="1077" y="2141"/>
                </a:lnTo>
                <a:lnTo>
                  <a:pt x="1023" y="2169"/>
                </a:lnTo>
                <a:lnTo>
                  <a:pt x="965" y="2193"/>
                </a:lnTo>
                <a:lnTo>
                  <a:pt x="906" y="2212"/>
                </a:lnTo>
                <a:lnTo>
                  <a:pt x="845" y="2226"/>
                </a:lnTo>
                <a:lnTo>
                  <a:pt x="782" y="2235"/>
                </a:lnTo>
                <a:lnTo>
                  <a:pt x="717" y="2238"/>
                </a:lnTo>
                <a:lnTo>
                  <a:pt x="651" y="2235"/>
                </a:lnTo>
                <a:lnTo>
                  <a:pt x="588" y="2226"/>
                </a:lnTo>
                <a:lnTo>
                  <a:pt x="527" y="2212"/>
                </a:lnTo>
                <a:lnTo>
                  <a:pt x="468" y="2193"/>
                </a:lnTo>
                <a:lnTo>
                  <a:pt x="410" y="2169"/>
                </a:lnTo>
                <a:lnTo>
                  <a:pt x="356" y="2141"/>
                </a:lnTo>
                <a:lnTo>
                  <a:pt x="305" y="2108"/>
                </a:lnTo>
                <a:lnTo>
                  <a:pt x="257" y="2070"/>
                </a:lnTo>
                <a:lnTo>
                  <a:pt x="212" y="2029"/>
                </a:lnTo>
                <a:lnTo>
                  <a:pt x="171" y="1984"/>
                </a:lnTo>
                <a:lnTo>
                  <a:pt x="133" y="1936"/>
                </a:lnTo>
                <a:lnTo>
                  <a:pt x="100" y="1885"/>
                </a:lnTo>
                <a:lnTo>
                  <a:pt x="72" y="1831"/>
                </a:lnTo>
                <a:lnTo>
                  <a:pt x="48" y="1774"/>
                </a:lnTo>
                <a:lnTo>
                  <a:pt x="29" y="1715"/>
                </a:lnTo>
                <a:lnTo>
                  <a:pt x="15" y="1654"/>
                </a:lnTo>
                <a:lnTo>
                  <a:pt x="6" y="1591"/>
                </a:lnTo>
                <a:lnTo>
                  <a:pt x="3" y="1526"/>
                </a:lnTo>
                <a:lnTo>
                  <a:pt x="0" y="1424"/>
                </a:lnTo>
                <a:lnTo>
                  <a:pt x="3" y="1330"/>
                </a:lnTo>
                <a:lnTo>
                  <a:pt x="12" y="1238"/>
                </a:lnTo>
                <a:lnTo>
                  <a:pt x="27" y="1148"/>
                </a:lnTo>
                <a:lnTo>
                  <a:pt x="47" y="1060"/>
                </a:lnTo>
                <a:lnTo>
                  <a:pt x="72" y="974"/>
                </a:lnTo>
                <a:lnTo>
                  <a:pt x="103" y="890"/>
                </a:lnTo>
                <a:lnTo>
                  <a:pt x="140" y="808"/>
                </a:lnTo>
                <a:lnTo>
                  <a:pt x="181" y="730"/>
                </a:lnTo>
                <a:lnTo>
                  <a:pt x="226" y="655"/>
                </a:lnTo>
                <a:lnTo>
                  <a:pt x="275" y="583"/>
                </a:lnTo>
                <a:lnTo>
                  <a:pt x="329" y="514"/>
                </a:lnTo>
                <a:lnTo>
                  <a:pt x="387" y="448"/>
                </a:lnTo>
                <a:lnTo>
                  <a:pt x="450" y="387"/>
                </a:lnTo>
                <a:lnTo>
                  <a:pt x="515" y="329"/>
                </a:lnTo>
                <a:lnTo>
                  <a:pt x="584" y="275"/>
                </a:lnTo>
                <a:lnTo>
                  <a:pt x="656" y="224"/>
                </a:lnTo>
                <a:lnTo>
                  <a:pt x="732" y="179"/>
                </a:lnTo>
                <a:lnTo>
                  <a:pt x="811" y="139"/>
                </a:lnTo>
                <a:lnTo>
                  <a:pt x="892" y="103"/>
                </a:lnTo>
                <a:lnTo>
                  <a:pt x="976" y="72"/>
                </a:lnTo>
                <a:lnTo>
                  <a:pt x="1062" y="47"/>
                </a:lnTo>
                <a:lnTo>
                  <a:pt x="1150" y="26"/>
                </a:lnTo>
                <a:lnTo>
                  <a:pt x="1240" y="12"/>
                </a:lnTo>
                <a:lnTo>
                  <a:pt x="1333" y="3"/>
                </a:lnTo>
                <a:lnTo>
                  <a:pt x="142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2" name="Freeform 221"/>
          <p:cNvSpPr>
            <a:spLocks noEditPoints="1"/>
          </p:cNvSpPr>
          <p:nvPr/>
        </p:nvSpPr>
        <p:spPr bwMode="auto">
          <a:xfrm>
            <a:off x="5012029" y="4529364"/>
            <a:ext cx="352448" cy="263471"/>
          </a:xfrm>
          <a:custGeom>
            <a:avLst/>
            <a:gdLst>
              <a:gd name="T0" fmla="*/ 2650 w 3261"/>
              <a:gd name="T1" fmla="*/ 2036 h 2443"/>
              <a:gd name="T2" fmla="*/ 2650 w 3261"/>
              <a:gd name="T3" fmla="*/ 2239 h 2443"/>
              <a:gd name="T4" fmla="*/ 2853 w 3261"/>
              <a:gd name="T5" fmla="*/ 2239 h 2443"/>
              <a:gd name="T6" fmla="*/ 2853 w 3261"/>
              <a:gd name="T7" fmla="*/ 2036 h 2443"/>
              <a:gd name="T8" fmla="*/ 2650 w 3261"/>
              <a:gd name="T9" fmla="*/ 2036 h 2443"/>
              <a:gd name="T10" fmla="*/ 0 w 3261"/>
              <a:gd name="T11" fmla="*/ 1832 h 2443"/>
              <a:gd name="T12" fmla="*/ 3261 w 3261"/>
              <a:gd name="T13" fmla="*/ 1832 h 2443"/>
              <a:gd name="T14" fmla="*/ 3258 w 3261"/>
              <a:gd name="T15" fmla="*/ 1895 h 2443"/>
              <a:gd name="T16" fmla="*/ 3249 w 3261"/>
              <a:gd name="T17" fmla="*/ 1955 h 2443"/>
              <a:gd name="T18" fmla="*/ 3234 w 3261"/>
              <a:gd name="T19" fmla="*/ 2014 h 2443"/>
              <a:gd name="T20" fmla="*/ 3213 w 3261"/>
              <a:gd name="T21" fmla="*/ 2070 h 2443"/>
              <a:gd name="T22" fmla="*/ 3188 w 3261"/>
              <a:gd name="T23" fmla="*/ 2123 h 2443"/>
              <a:gd name="T24" fmla="*/ 3156 w 3261"/>
              <a:gd name="T25" fmla="*/ 2173 h 2443"/>
              <a:gd name="T26" fmla="*/ 3121 w 3261"/>
              <a:gd name="T27" fmla="*/ 2220 h 2443"/>
              <a:gd name="T28" fmla="*/ 3082 w 3261"/>
              <a:gd name="T29" fmla="*/ 2263 h 2443"/>
              <a:gd name="T30" fmla="*/ 3039 w 3261"/>
              <a:gd name="T31" fmla="*/ 2304 h 2443"/>
              <a:gd name="T32" fmla="*/ 2992 w 3261"/>
              <a:gd name="T33" fmla="*/ 2339 h 2443"/>
              <a:gd name="T34" fmla="*/ 2941 w 3261"/>
              <a:gd name="T35" fmla="*/ 2369 h 2443"/>
              <a:gd name="T36" fmla="*/ 2887 w 3261"/>
              <a:gd name="T37" fmla="*/ 2395 h 2443"/>
              <a:gd name="T38" fmla="*/ 2831 w 3261"/>
              <a:gd name="T39" fmla="*/ 2415 h 2443"/>
              <a:gd name="T40" fmla="*/ 2773 w 3261"/>
              <a:gd name="T41" fmla="*/ 2430 h 2443"/>
              <a:gd name="T42" fmla="*/ 2712 w 3261"/>
              <a:gd name="T43" fmla="*/ 2439 h 2443"/>
              <a:gd name="T44" fmla="*/ 2650 w 3261"/>
              <a:gd name="T45" fmla="*/ 2443 h 2443"/>
              <a:gd name="T46" fmla="*/ 611 w 3261"/>
              <a:gd name="T47" fmla="*/ 2443 h 2443"/>
              <a:gd name="T48" fmla="*/ 549 w 3261"/>
              <a:gd name="T49" fmla="*/ 2439 h 2443"/>
              <a:gd name="T50" fmla="*/ 489 w 3261"/>
              <a:gd name="T51" fmla="*/ 2430 h 2443"/>
              <a:gd name="T52" fmla="*/ 430 w 3261"/>
              <a:gd name="T53" fmla="*/ 2415 h 2443"/>
              <a:gd name="T54" fmla="*/ 373 w 3261"/>
              <a:gd name="T55" fmla="*/ 2395 h 2443"/>
              <a:gd name="T56" fmla="*/ 320 w 3261"/>
              <a:gd name="T57" fmla="*/ 2369 h 2443"/>
              <a:gd name="T58" fmla="*/ 270 w 3261"/>
              <a:gd name="T59" fmla="*/ 2339 h 2443"/>
              <a:gd name="T60" fmla="*/ 223 w 3261"/>
              <a:gd name="T61" fmla="*/ 2304 h 2443"/>
              <a:gd name="T62" fmla="*/ 179 w 3261"/>
              <a:gd name="T63" fmla="*/ 2263 h 2443"/>
              <a:gd name="T64" fmla="*/ 140 w 3261"/>
              <a:gd name="T65" fmla="*/ 2220 h 2443"/>
              <a:gd name="T66" fmla="*/ 104 w 3261"/>
              <a:gd name="T67" fmla="*/ 2173 h 2443"/>
              <a:gd name="T68" fmla="*/ 74 w 3261"/>
              <a:gd name="T69" fmla="*/ 2123 h 2443"/>
              <a:gd name="T70" fmla="*/ 48 w 3261"/>
              <a:gd name="T71" fmla="*/ 2070 h 2443"/>
              <a:gd name="T72" fmla="*/ 27 w 3261"/>
              <a:gd name="T73" fmla="*/ 2014 h 2443"/>
              <a:gd name="T74" fmla="*/ 12 w 3261"/>
              <a:gd name="T75" fmla="*/ 1955 h 2443"/>
              <a:gd name="T76" fmla="*/ 3 w 3261"/>
              <a:gd name="T77" fmla="*/ 1895 h 2443"/>
              <a:gd name="T78" fmla="*/ 0 w 3261"/>
              <a:gd name="T79" fmla="*/ 1832 h 2443"/>
              <a:gd name="T80" fmla="*/ 204 w 3261"/>
              <a:gd name="T81" fmla="*/ 0 h 2443"/>
              <a:gd name="T82" fmla="*/ 3057 w 3261"/>
              <a:gd name="T83" fmla="*/ 0 h 2443"/>
              <a:gd name="T84" fmla="*/ 3261 w 3261"/>
              <a:gd name="T85" fmla="*/ 1629 h 2443"/>
              <a:gd name="T86" fmla="*/ 0 w 3261"/>
              <a:gd name="T87" fmla="*/ 1629 h 2443"/>
              <a:gd name="T88" fmla="*/ 204 w 3261"/>
              <a:gd name="T89" fmla="*/ 0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1" h="2443">
                <a:moveTo>
                  <a:pt x="2650" y="2036"/>
                </a:moveTo>
                <a:lnTo>
                  <a:pt x="2650" y="2239"/>
                </a:lnTo>
                <a:lnTo>
                  <a:pt x="2853" y="2239"/>
                </a:lnTo>
                <a:lnTo>
                  <a:pt x="2853" y="2036"/>
                </a:lnTo>
                <a:lnTo>
                  <a:pt x="2650" y="2036"/>
                </a:lnTo>
                <a:close/>
                <a:moveTo>
                  <a:pt x="0" y="1832"/>
                </a:moveTo>
                <a:lnTo>
                  <a:pt x="3261" y="1832"/>
                </a:lnTo>
                <a:lnTo>
                  <a:pt x="3258" y="1895"/>
                </a:lnTo>
                <a:lnTo>
                  <a:pt x="3249" y="1955"/>
                </a:lnTo>
                <a:lnTo>
                  <a:pt x="3234" y="2014"/>
                </a:lnTo>
                <a:lnTo>
                  <a:pt x="3213" y="2070"/>
                </a:lnTo>
                <a:lnTo>
                  <a:pt x="3188" y="2123"/>
                </a:lnTo>
                <a:lnTo>
                  <a:pt x="3156" y="2173"/>
                </a:lnTo>
                <a:lnTo>
                  <a:pt x="3121" y="2220"/>
                </a:lnTo>
                <a:lnTo>
                  <a:pt x="3082" y="2263"/>
                </a:lnTo>
                <a:lnTo>
                  <a:pt x="3039" y="2304"/>
                </a:lnTo>
                <a:lnTo>
                  <a:pt x="2992" y="2339"/>
                </a:lnTo>
                <a:lnTo>
                  <a:pt x="2941" y="2369"/>
                </a:lnTo>
                <a:lnTo>
                  <a:pt x="2887" y="2395"/>
                </a:lnTo>
                <a:lnTo>
                  <a:pt x="2831" y="2415"/>
                </a:lnTo>
                <a:lnTo>
                  <a:pt x="2773" y="2430"/>
                </a:lnTo>
                <a:lnTo>
                  <a:pt x="2712" y="2439"/>
                </a:lnTo>
                <a:lnTo>
                  <a:pt x="2650" y="2443"/>
                </a:lnTo>
                <a:lnTo>
                  <a:pt x="611" y="2443"/>
                </a:lnTo>
                <a:lnTo>
                  <a:pt x="549" y="2439"/>
                </a:lnTo>
                <a:lnTo>
                  <a:pt x="489" y="2430"/>
                </a:lnTo>
                <a:lnTo>
                  <a:pt x="430" y="2415"/>
                </a:lnTo>
                <a:lnTo>
                  <a:pt x="373" y="2395"/>
                </a:lnTo>
                <a:lnTo>
                  <a:pt x="320" y="2369"/>
                </a:lnTo>
                <a:lnTo>
                  <a:pt x="270" y="2339"/>
                </a:lnTo>
                <a:lnTo>
                  <a:pt x="223" y="2304"/>
                </a:lnTo>
                <a:lnTo>
                  <a:pt x="179" y="2263"/>
                </a:lnTo>
                <a:lnTo>
                  <a:pt x="140" y="2220"/>
                </a:lnTo>
                <a:lnTo>
                  <a:pt x="104" y="2173"/>
                </a:lnTo>
                <a:lnTo>
                  <a:pt x="74" y="2123"/>
                </a:lnTo>
                <a:lnTo>
                  <a:pt x="48" y="2070"/>
                </a:lnTo>
                <a:lnTo>
                  <a:pt x="27" y="2014"/>
                </a:lnTo>
                <a:lnTo>
                  <a:pt x="12" y="1955"/>
                </a:lnTo>
                <a:lnTo>
                  <a:pt x="3" y="1895"/>
                </a:lnTo>
                <a:lnTo>
                  <a:pt x="0" y="1832"/>
                </a:lnTo>
                <a:close/>
                <a:moveTo>
                  <a:pt x="204" y="0"/>
                </a:moveTo>
                <a:lnTo>
                  <a:pt x="3057" y="0"/>
                </a:lnTo>
                <a:lnTo>
                  <a:pt x="3261" y="1629"/>
                </a:lnTo>
                <a:lnTo>
                  <a:pt x="0" y="1629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3" name="Freeform 226"/>
          <p:cNvSpPr/>
          <p:nvPr/>
        </p:nvSpPr>
        <p:spPr bwMode="auto">
          <a:xfrm>
            <a:off x="4443891" y="4507336"/>
            <a:ext cx="352448" cy="307527"/>
          </a:xfrm>
          <a:custGeom>
            <a:avLst/>
            <a:gdLst>
              <a:gd name="T0" fmla="*/ 478 w 3261"/>
              <a:gd name="T1" fmla="*/ 478 h 2852"/>
              <a:gd name="T2" fmla="*/ 621 w 3261"/>
              <a:gd name="T3" fmla="*/ 350 h 2852"/>
              <a:gd name="T4" fmla="*/ 780 w 3261"/>
              <a:gd name="T5" fmla="*/ 240 h 2852"/>
              <a:gd name="T6" fmla="*/ 951 w 3261"/>
              <a:gd name="T7" fmla="*/ 147 h 2852"/>
              <a:gd name="T8" fmla="*/ 1134 w 3261"/>
              <a:gd name="T9" fmla="*/ 77 h 2852"/>
              <a:gd name="T10" fmla="*/ 1327 w 3261"/>
              <a:gd name="T11" fmla="*/ 28 h 2852"/>
              <a:gd name="T12" fmla="*/ 1528 w 3261"/>
              <a:gd name="T13" fmla="*/ 3 h 2852"/>
              <a:gd name="T14" fmla="*/ 1631 w 3261"/>
              <a:gd name="T15" fmla="*/ 0 h 2852"/>
              <a:gd name="T16" fmla="*/ 1835 w 3261"/>
              <a:gd name="T17" fmla="*/ 13 h 2852"/>
              <a:gd name="T18" fmla="*/ 2032 w 3261"/>
              <a:gd name="T19" fmla="*/ 50 h 2852"/>
              <a:gd name="T20" fmla="*/ 2220 w 3261"/>
              <a:gd name="T21" fmla="*/ 109 h 2852"/>
              <a:gd name="T22" fmla="*/ 2397 w 3261"/>
              <a:gd name="T23" fmla="*/ 191 h 2852"/>
              <a:gd name="T24" fmla="*/ 2562 w 3261"/>
              <a:gd name="T25" fmla="*/ 292 h 2852"/>
              <a:gd name="T26" fmla="*/ 2714 w 3261"/>
              <a:gd name="T27" fmla="*/ 411 h 2852"/>
              <a:gd name="T28" fmla="*/ 2849 w 3261"/>
              <a:gd name="T29" fmla="*/ 548 h 2852"/>
              <a:gd name="T30" fmla="*/ 2969 w 3261"/>
              <a:gd name="T31" fmla="*/ 699 h 2852"/>
              <a:gd name="T32" fmla="*/ 3070 w 3261"/>
              <a:gd name="T33" fmla="*/ 864 h 2852"/>
              <a:gd name="T34" fmla="*/ 3151 w 3261"/>
              <a:gd name="T35" fmla="*/ 1041 h 2852"/>
              <a:gd name="T36" fmla="*/ 3212 w 3261"/>
              <a:gd name="T37" fmla="*/ 1229 h 2852"/>
              <a:gd name="T38" fmla="*/ 3249 w 3261"/>
              <a:gd name="T39" fmla="*/ 1425 h 2852"/>
              <a:gd name="T40" fmla="*/ 3261 w 3261"/>
              <a:gd name="T41" fmla="*/ 1630 h 2852"/>
              <a:gd name="T42" fmla="*/ 3250 w 3261"/>
              <a:gd name="T43" fmla="*/ 1822 h 2852"/>
              <a:gd name="T44" fmla="*/ 3217 w 3261"/>
              <a:gd name="T45" fmla="*/ 2007 h 2852"/>
              <a:gd name="T46" fmla="*/ 3164 w 3261"/>
              <a:gd name="T47" fmla="*/ 2185 h 2852"/>
              <a:gd name="T48" fmla="*/ 3092 w 3261"/>
              <a:gd name="T49" fmla="*/ 2352 h 2852"/>
              <a:gd name="T50" fmla="*/ 3003 w 3261"/>
              <a:gd name="T51" fmla="*/ 2511 h 2852"/>
              <a:gd name="T52" fmla="*/ 2896 w 3261"/>
              <a:gd name="T53" fmla="*/ 2657 h 2852"/>
              <a:gd name="T54" fmla="*/ 2775 w 3261"/>
              <a:gd name="T55" fmla="*/ 2791 h 2852"/>
              <a:gd name="T56" fmla="*/ 2440 w 3261"/>
              <a:gd name="T57" fmla="*/ 2547 h 2852"/>
              <a:gd name="T58" fmla="*/ 2549 w 3261"/>
              <a:gd name="T59" fmla="*/ 2436 h 2852"/>
              <a:gd name="T60" fmla="*/ 2646 w 3261"/>
              <a:gd name="T61" fmla="*/ 2312 h 2852"/>
              <a:gd name="T62" fmla="*/ 2725 w 3261"/>
              <a:gd name="T63" fmla="*/ 2177 h 2852"/>
              <a:gd name="T64" fmla="*/ 2786 w 3261"/>
              <a:gd name="T65" fmla="*/ 2030 h 2852"/>
              <a:gd name="T66" fmla="*/ 2828 w 3261"/>
              <a:gd name="T67" fmla="*/ 1876 h 2852"/>
              <a:gd name="T68" fmla="*/ 2850 w 3261"/>
              <a:gd name="T69" fmla="*/ 1713 h 2852"/>
              <a:gd name="T70" fmla="*/ 2850 w 3261"/>
              <a:gd name="T71" fmla="*/ 1543 h 2852"/>
              <a:gd name="T72" fmla="*/ 2826 w 3261"/>
              <a:gd name="T73" fmla="*/ 1373 h 2852"/>
              <a:gd name="T74" fmla="*/ 2780 w 3261"/>
              <a:gd name="T75" fmla="*/ 1212 h 2852"/>
              <a:gd name="T76" fmla="*/ 2713 w 3261"/>
              <a:gd name="T77" fmla="*/ 1060 h 2852"/>
              <a:gd name="T78" fmla="*/ 2628 w 3261"/>
              <a:gd name="T79" fmla="*/ 921 h 2852"/>
              <a:gd name="T80" fmla="*/ 2524 w 3261"/>
              <a:gd name="T81" fmla="*/ 794 h 2852"/>
              <a:gd name="T82" fmla="*/ 2405 w 3261"/>
              <a:gd name="T83" fmla="*/ 683 h 2852"/>
              <a:gd name="T84" fmla="*/ 2271 w 3261"/>
              <a:gd name="T85" fmla="*/ 589 h 2852"/>
              <a:gd name="T86" fmla="*/ 2126 w 3261"/>
              <a:gd name="T87" fmla="*/ 512 h 2852"/>
              <a:gd name="T88" fmla="*/ 1969 w 3261"/>
              <a:gd name="T89" fmla="*/ 454 h 2852"/>
              <a:gd name="T90" fmla="*/ 1804 w 3261"/>
              <a:gd name="T91" fmla="*/ 419 h 2852"/>
              <a:gd name="T92" fmla="*/ 1631 w 3261"/>
              <a:gd name="T93" fmla="*/ 407 h 2852"/>
              <a:gd name="T94" fmla="*/ 1464 w 3261"/>
              <a:gd name="T95" fmla="*/ 418 h 2852"/>
              <a:gd name="T96" fmla="*/ 1306 w 3261"/>
              <a:gd name="T97" fmla="*/ 451 h 2852"/>
              <a:gd name="T98" fmla="*/ 1154 w 3261"/>
              <a:gd name="T99" fmla="*/ 504 h 2852"/>
              <a:gd name="T100" fmla="*/ 1014 w 3261"/>
              <a:gd name="T101" fmla="*/ 575 h 2852"/>
              <a:gd name="T102" fmla="*/ 883 w 3261"/>
              <a:gd name="T103" fmla="*/ 662 h 2852"/>
              <a:gd name="T104" fmla="*/ 766 w 3261"/>
              <a:gd name="T105" fmla="*/ 765 h 2852"/>
              <a:gd name="T106" fmla="*/ 0 w 3261"/>
              <a:gd name="T107" fmla="*/ 1222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61" h="2852">
                <a:moveTo>
                  <a:pt x="0" y="0"/>
                </a:moveTo>
                <a:lnTo>
                  <a:pt x="478" y="478"/>
                </a:lnTo>
                <a:lnTo>
                  <a:pt x="548" y="411"/>
                </a:lnTo>
                <a:lnTo>
                  <a:pt x="621" y="350"/>
                </a:lnTo>
                <a:lnTo>
                  <a:pt x="700" y="292"/>
                </a:lnTo>
                <a:lnTo>
                  <a:pt x="780" y="240"/>
                </a:lnTo>
                <a:lnTo>
                  <a:pt x="864" y="191"/>
                </a:lnTo>
                <a:lnTo>
                  <a:pt x="951" y="147"/>
                </a:lnTo>
                <a:lnTo>
                  <a:pt x="1042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39"/>
                </a:lnTo>
                <a:lnTo>
                  <a:pt x="2562" y="292"/>
                </a:lnTo>
                <a:lnTo>
                  <a:pt x="2640" y="349"/>
                </a:lnTo>
                <a:lnTo>
                  <a:pt x="2714" y="411"/>
                </a:lnTo>
                <a:lnTo>
                  <a:pt x="2783" y="478"/>
                </a:lnTo>
                <a:lnTo>
                  <a:pt x="2849" y="548"/>
                </a:lnTo>
                <a:lnTo>
                  <a:pt x="2912" y="621"/>
                </a:lnTo>
                <a:lnTo>
                  <a:pt x="2969" y="699"/>
                </a:lnTo>
                <a:lnTo>
                  <a:pt x="3022" y="779"/>
                </a:lnTo>
                <a:lnTo>
                  <a:pt x="3070" y="864"/>
                </a:lnTo>
                <a:lnTo>
                  <a:pt x="3113" y="951"/>
                </a:lnTo>
                <a:lnTo>
                  <a:pt x="3151" y="1041"/>
                </a:lnTo>
                <a:lnTo>
                  <a:pt x="3184" y="1134"/>
                </a:lnTo>
                <a:lnTo>
                  <a:pt x="3212" y="1229"/>
                </a:lnTo>
                <a:lnTo>
                  <a:pt x="3233" y="1326"/>
                </a:lnTo>
                <a:lnTo>
                  <a:pt x="3249" y="1425"/>
                </a:lnTo>
                <a:lnTo>
                  <a:pt x="3258" y="1527"/>
                </a:lnTo>
                <a:lnTo>
                  <a:pt x="3261" y="1630"/>
                </a:lnTo>
                <a:lnTo>
                  <a:pt x="3258" y="1726"/>
                </a:lnTo>
                <a:lnTo>
                  <a:pt x="3250" y="1822"/>
                </a:lnTo>
                <a:lnTo>
                  <a:pt x="3236" y="1915"/>
                </a:lnTo>
                <a:lnTo>
                  <a:pt x="3217" y="2007"/>
                </a:lnTo>
                <a:lnTo>
                  <a:pt x="3194" y="2096"/>
                </a:lnTo>
                <a:lnTo>
                  <a:pt x="3164" y="2185"/>
                </a:lnTo>
                <a:lnTo>
                  <a:pt x="3130" y="2270"/>
                </a:lnTo>
                <a:lnTo>
                  <a:pt x="3092" y="2352"/>
                </a:lnTo>
                <a:lnTo>
                  <a:pt x="3049" y="2433"/>
                </a:lnTo>
                <a:lnTo>
                  <a:pt x="3003" y="2511"/>
                </a:lnTo>
                <a:lnTo>
                  <a:pt x="2952" y="2585"/>
                </a:lnTo>
                <a:lnTo>
                  <a:pt x="2896" y="2657"/>
                </a:lnTo>
                <a:lnTo>
                  <a:pt x="2837" y="2725"/>
                </a:lnTo>
                <a:lnTo>
                  <a:pt x="2775" y="2791"/>
                </a:lnTo>
                <a:lnTo>
                  <a:pt x="2709" y="2852"/>
                </a:lnTo>
                <a:lnTo>
                  <a:pt x="2440" y="2547"/>
                </a:lnTo>
                <a:lnTo>
                  <a:pt x="2496" y="2493"/>
                </a:lnTo>
                <a:lnTo>
                  <a:pt x="2549" y="2436"/>
                </a:lnTo>
                <a:lnTo>
                  <a:pt x="2599" y="2375"/>
                </a:lnTo>
                <a:lnTo>
                  <a:pt x="2646" y="2312"/>
                </a:lnTo>
                <a:lnTo>
                  <a:pt x="2687" y="2246"/>
                </a:lnTo>
                <a:lnTo>
                  <a:pt x="2725" y="2177"/>
                </a:lnTo>
                <a:lnTo>
                  <a:pt x="2758" y="2105"/>
                </a:lnTo>
                <a:lnTo>
                  <a:pt x="2786" y="2030"/>
                </a:lnTo>
                <a:lnTo>
                  <a:pt x="2810" y="1954"/>
                </a:lnTo>
                <a:lnTo>
                  <a:pt x="2828" y="1876"/>
                </a:lnTo>
                <a:lnTo>
                  <a:pt x="2842" y="1796"/>
                </a:lnTo>
                <a:lnTo>
                  <a:pt x="2850" y="1713"/>
                </a:lnTo>
                <a:lnTo>
                  <a:pt x="2853" y="1630"/>
                </a:lnTo>
                <a:lnTo>
                  <a:pt x="2850" y="1543"/>
                </a:lnTo>
                <a:lnTo>
                  <a:pt x="2841" y="1457"/>
                </a:lnTo>
                <a:lnTo>
                  <a:pt x="2826" y="1373"/>
                </a:lnTo>
                <a:lnTo>
                  <a:pt x="2806" y="1291"/>
                </a:lnTo>
                <a:lnTo>
                  <a:pt x="2780" y="1212"/>
                </a:lnTo>
                <a:lnTo>
                  <a:pt x="2749" y="1136"/>
                </a:lnTo>
                <a:lnTo>
                  <a:pt x="2713" y="1060"/>
                </a:lnTo>
                <a:lnTo>
                  <a:pt x="2673" y="989"/>
                </a:lnTo>
                <a:lnTo>
                  <a:pt x="2628" y="921"/>
                </a:lnTo>
                <a:lnTo>
                  <a:pt x="2577" y="857"/>
                </a:lnTo>
                <a:lnTo>
                  <a:pt x="2524" y="794"/>
                </a:lnTo>
                <a:lnTo>
                  <a:pt x="2466" y="737"/>
                </a:lnTo>
                <a:lnTo>
                  <a:pt x="2405" y="683"/>
                </a:lnTo>
                <a:lnTo>
                  <a:pt x="2339" y="634"/>
                </a:lnTo>
                <a:lnTo>
                  <a:pt x="2271" y="589"/>
                </a:lnTo>
                <a:lnTo>
                  <a:pt x="2200" y="548"/>
                </a:lnTo>
                <a:lnTo>
                  <a:pt x="2126" y="512"/>
                </a:lnTo>
                <a:lnTo>
                  <a:pt x="2048" y="481"/>
                </a:lnTo>
                <a:lnTo>
                  <a:pt x="1969" y="454"/>
                </a:lnTo>
                <a:lnTo>
                  <a:pt x="1888" y="434"/>
                </a:lnTo>
                <a:lnTo>
                  <a:pt x="1804" y="419"/>
                </a:lnTo>
                <a:lnTo>
                  <a:pt x="1718" y="410"/>
                </a:lnTo>
                <a:lnTo>
                  <a:pt x="1631" y="407"/>
                </a:lnTo>
                <a:lnTo>
                  <a:pt x="1547" y="410"/>
                </a:lnTo>
                <a:lnTo>
                  <a:pt x="1464" y="418"/>
                </a:lnTo>
                <a:lnTo>
                  <a:pt x="1384" y="432"/>
                </a:lnTo>
                <a:lnTo>
                  <a:pt x="1306" y="451"/>
                </a:lnTo>
                <a:lnTo>
                  <a:pt x="1228" y="474"/>
                </a:lnTo>
                <a:lnTo>
                  <a:pt x="1154" y="504"/>
                </a:lnTo>
                <a:lnTo>
                  <a:pt x="1083" y="537"/>
                </a:lnTo>
                <a:lnTo>
                  <a:pt x="1014" y="575"/>
                </a:lnTo>
                <a:lnTo>
                  <a:pt x="946" y="616"/>
                </a:lnTo>
                <a:lnTo>
                  <a:pt x="883" y="662"/>
                </a:lnTo>
                <a:lnTo>
                  <a:pt x="823" y="712"/>
                </a:lnTo>
                <a:lnTo>
                  <a:pt x="766" y="765"/>
                </a:lnTo>
                <a:lnTo>
                  <a:pt x="1222" y="1222"/>
                </a:lnTo>
                <a:lnTo>
                  <a:pt x="0" y="12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4" name="Freeform 231"/>
          <p:cNvSpPr/>
          <p:nvPr/>
        </p:nvSpPr>
        <p:spPr bwMode="auto">
          <a:xfrm>
            <a:off x="6080454" y="4507336"/>
            <a:ext cx="352448" cy="307527"/>
          </a:xfrm>
          <a:custGeom>
            <a:avLst/>
            <a:gdLst>
              <a:gd name="T0" fmla="*/ 1631 w 3261"/>
              <a:gd name="T1" fmla="*/ 0 h 2852"/>
              <a:gd name="T2" fmla="*/ 1835 w 3261"/>
              <a:gd name="T3" fmla="*/ 13 h 2852"/>
              <a:gd name="T4" fmla="*/ 2032 w 3261"/>
              <a:gd name="T5" fmla="*/ 50 h 2852"/>
              <a:gd name="T6" fmla="*/ 2220 w 3261"/>
              <a:gd name="T7" fmla="*/ 109 h 2852"/>
              <a:gd name="T8" fmla="*/ 2397 w 3261"/>
              <a:gd name="T9" fmla="*/ 191 h 2852"/>
              <a:gd name="T10" fmla="*/ 2562 w 3261"/>
              <a:gd name="T11" fmla="*/ 292 h 2852"/>
              <a:gd name="T12" fmla="*/ 2714 w 3261"/>
              <a:gd name="T13" fmla="*/ 411 h 2852"/>
              <a:gd name="T14" fmla="*/ 3261 w 3261"/>
              <a:gd name="T15" fmla="*/ 0 h 2852"/>
              <a:gd name="T16" fmla="*/ 3261 w 3261"/>
              <a:gd name="T17" fmla="*/ 1222 h 2852"/>
              <a:gd name="T18" fmla="*/ 2495 w 3261"/>
              <a:gd name="T19" fmla="*/ 765 h 2852"/>
              <a:gd name="T20" fmla="*/ 2378 w 3261"/>
              <a:gd name="T21" fmla="*/ 662 h 2852"/>
              <a:gd name="T22" fmla="*/ 2248 w 3261"/>
              <a:gd name="T23" fmla="*/ 575 h 2852"/>
              <a:gd name="T24" fmla="*/ 2107 w 3261"/>
              <a:gd name="T25" fmla="*/ 504 h 2852"/>
              <a:gd name="T26" fmla="*/ 1956 w 3261"/>
              <a:gd name="T27" fmla="*/ 451 h 2852"/>
              <a:gd name="T28" fmla="*/ 1797 w 3261"/>
              <a:gd name="T29" fmla="*/ 418 h 2852"/>
              <a:gd name="T30" fmla="*/ 1631 w 3261"/>
              <a:gd name="T31" fmla="*/ 407 h 2852"/>
              <a:gd name="T32" fmla="*/ 1457 w 3261"/>
              <a:gd name="T33" fmla="*/ 419 h 2852"/>
              <a:gd name="T34" fmla="*/ 1292 w 3261"/>
              <a:gd name="T35" fmla="*/ 454 h 2852"/>
              <a:gd name="T36" fmla="*/ 1135 w 3261"/>
              <a:gd name="T37" fmla="*/ 512 h 2852"/>
              <a:gd name="T38" fmla="*/ 990 w 3261"/>
              <a:gd name="T39" fmla="*/ 589 h 2852"/>
              <a:gd name="T40" fmla="*/ 856 w 3261"/>
              <a:gd name="T41" fmla="*/ 683 h 2852"/>
              <a:gd name="T42" fmla="*/ 738 w 3261"/>
              <a:gd name="T43" fmla="*/ 794 h 2852"/>
              <a:gd name="T44" fmla="*/ 634 w 3261"/>
              <a:gd name="T45" fmla="*/ 921 h 2852"/>
              <a:gd name="T46" fmla="*/ 548 w 3261"/>
              <a:gd name="T47" fmla="*/ 1060 h 2852"/>
              <a:gd name="T48" fmla="*/ 481 w 3261"/>
              <a:gd name="T49" fmla="*/ 1212 h 2852"/>
              <a:gd name="T50" fmla="*/ 435 w 3261"/>
              <a:gd name="T51" fmla="*/ 1373 h 2852"/>
              <a:gd name="T52" fmla="*/ 410 w 3261"/>
              <a:gd name="T53" fmla="*/ 1543 h 2852"/>
              <a:gd name="T54" fmla="*/ 410 w 3261"/>
              <a:gd name="T55" fmla="*/ 1713 h 2852"/>
              <a:gd name="T56" fmla="*/ 433 w 3261"/>
              <a:gd name="T57" fmla="*/ 1876 h 2852"/>
              <a:gd name="T58" fmla="*/ 475 w 3261"/>
              <a:gd name="T59" fmla="*/ 2030 h 2852"/>
              <a:gd name="T60" fmla="*/ 537 w 3261"/>
              <a:gd name="T61" fmla="*/ 2177 h 2852"/>
              <a:gd name="T62" fmla="*/ 616 w 3261"/>
              <a:gd name="T63" fmla="*/ 2312 h 2852"/>
              <a:gd name="T64" fmla="*/ 712 w 3261"/>
              <a:gd name="T65" fmla="*/ 2436 h 2852"/>
              <a:gd name="T66" fmla="*/ 822 w 3261"/>
              <a:gd name="T67" fmla="*/ 2547 h 2852"/>
              <a:gd name="T68" fmla="*/ 486 w 3261"/>
              <a:gd name="T69" fmla="*/ 2791 h 2852"/>
              <a:gd name="T70" fmla="*/ 364 w 3261"/>
              <a:gd name="T71" fmla="*/ 2657 h 2852"/>
              <a:gd name="T72" fmla="*/ 259 w 3261"/>
              <a:gd name="T73" fmla="*/ 2511 h 2852"/>
              <a:gd name="T74" fmla="*/ 169 w 3261"/>
              <a:gd name="T75" fmla="*/ 2352 h 2852"/>
              <a:gd name="T76" fmla="*/ 96 w 3261"/>
              <a:gd name="T77" fmla="*/ 2185 h 2852"/>
              <a:gd name="T78" fmla="*/ 44 w 3261"/>
              <a:gd name="T79" fmla="*/ 2007 h 2852"/>
              <a:gd name="T80" fmla="*/ 11 w 3261"/>
              <a:gd name="T81" fmla="*/ 1822 h 2852"/>
              <a:gd name="T82" fmla="*/ 0 w 3261"/>
              <a:gd name="T83" fmla="*/ 1630 h 2852"/>
              <a:gd name="T84" fmla="*/ 13 w 3261"/>
              <a:gd name="T85" fmla="*/ 1425 h 2852"/>
              <a:gd name="T86" fmla="*/ 50 w 3261"/>
              <a:gd name="T87" fmla="*/ 1229 h 2852"/>
              <a:gd name="T88" fmla="*/ 109 w 3261"/>
              <a:gd name="T89" fmla="*/ 1041 h 2852"/>
              <a:gd name="T90" fmla="*/ 191 w 3261"/>
              <a:gd name="T91" fmla="*/ 864 h 2852"/>
              <a:gd name="T92" fmla="*/ 292 w 3261"/>
              <a:gd name="T93" fmla="*/ 699 h 2852"/>
              <a:gd name="T94" fmla="*/ 411 w 3261"/>
              <a:gd name="T95" fmla="*/ 548 h 2852"/>
              <a:gd name="T96" fmla="*/ 548 w 3261"/>
              <a:gd name="T97" fmla="*/ 411 h 2852"/>
              <a:gd name="T98" fmla="*/ 699 w 3261"/>
              <a:gd name="T99" fmla="*/ 292 h 2852"/>
              <a:gd name="T100" fmla="*/ 864 w 3261"/>
              <a:gd name="T101" fmla="*/ 191 h 2852"/>
              <a:gd name="T102" fmla="*/ 1041 w 3261"/>
              <a:gd name="T103" fmla="*/ 109 h 2852"/>
              <a:gd name="T104" fmla="*/ 1229 w 3261"/>
              <a:gd name="T105" fmla="*/ 50 h 2852"/>
              <a:gd name="T106" fmla="*/ 1426 w 3261"/>
              <a:gd name="T107" fmla="*/ 13 h 2852"/>
              <a:gd name="T108" fmla="*/ 1631 w 3261"/>
              <a:gd name="T109" fmla="*/ 0 h 2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61" h="2852">
                <a:moveTo>
                  <a:pt x="1631" y="0"/>
                </a:moveTo>
                <a:lnTo>
                  <a:pt x="1631" y="0"/>
                </a:lnTo>
                <a:lnTo>
                  <a:pt x="1733" y="3"/>
                </a:lnTo>
                <a:lnTo>
                  <a:pt x="1835" y="13"/>
                </a:lnTo>
                <a:lnTo>
                  <a:pt x="1935" y="28"/>
                </a:lnTo>
                <a:lnTo>
                  <a:pt x="2032" y="50"/>
                </a:lnTo>
                <a:lnTo>
                  <a:pt x="2127" y="77"/>
                </a:lnTo>
                <a:lnTo>
                  <a:pt x="2220" y="109"/>
                </a:lnTo>
                <a:lnTo>
                  <a:pt x="2310" y="147"/>
                </a:lnTo>
                <a:lnTo>
                  <a:pt x="2397" y="191"/>
                </a:lnTo>
                <a:lnTo>
                  <a:pt x="2481" y="240"/>
                </a:lnTo>
                <a:lnTo>
                  <a:pt x="2562" y="292"/>
                </a:lnTo>
                <a:lnTo>
                  <a:pt x="2640" y="350"/>
                </a:lnTo>
                <a:lnTo>
                  <a:pt x="2714" y="411"/>
                </a:lnTo>
                <a:lnTo>
                  <a:pt x="2783" y="478"/>
                </a:lnTo>
                <a:lnTo>
                  <a:pt x="3261" y="0"/>
                </a:lnTo>
                <a:lnTo>
                  <a:pt x="3261" y="0"/>
                </a:lnTo>
                <a:lnTo>
                  <a:pt x="3261" y="1222"/>
                </a:lnTo>
                <a:lnTo>
                  <a:pt x="2038" y="1222"/>
                </a:lnTo>
                <a:lnTo>
                  <a:pt x="2495" y="765"/>
                </a:lnTo>
                <a:lnTo>
                  <a:pt x="2438" y="712"/>
                </a:lnTo>
                <a:lnTo>
                  <a:pt x="2378" y="662"/>
                </a:lnTo>
                <a:lnTo>
                  <a:pt x="2314" y="616"/>
                </a:lnTo>
                <a:lnTo>
                  <a:pt x="2248" y="575"/>
                </a:lnTo>
                <a:lnTo>
                  <a:pt x="2179" y="537"/>
                </a:lnTo>
                <a:lnTo>
                  <a:pt x="2107" y="504"/>
                </a:lnTo>
                <a:lnTo>
                  <a:pt x="2032" y="474"/>
                </a:lnTo>
                <a:lnTo>
                  <a:pt x="1956" y="451"/>
                </a:lnTo>
                <a:lnTo>
                  <a:pt x="1877" y="432"/>
                </a:lnTo>
                <a:lnTo>
                  <a:pt x="1797" y="418"/>
                </a:lnTo>
                <a:lnTo>
                  <a:pt x="1714" y="410"/>
                </a:lnTo>
                <a:lnTo>
                  <a:pt x="1631" y="407"/>
                </a:lnTo>
                <a:lnTo>
                  <a:pt x="1544" y="410"/>
                </a:lnTo>
                <a:lnTo>
                  <a:pt x="1457" y="419"/>
                </a:lnTo>
                <a:lnTo>
                  <a:pt x="1374" y="434"/>
                </a:lnTo>
                <a:lnTo>
                  <a:pt x="1292" y="454"/>
                </a:lnTo>
                <a:lnTo>
                  <a:pt x="1212" y="481"/>
                </a:lnTo>
                <a:lnTo>
                  <a:pt x="1135" y="512"/>
                </a:lnTo>
                <a:lnTo>
                  <a:pt x="1061" y="548"/>
                </a:lnTo>
                <a:lnTo>
                  <a:pt x="990" y="589"/>
                </a:lnTo>
                <a:lnTo>
                  <a:pt x="921" y="634"/>
                </a:lnTo>
                <a:lnTo>
                  <a:pt x="856" y="683"/>
                </a:lnTo>
                <a:lnTo>
                  <a:pt x="795" y="737"/>
                </a:lnTo>
                <a:lnTo>
                  <a:pt x="738" y="794"/>
                </a:lnTo>
                <a:lnTo>
                  <a:pt x="683" y="857"/>
                </a:lnTo>
                <a:lnTo>
                  <a:pt x="634" y="921"/>
                </a:lnTo>
                <a:lnTo>
                  <a:pt x="588" y="989"/>
                </a:lnTo>
                <a:lnTo>
                  <a:pt x="548" y="1060"/>
                </a:lnTo>
                <a:lnTo>
                  <a:pt x="512" y="1136"/>
                </a:lnTo>
                <a:lnTo>
                  <a:pt x="481" y="1212"/>
                </a:lnTo>
                <a:lnTo>
                  <a:pt x="455" y="1291"/>
                </a:lnTo>
                <a:lnTo>
                  <a:pt x="435" y="1373"/>
                </a:lnTo>
                <a:lnTo>
                  <a:pt x="420" y="1457"/>
                </a:lnTo>
                <a:lnTo>
                  <a:pt x="410" y="1543"/>
                </a:lnTo>
                <a:lnTo>
                  <a:pt x="407" y="1630"/>
                </a:lnTo>
                <a:lnTo>
                  <a:pt x="410" y="1713"/>
                </a:lnTo>
                <a:lnTo>
                  <a:pt x="419" y="1796"/>
                </a:lnTo>
                <a:lnTo>
                  <a:pt x="433" y="1876"/>
                </a:lnTo>
                <a:lnTo>
                  <a:pt x="451" y="1954"/>
                </a:lnTo>
                <a:lnTo>
                  <a:pt x="475" y="2030"/>
                </a:lnTo>
                <a:lnTo>
                  <a:pt x="504" y="2105"/>
                </a:lnTo>
                <a:lnTo>
                  <a:pt x="537" y="2177"/>
                </a:lnTo>
                <a:lnTo>
                  <a:pt x="574" y="2246"/>
                </a:lnTo>
                <a:lnTo>
                  <a:pt x="616" y="2312"/>
                </a:lnTo>
                <a:lnTo>
                  <a:pt x="661" y="2375"/>
                </a:lnTo>
                <a:lnTo>
                  <a:pt x="712" y="2436"/>
                </a:lnTo>
                <a:lnTo>
                  <a:pt x="765" y="2493"/>
                </a:lnTo>
                <a:lnTo>
                  <a:pt x="822" y="2547"/>
                </a:lnTo>
                <a:lnTo>
                  <a:pt x="552" y="2852"/>
                </a:lnTo>
                <a:lnTo>
                  <a:pt x="486" y="2791"/>
                </a:lnTo>
                <a:lnTo>
                  <a:pt x="424" y="2725"/>
                </a:lnTo>
                <a:lnTo>
                  <a:pt x="364" y="2657"/>
                </a:lnTo>
                <a:lnTo>
                  <a:pt x="309" y="2585"/>
                </a:lnTo>
                <a:lnTo>
                  <a:pt x="259" y="2511"/>
                </a:lnTo>
                <a:lnTo>
                  <a:pt x="212" y="2433"/>
                </a:lnTo>
                <a:lnTo>
                  <a:pt x="169" y="2352"/>
                </a:lnTo>
                <a:lnTo>
                  <a:pt x="130" y="2270"/>
                </a:lnTo>
                <a:lnTo>
                  <a:pt x="96" y="2185"/>
                </a:lnTo>
                <a:lnTo>
                  <a:pt x="68" y="2096"/>
                </a:lnTo>
                <a:lnTo>
                  <a:pt x="44" y="2007"/>
                </a:lnTo>
                <a:lnTo>
                  <a:pt x="25" y="1915"/>
                </a:lnTo>
                <a:lnTo>
                  <a:pt x="11" y="1822"/>
                </a:lnTo>
                <a:lnTo>
                  <a:pt x="3" y="1726"/>
                </a:lnTo>
                <a:lnTo>
                  <a:pt x="0" y="1630"/>
                </a:lnTo>
                <a:lnTo>
                  <a:pt x="3" y="1527"/>
                </a:lnTo>
                <a:lnTo>
                  <a:pt x="13" y="1425"/>
                </a:lnTo>
                <a:lnTo>
                  <a:pt x="28" y="1326"/>
                </a:lnTo>
                <a:lnTo>
                  <a:pt x="50" y="1229"/>
                </a:lnTo>
                <a:lnTo>
                  <a:pt x="77" y="1134"/>
                </a:lnTo>
                <a:lnTo>
                  <a:pt x="109" y="1041"/>
                </a:lnTo>
                <a:lnTo>
                  <a:pt x="148" y="951"/>
                </a:lnTo>
                <a:lnTo>
                  <a:pt x="191" y="864"/>
                </a:lnTo>
                <a:lnTo>
                  <a:pt x="239" y="779"/>
                </a:lnTo>
                <a:lnTo>
                  <a:pt x="292" y="699"/>
                </a:lnTo>
                <a:lnTo>
                  <a:pt x="349" y="621"/>
                </a:lnTo>
                <a:lnTo>
                  <a:pt x="411" y="548"/>
                </a:lnTo>
                <a:lnTo>
                  <a:pt x="478" y="478"/>
                </a:lnTo>
                <a:lnTo>
                  <a:pt x="548" y="411"/>
                </a:lnTo>
                <a:lnTo>
                  <a:pt x="621" y="349"/>
                </a:lnTo>
                <a:lnTo>
                  <a:pt x="699" y="292"/>
                </a:lnTo>
                <a:lnTo>
                  <a:pt x="780" y="239"/>
                </a:lnTo>
                <a:lnTo>
                  <a:pt x="864" y="191"/>
                </a:lnTo>
                <a:lnTo>
                  <a:pt x="951" y="147"/>
                </a:lnTo>
                <a:lnTo>
                  <a:pt x="1041" y="109"/>
                </a:lnTo>
                <a:lnTo>
                  <a:pt x="1134" y="77"/>
                </a:lnTo>
                <a:lnTo>
                  <a:pt x="1229" y="50"/>
                </a:lnTo>
                <a:lnTo>
                  <a:pt x="1327" y="28"/>
                </a:lnTo>
                <a:lnTo>
                  <a:pt x="1426" y="13"/>
                </a:lnTo>
                <a:lnTo>
                  <a:pt x="1528" y="3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5" name="Freeform 236"/>
          <p:cNvSpPr/>
          <p:nvPr/>
        </p:nvSpPr>
        <p:spPr bwMode="auto">
          <a:xfrm>
            <a:off x="5588917" y="4483148"/>
            <a:ext cx="299753" cy="355902"/>
          </a:xfrm>
          <a:custGeom>
            <a:avLst/>
            <a:gdLst>
              <a:gd name="T0" fmla="*/ 1543 w 2778"/>
              <a:gd name="T1" fmla="*/ 0 h 3292"/>
              <a:gd name="T2" fmla="*/ 1543 w 2778"/>
              <a:gd name="T3" fmla="*/ 2469 h 3292"/>
              <a:gd name="T4" fmla="*/ 1444 w 2778"/>
              <a:gd name="T5" fmla="*/ 1651 h 3292"/>
              <a:gd name="T6" fmla="*/ 1262 w 2778"/>
              <a:gd name="T7" fmla="*/ 1660 h 3292"/>
              <a:gd name="T8" fmla="*/ 1099 w 2778"/>
              <a:gd name="T9" fmla="*/ 1681 h 3292"/>
              <a:gd name="T10" fmla="*/ 954 w 2778"/>
              <a:gd name="T11" fmla="*/ 1713 h 3292"/>
              <a:gd name="T12" fmla="*/ 825 w 2778"/>
              <a:gd name="T13" fmla="*/ 1755 h 3292"/>
              <a:gd name="T14" fmla="*/ 713 w 2778"/>
              <a:gd name="T15" fmla="*/ 1808 h 3292"/>
              <a:gd name="T16" fmla="*/ 616 w 2778"/>
              <a:gd name="T17" fmla="*/ 1870 h 3292"/>
              <a:gd name="T18" fmla="*/ 533 w 2778"/>
              <a:gd name="T19" fmla="*/ 1939 h 3292"/>
              <a:gd name="T20" fmla="*/ 466 w 2778"/>
              <a:gd name="T21" fmla="*/ 2017 h 3292"/>
              <a:gd name="T22" fmla="*/ 411 w 2778"/>
              <a:gd name="T23" fmla="*/ 2099 h 3292"/>
              <a:gd name="T24" fmla="*/ 369 w 2778"/>
              <a:gd name="T25" fmla="*/ 2188 h 3292"/>
              <a:gd name="T26" fmla="*/ 339 w 2778"/>
              <a:gd name="T27" fmla="*/ 2282 h 3292"/>
              <a:gd name="T28" fmla="*/ 319 w 2778"/>
              <a:gd name="T29" fmla="*/ 2379 h 3292"/>
              <a:gd name="T30" fmla="*/ 311 w 2778"/>
              <a:gd name="T31" fmla="*/ 2479 h 3292"/>
              <a:gd name="T32" fmla="*/ 312 w 2778"/>
              <a:gd name="T33" fmla="*/ 2582 h 3292"/>
              <a:gd name="T34" fmla="*/ 323 w 2778"/>
              <a:gd name="T35" fmla="*/ 2686 h 3292"/>
              <a:gd name="T36" fmla="*/ 341 w 2778"/>
              <a:gd name="T37" fmla="*/ 2790 h 3292"/>
              <a:gd name="T38" fmla="*/ 367 w 2778"/>
              <a:gd name="T39" fmla="*/ 2894 h 3292"/>
              <a:gd name="T40" fmla="*/ 400 w 2778"/>
              <a:gd name="T41" fmla="*/ 2998 h 3292"/>
              <a:gd name="T42" fmla="*/ 438 w 2778"/>
              <a:gd name="T43" fmla="*/ 3099 h 3292"/>
              <a:gd name="T44" fmla="*/ 483 w 2778"/>
              <a:gd name="T45" fmla="*/ 3197 h 3292"/>
              <a:gd name="T46" fmla="*/ 531 w 2778"/>
              <a:gd name="T47" fmla="*/ 3292 h 3292"/>
              <a:gd name="T48" fmla="*/ 425 w 2778"/>
              <a:gd name="T49" fmla="*/ 3167 h 3292"/>
              <a:gd name="T50" fmla="*/ 329 w 2778"/>
              <a:gd name="T51" fmla="*/ 3037 h 3292"/>
              <a:gd name="T52" fmla="*/ 245 w 2778"/>
              <a:gd name="T53" fmla="*/ 2903 h 3292"/>
              <a:gd name="T54" fmla="*/ 174 w 2778"/>
              <a:gd name="T55" fmla="*/ 2765 h 3292"/>
              <a:gd name="T56" fmla="*/ 114 w 2778"/>
              <a:gd name="T57" fmla="*/ 2626 h 3292"/>
              <a:gd name="T58" fmla="*/ 66 w 2778"/>
              <a:gd name="T59" fmla="*/ 2484 h 3292"/>
              <a:gd name="T60" fmla="*/ 32 w 2778"/>
              <a:gd name="T61" fmla="*/ 2343 h 3292"/>
              <a:gd name="T62" fmla="*/ 9 w 2778"/>
              <a:gd name="T63" fmla="*/ 2201 h 3292"/>
              <a:gd name="T64" fmla="*/ 0 w 2778"/>
              <a:gd name="T65" fmla="*/ 2062 h 3292"/>
              <a:gd name="T66" fmla="*/ 4 w 2778"/>
              <a:gd name="T67" fmla="*/ 1926 h 3292"/>
              <a:gd name="T68" fmla="*/ 22 w 2778"/>
              <a:gd name="T69" fmla="*/ 1791 h 3292"/>
              <a:gd name="T70" fmla="*/ 53 w 2778"/>
              <a:gd name="T71" fmla="*/ 1662 h 3292"/>
              <a:gd name="T72" fmla="*/ 97 w 2778"/>
              <a:gd name="T73" fmla="*/ 1538 h 3292"/>
              <a:gd name="T74" fmla="*/ 155 w 2778"/>
              <a:gd name="T75" fmla="*/ 1421 h 3292"/>
              <a:gd name="T76" fmla="*/ 227 w 2778"/>
              <a:gd name="T77" fmla="*/ 1310 h 3292"/>
              <a:gd name="T78" fmla="*/ 314 w 2778"/>
              <a:gd name="T79" fmla="*/ 1208 h 3292"/>
              <a:gd name="T80" fmla="*/ 416 w 2778"/>
              <a:gd name="T81" fmla="*/ 1115 h 3292"/>
              <a:gd name="T82" fmla="*/ 530 w 2778"/>
              <a:gd name="T83" fmla="*/ 1031 h 3292"/>
              <a:gd name="T84" fmla="*/ 662 w 2778"/>
              <a:gd name="T85" fmla="*/ 959 h 3292"/>
              <a:gd name="T86" fmla="*/ 806 w 2778"/>
              <a:gd name="T87" fmla="*/ 899 h 3292"/>
              <a:gd name="T88" fmla="*/ 968 w 2778"/>
              <a:gd name="T89" fmla="*/ 853 h 3292"/>
              <a:gd name="T90" fmla="*/ 1144 w 2778"/>
              <a:gd name="T91" fmla="*/ 819 h 3292"/>
              <a:gd name="T92" fmla="*/ 1335 w 2778"/>
              <a:gd name="T93" fmla="*/ 801 h 3292"/>
              <a:gd name="T94" fmla="*/ 1543 w 2778"/>
              <a:gd name="T95" fmla="*/ 798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543" y="0"/>
                </a:moveTo>
                <a:lnTo>
                  <a:pt x="1543" y="0"/>
                </a:lnTo>
                <a:lnTo>
                  <a:pt x="2778" y="1234"/>
                </a:lnTo>
                <a:lnTo>
                  <a:pt x="1543" y="2469"/>
                </a:lnTo>
                <a:lnTo>
                  <a:pt x="1543" y="1652"/>
                </a:lnTo>
                <a:lnTo>
                  <a:pt x="1444" y="1651"/>
                </a:lnTo>
                <a:lnTo>
                  <a:pt x="1351" y="1654"/>
                </a:lnTo>
                <a:lnTo>
                  <a:pt x="1262" y="1660"/>
                </a:lnTo>
                <a:lnTo>
                  <a:pt x="1179" y="1670"/>
                </a:lnTo>
                <a:lnTo>
                  <a:pt x="1099" y="1681"/>
                </a:lnTo>
                <a:lnTo>
                  <a:pt x="1025" y="1695"/>
                </a:lnTo>
                <a:lnTo>
                  <a:pt x="954" y="1713"/>
                </a:lnTo>
                <a:lnTo>
                  <a:pt x="887" y="1734"/>
                </a:lnTo>
                <a:lnTo>
                  <a:pt x="825" y="1755"/>
                </a:lnTo>
                <a:lnTo>
                  <a:pt x="767" y="1781"/>
                </a:lnTo>
                <a:lnTo>
                  <a:pt x="713" y="1808"/>
                </a:lnTo>
                <a:lnTo>
                  <a:pt x="663" y="1838"/>
                </a:lnTo>
                <a:lnTo>
                  <a:pt x="616" y="1870"/>
                </a:lnTo>
                <a:lnTo>
                  <a:pt x="573" y="1904"/>
                </a:lnTo>
                <a:lnTo>
                  <a:pt x="533" y="1939"/>
                </a:lnTo>
                <a:lnTo>
                  <a:pt x="498" y="1977"/>
                </a:lnTo>
                <a:lnTo>
                  <a:pt x="466" y="2017"/>
                </a:lnTo>
                <a:lnTo>
                  <a:pt x="437" y="2057"/>
                </a:lnTo>
                <a:lnTo>
                  <a:pt x="411" y="2099"/>
                </a:lnTo>
                <a:lnTo>
                  <a:pt x="389" y="2143"/>
                </a:lnTo>
                <a:lnTo>
                  <a:pt x="369" y="2188"/>
                </a:lnTo>
                <a:lnTo>
                  <a:pt x="353" y="2234"/>
                </a:lnTo>
                <a:lnTo>
                  <a:pt x="339" y="2282"/>
                </a:lnTo>
                <a:lnTo>
                  <a:pt x="328" y="2329"/>
                </a:lnTo>
                <a:lnTo>
                  <a:pt x="319" y="2379"/>
                </a:lnTo>
                <a:lnTo>
                  <a:pt x="314" y="2429"/>
                </a:lnTo>
                <a:lnTo>
                  <a:pt x="311" y="2479"/>
                </a:lnTo>
                <a:lnTo>
                  <a:pt x="310" y="2531"/>
                </a:lnTo>
                <a:lnTo>
                  <a:pt x="312" y="2582"/>
                </a:lnTo>
                <a:lnTo>
                  <a:pt x="316" y="2634"/>
                </a:lnTo>
                <a:lnTo>
                  <a:pt x="323" y="2686"/>
                </a:lnTo>
                <a:lnTo>
                  <a:pt x="331" y="2738"/>
                </a:lnTo>
                <a:lnTo>
                  <a:pt x="341" y="2790"/>
                </a:lnTo>
                <a:lnTo>
                  <a:pt x="353" y="2843"/>
                </a:lnTo>
                <a:lnTo>
                  <a:pt x="367" y="2894"/>
                </a:lnTo>
                <a:lnTo>
                  <a:pt x="383" y="2946"/>
                </a:lnTo>
                <a:lnTo>
                  <a:pt x="400" y="2998"/>
                </a:lnTo>
                <a:lnTo>
                  <a:pt x="419" y="3048"/>
                </a:lnTo>
                <a:lnTo>
                  <a:pt x="438" y="3099"/>
                </a:lnTo>
                <a:lnTo>
                  <a:pt x="460" y="3148"/>
                </a:lnTo>
                <a:lnTo>
                  <a:pt x="483" y="3197"/>
                </a:lnTo>
                <a:lnTo>
                  <a:pt x="507" y="3244"/>
                </a:lnTo>
                <a:lnTo>
                  <a:pt x="531" y="3292"/>
                </a:lnTo>
                <a:lnTo>
                  <a:pt x="477" y="3230"/>
                </a:lnTo>
                <a:lnTo>
                  <a:pt x="425" y="3167"/>
                </a:lnTo>
                <a:lnTo>
                  <a:pt x="375" y="3102"/>
                </a:lnTo>
                <a:lnTo>
                  <a:pt x="329" y="3037"/>
                </a:lnTo>
                <a:lnTo>
                  <a:pt x="285" y="2970"/>
                </a:lnTo>
                <a:lnTo>
                  <a:pt x="245" y="2903"/>
                </a:lnTo>
                <a:lnTo>
                  <a:pt x="208" y="2834"/>
                </a:lnTo>
                <a:lnTo>
                  <a:pt x="174" y="2765"/>
                </a:lnTo>
                <a:lnTo>
                  <a:pt x="142" y="2695"/>
                </a:lnTo>
                <a:lnTo>
                  <a:pt x="114" y="2626"/>
                </a:lnTo>
                <a:lnTo>
                  <a:pt x="89" y="2555"/>
                </a:lnTo>
                <a:lnTo>
                  <a:pt x="66" y="2484"/>
                </a:lnTo>
                <a:lnTo>
                  <a:pt x="48" y="2413"/>
                </a:lnTo>
                <a:lnTo>
                  <a:pt x="32" y="2343"/>
                </a:lnTo>
                <a:lnTo>
                  <a:pt x="19" y="2272"/>
                </a:lnTo>
                <a:lnTo>
                  <a:pt x="9" y="2201"/>
                </a:lnTo>
                <a:lnTo>
                  <a:pt x="3" y="2132"/>
                </a:lnTo>
                <a:lnTo>
                  <a:pt x="0" y="2062"/>
                </a:lnTo>
                <a:lnTo>
                  <a:pt x="1" y="1994"/>
                </a:lnTo>
                <a:lnTo>
                  <a:pt x="4" y="1926"/>
                </a:lnTo>
                <a:lnTo>
                  <a:pt x="11" y="1858"/>
                </a:lnTo>
                <a:lnTo>
                  <a:pt x="22" y="1791"/>
                </a:lnTo>
                <a:lnTo>
                  <a:pt x="35" y="1726"/>
                </a:lnTo>
                <a:lnTo>
                  <a:pt x="53" y="1662"/>
                </a:lnTo>
                <a:lnTo>
                  <a:pt x="73" y="1599"/>
                </a:lnTo>
                <a:lnTo>
                  <a:pt x="97" y="1538"/>
                </a:lnTo>
                <a:lnTo>
                  <a:pt x="124" y="1479"/>
                </a:lnTo>
                <a:lnTo>
                  <a:pt x="155" y="1421"/>
                </a:lnTo>
                <a:lnTo>
                  <a:pt x="189" y="1365"/>
                </a:lnTo>
                <a:lnTo>
                  <a:pt x="227" y="1310"/>
                </a:lnTo>
                <a:lnTo>
                  <a:pt x="269" y="1257"/>
                </a:lnTo>
                <a:lnTo>
                  <a:pt x="314" y="1208"/>
                </a:lnTo>
                <a:lnTo>
                  <a:pt x="363" y="1160"/>
                </a:lnTo>
                <a:lnTo>
                  <a:pt x="416" y="1115"/>
                </a:lnTo>
                <a:lnTo>
                  <a:pt x="471" y="1072"/>
                </a:lnTo>
                <a:lnTo>
                  <a:pt x="530" y="1031"/>
                </a:lnTo>
                <a:lnTo>
                  <a:pt x="594" y="994"/>
                </a:lnTo>
                <a:lnTo>
                  <a:pt x="662" y="959"/>
                </a:lnTo>
                <a:lnTo>
                  <a:pt x="732" y="928"/>
                </a:lnTo>
                <a:lnTo>
                  <a:pt x="806" y="899"/>
                </a:lnTo>
                <a:lnTo>
                  <a:pt x="885" y="874"/>
                </a:lnTo>
                <a:lnTo>
                  <a:pt x="968" y="853"/>
                </a:lnTo>
                <a:lnTo>
                  <a:pt x="1054" y="834"/>
                </a:lnTo>
                <a:lnTo>
                  <a:pt x="1144" y="819"/>
                </a:lnTo>
                <a:lnTo>
                  <a:pt x="1238" y="808"/>
                </a:lnTo>
                <a:lnTo>
                  <a:pt x="1335" y="801"/>
                </a:lnTo>
                <a:lnTo>
                  <a:pt x="1436" y="797"/>
                </a:lnTo>
                <a:lnTo>
                  <a:pt x="1543" y="798"/>
                </a:lnTo>
                <a:lnTo>
                  <a:pt x="154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6" name="Freeform 241"/>
          <p:cNvSpPr/>
          <p:nvPr/>
        </p:nvSpPr>
        <p:spPr bwMode="auto">
          <a:xfrm>
            <a:off x="6613800" y="4483148"/>
            <a:ext cx="299753" cy="355902"/>
          </a:xfrm>
          <a:custGeom>
            <a:avLst/>
            <a:gdLst>
              <a:gd name="T0" fmla="*/ 1237 w 2778"/>
              <a:gd name="T1" fmla="*/ 0 h 3292"/>
              <a:gd name="T2" fmla="*/ 1342 w 2778"/>
              <a:gd name="T3" fmla="*/ 797 h 3292"/>
              <a:gd name="T4" fmla="*/ 1542 w 2778"/>
              <a:gd name="T5" fmla="*/ 808 h 3292"/>
              <a:gd name="T6" fmla="*/ 1725 w 2778"/>
              <a:gd name="T7" fmla="*/ 834 h 3292"/>
              <a:gd name="T8" fmla="*/ 1893 w 2778"/>
              <a:gd name="T9" fmla="*/ 874 h 3292"/>
              <a:gd name="T10" fmla="*/ 2046 w 2778"/>
              <a:gd name="T11" fmla="*/ 928 h 3292"/>
              <a:gd name="T12" fmla="*/ 2185 w 2778"/>
              <a:gd name="T13" fmla="*/ 994 h 3292"/>
              <a:gd name="T14" fmla="*/ 2308 w 2778"/>
              <a:gd name="T15" fmla="*/ 1072 h 3292"/>
              <a:gd name="T16" fmla="*/ 2415 w 2778"/>
              <a:gd name="T17" fmla="*/ 1160 h 3292"/>
              <a:gd name="T18" fmla="*/ 2509 w 2778"/>
              <a:gd name="T19" fmla="*/ 1257 h 3292"/>
              <a:gd name="T20" fmla="*/ 2589 w 2778"/>
              <a:gd name="T21" fmla="*/ 1364 h 3292"/>
              <a:gd name="T22" fmla="*/ 2654 w 2778"/>
              <a:gd name="T23" fmla="*/ 1479 h 3292"/>
              <a:gd name="T24" fmla="*/ 2706 w 2778"/>
              <a:gd name="T25" fmla="*/ 1599 h 3292"/>
              <a:gd name="T26" fmla="*/ 2743 w 2778"/>
              <a:gd name="T27" fmla="*/ 1726 h 3292"/>
              <a:gd name="T28" fmla="*/ 2767 w 2778"/>
              <a:gd name="T29" fmla="*/ 1858 h 3292"/>
              <a:gd name="T30" fmla="*/ 2778 w 2778"/>
              <a:gd name="T31" fmla="*/ 1993 h 3292"/>
              <a:gd name="T32" fmla="*/ 2775 w 2778"/>
              <a:gd name="T33" fmla="*/ 2131 h 3292"/>
              <a:gd name="T34" fmla="*/ 2760 w 2778"/>
              <a:gd name="T35" fmla="*/ 2272 h 3292"/>
              <a:gd name="T36" fmla="*/ 2731 w 2778"/>
              <a:gd name="T37" fmla="*/ 2413 h 3292"/>
              <a:gd name="T38" fmla="*/ 2690 w 2778"/>
              <a:gd name="T39" fmla="*/ 2555 h 3292"/>
              <a:gd name="T40" fmla="*/ 2637 w 2778"/>
              <a:gd name="T41" fmla="*/ 2695 h 3292"/>
              <a:gd name="T42" fmla="*/ 2570 w 2778"/>
              <a:gd name="T43" fmla="*/ 2834 h 3292"/>
              <a:gd name="T44" fmla="*/ 2493 w 2778"/>
              <a:gd name="T45" fmla="*/ 2970 h 3292"/>
              <a:gd name="T46" fmla="*/ 2403 w 2778"/>
              <a:gd name="T47" fmla="*/ 3102 h 3292"/>
              <a:gd name="T48" fmla="*/ 2302 w 2778"/>
              <a:gd name="T49" fmla="*/ 3230 h 3292"/>
              <a:gd name="T50" fmla="*/ 2272 w 2778"/>
              <a:gd name="T51" fmla="*/ 3244 h 3292"/>
              <a:gd name="T52" fmla="*/ 2318 w 2778"/>
              <a:gd name="T53" fmla="*/ 3148 h 3292"/>
              <a:gd name="T54" fmla="*/ 2360 w 2778"/>
              <a:gd name="T55" fmla="*/ 3048 h 3292"/>
              <a:gd name="T56" fmla="*/ 2396 w 2778"/>
              <a:gd name="T57" fmla="*/ 2946 h 3292"/>
              <a:gd name="T58" fmla="*/ 2426 w 2778"/>
              <a:gd name="T59" fmla="*/ 2843 h 3292"/>
              <a:gd name="T60" fmla="*/ 2447 w 2778"/>
              <a:gd name="T61" fmla="*/ 2738 h 3292"/>
              <a:gd name="T62" fmla="*/ 2462 w 2778"/>
              <a:gd name="T63" fmla="*/ 2634 h 3292"/>
              <a:gd name="T64" fmla="*/ 2468 w 2778"/>
              <a:gd name="T65" fmla="*/ 2531 h 3292"/>
              <a:gd name="T66" fmla="*/ 2464 w 2778"/>
              <a:gd name="T67" fmla="*/ 2429 h 3292"/>
              <a:gd name="T68" fmla="*/ 2450 w 2778"/>
              <a:gd name="T69" fmla="*/ 2329 h 3292"/>
              <a:gd name="T70" fmla="*/ 2426 w 2778"/>
              <a:gd name="T71" fmla="*/ 2234 h 3292"/>
              <a:gd name="T72" fmla="*/ 2389 w 2778"/>
              <a:gd name="T73" fmla="*/ 2143 h 3292"/>
              <a:gd name="T74" fmla="*/ 2342 w 2778"/>
              <a:gd name="T75" fmla="*/ 2057 h 3292"/>
              <a:gd name="T76" fmla="*/ 2280 w 2778"/>
              <a:gd name="T77" fmla="*/ 1977 h 3292"/>
              <a:gd name="T78" fmla="*/ 2205 w 2778"/>
              <a:gd name="T79" fmla="*/ 1904 h 3292"/>
              <a:gd name="T80" fmla="*/ 2115 w 2778"/>
              <a:gd name="T81" fmla="*/ 1838 h 3292"/>
              <a:gd name="T82" fmla="*/ 2011 w 2778"/>
              <a:gd name="T83" fmla="*/ 1781 h 3292"/>
              <a:gd name="T84" fmla="*/ 1891 w 2778"/>
              <a:gd name="T85" fmla="*/ 1734 h 3292"/>
              <a:gd name="T86" fmla="*/ 1754 w 2778"/>
              <a:gd name="T87" fmla="*/ 1695 h 3292"/>
              <a:gd name="T88" fmla="*/ 1599 w 2778"/>
              <a:gd name="T89" fmla="*/ 1670 h 3292"/>
              <a:gd name="T90" fmla="*/ 1427 w 2778"/>
              <a:gd name="T91" fmla="*/ 1654 h 3292"/>
              <a:gd name="T92" fmla="*/ 1237 w 2778"/>
              <a:gd name="T93" fmla="*/ 1652 h 3292"/>
              <a:gd name="T94" fmla="*/ 0 w 2778"/>
              <a:gd name="T95" fmla="*/ 1234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1237" y="0"/>
                </a:moveTo>
                <a:lnTo>
                  <a:pt x="1237" y="0"/>
                </a:lnTo>
                <a:lnTo>
                  <a:pt x="1237" y="798"/>
                </a:lnTo>
                <a:lnTo>
                  <a:pt x="1342" y="797"/>
                </a:lnTo>
                <a:lnTo>
                  <a:pt x="1443" y="801"/>
                </a:lnTo>
                <a:lnTo>
                  <a:pt x="1542" y="808"/>
                </a:lnTo>
                <a:lnTo>
                  <a:pt x="1635" y="819"/>
                </a:lnTo>
                <a:lnTo>
                  <a:pt x="1725" y="834"/>
                </a:lnTo>
                <a:lnTo>
                  <a:pt x="1811" y="853"/>
                </a:lnTo>
                <a:lnTo>
                  <a:pt x="1893" y="874"/>
                </a:lnTo>
                <a:lnTo>
                  <a:pt x="1972" y="899"/>
                </a:lnTo>
                <a:lnTo>
                  <a:pt x="2046" y="928"/>
                </a:lnTo>
                <a:lnTo>
                  <a:pt x="2118" y="959"/>
                </a:lnTo>
                <a:lnTo>
                  <a:pt x="2185" y="994"/>
                </a:lnTo>
                <a:lnTo>
                  <a:pt x="2248" y="1031"/>
                </a:lnTo>
                <a:lnTo>
                  <a:pt x="2308" y="1072"/>
                </a:lnTo>
                <a:lnTo>
                  <a:pt x="2364" y="1115"/>
                </a:lnTo>
                <a:lnTo>
                  <a:pt x="2415" y="1160"/>
                </a:lnTo>
                <a:lnTo>
                  <a:pt x="2464" y="1208"/>
                </a:lnTo>
                <a:lnTo>
                  <a:pt x="2509" y="1257"/>
                </a:lnTo>
                <a:lnTo>
                  <a:pt x="2551" y="1310"/>
                </a:lnTo>
                <a:lnTo>
                  <a:pt x="2589" y="1364"/>
                </a:lnTo>
                <a:lnTo>
                  <a:pt x="2623" y="1421"/>
                </a:lnTo>
                <a:lnTo>
                  <a:pt x="2654" y="1479"/>
                </a:lnTo>
                <a:lnTo>
                  <a:pt x="2682" y="1538"/>
                </a:lnTo>
                <a:lnTo>
                  <a:pt x="2706" y="1599"/>
                </a:lnTo>
                <a:lnTo>
                  <a:pt x="2727" y="1662"/>
                </a:lnTo>
                <a:lnTo>
                  <a:pt x="2743" y="1726"/>
                </a:lnTo>
                <a:lnTo>
                  <a:pt x="2756" y="1791"/>
                </a:lnTo>
                <a:lnTo>
                  <a:pt x="2767" y="1858"/>
                </a:lnTo>
                <a:lnTo>
                  <a:pt x="2774" y="1925"/>
                </a:lnTo>
                <a:lnTo>
                  <a:pt x="2778" y="1993"/>
                </a:lnTo>
                <a:lnTo>
                  <a:pt x="2778" y="2062"/>
                </a:lnTo>
                <a:lnTo>
                  <a:pt x="2775" y="2131"/>
                </a:lnTo>
                <a:lnTo>
                  <a:pt x="2769" y="2201"/>
                </a:lnTo>
                <a:lnTo>
                  <a:pt x="2760" y="2272"/>
                </a:lnTo>
                <a:lnTo>
                  <a:pt x="2747" y="2343"/>
                </a:lnTo>
                <a:lnTo>
                  <a:pt x="2731" y="2413"/>
                </a:lnTo>
                <a:lnTo>
                  <a:pt x="2712" y="2484"/>
                </a:lnTo>
                <a:lnTo>
                  <a:pt x="2690" y="2555"/>
                </a:lnTo>
                <a:lnTo>
                  <a:pt x="2664" y="2625"/>
                </a:lnTo>
                <a:lnTo>
                  <a:pt x="2637" y="2695"/>
                </a:lnTo>
                <a:lnTo>
                  <a:pt x="2606" y="2765"/>
                </a:lnTo>
                <a:lnTo>
                  <a:pt x="2570" y="2834"/>
                </a:lnTo>
                <a:lnTo>
                  <a:pt x="2533" y="2903"/>
                </a:lnTo>
                <a:lnTo>
                  <a:pt x="2493" y="2970"/>
                </a:lnTo>
                <a:lnTo>
                  <a:pt x="2449" y="3037"/>
                </a:lnTo>
                <a:lnTo>
                  <a:pt x="2403" y="3102"/>
                </a:lnTo>
                <a:lnTo>
                  <a:pt x="2354" y="3167"/>
                </a:lnTo>
                <a:lnTo>
                  <a:pt x="2302" y="3230"/>
                </a:lnTo>
                <a:lnTo>
                  <a:pt x="2247" y="3292"/>
                </a:lnTo>
                <a:lnTo>
                  <a:pt x="2272" y="3244"/>
                </a:lnTo>
                <a:lnTo>
                  <a:pt x="2295" y="3197"/>
                </a:lnTo>
                <a:lnTo>
                  <a:pt x="2318" y="3148"/>
                </a:lnTo>
                <a:lnTo>
                  <a:pt x="2340" y="3099"/>
                </a:lnTo>
                <a:lnTo>
                  <a:pt x="2360" y="3048"/>
                </a:lnTo>
                <a:lnTo>
                  <a:pt x="2379" y="2998"/>
                </a:lnTo>
                <a:lnTo>
                  <a:pt x="2396" y="2946"/>
                </a:lnTo>
                <a:lnTo>
                  <a:pt x="2411" y="2894"/>
                </a:lnTo>
                <a:lnTo>
                  <a:pt x="2426" y="2843"/>
                </a:lnTo>
                <a:lnTo>
                  <a:pt x="2438" y="2790"/>
                </a:lnTo>
                <a:lnTo>
                  <a:pt x="2447" y="2738"/>
                </a:lnTo>
                <a:lnTo>
                  <a:pt x="2456" y="2686"/>
                </a:lnTo>
                <a:lnTo>
                  <a:pt x="2462" y="2634"/>
                </a:lnTo>
                <a:lnTo>
                  <a:pt x="2466" y="2582"/>
                </a:lnTo>
                <a:lnTo>
                  <a:pt x="2468" y="2531"/>
                </a:lnTo>
                <a:lnTo>
                  <a:pt x="2467" y="2479"/>
                </a:lnTo>
                <a:lnTo>
                  <a:pt x="2464" y="2429"/>
                </a:lnTo>
                <a:lnTo>
                  <a:pt x="2459" y="2379"/>
                </a:lnTo>
                <a:lnTo>
                  <a:pt x="2450" y="2329"/>
                </a:lnTo>
                <a:lnTo>
                  <a:pt x="2439" y="2282"/>
                </a:lnTo>
                <a:lnTo>
                  <a:pt x="2426" y="2234"/>
                </a:lnTo>
                <a:lnTo>
                  <a:pt x="2409" y="2188"/>
                </a:lnTo>
                <a:lnTo>
                  <a:pt x="2389" y="2143"/>
                </a:lnTo>
                <a:lnTo>
                  <a:pt x="2367" y="2099"/>
                </a:lnTo>
                <a:lnTo>
                  <a:pt x="2342" y="2057"/>
                </a:lnTo>
                <a:lnTo>
                  <a:pt x="2313" y="2017"/>
                </a:lnTo>
                <a:lnTo>
                  <a:pt x="2280" y="1977"/>
                </a:lnTo>
                <a:lnTo>
                  <a:pt x="2245" y="1939"/>
                </a:lnTo>
                <a:lnTo>
                  <a:pt x="2205" y="1904"/>
                </a:lnTo>
                <a:lnTo>
                  <a:pt x="2162" y="1870"/>
                </a:lnTo>
                <a:lnTo>
                  <a:pt x="2115" y="1838"/>
                </a:lnTo>
                <a:lnTo>
                  <a:pt x="2066" y="1808"/>
                </a:lnTo>
                <a:lnTo>
                  <a:pt x="2011" y="1781"/>
                </a:lnTo>
                <a:lnTo>
                  <a:pt x="1953" y="1755"/>
                </a:lnTo>
                <a:lnTo>
                  <a:pt x="1891" y="1734"/>
                </a:lnTo>
                <a:lnTo>
                  <a:pt x="1825" y="1713"/>
                </a:lnTo>
                <a:lnTo>
                  <a:pt x="1754" y="1695"/>
                </a:lnTo>
                <a:lnTo>
                  <a:pt x="1679" y="1681"/>
                </a:lnTo>
                <a:lnTo>
                  <a:pt x="1599" y="1670"/>
                </a:lnTo>
                <a:lnTo>
                  <a:pt x="1516" y="1660"/>
                </a:lnTo>
                <a:lnTo>
                  <a:pt x="1427" y="1654"/>
                </a:lnTo>
                <a:lnTo>
                  <a:pt x="1334" y="1651"/>
                </a:lnTo>
                <a:lnTo>
                  <a:pt x="1237" y="1652"/>
                </a:lnTo>
                <a:lnTo>
                  <a:pt x="1237" y="2469"/>
                </a:lnTo>
                <a:lnTo>
                  <a:pt x="0" y="1234"/>
                </a:lnTo>
                <a:lnTo>
                  <a:pt x="123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7" name="Freeform 246"/>
          <p:cNvSpPr/>
          <p:nvPr/>
        </p:nvSpPr>
        <p:spPr bwMode="auto">
          <a:xfrm>
            <a:off x="7124972" y="4483148"/>
            <a:ext cx="299753" cy="355902"/>
          </a:xfrm>
          <a:custGeom>
            <a:avLst/>
            <a:gdLst>
              <a:gd name="T0" fmla="*/ 2247 w 2778"/>
              <a:gd name="T1" fmla="*/ 0 h 3292"/>
              <a:gd name="T2" fmla="*/ 2354 w 2778"/>
              <a:gd name="T3" fmla="*/ 125 h 3292"/>
              <a:gd name="T4" fmla="*/ 2449 w 2778"/>
              <a:gd name="T5" fmla="*/ 255 h 3292"/>
              <a:gd name="T6" fmla="*/ 2533 w 2778"/>
              <a:gd name="T7" fmla="*/ 389 h 3292"/>
              <a:gd name="T8" fmla="*/ 2606 w 2778"/>
              <a:gd name="T9" fmla="*/ 526 h 3292"/>
              <a:gd name="T10" fmla="*/ 2664 w 2778"/>
              <a:gd name="T11" fmla="*/ 666 h 3292"/>
              <a:gd name="T12" fmla="*/ 2712 w 2778"/>
              <a:gd name="T13" fmla="*/ 807 h 3292"/>
              <a:gd name="T14" fmla="*/ 2747 w 2778"/>
              <a:gd name="T15" fmla="*/ 949 h 3292"/>
              <a:gd name="T16" fmla="*/ 2769 w 2778"/>
              <a:gd name="T17" fmla="*/ 1089 h 3292"/>
              <a:gd name="T18" fmla="*/ 2778 w 2778"/>
              <a:gd name="T19" fmla="*/ 1229 h 3292"/>
              <a:gd name="T20" fmla="*/ 2774 w 2778"/>
              <a:gd name="T21" fmla="*/ 1366 h 3292"/>
              <a:gd name="T22" fmla="*/ 2756 w 2778"/>
              <a:gd name="T23" fmla="*/ 1499 h 3292"/>
              <a:gd name="T24" fmla="*/ 2727 w 2778"/>
              <a:gd name="T25" fmla="*/ 1629 h 3292"/>
              <a:gd name="T26" fmla="*/ 2682 w 2778"/>
              <a:gd name="T27" fmla="*/ 1753 h 3292"/>
              <a:gd name="T28" fmla="*/ 2623 w 2778"/>
              <a:gd name="T29" fmla="*/ 1871 h 3292"/>
              <a:gd name="T30" fmla="*/ 2551 w 2778"/>
              <a:gd name="T31" fmla="*/ 1981 h 3292"/>
              <a:gd name="T32" fmla="*/ 2464 w 2778"/>
              <a:gd name="T33" fmla="*/ 2084 h 3292"/>
              <a:gd name="T34" fmla="*/ 2364 w 2778"/>
              <a:gd name="T35" fmla="*/ 2177 h 3292"/>
              <a:gd name="T36" fmla="*/ 2248 w 2778"/>
              <a:gd name="T37" fmla="*/ 2259 h 3292"/>
              <a:gd name="T38" fmla="*/ 2118 w 2778"/>
              <a:gd name="T39" fmla="*/ 2332 h 3292"/>
              <a:gd name="T40" fmla="*/ 1972 w 2778"/>
              <a:gd name="T41" fmla="*/ 2391 h 3292"/>
              <a:gd name="T42" fmla="*/ 1811 w 2778"/>
              <a:gd name="T43" fmla="*/ 2439 h 3292"/>
              <a:gd name="T44" fmla="*/ 1635 w 2778"/>
              <a:gd name="T45" fmla="*/ 2472 h 3292"/>
              <a:gd name="T46" fmla="*/ 1443 w 2778"/>
              <a:gd name="T47" fmla="*/ 2491 h 3292"/>
              <a:gd name="T48" fmla="*/ 1237 w 2778"/>
              <a:gd name="T49" fmla="*/ 2493 h 3292"/>
              <a:gd name="T50" fmla="*/ 0 w 2778"/>
              <a:gd name="T51" fmla="*/ 2057 h 3292"/>
              <a:gd name="T52" fmla="*/ 1237 w 2778"/>
              <a:gd name="T53" fmla="*/ 1639 h 3292"/>
              <a:gd name="T54" fmla="*/ 1427 w 2778"/>
              <a:gd name="T55" fmla="*/ 1637 h 3292"/>
              <a:gd name="T56" fmla="*/ 1599 w 2778"/>
              <a:gd name="T57" fmla="*/ 1622 h 3292"/>
              <a:gd name="T58" fmla="*/ 1754 w 2778"/>
              <a:gd name="T59" fmla="*/ 1595 h 3292"/>
              <a:gd name="T60" fmla="*/ 1891 w 2778"/>
              <a:gd name="T61" fmla="*/ 1558 h 3292"/>
              <a:gd name="T62" fmla="*/ 2011 w 2778"/>
              <a:gd name="T63" fmla="*/ 1511 h 3292"/>
              <a:gd name="T64" fmla="*/ 2115 w 2778"/>
              <a:gd name="T65" fmla="*/ 1453 h 3292"/>
              <a:gd name="T66" fmla="*/ 2205 w 2778"/>
              <a:gd name="T67" fmla="*/ 1388 h 3292"/>
              <a:gd name="T68" fmla="*/ 2280 w 2778"/>
              <a:gd name="T69" fmla="*/ 1314 h 3292"/>
              <a:gd name="T70" fmla="*/ 2342 w 2778"/>
              <a:gd name="T71" fmla="*/ 1234 h 3292"/>
              <a:gd name="T72" fmla="*/ 2389 w 2778"/>
              <a:gd name="T73" fmla="*/ 1148 h 3292"/>
              <a:gd name="T74" fmla="*/ 2426 w 2778"/>
              <a:gd name="T75" fmla="*/ 1057 h 3292"/>
              <a:gd name="T76" fmla="*/ 2450 w 2778"/>
              <a:gd name="T77" fmla="*/ 961 h 3292"/>
              <a:gd name="T78" fmla="*/ 2464 w 2778"/>
              <a:gd name="T79" fmla="*/ 862 h 3292"/>
              <a:gd name="T80" fmla="*/ 2468 w 2778"/>
              <a:gd name="T81" fmla="*/ 761 h 3292"/>
              <a:gd name="T82" fmla="*/ 2462 w 2778"/>
              <a:gd name="T83" fmla="*/ 657 h 3292"/>
              <a:gd name="T84" fmla="*/ 2447 w 2778"/>
              <a:gd name="T85" fmla="*/ 553 h 3292"/>
              <a:gd name="T86" fmla="*/ 2426 w 2778"/>
              <a:gd name="T87" fmla="*/ 448 h 3292"/>
              <a:gd name="T88" fmla="*/ 2396 w 2778"/>
              <a:gd name="T89" fmla="*/ 345 h 3292"/>
              <a:gd name="T90" fmla="*/ 2360 w 2778"/>
              <a:gd name="T91" fmla="*/ 242 h 3292"/>
              <a:gd name="T92" fmla="*/ 2318 w 2778"/>
              <a:gd name="T93" fmla="*/ 143 h 3292"/>
              <a:gd name="T94" fmla="*/ 2272 w 2778"/>
              <a:gd name="T95" fmla="*/ 46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78" h="3292">
                <a:moveTo>
                  <a:pt x="2247" y="0"/>
                </a:moveTo>
                <a:lnTo>
                  <a:pt x="2247" y="0"/>
                </a:lnTo>
                <a:lnTo>
                  <a:pt x="2302" y="62"/>
                </a:lnTo>
                <a:lnTo>
                  <a:pt x="2354" y="125"/>
                </a:lnTo>
                <a:lnTo>
                  <a:pt x="2403" y="189"/>
                </a:lnTo>
                <a:lnTo>
                  <a:pt x="2449" y="255"/>
                </a:lnTo>
                <a:lnTo>
                  <a:pt x="2493" y="321"/>
                </a:lnTo>
                <a:lnTo>
                  <a:pt x="2533" y="389"/>
                </a:lnTo>
                <a:lnTo>
                  <a:pt x="2570" y="457"/>
                </a:lnTo>
                <a:lnTo>
                  <a:pt x="2606" y="526"/>
                </a:lnTo>
                <a:lnTo>
                  <a:pt x="2637" y="596"/>
                </a:lnTo>
                <a:lnTo>
                  <a:pt x="2664" y="666"/>
                </a:lnTo>
                <a:lnTo>
                  <a:pt x="2690" y="736"/>
                </a:lnTo>
                <a:lnTo>
                  <a:pt x="2712" y="807"/>
                </a:lnTo>
                <a:lnTo>
                  <a:pt x="2731" y="877"/>
                </a:lnTo>
                <a:lnTo>
                  <a:pt x="2747" y="949"/>
                </a:lnTo>
                <a:lnTo>
                  <a:pt x="2760" y="1019"/>
                </a:lnTo>
                <a:lnTo>
                  <a:pt x="2769" y="1089"/>
                </a:lnTo>
                <a:lnTo>
                  <a:pt x="2775" y="1159"/>
                </a:lnTo>
                <a:lnTo>
                  <a:pt x="2778" y="1229"/>
                </a:lnTo>
                <a:lnTo>
                  <a:pt x="2778" y="1298"/>
                </a:lnTo>
                <a:lnTo>
                  <a:pt x="2774" y="1366"/>
                </a:lnTo>
                <a:lnTo>
                  <a:pt x="2767" y="1433"/>
                </a:lnTo>
                <a:lnTo>
                  <a:pt x="2756" y="1499"/>
                </a:lnTo>
                <a:lnTo>
                  <a:pt x="2743" y="1565"/>
                </a:lnTo>
                <a:lnTo>
                  <a:pt x="2727" y="1629"/>
                </a:lnTo>
                <a:lnTo>
                  <a:pt x="2706" y="1691"/>
                </a:lnTo>
                <a:lnTo>
                  <a:pt x="2682" y="1753"/>
                </a:lnTo>
                <a:lnTo>
                  <a:pt x="2654" y="1812"/>
                </a:lnTo>
                <a:lnTo>
                  <a:pt x="2623" y="1871"/>
                </a:lnTo>
                <a:lnTo>
                  <a:pt x="2589" y="1927"/>
                </a:lnTo>
                <a:lnTo>
                  <a:pt x="2551" y="1981"/>
                </a:lnTo>
                <a:lnTo>
                  <a:pt x="2509" y="2033"/>
                </a:lnTo>
                <a:lnTo>
                  <a:pt x="2464" y="2084"/>
                </a:lnTo>
                <a:lnTo>
                  <a:pt x="2415" y="2131"/>
                </a:lnTo>
                <a:lnTo>
                  <a:pt x="2364" y="2177"/>
                </a:lnTo>
                <a:lnTo>
                  <a:pt x="2308" y="2219"/>
                </a:lnTo>
                <a:lnTo>
                  <a:pt x="2248" y="2259"/>
                </a:lnTo>
                <a:lnTo>
                  <a:pt x="2185" y="2297"/>
                </a:lnTo>
                <a:lnTo>
                  <a:pt x="2118" y="2332"/>
                </a:lnTo>
                <a:lnTo>
                  <a:pt x="2046" y="2364"/>
                </a:lnTo>
                <a:lnTo>
                  <a:pt x="1972" y="2391"/>
                </a:lnTo>
                <a:lnTo>
                  <a:pt x="1893" y="2417"/>
                </a:lnTo>
                <a:lnTo>
                  <a:pt x="1811" y="2439"/>
                </a:lnTo>
                <a:lnTo>
                  <a:pt x="1725" y="2458"/>
                </a:lnTo>
                <a:lnTo>
                  <a:pt x="1635" y="2472"/>
                </a:lnTo>
                <a:lnTo>
                  <a:pt x="1542" y="2483"/>
                </a:lnTo>
                <a:lnTo>
                  <a:pt x="1443" y="2491"/>
                </a:lnTo>
                <a:lnTo>
                  <a:pt x="1342" y="2494"/>
                </a:lnTo>
                <a:lnTo>
                  <a:pt x="1237" y="2493"/>
                </a:lnTo>
                <a:lnTo>
                  <a:pt x="1237" y="3292"/>
                </a:lnTo>
                <a:lnTo>
                  <a:pt x="0" y="2057"/>
                </a:lnTo>
                <a:lnTo>
                  <a:pt x="1237" y="823"/>
                </a:lnTo>
                <a:lnTo>
                  <a:pt x="1237" y="1639"/>
                </a:lnTo>
                <a:lnTo>
                  <a:pt x="1334" y="1640"/>
                </a:lnTo>
                <a:lnTo>
                  <a:pt x="1427" y="1637"/>
                </a:lnTo>
                <a:lnTo>
                  <a:pt x="1516" y="1631"/>
                </a:lnTo>
                <a:lnTo>
                  <a:pt x="1599" y="1622"/>
                </a:lnTo>
                <a:lnTo>
                  <a:pt x="1679" y="1611"/>
                </a:lnTo>
                <a:lnTo>
                  <a:pt x="1754" y="1595"/>
                </a:lnTo>
                <a:lnTo>
                  <a:pt x="1825" y="1578"/>
                </a:lnTo>
                <a:lnTo>
                  <a:pt x="1891" y="1558"/>
                </a:lnTo>
                <a:lnTo>
                  <a:pt x="1953" y="1535"/>
                </a:lnTo>
                <a:lnTo>
                  <a:pt x="2011" y="1511"/>
                </a:lnTo>
                <a:lnTo>
                  <a:pt x="2066" y="1483"/>
                </a:lnTo>
                <a:lnTo>
                  <a:pt x="2115" y="1453"/>
                </a:lnTo>
                <a:lnTo>
                  <a:pt x="2162" y="1422"/>
                </a:lnTo>
                <a:lnTo>
                  <a:pt x="2205" y="1388"/>
                </a:lnTo>
                <a:lnTo>
                  <a:pt x="2245" y="1351"/>
                </a:lnTo>
                <a:lnTo>
                  <a:pt x="2280" y="1314"/>
                </a:lnTo>
                <a:lnTo>
                  <a:pt x="2313" y="1275"/>
                </a:lnTo>
                <a:lnTo>
                  <a:pt x="2342" y="1234"/>
                </a:lnTo>
                <a:lnTo>
                  <a:pt x="2367" y="1191"/>
                </a:lnTo>
                <a:lnTo>
                  <a:pt x="2389" y="1148"/>
                </a:lnTo>
                <a:lnTo>
                  <a:pt x="2409" y="1103"/>
                </a:lnTo>
                <a:lnTo>
                  <a:pt x="2426" y="1057"/>
                </a:lnTo>
                <a:lnTo>
                  <a:pt x="2439" y="1010"/>
                </a:lnTo>
                <a:lnTo>
                  <a:pt x="2450" y="961"/>
                </a:lnTo>
                <a:lnTo>
                  <a:pt x="2459" y="913"/>
                </a:lnTo>
                <a:lnTo>
                  <a:pt x="2464" y="862"/>
                </a:lnTo>
                <a:lnTo>
                  <a:pt x="2467" y="811"/>
                </a:lnTo>
                <a:lnTo>
                  <a:pt x="2468" y="761"/>
                </a:lnTo>
                <a:lnTo>
                  <a:pt x="2466" y="709"/>
                </a:lnTo>
                <a:lnTo>
                  <a:pt x="2462" y="657"/>
                </a:lnTo>
                <a:lnTo>
                  <a:pt x="2456" y="605"/>
                </a:lnTo>
                <a:lnTo>
                  <a:pt x="2447" y="553"/>
                </a:lnTo>
                <a:lnTo>
                  <a:pt x="2438" y="501"/>
                </a:lnTo>
                <a:lnTo>
                  <a:pt x="2426" y="448"/>
                </a:lnTo>
                <a:lnTo>
                  <a:pt x="2411" y="396"/>
                </a:lnTo>
                <a:lnTo>
                  <a:pt x="2396" y="345"/>
                </a:lnTo>
                <a:lnTo>
                  <a:pt x="2379" y="293"/>
                </a:lnTo>
                <a:lnTo>
                  <a:pt x="2360" y="242"/>
                </a:lnTo>
                <a:lnTo>
                  <a:pt x="2340" y="192"/>
                </a:lnTo>
                <a:lnTo>
                  <a:pt x="2318" y="143"/>
                </a:lnTo>
                <a:lnTo>
                  <a:pt x="2295" y="94"/>
                </a:lnTo>
                <a:lnTo>
                  <a:pt x="2272" y="46"/>
                </a:lnTo>
                <a:lnTo>
                  <a:pt x="224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8" name="Freeform 256"/>
          <p:cNvSpPr>
            <a:spLocks noEditPoints="1"/>
          </p:cNvSpPr>
          <p:nvPr/>
        </p:nvSpPr>
        <p:spPr bwMode="auto">
          <a:xfrm>
            <a:off x="7604917" y="4483148"/>
            <a:ext cx="396504" cy="355902"/>
          </a:xfrm>
          <a:custGeom>
            <a:avLst/>
            <a:gdLst>
              <a:gd name="T0" fmla="*/ 2985 w 3670"/>
              <a:gd name="T1" fmla="*/ 1467 h 3292"/>
              <a:gd name="T2" fmla="*/ 3258 w 3670"/>
              <a:gd name="T3" fmla="*/ 1577 h 3292"/>
              <a:gd name="T4" fmla="*/ 3475 w 3670"/>
              <a:gd name="T5" fmla="*/ 1757 h 3292"/>
              <a:gd name="T6" fmla="*/ 3619 w 3670"/>
              <a:gd name="T7" fmla="*/ 1991 h 3292"/>
              <a:gd name="T8" fmla="*/ 3670 w 3670"/>
              <a:gd name="T9" fmla="*/ 2264 h 3292"/>
              <a:gd name="T10" fmla="*/ 3625 w 3670"/>
              <a:gd name="T11" fmla="*/ 2518 h 3292"/>
              <a:gd name="T12" fmla="*/ 3501 w 3670"/>
              <a:gd name="T13" fmla="*/ 2741 h 3292"/>
              <a:gd name="T14" fmla="*/ 3466 w 3670"/>
              <a:gd name="T15" fmla="*/ 2898 h 3292"/>
              <a:gd name="T16" fmla="*/ 3512 w 3670"/>
              <a:gd name="T17" fmla="*/ 3078 h 3292"/>
              <a:gd name="T18" fmla="*/ 3632 w 3670"/>
              <a:gd name="T19" fmla="*/ 3210 h 3292"/>
              <a:gd name="T20" fmla="*/ 3567 w 3670"/>
              <a:gd name="T21" fmla="*/ 3292 h 3292"/>
              <a:gd name="T22" fmla="*/ 3294 w 3670"/>
              <a:gd name="T23" fmla="*/ 3241 h 3292"/>
              <a:gd name="T24" fmla="*/ 3064 w 3670"/>
              <a:gd name="T25" fmla="*/ 3099 h 3292"/>
              <a:gd name="T26" fmla="*/ 2821 w 3670"/>
              <a:gd name="T27" fmla="*/ 3085 h 3292"/>
              <a:gd name="T28" fmla="*/ 2521 w 3670"/>
              <a:gd name="T29" fmla="*/ 3061 h 3292"/>
              <a:gd name="T30" fmla="*/ 2248 w 3670"/>
              <a:gd name="T31" fmla="*/ 2951 h 3292"/>
              <a:gd name="T32" fmla="*/ 2031 w 3670"/>
              <a:gd name="T33" fmla="*/ 2772 h 3292"/>
              <a:gd name="T34" fmla="*/ 1887 w 3670"/>
              <a:gd name="T35" fmla="*/ 2536 h 3292"/>
              <a:gd name="T36" fmla="*/ 1836 w 3670"/>
              <a:gd name="T37" fmla="*/ 2264 h 3292"/>
              <a:gd name="T38" fmla="*/ 1887 w 3670"/>
              <a:gd name="T39" fmla="*/ 1991 h 3292"/>
              <a:gd name="T40" fmla="*/ 2031 w 3670"/>
              <a:gd name="T41" fmla="*/ 1757 h 3292"/>
              <a:gd name="T42" fmla="*/ 2248 w 3670"/>
              <a:gd name="T43" fmla="*/ 1577 h 3292"/>
              <a:gd name="T44" fmla="*/ 2521 w 3670"/>
              <a:gd name="T45" fmla="*/ 1467 h 3292"/>
              <a:gd name="T46" fmla="*/ 1632 w 3670"/>
              <a:gd name="T47" fmla="*/ 0 h 3292"/>
              <a:gd name="T48" fmla="*/ 2059 w 3670"/>
              <a:gd name="T49" fmla="*/ 46 h 3292"/>
              <a:gd name="T50" fmla="*/ 2444 w 3670"/>
              <a:gd name="T51" fmla="*/ 177 h 3292"/>
              <a:gd name="T52" fmla="*/ 2771 w 3670"/>
              <a:gd name="T53" fmla="*/ 381 h 3292"/>
              <a:gd name="T54" fmla="*/ 3026 w 3670"/>
              <a:gd name="T55" fmla="*/ 644 h 3292"/>
              <a:gd name="T56" fmla="*/ 3195 w 3670"/>
              <a:gd name="T57" fmla="*/ 956 h 3292"/>
              <a:gd name="T58" fmla="*/ 3263 w 3670"/>
              <a:gd name="T59" fmla="*/ 1304 h 3292"/>
              <a:gd name="T60" fmla="*/ 2930 w 3670"/>
              <a:gd name="T61" fmla="*/ 1208 h 3292"/>
              <a:gd name="T62" fmla="*/ 2588 w 3670"/>
              <a:gd name="T63" fmla="*/ 1207 h 3292"/>
              <a:gd name="T64" fmla="*/ 2278 w 3670"/>
              <a:gd name="T65" fmla="*/ 1290 h 3292"/>
              <a:gd name="T66" fmla="*/ 2004 w 3670"/>
              <a:gd name="T67" fmla="*/ 1448 h 3292"/>
              <a:gd name="T68" fmla="*/ 1782 w 3670"/>
              <a:gd name="T69" fmla="*/ 1680 h 3292"/>
              <a:gd name="T70" fmla="*/ 1641 w 3670"/>
              <a:gd name="T71" fmla="*/ 1957 h 3292"/>
              <a:gd name="T72" fmla="*/ 1593 w 3670"/>
              <a:gd name="T73" fmla="*/ 2264 h 3292"/>
              <a:gd name="T74" fmla="*/ 1633 w 3670"/>
              <a:gd name="T75" fmla="*/ 2543 h 3292"/>
              <a:gd name="T76" fmla="*/ 1546 w 3670"/>
              <a:gd name="T77" fmla="*/ 2673 h 3292"/>
              <a:gd name="T78" fmla="*/ 1242 w 3670"/>
              <a:gd name="T79" fmla="*/ 2778 h 3292"/>
              <a:gd name="T80" fmla="*/ 959 w 3670"/>
              <a:gd name="T81" fmla="*/ 2947 h 3292"/>
              <a:gd name="T82" fmla="*/ 661 w 3670"/>
              <a:gd name="T83" fmla="*/ 3040 h 3292"/>
              <a:gd name="T84" fmla="*/ 356 w 3670"/>
              <a:gd name="T85" fmla="*/ 3079 h 3292"/>
              <a:gd name="T86" fmla="*/ 254 w 3670"/>
              <a:gd name="T87" fmla="*/ 2973 h 3292"/>
              <a:gd name="T88" fmla="*/ 435 w 3670"/>
              <a:gd name="T89" fmla="*/ 2838 h 3292"/>
              <a:gd name="T90" fmla="*/ 562 w 3670"/>
              <a:gd name="T91" fmla="*/ 2668 h 3292"/>
              <a:gd name="T92" fmla="*/ 612 w 3670"/>
              <a:gd name="T93" fmla="*/ 2470 h 3292"/>
              <a:gd name="T94" fmla="*/ 455 w 3670"/>
              <a:gd name="T95" fmla="*/ 2265 h 3292"/>
              <a:gd name="T96" fmla="*/ 212 w 3670"/>
              <a:gd name="T97" fmla="*/ 1997 h 3292"/>
              <a:gd name="T98" fmla="*/ 55 w 3670"/>
              <a:gd name="T99" fmla="*/ 1684 h 3292"/>
              <a:gd name="T100" fmla="*/ 0 w 3670"/>
              <a:gd name="T101" fmla="*/ 1338 h 3292"/>
              <a:gd name="T102" fmla="*/ 54 w 3670"/>
              <a:gd name="T103" fmla="*/ 996 h 3292"/>
              <a:gd name="T104" fmla="*/ 206 w 3670"/>
              <a:gd name="T105" fmla="*/ 687 h 3292"/>
              <a:gd name="T106" fmla="*/ 442 w 3670"/>
              <a:gd name="T107" fmla="*/ 422 h 3292"/>
              <a:gd name="T108" fmla="*/ 750 w 3670"/>
              <a:gd name="T109" fmla="*/ 211 h 3292"/>
              <a:gd name="T110" fmla="*/ 1116 w 3670"/>
              <a:gd name="T111" fmla="*/ 69 h 3292"/>
              <a:gd name="T112" fmla="*/ 1524 w 3670"/>
              <a:gd name="T113" fmla="*/ 3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0" h="3292">
                <a:moveTo>
                  <a:pt x="2753" y="1441"/>
                </a:moveTo>
                <a:lnTo>
                  <a:pt x="2832" y="1443"/>
                </a:lnTo>
                <a:lnTo>
                  <a:pt x="2910" y="1452"/>
                </a:lnTo>
                <a:lnTo>
                  <a:pt x="2985" y="1467"/>
                </a:lnTo>
                <a:lnTo>
                  <a:pt x="3058" y="1488"/>
                </a:lnTo>
                <a:lnTo>
                  <a:pt x="3127" y="1512"/>
                </a:lnTo>
                <a:lnTo>
                  <a:pt x="3194" y="1542"/>
                </a:lnTo>
                <a:lnTo>
                  <a:pt x="3258" y="1577"/>
                </a:lnTo>
                <a:lnTo>
                  <a:pt x="3319" y="1615"/>
                </a:lnTo>
                <a:lnTo>
                  <a:pt x="3375" y="1658"/>
                </a:lnTo>
                <a:lnTo>
                  <a:pt x="3427" y="1706"/>
                </a:lnTo>
                <a:lnTo>
                  <a:pt x="3475" y="1757"/>
                </a:lnTo>
                <a:lnTo>
                  <a:pt x="3519" y="1811"/>
                </a:lnTo>
                <a:lnTo>
                  <a:pt x="3557" y="1867"/>
                </a:lnTo>
                <a:lnTo>
                  <a:pt x="3591" y="1928"/>
                </a:lnTo>
                <a:lnTo>
                  <a:pt x="3619" y="1991"/>
                </a:lnTo>
                <a:lnTo>
                  <a:pt x="3641" y="2056"/>
                </a:lnTo>
                <a:lnTo>
                  <a:pt x="3657" y="2124"/>
                </a:lnTo>
                <a:lnTo>
                  <a:pt x="3667" y="2193"/>
                </a:lnTo>
                <a:lnTo>
                  <a:pt x="3670" y="2264"/>
                </a:lnTo>
                <a:lnTo>
                  <a:pt x="3668" y="2330"/>
                </a:lnTo>
                <a:lnTo>
                  <a:pt x="3659" y="2395"/>
                </a:lnTo>
                <a:lnTo>
                  <a:pt x="3646" y="2457"/>
                </a:lnTo>
                <a:lnTo>
                  <a:pt x="3625" y="2518"/>
                </a:lnTo>
                <a:lnTo>
                  <a:pt x="3602" y="2578"/>
                </a:lnTo>
                <a:lnTo>
                  <a:pt x="3573" y="2635"/>
                </a:lnTo>
                <a:lnTo>
                  <a:pt x="3539" y="2689"/>
                </a:lnTo>
                <a:lnTo>
                  <a:pt x="3501" y="2741"/>
                </a:lnTo>
                <a:lnTo>
                  <a:pt x="3487" y="2778"/>
                </a:lnTo>
                <a:lnTo>
                  <a:pt x="3475" y="2817"/>
                </a:lnTo>
                <a:lnTo>
                  <a:pt x="3469" y="2856"/>
                </a:lnTo>
                <a:lnTo>
                  <a:pt x="3466" y="2898"/>
                </a:lnTo>
                <a:lnTo>
                  <a:pt x="3470" y="2946"/>
                </a:lnTo>
                <a:lnTo>
                  <a:pt x="3479" y="2992"/>
                </a:lnTo>
                <a:lnTo>
                  <a:pt x="3492" y="3036"/>
                </a:lnTo>
                <a:lnTo>
                  <a:pt x="3512" y="3078"/>
                </a:lnTo>
                <a:lnTo>
                  <a:pt x="3536" y="3116"/>
                </a:lnTo>
                <a:lnTo>
                  <a:pt x="3564" y="3151"/>
                </a:lnTo>
                <a:lnTo>
                  <a:pt x="3596" y="3183"/>
                </a:lnTo>
                <a:lnTo>
                  <a:pt x="3632" y="3210"/>
                </a:lnTo>
                <a:lnTo>
                  <a:pt x="3670" y="3233"/>
                </a:lnTo>
                <a:lnTo>
                  <a:pt x="3670" y="3284"/>
                </a:lnTo>
                <a:lnTo>
                  <a:pt x="3620" y="3289"/>
                </a:lnTo>
                <a:lnTo>
                  <a:pt x="3567" y="3292"/>
                </a:lnTo>
                <a:lnTo>
                  <a:pt x="3496" y="3288"/>
                </a:lnTo>
                <a:lnTo>
                  <a:pt x="3426" y="3278"/>
                </a:lnTo>
                <a:lnTo>
                  <a:pt x="3359" y="3262"/>
                </a:lnTo>
                <a:lnTo>
                  <a:pt x="3294" y="3241"/>
                </a:lnTo>
                <a:lnTo>
                  <a:pt x="3231" y="3212"/>
                </a:lnTo>
                <a:lnTo>
                  <a:pt x="3173" y="3180"/>
                </a:lnTo>
                <a:lnTo>
                  <a:pt x="3117" y="3142"/>
                </a:lnTo>
                <a:lnTo>
                  <a:pt x="3064" y="3099"/>
                </a:lnTo>
                <a:lnTo>
                  <a:pt x="3016" y="3053"/>
                </a:lnTo>
                <a:lnTo>
                  <a:pt x="2953" y="3068"/>
                </a:lnTo>
                <a:lnTo>
                  <a:pt x="2887" y="3078"/>
                </a:lnTo>
                <a:lnTo>
                  <a:pt x="2821" y="3085"/>
                </a:lnTo>
                <a:lnTo>
                  <a:pt x="2753" y="3087"/>
                </a:lnTo>
                <a:lnTo>
                  <a:pt x="2673" y="3085"/>
                </a:lnTo>
                <a:lnTo>
                  <a:pt x="2596" y="3076"/>
                </a:lnTo>
                <a:lnTo>
                  <a:pt x="2521" y="3061"/>
                </a:lnTo>
                <a:lnTo>
                  <a:pt x="2448" y="3041"/>
                </a:lnTo>
                <a:lnTo>
                  <a:pt x="2379" y="3016"/>
                </a:lnTo>
                <a:lnTo>
                  <a:pt x="2312" y="2986"/>
                </a:lnTo>
                <a:lnTo>
                  <a:pt x="2248" y="2951"/>
                </a:lnTo>
                <a:lnTo>
                  <a:pt x="2187" y="2912"/>
                </a:lnTo>
                <a:lnTo>
                  <a:pt x="2130" y="2869"/>
                </a:lnTo>
                <a:lnTo>
                  <a:pt x="2079" y="2822"/>
                </a:lnTo>
                <a:lnTo>
                  <a:pt x="2031" y="2772"/>
                </a:lnTo>
                <a:lnTo>
                  <a:pt x="1987" y="2717"/>
                </a:lnTo>
                <a:lnTo>
                  <a:pt x="1949" y="2660"/>
                </a:lnTo>
                <a:lnTo>
                  <a:pt x="1915" y="2600"/>
                </a:lnTo>
                <a:lnTo>
                  <a:pt x="1887" y="2536"/>
                </a:lnTo>
                <a:lnTo>
                  <a:pt x="1865" y="2472"/>
                </a:lnTo>
                <a:lnTo>
                  <a:pt x="1849" y="2404"/>
                </a:lnTo>
                <a:lnTo>
                  <a:pt x="1839" y="2335"/>
                </a:lnTo>
                <a:lnTo>
                  <a:pt x="1836" y="2264"/>
                </a:lnTo>
                <a:lnTo>
                  <a:pt x="1839" y="2193"/>
                </a:lnTo>
                <a:lnTo>
                  <a:pt x="1849" y="2124"/>
                </a:lnTo>
                <a:lnTo>
                  <a:pt x="1865" y="2056"/>
                </a:lnTo>
                <a:lnTo>
                  <a:pt x="1887" y="1991"/>
                </a:lnTo>
                <a:lnTo>
                  <a:pt x="1915" y="1928"/>
                </a:lnTo>
                <a:lnTo>
                  <a:pt x="1949" y="1867"/>
                </a:lnTo>
                <a:lnTo>
                  <a:pt x="1987" y="1811"/>
                </a:lnTo>
                <a:lnTo>
                  <a:pt x="2031" y="1757"/>
                </a:lnTo>
                <a:lnTo>
                  <a:pt x="2079" y="1706"/>
                </a:lnTo>
                <a:lnTo>
                  <a:pt x="2130" y="1658"/>
                </a:lnTo>
                <a:lnTo>
                  <a:pt x="2187" y="1615"/>
                </a:lnTo>
                <a:lnTo>
                  <a:pt x="2248" y="1577"/>
                </a:lnTo>
                <a:lnTo>
                  <a:pt x="2312" y="1542"/>
                </a:lnTo>
                <a:lnTo>
                  <a:pt x="2379" y="1512"/>
                </a:lnTo>
                <a:lnTo>
                  <a:pt x="2448" y="1488"/>
                </a:lnTo>
                <a:lnTo>
                  <a:pt x="2521" y="1467"/>
                </a:lnTo>
                <a:lnTo>
                  <a:pt x="2596" y="1452"/>
                </a:lnTo>
                <a:lnTo>
                  <a:pt x="2673" y="1443"/>
                </a:lnTo>
                <a:lnTo>
                  <a:pt x="2753" y="1441"/>
                </a:lnTo>
                <a:close/>
                <a:moveTo>
                  <a:pt x="1632" y="0"/>
                </a:moveTo>
                <a:lnTo>
                  <a:pt x="1742" y="3"/>
                </a:lnTo>
                <a:lnTo>
                  <a:pt x="1849" y="12"/>
                </a:lnTo>
                <a:lnTo>
                  <a:pt x="1956" y="27"/>
                </a:lnTo>
                <a:lnTo>
                  <a:pt x="2059" y="46"/>
                </a:lnTo>
                <a:lnTo>
                  <a:pt x="2159" y="72"/>
                </a:lnTo>
                <a:lnTo>
                  <a:pt x="2258" y="102"/>
                </a:lnTo>
                <a:lnTo>
                  <a:pt x="2352" y="138"/>
                </a:lnTo>
                <a:lnTo>
                  <a:pt x="2444" y="177"/>
                </a:lnTo>
                <a:lnTo>
                  <a:pt x="2531" y="223"/>
                </a:lnTo>
                <a:lnTo>
                  <a:pt x="2615" y="271"/>
                </a:lnTo>
                <a:lnTo>
                  <a:pt x="2696" y="324"/>
                </a:lnTo>
                <a:lnTo>
                  <a:pt x="2771" y="381"/>
                </a:lnTo>
                <a:lnTo>
                  <a:pt x="2843" y="442"/>
                </a:lnTo>
                <a:lnTo>
                  <a:pt x="2909" y="506"/>
                </a:lnTo>
                <a:lnTo>
                  <a:pt x="2970" y="574"/>
                </a:lnTo>
                <a:lnTo>
                  <a:pt x="3026" y="644"/>
                </a:lnTo>
                <a:lnTo>
                  <a:pt x="3078" y="719"/>
                </a:lnTo>
                <a:lnTo>
                  <a:pt x="3123" y="796"/>
                </a:lnTo>
                <a:lnTo>
                  <a:pt x="3162" y="875"/>
                </a:lnTo>
                <a:lnTo>
                  <a:pt x="3195" y="956"/>
                </a:lnTo>
                <a:lnTo>
                  <a:pt x="3222" y="1041"/>
                </a:lnTo>
                <a:lnTo>
                  <a:pt x="3242" y="1127"/>
                </a:lnTo>
                <a:lnTo>
                  <a:pt x="3256" y="1215"/>
                </a:lnTo>
                <a:lnTo>
                  <a:pt x="3263" y="1304"/>
                </a:lnTo>
                <a:lnTo>
                  <a:pt x="3182" y="1272"/>
                </a:lnTo>
                <a:lnTo>
                  <a:pt x="3100" y="1245"/>
                </a:lnTo>
                <a:lnTo>
                  <a:pt x="3016" y="1224"/>
                </a:lnTo>
                <a:lnTo>
                  <a:pt x="2930" y="1208"/>
                </a:lnTo>
                <a:lnTo>
                  <a:pt x="2841" y="1199"/>
                </a:lnTo>
                <a:lnTo>
                  <a:pt x="2753" y="1197"/>
                </a:lnTo>
                <a:lnTo>
                  <a:pt x="2670" y="1199"/>
                </a:lnTo>
                <a:lnTo>
                  <a:pt x="2588" y="1207"/>
                </a:lnTo>
                <a:lnTo>
                  <a:pt x="2509" y="1220"/>
                </a:lnTo>
                <a:lnTo>
                  <a:pt x="2430" y="1238"/>
                </a:lnTo>
                <a:lnTo>
                  <a:pt x="2353" y="1261"/>
                </a:lnTo>
                <a:lnTo>
                  <a:pt x="2278" y="1290"/>
                </a:lnTo>
                <a:lnTo>
                  <a:pt x="2205" y="1323"/>
                </a:lnTo>
                <a:lnTo>
                  <a:pt x="2136" y="1360"/>
                </a:lnTo>
                <a:lnTo>
                  <a:pt x="2069" y="1402"/>
                </a:lnTo>
                <a:lnTo>
                  <a:pt x="2004" y="1448"/>
                </a:lnTo>
                <a:lnTo>
                  <a:pt x="1943" y="1499"/>
                </a:lnTo>
                <a:lnTo>
                  <a:pt x="1884" y="1556"/>
                </a:lnTo>
                <a:lnTo>
                  <a:pt x="1830" y="1616"/>
                </a:lnTo>
                <a:lnTo>
                  <a:pt x="1782" y="1680"/>
                </a:lnTo>
                <a:lnTo>
                  <a:pt x="1738" y="1745"/>
                </a:lnTo>
                <a:lnTo>
                  <a:pt x="1700" y="1813"/>
                </a:lnTo>
                <a:lnTo>
                  <a:pt x="1668" y="1884"/>
                </a:lnTo>
                <a:lnTo>
                  <a:pt x="1641" y="1957"/>
                </a:lnTo>
                <a:lnTo>
                  <a:pt x="1621" y="2031"/>
                </a:lnTo>
                <a:lnTo>
                  <a:pt x="1605" y="2108"/>
                </a:lnTo>
                <a:lnTo>
                  <a:pt x="1596" y="2185"/>
                </a:lnTo>
                <a:lnTo>
                  <a:pt x="1593" y="2264"/>
                </a:lnTo>
                <a:lnTo>
                  <a:pt x="1596" y="2335"/>
                </a:lnTo>
                <a:lnTo>
                  <a:pt x="1603" y="2405"/>
                </a:lnTo>
                <a:lnTo>
                  <a:pt x="1615" y="2475"/>
                </a:lnTo>
                <a:lnTo>
                  <a:pt x="1633" y="2543"/>
                </a:lnTo>
                <a:lnTo>
                  <a:pt x="1655" y="2610"/>
                </a:lnTo>
                <a:lnTo>
                  <a:pt x="1681" y="2676"/>
                </a:lnTo>
                <a:lnTo>
                  <a:pt x="1632" y="2676"/>
                </a:lnTo>
                <a:lnTo>
                  <a:pt x="1546" y="2673"/>
                </a:lnTo>
                <a:lnTo>
                  <a:pt x="1460" y="2669"/>
                </a:lnTo>
                <a:lnTo>
                  <a:pt x="1376" y="2660"/>
                </a:lnTo>
                <a:lnTo>
                  <a:pt x="1310" y="2722"/>
                </a:lnTo>
                <a:lnTo>
                  <a:pt x="1242" y="2778"/>
                </a:lnTo>
                <a:lnTo>
                  <a:pt x="1174" y="2829"/>
                </a:lnTo>
                <a:lnTo>
                  <a:pt x="1103" y="2873"/>
                </a:lnTo>
                <a:lnTo>
                  <a:pt x="1032" y="2913"/>
                </a:lnTo>
                <a:lnTo>
                  <a:pt x="959" y="2947"/>
                </a:lnTo>
                <a:lnTo>
                  <a:pt x="885" y="2976"/>
                </a:lnTo>
                <a:lnTo>
                  <a:pt x="811" y="3002"/>
                </a:lnTo>
                <a:lnTo>
                  <a:pt x="736" y="3023"/>
                </a:lnTo>
                <a:lnTo>
                  <a:pt x="661" y="3040"/>
                </a:lnTo>
                <a:lnTo>
                  <a:pt x="585" y="3054"/>
                </a:lnTo>
                <a:lnTo>
                  <a:pt x="508" y="3064"/>
                </a:lnTo>
                <a:lnTo>
                  <a:pt x="432" y="3073"/>
                </a:lnTo>
                <a:lnTo>
                  <a:pt x="356" y="3079"/>
                </a:lnTo>
                <a:lnTo>
                  <a:pt x="280" y="3084"/>
                </a:lnTo>
                <a:lnTo>
                  <a:pt x="204" y="3086"/>
                </a:lnTo>
                <a:lnTo>
                  <a:pt x="204" y="2999"/>
                </a:lnTo>
                <a:lnTo>
                  <a:pt x="254" y="2973"/>
                </a:lnTo>
                <a:lnTo>
                  <a:pt x="302" y="2943"/>
                </a:lnTo>
                <a:lnTo>
                  <a:pt x="348" y="2911"/>
                </a:lnTo>
                <a:lnTo>
                  <a:pt x="393" y="2876"/>
                </a:lnTo>
                <a:lnTo>
                  <a:pt x="435" y="2838"/>
                </a:lnTo>
                <a:lnTo>
                  <a:pt x="473" y="2799"/>
                </a:lnTo>
                <a:lnTo>
                  <a:pt x="506" y="2757"/>
                </a:lnTo>
                <a:lnTo>
                  <a:pt x="536" y="2713"/>
                </a:lnTo>
                <a:lnTo>
                  <a:pt x="562" y="2668"/>
                </a:lnTo>
                <a:lnTo>
                  <a:pt x="584" y="2620"/>
                </a:lnTo>
                <a:lnTo>
                  <a:pt x="599" y="2572"/>
                </a:lnTo>
                <a:lnTo>
                  <a:pt x="608" y="2521"/>
                </a:lnTo>
                <a:lnTo>
                  <a:pt x="612" y="2470"/>
                </a:lnTo>
                <a:lnTo>
                  <a:pt x="610" y="2423"/>
                </a:lnTo>
                <a:lnTo>
                  <a:pt x="605" y="2377"/>
                </a:lnTo>
                <a:lnTo>
                  <a:pt x="528" y="2323"/>
                </a:lnTo>
                <a:lnTo>
                  <a:pt x="455" y="2265"/>
                </a:lnTo>
                <a:lnTo>
                  <a:pt x="388" y="2203"/>
                </a:lnTo>
                <a:lnTo>
                  <a:pt x="324" y="2137"/>
                </a:lnTo>
                <a:lnTo>
                  <a:pt x="265" y="2070"/>
                </a:lnTo>
                <a:lnTo>
                  <a:pt x="212" y="1997"/>
                </a:lnTo>
                <a:lnTo>
                  <a:pt x="165" y="1923"/>
                </a:lnTo>
                <a:lnTo>
                  <a:pt x="122" y="1846"/>
                </a:lnTo>
                <a:lnTo>
                  <a:pt x="85" y="1767"/>
                </a:lnTo>
                <a:lnTo>
                  <a:pt x="55" y="1684"/>
                </a:lnTo>
                <a:lnTo>
                  <a:pt x="31" y="1601"/>
                </a:lnTo>
                <a:lnTo>
                  <a:pt x="15" y="1515"/>
                </a:lnTo>
                <a:lnTo>
                  <a:pt x="3" y="1428"/>
                </a:lnTo>
                <a:lnTo>
                  <a:pt x="0" y="1338"/>
                </a:lnTo>
                <a:lnTo>
                  <a:pt x="3" y="1250"/>
                </a:lnTo>
                <a:lnTo>
                  <a:pt x="13" y="1163"/>
                </a:lnTo>
                <a:lnTo>
                  <a:pt x="30" y="1078"/>
                </a:lnTo>
                <a:lnTo>
                  <a:pt x="54" y="996"/>
                </a:lnTo>
                <a:lnTo>
                  <a:pt x="83" y="916"/>
                </a:lnTo>
                <a:lnTo>
                  <a:pt x="119" y="836"/>
                </a:lnTo>
                <a:lnTo>
                  <a:pt x="159" y="761"/>
                </a:lnTo>
                <a:lnTo>
                  <a:pt x="206" y="687"/>
                </a:lnTo>
                <a:lnTo>
                  <a:pt x="258" y="616"/>
                </a:lnTo>
                <a:lnTo>
                  <a:pt x="315" y="548"/>
                </a:lnTo>
                <a:lnTo>
                  <a:pt x="376" y="483"/>
                </a:lnTo>
                <a:lnTo>
                  <a:pt x="442" y="422"/>
                </a:lnTo>
                <a:lnTo>
                  <a:pt x="514" y="363"/>
                </a:lnTo>
                <a:lnTo>
                  <a:pt x="589" y="309"/>
                </a:lnTo>
                <a:lnTo>
                  <a:pt x="668" y="259"/>
                </a:lnTo>
                <a:lnTo>
                  <a:pt x="750" y="211"/>
                </a:lnTo>
                <a:lnTo>
                  <a:pt x="837" y="170"/>
                </a:lnTo>
                <a:lnTo>
                  <a:pt x="927" y="131"/>
                </a:lnTo>
                <a:lnTo>
                  <a:pt x="1020" y="97"/>
                </a:lnTo>
                <a:lnTo>
                  <a:pt x="1116" y="69"/>
                </a:lnTo>
                <a:lnTo>
                  <a:pt x="1214" y="44"/>
                </a:lnTo>
                <a:lnTo>
                  <a:pt x="1315" y="25"/>
                </a:lnTo>
                <a:lnTo>
                  <a:pt x="1419" y="11"/>
                </a:lnTo>
                <a:lnTo>
                  <a:pt x="1524" y="3"/>
                </a:lnTo>
                <a:lnTo>
                  <a:pt x="163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9" name="Freeform 261"/>
          <p:cNvSpPr/>
          <p:nvPr/>
        </p:nvSpPr>
        <p:spPr bwMode="auto">
          <a:xfrm>
            <a:off x="8197126" y="4496106"/>
            <a:ext cx="352448" cy="329987"/>
          </a:xfrm>
          <a:custGeom>
            <a:avLst/>
            <a:gdLst>
              <a:gd name="T0" fmla="*/ 1733 w 3261"/>
              <a:gd name="T1" fmla="*/ 2 h 3055"/>
              <a:gd name="T2" fmla="*/ 2032 w 3261"/>
              <a:gd name="T3" fmla="*/ 40 h 3055"/>
              <a:gd name="T4" fmla="*/ 2310 w 3261"/>
              <a:gd name="T5" fmla="*/ 119 h 3055"/>
              <a:gd name="T6" fmla="*/ 2562 w 3261"/>
              <a:gd name="T7" fmla="*/ 237 h 3055"/>
              <a:gd name="T8" fmla="*/ 2783 w 3261"/>
              <a:gd name="T9" fmla="*/ 387 h 3055"/>
              <a:gd name="T10" fmla="*/ 2969 w 3261"/>
              <a:gd name="T11" fmla="*/ 567 h 3055"/>
              <a:gd name="T12" fmla="*/ 3113 w 3261"/>
              <a:gd name="T13" fmla="*/ 773 h 3055"/>
              <a:gd name="T14" fmla="*/ 3212 w 3261"/>
              <a:gd name="T15" fmla="*/ 999 h 3055"/>
              <a:gd name="T16" fmla="*/ 3258 w 3261"/>
              <a:gd name="T17" fmla="*/ 1240 h 3055"/>
              <a:gd name="T18" fmla="*/ 3249 w 3261"/>
              <a:gd name="T19" fmla="*/ 1490 h 3055"/>
              <a:gd name="T20" fmla="*/ 3184 w 3261"/>
              <a:gd name="T21" fmla="*/ 1728 h 3055"/>
              <a:gd name="T22" fmla="*/ 3070 w 3261"/>
              <a:gd name="T23" fmla="*/ 1947 h 3055"/>
              <a:gd name="T24" fmla="*/ 2912 w 3261"/>
              <a:gd name="T25" fmla="*/ 2145 h 3055"/>
              <a:gd name="T26" fmla="*/ 2714 w 3261"/>
              <a:gd name="T27" fmla="*/ 2315 h 3055"/>
              <a:gd name="T28" fmla="*/ 2481 w 3261"/>
              <a:gd name="T29" fmla="*/ 2455 h 3055"/>
              <a:gd name="T30" fmla="*/ 2220 w 3261"/>
              <a:gd name="T31" fmla="*/ 2560 h 3055"/>
              <a:gd name="T32" fmla="*/ 1935 w 3261"/>
              <a:gd name="T33" fmla="*/ 2626 h 3055"/>
              <a:gd name="T34" fmla="*/ 1631 w 3261"/>
              <a:gd name="T35" fmla="*/ 2649 h 3055"/>
              <a:gd name="T36" fmla="*/ 1376 w 3261"/>
              <a:gd name="T37" fmla="*/ 2633 h 3055"/>
              <a:gd name="T38" fmla="*/ 1185 w 3261"/>
              <a:gd name="T39" fmla="*/ 2793 h 3055"/>
              <a:gd name="T40" fmla="*/ 984 w 3261"/>
              <a:gd name="T41" fmla="*/ 2906 h 3055"/>
              <a:gd name="T42" fmla="*/ 775 w 3261"/>
              <a:gd name="T43" fmla="*/ 2983 h 3055"/>
              <a:gd name="T44" fmla="*/ 562 w 3261"/>
              <a:gd name="T45" fmla="*/ 3027 h 3055"/>
              <a:gd name="T46" fmla="*/ 347 w 3261"/>
              <a:gd name="T47" fmla="*/ 3049 h 3055"/>
              <a:gd name="T48" fmla="*/ 204 w 3261"/>
              <a:gd name="T49" fmla="*/ 2969 h 3055"/>
              <a:gd name="T50" fmla="*/ 348 w 3261"/>
              <a:gd name="T51" fmla="*/ 2882 h 3055"/>
              <a:gd name="T52" fmla="*/ 472 w 3261"/>
              <a:gd name="T53" fmla="*/ 2771 h 3055"/>
              <a:gd name="T54" fmla="*/ 562 w 3261"/>
              <a:gd name="T55" fmla="*/ 2641 h 3055"/>
              <a:gd name="T56" fmla="*/ 608 w 3261"/>
              <a:gd name="T57" fmla="*/ 2496 h 3055"/>
              <a:gd name="T58" fmla="*/ 604 w 3261"/>
              <a:gd name="T59" fmla="*/ 2353 h 3055"/>
              <a:gd name="T60" fmla="*/ 400 w 3261"/>
              <a:gd name="T61" fmla="*/ 2194 h 3055"/>
              <a:gd name="T62" fmla="*/ 233 w 3261"/>
              <a:gd name="T63" fmla="*/ 2006 h 3055"/>
              <a:gd name="T64" fmla="*/ 106 w 3261"/>
              <a:gd name="T65" fmla="*/ 1796 h 3055"/>
              <a:gd name="T66" fmla="*/ 27 w 3261"/>
              <a:gd name="T67" fmla="*/ 1568 h 3055"/>
              <a:gd name="T68" fmla="*/ 0 w 3261"/>
              <a:gd name="T69" fmla="*/ 1325 h 3055"/>
              <a:gd name="T70" fmla="*/ 28 w 3261"/>
              <a:gd name="T71" fmla="*/ 1077 h 3055"/>
              <a:gd name="T72" fmla="*/ 109 w 3261"/>
              <a:gd name="T73" fmla="*/ 846 h 3055"/>
              <a:gd name="T74" fmla="*/ 239 w 3261"/>
              <a:gd name="T75" fmla="*/ 633 h 3055"/>
              <a:gd name="T76" fmla="*/ 411 w 3261"/>
              <a:gd name="T77" fmla="*/ 445 h 3055"/>
              <a:gd name="T78" fmla="*/ 621 w 3261"/>
              <a:gd name="T79" fmla="*/ 284 h 3055"/>
              <a:gd name="T80" fmla="*/ 864 w 3261"/>
              <a:gd name="T81" fmla="*/ 155 h 3055"/>
              <a:gd name="T82" fmla="*/ 1134 w 3261"/>
              <a:gd name="T83" fmla="*/ 62 h 3055"/>
              <a:gd name="T84" fmla="*/ 1426 w 3261"/>
              <a:gd name="T85" fmla="*/ 10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61" h="3055">
                <a:moveTo>
                  <a:pt x="1631" y="0"/>
                </a:moveTo>
                <a:lnTo>
                  <a:pt x="1631" y="0"/>
                </a:lnTo>
                <a:lnTo>
                  <a:pt x="1733" y="2"/>
                </a:lnTo>
                <a:lnTo>
                  <a:pt x="1835" y="10"/>
                </a:lnTo>
                <a:lnTo>
                  <a:pt x="1935" y="22"/>
                </a:lnTo>
                <a:lnTo>
                  <a:pt x="2032" y="40"/>
                </a:lnTo>
                <a:lnTo>
                  <a:pt x="2127" y="62"/>
                </a:lnTo>
                <a:lnTo>
                  <a:pt x="2220" y="88"/>
                </a:lnTo>
                <a:lnTo>
                  <a:pt x="2310" y="119"/>
                </a:lnTo>
                <a:lnTo>
                  <a:pt x="2397" y="155"/>
                </a:lnTo>
                <a:lnTo>
                  <a:pt x="2481" y="194"/>
                </a:lnTo>
                <a:lnTo>
                  <a:pt x="2562" y="237"/>
                </a:lnTo>
                <a:lnTo>
                  <a:pt x="2640" y="284"/>
                </a:lnTo>
                <a:lnTo>
                  <a:pt x="2714" y="334"/>
                </a:lnTo>
                <a:lnTo>
                  <a:pt x="2783" y="387"/>
                </a:lnTo>
                <a:lnTo>
                  <a:pt x="2849" y="445"/>
                </a:lnTo>
                <a:lnTo>
                  <a:pt x="2912" y="505"/>
                </a:lnTo>
                <a:lnTo>
                  <a:pt x="2969" y="567"/>
                </a:lnTo>
                <a:lnTo>
                  <a:pt x="3022" y="633"/>
                </a:lnTo>
                <a:lnTo>
                  <a:pt x="3070" y="701"/>
                </a:lnTo>
                <a:lnTo>
                  <a:pt x="3113" y="773"/>
                </a:lnTo>
                <a:lnTo>
                  <a:pt x="3151" y="846"/>
                </a:lnTo>
                <a:lnTo>
                  <a:pt x="3184" y="921"/>
                </a:lnTo>
                <a:lnTo>
                  <a:pt x="3212" y="999"/>
                </a:lnTo>
                <a:lnTo>
                  <a:pt x="3233" y="1077"/>
                </a:lnTo>
                <a:lnTo>
                  <a:pt x="3249" y="1158"/>
                </a:lnTo>
                <a:lnTo>
                  <a:pt x="3258" y="1240"/>
                </a:lnTo>
                <a:lnTo>
                  <a:pt x="3261" y="1325"/>
                </a:lnTo>
                <a:lnTo>
                  <a:pt x="3258" y="1408"/>
                </a:lnTo>
                <a:lnTo>
                  <a:pt x="3249" y="1490"/>
                </a:lnTo>
                <a:lnTo>
                  <a:pt x="3233" y="1572"/>
                </a:lnTo>
                <a:lnTo>
                  <a:pt x="3212" y="1651"/>
                </a:lnTo>
                <a:lnTo>
                  <a:pt x="3184" y="1728"/>
                </a:lnTo>
                <a:lnTo>
                  <a:pt x="3151" y="1803"/>
                </a:lnTo>
                <a:lnTo>
                  <a:pt x="3113" y="1877"/>
                </a:lnTo>
                <a:lnTo>
                  <a:pt x="3070" y="1947"/>
                </a:lnTo>
                <a:lnTo>
                  <a:pt x="3022" y="2015"/>
                </a:lnTo>
                <a:lnTo>
                  <a:pt x="2969" y="2081"/>
                </a:lnTo>
                <a:lnTo>
                  <a:pt x="2912" y="2145"/>
                </a:lnTo>
                <a:lnTo>
                  <a:pt x="2849" y="2204"/>
                </a:lnTo>
                <a:lnTo>
                  <a:pt x="2783" y="2261"/>
                </a:lnTo>
                <a:lnTo>
                  <a:pt x="2714" y="2315"/>
                </a:lnTo>
                <a:lnTo>
                  <a:pt x="2640" y="2365"/>
                </a:lnTo>
                <a:lnTo>
                  <a:pt x="2562" y="2412"/>
                </a:lnTo>
                <a:lnTo>
                  <a:pt x="2481" y="2455"/>
                </a:lnTo>
                <a:lnTo>
                  <a:pt x="2397" y="2494"/>
                </a:lnTo>
                <a:lnTo>
                  <a:pt x="2310" y="2529"/>
                </a:lnTo>
                <a:lnTo>
                  <a:pt x="2220" y="2560"/>
                </a:lnTo>
                <a:lnTo>
                  <a:pt x="2127" y="2586"/>
                </a:lnTo>
                <a:lnTo>
                  <a:pt x="2032" y="2608"/>
                </a:lnTo>
                <a:lnTo>
                  <a:pt x="1935" y="2626"/>
                </a:lnTo>
                <a:lnTo>
                  <a:pt x="1835" y="2638"/>
                </a:lnTo>
                <a:lnTo>
                  <a:pt x="1733" y="2646"/>
                </a:lnTo>
                <a:lnTo>
                  <a:pt x="1631" y="2649"/>
                </a:lnTo>
                <a:lnTo>
                  <a:pt x="1545" y="2647"/>
                </a:lnTo>
                <a:lnTo>
                  <a:pt x="1460" y="2641"/>
                </a:lnTo>
                <a:lnTo>
                  <a:pt x="1376" y="2633"/>
                </a:lnTo>
                <a:lnTo>
                  <a:pt x="1314" y="2691"/>
                </a:lnTo>
                <a:lnTo>
                  <a:pt x="1250" y="2745"/>
                </a:lnTo>
                <a:lnTo>
                  <a:pt x="1185" y="2793"/>
                </a:lnTo>
                <a:lnTo>
                  <a:pt x="1119" y="2835"/>
                </a:lnTo>
                <a:lnTo>
                  <a:pt x="1052" y="2873"/>
                </a:lnTo>
                <a:lnTo>
                  <a:pt x="984" y="2906"/>
                </a:lnTo>
                <a:lnTo>
                  <a:pt x="915" y="2935"/>
                </a:lnTo>
                <a:lnTo>
                  <a:pt x="845" y="2960"/>
                </a:lnTo>
                <a:lnTo>
                  <a:pt x="775" y="2983"/>
                </a:lnTo>
                <a:lnTo>
                  <a:pt x="705" y="3001"/>
                </a:lnTo>
                <a:lnTo>
                  <a:pt x="633" y="3015"/>
                </a:lnTo>
                <a:lnTo>
                  <a:pt x="562" y="3027"/>
                </a:lnTo>
                <a:lnTo>
                  <a:pt x="491" y="3037"/>
                </a:lnTo>
                <a:lnTo>
                  <a:pt x="419" y="3044"/>
                </a:lnTo>
                <a:lnTo>
                  <a:pt x="347" y="3049"/>
                </a:lnTo>
                <a:lnTo>
                  <a:pt x="275" y="3053"/>
                </a:lnTo>
                <a:lnTo>
                  <a:pt x="204" y="3055"/>
                </a:lnTo>
                <a:lnTo>
                  <a:pt x="204" y="2969"/>
                </a:lnTo>
                <a:lnTo>
                  <a:pt x="254" y="2943"/>
                </a:lnTo>
                <a:lnTo>
                  <a:pt x="302" y="2914"/>
                </a:lnTo>
                <a:lnTo>
                  <a:pt x="348" y="2882"/>
                </a:lnTo>
                <a:lnTo>
                  <a:pt x="392" y="2848"/>
                </a:lnTo>
                <a:lnTo>
                  <a:pt x="434" y="2811"/>
                </a:lnTo>
                <a:lnTo>
                  <a:pt x="472" y="2771"/>
                </a:lnTo>
                <a:lnTo>
                  <a:pt x="506" y="2730"/>
                </a:lnTo>
                <a:lnTo>
                  <a:pt x="537" y="2686"/>
                </a:lnTo>
                <a:lnTo>
                  <a:pt x="562" y="2641"/>
                </a:lnTo>
                <a:lnTo>
                  <a:pt x="583" y="2594"/>
                </a:lnTo>
                <a:lnTo>
                  <a:pt x="599" y="2546"/>
                </a:lnTo>
                <a:lnTo>
                  <a:pt x="608" y="2496"/>
                </a:lnTo>
                <a:lnTo>
                  <a:pt x="611" y="2445"/>
                </a:lnTo>
                <a:lnTo>
                  <a:pt x="610" y="2398"/>
                </a:lnTo>
                <a:lnTo>
                  <a:pt x="604" y="2353"/>
                </a:lnTo>
                <a:lnTo>
                  <a:pt x="533" y="2303"/>
                </a:lnTo>
                <a:lnTo>
                  <a:pt x="465" y="2250"/>
                </a:lnTo>
                <a:lnTo>
                  <a:pt x="400" y="2194"/>
                </a:lnTo>
                <a:lnTo>
                  <a:pt x="340" y="2134"/>
                </a:lnTo>
                <a:lnTo>
                  <a:pt x="284" y="2071"/>
                </a:lnTo>
                <a:lnTo>
                  <a:pt x="233" y="2006"/>
                </a:lnTo>
                <a:lnTo>
                  <a:pt x="186" y="1939"/>
                </a:lnTo>
                <a:lnTo>
                  <a:pt x="144" y="1869"/>
                </a:lnTo>
                <a:lnTo>
                  <a:pt x="106" y="1796"/>
                </a:lnTo>
                <a:lnTo>
                  <a:pt x="75" y="1722"/>
                </a:lnTo>
                <a:lnTo>
                  <a:pt x="48" y="1646"/>
                </a:lnTo>
                <a:lnTo>
                  <a:pt x="27" y="1568"/>
                </a:lnTo>
                <a:lnTo>
                  <a:pt x="12" y="1488"/>
                </a:lnTo>
                <a:lnTo>
                  <a:pt x="3" y="1407"/>
                </a:lnTo>
                <a:lnTo>
                  <a:pt x="0" y="1325"/>
                </a:lnTo>
                <a:lnTo>
                  <a:pt x="3" y="1240"/>
                </a:lnTo>
                <a:lnTo>
                  <a:pt x="13" y="1158"/>
                </a:lnTo>
                <a:lnTo>
                  <a:pt x="28" y="1077"/>
                </a:lnTo>
                <a:lnTo>
                  <a:pt x="50" y="999"/>
                </a:lnTo>
                <a:lnTo>
                  <a:pt x="77" y="921"/>
                </a:lnTo>
                <a:lnTo>
                  <a:pt x="109" y="846"/>
                </a:lnTo>
                <a:lnTo>
                  <a:pt x="148" y="773"/>
                </a:lnTo>
                <a:lnTo>
                  <a:pt x="191" y="701"/>
                </a:lnTo>
                <a:lnTo>
                  <a:pt x="239" y="633"/>
                </a:lnTo>
                <a:lnTo>
                  <a:pt x="292" y="567"/>
                </a:lnTo>
                <a:lnTo>
                  <a:pt x="349" y="505"/>
                </a:lnTo>
                <a:lnTo>
                  <a:pt x="411" y="445"/>
                </a:lnTo>
                <a:lnTo>
                  <a:pt x="478" y="387"/>
                </a:lnTo>
                <a:lnTo>
                  <a:pt x="548" y="334"/>
                </a:lnTo>
                <a:lnTo>
                  <a:pt x="621" y="284"/>
                </a:lnTo>
                <a:lnTo>
                  <a:pt x="699" y="237"/>
                </a:lnTo>
                <a:lnTo>
                  <a:pt x="780" y="194"/>
                </a:lnTo>
                <a:lnTo>
                  <a:pt x="864" y="155"/>
                </a:lnTo>
                <a:lnTo>
                  <a:pt x="951" y="119"/>
                </a:lnTo>
                <a:lnTo>
                  <a:pt x="1041" y="88"/>
                </a:lnTo>
                <a:lnTo>
                  <a:pt x="1134" y="62"/>
                </a:lnTo>
                <a:lnTo>
                  <a:pt x="1229" y="40"/>
                </a:lnTo>
                <a:lnTo>
                  <a:pt x="1327" y="22"/>
                </a:lnTo>
                <a:lnTo>
                  <a:pt x="1426" y="10"/>
                </a:lnTo>
                <a:lnTo>
                  <a:pt x="1528" y="2"/>
                </a:lnTo>
                <a:lnTo>
                  <a:pt x="16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52752" y="1419622"/>
            <a:ext cx="339328" cy="339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980605" y="2844956"/>
            <a:ext cx="5182791" cy="542366"/>
          </a:xfrm>
        </p:spPr>
        <p:txBody>
          <a:bodyPr>
            <a:noAutofit/>
          </a:bodyPr>
          <a:lstStyle/>
          <a:p>
            <a:pPr algn="ctr"/>
            <a:r>
              <a:rPr lang="zh-CN" altLang="en-US" sz="3000" dirty="0"/>
              <a:t>请在此处输入您的标题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1980605" y="3445238"/>
            <a:ext cx="5182791" cy="339328"/>
          </a:xfrm>
        </p:spPr>
        <p:txBody>
          <a:bodyPr>
            <a:normAutofit lnSpcReduction="10000"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68000" y="1635646"/>
            <a:ext cx="1008000" cy="10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tx1"/>
                </a:solidFill>
              </a:rPr>
              <a:t>01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4" name="MH_Desc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8650" y="1126118"/>
            <a:ext cx="797579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r>
              <a:rPr lang="en-US" altLang="zh-CN" sz="1500" dirty="0"/>
              <a:t> Lorem ipsum dolor sit Lorem ipsum dolor sit </a:t>
            </a:r>
            <a:r>
              <a:rPr lang="en-US" altLang="zh-CN" sz="1500" dirty="0" err="1"/>
              <a:t>ametcon</a:t>
            </a:r>
            <a:r>
              <a:rPr lang="en-US" altLang="zh-CN" sz="1500" dirty="0"/>
              <a:t> </a:t>
            </a:r>
            <a:r>
              <a:rPr lang="en-US" altLang="zh-CN" sz="1500" dirty="0" err="1"/>
              <a:t>secteLore</a:t>
            </a:r>
            <a:r>
              <a:rPr lang="en-US" altLang="zh-CN" sz="1500" dirty="0"/>
              <a:t> </a:t>
            </a:r>
            <a:r>
              <a:rPr lang="en-US" altLang="zh-CN" sz="1500" dirty="0" err="1"/>
              <a:t>mip</a:t>
            </a:r>
            <a:r>
              <a:rPr lang="en-US" altLang="zh-CN" sz="1500" dirty="0"/>
              <a:t> sum dolor sit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endParaRPr lang="da-DK" altLang="zh-CN" sz="1500" dirty="0"/>
          </a:p>
        </p:txBody>
      </p:sp>
      <p:sp>
        <p:nvSpPr>
          <p:cNvPr id="5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88530" y="2168510"/>
            <a:ext cx="4899894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zh-CN" sz="1600" dirty="0">
                <a:latin typeface="+mn-lt"/>
              </a:rPr>
              <a:t>Lorem ipsum dolor sit </a:t>
            </a:r>
            <a:r>
              <a:rPr lang="en-US" altLang="zh-CN" sz="1600" dirty="0" err="1">
                <a:latin typeface="+mn-lt"/>
              </a:rPr>
              <a:t>amet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consecte</a:t>
            </a:r>
            <a:r>
              <a:rPr lang="en-US" altLang="zh-CN" sz="1600" dirty="0">
                <a:latin typeface="+mn-lt"/>
              </a:rPr>
              <a:t> Lorem ipsum dolor sit Lorem ipsum dolor sit </a:t>
            </a:r>
            <a:r>
              <a:rPr lang="en-US" altLang="zh-CN" sz="1600" dirty="0" err="1">
                <a:latin typeface="+mn-lt"/>
              </a:rPr>
              <a:t>ametcon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secteLore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mip</a:t>
            </a:r>
            <a:r>
              <a:rPr lang="en-US" altLang="zh-CN" sz="1600" dirty="0">
                <a:latin typeface="+mn-lt"/>
              </a:rPr>
              <a:t> sum</a:t>
            </a:r>
            <a:endParaRPr lang="da-DK" altLang="zh-CN" sz="1600" dirty="0">
              <a:latin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31094" y="2277452"/>
            <a:ext cx="1872854" cy="187285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b="1" dirty="0"/>
          </a:p>
        </p:txBody>
      </p:sp>
      <p:sp>
        <p:nvSpPr>
          <p:cNvPr id="8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8530" y="3563555"/>
            <a:ext cx="4899894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en-US" altLang="zh-CN" sz="1600" dirty="0">
                <a:latin typeface="+mn-lt"/>
              </a:rPr>
              <a:t>Lorem ipsum dolor sit </a:t>
            </a:r>
            <a:r>
              <a:rPr lang="en-US" altLang="zh-CN" sz="1600" dirty="0" err="1">
                <a:latin typeface="+mn-lt"/>
              </a:rPr>
              <a:t>amet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consecte</a:t>
            </a:r>
            <a:r>
              <a:rPr lang="en-US" altLang="zh-CN" sz="1600" dirty="0">
                <a:latin typeface="+mn-lt"/>
              </a:rPr>
              <a:t> Lorem ipsum dolor sit Lorem ipsum dolor sit </a:t>
            </a:r>
            <a:r>
              <a:rPr lang="en-US" altLang="zh-CN" sz="1600" dirty="0" err="1">
                <a:latin typeface="+mn-lt"/>
              </a:rPr>
              <a:t>ametcon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secteLore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mip</a:t>
            </a:r>
            <a:r>
              <a:rPr lang="en-US" altLang="zh-CN" sz="1600" dirty="0">
                <a:latin typeface="+mn-lt"/>
              </a:rPr>
              <a:t> sum</a:t>
            </a:r>
            <a:endParaRPr lang="da-DK" altLang="zh-CN" sz="1600" dirty="0">
              <a:latin typeface="+mn-lt"/>
            </a:endParaRPr>
          </a:p>
        </p:txBody>
      </p:sp>
      <p:sp>
        <p:nvSpPr>
          <p:cNvPr id="7" name="MH_Other_2"/>
          <p:cNvSpPr/>
          <p:nvPr>
            <p:custDataLst>
              <p:tags r:id="rId4"/>
            </p:custDataLst>
          </p:nvPr>
        </p:nvSpPr>
        <p:spPr>
          <a:xfrm>
            <a:off x="2652712" y="3567494"/>
            <a:ext cx="702470" cy="68781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3300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B</a:t>
            </a:r>
            <a:endParaRPr lang="zh-CN" altLang="en-US" sz="3300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MH_Other_2"/>
          <p:cNvSpPr/>
          <p:nvPr>
            <p:custDataLst>
              <p:tags r:id="rId5"/>
            </p:custDataLst>
          </p:nvPr>
        </p:nvSpPr>
        <p:spPr>
          <a:xfrm>
            <a:off x="2652712" y="2172449"/>
            <a:ext cx="702470" cy="68781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3300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A</a:t>
            </a:r>
            <a:endParaRPr lang="zh-CN" altLang="en-US" sz="3300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1572246" y="3286202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1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17" name="MH_Other_2"/>
          <p:cNvSpPr/>
          <p:nvPr>
            <p:custDataLst>
              <p:tags r:id="rId3"/>
            </p:custDataLst>
          </p:nvPr>
        </p:nvSpPr>
        <p:spPr>
          <a:xfrm>
            <a:off x="3153966" y="328620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3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19" name="MH_Other_3"/>
          <p:cNvSpPr/>
          <p:nvPr>
            <p:custDataLst>
              <p:tags r:id="rId4"/>
            </p:custDataLst>
          </p:nvPr>
        </p:nvSpPr>
        <p:spPr>
          <a:xfrm>
            <a:off x="4712494" y="328620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5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23" name="MH_Other_4"/>
          <p:cNvSpPr/>
          <p:nvPr>
            <p:custDataLst>
              <p:tags r:id="rId5"/>
            </p:custDataLst>
          </p:nvPr>
        </p:nvSpPr>
        <p:spPr>
          <a:xfrm>
            <a:off x="2374106" y="1897934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2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25" name="MH_Other_5"/>
          <p:cNvSpPr/>
          <p:nvPr>
            <p:custDataLst>
              <p:tags r:id="rId6"/>
            </p:custDataLst>
          </p:nvPr>
        </p:nvSpPr>
        <p:spPr>
          <a:xfrm>
            <a:off x="3932635" y="1897934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4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27" name="MH_Other_6"/>
          <p:cNvSpPr/>
          <p:nvPr>
            <p:custDataLst>
              <p:tags r:id="rId7"/>
            </p:custDataLst>
          </p:nvPr>
        </p:nvSpPr>
        <p:spPr>
          <a:xfrm>
            <a:off x="5491163" y="1897934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6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cxnSp>
        <p:nvCxnSpPr>
          <p:cNvPr id="5" name="MH_Other_7"/>
          <p:cNvCxnSpPr/>
          <p:nvPr>
            <p:custDataLst>
              <p:tags r:id="rId8"/>
            </p:custDataLst>
          </p:nvPr>
        </p:nvCxnSpPr>
        <p:spPr>
          <a:xfrm rot="19500000">
            <a:off x="1738313" y="2820668"/>
            <a:ext cx="944166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MH_Other_8"/>
          <p:cNvCxnSpPr/>
          <p:nvPr>
            <p:custDataLst>
              <p:tags r:id="rId9"/>
            </p:custDataLst>
          </p:nvPr>
        </p:nvCxnSpPr>
        <p:spPr>
          <a:xfrm rot="2100000" flipV="1">
            <a:off x="2518174" y="2820668"/>
            <a:ext cx="944165" cy="0"/>
          </a:xfrm>
          <a:prstGeom prst="line">
            <a:avLst/>
          </a:prstGeom>
          <a:ln w="3810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H_Other_9"/>
          <p:cNvCxnSpPr/>
          <p:nvPr>
            <p:custDataLst>
              <p:tags r:id="rId10"/>
            </p:custDataLst>
          </p:nvPr>
        </p:nvCxnSpPr>
        <p:spPr>
          <a:xfrm rot="19500000">
            <a:off x="3300413" y="2820668"/>
            <a:ext cx="944166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MH_Other_10"/>
          <p:cNvCxnSpPr/>
          <p:nvPr>
            <p:custDataLst>
              <p:tags r:id="rId11"/>
            </p:custDataLst>
          </p:nvPr>
        </p:nvCxnSpPr>
        <p:spPr>
          <a:xfrm rot="2100000" flipV="1">
            <a:off x="4080274" y="2820668"/>
            <a:ext cx="944165" cy="0"/>
          </a:xfrm>
          <a:prstGeom prst="line">
            <a:avLst/>
          </a:prstGeom>
          <a:ln w="3810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MH_Other_11"/>
          <p:cNvCxnSpPr/>
          <p:nvPr>
            <p:custDataLst>
              <p:tags r:id="rId12"/>
            </p:custDataLst>
          </p:nvPr>
        </p:nvCxnSpPr>
        <p:spPr>
          <a:xfrm rot="19500000">
            <a:off x="4861324" y="2820668"/>
            <a:ext cx="944165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MH_PageTitle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cxnSp>
        <p:nvCxnSpPr>
          <p:cNvPr id="20" name="MH_Other_10"/>
          <p:cNvCxnSpPr/>
          <p:nvPr>
            <p:custDataLst>
              <p:tags r:id="rId14"/>
            </p:custDataLst>
          </p:nvPr>
        </p:nvCxnSpPr>
        <p:spPr>
          <a:xfrm rot="2100000" flipV="1">
            <a:off x="5642373" y="2820667"/>
            <a:ext cx="944165" cy="0"/>
          </a:xfrm>
          <a:prstGeom prst="line">
            <a:avLst/>
          </a:prstGeom>
          <a:ln w="3810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11"/>
          <p:cNvCxnSpPr/>
          <p:nvPr>
            <p:custDataLst>
              <p:tags r:id="rId15"/>
            </p:custDataLst>
          </p:nvPr>
        </p:nvCxnSpPr>
        <p:spPr>
          <a:xfrm rot="19500000">
            <a:off x="6429868" y="2820668"/>
            <a:ext cx="944165" cy="0"/>
          </a:xfrm>
          <a:prstGeom prst="line">
            <a:avLst/>
          </a:prstGeom>
          <a:ln w="381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_3"/>
          <p:cNvSpPr/>
          <p:nvPr>
            <p:custDataLst>
              <p:tags r:id="rId16"/>
            </p:custDataLst>
          </p:nvPr>
        </p:nvSpPr>
        <p:spPr>
          <a:xfrm>
            <a:off x="6271022" y="328620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7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28" name="MH_Other_6"/>
          <p:cNvSpPr/>
          <p:nvPr>
            <p:custDataLst>
              <p:tags r:id="rId17"/>
            </p:custDataLst>
          </p:nvPr>
        </p:nvSpPr>
        <p:spPr>
          <a:xfrm>
            <a:off x="7049690" y="1897934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8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35696" y="1275606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37" name="文本框 36"/>
          <p:cNvSpPr txBox="1"/>
          <p:nvPr/>
        </p:nvSpPr>
        <p:spPr>
          <a:xfrm>
            <a:off x="3411364" y="1275606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38" name="文本框 37"/>
          <p:cNvSpPr txBox="1"/>
          <p:nvPr/>
        </p:nvSpPr>
        <p:spPr>
          <a:xfrm>
            <a:off x="4973617" y="1275606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39" name="文本框 38"/>
          <p:cNvSpPr txBox="1"/>
          <p:nvPr/>
        </p:nvSpPr>
        <p:spPr>
          <a:xfrm>
            <a:off x="6535870" y="1275606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40" name="文本框 39"/>
          <p:cNvSpPr txBox="1"/>
          <p:nvPr/>
        </p:nvSpPr>
        <p:spPr>
          <a:xfrm>
            <a:off x="1043608" y="3811730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41" name="文本框 40"/>
          <p:cNvSpPr txBox="1"/>
          <p:nvPr/>
        </p:nvSpPr>
        <p:spPr>
          <a:xfrm>
            <a:off x="2627784" y="3811730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42" name="文本框 41"/>
          <p:cNvSpPr txBox="1"/>
          <p:nvPr/>
        </p:nvSpPr>
        <p:spPr>
          <a:xfrm>
            <a:off x="4177337" y="3811730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  <p:sp>
        <p:nvSpPr>
          <p:cNvPr id="43" name="文本框 42"/>
          <p:cNvSpPr txBox="1"/>
          <p:nvPr/>
        </p:nvSpPr>
        <p:spPr>
          <a:xfrm>
            <a:off x="5752290" y="3811730"/>
            <a:ext cx="151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endParaRPr lang="zh-CN" altLang="en-US" sz="1500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请在此处输入您的标题</a:t>
            </a:r>
            <a:endParaRPr lang="zh-CN" altLang="en-US" dirty="0"/>
          </a:p>
        </p:txBody>
      </p:sp>
      <p:cxnSp>
        <p:nvCxnSpPr>
          <p:cNvPr id="25" name="MH_Other_1"/>
          <p:cNvCxnSpPr/>
          <p:nvPr/>
        </p:nvCxnSpPr>
        <p:spPr bwMode="auto">
          <a:xfrm>
            <a:off x="1486793" y="2503838"/>
            <a:ext cx="1161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SubTitle_1"/>
          <p:cNvSpPr/>
          <p:nvPr/>
        </p:nvSpPr>
        <p:spPr>
          <a:xfrm>
            <a:off x="1486793" y="1546025"/>
            <a:ext cx="1161000" cy="88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Lorem ipsum dolor sit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27" name="TextBox 55"/>
          <p:cNvSpPr txBox="1"/>
          <p:nvPr/>
        </p:nvSpPr>
        <p:spPr>
          <a:xfrm>
            <a:off x="1466850" y="26288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您的标题</a:t>
            </a:r>
          </a:p>
        </p:txBody>
      </p:sp>
      <p:cxnSp>
        <p:nvCxnSpPr>
          <p:cNvPr id="29" name="MH_Other_1"/>
          <p:cNvCxnSpPr/>
          <p:nvPr/>
        </p:nvCxnSpPr>
        <p:spPr bwMode="auto">
          <a:xfrm>
            <a:off x="3163193" y="2503838"/>
            <a:ext cx="1161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H_SubTitle_1"/>
          <p:cNvSpPr/>
          <p:nvPr/>
        </p:nvSpPr>
        <p:spPr>
          <a:xfrm>
            <a:off x="3163193" y="1546025"/>
            <a:ext cx="1161000" cy="880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accent1"/>
                </a:solidFill>
              </a:rPr>
              <a:t>Lorem ipsum dolor sit</a:t>
            </a:r>
            <a:endParaRPr lang="zh-CN" altLang="en-US" sz="1350" dirty="0">
              <a:solidFill>
                <a:schemeClr val="accent1"/>
              </a:solidFill>
            </a:endParaRPr>
          </a:p>
        </p:txBody>
      </p:sp>
      <p:sp>
        <p:nvSpPr>
          <p:cNvPr id="31" name="TextBox 77"/>
          <p:cNvSpPr txBox="1"/>
          <p:nvPr/>
        </p:nvSpPr>
        <p:spPr>
          <a:xfrm>
            <a:off x="3143250" y="26288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您的标题</a:t>
            </a:r>
          </a:p>
        </p:txBody>
      </p:sp>
      <p:cxnSp>
        <p:nvCxnSpPr>
          <p:cNvPr id="33" name="MH_Other_1"/>
          <p:cNvCxnSpPr/>
          <p:nvPr/>
        </p:nvCxnSpPr>
        <p:spPr bwMode="auto">
          <a:xfrm>
            <a:off x="4839593" y="2503838"/>
            <a:ext cx="1161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H_SubTitle_1"/>
          <p:cNvSpPr/>
          <p:nvPr/>
        </p:nvSpPr>
        <p:spPr>
          <a:xfrm>
            <a:off x="4839593" y="1546025"/>
            <a:ext cx="1161000" cy="88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tx1"/>
                </a:solidFill>
              </a:rPr>
              <a:t>Lorem ipsum dolor sit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TextBox 83"/>
          <p:cNvSpPr txBox="1"/>
          <p:nvPr/>
        </p:nvSpPr>
        <p:spPr>
          <a:xfrm>
            <a:off x="4819650" y="26288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您的标题</a:t>
            </a:r>
          </a:p>
        </p:txBody>
      </p:sp>
      <p:cxnSp>
        <p:nvCxnSpPr>
          <p:cNvPr id="37" name="MH_Other_1"/>
          <p:cNvCxnSpPr/>
          <p:nvPr/>
        </p:nvCxnSpPr>
        <p:spPr bwMode="auto">
          <a:xfrm>
            <a:off x="6515993" y="2503838"/>
            <a:ext cx="1161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H_SubTitle_1"/>
          <p:cNvSpPr/>
          <p:nvPr/>
        </p:nvSpPr>
        <p:spPr>
          <a:xfrm>
            <a:off x="6515993" y="1546025"/>
            <a:ext cx="1161000" cy="880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chemeClr val="accent1"/>
                </a:solidFill>
              </a:rPr>
              <a:t>Lorem ipsum dolor sit</a:t>
            </a:r>
            <a:endParaRPr lang="zh-CN" altLang="en-US" sz="1350" dirty="0">
              <a:solidFill>
                <a:schemeClr val="accent1"/>
              </a:solidFill>
            </a:endParaRPr>
          </a:p>
        </p:txBody>
      </p:sp>
      <p:sp>
        <p:nvSpPr>
          <p:cNvPr id="39" name="TextBox 89"/>
          <p:cNvSpPr txBox="1"/>
          <p:nvPr/>
        </p:nvSpPr>
        <p:spPr>
          <a:xfrm>
            <a:off x="6496050" y="26288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您的标题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2933" y="3240558"/>
            <a:ext cx="7938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r>
              <a:rPr lang="en-US" altLang="zh-CN" sz="1500" dirty="0"/>
              <a:t> Lorem ipsum dolor sit Lorem ipsum dolor sit </a:t>
            </a:r>
            <a:r>
              <a:rPr lang="en-US" altLang="zh-CN" sz="1500" dirty="0" err="1"/>
              <a:t>ametcon</a:t>
            </a:r>
            <a:r>
              <a:rPr lang="en-US" altLang="zh-CN" sz="1500" dirty="0"/>
              <a:t> </a:t>
            </a:r>
            <a:r>
              <a:rPr lang="en-US" altLang="zh-CN" sz="1500" dirty="0" err="1"/>
              <a:t>secteLore</a:t>
            </a:r>
            <a:r>
              <a:rPr lang="en-US" altLang="zh-CN" sz="1500" dirty="0"/>
              <a:t> </a:t>
            </a:r>
            <a:r>
              <a:rPr lang="en-US" altLang="zh-CN" sz="1500" dirty="0" err="1"/>
              <a:t>mip</a:t>
            </a:r>
            <a:r>
              <a:rPr lang="en-US" altLang="zh-CN" sz="1500" dirty="0"/>
              <a:t> sum dolor sit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sit.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 Lorem ipsum dolor sit </a:t>
            </a:r>
            <a:r>
              <a:rPr lang="en-US" altLang="zh-CN" sz="1500" dirty="0" err="1"/>
              <a:t>ametcon</a:t>
            </a:r>
            <a:r>
              <a:rPr lang="en-US" altLang="zh-CN" sz="1500" dirty="0"/>
              <a:t> </a:t>
            </a:r>
            <a:r>
              <a:rPr lang="en-US" altLang="zh-CN" sz="1500" dirty="0" err="1"/>
              <a:t>secteLore</a:t>
            </a:r>
            <a:r>
              <a:rPr lang="en-US" altLang="zh-CN" sz="1500" dirty="0"/>
              <a:t> </a:t>
            </a:r>
            <a:r>
              <a:rPr lang="en-US" altLang="zh-CN" sz="1500" dirty="0" err="1"/>
              <a:t>mip</a:t>
            </a:r>
            <a:r>
              <a:rPr lang="en-US" altLang="zh-CN" sz="1500" dirty="0"/>
              <a:t> sum dolor sit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4" name="矩形: 圆顶角 3"/>
          <p:cNvSpPr/>
          <p:nvPr/>
        </p:nvSpPr>
        <p:spPr>
          <a:xfrm>
            <a:off x="1507672" y="2499742"/>
            <a:ext cx="2481944" cy="1676400"/>
          </a:xfrm>
          <a:prstGeom prst="round2SameRect">
            <a:avLst>
              <a:gd name="adj1" fmla="val 6927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: 圆角 4"/>
          <p:cNvSpPr/>
          <p:nvPr/>
        </p:nvSpPr>
        <p:spPr>
          <a:xfrm>
            <a:off x="1915886" y="3958428"/>
            <a:ext cx="1665515" cy="43542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Lorem ipsum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6" name="矩形: 圆顶角 5"/>
          <p:cNvSpPr/>
          <p:nvPr/>
        </p:nvSpPr>
        <p:spPr>
          <a:xfrm>
            <a:off x="5154385" y="2499742"/>
            <a:ext cx="2481944" cy="1676400"/>
          </a:xfrm>
          <a:prstGeom prst="round2SameRect">
            <a:avLst>
              <a:gd name="adj1" fmla="val 6927"/>
              <a:gd name="adj2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: 圆角 6"/>
          <p:cNvSpPr/>
          <p:nvPr/>
        </p:nvSpPr>
        <p:spPr>
          <a:xfrm>
            <a:off x="5562600" y="3958428"/>
            <a:ext cx="1665515" cy="43542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Lorem ipsum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8710" y="1131590"/>
            <a:ext cx="7938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500" dirty="0"/>
              <a:t>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</a:t>
            </a:r>
            <a:r>
              <a:rPr lang="en-US" altLang="zh-CN" sz="1500" dirty="0"/>
              <a:t> Lorem ipsum dolor sit Lorem ipsum dolor sit </a:t>
            </a:r>
            <a:r>
              <a:rPr lang="en-US" altLang="zh-CN" sz="1500" dirty="0" err="1"/>
              <a:t>ametcon</a:t>
            </a:r>
            <a:r>
              <a:rPr lang="en-US" altLang="zh-CN" sz="1500" dirty="0"/>
              <a:t> </a:t>
            </a:r>
            <a:r>
              <a:rPr lang="en-US" altLang="zh-CN" sz="1500" dirty="0" err="1"/>
              <a:t>secteLore</a:t>
            </a:r>
            <a:r>
              <a:rPr lang="en-US" altLang="zh-CN" sz="1500" dirty="0"/>
              <a:t> </a:t>
            </a:r>
            <a:r>
              <a:rPr lang="en-US" altLang="zh-CN" sz="1500" dirty="0" err="1"/>
              <a:t>mip</a:t>
            </a:r>
            <a:r>
              <a:rPr lang="en-US" altLang="zh-CN" sz="1500" dirty="0"/>
              <a:t> sum dolor sit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sit. Lorem ipsum dolor sit </a:t>
            </a:r>
            <a:r>
              <a:rPr lang="en-US" altLang="zh-CN" sz="1500" dirty="0" err="1"/>
              <a:t>amet</a:t>
            </a:r>
            <a:r>
              <a:rPr lang="en-US" altLang="zh-CN" sz="1500" dirty="0"/>
              <a:t> </a:t>
            </a:r>
            <a:r>
              <a:rPr lang="en-US" altLang="zh-CN" sz="1500" dirty="0" err="1"/>
              <a:t>consecteLorem</a:t>
            </a:r>
            <a:r>
              <a:rPr lang="en-US" altLang="zh-CN" sz="1500" dirty="0"/>
              <a:t> ipsum dolor sit Lorem ipsum dolor sit.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971600" y="1851670"/>
            <a:ext cx="1944216" cy="2088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ctr"/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</a:rPr>
              <a:t>输入文本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/>
                </a:solidFill>
              </a:rPr>
              <a:t>dolor sit </a:t>
            </a:r>
            <a:r>
              <a:rPr lang="en-US" altLang="zh-CN" sz="1600" dirty="0" err="1">
                <a:solidFill>
                  <a:schemeClr val="tx1"/>
                </a:solidFill>
              </a:rPr>
              <a:t>amet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en-US" altLang="zh-CN" sz="1600" dirty="0" err="1">
                <a:solidFill>
                  <a:schemeClr val="tx1"/>
                </a:solidFill>
              </a:rPr>
              <a:t>consecteLorem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99892" y="1851670"/>
            <a:ext cx="1944216" cy="208823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ctr"/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输入文本</a:t>
            </a:r>
            <a:endParaRPr lang="en-US" altLang="zh-CN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accent1"/>
                </a:solidFill>
              </a:rPr>
              <a:t>dolor sit </a:t>
            </a:r>
            <a:r>
              <a:rPr lang="en-US" altLang="zh-CN" sz="1600" dirty="0" err="1">
                <a:solidFill>
                  <a:schemeClr val="accent1"/>
                </a:solidFill>
              </a:rPr>
              <a:t>amet</a:t>
            </a:r>
            <a:r>
              <a:rPr lang="en-US" altLang="zh-CN" sz="1600" dirty="0">
                <a:solidFill>
                  <a:schemeClr val="accent1"/>
                </a:solidFill>
              </a:rPr>
              <a:t> </a:t>
            </a:r>
            <a:r>
              <a:rPr lang="en-US" altLang="zh-CN" sz="1600" dirty="0" err="1">
                <a:solidFill>
                  <a:schemeClr val="accent1"/>
                </a:solidFill>
              </a:rPr>
              <a:t>consecteLorem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8184" y="1851670"/>
            <a:ext cx="1944216" cy="208823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12000" rtlCol="0" anchor="ctr"/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输入文本</a:t>
            </a:r>
            <a:endParaRPr lang="en-US" altLang="zh-CN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dolor sit </a:t>
            </a:r>
            <a:r>
              <a:rPr lang="en-US" altLang="zh-CN" dirty="0" err="1">
                <a:solidFill>
                  <a:schemeClr val="accent1"/>
                </a:solidFill>
              </a:rPr>
              <a:t>amet</a:t>
            </a: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dirty="0" err="1">
                <a:solidFill>
                  <a:schemeClr val="accent1"/>
                </a:solidFill>
              </a:rPr>
              <a:t>consecteLorem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Freeform 284"/>
          <p:cNvSpPr>
            <a:spLocks noEditPoints="1"/>
          </p:cNvSpPr>
          <p:nvPr/>
        </p:nvSpPr>
        <p:spPr bwMode="auto">
          <a:xfrm>
            <a:off x="1259632" y="2034637"/>
            <a:ext cx="331351" cy="331350"/>
          </a:xfrm>
          <a:custGeom>
            <a:avLst/>
            <a:gdLst>
              <a:gd name="T0" fmla="*/ 2465 w 3456"/>
              <a:gd name="T1" fmla="*/ 2944 h 3456"/>
              <a:gd name="T2" fmla="*/ 2660 w 3456"/>
              <a:gd name="T3" fmla="*/ 2900 h 3456"/>
              <a:gd name="T4" fmla="*/ 2990 w 3456"/>
              <a:gd name="T5" fmla="*/ 2534 h 3456"/>
              <a:gd name="T6" fmla="*/ 1999 w 3456"/>
              <a:gd name="T7" fmla="*/ 3132 h 3456"/>
              <a:gd name="T8" fmla="*/ 2263 w 3456"/>
              <a:gd name="T9" fmla="*/ 2832 h 3456"/>
              <a:gd name="T10" fmla="*/ 1054 w 3456"/>
              <a:gd name="T11" fmla="*/ 2534 h 3456"/>
              <a:gd name="T12" fmla="*/ 1275 w 3456"/>
              <a:gd name="T13" fmla="*/ 2951 h 3456"/>
              <a:gd name="T14" fmla="*/ 1560 w 3456"/>
              <a:gd name="T15" fmla="*/ 3190 h 3456"/>
              <a:gd name="T16" fmla="*/ 560 w 3456"/>
              <a:gd name="T17" fmla="*/ 2665 h 3456"/>
              <a:gd name="T18" fmla="*/ 934 w 3456"/>
              <a:gd name="T19" fmla="*/ 2998 h 3456"/>
              <a:gd name="T20" fmla="*/ 911 w 3456"/>
              <a:gd name="T21" fmla="*/ 2791 h 3456"/>
              <a:gd name="T22" fmla="*/ 2755 w 3456"/>
              <a:gd name="T23" fmla="*/ 1963 h 3456"/>
              <a:gd name="T24" fmla="*/ 3173 w 3456"/>
              <a:gd name="T25" fmla="*/ 2124 h 3456"/>
              <a:gd name="T26" fmla="*/ 1843 w 3456"/>
              <a:gd name="T27" fmla="*/ 2304 h 3456"/>
              <a:gd name="T28" fmla="*/ 1843 w 3456"/>
              <a:gd name="T29" fmla="*/ 1843 h 3456"/>
              <a:gd name="T30" fmla="*/ 1613 w 3456"/>
              <a:gd name="T31" fmla="*/ 2304 h 3456"/>
              <a:gd name="T32" fmla="*/ 283 w 3456"/>
              <a:gd name="T33" fmla="*/ 2124 h 3456"/>
              <a:gd name="T34" fmla="*/ 701 w 3456"/>
              <a:gd name="T35" fmla="*/ 1963 h 3456"/>
              <a:gd name="T36" fmla="*/ 2755 w 3456"/>
              <a:gd name="T37" fmla="*/ 1493 h 3456"/>
              <a:gd name="T38" fmla="*/ 3145 w 3456"/>
              <a:gd name="T39" fmla="*/ 1241 h 3456"/>
              <a:gd name="T40" fmla="*/ 2524 w 3456"/>
              <a:gd name="T41" fmla="*/ 1494 h 3456"/>
              <a:gd name="T42" fmla="*/ 963 w 3456"/>
              <a:gd name="T43" fmla="*/ 1264 h 3456"/>
              <a:gd name="T44" fmla="*/ 987 w 3456"/>
              <a:gd name="T45" fmla="*/ 1152 h 3456"/>
              <a:gd name="T46" fmla="*/ 235 w 3456"/>
              <a:gd name="T47" fmla="*/ 1613 h 3456"/>
              <a:gd name="T48" fmla="*/ 346 w 3456"/>
              <a:gd name="T49" fmla="*/ 1152 h 3456"/>
              <a:gd name="T50" fmla="*/ 2582 w 3456"/>
              <a:gd name="T51" fmla="*/ 747 h 3456"/>
              <a:gd name="T52" fmla="*/ 2843 w 3456"/>
              <a:gd name="T53" fmla="*/ 729 h 3456"/>
              <a:gd name="T54" fmla="*/ 2450 w 3456"/>
              <a:gd name="T55" fmla="*/ 415 h 3456"/>
              <a:gd name="T56" fmla="*/ 796 w 3456"/>
              <a:gd name="T57" fmla="*/ 556 h 3456"/>
              <a:gd name="T58" fmla="*/ 466 w 3456"/>
              <a:gd name="T59" fmla="*/ 922 h 3456"/>
              <a:gd name="T60" fmla="*/ 991 w 3456"/>
              <a:gd name="T61" fmla="*/ 512 h 3456"/>
              <a:gd name="T62" fmla="*/ 2372 w 3456"/>
              <a:gd name="T63" fmla="*/ 842 h 3456"/>
              <a:gd name="T64" fmla="*/ 2139 w 3456"/>
              <a:gd name="T65" fmla="*/ 451 h 3456"/>
              <a:gd name="T66" fmla="*/ 1843 w 3456"/>
              <a:gd name="T67" fmla="*/ 247 h 3456"/>
              <a:gd name="T68" fmla="*/ 1364 w 3456"/>
              <a:gd name="T69" fmla="*/ 403 h 3456"/>
              <a:gd name="T70" fmla="*/ 1117 w 3456"/>
              <a:gd name="T71" fmla="*/ 766 h 3456"/>
              <a:gd name="T72" fmla="*/ 1834 w 3456"/>
              <a:gd name="T73" fmla="*/ 3 h 3456"/>
              <a:gd name="T74" fmla="*/ 2423 w 3456"/>
              <a:gd name="T75" fmla="*/ 146 h 3456"/>
              <a:gd name="T76" fmla="*/ 2915 w 3456"/>
              <a:gd name="T77" fmla="*/ 472 h 3456"/>
              <a:gd name="T78" fmla="*/ 3267 w 3456"/>
              <a:gd name="T79" fmla="*/ 943 h 3456"/>
              <a:gd name="T80" fmla="*/ 3443 w 3456"/>
              <a:gd name="T81" fmla="*/ 1520 h 3456"/>
              <a:gd name="T82" fmla="*/ 3407 w 3456"/>
              <a:gd name="T83" fmla="*/ 2139 h 3456"/>
              <a:gd name="T84" fmla="*/ 3168 w 3456"/>
              <a:gd name="T85" fmla="*/ 2684 h 3456"/>
              <a:gd name="T86" fmla="*/ 2765 w 3456"/>
              <a:gd name="T87" fmla="*/ 3110 h 3456"/>
              <a:gd name="T88" fmla="*/ 2236 w 3456"/>
              <a:gd name="T89" fmla="*/ 3381 h 3456"/>
              <a:gd name="T90" fmla="*/ 1622 w 3456"/>
              <a:gd name="T91" fmla="*/ 3453 h 3456"/>
              <a:gd name="T92" fmla="*/ 1033 w 3456"/>
              <a:gd name="T93" fmla="*/ 3310 h 3456"/>
              <a:gd name="T94" fmla="*/ 541 w 3456"/>
              <a:gd name="T95" fmla="*/ 2984 h 3456"/>
              <a:gd name="T96" fmla="*/ 189 w 3456"/>
              <a:gd name="T97" fmla="*/ 2513 h 3456"/>
              <a:gd name="T98" fmla="*/ 13 w 3456"/>
              <a:gd name="T99" fmla="*/ 1936 h 3456"/>
              <a:gd name="T100" fmla="*/ 49 w 3456"/>
              <a:gd name="T101" fmla="*/ 1317 h 3456"/>
              <a:gd name="T102" fmla="*/ 288 w 3456"/>
              <a:gd name="T103" fmla="*/ 772 h 3456"/>
              <a:gd name="T104" fmla="*/ 691 w 3456"/>
              <a:gd name="T105" fmla="*/ 346 h 3456"/>
              <a:gd name="T106" fmla="*/ 1220 w 3456"/>
              <a:gd name="T107" fmla="*/ 75 h 3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3456">
                <a:moveTo>
                  <a:pt x="2645" y="2534"/>
                </a:moveTo>
                <a:lnTo>
                  <a:pt x="2615" y="2623"/>
                </a:lnTo>
                <a:lnTo>
                  <a:pt x="2582" y="2709"/>
                </a:lnTo>
                <a:lnTo>
                  <a:pt x="2545" y="2791"/>
                </a:lnTo>
                <a:lnTo>
                  <a:pt x="2506" y="2870"/>
                </a:lnTo>
                <a:lnTo>
                  <a:pt x="2465" y="2944"/>
                </a:lnTo>
                <a:lnTo>
                  <a:pt x="2420" y="3014"/>
                </a:lnTo>
                <a:lnTo>
                  <a:pt x="2374" y="3080"/>
                </a:lnTo>
                <a:lnTo>
                  <a:pt x="2450" y="3041"/>
                </a:lnTo>
                <a:lnTo>
                  <a:pt x="2522" y="2998"/>
                </a:lnTo>
                <a:lnTo>
                  <a:pt x="2592" y="2951"/>
                </a:lnTo>
                <a:lnTo>
                  <a:pt x="2660" y="2900"/>
                </a:lnTo>
                <a:lnTo>
                  <a:pt x="2725" y="2845"/>
                </a:lnTo>
                <a:lnTo>
                  <a:pt x="2787" y="2787"/>
                </a:lnTo>
                <a:lnTo>
                  <a:pt x="2843" y="2727"/>
                </a:lnTo>
                <a:lnTo>
                  <a:pt x="2896" y="2665"/>
                </a:lnTo>
                <a:lnTo>
                  <a:pt x="2945" y="2601"/>
                </a:lnTo>
                <a:lnTo>
                  <a:pt x="2990" y="2534"/>
                </a:lnTo>
                <a:lnTo>
                  <a:pt x="2645" y="2534"/>
                </a:lnTo>
                <a:close/>
                <a:moveTo>
                  <a:pt x="1843" y="2534"/>
                </a:moveTo>
                <a:lnTo>
                  <a:pt x="1843" y="3209"/>
                </a:lnTo>
                <a:lnTo>
                  <a:pt x="1896" y="3190"/>
                </a:lnTo>
                <a:lnTo>
                  <a:pt x="1948" y="3165"/>
                </a:lnTo>
                <a:lnTo>
                  <a:pt x="1999" y="3132"/>
                </a:lnTo>
                <a:lnTo>
                  <a:pt x="2046" y="3096"/>
                </a:lnTo>
                <a:lnTo>
                  <a:pt x="2092" y="3053"/>
                </a:lnTo>
                <a:lnTo>
                  <a:pt x="2139" y="3005"/>
                </a:lnTo>
                <a:lnTo>
                  <a:pt x="2181" y="2951"/>
                </a:lnTo>
                <a:lnTo>
                  <a:pt x="2223" y="2894"/>
                </a:lnTo>
                <a:lnTo>
                  <a:pt x="2263" y="2832"/>
                </a:lnTo>
                <a:lnTo>
                  <a:pt x="2302" y="2763"/>
                </a:lnTo>
                <a:lnTo>
                  <a:pt x="2339" y="2690"/>
                </a:lnTo>
                <a:lnTo>
                  <a:pt x="2372" y="2614"/>
                </a:lnTo>
                <a:lnTo>
                  <a:pt x="2402" y="2534"/>
                </a:lnTo>
                <a:lnTo>
                  <a:pt x="1843" y="2534"/>
                </a:lnTo>
                <a:close/>
                <a:moveTo>
                  <a:pt x="1054" y="2534"/>
                </a:moveTo>
                <a:lnTo>
                  <a:pt x="1084" y="2614"/>
                </a:lnTo>
                <a:lnTo>
                  <a:pt x="1117" y="2690"/>
                </a:lnTo>
                <a:lnTo>
                  <a:pt x="1154" y="2763"/>
                </a:lnTo>
                <a:lnTo>
                  <a:pt x="1193" y="2832"/>
                </a:lnTo>
                <a:lnTo>
                  <a:pt x="1233" y="2894"/>
                </a:lnTo>
                <a:lnTo>
                  <a:pt x="1275" y="2951"/>
                </a:lnTo>
                <a:lnTo>
                  <a:pt x="1317" y="3005"/>
                </a:lnTo>
                <a:lnTo>
                  <a:pt x="1364" y="3053"/>
                </a:lnTo>
                <a:lnTo>
                  <a:pt x="1410" y="3096"/>
                </a:lnTo>
                <a:lnTo>
                  <a:pt x="1457" y="3132"/>
                </a:lnTo>
                <a:lnTo>
                  <a:pt x="1508" y="3165"/>
                </a:lnTo>
                <a:lnTo>
                  <a:pt x="1560" y="3190"/>
                </a:lnTo>
                <a:lnTo>
                  <a:pt x="1613" y="3209"/>
                </a:lnTo>
                <a:lnTo>
                  <a:pt x="1613" y="2534"/>
                </a:lnTo>
                <a:lnTo>
                  <a:pt x="1054" y="2534"/>
                </a:lnTo>
                <a:close/>
                <a:moveTo>
                  <a:pt x="466" y="2534"/>
                </a:moveTo>
                <a:lnTo>
                  <a:pt x="511" y="2601"/>
                </a:lnTo>
                <a:lnTo>
                  <a:pt x="560" y="2665"/>
                </a:lnTo>
                <a:lnTo>
                  <a:pt x="613" y="2727"/>
                </a:lnTo>
                <a:lnTo>
                  <a:pt x="669" y="2787"/>
                </a:lnTo>
                <a:lnTo>
                  <a:pt x="731" y="2845"/>
                </a:lnTo>
                <a:lnTo>
                  <a:pt x="796" y="2900"/>
                </a:lnTo>
                <a:lnTo>
                  <a:pt x="864" y="2951"/>
                </a:lnTo>
                <a:lnTo>
                  <a:pt x="934" y="2998"/>
                </a:lnTo>
                <a:lnTo>
                  <a:pt x="1006" y="3041"/>
                </a:lnTo>
                <a:lnTo>
                  <a:pt x="1082" y="3079"/>
                </a:lnTo>
                <a:lnTo>
                  <a:pt x="1036" y="3014"/>
                </a:lnTo>
                <a:lnTo>
                  <a:pt x="991" y="2944"/>
                </a:lnTo>
                <a:lnTo>
                  <a:pt x="950" y="2870"/>
                </a:lnTo>
                <a:lnTo>
                  <a:pt x="911" y="2791"/>
                </a:lnTo>
                <a:lnTo>
                  <a:pt x="874" y="2709"/>
                </a:lnTo>
                <a:lnTo>
                  <a:pt x="841" y="2623"/>
                </a:lnTo>
                <a:lnTo>
                  <a:pt x="811" y="2534"/>
                </a:lnTo>
                <a:lnTo>
                  <a:pt x="466" y="2534"/>
                </a:lnTo>
                <a:close/>
                <a:moveTo>
                  <a:pt x="2763" y="1843"/>
                </a:moveTo>
                <a:lnTo>
                  <a:pt x="2755" y="1963"/>
                </a:lnTo>
                <a:lnTo>
                  <a:pt x="2743" y="2079"/>
                </a:lnTo>
                <a:lnTo>
                  <a:pt x="2727" y="2193"/>
                </a:lnTo>
                <a:lnTo>
                  <a:pt x="2705" y="2304"/>
                </a:lnTo>
                <a:lnTo>
                  <a:pt x="3110" y="2304"/>
                </a:lnTo>
                <a:lnTo>
                  <a:pt x="3145" y="2215"/>
                </a:lnTo>
                <a:lnTo>
                  <a:pt x="3173" y="2124"/>
                </a:lnTo>
                <a:lnTo>
                  <a:pt x="3195" y="2032"/>
                </a:lnTo>
                <a:lnTo>
                  <a:pt x="3211" y="1939"/>
                </a:lnTo>
                <a:lnTo>
                  <a:pt x="3221" y="1843"/>
                </a:lnTo>
                <a:lnTo>
                  <a:pt x="2763" y="1843"/>
                </a:lnTo>
                <a:close/>
                <a:moveTo>
                  <a:pt x="1843" y="1843"/>
                </a:moveTo>
                <a:lnTo>
                  <a:pt x="1843" y="2304"/>
                </a:lnTo>
                <a:lnTo>
                  <a:pt x="2469" y="2304"/>
                </a:lnTo>
                <a:lnTo>
                  <a:pt x="2493" y="2192"/>
                </a:lnTo>
                <a:lnTo>
                  <a:pt x="2511" y="2078"/>
                </a:lnTo>
                <a:lnTo>
                  <a:pt x="2524" y="1962"/>
                </a:lnTo>
                <a:lnTo>
                  <a:pt x="2532" y="1843"/>
                </a:lnTo>
                <a:lnTo>
                  <a:pt x="1843" y="1843"/>
                </a:lnTo>
                <a:close/>
                <a:moveTo>
                  <a:pt x="924" y="1843"/>
                </a:moveTo>
                <a:lnTo>
                  <a:pt x="932" y="1962"/>
                </a:lnTo>
                <a:lnTo>
                  <a:pt x="945" y="2078"/>
                </a:lnTo>
                <a:lnTo>
                  <a:pt x="963" y="2192"/>
                </a:lnTo>
                <a:lnTo>
                  <a:pt x="987" y="2304"/>
                </a:lnTo>
                <a:lnTo>
                  <a:pt x="1613" y="2304"/>
                </a:lnTo>
                <a:lnTo>
                  <a:pt x="1613" y="1843"/>
                </a:lnTo>
                <a:lnTo>
                  <a:pt x="924" y="1843"/>
                </a:lnTo>
                <a:close/>
                <a:moveTo>
                  <a:pt x="235" y="1843"/>
                </a:moveTo>
                <a:lnTo>
                  <a:pt x="245" y="1939"/>
                </a:lnTo>
                <a:lnTo>
                  <a:pt x="261" y="2032"/>
                </a:lnTo>
                <a:lnTo>
                  <a:pt x="283" y="2124"/>
                </a:lnTo>
                <a:lnTo>
                  <a:pt x="311" y="2215"/>
                </a:lnTo>
                <a:lnTo>
                  <a:pt x="346" y="2304"/>
                </a:lnTo>
                <a:lnTo>
                  <a:pt x="751" y="2304"/>
                </a:lnTo>
                <a:lnTo>
                  <a:pt x="729" y="2193"/>
                </a:lnTo>
                <a:lnTo>
                  <a:pt x="713" y="2079"/>
                </a:lnTo>
                <a:lnTo>
                  <a:pt x="701" y="1963"/>
                </a:lnTo>
                <a:lnTo>
                  <a:pt x="693" y="1843"/>
                </a:lnTo>
                <a:lnTo>
                  <a:pt x="235" y="1843"/>
                </a:lnTo>
                <a:close/>
                <a:moveTo>
                  <a:pt x="2705" y="1152"/>
                </a:moveTo>
                <a:lnTo>
                  <a:pt x="2727" y="1263"/>
                </a:lnTo>
                <a:lnTo>
                  <a:pt x="2743" y="1377"/>
                </a:lnTo>
                <a:lnTo>
                  <a:pt x="2755" y="1493"/>
                </a:lnTo>
                <a:lnTo>
                  <a:pt x="2763" y="1613"/>
                </a:lnTo>
                <a:lnTo>
                  <a:pt x="3221" y="1613"/>
                </a:lnTo>
                <a:lnTo>
                  <a:pt x="3211" y="1517"/>
                </a:lnTo>
                <a:lnTo>
                  <a:pt x="3195" y="1424"/>
                </a:lnTo>
                <a:lnTo>
                  <a:pt x="3173" y="1332"/>
                </a:lnTo>
                <a:lnTo>
                  <a:pt x="3145" y="1241"/>
                </a:lnTo>
                <a:lnTo>
                  <a:pt x="3110" y="1152"/>
                </a:lnTo>
                <a:lnTo>
                  <a:pt x="2705" y="1152"/>
                </a:lnTo>
                <a:close/>
                <a:moveTo>
                  <a:pt x="1843" y="1152"/>
                </a:moveTo>
                <a:lnTo>
                  <a:pt x="1843" y="1613"/>
                </a:lnTo>
                <a:lnTo>
                  <a:pt x="2532" y="1613"/>
                </a:lnTo>
                <a:lnTo>
                  <a:pt x="2524" y="1494"/>
                </a:lnTo>
                <a:lnTo>
                  <a:pt x="2511" y="1378"/>
                </a:lnTo>
                <a:lnTo>
                  <a:pt x="2493" y="1264"/>
                </a:lnTo>
                <a:lnTo>
                  <a:pt x="2469" y="1152"/>
                </a:lnTo>
                <a:lnTo>
                  <a:pt x="1843" y="1152"/>
                </a:lnTo>
                <a:close/>
                <a:moveTo>
                  <a:pt x="987" y="1152"/>
                </a:moveTo>
                <a:lnTo>
                  <a:pt x="963" y="1264"/>
                </a:lnTo>
                <a:lnTo>
                  <a:pt x="945" y="1378"/>
                </a:lnTo>
                <a:lnTo>
                  <a:pt x="932" y="1494"/>
                </a:lnTo>
                <a:lnTo>
                  <a:pt x="924" y="1613"/>
                </a:lnTo>
                <a:lnTo>
                  <a:pt x="1613" y="1613"/>
                </a:lnTo>
                <a:lnTo>
                  <a:pt x="1613" y="1152"/>
                </a:lnTo>
                <a:lnTo>
                  <a:pt x="987" y="1152"/>
                </a:lnTo>
                <a:close/>
                <a:moveTo>
                  <a:pt x="346" y="1152"/>
                </a:moveTo>
                <a:lnTo>
                  <a:pt x="311" y="1241"/>
                </a:lnTo>
                <a:lnTo>
                  <a:pt x="283" y="1332"/>
                </a:lnTo>
                <a:lnTo>
                  <a:pt x="261" y="1424"/>
                </a:lnTo>
                <a:lnTo>
                  <a:pt x="245" y="1517"/>
                </a:lnTo>
                <a:lnTo>
                  <a:pt x="235" y="1613"/>
                </a:lnTo>
                <a:lnTo>
                  <a:pt x="693" y="1613"/>
                </a:lnTo>
                <a:lnTo>
                  <a:pt x="701" y="1493"/>
                </a:lnTo>
                <a:lnTo>
                  <a:pt x="713" y="1377"/>
                </a:lnTo>
                <a:lnTo>
                  <a:pt x="729" y="1263"/>
                </a:lnTo>
                <a:lnTo>
                  <a:pt x="751" y="1152"/>
                </a:lnTo>
                <a:lnTo>
                  <a:pt x="346" y="1152"/>
                </a:lnTo>
                <a:close/>
                <a:moveTo>
                  <a:pt x="2374" y="377"/>
                </a:moveTo>
                <a:lnTo>
                  <a:pt x="2420" y="442"/>
                </a:lnTo>
                <a:lnTo>
                  <a:pt x="2465" y="512"/>
                </a:lnTo>
                <a:lnTo>
                  <a:pt x="2506" y="586"/>
                </a:lnTo>
                <a:lnTo>
                  <a:pt x="2545" y="665"/>
                </a:lnTo>
                <a:lnTo>
                  <a:pt x="2582" y="747"/>
                </a:lnTo>
                <a:lnTo>
                  <a:pt x="2615" y="833"/>
                </a:lnTo>
                <a:lnTo>
                  <a:pt x="2645" y="922"/>
                </a:lnTo>
                <a:lnTo>
                  <a:pt x="2990" y="922"/>
                </a:lnTo>
                <a:lnTo>
                  <a:pt x="2945" y="855"/>
                </a:lnTo>
                <a:lnTo>
                  <a:pt x="2896" y="791"/>
                </a:lnTo>
                <a:lnTo>
                  <a:pt x="2843" y="729"/>
                </a:lnTo>
                <a:lnTo>
                  <a:pt x="2787" y="669"/>
                </a:lnTo>
                <a:lnTo>
                  <a:pt x="2725" y="611"/>
                </a:lnTo>
                <a:lnTo>
                  <a:pt x="2660" y="556"/>
                </a:lnTo>
                <a:lnTo>
                  <a:pt x="2592" y="505"/>
                </a:lnTo>
                <a:lnTo>
                  <a:pt x="2522" y="458"/>
                </a:lnTo>
                <a:lnTo>
                  <a:pt x="2450" y="415"/>
                </a:lnTo>
                <a:lnTo>
                  <a:pt x="2374" y="377"/>
                </a:lnTo>
                <a:close/>
                <a:moveTo>
                  <a:pt x="1082" y="377"/>
                </a:moveTo>
                <a:lnTo>
                  <a:pt x="1006" y="415"/>
                </a:lnTo>
                <a:lnTo>
                  <a:pt x="934" y="458"/>
                </a:lnTo>
                <a:lnTo>
                  <a:pt x="864" y="505"/>
                </a:lnTo>
                <a:lnTo>
                  <a:pt x="796" y="556"/>
                </a:lnTo>
                <a:lnTo>
                  <a:pt x="731" y="611"/>
                </a:lnTo>
                <a:lnTo>
                  <a:pt x="669" y="669"/>
                </a:lnTo>
                <a:lnTo>
                  <a:pt x="613" y="729"/>
                </a:lnTo>
                <a:lnTo>
                  <a:pt x="560" y="791"/>
                </a:lnTo>
                <a:lnTo>
                  <a:pt x="511" y="855"/>
                </a:lnTo>
                <a:lnTo>
                  <a:pt x="466" y="922"/>
                </a:lnTo>
                <a:lnTo>
                  <a:pt x="811" y="922"/>
                </a:lnTo>
                <a:lnTo>
                  <a:pt x="841" y="833"/>
                </a:lnTo>
                <a:lnTo>
                  <a:pt x="874" y="747"/>
                </a:lnTo>
                <a:lnTo>
                  <a:pt x="911" y="665"/>
                </a:lnTo>
                <a:lnTo>
                  <a:pt x="950" y="586"/>
                </a:lnTo>
                <a:lnTo>
                  <a:pt x="991" y="512"/>
                </a:lnTo>
                <a:lnTo>
                  <a:pt x="1036" y="442"/>
                </a:lnTo>
                <a:lnTo>
                  <a:pt x="1082" y="377"/>
                </a:lnTo>
                <a:close/>
                <a:moveTo>
                  <a:pt x="1843" y="247"/>
                </a:moveTo>
                <a:lnTo>
                  <a:pt x="1843" y="922"/>
                </a:lnTo>
                <a:lnTo>
                  <a:pt x="2402" y="922"/>
                </a:lnTo>
                <a:lnTo>
                  <a:pt x="2372" y="842"/>
                </a:lnTo>
                <a:lnTo>
                  <a:pt x="2339" y="766"/>
                </a:lnTo>
                <a:lnTo>
                  <a:pt x="2302" y="693"/>
                </a:lnTo>
                <a:lnTo>
                  <a:pt x="2263" y="624"/>
                </a:lnTo>
                <a:lnTo>
                  <a:pt x="2223" y="562"/>
                </a:lnTo>
                <a:lnTo>
                  <a:pt x="2181" y="505"/>
                </a:lnTo>
                <a:lnTo>
                  <a:pt x="2139" y="451"/>
                </a:lnTo>
                <a:lnTo>
                  <a:pt x="2092" y="403"/>
                </a:lnTo>
                <a:lnTo>
                  <a:pt x="2046" y="360"/>
                </a:lnTo>
                <a:lnTo>
                  <a:pt x="1999" y="324"/>
                </a:lnTo>
                <a:lnTo>
                  <a:pt x="1948" y="291"/>
                </a:lnTo>
                <a:lnTo>
                  <a:pt x="1896" y="266"/>
                </a:lnTo>
                <a:lnTo>
                  <a:pt x="1843" y="247"/>
                </a:lnTo>
                <a:close/>
                <a:moveTo>
                  <a:pt x="1613" y="247"/>
                </a:moveTo>
                <a:lnTo>
                  <a:pt x="1560" y="266"/>
                </a:lnTo>
                <a:lnTo>
                  <a:pt x="1508" y="291"/>
                </a:lnTo>
                <a:lnTo>
                  <a:pt x="1457" y="324"/>
                </a:lnTo>
                <a:lnTo>
                  <a:pt x="1410" y="360"/>
                </a:lnTo>
                <a:lnTo>
                  <a:pt x="1364" y="403"/>
                </a:lnTo>
                <a:lnTo>
                  <a:pt x="1317" y="451"/>
                </a:lnTo>
                <a:lnTo>
                  <a:pt x="1275" y="505"/>
                </a:lnTo>
                <a:lnTo>
                  <a:pt x="1233" y="562"/>
                </a:lnTo>
                <a:lnTo>
                  <a:pt x="1193" y="624"/>
                </a:lnTo>
                <a:lnTo>
                  <a:pt x="1154" y="693"/>
                </a:lnTo>
                <a:lnTo>
                  <a:pt x="1117" y="766"/>
                </a:lnTo>
                <a:lnTo>
                  <a:pt x="1084" y="842"/>
                </a:lnTo>
                <a:lnTo>
                  <a:pt x="1054" y="922"/>
                </a:lnTo>
                <a:lnTo>
                  <a:pt x="1613" y="922"/>
                </a:lnTo>
                <a:lnTo>
                  <a:pt x="1613" y="247"/>
                </a:lnTo>
                <a:close/>
                <a:moveTo>
                  <a:pt x="1728" y="0"/>
                </a:moveTo>
                <a:lnTo>
                  <a:pt x="1834" y="3"/>
                </a:lnTo>
                <a:lnTo>
                  <a:pt x="1936" y="13"/>
                </a:lnTo>
                <a:lnTo>
                  <a:pt x="2039" y="28"/>
                </a:lnTo>
                <a:lnTo>
                  <a:pt x="2139" y="49"/>
                </a:lnTo>
                <a:lnTo>
                  <a:pt x="2236" y="75"/>
                </a:lnTo>
                <a:lnTo>
                  <a:pt x="2331" y="108"/>
                </a:lnTo>
                <a:lnTo>
                  <a:pt x="2423" y="146"/>
                </a:lnTo>
                <a:lnTo>
                  <a:pt x="2513" y="189"/>
                </a:lnTo>
                <a:lnTo>
                  <a:pt x="2600" y="236"/>
                </a:lnTo>
                <a:lnTo>
                  <a:pt x="2684" y="288"/>
                </a:lnTo>
                <a:lnTo>
                  <a:pt x="2765" y="346"/>
                </a:lnTo>
                <a:lnTo>
                  <a:pt x="2841" y="406"/>
                </a:lnTo>
                <a:lnTo>
                  <a:pt x="2915" y="472"/>
                </a:lnTo>
                <a:lnTo>
                  <a:pt x="2984" y="541"/>
                </a:lnTo>
                <a:lnTo>
                  <a:pt x="3050" y="615"/>
                </a:lnTo>
                <a:lnTo>
                  <a:pt x="3110" y="691"/>
                </a:lnTo>
                <a:lnTo>
                  <a:pt x="3168" y="772"/>
                </a:lnTo>
                <a:lnTo>
                  <a:pt x="3220" y="856"/>
                </a:lnTo>
                <a:lnTo>
                  <a:pt x="3267" y="943"/>
                </a:lnTo>
                <a:lnTo>
                  <a:pt x="3310" y="1033"/>
                </a:lnTo>
                <a:lnTo>
                  <a:pt x="3348" y="1125"/>
                </a:lnTo>
                <a:lnTo>
                  <a:pt x="3381" y="1220"/>
                </a:lnTo>
                <a:lnTo>
                  <a:pt x="3407" y="1317"/>
                </a:lnTo>
                <a:lnTo>
                  <a:pt x="3428" y="1417"/>
                </a:lnTo>
                <a:lnTo>
                  <a:pt x="3443" y="1520"/>
                </a:lnTo>
                <a:lnTo>
                  <a:pt x="3453" y="1622"/>
                </a:lnTo>
                <a:lnTo>
                  <a:pt x="3456" y="1728"/>
                </a:lnTo>
                <a:lnTo>
                  <a:pt x="3453" y="1834"/>
                </a:lnTo>
                <a:lnTo>
                  <a:pt x="3443" y="1936"/>
                </a:lnTo>
                <a:lnTo>
                  <a:pt x="3428" y="2039"/>
                </a:lnTo>
                <a:lnTo>
                  <a:pt x="3407" y="2139"/>
                </a:lnTo>
                <a:lnTo>
                  <a:pt x="3381" y="2236"/>
                </a:lnTo>
                <a:lnTo>
                  <a:pt x="3348" y="2331"/>
                </a:lnTo>
                <a:lnTo>
                  <a:pt x="3310" y="2423"/>
                </a:lnTo>
                <a:lnTo>
                  <a:pt x="3267" y="2513"/>
                </a:lnTo>
                <a:lnTo>
                  <a:pt x="3220" y="2600"/>
                </a:lnTo>
                <a:lnTo>
                  <a:pt x="3168" y="2684"/>
                </a:lnTo>
                <a:lnTo>
                  <a:pt x="3110" y="2765"/>
                </a:lnTo>
                <a:lnTo>
                  <a:pt x="3050" y="2841"/>
                </a:lnTo>
                <a:lnTo>
                  <a:pt x="2984" y="2915"/>
                </a:lnTo>
                <a:lnTo>
                  <a:pt x="2915" y="2984"/>
                </a:lnTo>
                <a:lnTo>
                  <a:pt x="2841" y="3050"/>
                </a:lnTo>
                <a:lnTo>
                  <a:pt x="2765" y="3110"/>
                </a:lnTo>
                <a:lnTo>
                  <a:pt x="2684" y="3168"/>
                </a:lnTo>
                <a:lnTo>
                  <a:pt x="2600" y="3220"/>
                </a:lnTo>
                <a:lnTo>
                  <a:pt x="2513" y="3267"/>
                </a:lnTo>
                <a:lnTo>
                  <a:pt x="2423" y="3310"/>
                </a:lnTo>
                <a:lnTo>
                  <a:pt x="2331" y="3348"/>
                </a:lnTo>
                <a:lnTo>
                  <a:pt x="2236" y="3381"/>
                </a:lnTo>
                <a:lnTo>
                  <a:pt x="2139" y="3407"/>
                </a:lnTo>
                <a:lnTo>
                  <a:pt x="2039" y="3428"/>
                </a:lnTo>
                <a:lnTo>
                  <a:pt x="1936" y="3443"/>
                </a:lnTo>
                <a:lnTo>
                  <a:pt x="1834" y="3453"/>
                </a:lnTo>
                <a:lnTo>
                  <a:pt x="1728" y="3456"/>
                </a:lnTo>
                <a:lnTo>
                  <a:pt x="1622" y="3453"/>
                </a:lnTo>
                <a:lnTo>
                  <a:pt x="1520" y="3443"/>
                </a:lnTo>
                <a:lnTo>
                  <a:pt x="1417" y="3428"/>
                </a:lnTo>
                <a:lnTo>
                  <a:pt x="1317" y="3407"/>
                </a:lnTo>
                <a:lnTo>
                  <a:pt x="1220" y="3381"/>
                </a:lnTo>
                <a:lnTo>
                  <a:pt x="1125" y="3348"/>
                </a:lnTo>
                <a:lnTo>
                  <a:pt x="1033" y="3310"/>
                </a:lnTo>
                <a:lnTo>
                  <a:pt x="943" y="3267"/>
                </a:lnTo>
                <a:lnTo>
                  <a:pt x="856" y="3220"/>
                </a:lnTo>
                <a:lnTo>
                  <a:pt x="772" y="3168"/>
                </a:lnTo>
                <a:lnTo>
                  <a:pt x="691" y="3110"/>
                </a:lnTo>
                <a:lnTo>
                  <a:pt x="615" y="3050"/>
                </a:lnTo>
                <a:lnTo>
                  <a:pt x="541" y="2984"/>
                </a:lnTo>
                <a:lnTo>
                  <a:pt x="472" y="2915"/>
                </a:lnTo>
                <a:lnTo>
                  <a:pt x="406" y="2841"/>
                </a:lnTo>
                <a:lnTo>
                  <a:pt x="346" y="2765"/>
                </a:lnTo>
                <a:lnTo>
                  <a:pt x="288" y="2684"/>
                </a:lnTo>
                <a:lnTo>
                  <a:pt x="236" y="2600"/>
                </a:lnTo>
                <a:lnTo>
                  <a:pt x="189" y="2513"/>
                </a:lnTo>
                <a:lnTo>
                  <a:pt x="146" y="2423"/>
                </a:lnTo>
                <a:lnTo>
                  <a:pt x="108" y="2331"/>
                </a:lnTo>
                <a:lnTo>
                  <a:pt x="75" y="2236"/>
                </a:lnTo>
                <a:lnTo>
                  <a:pt x="49" y="2139"/>
                </a:lnTo>
                <a:lnTo>
                  <a:pt x="28" y="2039"/>
                </a:lnTo>
                <a:lnTo>
                  <a:pt x="13" y="1936"/>
                </a:lnTo>
                <a:lnTo>
                  <a:pt x="3" y="1834"/>
                </a:lnTo>
                <a:lnTo>
                  <a:pt x="0" y="1728"/>
                </a:lnTo>
                <a:lnTo>
                  <a:pt x="3" y="1622"/>
                </a:lnTo>
                <a:lnTo>
                  <a:pt x="13" y="1520"/>
                </a:lnTo>
                <a:lnTo>
                  <a:pt x="28" y="1417"/>
                </a:lnTo>
                <a:lnTo>
                  <a:pt x="49" y="1317"/>
                </a:lnTo>
                <a:lnTo>
                  <a:pt x="75" y="1220"/>
                </a:lnTo>
                <a:lnTo>
                  <a:pt x="108" y="1125"/>
                </a:lnTo>
                <a:lnTo>
                  <a:pt x="146" y="1033"/>
                </a:lnTo>
                <a:lnTo>
                  <a:pt x="189" y="943"/>
                </a:lnTo>
                <a:lnTo>
                  <a:pt x="236" y="856"/>
                </a:lnTo>
                <a:lnTo>
                  <a:pt x="288" y="772"/>
                </a:lnTo>
                <a:lnTo>
                  <a:pt x="346" y="691"/>
                </a:lnTo>
                <a:lnTo>
                  <a:pt x="406" y="615"/>
                </a:lnTo>
                <a:lnTo>
                  <a:pt x="472" y="541"/>
                </a:lnTo>
                <a:lnTo>
                  <a:pt x="541" y="472"/>
                </a:lnTo>
                <a:lnTo>
                  <a:pt x="615" y="406"/>
                </a:lnTo>
                <a:lnTo>
                  <a:pt x="691" y="346"/>
                </a:lnTo>
                <a:lnTo>
                  <a:pt x="772" y="288"/>
                </a:lnTo>
                <a:lnTo>
                  <a:pt x="856" y="236"/>
                </a:lnTo>
                <a:lnTo>
                  <a:pt x="943" y="189"/>
                </a:lnTo>
                <a:lnTo>
                  <a:pt x="1033" y="146"/>
                </a:lnTo>
                <a:lnTo>
                  <a:pt x="1125" y="108"/>
                </a:lnTo>
                <a:lnTo>
                  <a:pt x="1220" y="75"/>
                </a:lnTo>
                <a:lnTo>
                  <a:pt x="1317" y="49"/>
                </a:lnTo>
                <a:lnTo>
                  <a:pt x="1417" y="28"/>
                </a:lnTo>
                <a:lnTo>
                  <a:pt x="1520" y="13"/>
                </a:lnTo>
                <a:lnTo>
                  <a:pt x="1622" y="3"/>
                </a:lnTo>
                <a:lnTo>
                  <a:pt x="1728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7" name="Freeform 147"/>
          <p:cNvSpPr/>
          <p:nvPr/>
        </p:nvSpPr>
        <p:spPr bwMode="auto">
          <a:xfrm>
            <a:off x="3851920" y="2022361"/>
            <a:ext cx="352448" cy="355902"/>
          </a:xfrm>
          <a:custGeom>
            <a:avLst/>
            <a:gdLst>
              <a:gd name="T0" fmla="*/ 2854 w 3262"/>
              <a:gd name="T1" fmla="*/ 0 h 3292"/>
              <a:gd name="T2" fmla="*/ 3262 w 3262"/>
              <a:gd name="T3" fmla="*/ 411 h 3292"/>
              <a:gd name="T4" fmla="*/ 1864 w 3262"/>
              <a:gd name="T5" fmla="*/ 1469 h 3292"/>
              <a:gd name="T6" fmla="*/ 2446 w 3262"/>
              <a:gd name="T7" fmla="*/ 2057 h 3292"/>
              <a:gd name="T8" fmla="*/ 3262 w 3262"/>
              <a:gd name="T9" fmla="*/ 2057 h 3292"/>
              <a:gd name="T10" fmla="*/ 3262 w 3262"/>
              <a:gd name="T11" fmla="*/ 2469 h 3292"/>
              <a:gd name="T12" fmla="*/ 2650 w 3262"/>
              <a:gd name="T13" fmla="*/ 2674 h 3292"/>
              <a:gd name="T14" fmla="*/ 2446 w 3262"/>
              <a:gd name="T15" fmla="*/ 3291 h 3292"/>
              <a:gd name="T16" fmla="*/ 2039 w 3262"/>
              <a:gd name="T17" fmla="*/ 3291 h 3292"/>
              <a:gd name="T18" fmla="*/ 2039 w 3262"/>
              <a:gd name="T19" fmla="*/ 2469 h 3292"/>
              <a:gd name="T20" fmla="*/ 1456 w 3262"/>
              <a:gd name="T21" fmla="*/ 1881 h 3292"/>
              <a:gd name="T22" fmla="*/ 407 w 3262"/>
              <a:gd name="T23" fmla="*/ 3292 h 3292"/>
              <a:gd name="T24" fmla="*/ 0 w 3262"/>
              <a:gd name="T25" fmla="*/ 2880 h 3292"/>
              <a:gd name="T26" fmla="*/ 699 w 3262"/>
              <a:gd name="T27" fmla="*/ 1116 h 3292"/>
              <a:gd name="T28" fmla="*/ 149 w 3262"/>
              <a:gd name="T29" fmla="*/ 561 h 3292"/>
              <a:gd name="T30" fmla="*/ 117 w 3262"/>
              <a:gd name="T31" fmla="*/ 526 h 3292"/>
              <a:gd name="T32" fmla="*/ 89 w 3262"/>
              <a:gd name="T33" fmla="*/ 489 h 3292"/>
              <a:gd name="T34" fmla="*/ 64 w 3262"/>
              <a:gd name="T35" fmla="*/ 451 h 3292"/>
              <a:gd name="T36" fmla="*/ 43 w 3262"/>
              <a:gd name="T37" fmla="*/ 413 h 3292"/>
              <a:gd name="T38" fmla="*/ 27 w 3262"/>
              <a:gd name="T39" fmla="*/ 373 h 3292"/>
              <a:gd name="T40" fmla="*/ 14 w 3262"/>
              <a:gd name="T41" fmla="*/ 334 h 3292"/>
              <a:gd name="T42" fmla="*/ 5 w 3262"/>
              <a:gd name="T43" fmla="*/ 295 h 3292"/>
              <a:gd name="T44" fmla="*/ 1 w 3262"/>
              <a:gd name="T45" fmla="*/ 257 h 3292"/>
              <a:gd name="T46" fmla="*/ 1 w 3262"/>
              <a:gd name="T47" fmla="*/ 220 h 3292"/>
              <a:gd name="T48" fmla="*/ 5 w 3262"/>
              <a:gd name="T49" fmla="*/ 184 h 3292"/>
              <a:gd name="T50" fmla="*/ 13 w 3262"/>
              <a:gd name="T51" fmla="*/ 150 h 3292"/>
              <a:gd name="T52" fmla="*/ 26 w 3262"/>
              <a:gd name="T53" fmla="*/ 119 h 3292"/>
              <a:gd name="T54" fmla="*/ 43 w 3262"/>
              <a:gd name="T55" fmla="*/ 91 h 3292"/>
              <a:gd name="T56" fmla="*/ 64 w 3262"/>
              <a:gd name="T57" fmla="*/ 65 h 3292"/>
              <a:gd name="T58" fmla="*/ 90 w 3262"/>
              <a:gd name="T59" fmla="*/ 43 h 3292"/>
              <a:gd name="T60" fmla="*/ 119 w 3262"/>
              <a:gd name="T61" fmla="*/ 25 h 3292"/>
              <a:gd name="T62" fmla="*/ 150 w 3262"/>
              <a:gd name="T63" fmla="*/ 12 h 3292"/>
              <a:gd name="T64" fmla="*/ 183 w 3262"/>
              <a:gd name="T65" fmla="*/ 4 h 3292"/>
              <a:gd name="T66" fmla="*/ 219 w 3262"/>
              <a:gd name="T67" fmla="*/ 0 h 3292"/>
              <a:gd name="T68" fmla="*/ 256 w 3262"/>
              <a:gd name="T69" fmla="*/ 0 h 3292"/>
              <a:gd name="T70" fmla="*/ 294 w 3262"/>
              <a:gd name="T71" fmla="*/ 5 h 3292"/>
              <a:gd name="T72" fmla="*/ 331 w 3262"/>
              <a:gd name="T73" fmla="*/ 13 h 3292"/>
              <a:gd name="T74" fmla="*/ 370 w 3262"/>
              <a:gd name="T75" fmla="*/ 26 h 3292"/>
              <a:gd name="T76" fmla="*/ 409 w 3262"/>
              <a:gd name="T77" fmla="*/ 43 h 3292"/>
              <a:gd name="T78" fmla="*/ 448 w 3262"/>
              <a:gd name="T79" fmla="*/ 64 h 3292"/>
              <a:gd name="T80" fmla="*/ 486 w 3262"/>
              <a:gd name="T81" fmla="*/ 88 h 3292"/>
              <a:gd name="T82" fmla="*/ 522 w 3262"/>
              <a:gd name="T83" fmla="*/ 117 h 3292"/>
              <a:gd name="T84" fmla="*/ 557 w 3262"/>
              <a:gd name="T85" fmla="*/ 149 h 3292"/>
              <a:gd name="T86" fmla="*/ 1107 w 3262"/>
              <a:gd name="T87" fmla="*/ 705 h 3292"/>
              <a:gd name="T88" fmla="*/ 2854 w 3262"/>
              <a:gd name="T89" fmla="*/ 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2" h="3292">
                <a:moveTo>
                  <a:pt x="2854" y="0"/>
                </a:moveTo>
                <a:lnTo>
                  <a:pt x="3262" y="411"/>
                </a:lnTo>
                <a:lnTo>
                  <a:pt x="1864" y="1469"/>
                </a:lnTo>
                <a:lnTo>
                  <a:pt x="2446" y="2057"/>
                </a:lnTo>
                <a:lnTo>
                  <a:pt x="3262" y="2057"/>
                </a:lnTo>
                <a:lnTo>
                  <a:pt x="3262" y="2469"/>
                </a:lnTo>
                <a:lnTo>
                  <a:pt x="2650" y="2674"/>
                </a:lnTo>
                <a:lnTo>
                  <a:pt x="2446" y="3291"/>
                </a:lnTo>
                <a:lnTo>
                  <a:pt x="2039" y="3291"/>
                </a:lnTo>
                <a:lnTo>
                  <a:pt x="2039" y="2469"/>
                </a:lnTo>
                <a:lnTo>
                  <a:pt x="1456" y="1881"/>
                </a:lnTo>
                <a:lnTo>
                  <a:pt x="407" y="3292"/>
                </a:lnTo>
                <a:lnTo>
                  <a:pt x="0" y="2880"/>
                </a:lnTo>
                <a:lnTo>
                  <a:pt x="699" y="1116"/>
                </a:lnTo>
                <a:lnTo>
                  <a:pt x="149" y="561"/>
                </a:lnTo>
                <a:lnTo>
                  <a:pt x="117" y="526"/>
                </a:lnTo>
                <a:lnTo>
                  <a:pt x="89" y="489"/>
                </a:lnTo>
                <a:lnTo>
                  <a:pt x="64" y="451"/>
                </a:lnTo>
                <a:lnTo>
                  <a:pt x="43" y="413"/>
                </a:lnTo>
                <a:lnTo>
                  <a:pt x="27" y="373"/>
                </a:lnTo>
                <a:lnTo>
                  <a:pt x="14" y="334"/>
                </a:lnTo>
                <a:lnTo>
                  <a:pt x="5" y="295"/>
                </a:lnTo>
                <a:lnTo>
                  <a:pt x="1" y="257"/>
                </a:lnTo>
                <a:lnTo>
                  <a:pt x="1" y="220"/>
                </a:lnTo>
                <a:lnTo>
                  <a:pt x="5" y="184"/>
                </a:lnTo>
                <a:lnTo>
                  <a:pt x="13" y="150"/>
                </a:lnTo>
                <a:lnTo>
                  <a:pt x="26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2"/>
                </a:lnTo>
                <a:lnTo>
                  <a:pt x="183" y="4"/>
                </a:lnTo>
                <a:lnTo>
                  <a:pt x="219" y="0"/>
                </a:lnTo>
                <a:lnTo>
                  <a:pt x="256" y="0"/>
                </a:lnTo>
                <a:lnTo>
                  <a:pt x="294" y="5"/>
                </a:lnTo>
                <a:lnTo>
                  <a:pt x="331" y="13"/>
                </a:lnTo>
                <a:lnTo>
                  <a:pt x="370" y="26"/>
                </a:lnTo>
                <a:lnTo>
                  <a:pt x="409" y="43"/>
                </a:lnTo>
                <a:lnTo>
                  <a:pt x="448" y="64"/>
                </a:lnTo>
                <a:lnTo>
                  <a:pt x="486" y="88"/>
                </a:lnTo>
                <a:lnTo>
                  <a:pt x="522" y="117"/>
                </a:lnTo>
                <a:lnTo>
                  <a:pt x="557" y="149"/>
                </a:lnTo>
                <a:lnTo>
                  <a:pt x="1107" y="705"/>
                </a:lnTo>
                <a:lnTo>
                  <a:pt x="285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8" name="Freeform 51"/>
          <p:cNvSpPr>
            <a:spLocks noEditPoints="1"/>
          </p:cNvSpPr>
          <p:nvPr/>
        </p:nvSpPr>
        <p:spPr bwMode="auto">
          <a:xfrm>
            <a:off x="6516216" y="2025059"/>
            <a:ext cx="396000" cy="324000"/>
          </a:xfrm>
          <a:custGeom>
            <a:avLst/>
            <a:gdLst>
              <a:gd name="T0" fmla="*/ 0 w 3261"/>
              <a:gd name="T1" fmla="*/ 2241 h 2648"/>
              <a:gd name="T2" fmla="*/ 3261 w 3261"/>
              <a:gd name="T3" fmla="*/ 2241 h 2648"/>
              <a:gd name="T4" fmla="*/ 3261 w 3261"/>
              <a:gd name="T5" fmla="*/ 2648 h 2648"/>
              <a:gd name="T6" fmla="*/ 0 w 3261"/>
              <a:gd name="T7" fmla="*/ 2648 h 2648"/>
              <a:gd name="T8" fmla="*/ 0 w 3261"/>
              <a:gd name="T9" fmla="*/ 2241 h 2648"/>
              <a:gd name="T10" fmla="*/ 407 w 3261"/>
              <a:gd name="T11" fmla="*/ 1425 h 2648"/>
              <a:gd name="T12" fmla="*/ 815 w 3261"/>
              <a:gd name="T13" fmla="*/ 1425 h 2648"/>
              <a:gd name="T14" fmla="*/ 815 w 3261"/>
              <a:gd name="T15" fmla="*/ 2037 h 2648"/>
              <a:gd name="T16" fmla="*/ 407 w 3261"/>
              <a:gd name="T17" fmla="*/ 2037 h 2648"/>
              <a:gd name="T18" fmla="*/ 407 w 3261"/>
              <a:gd name="T19" fmla="*/ 1425 h 2648"/>
              <a:gd name="T20" fmla="*/ 1631 w 3261"/>
              <a:gd name="T21" fmla="*/ 1222 h 2648"/>
              <a:gd name="T22" fmla="*/ 2038 w 3261"/>
              <a:gd name="T23" fmla="*/ 1222 h 2648"/>
              <a:gd name="T24" fmla="*/ 2038 w 3261"/>
              <a:gd name="T25" fmla="*/ 2037 h 2648"/>
              <a:gd name="T26" fmla="*/ 1631 w 3261"/>
              <a:gd name="T27" fmla="*/ 2037 h 2648"/>
              <a:gd name="T28" fmla="*/ 1631 w 3261"/>
              <a:gd name="T29" fmla="*/ 1222 h 2648"/>
              <a:gd name="T30" fmla="*/ 1019 w 3261"/>
              <a:gd name="T31" fmla="*/ 611 h 2648"/>
              <a:gd name="T32" fmla="*/ 1426 w 3261"/>
              <a:gd name="T33" fmla="*/ 611 h 2648"/>
              <a:gd name="T34" fmla="*/ 1426 w 3261"/>
              <a:gd name="T35" fmla="*/ 2037 h 2648"/>
              <a:gd name="T36" fmla="*/ 1019 w 3261"/>
              <a:gd name="T37" fmla="*/ 2037 h 2648"/>
              <a:gd name="T38" fmla="*/ 1019 w 3261"/>
              <a:gd name="T39" fmla="*/ 611 h 2648"/>
              <a:gd name="T40" fmla="*/ 2242 w 3261"/>
              <a:gd name="T41" fmla="*/ 0 h 2648"/>
              <a:gd name="T42" fmla="*/ 2650 w 3261"/>
              <a:gd name="T43" fmla="*/ 0 h 2648"/>
              <a:gd name="T44" fmla="*/ 2650 w 3261"/>
              <a:gd name="T45" fmla="*/ 2037 h 2648"/>
              <a:gd name="T46" fmla="*/ 2242 w 3261"/>
              <a:gd name="T47" fmla="*/ 2037 h 2648"/>
              <a:gd name="T48" fmla="*/ 2242 w 3261"/>
              <a:gd name="T49" fmla="*/ 0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1" h="2648">
                <a:moveTo>
                  <a:pt x="0" y="2241"/>
                </a:moveTo>
                <a:lnTo>
                  <a:pt x="3261" y="2241"/>
                </a:lnTo>
                <a:lnTo>
                  <a:pt x="3261" y="2648"/>
                </a:lnTo>
                <a:lnTo>
                  <a:pt x="0" y="2648"/>
                </a:lnTo>
                <a:lnTo>
                  <a:pt x="0" y="2241"/>
                </a:lnTo>
                <a:close/>
                <a:moveTo>
                  <a:pt x="407" y="1425"/>
                </a:moveTo>
                <a:lnTo>
                  <a:pt x="815" y="1425"/>
                </a:lnTo>
                <a:lnTo>
                  <a:pt x="815" y="2037"/>
                </a:lnTo>
                <a:lnTo>
                  <a:pt x="407" y="2037"/>
                </a:lnTo>
                <a:lnTo>
                  <a:pt x="407" y="1425"/>
                </a:lnTo>
                <a:close/>
                <a:moveTo>
                  <a:pt x="1631" y="1222"/>
                </a:moveTo>
                <a:lnTo>
                  <a:pt x="2038" y="1222"/>
                </a:lnTo>
                <a:lnTo>
                  <a:pt x="2038" y="2037"/>
                </a:lnTo>
                <a:lnTo>
                  <a:pt x="1631" y="2037"/>
                </a:lnTo>
                <a:lnTo>
                  <a:pt x="1631" y="1222"/>
                </a:lnTo>
                <a:close/>
                <a:moveTo>
                  <a:pt x="1019" y="611"/>
                </a:moveTo>
                <a:lnTo>
                  <a:pt x="1426" y="611"/>
                </a:lnTo>
                <a:lnTo>
                  <a:pt x="1426" y="2037"/>
                </a:lnTo>
                <a:lnTo>
                  <a:pt x="1019" y="2037"/>
                </a:lnTo>
                <a:lnTo>
                  <a:pt x="1019" y="611"/>
                </a:lnTo>
                <a:close/>
                <a:moveTo>
                  <a:pt x="2242" y="0"/>
                </a:moveTo>
                <a:lnTo>
                  <a:pt x="2650" y="0"/>
                </a:lnTo>
                <a:lnTo>
                  <a:pt x="2650" y="2037"/>
                </a:lnTo>
                <a:lnTo>
                  <a:pt x="2242" y="2037"/>
                </a:lnTo>
                <a:lnTo>
                  <a:pt x="224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请在此处输入您的标题</a:t>
            </a:r>
            <a:endParaRPr lang="zh-CN" altLang="en-US" dirty="0"/>
          </a:p>
        </p:txBody>
      </p:sp>
      <p:sp>
        <p:nvSpPr>
          <p:cNvPr id="20" name="MH_Picture_1"/>
          <p:cNvSpPr/>
          <p:nvPr>
            <p:custDataLst>
              <p:tags r:id="rId3"/>
            </p:custDataLst>
          </p:nvPr>
        </p:nvSpPr>
        <p:spPr>
          <a:xfrm>
            <a:off x="524691" y="1447196"/>
            <a:ext cx="3698773" cy="262474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7" r="-33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cxnSp>
        <p:nvCxnSpPr>
          <p:cNvPr id="22" name="MH_Other_3"/>
          <p:cNvCxnSpPr/>
          <p:nvPr>
            <p:custDataLst>
              <p:tags r:id="rId4"/>
            </p:custDataLst>
          </p:nvPr>
        </p:nvCxnSpPr>
        <p:spPr>
          <a:xfrm>
            <a:off x="4561559" y="1548522"/>
            <a:ext cx="0" cy="252341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Desc_1"/>
          <p:cNvSpPr/>
          <p:nvPr>
            <p:custDataLst>
              <p:tags r:id="rId5"/>
            </p:custDataLst>
          </p:nvPr>
        </p:nvSpPr>
        <p:spPr>
          <a:xfrm>
            <a:off x="4834342" y="1447195"/>
            <a:ext cx="3804833" cy="10864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en-US" altLang="zh-CN" sz="1350" dirty="0"/>
              <a:t>Lorem ipsum dolor sit </a:t>
            </a:r>
            <a:r>
              <a:rPr lang="en-US" altLang="zh-CN" sz="1350" dirty="0" err="1"/>
              <a:t>amet</a:t>
            </a:r>
            <a:r>
              <a:rPr lang="en-US" altLang="zh-CN" sz="1350" dirty="0"/>
              <a:t> </a:t>
            </a:r>
            <a:r>
              <a:rPr lang="en-US" altLang="zh-CN" sz="1350" dirty="0" err="1"/>
              <a:t>consecteLorem</a:t>
            </a:r>
            <a:r>
              <a:rPr lang="en-US" altLang="zh-CN" sz="1350" dirty="0"/>
              <a:t> ipsum dolor sit Lorem ipsum dolor sit </a:t>
            </a:r>
            <a:r>
              <a:rPr lang="en-US" altLang="zh-CN" sz="1350" dirty="0" err="1"/>
              <a:t>ametcon</a:t>
            </a:r>
            <a:r>
              <a:rPr lang="en-US" altLang="zh-CN" sz="1350" dirty="0"/>
              <a:t> </a:t>
            </a:r>
            <a:r>
              <a:rPr lang="en-US" altLang="zh-CN" sz="1350" dirty="0" err="1"/>
              <a:t>secteLore</a:t>
            </a:r>
            <a:r>
              <a:rPr lang="en-US" altLang="zh-CN" sz="1350" dirty="0"/>
              <a:t> </a:t>
            </a:r>
            <a:r>
              <a:rPr lang="en-US" altLang="zh-CN" sz="1350" dirty="0" err="1"/>
              <a:t>mip</a:t>
            </a:r>
            <a:r>
              <a:rPr lang="en-US" altLang="zh-CN" sz="1350" dirty="0"/>
              <a:t> sum dolor sit Lorem ipsum dolor sit </a:t>
            </a:r>
            <a:r>
              <a:rPr lang="en-US" altLang="zh-CN" sz="1350" dirty="0" err="1"/>
              <a:t>amet</a:t>
            </a:r>
            <a:r>
              <a:rPr lang="en-US" altLang="zh-CN" sz="1350" dirty="0"/>
              <a:t> </a:t>
            </a:r>
            <a:r>
              <a:rPr lang="en-US" altLang="zh-CN" sz="1350" dirty="0" err="1"/>
              <a:t>consecteLorem</a:t>
            </a:r>
            <a:r>
              <a:rPr lang="en-US" altLang="zh-CN" sz="1350" dirty="0"/>
              <a:t> ipsum dolor sit. 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Desc_1"/>
          <p:cNvSpPr/>
          <p:nvPr>
            <p:custDataLst>
              <p:tags r:id="rId6"/>
            </p:custDataLst>
          </p:nvPr>
        </p:nvSpPr>
        <p:spPr>
          <a:xfrm>
            <a:off x="4834342" y="2985483"/>
            <a:ext cx="3804833" cy="10864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en-US" altLang="zh-CN" sz="1350" dirty="0"/>
              <a:t>Lorem ipsum dolor sit </a:t>
            </a:r>
            <a:r>
              <a:rPr lang="en-US" altLang="zh-CN" sz="1350" dirty="0" err="1"/>
              <a:t>amet</a:t>
            </a:r>
            <a:r>
              <a:rPr lang="en-US" altLang="zh-CN" sz="1350" dirty="0"/>
              <a:t> </a:t>
            </a:r>
            <a:r>
              <a:rPr lang="en-US" altLang="zh-CN" sz="1350" dirty="0" err="1"/>
              <a:t>consecteLorem</a:t>
            </a:r>
            <a:r>
              <a:rPr lang="en-US" altLang="zh-CN" sz="1350" dirty="0"/>
              <a:t> ipsum dolor sit Lorem ipsum dolor sit </a:t>
            </a:r>
            <a:r>
              <a:rPr lang="en-US" altLang="zh-CN" sz="1350" dirty="0" err="1"/>
              <a:t>ametcon</a:t>
            </a:r>
            <a:r>
              <a:rPr lang="en-US" altLang="zh-CN" sz="1350" dirty="0"/>
              <a:t> </a:t>
            </a:r>
            <a:r>
              <a:rPr lang="en-US" altLang="zh-CN" sz="1350" dirty="0" err="1"/>
              <a:t>secteLore</a:t>
            </a:r>
            <a:r>
              <a:rPr lang="en-US" altLang="zh-CN" sz="1350" dirty="0"/>
              <a:t> </a:t>
            </a:r>
            <a:r>
              <a:rPr lang="en-US" altLang="zh-CN" sz="1350" dirty="0" err="1"/>
              <a:t>mip</a:t>
            </a:r>
            <a:r>
              <a:rPr lang="en-US" altLang="zh-CN" sz="1350" dirty="0"/>
              <a:t> sum dolor sit Lorem ipsum dolor sit </a:t>
            </a:r>
            <a:r>
              <a:rPr lang="en-US" altLang="zh-CN" sz="1350" dirty="0" err="1"/>
              <a:t>amet</a:t>
            </a:r>
            <a:r>
              <a:rPr lang="en-US" altLang="zh-CN" sz="1350" dirty="0"/>
              <a:t> </a:t>
            </a:r>
            <a:r>
              <a:rPr lang="en-US" altLang="zh-CN" sz="1350" dirty="0" err="1"/>
              <a:t>consecteLorem</a:t>
            </a:r>
            <a:r>
              <a:rPr lang="en-US" altLang="zh-CN" sz="1350" dirty="0"/>
              <a:t> ipsum dolor sit. 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Desc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PageTitle"/>
  <p:tag name="MH_ORDER" val="Page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61215232641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5232641"/>
  <p:tag name="MH_LIBRARY" val="GRAPHIC"/>
  <p:tag name="MH_TYPE" val="PageTitle"/>
  <p:tag name="MH_ORDER" val="Page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5234003"/>
  <p:tag name="MH_LIBRARY" val="GRAPHIC"/>
  <p:tag name="MH_TYPE" val="Pictur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5234003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Desc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Desc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YinZJG#"/>
  <p:tag name="MH_LAYOUT" val="TitleSubTitle"/>
  <p:tag name="MH" val="20170110000151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0000151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0000151"/>
  <p:tag name="MH_LIBRARY" val="GRAPHIC"/>
  <p:tag name="MH_TYPE" val="Other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0000151"/>
  <p:tag name="MH_LIBRARY" val="GRAPHIC"/>
  <p:tag name="MH_TYPE" val="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0000151"/>
  <p:tag name="MH_LIBRARY" val="GRAPHIC"/>
  <p:tag name="MH_TYPE" val="SubTitle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0000151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0000151"/>
  <p:tag name="MH_LIBRARY" val="GRAPHIC"/>
  <p:tag name="MH_TYPE" val="PageTitle"/>
  <p:tag name="MH_ORDER" val="Page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Other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18002909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658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LiuChBZh#"/>
  <p:tag name="MH_LAYOUT" val="SubTitle"/>
  <p:tag name="MH" val="2016122600044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6000443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">
  <a:themeElements>
    <a:clrScheme name="自定义 4">
      <a:dk1>
        <a:srgbClr val="FFFFFF"/>
      </a:dk1>
      <a:lt1>
        <a:srgbClr val="1F2533"/>
      </a:lt1>
      <a:dk2>
        <a:srgbClr val="1F2533"/>
      </a:dk2>
      <a:lt2>
        <a:srgbClr val="FFFFFF"/>
      </a:lt2>
      <a:accent1>
        <a:srgbClr val="BA2424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全屏显示(16:9)</PresentationFormat>
  <Paragraphs>127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Adobe Gothic Std B</vt:lpstr>
      <vt:lpstr>微软雅黑</vt:lpstr>
      <vt:lpstr>Arial</vt:lpstr>
      <vt:lpstr>Britannic Bold</vt:lpstr>
      <vt:lpstr>Calibri</vt:lpstr>
      <vt:lpstr>Calibri Light</vt:lpstr>
      <vt:lpstr>Office 主题</vt:lpstr>
      <vt:lpstr>202X总结汇报 简约PPT模板</vt:lpstr>
      <vt:lpstr>PowerPoint 演示文稿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请在此处输入您的标题</vt:lpstr>
      <vt:lpstr>点击此处输入您的标题</vt:lpstr>
      <vt:lpstr>点击此处输入您的标题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2018总结汇报 简约PPT模板</dc:title>
  <dc:creator/>
  <cp:lastModifiedBy>天 下</cp:lastModifiedBy>
  <cp:revision>4</cp:revision>
  <dcterms:created xsi:type="dcterms:W3CDTF">2018-04-16T01:48:00Z</dcterms:created>
  <dcterms:modified xsi:type="dcterms:W3CDTF">2021-01-05T04:08:42Z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